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28.xml" ContentType="application/vnd.openxmlformats-officedocument.themeOverr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59" r:id="rId4"/>
    <p:sldId id="287" r:id="rId5"/>
    <p:sldId id="263" r:id="rId6"/>
    <p:sldId id="264" r:id="rId7"/>
    <p:sldId id="295" r:id="rId8"/>
    <p:sldId id="280" r:id="rId9"/>
    <p:sldId id="278" r:id="rId10"/>
    <p:sldId id="261" r:id="rId11"/>
    <p:sldId id="288" r:id="rId12"/>
    <p:sldId id="289" r:id="rId13"/>
    <p:sldId id="292" r:id="rId14"/>
    <p:sldId id="290" r:id="rId15"/>
    <p:sldId id="301" r:id="rId16"/>
    <p:sldId id="293" r:id="rId17"/>
    <p:sldId id="296" r:id="rId18"/>
    <p:sldId id="299" r:id="rId19"/>
    <p:sldId id="298" r:id="rId20"/>
    <p:sldId id="300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79" autoAdjust="0"/>
  </p:normalViewPr>
  <p:slideViewPr>
    <p:cSldViewPr>
      <p:cViewPr>
        <p:scale>
          <a:sx n="80" d="100"/>
          <a:sy n="80" d="100"/>
        </p:scale>
        <p:origin x="-1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7;%20&#1042;&#1063;&#1044;\&#1050;&#1072;&#1083;&#1103;&#1075;&#1080;&#1085;.xlsx" TargetMode="External"/><Relationship Id="rId1" Type="http://schemas.openxmlformats.org/officeDocument/2006/relationships/themeOverride" Target="../theme/themeOverride1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7;%20&#1042;&#1063;&#1044;\&#1050;&#1072;&#1083;&#1103;&#1075;&#1080;&#1085;.xlsx" TargetMode="External"/><Relationship Id="rId1" Type="http://schemas.openxmlformats.org/officeDocument/2006/relationships/themeOverride" Target="../theme/themeOverride1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7;%20&#1042;&#1063;&#1044;\&#1050;&#1072;&#1083;&#1103;&#1075;&#1080;&#1085;.xlsx" TargetMode="External"/><Relationship Id="rId1" Type="http://schemas.openxmlformats.org/officeDocument/2006/relationships/themeOverride" Target="../theme/themeOverride1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7;%20&#1042;&#1063;&#1044;\&#1057;&#1083;&#1080;&#1087;&#1094;&#1086;&#1074;.xlsx" TargetMode="External"/><Relationship Id="rId1" Type="http://schemas.openxmlformats.org/officeDocument/2006/relationships/themeOverride" Target="../theme/themeOverride1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7;%20&#1042;&#1063;&#1044;\&#1057;&#1083;&#1080;&#1087;&#1094;&#1086;&#1074;.xlsx" TargetMode="External"/><Relationship Id="rId1" Type="http://schemas.openxmlformats.org/officeDocument/2006/relationships/themeOverride" Target="../theme/themeOverride1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7;%20&#1042;&#1063;&#1044;\&#1057;&#1083;&#1080;&#1087;&#1094;&#1086;&#1074;.xlsx" TargetMode="External"/><Relationship Id="rId1" Type="http://schemas.openxmlformats.org/officeDocument/2006/relationships/themeOverride" Target="../theme/themeOverride1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44;&#1053;&#1056;%20&#1051;&#1053;&#1056;%20&#1043;&#1088;&#1072;&#1092;&#1080;&#1082;&#1080;.xlsx" TargetMode="External"/><Relationship Id="rId1" Type="http://schemas.openxmlformats.org/officeDocument/2006/relationships/themeOverride" Target="../theme/themeOverride2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4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44;&#1053;&#1056;%20&#1051;&#1053;&#1056;%20&#1043;&#1088;&#1072;&#1092;&#1080;&#1082;&#1080;.xlsx" TargetMode="External"/><Relationship Id="rId1" Type="http://schemas.openxmlformats.org/officeDocument/2006/relationships/themeOverride" Target="../theme/themeOverride2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44;&#1053;&#1056;%20&#1051;&#1053;&#1056;%20&#1043;&#1088;&#1072;&#1092;&#1080;&#1082;&#1080;.xlsx" TargetMode="External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7;&#1090;&#1072;&#1090;&#1100;&#1080;%202018\&#1050;&#1086;&#1085;&#1092;%20&#1044;&#1053;&#1056;\&#1075;&#1088;&#1072;&#1092;&#1080;&#1082;&#1080;.xlsx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57;&#1090;&#1072;&#1090;&#1100;&#1080;%202018\&#1050;&#1086;&#1085;&#1092;%20&#1044;&#1053;&#1056;\&#1075;&#1088;&#1072;&#1092;&#1080;&#1082;&#1080;.xlsx" TargetMode="External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69;&#1085;&#1076;&#1086;&#1074;&#1072;&#1089;&#1082;&#1091;&#1083;&#1103;&#1088;\&#1041;&#1080;&#1083;&#1086;&#1082;&#1086;&#1085;&#1100;.xlsx" TargetMode="External"/><Relationship Id="rId1" Type="http://schemas.openxmlformats.org/officeDocument/2006/relationships/themeOverride" Target="../theme/themeOverride8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\Desktop\&#1069;&#1085;&#1076;&#1086;&#1074;&#1072;&#1089;&#1082;&#1091;&#1083;&#1103;&#1088;\&#1041;&#1080;&#1083;&#1086;&#1082;&#1086;&#1085;&#1100;.xlsx" TargetMode="External"/><Relationship Id="rId1" Type="http://schemas.openxmlformats.org/officeDocument/2006/relationships/themeOverride" Target="../theme/themeOverrid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\Desktop\&#1069;&#1085;&#1076;&#1086;&#1074;&#1072;&#1089;&#1082;&#1091;&#1083;&#1103;&#1088;\&#1041;&#1080;&#1083;&#1086;&#1082;&#1086;&#1085;&#1100;.xlsx" TargetMode="External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</c:f>
              <c:strCache>
                <c:ptCount val="1"/>
                <c:pt idx="0">
                  <c:v>При поступлении</c:v>
                </c:pt>
              </c:strCache>
            </c:strRef>
          </c:tx>
          <c:cat>
            <c:strRef>
              <c:f>Лист1!$C$3:$C$5</c:f>
              <c:strCache>
                <c:ptCount val="3"/>
                <c:pt idx="0">
                  <c:v>Норма</c:v>
                </c:pt>
                <c:pt idx="1">
                  <c:v>13-14 баллов</c:v>
                </c:pt>
                <c:pt idx="2">
                  <c:v>11-12 баллов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0.1</c:v>
                </c:pt>
                <c:pt idx="1">
                  <c:v>32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10 сутки лечения</c:v>
                </c:pt>
              </c:strCache>
            </c:strRef>
          </c:tx>
          <c:cat>
            <c:strRef>
              <c:f>Лист1!$C$3:$C$5</c:f>
              <c:strCache>
                <c:ptCount val="3"/>
                <c:pt idx="0">
                  <c:v>Норма</c:v>
                </c:pt>
                <c:pt idx="1">
                  <c:v>13-14 баллов</c:v>
                </c:pt>
                <c:pt idx="2">
                  <c:v>11-12 баллов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9</c:v>
                </c:pt>
                <c:pt idx="1">
                  <c:v>31</c:v>
                </c:pt>
                <c:pt idx="2">
                  <c:v>3</c:v>
                </c:pt>
              </c:numCache>
            </c:numRef>
          </c:val>
        </c:ser>
        <c:shape val="box"/>
        <c:axId val="77531776"/>
        <c:axId val="77562240"/>
        <c:axId val="0"/>
      </c:bar3DChart>
      <c:catAx>
        <c:axId val="77531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562240"/>
        <c:crosses val="autoZero"/>
        <c:auto val="1"/>
        <c:lblAlgn val="ctr"/>
        <c:lblOffset val="100"/>
      </c:catAx>
      <c:valAx>
        <c:axId val="77562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5317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4146981627296841E-2"/>
          <c:y val="7.4617777511900504E-2"/>
          <c:w val="0.85024190726159565"/>
          <c:h val="0.85076444497619963"/>
        </c:manualLayout>
      </c:layout>
      <c:lineChart>
        <c:grouping val="standard"/>
        <c:ser>
          <c:idx val="0"/>
          <c:order val="0"/>
          <c:tx>
            <c:strRef>
              <c:f>'АД ВЧД Опер'!$M$1</c:f>
              <c:strCache>
                <c:ptCount val="1"/>
                <c:pt idx="0">
                  <c:v>САД</c:v>
                </c:pt>
              </c:strCache>
            </c:strRef>
          </c:tx>
          <c:marker>
            <c:symbol val="none"/>
          </c:marker>
          <c:cat>
            <c:numRef>
              <c:f>'АД ВЧД Опер'!$L$2:$L$1895</c:f>
              <c:numCache>
                <c:formatCode>h:mm:ss</c:formatCode>
                <c:ptCount val="1894"/>
                <c:pt idx="0">
                  <c:v>0.55789351851852176</c:v>
                </c:pt>
                <c:pt idx="1">
                  <c:v>0.55796296296295944</c:v>
                </c:pt>
                <c:pt idx="2">
                  <c:v>0.55803240740740734</c:v>
                </c:pt>
                <c:pt idx="3">
                  <c:v>0.55810185185185179</c:v>
                </c:pt>
                <c:pt idx="4">
                  <c:v>0.55817129629629858</c:v>
                </c:pt>
                <c:pt idx="5">
                  <c:v>0.55822916666666667</c:v>
                </c:pt>
                <c:pt idx="6">
                  <c:v>0.55829861111111312</c:v>
                </c:pt>
                <c:pt idx="7">
                  <c:v>0.55836805555555569</c:v>
                </c:pt>
                <c:pt idx="8">
                  <c:v>0.55843749999999959</c:v>
                </c:pt>
                <c:pt idx="9">
                  <c:v>0.55850694444444449</c:v>
                </c:pt>
                <c:pt idx="10">
                  <c:v>0.5585763888888885</c:v>
                </c:pt>
                <c:pt idx="11">
                  <c:v>0.55864583333333795</c:v>
                </c:pt>
                <c:pt idx="12">
                  <c:v>0.5587037037037037</c:v>
                </c:pt>
                <c:pt idx="13">
                  <c:v>0.5587731481481486</c:v>
                </c:pt>
                <c:pt idx="14">
                  <c:v>0.55884259259259506</c:v>
                </c:pt>
                <c:pt idx="15">
                  <c:v>0.55891203703703707</c:v>
                </c:pt>
                <c:pt idx="16">
                  <c:v>0.55898148148148163</c:v>
                </c:pt>
                <c:pt idx="17">
                  <c:v>0.55905092592592387</c:v>
                </c:pt>
                <c:pt idx="18">
                  <c:v>0.5591203703703721</c:v>
                </c:pt>
                <c:pt idx="19">
                  <c:v>0.55917824074074052</c:v>
                </c:pt>
                <c:pt idx="20">
                  <c:v>0.55924768518518564</c:v>
                </c:pt>
                <c:pt idx="21">
                  <c:v>0.55931712962962765</c:v>
                </c:pt>
                <c:pt idx="22">
                  <c:v>0.55938657407407411</c:v>
                </c:pt>
                <c:pt idx="23">
                  <c:v>0.55945601851852056</c:v>
                </c:pt>
                <c:pt idx="24">
                  <c:v>0.55952546296296257</c:v>
                </c:pt>
                <c:pt idx="25">
                  <c:v>0.55959490740740769</c:v>
                </c:pt>
                <c:pt idx="26">
                  <c:v>0.55966435185185159</c:v>
                </c:pt>
                <c:pt idx="27">
                  <c:v>0.5597337962962966</c:v>
                </c:pt>
                <c:pt idx="28">
                  <c:v>0.55979166666666869</c:v>
                </c:pt>
                <c:pt idx="29">
                  <c:v>0.55986111111111114</c:v>
                </c:pt>
                <c:pt idx="30">
                  <c:v>0.5599305555555556</c:v>
                </c:pt>
                <c:pt idx="31">
                  <c:v>0.55999999999999994</c:v>
                </c:pt>
                <c:pt idx="32">
                  <c:v>0.56006944444444462</c:v>
                </c:pt>
                <c:pt idx="33">
                  <c:v>0.56013888888888885</c:v>
                </c:pt>
                <c:pt idx="34">
                  <c:v>0.56019675925925927</c:v>
                </c:pt>
                <c:pt idx="35">
                  <c:v>0.5602662037037035</c:v>
                </c:pt>
                <c:pt idx="36">
                  <c:v>0.56033564814814862</c:v>
                </c:pt>
                <c:pt idx="37">
                  <c:v>0.56040509259259574</c:v>
                </c:pt>
                <c:pt idx="38">
                  <c:v>0.56047453703703709</c:v>
                </c:pt>
                <c:pt idx="39">
                  <c:v>0.56054398148148155</c:v>
                </c:pt>
                <c:pt idx="40">
                  <c:v>0.56061342592592556</c:v>
                </c:pt>
                <c:pt idx="41">
                  <c:v>0.56067129629629953</c:v>
                </c:pt>
                <c:pt idx="42">
                  <c:v>0.56074074074074076</c:v>
                </c:pt>
                <c:pt idx="43">
                  <c:v>0.56081018518518522</c:v>
                </c:pt>
                <c:pt idx="44">
                  <c:v>0.56087962962963156</c:v>
                </c:pt>
                <c:pt idx="45">
                  <c:v>0.56094907407407801</c:v>
                </c:pt>
                <c:pt idx="46">
                  <c:v>0.5610185185185208</c:v>
                </c:pt>
                <c:pt idx="47">
                  <c:v>0.56108796296296026</c:v>
                </c:pt>
                <c:pt idx="48">
                  <c:v>0.56114583333333734</c:v>
                </c:pt>
                <c:pt idx="49">
                  <c:v>0.5612152777777778</c:v>
                </c:pt>
                <c:pt idx="50">
                  <c:v>0.56128472222222159</c:v>
                </c:pt>
                <c:pt idx="51">
                  <c:v>0.56135416666666649</c:v>
                </c:pt>
                <c:pt idx="52">
                  <c:v>0.56142361111111161</c:v>
                </c:pt>
                <c:pt idx="53">
                  <c:v>0.56149305555555562</c:v>
                </c:pt>
                <c:pt idx="54">
                  <c:v>0.56155092592592326</c:v>
                </c:pt>
                <c:pt idx="55">
                  <c:v>0.56162037037037271</c:v>
                </c:pt>
                <c:pt idx="56">
                  <c:v>0.5616898148148175</c:v>
                </c:pt>
                <c:pt idx="57">
                  <c:v>0.56175925925925962</c:v>
                </c:pt>
                <c:pt idx="58">
                  <c:v>0.56182870370370364</c:v>
                </c:pt>
                <c:pt idx="59">
                  <c:v>0.56189814814814865</c:v>
                </c:pt>
                <c:pt idx="60">
                  <c:v>0.56195601851852106</c:v>
                </c:pt>
                <c:pt idx="61">
                  <c:v>0.56202546296296296</c:v>
                </c:pt>
                <c:pt idx="62">
                  <c:v>0.56209490740740764</c:v>
                </c:pt>
                <c:pt idx="63">
                  <c:v>0.56216435185184987</c:v>
                </c:pt>
                <c:pt idx="64">
                  <c:v>0.56223379629629633</c:v>
                </c:pt>
                <c:pt idx="65">
                  <c:v>0.56230324074074056</c:v>
                </c:pt>
                <c:pt idx="66">
                  <c:v>0.56237268518518524</c:v>
                </c:pt>
                <c:pt idx="67">
                  <c:v>0.56243055555555554</c:v>
                </c:pt>
                <c:pt idx="68">
                  <c:v>0.5625</c:v>
                </c:pt>
                <c:pt idx="69">
                  <c:v>0.56256944444444468</c:v>
                </c:pt>
                <c:pt idx="70">
                  <c:v>0.56263888888889091</c:v>
                </c:pt>
                <c:pt idx="71">
                  <c:v>0.56270833333333581</c:v>
                </c:pt>
                <c:pt idx="72">
                  <c:v>0.56277777777777771</c:v>
                </c:pt>
                <c:pt idx="73">
                  <c:v>0.56284722222222261</c:v>
                </c:pt>
                <c:pt idx="74">
                  <c:v>0.56290509259259669</c:v>
                </c:pt>
                <c:pt idx="75">
                  <c:v>0.56297453703703704</c:v>
                </c:pt>
                <c:pt idx="76">
                  <c:v>0.5630439814814816</c:v>
                </c:pt>
                <c:pt idx="77">
                  <c:v>0.56311342592592351</c:v>
                </c:pt>
                <c:pt idx="78">
                  <c:v>0.56318287037037063</c:v>
                </c:pt>
                <c:pt idx="79">
                  <c:v>0.56325231481481486</c:v>
                </c:pt>
                <c:pt idx="80">
                  <c:v>0.56332175925925931</c:v>
                </c:pt>
                <c:pt idx="81">
                  <c:v>0.56337962962962962</c:v>
                </c:pt>
                <c:pt idx="82">
                  <c:v>0.56344907407407685</c:v>
                </c:pt>
                <c:pt idx="83">
                  <c:v>0.56351851851851864</c:v>
                </c:pt>
                <c:pt idx="84">
                  <c:v>0.5635879629629591</c:v>
                </c:pt>
                <c:pt idx="85">
                  <c:v>0.56365740740740922</c:v>
                </c:pt>
                <c:pt idx="86">
                  <c:v>0.56372685185185178</c:v>
                </c:pt>
                <c:pt idx="87">
                  <c:v>0.56379629629629824</c:v>
                </c:pt>
                <c:pt idx="88">
                  <c:v>0.56385416666666666</c:v>
                </c:pt>
                <c:pt idx="89">
                  <c:v>0.563923611111113</c:v>
                </c:pt>
                <c:pt idx="90">
                  <c:v>0.56399305555555757</c:v>
                </c:pt>
                <c:pt idx="91">
                  <c:v>0.56406249999999958</c:v>
                </c:pt>
                <c:pt idx="92">
                  <c:v>0.5641319444444447</c:v>
                </c:pt>
                <c:pt idx="93">
                  <c:v>0.56420138888888893</c:v>
                </c:pt>
                <c:pt idx="94">
                  <c:v>0.56425925925925924</c:v>
                </c:pt>
                <c:pt idx="95">
                  <c:v>0.56432870370370369</c:v>
                </c:pt>
                <c:pt idx="96">
                  <c:v>0.56439814814814815</c:v>
                </c:pt>
                <c:pt idx="97">
                  <c:v>0.5644675925925926</c:v>
                </c:pt>
                <c:pt idx="98">
                  <c:v>0.56453703703703706</c:v>
                </c:pt>
                <c:pt idx="99">
                  <c:v>0.56460648148148163</c:v>
                </c:pt>
                <c:pt idx="100">
                  <c:v>0.56467592592592586</c:v>
                </c:pt>
                <c:pt idx="101">
                  <c:v>0.56473379629629661</c:v>
                </c:pt>
                <c:pt idx="102">
                  <c:v>0.56480324074074051</c:v>
                </c:pt>
                <c:pt idx="103">
                  <c:v>0.56487268518518563</c:v>
                </c:pt>
                <c:pt idx="104">
                  <c:v>0.56494212962962953</c:v>
                </c:pt>
                <c:pt idx="105">
                  <c:v>0.56501157407407465</c:v>
                </c:pt>
                <c:pt idx="106">
                  <c:v>0.5650810185185221</c:v>
                </c:pt>
                <c:pt idx="107">
                  <c:v>0.56519675925925927</c:v>
                </c:pt>
                <c:pt idx="108">
                  <c:v>0.56526620370370351</c:v>
                </c:pt>
                <c:pt idx="109">
                  <c:v>0.56532407407407625</c:v>
                </c:pt>
                <c:pt idx="110">
                  <c:v>0.56539351851852082</c:v>
                </c:pt>
                <c:pt idx="111">
                  <c:v>0.56546296296295884</c:v>
                </c:pt>
                <c:pt idx="112">
                  <c:v>0.5655324074074074</c:v>
                </c:pt>
                <c:pt idx="113">
                  <c:v>0.56560185185185263</c:v>
                </c:pt>
                <c:pt idx="114">
                  <c:v>0.56567129629629953</c:v>
                </c:pt>
                <c:pt idx="115">
                  <c:v>0.56572916666666673</c:v>
                </c:pt>
                <c:pt idx="116">
                  <c:v>0.56579861111111385</c:v>
                </c:pt>
                <c:pt idx="117">
                  <c:v>0.56586805555555564</c:v>
                </c:pt>
                <c:pt idx="118">
                  <c:v>0.56593749999999998</c:v>
                </c:pt>
                <c:pt idx="119">
                  <c:v>0.56600694444444444</c:v>
                </c:pt>
                <c:pt idx="120">
                  <c:v>0.56607638888888889</c:v>
                </c:pt>
                <c:pt idx="121">
                  <c:v>0.56614583333333734</c:v>
                </c:pt>
                <c:pt idx="122">
                  <c:v>0.56620370370370354</c:v>
                </c:pt>
                <c:pt idx="123">
                  <c:v>0.56627314814814811</c:v>
                </c:pt>
                <c:pt idx="124">
                  <c:v>0.56634259259259456</c:v>
                </c:pt>
                <c:pt idx="125">
                  <c:v>0.56641203703703658</c:v>
                </c:pt>
                <c:pt idx="126">
                  <c:v>0.5664814814814817</c:v>
                </c:pt>
                <c:pt idx="127">
                  <c:v>0.56655092592592327</c:v>
                </c:pt>
                <c:pt idx="128">
                  <c:v>0.56662037037037272</c:v>
                </c:pt>
                <c:pt idx="129">
                  <c:v>0.5666782407407408</c:v>
                </c:pt>
                <c:pt idx="130">
                  <c:v>0.5667476851851877</c:v>
                </c:pt>
                <c:pt idx="131">
                  <c:v>0.56681712962962949</c:v>
                </c:pt>
                <c:pt idx="132">
                  <c:v>0.56688657407407461</c:v>
                </c:pt>
                <c:pt idx="133">
                  <c:v>0.56695601851852107</c:v>
                </c:pt>
                <c:pt idx="134">
                  <c:v>0.56702546296296297</c:v>
                </c:pt>
                <c:pt idx="135">
                  <c:v>0.56708333333333361</c:v>
                </c:pt>
                <c:pt idx="136">
                  <c:v>0.56715277777777751</c:v>
                </c:pt>
                <c:pt idx="137">
                  <c:v>0.56722222222222218</c:v>
                </c:pt>
                <c:pt idx="138">
                  <c:v>0.56729166666666664</c:v>
                </c:pt>
                <c:pt idx="139">
                  <c:v>0.56736111111111109</c:v>
                </c:pt>
                <c:pt idx="140">
                  <c:v>0.56743055555555555</c:v>
                </c:pt>
                <c:pt idx="141">
                  <c:v>0.5675</c:v>
                </c:pt>
                <c:pt idx="142">
                  <c:v>0.56755787037037064</c:v>
                </c:pt>
                <c:pt idx="143">
                  <c:v>0.56762731481481565</c:v>
                </c:pt>
                <c:pt idx="144">
                  <c:v>0.56769675925925933</c:v>
                </c:pt>
                <c:pt idx="145">
                  <c:v>0.56776620370370368</c:v>
                </c:pt>
                <c:pt idx="146">
                  <c:v>0.56783564814815013</c:v>
                </c:pt>
                <c:pt idx="147">
                  <c:v>0.56790509259259669</c:v>
                </c:pt>
                <c:pt idx="148">
                  <c:v>0.56797453703703704</c:v>
                </c:pt>
                <c:pt idx="149">
                  <c:v>0.56803240740740735</c:v>
                </c:pt>
                <c:pt idx="150">
                  <c:v>0.5681018518518518</c:v>
                </c:pt>
                <c:pt idx="151">
                  <c:v>0.5681712962962987</c:v>
                </c:pt>
                <c:pt idx="152">
                  <c:v>0.56824074074074049</c:v>
                </c:pt>
                <c:pt idx="153">
                  <c:v>0.56831018518518517</c:v>
                </c:pt>
                <c:pt idx="154">
                  <c:v>0.56837962962962962</c:v>
                </c:pt>
                <c:pt idx="155">
                  <c:v>0.56843749999999948</c:v>
                </c:pt>
                <c:pt idx="156">
                  <c:v>0.5685069444444445</c:v>
                </c:pt>
                <c:pt idx="157">
                  <c:v>0.56857638888888851</c:v>
                </c:pt>
                <c:pt idx="158">
                  <c:v>0.56864583333333796</c:v>
                </c:pt>
                <c:pt idx="159">
                  <c:v>0.56871527777777775</c:v>
                </c:pt>
                <c:pt idx="160">
                  <c:v>0.56878472222222221</c:v>
                </c:pt>
                <c:pt idx="161">
                  <c:v>0.56885416666666666</c:v>
                </c:pt>
                <c:pt idx="162">
                  <c:v>0.56891203703703697</c:v>
                </c:pt>
                <c:pt idx="163">
                  <c:v>0.56898148148148164</c:v>
                </c:pt>
                <c:pt idx="164">
                  <c:v>0.56905092592592399</c:v>
                </c:pt>
                <c:pt idx="165">
                  <c:v>0.56912037037037211</c:v>
                </c:pt>
                <c:pt idx="166">
                  <c:v>0.56918981481481679</c:v>
                </c:pt>
                <c:pt idx="167">
                  <c:v>0.56925925925925924</c:v>
                </c:pt>
                <c:pt idx="168">
                  <c:v>0.56931712962962788</c:v>
                </c:pt>
                <c:pt idx="169">
                  <c:v>0.56938657407407411</c:v>
                </c:pt>
                <c:pt idx="170">
                  <c:v>0.56945601851852068</c:v>
                </c:pt>
                <c:pt idx="171">
                  <c:v>0.56952546296296258</c:v>
                </c:pt>
                <c:pt idx="172">
                  <c:v>0.5695949074074077</c:v>
                </c:pt>
                <c:pt idx="173">
                  <c:v>0.56966435185185149</c:v>
                </c:pt>
                <c:pt idx="174">
                  <c:v>0.56973379629629661</c:v>
                </c:pt>
                <c:pt idx="175">
                  <c:v>0.56979166666666892</c:v>
                </c:pt>
                <c:pt idx="176">
                  <c:v>0.56986111111111104</c:v>
                </c:pt>
                <c:pt idx="177">
                  <c:v>0.56993055555555561</c:v>
                </c:pt>
                <c:pt idx="178">
                  <c:v>0.56999999999999995</c:v>
                </c:pt>
                <c:pt idx="179">
                  <c:v>0.57006944444444463</c:v>
                </c:pt>
                <c:pt idx="180">
                  <c:v>0.57013888888888964</c:v>
                </c:pt>
                <c:pt idx="181">
                  <c:v>0.57019675925925928</c:v>
                </c:pt>
                <c:pt idx="182">
                  <c:v>0.57026620370370351</c:v>
                </c:pt>
                <c:pt idx="183">
                  <c:v>0.57033564814814863</c:v>
                </c:pt>
                <c:pt idx="184">
                  <c:v>0.57040509259259575</c:v>
                </c:pt>
                <c:pt idx="185">
                  <c:v>0.5704745370370371</c:v>
                </c:pt>
                <c:pt idx="186">
                  <c:v>0.57054398148148155</c:v>
                </c:pt>
                <c:pt idx="187">
                  <c:v>0.57061342592592557</c:v>
                </c:pt>
                <c:pt idx="188">
                  <c:v>0.57067129629629965</c:v>
                </c:pt>
                <c:pt idx="189">
                  <c:v>0.57074074074074077</c:v>
                </c:pt>
                <c:pt idx="190">
                  <c:v>0.57081018518518511</c:v>
                </c:pt>
                <c:pt idx="191">
                  <c:v>0.57087962962963168</c:v>
                </c:pt>
                <c:pt idx="192">
                  <c:v>0.57094907407407802</c:v>
                </c:pt>
                <c:pt idx="193">
                  <c:v>0.57101851851852081</c:v>
                </c:pt>
                <c:pt idx="194">
                  <c:v>0.57108796296296027</c:v>
                </c:pt>
                <c:pt idx="195">
                  <c:v>0.57114583333333735</c:v>
                </c:pt>
                <c:pt idx="196">
                  <c:v>0.57121527777777781</c:v>
                </c:pt>
                <c:pt idx="197">
                  <c:v>0.57128472222222226</c:v>
                </c:pt>
                <c:pt idx="198">
                  <c:v>0.5713541666666665</c:v>
                </c:pt>
                <c:pt idx="199">
                  <c:v>0.57142361111111162</c:v>
                </c:pt>
                <c:pt idx="200">
                  <c:v>0.57149305555555563</c:v>
                </c:pt>
                <c:pt idx="201">
                  <c:v>0.57155092592592327</c:v>
                </c:pt>
                <c:pt idx="202">
                  <c:v>0.57162037037037294</c:v>
                </c:pt>
                <c:pt idx="203">
                  <c:v>0.57168981481481751</c:v>
                </c:pt>
                <c:pt idx="204">
                  <c:v>0.57175925925925963</c:v>
                </c:pt>
                <c:pt idx="205">
                  <c:v>0.57182870370370364</c:v>
                </c:pt>
                <c:pt idx="206">
                  <c:v>0.57189814814814965</c:v>
                </c:pt>
                <c:pt idx="207">
                  <c:v>0.57196759259259444</c:v>
                </c:pt>
                <c:pt idx="208">
                  <c:v>0.57202546296296297</c:v>
                </c:pt>
                <c:pt idx="209">
                  <c:v>0.57209490740740765</c:v>
                </c:pt>
                <c:pt idx="210">
                  <c:v>0.57216435185185011</c:v>
                </c:pt>
                <c:pt idx="211">
                  <c:v>0.57223379629629634</c:v>
                </c:pt>
                <c:pt idx="212">
                  <c:v>0.57230324074074057</c:v>
                </c:pt>
                <c:pt idx="213">
                  <c:v>0.57237268518518525</c:v>
                </c:pt>
                <c:pt idx="214">
                  <c:v>0.57244212962962959</c:v>
                </c:pt>
                <c:pt idx="215">
                  <c:v>0.57250000000000001</c:v>
                </c:pt>
                <c:pt idx="216">
                  <c:v>0.57256944444444469</c:v>
                </c:pt>
                <c:pt idx="217">
                  <c:v>0.57263888888889114</c:v>
                </c:pt>
                <c:pt idx="218">
                  <c:v>0.57270833333333571</c:v>
                </c:pt>
                <c:pt idx="219">
                  <c:v>0.57277777777777772</c:v>
                </c:pt>
                <c:pt idx="220">
                  <c:v>0.57284722222222262</c:v>
                </c:pt>
                <c:pt idx="221">
                  <c:v>0.57291666666666652</c:v>
                </c:pt>
                <c:pt idx="222">
                  <c:v>0.57297453703703705</c:v>
                </c:pt>
                <c:pt idx="223">
                  <c:v>0.57304398148148161</c:v>
                </c:pt>
                <c:pt idx="224">
                  <c:v>0.57311342592592363</c:v>
                </c:pt>
                <c:pt idx="225">
                  <c:v>0.57318287037037063</c:v>
                </c:pt>
                <c:pt idx="226">
                  <c:v>0.57325231481481487</c:v>
                </c:pt>
                <c:pt idx="227">
                  <c:v>0.57332175925925932</c:v>
                </c:pt>
                <c:pt idx="228">
                  <c:v>0.57339120370370555</c:v>
                </c:pt>
                <c:pt idx="229">
                  <c:v>0.5734490740740773</c:v>
                </c:pt>
                <c:pt idx="230">
                  <c:v>0.57351851851851865</c:v>
                </c:pt>
                <c:pt idx="231">
                  <c:v>0.57358796296295944</c:v>
                </c:pt>
                <c:pt idx="232">
                  <c:v>0.57365740740740934</c:v>
                </c:pt>
                <c:pt idx="233">
                  <c:v>0.57372685185185179</c:v>
                </c:pt>
                <c:pt idx="234">
                  <c:v>0.57379629629629858</c:v>
                </c:pt>
                <c:pt idx="235">
                  <c:v>0.57385416666666667</c:v>
                </c:pt>
                <c:pt idx="236">
                  <c:v>0.57392361111111312</c:v>
                </c:pt>
                <c:pt idx="237">
                  <c:v>0.57399305555555769</c:v>
                </c:pt>
                <c:pt idx="238">
                  <c:v>0.57406249999999959</c:v>
                </c:pt>
                <c:pt idx="239">
                  <c:v>0.5741319444444446</c:v>
                </c:pt>
                <c:pt idx="240">
                  <c:v>0.57420138888888894</c:v>
                </c:pt>
                <c:pt idx="241">
                  <c:v>0.57427083333333595</c:v>
                </c:pt>
                <c:pt idx="242">
                  <c:v>0.5743287037037037</c:v>
                </c:pt>
                <c:pt idx="243">
                  <c:v>0.5743981481481486</c:v>
                </c:pt>
                <c:pt idx="244">
                  <c:v>0.57446759259259261</c:v>
                </c:pt>
                <c:pt idx="245">
                  <c:v>0.57453703703703707</c:v>
                </c:pt>
                <c:pt idx="246">
                  <c:v>0.57460648148148163</c:v>
                </c:pt>
                <c:pt idx="247">
                  <c:v>0.57467592592592587</c:v>
                </c:pt>
                <c:pt idx="248">
                  <c:v>0.57473379629629662</c:v>
                </c:pt>
                <c:pt idx="249">
                  <c:v>0.57480324074074052</c:v>
                </c:pt>
                <c:pt idx="250">
                  <c:v>0.57487268518518564</c:v>
                </c:pt>
                <c:pt idx="251">
                  <c:v>0.57494212962962954</c:v>
                </c:pt>
                <c:pt idx="252">
                  <c:v>0.57501157407407588</c:v>
                </c:pt>
                <c:pt idx="253">
                  <c:v>0.57508101851852256</c:v>
                </c:pt>
                <c:pt idx="254">
                  <c:v>0.57515046296296257</c:v>
                </c:pt>
                <c:pt idx="255">
                  <c:v>0.57520833333333365</c:v>
                </c:pt>
                <c:pt idx="256">
                  <c:v>0.57527777777777778</c:v>
                </c:pt>
                <c:pt idx="257">
                  <c:v>0.57534722222222223</c:v>
                </c:pt>
                <c:pt idx="258">
                  <c:v>0.57541666666666658</c:v>
                </c:pt>
                <c:pt idx="259">
                  <c:v>0.57548611111111059</c:v>
                </c:pt>
                <c:pt idx="260">
                  <c:v>0.5755555555555556</c:v>
                </c:pt>
                <c:pt idx="261">
                  <c:v>0.57562499999999994</c:v>
                </c:pt>
                <c:pt idx="262">
                  <c:v>0.5756828703703728</c:v>
                </c:pt>
                <c:pt idx="263">
                  <c:v>0.57575231481481481</c:v>
                </c:pt>
                <c:pt idx="264">
                  <c:v>0.5758217592592596</c:v>
                </c:pt>
                <c:pt idx="265">
                  <c:v>0.57589120370370628</c:v>
                </c:pt>
                <c:pt idx="266">
                  <c:v>0.57596064814814862</c:v>
                </c:pt>
                <c:pt idx="267">
                  <c:v>0.57601851851852082</c:v>
                </c:pt>
                <c:pt idx="268">
                  <c:v>0.57611111111111113</c:v>
                </c:pt>
                <c:pt idx="269">
                  <c:v>0.5761805555555557</c:v>
                </c:pt>
                <c:pt idx="270">
                  <c:v>0.57625000000000004</c:v>
                </c:pt>
                <c:pt idx="271">
                  <c:v>0.57630787037037234</c:v>
                </c:pt>
                <c:pt idx="272">
                  <c:v>0.5763773148148148</c:v>
                </c:pt>
                <c:pt idx="273">
                  <c:v>0.57644675925925926</c:v>
                </c:pt>
                <c:pt idx="274">
                  <c:v>0.57651620370370349</c:v>
                </c:pt>
                <c:pt idx="275">
                  <c:v>0.57658564814814861</c:v>
                </c:pt>
                <c:pt idx="276">
                  <c:v>0.57665509259259706</c:v>
                </c:pt>
                <c:pt idx="277">
                  <c:v>0.57672453703703763</c:v>
                </c:pt>
                <c:pt idx="278">
                  <c:v>0.5767824074074076</c:v>
                </c:pt>
                <c:pt idx="279">
                  <c:v>0.57685185185185184</c:v>
                </c:pt>
                <c:pt idx="280">
                  <c:v>0.57692129629629896</c:v>
                </c:pt>
                <c:pt idx="281">
                  <c:v>0.57699074074074053</c:v>
                </c:pt>
                <c:pt idx="282">
                  <c:v>0.5770601851851852</c:v>
                </c:pt>
                <c:pt idx="283">
                  <c:v>0.57719907407407811</c:v>
                </c:pt>
                <c:pt idx="284">
                  <c:v>0.57726851851852068</c:v>
                </c:pt>
                <c:pt idx="285">
                  <c:v>0.57732638888888888</c:v>
                </c:pt>
                <c:pt idx="286">
                  <c:v>0.57739583333333688</c:v>
                </c:pt>
                <c:pt idx="287">
                  <c:v>0.57746527777777779</c:v>
                </c:pt>
                <c:pt idx="288">
                  <c:v>0.57753472222222157</c:v>
                </c:pt>
                <c:pt idx="289">
                  <c:v>0.5776041666666667</c:v>
                </c:pt>
                <c:pt idx="290">
                  <c:v>0.57767361111111326</c:v>
                </c:pt>
                <c:pt idx="291">
                  <c:v>0.57774305555555783</c:v>
                </c:pt>
                <c:pt idx="292">
                  <c:v>0.57780092592592558</c:v>
                </c:pt>
                <c:pt idx="293">
                  <c:v>0.57787037037037281</c:v>
                </c:pt>
                <c:pt idx="294">
                  <c:v>0.57793981481481704</c:v>
                </c:pt>
                <c:pt idx="295">
                  <c:v>0.57800925925925961</c:v>
                </c:pt>
                <c:pt idx="296">
                  <c:v>0.57807870370370373</c:v>
                </c:pt>
                <c:pt idx="297">
                  <c:v>0.57814814814814863</c:v>
                </c:pt>
                <c:pt idx="298">
                  <c:v>0.57821759259259264</c:v>
                </c:pt>
                <c:pt idx="299">
                  <c:v>0.57827546296296251</c:v>
                </c:pt>
                <c:pt idx="300">
                  <c:v>0.57834490740740763</c:v>
                </c:pt>
                <c:pt idx="301">
                  <c:v>0.57841435185184986</c:v>
                </c:pt>
                <c:pt idx="302">
                  <c:v>0.57848379629629632</c:v>
                </c:pt>
                <c:pt idx="303">
                  <c:v>0.57855324074073899</c:v>
                </c:pt>
                <c:pt idx="304">
                  <c:v>0.57862268518518711</c:v>
                </c:pt>
                <c:pt idx="305">
                  <c:v>0.57869212962962968</c:v>
                </c:pt>
                <c:pt idx="306">
                  <c:v>0.57875000000000065</c:v>
                </c:pt>
                <c:pt idx="307">
                  <c:v>0.57881944444444622</c:v>
                </c:pt>
                <c:pt idx="308">
                  <c:v>0.5788888888888909</c:v>
                </c:pt>
                <c:pt idx="309">
                  <c:v>0.57895833333333535</c:v>
                </c:pt>
                <c:pt idx="310">
                  <c:v>0.57902777777777781</c:v>
                </c:pt>
                <c:pt idx="311">
                  <c:v>0.5790972222222226</c:v>
                </c:pt>
                <c:pt idx="312">
                  <c:v>0.5791666666666665</c:v>
                </c:pt>
                <c:pt idx="313">
                  <c:v>0.57922453703703702</c:v>
                </c:pt>
                <c:pt idx="314">
                  <c:v>0.5792939814814817</c:v>
                </c:pt>
                <c:pt idx="315">
                  <c:v>0.57936342592592327</c:v>
                </c:pt>
                <c:pt idx="316">
                  <c:v>0.57943287037037061</c:v>
                </c:pt>
                <c:pt idx="317">
                  <c:v>0.57950231481481451</c:v>
                </c:pt>
                <c:pt idx="318">
                  <c:v>0.57957175925925919</c:v>
                </c:pt>
                <c:pt idx="319">
                  <c:v>0.57964120370370675</c:v>
                </c:pt>
                <c:pt idx="320">
                  <c:v>0.57969907407407872</c:v>
                </c:pt>
                <c:pt idx="321">
                  <c:v>0.57976851851852118</c:v>
                </c:pt>
                <c:pt idx="322">
                  <c:v>0.57983796296296097</c:v>
                </c:pt>
                <c:pt idx="323">
                  <c:v>0.57990740740740765</c:v>
                </c:pt>
                <c:pt idx="324">
                  <c:v>0.57997685185185188</c:v>
                </c:pt>
                <c:pt idx="325">
                  <c:v>0.58004629629629634</c:v>
                </c:pt>
                <c:pt idx="326">
                  <c:v>0.58010416666666464</c:v>
                </c:pt>
                <c:pt idx="327">
                  <c:v>0.5801736111111111</c:v>
                </c:pt>
                <c:pt idx="328">
                  <c:v>0.58024305555555555</c:v>
                </c:pt>
                <c:pt idx="329">
                  <c:v>0.5803124999999969</c:v>
                </c:pt>
                <c:pt idx="330">
                  <c:v>0.58038194444444446</c:v>
                </c:pt>
                <c:pt idx="331">
                  <c:v>0.58045138888888859</c:v>
                </c:pt>
                <c:pt idx="332">
                  <c:v>0.58050925925925856</c:v>
                </c:pt>
                <c:pt idx="333">
                  <c:v>0.58057870370370357</c:v>
                </c:pt>
                <c:pt idx="334">
                  <c:v>0.58064814814814814</c:v>
                </c:pt>
                <c:pt idx="335">
                  <c:v>0.5807175925925927</c:v>
                </c:pt>
                <c:pt idx="336">
                  <c:v>0.58078703703703649</c:v>
                </c:pt>
                <c:pt idx="337">
                  <c:v>0.5808564814814815</c:v>
                </c:pt>
                <c:pt idx="338">
                  <c:v>0.58092592592592363</c:v>
                </c:pt>
                <c:pt idx="339">
                  <c:v>0.58098379629629626</c:v>
                </c:pt>
                <c:pt idx="340">
                  <c:v>0.58105324074073816</c:v>
                </c:pt>
                <c:pt idx="341">
                  <c:v>0.58112268518518517</c:v>
                </c:pt>
                <c:pt idx="342">
                  <c:v>0.5811921296296273</c:v>
                </c:pt>
                <c:pt idx="343">
                  <c:v>0.58126157407407408</c:v>
                </c:pt>
                <c:pt idx="344">
                  <c:v>0.58133101851851865</c:v>
                </c:pt>
                <c:pt idx="345">
                  <c:v>0.58140046296295944</c:v>
                </c:pt>
                <c:pt idx="346">
                  <c:v>0.58146990740740656</c:v>
                </c:pt>
                <c:pt idx="347">
                  <c:v>0.58153935185184868</c:v>
                </c:pt>
                <c:pt idx="348">
                  <c:v>0.58159722222222032</c:v>
                </c:pt>
                <c:pt idx="349">
                  <c:v>0.58166666666666489</c:v>
                </c:pt>
                <c:pt idx="350">
                  <c:v>0.58173611111111057</c:v>
                </c:pt>
                <c:pt idx="351">
                  <c:v>0.58180555555555569</c:v>
                </c:pt>
                <c:pt idx="352">
                  <c:v>0.58187500000000003</c:v>
                </c:pt>
                <c:pt idx="353">
                  <c:v>0.5819444444444446</c:v>
                </c:pt>
                <c:pt idx="354">
                  <c:v>0.5820138888888885</c:v>
                </c:pt>
                <c:pt idx="355">
                  <c:v>0.58207175925925858</c:v>
                </c:pt>
                <c:pt idx="356">
                  <c:v>0.5821412037037037</c:v>
                </c:pt>
                <c:pt idx="357">
                  <c:v>0.58221064814814816</c:v>
                </c:pt>
                <c:pt idx="358">
                  <c:v>0.58228009259259261</c:v>
                </c:pt>
                <c:pt idx="359">
                  <c:v>0.58234953703703707</c:v>
                </c:pt>
                <c:pt idx="360">
                  <c:v>0.58241898148147941</c:v>
                </c:pt>
                <c:pt idx="361">
                  <c:v>0.58248842592592187</c:v>
                </c:pt>
                <c:pt idx="362">
                  <c:v>0.58254629629629628</c:v>
                </c:pt>
                <c:pt idx="363">
                  <c:v>0.58261574074073841</c:v>
                </c:pt>
                <c:pt idx="364">
                  <c:v>0.58268518518518519</c:v>
                </c:pt>
                <c:pt idx="365">
                  <c:v>0.58275462962962954</c:v>
                </c:pt>
                <c:pt idx="366">
                  <c:v>0.58282407407407588</c:v>
                </c:pt>
                <c:pt idx="367">
                  <c:v>0.58289351851852056</c:v>
                </c:pt>
                <c:pt idx="368">
                  <c:v>0.58296296296295769</c:v>
                </c:pt>
                <c:pt idx="369">
                  <c:v>0.58303240740740747</c:v>
                </c:pt>
                <c:pt idx="370">
                  <c:v>0.58309027777777778</c:v>
                </c:pt>
                <c:pt idx="371">
                  <c:v>0.58315972222222157</c:v>
                </c:pt>
                <c:pt idx="372">
                  <c:v>0.58322916666666658</c:v>
                </c:pt>
                <c:pt idx="373">
                  <c:v>0.58329861111111114</c:v>
                </c:pt>
                <c:pt idx="374">
                  <c:v>0.58336805555555549</c:v>
                </c:pt>
                <c:pt idx="375">
                  <c:v>0.58343749999999728</c:v>
                </c:pt>
                <c:pt idx="376">
                  <c:v>0.58350694444444218</c:v>
                </c:pt>
                <c:pt idx="377">
                  <c:v>0.58357638888888641</c:v>
                </c:pt>
                <c:pt idx="378">
                  <c:v>0.58363425925925927</c:v>
                </c:pt>
                <c:pt idx="379">
                  <c:v>0.5837037037037035</c:v>
                </c:pt>
                <c:pt idx="380">
                  <c:v>0.58377314814814818</c:v>
                </c:pt>
                <c:pt idx="381">
                  <c:v>0.58384259259259264</c:v>
                </c:pt>
                <c:pt idx="382">
                  <c:v>0.58391203703703509</c:v>
                </c:pt>
                <c:pt idx="383">
                  <c:v>0.58398148148148155</c:v>
                </c:pt>
                <c:pt idx="384">
                  <c:v>0.58403935185184941</c:v>
                </c:pt>
                <c:pt idx="385">
                  <c:v>0.58410879629629631</c:v>
                </c:pt>
                <c:pt idx="386">
                  <c:v>0.58417824074073876</c:v>
                </c:pt>
                <c:pt idx="387">
                  <c:v>0.58424768518518522</c:v>
                </c:pt>
                <c:pt idx="388">
                  <c:v>0.58431712962962645</c:v>
                </c:pt>
                <c:pt idx="389">
                  <c:v>0.58438657407407357</c:v>
                </c:pt>
                <c:pt idx="390">
                  <c:v>0.58445601851851869</c:v>
                </c:pt>
                <c:pt idx="391">
                  <c:v>0.58452546296296026</c:v>
                </c:pt>
                <c:pt idx="392">
                  <c:v>0.58459490740740738</c:v>
                </c:pt>
                <c:pt idx="393">
                  <c:v>0.58465277777777758</c:v>
                </c:pt>
                <c:pt idx="394">
                  <c:v>0.58472222222222159</c:v>
                </c:pt>
                <c:pt idx="395">
                  <c:v>0.58479166666666671</c:v>
                </c:pt>
                <c:pt idx="396">
                  <c:v>0.58486111111111116</c:v>
                </c:pt>
                <c:pt idx="397">
                  <c:v>0.58493055555555551</c:v>
                </c:pt>
                <c:pt idx="398">
                  <c:v>0.58499999999999996</c:v>
                </c:pt>
                <c:pt idx="399">
                  <c:v>0.58506944444444442</c:v>
                </c:pt>
                <c:pt idx="400">
                  <c:v>0.58513888888888888</c:v>
                </c:pt>
                <c:pt idx="401">
                  <c:v>0.58519675925925707</c:v>
                </c:pt>
                <c:pt idx="402">
                  <c:v>0.58526620370370153</c:v>
                </c:pt>
                <c:pt idx="403">
                  <c:v>0.58537037037037043</c:v>
                </c:pt>
                <c:pt idx="404">
                  <c:v>0.58543981481481489</c:v>
                </c:pt>
                <c:pt idx="405">
                  <c:v>0.58550925925925856</c:v>
                </c:pt>
                <c:pt idx="406">
                  <c:v>0.58557870370370357</c:v>
                </c:pt>
                <c:pt idx="407">
                  <c:v>0.58564814814814814</c:v>
                </c:pt>
                <c:pt idx="408">
                  <c:v>0.5857175925925926</c:v>
                </c:pt>
                <c:pt idx="409">
                  <c:v>0.5857870370370365</c:v>
                </c:pt>
                <c:pt idx="410">
                  <c:v>0.58585648148148151</c:v>
                </c:pt>
                <c:pt idx="411">
                  <c:v>0.58591435185184926</c:v>
                </c:pt>
                <c:pt idx="412">
                  <c:v>0.58598379629629627</c:v>
                </c:pt>
                <c:pt idx="413">
                  <c:v>0.58605324074073839</c:v>
                </c:pt>
                <c:pt idx="414">
                  <c:v>0.58612268518518518</c:v>
                </c:pt>
                <c:pt idx="415">
                  <c:v>0.58619212962962752</c:v>
                </c:pt>
                <c:pt idx="416">
                  <c:v>0.58626157407407409</c:v>
                </c:pt>
                <c:pt idx="417">
                  <c:v>0.58633101851851865</c:v>
                </c:pt>
                <c:pt idx="418">
                  <c:v>0.58640046296295956</c:v>
                </c:pt>
                <c:pt idx="419">
                  <c:v>0.5864583333333333</c:v>
                </c:pt>
                <c:pt idx="420">
                  <c:v>0.58652777777777576</c:v>
                </c:pt>
                <c:pt idx="421">
                  <c:v>0.58659722222222044</c:v>
                </c:pt>
                <c:pt idx="422">
                  <c:v>0.58666666666666656</c:v>
                </c:pt>
                <c:pt idx="423">
                  <c:v>0.58673611111111057</c:v>
                </c:pt>
                <c:pt idx="424">
                  <c:v>0.58680555555555569</c:v>
                </c:pt>
                <c:pt idx="425">
                  <c:v>0.58687500000000004</c:v>
                </c:pt>
                <c:pt idx="426">
                  <c:v>0.5869444444444446</c:v>
                </c:pt>
                <c:pt idx="427">
                  <c:v>0.5870138888888885</c:v>
                </c:pt>
                <c:pt idx="428">
                  <c:v>0.58707175925925859</c:v>
                </c:pt>
                <c:pt idx="429">
                  <c:v>0.58714120370370371</c:v>
                </c:pt>
                <c:pt idx="430">
                  <c:v>0.58721064814814816</c:v>
                </c:pt>
                <c:pt idx="431">
                  <c:v>0.58728009259259262</c:v>
                </c:pt>
                <c:pt idx="432">
                  <c:v>0.58734953703703707</c:v>
                </c:pt>
                <c:pt idx="433">
                  <c:v>0.58741898148147953</c:v>
                </c:pt>
                <c:pt idx="434">
                  <c:v>0.5874884259259221</c:v>
                </c:pt>
                <c:pt idx="435">
                  <c:v>0.58755787037037044</c:v>
                </c:pt>
                <c:pt idx="436">
                  <c:v>0.58761574074073875</c:v>
                </c:pt>
                <c:pt idx="437">
                  <c:v>0.5876851851851852</c:v>
                </c:pt>
                <c:pt idx="438">
                  <c:v>0.58775462962962954</c:v>
                </c:pt>
                <c:pt idx="439">
                  <c:v>0.58782407407407589</c:v>
                </c:pt>
                <c:pt idx="440">
                  <c:v>0.58789351851852045</c:v>
                </c:pt>
                <c:pt idx="441">
                  <c:v>0.58796296296295825</c:v>
                </c:pt>
                <c:pt idx="442">
                  <c:v>0.58803240740740736</c:v>
                </c:pt>
                <c:pt idx="443">
                  <c:v>0.58809027777777778</c:v>
                </c:pt>
                <c:pt idx="444">
                  <c:v>0.58815972222222157</c:v>
                </c:pt>
                <c:pt idx="445">
                  <c:v>0.58822916666666658</c:v>
                </c:pt>
                <c:pt idx="446">
                  <c:v>0.58829861111111115</c:v>
                </c:pt>
                <c:pt idx="447">
                  <c:v>0.58836805555555549</c:v>
                </c:pt>
                <c:pt idx="448">
                  <c:v>0.58843749999999773</c:v>
                </c:pt>
                <c:pt idx="449">
                  <c:v>0.58850694444444229</c:v>
                </c:pt>
                <c:pt idx="450">
                  <c:v>0.58857638888888686</c:v>
                </c:pt>
                <c:pt idx="451">
                  <c:v>0.58864583333333664</c:v>
                </c:pt>
                <c:pt idx="452">
                  <c:v>0.58871527777777777</c:v>
                </c:pt>
                <c:pt idx="453">
                  <c:v>0.58877314814814818</c:v>
                </c:pt>
                <c:pt idx="454">
                  <c:v>0.58884259259259264</c:v>
                </c:pt>
                <c:pt idx="455">
                  <c:v>0.58891203703703499</c:v>
                </c:pt>
                <c:pt idx="456">
                  <c:v>0.58898148148148144</c:v>
                </c:pt>
                <c:pt idx="457">
                  <c:v>0.58905092592592256</c:v>
                </c:pt>
                <c:pt idx="458">
                  <c:v>0.58912037037037035</c:v>
                </c:pt>
                <c:pt idx="459">
                  <c:v>0.58918981481481481</c:v>
                </c:pt>
                <c:pt idx="460">
                  <c:v>0.58925925925925926</c:v>
                </c:pt>
                <c:pt idx="461">
                  <c:v>0.58931712962962646</c:v>
                </c:pt>
                <c:pt idx="462">
                  <c:v>0.58938657407407358</c:v>
                </c:pt>
                <c:pt idx="463">
                  <c:v>0.5894560185185187</c:v>
                </c:pt>
                <c:pt idx="464">
                  <c:v>0.58952546296296027</c:v>
                </c:pt>
                <c:pt idx="465">
                  <c:v>0.58959490740740739</c:v>
                </c:pt>
                <c:pt idx="466">
                  <c:v>0.5896643518518494</c:v>
                </c:pt>
                <c:pt idx="467">
                  <c:v>0.5897337962962963</c:v>
                </c:pt>
                <c:pt idx="468">
                  <c:v>0.58980324074073875</c:v>
                </c:pt>
                <c:pt idx="469">
                  <c:v>0.58987268518518521</c:v>
                </c:pt>
                <c:pt idx="470">
                  <c:v>0.58993055555555551</c:v>
                </c:pt>
                <c:pt idx="471">
                  <c:v>0.59</c:v>
                </c:pt>
                <c:pt idx="472">
                  <c:v>0.59006944444444442</c:v>
                </c:pt>
                <c:pt idx="473">
                  <c:v>0.59013888888888888</c:v>
                </c:pt>
                <c:pt idx="474">
                  <c:v>0.59020833333333333</c:v>
                </c:pt>
                <c:pt idx="475">
                  <c:v>0.59027777777777757</c:v>
                </c:pt>
                <c:pt idx="476">
                  <c:v>0.59034722222222158</c:v>
                </c:pt>
                <c:pt idx="477">
                  <c:v>0.59040509259259444</c:v>
                </c:pt>
                <c:pt idx="478">
                  <c:v>0.59047453703703656</c:v>
                </c:pt>
                <c:pt idx="479">
                  <c:v>0.59054398148148146</c:v>
                </c:pt>
                <c:pt idx="480">
                  <c:v>0.59061342592592325</c:v>
                </c:pt>
                <c:pt idx="481">
                  <c:v>0.59068287037037071</c:v>
                </c:pt>
                <c:pt idx="482">
                  <c:v>0.59075231481481449</c:v>
                </c:pt>
                <c:pt idx="483">
                  <c:v>0.59082175925925928</c:v>
                </c:pt>
                <c:pt idx="484">
                  <c:v>0.59089120370370374</c:v>
                </c:pt>
                <c:pt idx="485">
                  <c:v>0.59094907407407626</c:v>
                </c:pt>
                <c:pt idx="486">
                  <c:v>0.59101851851851861</c:v>
                </c:pt>
                <c:pt idx="487">
                  <c:v>0.59108796296295885</c:v>
                </c:pt>
                <c:pt idx="488">
                  <c:v>0.59115740740740741</c:v>
                </c:pt>
                <c:pt idx="489">
                  <c:v>0.59122685185184987</c:v>
                </c:pt>
                <c:pt idx="490">
                  <c:v>0.59129629629629632</c:v>
                </c:pt>
                <c:pt idx="491">
                  <c:v>0.59136574074073722</c:v>
                </c:pt>
                <c:pt idx="492">
                  <c:v>0.59143518518518456</c:v>
                </c:pt>
                <c:pt idx="493">
                  <c:v>0.59150462962962957</c:v>
                </c:pt>
                <c:pt idx="494">
                  <c:v>0.59156249999999644</c:v>
                </c:pt>
                <c:pt idx="495">
                  <c:v>0.59163194444444445</c:v>
                </c:pt>
                <c:pt idx="496">
                  <c:v>0.5917013888888889</c:v>
                </c:pt>
                <c:pt idx="497">
                  <c:v>0.5917708333333358</c:v>
                </c:pt>
                <c:pt idx="498">
                  <c:v>0.59184027777777781</c:v>
                </c:pt>
                <c:pt idx="499">
                  <c:v>0.59190972222222216</c:v>
                </c:pt>
                <c:pt idx="500">
                  <c:v>0.5919791666666665</c:v>
                </c:pt>
                <c:pt idx="501">
                  <c:v>0.59204861111111162</c:v>
                </c:pt>
                <c:pt idx="502">
                  <c:v>0.59211805555555552</c:v>
                </c:pt>
                <c:pt idx="503">
                  <c:v>0.59218749999999798</c:v>
                </c:pt>
                <c:pt idx="504">
                  <c:v>0.59224537037037062</c:v>
                </c:pt>
                <c:pt idx="505">
                  <c:v>0.59231481481481452</c:v>
                </c:pt>
                <c:pt idx="506">
                  <c:v>0.59238425925925731</c:v>
                </c:pt>
                <c:pt idx="507">
                  <c:v>0.59245370370370176</c:v>
                </c:pt>
                <c:pt idx="508">
                  <c:v>0.59252314814814644</c:v>
                </c:pt>
                <c:pt idx="509">
                  <c:v>0.59259259259259267</c:v>
                </c:pt>
                <c:pt idx="510">
                  <c:v>0.59265046296296098</c:v>
                </c:pt>
                <c:pt idx="511">
                  <c:v>0.59271990740740743</c:v>
                </c:pt>
                <c:pt idx="512">
                  <c:v>0.59278935185185011</c:v>
                </c:pt>
                <c:pt idx="513">
                  <c:v>0.59285879629629623</c:v>
                </c:pt>
                <c:pt idx="514">
                  <c:v>0.59292824074074058</c:v>
                </c:pt>
                <c:pt idx="515">
                  <c:v>0.59299768518518514</c:v>
                </c:pt>
                <c:pt idx="516">
                  <c:v>0.59306712962962693</c:v>
                </c:pt>
                <c:pt idx="517">
                  <c:v>0.5931365740740735</c:v>
                </c:pt>
                <c:pt idx="518">
                  <c:v>0.59320601851851862</c:v>
                </c:pt>
                <c:pt idx="519">
                  <c:v>0.59327546296296063</c:v>
                </c:pt>
                <c:pt idx="520">
                  <c:v>0.59333333333333338</c:v>
                </c:pt>
                <c:pt idx="521">
                  <c:v>0.59340277777777539</c:v>
                </c:pt>
                <c:pt idx="522">
                  <c:v>0.59347222222222007</c:v>
                </c:pt>
                <c:pt idx="523">
                  <c:v>0.59354166666666652</c:v>
                </c:pt>
                <c:pt idx="524">
                  <c:v>0.59361111111111109</c:v>
                </c:pt>
                <c:pt idx="525">
                  <c:v>0.59368055555555554</c:v>
                </c:pt>
                <c:pt idx="526">
                  <c:v>0.59375</c:v>
                </c:pt>
                <c:pt idx="527">
                  <c:v>0.59381944444444468</c:v>
                </c:pt>
                <c:pt idx="528">
                  <c:v>0.59388888888888891</c:v>
                </c:pt>
                <c:pt idx="529">
                  <c:v>0.5939583333333337</c:v>
                </c:pt>
                <c:pt idx="530">
                  <c:v>0.59402777777777749</c:v>
                </c:pt>
                <c:pt idx="531">
                  <c:v>0.59408564814814813</c:v>
                </c:pt>
                <c:pt idx="532">
                  <c:v>0.59415509259259491</c:v>
                </c:pt>
                <c:pt idx="533">
                  <c:v>0.59422453703703659</c:v>
                </c:pt>
                <c:pt idx="534">
                  <c:v>0.59429398148148149</c:v>
                </c:pt>
                <c:pt idx="535">
                  <c:v>0.59436342592592184</c:v>
                </c:pt>
                <c:pt idx="536">
                  <c:v>0.5944328703703704</c:v>
                </c:pt>
                <c:pt idx="537">
                  <c:v>0.59450231481481286</c:v>
                </c:pt>
                <c:pt idx="538">
                  <c:v>0.59457175925925732</c:v>
                </c:pt>
                <c:pt idx="539">
                  <c:v>0.59462962962962962</c:v>
                </c:pt>
                <c:pt idx="540">
                  <c:v>0.59469907407407685</c:v>
                </c:pt>
                <c:pt idx="541">
                  <c:v>0.59476851851851864</c:v>
                </c:pt>
                <c:pt idx="542">
                  <c:v>0.5948379629629591</c:v>
                </c:pt>
                <c:pt idx="543">
                  <c:v>0.59490740740740744</c:v>
                </c:pt>
                <c:pt idx="544">
                  <c:v>0.59497685185185156</c:v>
                </c:pt>
                <c:pt idx="545">
                  <c:v>0.59504629629629624</c:v>
                </c:pt>
                <c:pt idx="546">
                  <c:v>0.59511574074073803</c:v>
                </c:pt>
                <c:pt idx="547">
                  <c:v>0.59518518518518448</c:v>
                </c:pt>
                <c:pt idx="548">
                  <c:v>0.59524305555555568</c:v>
                </c:pt>
                <c:pt idx="549">
                  <c:v>0.59531249999999736</c:v>
                </c:pt>
                <c:pt idx="550">
                  <c:v>0.59538194444444448</c:v>
                </c:pt>
                <c:pt idx="551">
                  <c:v>0.59545138888888849</c:v>
                </c:pt>
                <c:pt idx="552">
                  <c:v>0.59552083333333361</c:v>
                </c:pt>
                <c:pt idx="553">
                  <c:v>0.59559027777777751</c:v>
                </c:pt>
                <c:pt idx="554">
                  <c:v>0.59565972222222219</c:v>
                </c:pt>
                <c:pt idx="555">
                  <c:v>0.59572916666666653</c:v>
                </c:pt>
                <c:pt idx="556">
                  <c:v>0.59578703703703706</c:v>
                </c:pt>
                <c:pt idx="557">
                  <c:v>0.59585648148148151</c:v>
                </c:pt>
                <c:pt idx="558">
                  <c:v>0.59592592592592386</c:v>
                </c:pt>
                <c:pt idx="559">
                  <c:v>0.59599537037037065</c:v>
                </c:pt>
                <c:pt idx="560">
                  <c:v>0.59606481481481477</c:v>
                </c:pt>
                <c:pt idx="561">
                  <c:v>0.59613425925925856</c:v>
                </c:pt>
                <c:pt idx="562">
                  <c:v>0.59620370370370357</c:v>
                </c:pt>
                <c:pt idx="563">
                  <c:v>0.59627314814814758</c:v>
                </c:pt>
                <c:pt idx="564">
                  <c:v>0.5963425925925927</c:v>
                </c:pt>
                <c:pt idx="565">
                  <c:v>0.59640046296295979</c:v>
                </c:pt>
                <c:pt idx="566">
                  <c:v>0.59646990740740746</c:v>
                </c:pt>
                <c:pt idx="567">
                  <c:v>0.59653935185184925</c:v>
                </c:pt>
                <c:pt idx="568">
                  <c:v>0.5966087962962966</c:v>
                </c:pt>
                <c:pt idx="569">
                  <c:v>0.5966782407407405</c:v>
                </c:pt>
                <c:pt idx="570">
                  <c:v>0.59674768518518562</c:v>
                </c:pt>
                <c:pt idx="571">
                  <c:v>0.5968171296296273</c:v>
                </c:pt>
                <c:pt idx="572">
                  <c:v>0.59687499999999949</c:v>
                </c:pt>
                <c:pt idx="573">
                  <c:v>0.59694444444444461</c:v>
                </c:pt>
                <c:pt idx="574">
                  <c:v>0.59701388888888851</c:v>
                </c:pt>
                <c:pt idx="575">
                  <c:v>0.5970833333333333</c:v>
                </c:pt>
                <c:pt idx="576">
                  <c:v>0.59715277777777576</c:v>
                </c:pt>
                <c:pt idx="577">
                  <c:v>0.59722222222222032</c:v>
                </c:pt>
                <c:pt idx="578">
                  <c:v>0.59729166666666667</c:v>
                </c:pt>
                <c:pt idx="579">
                  <c:v>0.59736111111111057</c:v>
                </c:pt>
                <c:pt idx="580">
                  <c:v>0.59743055555555558</c:v>
                </c:pt>
                <c:pt idx="581">
                  <c:v>0.59749999999999959</c:v>
                </c:pt>
                <c:pt idx="582">
                  <c:v>0.59755787037037034</c:v>
                </c:pt>
                <c:pt idx="583">
                  <c:v>0.59762731481481479</c:v>
                </c:pt>
                <c:pt idx="584">
                  <c:v>0.59769675925925858</c:v>
                </c:pt>
                <c:pt idx="585">
                  <c:v>0.59776620370370359</c:v>
                </c:pt>
                <c:pt idx="586">
                  <c:v>0.5978356481481486</c:v>
                </c:pt>
                <c:pt idx="587">
                  <c:v>0.59790509259259506</c:v>
                </c:pt>
                <c:pt idx="588">
                  <c:v>0.59797453703703707</c:v>
                </c:pt>
                <c:pt idx="589">
                  <c:v>0.59803240740740737</c:v>
                </c:pt>
                <c:pt idx="590">
                  <c:v>0.5981018518518515</c:v>
                </c:pt>
                <c:pt idx="591">
                  <c:v>0.59817129629629662</c:v>
                </c:pt>
                <c:pt idx="592">
                  <c:v>0.59825231481481456</c:v>
                </c:pt>
                <c:pt idx="593">
                  <c:v>0.5983101851851832</c:v>
                </c:pt>
                <c:pt idx="594">
                  <c:v>0.59837962962962954</c:v>
                </c:pt>
                <c:pt idx="595">
                  <c:v>0.59844907407407588</c:v>
                </c:pt>
                <c:pt idx="596">
                  <c:v>0.59851851851851867</c:v>
                </c:pt>
                <c:pt idx="597">
                  <c:v>0.59858796296295769</c:v>
                </c:pt>
                <c:pt idx="598">
                  <c:v>0.59865740740740769</c:v>
                </c:pt>
                <c:pt idx="599">
                  <c:v>0.59872685185185159</c:v>
                </c:pt>
                <c:pt idx="600">
                  <c:v>0.59878472222222157</c:v>
                </c:pt>
                <c:pt idx="601">
                  <c:v>0.59885416666666658</c:v>
                </c:pt>
                <c:pt idx="602">
                  <c:v>0.59892361111111114</c:v>
                </c:pt>
                <c:pt idx="603">
                  <c:v>0.5989930555555556</c:v>
                </c:pt>
                <c:pt idx="604">
                  <c:v>0.59906249999999728</c:v>
                </c:pt>
                <c:pt idx="605">
                  <c:v>0.5991319444444444</c:v>
                </c:pt>
                <c:pt idx="606">
                  <c:v>0.59920138888888852</c:v>
                </c:pt>
                <c:pt idx="607">
                  <c:v>0.59927083333333364</c:v>
                </c:pt>
                <c:pt idx="608">
                  <c:v>0.59934027777777776</c:v>
                </c:pt>
                <c:pt idx="609">
                  <c:v>0.59939814814814818</c:v>
                </c:pt>
                <c:pt idx="610">
                  <c:v>0.59946759259259252</c:v>
                </c:pt>
                <c:pt idx="611">
                  <c:v>0.59953703703703509</c:v>
                </c:pt>
                <c:pt idx="612">
                  <c:v>0.59960648148148155</c:v>
                </c:pt>
                <c:pt idx="613">
                  <c:v>0.59967592592592556</c:v>
                </c:pt>
                <c:pt idx="614">
                  <c:v>0.59974537037037234</c:v>
                </c:pt>
                <c:pt idx="615">
                  <c:v>0.5998148148148148</c:v>
                </c:pt>
                <c:pt idx="616">
                  <c:v>0.59988425925925926</c:v>
                </c:pt>
                <c:pt idx="617">
                  <c:v>0.59994212962962956</c:v>
                </c:pt>
                <c:pt idx="618">
                  <c:v>0.60001157407407602</c:v>
                </c:pt>
                <c:pt idx="619">
                  <c:v>0.60008101851852247</c:v>
                </c:pt>
                <c:pt idx="620">
                  <c:v>0.60015046296296259</c:v>
                </c:pt>
                <c:pt idx="621">
                  <c:v>0.6002199074074076</c:v>
                </c:pt>
                <c:pt idx="622">
                  <c:v>0.6002893518518515</c:v>
                </c:pt>
                <c:pt idx="623">
                  <c:v>0.60035879629629663</c:v>
                </c:pt>
                <c:pt idx="624">
                  <c:v>0.60041666666666649</c:v>
                </c:pt>
                <c:pt idx="625">
                  <c:v>0.60048611111111116</c:v>
                </c:pt>
                <c:pt idx="626">
                  <c:v>0.60055555555555562</c:v>
                </c:pt>
                <c:pt idx="627">
                  <c:v>0.60062500000000274</c:v>
                </c:pt>
                <c:pt idx="628">
                  <c:v>0.60069444444444753</c:v>
                </c:pt>
                <c:pt idx="629">
                  <c:v>0.60076388888888965</c:v>
                </c:pt>
                <c:pt idx="630">
                  <c:v>0.60083333333333511</c:v>
                </c:pt>
                <c:pt idx="631">
                  <c:v>0.60090277777777779</c:v>
                </c:pt>
                <c:pt idx="632">
                  <c:v>0.60096064814814865</c:v>
                </c:pt>
                <c:pt idx="633">
                  <c:v>0.60103009259259599</c:v>
                </c:pt>
                <c:pt idx="634">
                  <c:v>0.601099537037039</c:v>
                </c:pt>
                <c:pt idx="635">
                  <c:v>0.60116898148148168</c:v>
                </c:pt>
                <c:pt idx="636">
                  <c:v>0.60123842592592558</c:v>
                </c:pt>
                <c:pt idx="637">
                  <c:v>0.60130787037037281</c:v>
                </c:pt>
                <c:pt idx="638">
                  <c:v>0.60137731481481482</c:v>
                </c:pt>
                <c:pt idx="639">
                  <c:v>0.60144675925925928</c:v>
                </c:pt>
                <c:pt idx="640">
                  <c:v>0.60150462962962969</c:v>
                </c:pt>
                <c:pt idx="641">
                  <c:v>0.60157407407407626</c:v>
                </c:pt>
                <c:pt idx="642">
                  <c:v>0.6016435185185226</c:v>
                </c:pt>
                <c:pt idx="643">
                  <c:v>0.60171296296296051</c:v>
                </c:pt>
                <c:pt idx="644">
                  <c:v>0.60178240740740763</c:v>
                </c:pt>
                <c:pt idx="645">
                  <c:v>0.60185185185185264</c:v>
                </c:pt>
                <c:pt idx="646">
                  <c:v>0.60192129629629965</c:v>
                </c:pt>
                <c:pt idx="647">
                  <c:v>0.60199074074074077</c:v>
                </c:pt>
                <c:pt idx="648">
                  <c:v>0.60206018518518511</c:v>
                </c:pt>
                <c:pt idx="649">
                  <c:v>0.60212962962963168</c:v>
                </c:pt>
                <c:pt idx="650">
                  <c:v>0.60218749999999999</c:v>
                </c:pt>
                <c:pt idx="651">
                  <c:v>0.60225694444444444</c:v>
                </c:pt>
                <c:pt idx="652">
                  <c:v>0.6023263888888889</c:v>
                </c:pt>
                <c:pt idx="653">
                  <c:v>0.60239583333333735</c:v>
                </c:pt>
                <c:pt idx="654">
                  <c:v>0.60246527777777781</c:v>
                </c:pt>
                <c:pt idx="655">
                  <c:v>0.60253472222222226</c:v>
                </c:pt>
                <c:pt idx="656">
                  <c:v>0.60260416666666672</c:v>
                </c:pt>
                <c:pt idx="657">
                  <c:v>0.60267361111111384</c:v>
                </c:pt>
                <c:pt idx="658">
                  <c:v>0.60273148148148381</c:v>
                </c:pt>
                <c:pt idx="659">
                  <c:v>0.60280092592592549</c:v>
                </c:pt>
                <c:pt idx="660">
                  <c:v>0.60287037037037294</c:v>
                </c:pt>
                <c:pt idx="661">
                  <c:v>0.60293981481481751</c:v>
                </c:pt>
                <c:pt idx="662">
                  <c:v>0.60300925925925963</c:v>
                </c:pt>
                <c:pt idx="663">
                  <c:v>0.60307870370370364</c:v>
                </c:pt>
                <c:pt idx="664">
                  <c:v>0.60314814814814965</c:v>
                </c:pt>
                <c:pt idx="665">
                  <c:v>0.60321759259259444</c:v>
                </c:pt>
                <c:pt idx="666">
                  <c:v>0.60327546296296297</c:v>
                </c:pt>
                <c:pt idx="667">
                  <c:v>0.60334490740740765</c:v>
                </c:pt>
                <c:pt idx="668">
                  <c:v>0.60341435185185011</c:v>
                </c:pt>
                <c:pt idx="669">
                  <c:v>0.60348379629629634</c:v>
                </c:pt>
                <c:pt idx="670">
                  <c:v>0.60355324074074057</c:v>
                </c:pt>
                <c:pt idx="671">
                  <c:v>0.60362268518518758</c:v>
                </c:pt>
                <c:pt idx="672">
                  <c:v>0.6036921296296297</c:v>
                </c:pt>
                <c:pt idx="673">
                  <c:v>0.60375000000000201</c:v>
                </c:pt>
                <c:pt idx="674">
                  <c:v>0.60381944444444646</c:v>
                </c:pt>
                <c:pt idx="675">
                  <c:v>0.60388888888889114</c:v>
                </c:pt>
                <c:pt idx="676">
                  <c:v>0.60395833333333571</c:v>
                </c:pt>
                <c:pt idx="677">
                  <c:v>0.60402777777777772</c:v>
                </c:pt>
                <c:pt idx="678">
                  <c:v>0.60409722222222262</c:v>
                </c:pt>
                <c:pt idx="679">
                  <c:v>0.60416666666666652</c:v>
                </c:pt>
                <c:pt idx="680">
                  <c:v>0.60422453703703705</c:v>
                </c:pt>
                <c:pt idx="681">
                  <c:v>0.60429398148148161</c:v>
                </c:pt>
                <c:pt idx="682">
                  <c:v>0.60436342592592363</c:v>
                </c:pt>
                <c:pt idx="683">
                  <c:v>0.60443287037037063</c:v>
                </c:pt>
                <c:pt idx="684">
                  <c:v>0.60450231481481487</c:v>
                </c:pt>
                <c:pt idx="685">
                  <c:v>0.60457175925925932</c:v>
                </c:pt>
                <c:pt idx="686">
                  <c:v>0.60464120370370733</c:v>
                </c:pt>
                <c:pt idx="687">
                  <c:v>0.60471064814815012</c:v>
                </c:pt>
                <c:pt idx="688">
                  <c:v>0.60476851851852176</c:v>
                </c:pt>
                <c:pt idx="689">
                  <c:v>0.60483796296296122</c:v>
                </c:pt>
                <c:pt idx="690">
                  <c:v>0.60490740740740934</c:v>
                </c:pt>
                <c:pt idx="691">
                  <c:v>0.60497685185185179</c:v>
                </c:pt>
                <c:pt idx="692">
                  <c:v>0.60504629629629858</c:v>
                </c:pt>
                <c:pt idx="693">
                  <c:v>0.60511574074074059</c:v>
                </c:pt>
                <c:pt idx="694">
                  <c:v>0.6051851851851856</c:v>
                </c:pt>
                <c:pt idx="695">
                  <c:v>0.60525462962962961</c:v>
                </c:pt>
                <c:pt idx="696">
                  <c:v>0.60532407407407685</c:v>
                </c:pt>
                <c:pt idx="697">
                  <c:v>0.60539351851852174</c:v>
                </c:pt>
                <c:pt idx="698">
                  <c:v>0.60545138888888894</c:v>
                </c:pt>
                <c:pt idx="699">
                  <c:v>0.60552083333333595</c:v>
                </c:pt>
                <c:pt idx="700">
                  <c:v>0.60559027777777774</c:v>
                </c:pt>
                <c:pt idx="701">
                  <c:v>0.60565972222222264</c:v>
                </c:pt>
                <c:pt idx="702">
                  <c:v>0.60572916666666665</c:v>
                </c:pt>
                <c:pt idx="703">
                  <c:v>0.60579861111111466</c:v>
                </c:pt>
                <c:pt idx="704">
                  <c:v>0.60586805555555756</c:v>
                </c:pt>
                <c:pt idx="705">
                  <c:v>0.60593750000000002</c:v>
                </c:pt>
                <c:pt idx="706">
                  <c:v>0.6060069444444447</c:v>
                </c:pt>
                <c:pt idx="707">
                  <c:v>0.60606481481481667</c:v>
                </c:pt>
                <c:pt idx="708">
                  <c:v>0.60613425925925923</c:v>
                </c:pt>
                <c:pt idx="709">
                  <c:v>0.60620370370370369</c:v>
                </c:pt>
                <c:pt idx="710">
                  <c:v>0.60627314814814814</c:v>
                </c:pt>
                <c:pt idx="711">
                  <c:v>0.60634259259259482</c:v>
                </c:pt>
                <c:pt idx="712">
                  <c:v>0.6064120370370365</c:v>
                </c:pt>
                <c:pt idx="713">
                  <c:v>0.60648148148148162</c:v>
                </c:pt>
                <c:pt idx="714">
                  <c:v>0.60655092592592386</c:v>
                </c:pt>
                <c:pt idx="715">
                  <c:v>0.60660879629629871</c:v>
                </c:pt>
                <c:pt idx="716">
                  <c:v>0.60667824074074073</c:v>
                </c:pt>
                <c:pt idx="717">
                  <c:v>0.60674768518518785</c:v>
                </c:pt>
                <c:pt idx="718">
                  <c:v>0.60681712962962953</c:v>
                </c:pt>
                <c:pt idx="719">
                  <c:v>0.60688657407407465</c:v>
                </c:pt>
                <c:pt idx="720">
                  <c:v>0.6069560185185221</c:v>
                </c:pt>
                <c:pt idx="721">
                  <c:v>0.60702546296296289</c:v>
                </c:pt>
                <c:pt idx="722">
                  <c:v>0.60709490740740935</c:v>
                </c:pt>
                <c:pt idx="723">
                  <c:v>0.60716435185185158</c:v>
                </c:pt>
                <c:pt idx="724">
                  <c:v>0.60722222222222222</c:v>
                </c:pt>
                <c:pt idx="725">
                  <c:v>0.60729166666666856</c:v>
                </c:pt>
                <c:pt idx="726">
                  <c:v>0.60736111111111113</c:v>
                </c:pt>
                <c:pt idx="727">
                  <c:v>0.6074305555555557</c:v>
                </c:pt>
                <c:pt idx="728">
                  <c:v>0.60750000000000004</c:v>
                </c:pt>
                <c:pt idx="729">
                  <c:v>0.60756944444444461</c:v>
                </c:pt>
                <c:pt idx="730">
                  <c:v>0.60763888888889173</c:v>
                </c:pt>
                <c:pt idx="731">
                  <c:v>0.60770833333333596</c:v>
                </c:pt>
                <c:pt idx="732">
                  <c:v>0.60776620370370371</c:v>
                </c:pt>
                <c:pt idx="733">
                  <c:v>0.60790509259259706</c:v>
                </c:pt>
                <c:pt idx="734">
                  <c:v>0.60797453703703763</c:v>
                </c:pt>
                <c:pt idx="735">
                  <c:v>0.60804398148148164</c:v>
                </c:pt>
                <c:pt idx="736">
                  <c:v>0.60810185185185184</c:v>
                </c:pt>
                <c:pt idx="737">
                  <c:v>0.60817129629629896</c:v>
                </c:pt>
                <c:pt idx="738">
                  <c:v>0.60824074074074053</c:v>
                </c:pt>
                <c:pt idx="739">
                  <c:v>0.6083101851851852</c:v>
                </c:pt>
                <c:pt idx="740">
                  <c:v>0.60837962962963144</c:v>
                </c:pt>
                <c:pt idx="741">
                  <c:v>0.60844907407407811</c:v>
                </c:pt>
                <c:pt idx="742">
                  <c:v>0.60851851851852068</c:v>
                </c:pt>
                <c:pt idx="743">
                  <c:v>0.60858796296296036</c:v>
                </c:pt>
                <c:pt idx="744">
                  <c:v>0.60865740740740981</c:v>
                </c:pt>
                <c:pt idx="745">
                  <c:v>0.60871527777777978</c:v>
                </c:pt>
                <c:pt idx="746">
                  <c:v>0.60878472222222224</c:v>
                </c:pt>
                <c:pt idx="747">
                  <c:v>0.6088541666666667</c:v>
                </c:pt>
                <c:pt idx="748">
                  <c:v>0.60892361111111326</c:v>
                </c:pt>
                <c:pt idx="749">
                  <c:v>0.60899305555555783</c:v>
                </c:pt>
                <c:pt idx="750">
                  <c:v>0.60906249999999951</c:v>
                </c:pt>
                <c:pt idx="751">
                  <c:v>0.60913194444444463</c:v>
                </c:pt>
                <c:pt idx="752">
                  <c:v>0.60920138888888964</c:v>
                </c:pt>
                <c:pt idx="753">
                  <c:v>0.60927083333333665</c:v>
                </c:pt>
                <c:pt idx="754">
                  <c:v>0.60932870370370373</c:v>
                </c:pt>
                <c:pt idx="755">
                  <c:v>0.60939814814814863</c:v>
                </c:pt>
                <c:pt idx="756">
                  <c:v>0.60946759259259264</c:v>
                </c:pt>
                <c:pt idx="757">
                  <c:v>0.6095370370370371</c:v>
                </c:pt>
                <c:pt idx="758">
                  <c:v>0.60960648148148333</c:v>
                </c:pt>
                <c:pt idx="759">
                  <c:v>0.6096759259259259</c:v>
                </c:pt>
                <c:pt idx="760">
                  <c:v>0.60974537037037435</c:v>
                </c:pt>
                <c:pt idx="761">
                  <c:v>0.60981481481481703</c:v>
                </c:pt>
                <c:pt idx="762">
                  <c:v>0.60987268518518711</c:v>
                </c:pt>
                <c:pt idx="763">
                  <c:v>0.60994212962962968</c:v>
                </c:pt>
                <c:pt idx="764">
                  <c:v>0.61001157407407625</c:v>
                </c:pt>
                <c:pt idx="765">
                  <c:v>0.6100810185185227</c:v>
                </c:pt>
                <c:pt idx="766">
                  <c:v>0.61015046296296249</c:v>
                </c:pt>
                <c:pt idx="767">
                  <c:v>0.61021990740740761</c:v>
                </c:pt>
                <c:pt idx="768">
                  <c:v>0.61028935185185151</c:v>
                </c:pt>
                <c:pt idx="769">
                  <c:v>0.61035879629629664</c:v>
                </c:pt>
                <c:pt idx="770">
                  <c:v>0.6104166666666665</c:v>
                </c:pt>
                <c:pt idx="771">
                  <c:v>0.61048611111111117</c:v>
                </c:pt>
                <c:pt idx="772">
                  <c:v>0.61055555555555563</c:v>
                </c:pt>
                <c:pt idx="773">
                  <c:v>0.61062500000000308</c:v>
                </c:pt>
                <c:pt idx="774">
                  <c:v>0.61069444444444765</c:v>
                </c:pt>
                <c:pt idx="775">
                  <c:v>0.61076388888889066</c:v>
                </c:pt>
                <c:pt idx="776">
                  <c:v>0.61083333333333534</c:v>
                </c:pt>
                <c:pt idx="777">
                  <c:v>0.61090277777777779</c:v>
                </c:pt>
                <c:pt idx="778">
                  <c:v>0.61097222222222225</c:v>
                </c:pt>
                <c:pt idx="779">
                  <c:v>0.61103009259259622</c:v>
                </c:pt>
                <c:pt idx="780">
                  <c:v>0.61109953703703901</c:v>
                </c:pt>
                <c:pt idx="781">
                  <c:v>0.61116898148148169</c:v>
                </c:pt>
                <c:pt idx="782">
                  <c:v>0.61123842592592559</c:v>
                </c:pt>
                <c:pt idx="783">
                  <c:v>0.61130787037037271</c:v>
                </c:pt>
                <c:pt idx="784">
                  <c:v>0.61137731481481483</c:v>
                </c:pt>
                <c:pt idx="785">
                  <c:v>0.61144675925925929</c:v>
                </c:pt>
                <c:pt idx="786">
                  <c:v>0.61151620370370352</c:v>
                </c:pt>
                <c:pt idx="787">
                  <c:v>0.61157407407407638</c:v>
                </c:pt>
                <c:pt idx="788">
                  <c:v>0.61164351851852305</c:v>
                </c:pt>
                <c:pt idx="789">
                  <c:v>0.61171296296296063</c:v>
                </c:pt>
                <c:pt idx="790">
                  <c:v>0.61178240740740764</c:v>
                </c:pt>
                <c:pt idx="791">
                  <c:v>0.61185185185185265</c:v>
                </c:pt>
                <c:pt idx="792">
                  <c:v>0.61192129629629977</c:v>
                </c:pt>
                <c:pt idx="793">
                  <c:v>0.61199074074074067</c:v>
                </c:pt>
                <c:pt idx="794">
                  <c:v>0.61206018518518512</c:v>
                </c:pt>
                <c:pt idx="795">
                  <c:v>0.61212962962963191</c:v>
                </c:pt>
                <c:pt idx="796">
                  <c:v>0.6121875</c:v>
                </c:pt>
                <c:pt idx="797">
                  <c:v>0.61225694444444445</c:v>
                </c:pt>
                <c:pt idx="798">
                  <c:v>0.61232638888888891</c:v>
                </c:pt>
                <c:pt idx="799">
                  <c:v>0.61239583333333736</c:v>
                </c:pt>
                <c:pt idx="800">
                  <c:v>0.61246527777777782</c:v>
                </c:pt>
                <c:pt idx="801">
                  <c:v>0.61253472222222227</c:v>
                </c:pt>
                <c:pt idx="802">
                  <c:v>0.61260416666666673</c:v>
                </c:pt>
                <c:pt idx="803">
                  <c:v>0.61266203703703703</c:v>
                </c:pt>
                <c:pt idx="804">
                  <c:v>0.61273148148148382</c:v>
                </c:pt>
                <c:pt idx="805">
                  <c:v>0.6128009259259255</c:v>
                </c:pt>
                <c:pt idx="806">
                  <c:v>0.61287037037037295</c:v>
                </c:pt>
                <c:pt idx="807">
                  <c:v>0.61293981481481741</c:v>
                </c:pt>
                <c:pt idx="808">
                  <c:v>0.61300925925925964</c:v>
                </c:pt>
                <c:pt idx="809">
                  <c:v>0.61307870370370365</c:v>
                </c:pt>
                <c:pt idx="810">
                  <c:v>0.61314814814814989</c:v>
                </c:pt>
                <c:pt idx="811">
                  <c:v>0.61320601851852174</c:v>
                </c:pt>
                <c:pt idx="812">
                  <c:v>0.61327546296296298</c:v>
                </c:pt>
                <c:pt idx="813">
                  <c:v>0.61334490740740921</c:v>
                </c:pt>
                <c:pt idx="814">
                  <c:v>0.61341435185185156</c:v>
                </c:pt>
                <c:pt idx="815">
                  <c:v>0.61348379629629635</c:v>
                </c:pt>
                <c:pt idx="816">
                  <c:v>0.61355324074074058</c:v>
                </c:pt>
                <c:pt idx="817">
                  <c:v>0.6136226851851877</c:v>
                </c:pt>
                <c:pt idx="818">
                  <c:v>0.6136921296296296</c:v>
                </c:pt>
                <c:pt idx="819">
                  <c:v>0.61376157407407683</c:v>
                </c:pt>
                <c:pt idx="820">
                  <c:v>0.6138194444444468</c:v>
                </c:pt>
                <c:pt idx="821">
                  <c:v>0.61388888888889104</c:v>
                </c:pt>
                <c:pt idx="822">
                  <c:v>0.61395833333333572</c:v>
                </c:pt>
                <c:pt idx="823">
                  <c:v>0.61402777777777773</c:v>
                </c:pt>
                <c:pt idx="824">
                  <c:v>0.61409722222222263</c:v>
                </c:pt>
                <c:pt idx="825">
                  <c:v>0.61416666666666653</c:v>
                </c:pt>
                <c:pt idx="826">
                  <c:v>0.61423611111111109</c:v>
                </c:pt>
                <c:pt idx="827">
                  <c:v>0.61430555555555733</c:v>
                </c:pt>
                <c:pt idx="828">
                  <c:v>0.614375000000002</c:v>
                </c:pt>
                <c:pt idx="829">
                  <c:v>0.61443287037037064</c:v>
                </c:pt>
                <c:pt idx="830">
                  <c:v>0.61450231481481488</c:v>
                </c:pt>
                <c:pt idx="831">
                  <c:v>0.61457175925925933</c:v>
                </c:pt>
                <c:pt idx="832">
                  <c:v>0.61464120370370756</c:v>
                </c:pt>
                <c:pt idx="833">
                  <c:v>0.61471064814815013</c:v>
                </c:pt>
                <c:pt idx="834">
                  <c:v>0.61478009259259669</c:v>
                </c:pt>
                <c:pt idx="835">
                  <c:v>0.61484953703703926</c:v>
                </c:pt>
                <c:pt idx="836">
                  <c:v>0.61491898148148161</c:v>
                </c:pt>
                <c:pt idx="837">
                  <c:v>0.6149768518518518</c:v>
                </c:pt>
                <c:pt idx="838">
                  <c:v>0.6150462962962987</c:v>
                </c:pt>
                <c:pt idx="839">
                  <c:v>0.61511574074074049</c:v>
                </c:pt>
                <c:pt idx="840">
                  <c:v>0.61518518518518561</c:v>
                </c:pt>
                <c:pt idx="841">
                  <c:v>0.61525462962962962</c:v>
                </c:pt>
                <c:pt idx="842">
                  <c:v>0.61532407407407719</c:v>
                </c:pt>
                <c:pt idx="843">
                  <c:v>0.61539351851852175</c:v>
                </c:pt>
                <c:pt idx="844">
                  <c:v>0.61546296296295944</c:v>
                </c:pt>
                <c:pt idx="845">
                  <c:v>0.61553240740740744</c:v>
                </c:pt>
                <c:pt idx="846">
                  <c:v>0.6156018518518539</c:v>
                </c:pt>
                <c:pt idx="847">
                  <c:v>0.61565972222222265</c:v>
                </c:pt>
                <c:pt idx="848">
                  <c:v>0.61572916666666844</c:v>
                </c:pt>
                <c:pt idx="849">
                  <c:v>0.61579861111111511</c:v>
                </c:pt>
                <c:pt idx="850">
                  <c:v>0.61586805555555768</c:v>
                </c:pt>
                <c:pt idx="851">
                  <c:v>0.61593750000000003</c:v>
                </c:pt>
                <c:pt idx="852">
                  <c:v>0.6160069444444447</c:v>
                </c:pt>
                <c:pt idx="853">
                  <c:v>0.61607638888888883</c:v>
                </c:pt>
                <c:pt idx="854">
                  <c:v>0.61614583333333783</c:v>
                </c:pt>
                <c:pt idx="855">
                  <c:v>0.6162037037037037</c:v>
                </c:pt>
                <c:pt idx="856">
                  <c:v>0.61627314814814815</c:v>
                </c:pt>
                <c:pt idx="857">
                  <c:v>0.61634259259259483</c:v>
                </c:pt>
                <c:pt idx="858">
                  <c:v>0.61641203703703706</c:v>
                </c:pt>
                <c:pt idx="859">
                  <c:v>0.61648148148148163</c:v>
                </c:pt>
                <c:pt idx="860">
                  <c:v>0.61655092592592398</c:v>
                </c:pt>
                <c:pt idx="861">
                  <c:v>0.61662037037037365</c:v>
                </c:pt>
                <c:pt idx="862">
                  <c:v>0.61668981481481844</c:v>
                </c:pt>
                <c:pt idx="863">
                  <c:v>0.61675925925926123</c:v>
                </c:pt>
                <c:pt idx="864">
                  <c:v>0.61681712962962953</c:v>
                </c:pt>
                <c:pt idx="865">
                  <c:v>0.61688657407407588</c:v>
                </c:pt>
                <c:pt idx="866">
                  <c:v>0.61695601851852211</c:v>
                </c:pt>
                <c:pt idx="867">
                  <c:v>0.6170254629629629</c:v>
                </c:pt>
                <c:pt idx="868">
                  <c:v>0.61709490740740969</c:v>
                </c:pt>
                <c:pt idx="869">
                  <c:v>0.61716435185185159</c:v>
                </c:pt>
                <c:pt idx="870">
                  <c:v>0.6172337962962966</c:v>
                </c:pt>
                <c:pt idx="871">
                  <c:v>0.61729166666666868</c:v>
                </c:pt>
                <c:pt idx="872">
                  <c:v>0.61736111111111114</c:v>
                </c:pt>
                <c:pt idx="873">
                  <c:v>0.6174305555555557</c:v>
                </c:pt>
                <c:pt idx="874">
                  <c:v>0.61750000000000005</c:v>
                </c:pt>
                <c:pt idx="875">
                  <c:v>0.61756944444444462</c:v>
                </c:pt>
                <c:pt idx="876">
                  <c:v>0.61763888888889174</c:v>
                </c:pt>
                <c:pt idx="877">
                  <c:v>0.61770833333333652</c:v>
                </c:pt>
                <c:pt idx="878">
                  <c:v>0.61777777777777865</c:v>
                </c:pt>
                <c:pt idx="879">
                  <c:v>0.61784722222222399</c:v>
                </c:pt>
                <c:pt idx="880">
                  <c:v>0.61790509259259707</c:v>
                </c:pt>
                <c:pt idx="881">
                  <c:v>0.61797453703703764</c:v>
                </c:pt>
                <c:pt idx="882">
                  <c:v>0.61804398148148165</c:v>
                </c:pt>
                <c:pt idx="883">
                  <c:v>0.61811342592592411</c:v>
                </c:pt>
                <c:pt idx="884">
                  <c:v>0.61818287037037234</c:v>
                </c:pt>
                <c:pt idx="885">
                  <c:v>0.6182523148148148</c:v>
                </c:pt>
                <c:pt idx="886">
                  <c:v>0.61832175925925925</c:v>
                </c:pt>
                <c:pt idx="887">
                  <c:v>0.61839120370370593</c:v>
                </c:pt>
                <c:pt idx="888">
                  <c:v>0.61844907407407812</c:v>
                </c:pt>
                <c:pt idx="889">
                  <c:v>0.6185185185185208</c:v>
                </c:pt>
                <c:pt idx="890">
                  <c:v>0.61858796296296037</c:v>
                </c:pt>
                <c:pt idx="891">
                  <c:v>0.61865740740740971</c:v>
                </c:pt>
                <c:pt idx="892">
                  <c:v>0.61872685185185183</c:v>
                </c:pt>
                <c:pt idx="893">
                  <c:v>0.61879629629629895</c:v>
                </c:pt>
                <c:pt idx="894">
                  <c:v>0.61886574074074052</c:v>
                </c:pt>
                <c:pt idx="895">
                  <c:v>0.61893518518518564</c:v>
                </c:pt>
                <c:pt idx="896">
                  <c:v>0.61900462962962965</c:v>
                </c:pt>
                <c:pt idx="897">
                  <c:v>0.61907407407407766</c:v>
                </c:pt>
                <c:pt idx="898">
                  <c:v>0.61913194444444464</c:v>
                </c:pt>
                <c:pt idx="899">
                  <c:v>0.61920138888888965</c:v>
                </c:pt>
                <c:pt idx="900">
                  <c:v>0.61927083333333688</c:v>
                </c:pt>
                <c:pt idx="901">
                  <c:v>0.61934027777777978</c:v>
                </c:pt>
                <c:pt idx="902">
                  <c:v>0.61940972222222224</c:v>
                </c:pt>
                <c:pt idx="903">
                  <c:v>0.61947916666666669</c:v>
                </c:pt>
                <c:pt idx="904">
                  <c:v>0.61954861111111348</c:v>
                </c:pt>
                <c:pt idx="905">
                  <c:v>0.61960648148148345</c:v>
                </c:pt>
                <c:pt idx="906">
                  <c:v>0.61967592592592591</c:v>
                </c:pt>
                <c:pt idx="907">
                  <c:v>0.61974537037037436</c:v>
                </c:pt>
                <c:pt idx="908">
                  <c:v>0.61981481481481704</c:v>
                </c:pt>
                <c:pt idx="909">
                  <c:v>0.61988425925925961</c:v>
                </c:pt>
                <c:pt idx="910">
                  <c:v>0.61995370370370373</c:v>
                </c:pt>
                <c:pt idx="911">
                  <c:v>0.62002314814814863</c:v>
                </c:pt>
                <c:pt idx="912">
                  <c:v>0.62009259259259575</c:v>
                </c:pt>
                <c:pt idx="913">
                  <c:v>0.62016203703703698</c:v>
                </c:pt>
                <c:pt idx="914">
                  <c:v>0.62021990740740762</c:v>
                </c:pt>
                <c:pt idx="915">
                  <c:v>0.62028935185185186</c:v>
                </c:pt>
                <c:pt idx="916">
                  <c:v>0.62035879629629664</c:v>
                </c:pt>
                <c:pt idx="917">
                  <c:v>0.62042824074074077</c:v>
                </c:pt>
                <c:pt idx="918">
                  <c:v>0.620497685185187</c:v>
                </c:pt>
                <c:pt idx="919">
                  <c:v>0.62056712962962957</c:v>
                </c:pt>
                <c:pt idx="920">
                  <c:v>0.62063657407407613</c:v>
                </c:pt>
                <c:pt idx="921">
                  <c:v>0.6207060185185227</c:v>
                </c:pt>
                <c:pt idx="922">
                  <c:v>0.62076388888889089</c:v>
                </c:pt>
                <c:pt idx="923">
                  <c:v>0.62083333333333535</c:v>
                </c:pt>
                <c:pt idx="924">
                  <c:v>0.6209027777777778</c:v>
                </c:pt>
                <c:pt idx="925">
                  <c:v>0.6209722222222227</c:v>
                </c:pt>
                <c:pt idx="926">
                  <c:v>0.62104166666666882</c:v>
                </c:pt>
                <c:pt idx="927">
                  <c:v>0.62111111111111161</c:v>
                </c:pt>
                <c:pt idx="928">
                  <c:v>0.62118055555555562</c:v>
                </c:pt>
                <c:pt idx="929">
                  <c:v>0.62123842592592549</c:v>
                </c:pt>
                <c:pt idx="930">
                  <c:v>0.62130787037037272</c:v>
                </c:pt>
                <c:pt idx="931">
                  <c:v>0.62137731481481484</c:v>
                </c:pt>
                <c:pt idx="932">
                  <c:v>0.6214467592592593</c:v>
                </c:pt>
                <c:pt idx="933">
                  <c:v>0.62151620370370353</c:v>
                </c:pt>
                <c:pt idx="934">
                  <c:v>0.62158564814814865</c:v>
                </c:pt>
                <c:pt idx="935">
                  <c:v>0.62165509259259799</c:v>
                </c:pt>
                <c:pt idx="936">
                  <c:v>0.621724537037039</c:v>
                </c:pt>
                <c:pt idx="937">
                  <c:v>0.62179398148148346</c:v>
                </c:pt>
                <c:pt idx="938">
                  <c:v>0.62185185185185265</c:v>
                </c:pt>
                <c:pt idx="939">
                  <c:v>0.6219212962963</c:v>
                </c:pt>
                <c:pt idx="940">
                  <c:v>0.62199074074074068</c:v>
                </c:pt>
                <c:pt idx="941">
                  <c:v>0.62206018518518513</c:v>
                </c:pt>
                <c:pt idx="942">
                  <c:v>0.62212962962963192</c:v>
                </c:pt>
                <c:pt idx="943">
                  <c:v>0.62219907407407804</c:v>
                </c:pt>
                <c:pt idx="944">
                  <c:v>0.62226851851852083</c:v>
                </c:pt>
                <c:pt idx="945">
                  <c:v>0.62233796296296062</c:v>
                </c:pt>
                <c:pt idx="946">
                  <c:v>0.62240740740740763</c:v>
                </c:pt>
                <c:pt idx="947">
                  <c:v>0.62247685185185186</c:v>
                </c:pt>
                <c:pt idx="948">
                  <c:v>0.62253472222222228</c:v>
                </c:pt>
                <c:pt idx="949">
                  <c:v>0.62260416666666674</c:v>
                </c:pt>
                <c:pt idx="950">
                  <c:v>0.6226736111111143</c:v>
                </c:pt>
                <c:pt idx="951">
                  <c:v>0.62274305555555876</c:v>
                </c:pt>
                <c:pt idx="952">
                  <c:v>0.62281249999999999</c:v>
                </c:pt>
                <c:pt idx="953">
                  <c:v>0.6229513888888909</c:v>
                </c:pt>
                <c:pt idx="954">
                  <c:v>0.62302083333333735</c:v>
                </c:pt>
                <c:pt idx="955">
                  <c:v>0.62309027777778003</c:v>
                </c:pt>
                <c:pt idx="956">
                  <c:v>0.6231597222222226</c:v>
                </c:pt>
                <c:pt idx="957">
                  <c:v>0.62322916666666661</c:v>
                </c:pt>
                <c:pt idx="958">
                  <c:v>0.62329861111111384</c:v>
                </c:pt>
                <c:pt idx="959">
                  <c:v>0.62335648148148171</c:v>
                </c:pt>
                <c:pt idx="960">
                  <c:v>0.62342592592592549</c:v>
                </c:pt>
                <c:pt idx="961">
                  <c:v>0.62349537037037295</c:v>
                </c:pt>
                <c:pt idx="962">
                  <c:v>0.62356481481481485</c:v>
                </c:pt>
                <c:pt idx="963">
                  <c:v>0.62363425925925964</c:v>
                </c:pt>
                <c:pt idx="964">
                  <c:v>0.62370370370370465</c:v>
                </c:pt>
                <c:pt idx="965">
                  <c:v>0.62377314814814999</c:v>
                </c:pt>
                <c:pt idx="966">
                  <c:v>0.62384259259259656</c:v>
                </c:pt>
                <c:pt idx="967">
                  <c:v>0.62391203703703701</c:v>
                </c:pt>
                <c:pt idx="968">
                  <c:v>0.6239814814814838</c:v>
                </c:pt>
                <c:pt idx="969">
                  <c:v>0.62405092592592559</c:v>
                </c:pt>
                <c:pt idx="970">
                  <c:v>0.62410879629629823</c:v>
                </c:pt>
                <c:pt idx="971">
                  <c:v>0.62417824074074069</c:v>
                </c:pt>
                <c:pt idx="972">
                  <c:v>0.62424768518518736</c:v>
                </c:pt>
                <c:pt idx="973">
                  <c:v>0.62431712962962949</c:v>
                </c:pt>
                <c:pt idx="974">
                  <c:v>0.62438657407407405</c:v>
                </c:pt>
                <c:pt idx="975">
                  <c:v>0.62445601851852106</c:v>
                </c:pt>
                <c:pt idx="976">
                  <c:v>0.62452546296296296</c:v>
                </c:pt>
                <c:pt idx="977">
                  <c:v>0.62459490740740764</c:v>
                </c:pt>
                <c:pt idx="978">
                  <c:v>0.62465277777777783</c:v>
                </c:pt>
                <c:pt idx="979">
                  <c:v>0.62472222222222262</c:v>
                </c:pt>
                <c:pt idx="980">
                  <c:v>0.62479166666666963</c:v>
                </c:pt>
                <c:pt idx="981">
                  <c:v>0.62486111111111164</c:v>
                </c:pt>
                <c:pt idx="982">
                  <c:v>0.62493055555555665</c:v>
                </c:pt>
                <c:pt idx="983">
                  <c:v>0.62500000000000189</c:v>
                </c:pt>
                <c:pt idx="984">
                  <c:v>0.62506944444444645</c:v>
                </c:pt>
                <c:pt idx="985">
                  <c:v>0.62512731481481565</c:v>
                </c:pt>
                <c:pt idx="986">
                  <c:v>0.62520833333333581</c:v>
                </c:pt>
                <c:pt idx="987">
                  <c:v>0.62527777777777771</c:v>
                </c:pt>
                <c:pt idx="988">
                  <c:v>0.62533564814815013</c:v>
                </c:pt>
                <c:pt idx="989">
                  <c:v>0.62540509259259669</c:v>
                </c:pt>
                <c:pt idx="990">
                  <c:v>0.62547453703703704</c:v>
                </c:pt>
                <c:pt idx="991">
                  <c:v>0.6255439814814816</c:v>
                </c:pt>
                <c:pt idx="992">
                  <c:v>0.6256134259259255</c:v>
                </c:pt>
                <c:pt idx="993">
                  <c:v>0.62568287037037296</c:v>
                </c:pt>
                <c:pt idx="994">
                  <c:v>0.62575231481481564</c:v>
                </c:pt>
                <c:pt idx="995">
                  <c:v>0.62581018518518561</c:v>
                </c:pt>
                <c:pt idx="996">
                  <c:v>0.62587962962963206</c:v>
                </c:pt>
                <c:pt idx="997">
                  <c:v>0.62594907407407874</c:v>
                </c:pt>
                <c:pt idx="998">
                  <c:v>0.62601851851852175</c:v>
                </c:pt>
                <c:pt idx="999">
                  <c:v>0.62608796296296099</c:v>
                </c:pt>
                <c:pt idx="1000">
                  <c:v>0.62615740740740922</c:v>
                </c:pt>
                <c:pt idx="1001">
                  <c:v>0.62622685185185178</c:v>
                </c:pt>
                <c:pt idx="1002">
                  <c:v>0.62629629629629824</c:v>
                </c:pt>
                <c:pt idx="1003">
                  <c:v>0.62635416666666666</c:v>
                </c:pt>
                <c:pt idx="1004">
                  <c:v>0.626423611111113</c:v>
                </c:pt>
                <c:pt idx="1005">
                  <c:v>0.62649305555555757</c:v>
                </c:pt>
                <c:pt idx="1006">
                  <c:v>0.62656249999999958</c:v>
                </c:pt>
                <c:pt idx="1007">
                  <c:v>0.62663194444444681</c:v>
                </c:pt>
                <c:pt idx="1008">
                  <c:v>0.62670138888889115</c:v>
                </c:pt>
                <c:pt idx="1009">
                  <c:v>0.62677083333333761</c:v>
                </c:pt>
                <c:pt idx="1010">
                  <c:v>0.62684027777778051</c:v>
                </c:pt>
                <c:pt idx="1011">
                  <c:v>0.62690972222222263</c:v>
                </c:pt>
                <c:pt idx="1012">
                  <c:v>0.62696759259259482</c:v>
                </c:pt>
                <c:pt idx="1013">
                  <c:v>0.62703703703703761</c:v>
                </c:pt>
                <c:pt idx="1014">
                  <c:v>0.62710648148148163</c:v>
                </c:pt>
                <c:pt idx="1015">
                  <c:v>0.62717592592592586</c:v>
                </c:pt>
                <c:pt idx="1016">
                  <c:v>0.62724537037037364</c:v>
                </c:pt>
                <c:pt idx="1017">
                  <c:v>0.62731481481481655</c:v>
                </c:pt>
                <c:pt idx="1018">
                  <c:v>0.62737268518518563</c:v>
                </c:pt>
                <c:pt idx="1019">
                  <c:v>0.62744212962962953</c:v>
                </c:pt>
                <c:pt idx="1020">
                  <c:v>0.62751157407407465</c:v>
                </c:pt>
                <c:pt idx="1021">
                  <c:v>0.6275810185185221</c:v>
                </c:pt>
                <c:pt idx="1022">
                  <c:v>0.62765046296296301</c:v>
                </c:pt>
                <c:pt idx="1023">
                  <c:v>0.62771990740740946</c:v>
                </c:pt>
                <c:pt idx="1024">
                  <c:v>0.62778935185185192</c:v>
                </c:pt>
                <c:pt idx="1025">
                  <c:v>0.6278587962962987</c:v>
                </c:pt>
                <c:pt idx="1026">
                  <c:v>0.62792824074074072</c:v>
                </c:pt>
                <c:pt idx="1027">
                  <c:v>0.62798611111111113</c:v>
                </c:pt>
                <c:pt idx="1028">
                  <c:v>0.62805555555555792</c:v>
                </c:pt>
                <c:pt idx="1029">
                  <c:v>0.62812499999999993</c:v>
                </c:pt>
                <c:pt idx="1030">
                  <c:v>0.62819444444444672</c:v>
                </c:pt>
                <c:pt idx="1031">
                  <c:v>0.62826388888888884</c:v>
                </c:pt>
                <c:pt idx="1032">
                  <c:v>0.62833333333333363</c:v>
                </c:pt>
                <c:pt idx="1033">
                  <c:v>0.62840277777777753</c:v>
                </c:pt>
                <c:pt idx="1034">
                  <c:v>0.62847222222222221</c:v>
                </c:pt>
                <c:pt idx="1035">
                  <c:v>0.62854166666666844</c:v>
                </c:pt>
                <c:pt idx="1036">
                  <c:v>0.62861111111111312</c:v>
                </c:pt>
                <c:pt idx="1037">
                  <c:v>0.62868055555555769</c:v>
                </c:pt>
                <c:pt idx="1038">
                  <c:v>0.62873842592592599</c:v>
                </c:pt>
                <c:pt idx="1039">
                  <c:v>0.62880787037037433</c:v>
                </c:pt>
                <c:pt idx="1040">
                  <c:v>0.62887731481481679</c:v>
                </c:pt>
                <c:pt idx="1041">
                  <c:v>0.62894675925925925</c:v>
                </c:pt>
                <c:pt idx="1042">
                  <c:v>0.6290162037037037</c:v>
                </c:pt>
                <c:pt idx="1043">
                  <c:v>0.6290856481481506</c:v>
                </c:pt>
                <c:pt idx="1044">
                  <c:v>0.62915509259259705</c:v>
                </c:pt>
                <c:pt idx="1045">
                  <c:v>0.62922453703703762</c:v>
                </c:pt>
                <c:pt idx="1046">
                  <c:v>0.6292824074074076</c:v>
                </c:pt>
                <c:pt idx="1047">
                  <c:v>0.62935185185185183</c:v>
                </c:pt>
                <c:pt idx="1048">
                  <c:v>0.62942129629629895</c:v>
                </c:pt>
                <c:pt idx="1049">
                  <c:v>0.62949074074074052</c:v>
                </c:pt>
                <c:pt idx="1050">
                  <c:v>0.62956018518518519</c:v>
                </c:pt>
                <c:pt idx="1051">
                  <c:v>0.62962962962963276</c:v>
                </c:pt>
                <c:pt idx="1052">
                  <c:v>0.62969907407407943</c:v>
                </c:pt>
                <c:pt idx="1053">
                  <c:v>0.62976851851852256</c:v>
                </c:pt>
                <c:pt idx="1054">
                  <c:v>0.62983796296296257</c:v>
                </c:pt>
                <c:pt idx="1055">
                  <c:v>0.6299074074074098</c:v>
                </c:pt>
                <c:pt idx="1056">
                  <c:v>0.62996527777777955</c:v>
                </c:pt>
                <c:pt idx="1057">
                  <c:v>0.63003472222222223</c:v>
                </c:pt>
                <c:pt idx="1058">
                  <c:v>0.63010416666666669</c:v>
                </c:pt>
                <c:pt idx="1059">
                  <c:v>0.63017361111111336</c:v>
                </c:pt>
                <c:pt idx="1060">
                  <c:v>0.63024305555555782</c:v>
                </c:pt>
                <c:pt idx="1061">
                  <c:v>0.6303124999999995</c:v>
                </c:pt>
                <c:pt idx="1062">
                  <c:v>0.63038194444444462</c:v>
                </c:pt>
                <c:pt idx="1063">
                  <c:v>0.63045138888888885</c:v>
                </c:pt>
                <c:pt idx="1064">
                  <c:v>0.6305092592592596</c:v>
                </c:pt>
                <c:pt idx="1065">
                  <c:v>0.63059027777777865</c:v>
                </c:pt>
                <c:pt idx="1066">
                  <c:v>0.63064814814815084</c:v>
                </c:pt>
                <c:pt idx="1067">
                  <c:v>0.63071759259259574</c:v>
                </c:pt>
                <c:pt idx="1068">
                  <c:v>0.63078703703703765</c:v>
                </c:pt>
                <c:pt idx="1069">
                  <c:v>0.63085648148148332</c:v>
                </c:pt>
                <c:pt idx="1070">
                  <c:v>0.63092592592592589</c:v>
                </c:pt>
                <c:pt idx="1071">
                  <c:v>0.63099537037037434</c:v>
                </c:pt>
                <c:pt idx="1072">
                  <c:v>0.63106481481481691</c:v>
                </c:pt>
                <c:pt idx="1073">
                  <c:v>0.63112268518518699</c:v>
                </c:pt>
                <c:pt idx="1074">
                  <c:v>0.63119212962962967</c:v>
                </c:pt>
                <c:pt idx="1075">
                  <c:v>0.63126157407407602</c:v>
                </c:pt>
                <c:pt idx="1076">
                  <c:v>0.63133101851852247</c:v>
                </c:pt>
                <c:pt idx="1077">
                  <c:v>0.63140046296296259</c:v>
                </c:pt>
                <c:pt idx="1078">
                  <c:v>0.6314699074074076</c:v>
                </c:pt>
                <c:pt idx="1079">
                  <c:v>0.6315393518518515</c:v>
                </c:pt>
                <c:pt idx="1080">
                  <c:v>0.63160879629629896</c:v>
                </c:pt>
                <c:pt idx="1081">
                  <c:v>0.63166666666666671</c:v>
                </c:pt>
                <c:pt idx="1082">
                  <c:v>0.63185185185185366</c:v>
                </c:pt>
                <c:pt idx="1083">
                  <c:v>0.63192129629630012</c:v>
                </c:pt>
                <c:pt idx="1084">
                  <c:v>0.63199074074074069</c:v>
                </c:pt>
                <c:pt idx="1085">
                  <c:v>0.63206018518518514</c:v>
                </c:pt>
                <c:pt idx="1086">
                  <c:v>0.63212962962963182</c:v>
                </c:pt>
                <c:pt idx="1087">
                  <c:v>0.63219907407407805</c:v>
                </c:pt>
                <c:pt idx="1088">
                  <c:v>0.63225694444444469</c:v>
                </c:pt>
                <c:pt idx="1089">
                  <c:v>0.63232638888888892</c:v>
                </c:pt>
                <c:pt idx="1090">
                  <c:v>0.6323958333333376</c:v>
                </c:pt>
                <c:pt idx="1091">
                  <c:v>0.63246527777777783</c:v>
                </c:pt>
                <c:pt idx="1092">
                  <c:v>0.63253472222222229</c:v>
                </c:pt>
                <c:pt idx="1093">
                  <c:v>0.63260416666666663</c:v>
                </c:pt>
                <c:pt idx="1094">
                  <c:v>0.63267361111111431</c:v>
                </c:pt>
                <c:pt idx="1095">
                  <c:v>0.63274305555555876</c:v>
                </c:pt>
                <c:pt idx="1096">
                  <c:v>0.63280092592592596</c:v>
                </c:pt>
                <c:pt idx="1097">
                  <c:v>0.63287037037037353</c:v>
                </c:pt>
                <c:pt idx="1098">
                  <c:v>0.63295138888889091</c:v>
                </c:pt>
                <c:pt idx="1099">
                  <c:v>0.63300925925926099</c:v>
                </c:pt>
                <c:pt idx="1100">
                  <c:v>0.63307870370370556</c:v>
                </c:pt>
                <c:pt idx="1101">
                  <c:v>0.63314814814815013</c:v>
                </c:pt>
                <c:pt idx="1102">
                  <c:v>0.63321759259259491</c:v>
                </c:pt>
                <c:pt idx="1103">
                  <c:v>0.63328703703703704</c:v>
                </c:pt>
                <c:pt idx="1104">
                  <c:v>0.6333564814814816</c:v>
                </c:pt>
                <c:pt idx="1105">
                  <c:v>0.63341435185185158</c:v>
                </c:pt>
                <c:pt idx="1106">
                  <c:v>0.6334837962962967</c:v>
                </c:pt>
                <c:pt idx="1107">
                  <c:v>0.63355324074074049</c:v>
                </c:pt>
                <c:pt idx="1108">
                  <c:v>0.63362268518518761</c:v>
                </c:pt>
                <c:pt idx="1109">
                  <c:v>0.63369212962962962</c:v>
                </c:pt>
                <c:pt idx="1110">
                  <c:v>0.63376157407407685</c:v>
                </c:pt>
                <c:pt idx="1111">
                  <c:v>0.63383101851852386</c:v>
                </c:pt>
                <c:pt idx="1112">
                  <c:v>0.63390046296296299</c:v>
                </c:pt>
                <c:pt idx="1113">
                  <c:v>0.63396990740740922</c:v>
                </c:pt>
                <c:pt idx="1114">
                  <c:v>0.63403935185185178</c:v>
                </c:pt>
                <c:pt idx="1115">
                  <c:v>0.63409722222222265</c:v>
                </c:pt>
                <c:pt idx="1116">
                  <c:v>0.63416666666666666</c:v>
                </c:pt>
                <c:pt idx="1117">
                  <c:v>0.63423611111111111</c:v>
                </c:pt>
                <c:pt idx="1118">
                  <c:v>0.63430555555555757</c:v>
                </c:pt>
                <c:pt idx="1119">
                  <c:v>0.63437500000000213</c:v>
                </c:pt>
                <c:pt idx="1120">
                  <c:v>0.63444444444444681</c:v>
                </c:pt>
                <c:pt idx="1121">
                  <c:v>0.63451388888888893</c:v>
                </c:pt>
                <c:pt idx="1122">
                  <c:v>0.63458333333333361</c:v>
                </c:pt>
                <c:pt idx="1123">
                  <c:v>0.63465277777777784</c:v>
                </c:pt>
                <c:pt idx="1124">
                  <c:v>0.63471064814815048</c:v>
                </c:pt>
                <c:pt idx="1125">
                  <c:v>0.6347800925925966</c:v>
                </c:pt>
                <c:pt idx="1126">
                  <c:v>0.63484953703703983</c:v>
                </c:pt>
                <c:pt idx="1127">
                  <c:v>0.63491898148148163</c:v>
                </c:pt>
                <c:pt idx="1128">
                  <c:v>0.63498842592592586</c:v>
                </c:pt>
                <c:pt idx="1129">
                  <c:v>0.63505787037037364</c:v>
                </c:pt>
                <c:pt idx="1130">
                  <c:v>0.63512731481481655</c:v>
                </c:pt>
                <c:pt idx="1131">
                  <c:v>0.63519675925925922</c:v>
                </c:pt>
                <c:pt idx="1132">
                  <c:v>0.63526620370370368</c:v>
                </c:pt>
                <c:pt idx="1133">
                  <c:v>0.63533564814815036</c:v>
                </c:pt>
                <c:pt idx="1134">
                  <c:v>0.6353935185185221</c:v>
                </c:pt>
                <c:pt idx="1135">
                  <c:v>0.63546296296295979</c:v>
                </c:pt>
                <c:pt idx="1136">
                  <c:v>0.63553240740740768</c:v>
                </c:pt>
                <c:pt idx="1137">
                  <c:v>0.63560185185185414</c:v>
                </c:pt>
                <c:pt idx="1138">
                  <c:v>0.63567129629630037</c:v>
                </c:pt>
                <c:pt idx="1139">
                  <c:v>0.63574074074074072</c:v>
                </c:pt>
                <c:pt idx="1140">
                  <c:v>0.63581018518518562</c:v>
                </c:pt>
                <c:pt idx="1141">
                  <c:v>0.63587962962963218</c:v>
                </c:pt>
                <c:pt idx="1142">
                  <c:v>0.63599537037037435</c:v>
                </c:pt>
                <c:pt idx="1143">
                  <c:v>0.63607638888888884</c:v>
                </c:pt>
                <c:pt idx="1144">
                  <c:v>0.6361342592592597</c:v>
                </c:pt>
                <c:pt idx="1145">
                  <c:v>0.63620370370370372</c:v>
                </c:pt>
                <c:pt idx="1146">
                  <c:v>0.63627314814814862</c:v>
                </c:pt>
                <c:pt idx="1147">
                  <c:v>0.63634259259259518</c:v>
                </c:pt>
                <c:pt idx="1148">
                  <c:v>0.63641203703703708</c:v>
                </c:pt>
                <c:pt idx="1149">
                  <c:v>0.63648148148148165</c:v>
                </c:pt>
                <c:pt idx="1150">
                  <c:v>0.63655092592592422</c:v>
                </c:pt>
                <c:pt idx="1151">
                  <c:v>0.63660879629629896</c:v>
                </c:pt>
                <c:pt idx="1152">
                  <c:v>0.63667824074074075</c:v>
                </c:pt>
                <c:pt idx="1153">
                  <c:v>0.63674768518518843</c:v>
                </c:pt>
                <c:pt idx="1154">
                  <c:v>0.63681712962962966</c:v>
                </c:pt>
                <c:pt idx="1155">
                  <c:v>0.63688657407407601</c:v>
                </c:pt>
                <c:pt idx="1156">
                  <c:v>0.63695601851852246</c:v>
                </c:pt>
                <c:pt idx="1157">
                  <c:v>0.63702546296296292</c:v>
                </c:pt>
                <c:pt idx="1158">
                  <c:v>0.63709490740740971</c:v>
                </c:pt>
                <c:pt idx="1159">
                  <c:v>0.6371643518518515</c:v>
                </c:pt>
                <c:pt idx="1160">
                  <c:v>0.63723379629629662</c:v>
                </c:pt>
                <c:pt idx="1161">
                  <c:v>0.63729166666666892</c:v>
                </c:pt>
                <c:pt idx="1162">
                  <c:v>0.6373611111111116</c:v>
                </c:pt>
                <c:pt idx="1163">
                  <c:v>0.63743055555555561</c:v>
                </c:pt>
                <c:pt idx="1164">
                  <c:v>0.63750000000000062</c:v>
                </c:pt>
                <c:pt idx="1165">
                  <c:v>0.63756944444444463</c:v>
                </c:pt>
                <c:pt idx="1166">
                  <c:v>0.63763888888889209</c:v>
                </c:pt>
                <c:pt idx="1167">
                  <c:v>0.63770833333333665</c:v>
                </c:pt>
                <c:pt idx="1168">
                  <c:v>0.63777777777777955</c:v>
                </c:pt>
                <c:pt idx="1169">
                  <c:v>0.63784722222222423</c:v>
                </c:pt>
                <c:pt idx="1170">
                  <c:v>0.63790509259259787</c:v>
                </c:pt>
                <c:pt idx="1171">
                  <c:v>0.63797453703703877</c:v>
                </c:pt>
                <c:pt idx="1172">
                  <c:v>0.63804398148148345</c:v>
                </c:pt>
                <c:pt idx="1173">
                  <c:v>0.63811342592592557</c:v>
                </c:pt>
                <c:pt idx="1174">
                  <c:v>0.6381828703703728</c:v>
                </c:pt>
                <c:pt idx="1175">
                  <c:v>0.63825231481481481</c:v>
                </c:pt>
                <c:pt idx="1176">
                  <c:v>0.6383217592592596</c:v>
                </c:pt>
                <c:pt idx="1177">
                  <c:v>0.63839120370370628</c:v>
                </c:pt>
                <c:pt idx="1178">
                  <c:v>0.63846064814814862</c:v>
                </c:pt>
                <c:pt idx="1179">
                  <c:v>0.63853009259259574</c:v>
                </c:pt>
                <c:pt idx="1180">
                  <c:v>0.63858796296296028</c:v>
                </c:pt>
                <c:pt idx="1181">
                  <c:v>0.63865740740740995</c:v>
                </c:pt>
                <c:pt idx="1182">
                  <c:v>0.63872685185185185</c:v>
                </c:pt>
                <c:pt idx="1183">
                  <c:v>0.63879629629629953</c:v>
                </c:pt>
                <c:pt idx="1184">
                  <c:v>0.63886574074074076</c:v>
                </c:pt>
                <c:pt idx="1185">
                  <c:v>0.63893518518518699</c:v>
                </c:pt>
                <c:pt idx="1186">
                  <c:v>0.63899305555555841</c:v>
                </c:pt>
                <c:pt idx="1187">
                  <c:v>0.63906249999999998</c:v>
                </c:pt>
                <c:pt idx="1188">
                  <c:v>0.63914351851852247</c:v>
                </c:pt>
                <c:pt idx="1189">
                  <c:v>0.63921296296296026</c:v>
                </c:pt>
                <c:pt idx="1190">
                  <c:v>0.6392824074074076</c:v>
                </c:pt>
                <c:pt idx="1191">
                  <c:v>0.6393402777777798</c:v>
                </c:pt>
                <c:pt idx="1192">
                  <c:v>0.63940972222222225</c:v>
                </c:pt>
                <c:pt idx="1193">
                  <c:v>0.63947916666666671</c:v>
                </c:pt>
                <c:pt idx="1194">
                  <c:v>0.63954861111111361</c:v>
                </c:pt>
                <c:pt idx="1195">
                  <c:v>0.63961805555555806</c:v>
                </c:pt>
                <c:pt idx="1196">
                  <c:v>0.63968750000000063</c:v>
                </c:pt>
                <c:pt idx="1197">
                  <c:v>0.63975694444444464</c:v>
                </c:pt>
                <c:pt idx="1198">
                  <c:v>0.63982638888888965</c:v>
                </c:pt>
                <c:pt idx="1199">
                  <c:v>0.63989583333333866</c:v>
                </c:pt>
                <c:pt idx="1200">
                  <c:v>0.63996527777777978</c:v>
                </c:pt>
                <c:pt idx="1201">
                  <c:v>0.64002314814814865</c:v>
                </c:pt>
                <c:pt idx="1202">
                  <c:v>0.64009259259259599</c:v>
                </c:pt>
                <c:pt idx="1203">
                  <c:v>0.640162037037037</c:v>
                </c:pt>
                <c:pt idx="1204">
                  <c:v>0.64023148148148346</c:v>
                </c:pt>
                <c:pt idx="1205">
                  <c:v>0.64030092592592558</c:v>
                </c:pt>
                <c:pt idx="1206">
                  <c:v>0.64037037037037281</c:v>
                </c:pt>
                <c:pt idx="1207">
                  <c:v>0.64043981481481704</c:v>
                </c:pt>
                <c:pt idx="1208">
                  <c:v>0.64049768518518724</c:v>
                </c:pt>
                <c:pt idx="1209">
                  <c:v>0.64056712962962958</c:v>
                </c:pt>
                <c:pt idx="1210">
                  <c:v>0.64063657407407626</c:v>
                </c:pt>
                <c:pt idx="1211">
                  <c:v>0.6407060185185226</c:v>
                </c:pt>
                <c:pt idx="1212">
                  <c:v>0.64077546296296295</c:v>
                </c:pt>
                <c:pt idx="1213">
                  <c:v>0.64084490740740996</c:v>
                </c:pt>
                <c:pt idx="1214">
                  <c:v>0.64091435185185186</c:v>
                </c:pt>
                <c:pt idx="1215">
                  <c:v>0.64098379629629665</c:v>
                </c:pt>
                <c:pt idx="1216">
                  <c:v>0.64105324074074077</c:v>
                </c:pt>
                <c:pt idx="1217">
                  <c:v>0.64112268518518711</c:v>
                </c:pt>
                <c:pt idx="1218">
                  <c:v>0.64118055555555564</c:v>
                </c:pt>
                <c:pt idx="1219">
                  <c:v>0.64125000000000065</c:v>
                </c:pt>
                <c:pt idx="1220">
                  <c:v>0.64131944444444622</c:v>
                </c:pt>
                <c:pt idx="1221">
                  <c:v>0.6413888888888909</c:v>
                </c:pt>
                <c:pt idx="1222">
                  <c:v>0.64145833333333535</c:v>
                </c:pt>
                <c:pt idx="1223">
                  <c:v>0.64152777777777781</c:v>
                </c:pt>
                <c:pt idx="1224">
                  <c:v>0.6415972222222226</c:v>
                </c:pt>
                <c:pt idx="1225">
                  <c:v>0.64166666666666672</c:v>
                </c:pt>
                <c:pt idx="1226">
                  <c:v>0.64173611111111162</c:v>
                </c:pt>
                <c:pt idx="1227">
                  <c:v>0.64180555555555818</c:v>
                </c:pt>
                <c:pt idx="1228">
                  <c:v>0.64187500000000308</c:v>
                </c:pt>
                <c:pt idx="1229">
                  <c:v>0.64193287037037294</c:v>
                </c:pt>
                <c:pt idx="1230">
                  <c:v>0.64200231481481485</c:v>
                </c:pt>
                <c:pt idx="1231">
                  <c:v>0.64207175925925963</c:v>
                </c:pt>
                <c:pt idx="1232">
                  <c:v>0.64214120370370675</c:v>
                </c:pt>
                <c:pt idx="1233">
                  <c:v>0.64221064814814965</c:v>
                </c:pt>
                <c:pt idx="1234">
                  <c:v>0.64228009259259622</c:v>
                </c:pt>
                <c:pt idx="1235">
                  <c:v>0.64234953703703901</c:v>
                </c:pt>
                <c:pt idx="1236">
                  <c:v>0.64241898148148169</c:v>
                </c:pt>
                <c:pt idx="1237">
                  <c:v>0.64255787037037271</c:v>
                </c:pt>
                <c:pt idx="1238">
                  <c:v>0.64262731481481705</c:v>
                </c:pt>
                <c:pt idx="1239">
                  <c:v>0.64268518518518758</c:v>
                </c:pt>
                <c:pt idx="1240">
                  <c:v>0.64275462962963192</c:v>
                </c:pt>
                <c:pt idx="1241">
                  <c:v>0.64282407407407804</c:v>
                </c:pt>
                <c:pt idx="1242">
                  <c:v>0.64289351851852305</c:v>
                </c:pt>
                <c:pt idx="1243">
                  <c:v>0.64296296296296063</c:v>
                </c:pt>
                <c:pt idx="1244">
                  <c:v>0.64303240740740764</c:v>
                </c:pt>
                <c:pt idx="1245">
                  <c:v>0.64310185185185265</c:v>
                </c:pt>
                <c:pt idx="1246">
                  <c:v>0.64317129629629977</c:v>
                </c:pt>
                <c:pt idx="1247">
                  <c:v>0.64324074074074067</c:v>
                </c:pt>
                <c:pt idx="1248">
                  <c:v>0.64331018518518512</c:v>
                </c:pt>
                <c:pt idx="1249">
                  <c:v>0.64336805555555565</c:v>
                </c:pt>
                <c:pt idx="1250">
                  <c:v>0.6434375</c:v>
                </c:pt>
                <c:pt idx="1251">
                  <c:v>0.64350694444444445</c:v>
                </c:pt>
                <c:pt idx="1252">
                  <c:v>0.64357638888888891</c:v>
                </c:pt>
                <c:pt idx="1253">
                  <c:v>0.64364583333333936</c:v>
                </c:pt>
                <c:pt idx="1254">
                  <c:v>0.64371527777778004</c:v>
                </c:pt>
                <c:pt idx="1255">
                  <c:v>0.64378472222222261</c:v>
                </c:pt>
                <c:pt idx="1256">
                  <c:v>0.64385416666666673</c:v>
                </c:pt>
                <c:pt idx="1257">
                  <c:v>0.64392361111111385</c:v>
                </c:pt>
                <c:pt idx="1258">
                  <c:v>0.64399305555555875</c:v>
                </c:pt>
                <c:pt idx="1259">
                  <c:v>0.6440509259259255</c:v>
                </c:pt>
                <c:pt idx="1260">
                  <c:v>0.64412037037037295</c:v>
                </c:pt>
                <c:pt idx="1261">
                  <c:v>0.64418981481481741</c:v>
                </c:pt>
                <c:pt idx="1262">
                  <c:v>0.64425925925925964</c:v>
                </c:pt>
                <c:pt idx="1263">
                  <c:v>0.64432870370370365</c:v>
                </c:pt>
                <c:pt idx="1264">
                  <c:v>0.64439814814814989</c:v>
                </c:pt>
                <c:pt idx="1265">
                  <c:v>0.64446759259259456</c:v>
                </c:pt>
                <c:pt idx="1266">
                  <c:v>0.64453703703703702</c:v>
                </c:pt>
                <c:pt idx="1267">
                  <c:v>0.64460648148148381</c:v>
                </c:pt>
                <c:pt idx="1268">
                  <c:v>0.64467592592592593</c:v>
                </c:pt>
                <c:pt idx="1269">
                  <c:v>0.64473379629629834</c:v>
                </c:pt>
                <c:pt idx="1270">
                  <c:v>0.6448032407407408</c:v>
                </c:pt>
                <c:pt idx="1271">
                  <c:v>0.6448726851851877</c:v>
                </c:pt>
                <c:pt idx="1272">
                  <c:v>0.6449421296296296</c:v>
                </c:pt>
                <c:pt idx="1273">
                  <c:v>0.64501157407407683</c:v>
                </c:pt>
                <c:pt idx="1274">
                  <c:v>0.64508101851852306</c:v>
                </c:pt>
                <c:pt idx="1275">
                  <c:v>0.64515046296296297</c:v>
                </c:pt>
                <c:pt idx="1276">
                  <c:v>0.64521990740740764</c:v>
                </c:pt>
                <c:pt idx="1277">
                  <c:v>0.64528935185185188</c:v>
                </c:pt>
                <c:pt idx="1278">
                  <c:v>0.64534722222222263</c:v>
                </c:pt>
                <c:pt idx="1279">
                  <c:v>0.64541666666666653</c:v>
                </c:pt>
                <c:pt idx="1280">
                  <c:v>0.64548611111111109</c:v>
                </c:pt>
                <c:pt idx="1281">
                  <c:v>0.64555555555555733</c:v>
                </c:pt>
                <c:pt idx="1282">
                  <c:v>0.64562500000000389</c:v>
                </c:pt>
                <c:pt idx="1283">
                  <c:v>0.64569444444444846</c:v>
                </c:pt>
                <c:pt idx="1284">
                  <c:v>0.64576388888889114</c:v>
                </c:pt>
                <c:pt idx="1285">
                  <c:v>0.64583333333333581</c:v>
                </c:pt>
                <c:pt idx="1286">
                  <c:v>0.64589120370370756</c:v>
                </c:pt>
                <c:pt idx="1287">
                  <c:v>0.64596064814815013</c:v>
                </c:pt>
                <c:pt idx="1288">
                  <c:v>0.6460416666666694</c:v>
                </c:pt>
                <c:pt idx="1289">
                  <c:v>0.64609953703703926</c:v>
                </c:pt>
                <c:pt idx="1290">
                  <c:v>0.64616898148148161</c:v>
                </c:pt>
                <c:pt idx="1291">
                  <c:v>0.64623842592592551</c:v>
                </c:pt>
                <c:pt idx="1292">
                  <c:v>0.64630787037037296</c:v>
                </c:pt>
                <c:pt idx="1293">
                  <c:v>0.64637731481481475</c:v>
                </c:pt>
                <c:pt idx="1294">
                  <c:v>0.64644675925925921</c:v>
                </c:pt>
                <c:pt idx="1295">
                  <c:v>0.64651620370370366</c:v>
                </c:pt>
                <c:pt idx="1296">
                  <c:v>0.64657407407407719</c:v>
                </c:pt>
                <c:pt idx="1297">
                  <c:v>0.64664351851852386</c:v>
                </c:pt>
                <c:pt idx="1298">
                  <c:v>0.64671296296296121</c:v>
                </c:pt>
                <c:pt idx="1299">
                  <c:v>0.64678240740740933</c:v>
                </c:pt>
                <c:pt idx="1300">
                  <c:v>0.6468518518518539</c:v>
                </c:pt>
                <c:pt idx="1301">
                  <c:v>0.64692129629630035</c:v>
                </c:pt>
                <c:pt idx="1302">
                  <c:v>0.64699074074074081</c:v>
                </c:pt>
                <c:pt idx="1303">
                  <c:v>0.64706018518518515</c:v>
                </c:pt>
                <c:pt idx="1304">
                  <c:v>0.64712962962963183</c:v>
                </c:pt>
                <c:pt idx="1305">
                  <c:v>0.64718750000000003</c:v>
                </c:pt>
                <c:pt idx="1306">
                  <c:v>0.6472569444444447</c:v>
                </c:pt>
                <c:pt idx="1307">
                  <c:v>0.64732638888888883</c:v>
                </c:pt>
                <c:pt idx="1308">
                  <c:v>0.64739583333333783</c:v>
                </c:pt>
                <c:pt idx="1309">
                  <c:v>0.64746527777777774</c:v>
                </c:pt>
                <c:pt idx="1310">
                  <c:v>0.64753472222222219</c:v>
                </c:pt>
                <c:pt idx="1311">
                  <c:v>0.64760416666666665</c:v>
                </c:pt>
                <c:pt idx="1312">
                  <c:v>0.64767361111111466</c:v>
                </c:pt>
                <c:pt idx="1313">
                  <c:v>0.64774305555555955</c:v>
                </c:pt>
                <c:pt idx="1314">
                  <c:v>0.64780092592592597</c:v>
                </c:pt>
                <c:pt idx="1315">
                  <c:v>0.64787037037037365</c:v>
                </c:pt>
                <c:pt idx="1316">
                  <c:v>0.64793981481481844</c:v>
                </c:pt>
                <c:pt idx="1317">
                  <c:v>0.64800925925926123</c:v>
                </c:pt>
                <c:pt idx="1318">
                  <c:v>0.64807870370370568</c:v>
                </c:pt>
                <c:pt idx="1319">
                  <c:v>0.64814814814815036</c:v>
                </c:pt>
                <c:pt idx="1320">
                  <c:v>0.64821759259259482</c:v>
                </c:pt>
                <c:pt idx="1321">
                  <c:v>0.64828703703703705</c:v>
                </c:pt>
                <c:pt idx="1322">
                  <c:v>0.64835648148148162</c:v>
                </c:pt>
                <c:pt idx="1323">
                  <c:v>0.64842592592592596</c:v>
                </c:pt>
                <c:pt idx="1324">
                  <c:v>0.6484837962962966</c:v>
                </c:pt>
                <c:pt idx="1325">
                  <c:v>0.6485532407407405</c:v>
                </c:pt>
                <c:pt idx="1326">
                  <c:v>0.64862268518518784</c:v>
                </c:pt>
                <c:pt idx="1327">
                  <c:v>0.64869212962962963</c:v>
                </c:pt>
                <c:pt idx="1328">
                  <c:v>0.64876157407407731</c:v>
                </c:pt>
                <c:pt idx="1329">
                  <c:v>0.64883101851852387</c:v>
                </c:pt>
                <c:pt idx="1330">
                  <c:v>0.648900462962963</c:v>
                </c:pt>
                <c:pt idx="1331">
                  <c:v>0.64896990740740945</c:v>
                </c:pt>
                <c:pt idx="1332">
                  <c:v>0.64903935185185191</c:v>
                </c:pt>
                <c:pt idx="1333">
                  <c:v>0.64910879629629881</c:v>
                </c:pt>
                <c:pt idx="1334">
                  <c:v>0.64917824074074071</c:v>
                </c:pt>
                <c:pt idx="1335">
                  <c:v>0.64923611111111112</c:v>
                </c:pt>
                <c:pt idx="1336">
                  <c:v>0.64930555555555791</c:v>
                </c:pt>
                <c:pt idx="1337">
                  <c:v>0.64937500000000226</c:v>
                </c:pt>
                <c:pt idx="1338">
                  <c:v>0.64944444444444671</c:v>
                </c:pt>
                <c:pt idx="1339">
                  <c:v>0.64951388888888884</c:v>
                </c:pt>
                <c:pt idx="1340">
                  <c:v>0.64958333333333362</c:v>
                </c:pt>
                <c:pt idx="1341">
                  <c:v>0.64965277777777775</c:v>
                </c:pt>
                <c:pt idx="1342">
                  <c:v>0.6497106481481506</c:v>
                </c:pt>
                <c:pt idx="1343">
                  <c:v>0.64978009259259706</c:v>
                </c:pt>
                <c:pt idx="1344">
                  <c:v>0.64984953703703985</c:v>
                </c:pt>
                <c:pt idx="1345">
                  <c:v>0.64991898148148164</c:v>
                </c:pt>
                <c:pt idx="1346">
                  <c:v>0.64998842592592598</c:v>
                </c:pt>
                <c:pt idx="1347">
                  <c:v>0.65005787037037399</c:v>
                </c:pt>
                <c:pt idx="1348">
                  <c:v>0.65012731481481678</c:v>
                </c:pt>
                <c:pt idx="1349">
                  <c:v>0.65019675925925924</c:v>
                </c:pt>
                <c:pt idx="1350">
                  <c:v>0.65026620370370369</c:v>
                </c:pt>
                <c:pt idx="1351">
                  <c:v>0.65032407407407766</c:v>
                </c:pt>
                <c:pt idx="1352">
                  <c:v>0.65039351851852234</c:v>
                </c:pt>
                <c:pt idx="1353">
                  <c:v>0.65046296296296002</c:v>
                </c:pt>
                <c:pt idx="1354">
                  <c:v>0.6505324074074077</c:v>
                </c:pt>
                <c:pt idx="1355">
                  <c:v>0.65060185185185404</c:v>
                </c:pt>
                <c:pt idx="1356">
                  <c:v>0.65067129629630027</c:v>
                </c:pt>
                <c:pt idx="1357">
                  <c:v>0.65074074074074073</c:v>
                </c:pt>
                <c:pt idx="1358">
                  <c:v>0.65081018518518563</c:v>
                </c:pt>
                <c:pt idx="1359">
                  <c:v>0.65087962962963275</c:v>
                </c:pt>
                <c:pt idx="1360">
                  <c:v>0.65093750000000061</c:v>
                </c:pt>
                <c:pt idx="1361">
                  <c:v>0.65100694444444462</c:v>
                </c:pt>
                <c:pt idx="1362">
                  <c:v>0.65107638888888963</c:v>
                </c:pt>
                <c:pt idx="1363">
                  <c:v>0.65114583333333853</c:v>
                </c:pt>
                <c:pt idx="1364">
                  <c:v>0.65121527777777954</c:v>
                </c:pt>
                <c:pt idx="1365">
                  <c:v>0.65128472222222222</c:v>
                </c:pt>
                <c:pt idx="1366">
                  <c:v>0.65135416666666668</c:v>
                </c:pt>
                <c:pt idx="1367">
                  <c:v>0.65142361111111335</c:v>
                </c:pt>
                <c:pt idx="1368">
                  <c:v>0.65149305555555792</c:v>
                </c:pt>
                <c:pt idx="1369">
                  <c:v>0.65156249999999949</c:v>
                </c:pt>
                <c:pt idx="1370">
                  <c:v>0.65162037037037435</c:v>
                </c:pt>
                <c:pt idx="1371">
                  <c:v>0.6516898148148188</c:v>
                </c:pt>
                <c:pt idx="1372">
                  <c:v>0.6517592592592617</c:v>
                </c:pt>
                <c:pt idx="1373">
                  <c:v>0.65182870370370594</c:v>
                </c:pt>
                <c:pt idx="1374">
                  <c:v>0.65189814814815084</c:v>
                </c:pt>
                <c:pt idx="1375">
                  <c:v>0.65196759259259518</c:v>
                </c:pt>
                <c:pt idx="1376">
                  <c:v>0.65203703703703764</c:v>
                </c:pt>
                <c:pt idx="1377">
                  <c:v>0.65209490740740972</c:v>
                </c:pt>
                <c:pt idx="1378">
                  <c:v>0.65217592592592599</c:v>
                </c:pt>
                <c:pt idx="1379">
                  <c:v>0.65223379629629663</c:v>
                </c:pt>
                <c:pt idx="1380">
                  <c:v>0.65230324074074053</c:v>
                </c:pt>
                <c:pt idx="1381">
                  <c:v>0.65237268518518565</c:v>
                </c:pt>
                <c:pt idx="1382">
                  <c:v>0.65244212962962966</c:v>
                </c:pt>
                <c:pt idx="1383">
                  <c:v>0.65251157407407601</c:v>
                </c:pt>
                <c:pt idx="1384">
                  <c:v>0.65258101851852246</c:v>
                </c:pt>
                <c:pt idx="1385">
                  <c:v>0.65265046296296292</c:v>
                </c:pt>
                <c:pt idx="1386">
                  <c:v>0.65271990740740971</c:v>
                </c:pt>
                <c:pt idx="1387">
                  <c:v>0.65277777777777979</c:v>
                </c:pt>
                <c:pt idx="1388">
                  <c:v>0.65284722222222447</c:v>
                </c:pt>
                <c:pt idx="1389">
                  <c:v>0.6529166666666667</c:v>
                </c:pt>
                <c:pt idx="1390">
                  <c:v>0.6529861111111116</c:v>
                </c:pt>
                <c:pt idx="1391">
                  <c:v>0.65305555555555794</c:v>
                </c:pt>
                <c:pt idx="1392">
                  <c:v>0.65312500000000284</c:v>
                </c:pt>
                <c:pt idx="1393">
                  <c:v>0.65319444444444696</c:v>
                </c:pt>
                <c:pt idx="1394">
                  <c:v>0.65326388888888964</c:v>
                </c:pt>
                <c:pt idx="1395">
                  <c:v>0.65333333333333365</c:v>
                </c:pt>
                <c:pt idx="1396">
                  <c:v>0.65340277777777778</c:v>
                </c:pt>
                <c:pt idx="1397">
                  <c:v>0.65346064814814864</c:v>
                </c:pt>
                <c:pt idx="1398">
                  <c:v>0.65353009259259576</c:v>
                </c:pt>
                <c:pt idx="1399">
                  <c:v>0.65359953703703877</c:v>
                </c:pt>
                <c:pt idx="1400">
                  <c:v>0.65366898148148345</c:v>
                </c:pt>
                <c:pt idx="1401">
                  <c:v>0.6537384259259259</c:v>
                </c:pt>
                <c:pt idx="1402">
                  <c:v>0.65380787037037436</c:v>
                </c:pt>
                <c:pt idx="1403">
                  <c:v>0.65387731481481703</c:v>
                </c:pt>
                <c:pt idx="1404">
                  <c:v>0.6539467592592596</c:v>
                </c:pt>
                <c:pt idx="1405">
                  <c:v>0.65401620370370372</c:v>
                </c:pt>
                <c:pt idx="1406">
                  <c:v>0.65408564814815084</c:v>
                </c:pt>
                <c:pt idx="1407">
                  <c:v>0.6541435185185227</c:v>
                </c:pt>
                <c:pt idx="1408">
                  <c:v>0.65421296296296028</c:v>
                </c:pt>
                <c:pt idx="1409">
                  <c:v>0.65428240740740762</c:v>
                </c:pt>
                <c:pt idx="1410">
                  <c:v>0.65435185185185185</c:v>
                </c:pt>
                <c:pt idx="1411">
                  <c:v>0.65442129629629953</c:v>
                </c:pt>
                <c:pt idx="1412">
                  <c:v>0.65449074074074076</c:v>
                </c:pt>
                <c:pt idx="1413">
                  <c:v>0.65456018518518522</c:v>
                </c:pt>
                <c:pt idx="1414">
                  <c:v>0.65462962962963356</c:v>
                </c:pt>
                <c:pt idx="1415">
                  <c:v>0.65469907407407935</c:v>
                </c:pt>
                <c:pt idx="1416">
                  <c:v>0.65475694444444565</c:v>
                </c:pt>
                <c:pt idx="1417">
                  <c:v>0.65482638888889066</c:v>
                </c:pt>
                <c:pt idx="1418">
                  <c:v>0.65489583333333867</c:v>
                </c:pt>
                <c:pt idx="1419">
                  <c:v>0.6549652777777798</c:v>
                </c:pt>
                <c:pt idx="1420">
                  <c:v>0.65503472222222225</c:v>
                </c:pt>
                <c:pt idx="1421">
                  <c:v>0.65510416666666671</c:v>
                </c:pt>
                <c:pt idx="1422">
                  <c:v>0.65517361111111361</c:v>
                </c:pt>
                <c:pt idx="1423">
                  <c:v>0.65524305555555806</c:v>
                </c:pt>
                <c:pt idx="1424">
                  <c:v>0.65531249999999996</c:v>
                </c:pt>
                <c:pt idx="1425">
                  <c:v>0.65537037037037271</c:v>
                </c:pt>
                <c:pt idx="1426">
                  <c:v>0.6554398148148175</c:v>
                </c:pt>
                <c:pt idx="1427">
                  <c:v>0.65550925925925962</c:v>
                </c:pt>
                <c:pt idx="1428">
                  <c:v>0.65557870370370364</c:v>
                </c:pt>
                <c:pt idx="1429">
                  <c:v>0.65564814814815142</c:v>
                </c:pt>
                <c:pt idx="1430">
                  <c:v>0.65571759259259599</c:v>
                </c:pt>
                <c:pt idx="1431">
                  <c:v>0.655787037037039</c:v>
                </c:pt>
                <c:pt idx="1432">
                  <c:v>0.65585648148148346</c:v>
                </c:pt>
                <c:pt idx="1433">
                  <c:v>0.65591435185185187</c:v>
                </c:pt>
                <c:pt idx="1434">
                  <c:v>0.65599537037037436</c:v>
                </c:pt>
                <c:pt idx="1435">
                  <c:v>0.65605324074074078</c:v>
                </c:pt>
                <c:pt idx="1436">
                  <c:v>0.65612268518518724</c:v>
                </c:pt>
                <c:pt idx="1437">
                  <c:v>0.65619212962962969</c:v>
                </c:pt>
                <c:pt idx="1438">
                  <c:v>0.65626157407407626</c:v>
                </c:pt>
                <c:pt idx="1439">
                  <c:v>0.6563310185185226</c:v>
                </c:pt>
                <c:pt idx="1440">
                  <c:v>0.65646990740740763</c:v>
                </c:pt>
                <c:pt idx="1441">
                  <c:v>0.65653935185185186</c:v>
                </c:pt>
                <c:pt idx="1442">
                  <c:v>0.65660879629629965</c:v>
                </c:pt>
                <c:pt idx="1443">
                  <c:v>0.65667824074074255</c:v>
                </c:pt>
                <c:pt idx="1444">
                  <c:v>0.65674768518518911</c:v>
                </c:pt>
                <c:pt idx="1445">
                  <c:v>0.65681712962962968</c:v>
                </c:pt>
                <c:pt idx="1446">
                  <c:v>0.65688657407407625</c:v>
                </c:pt>
                <c:pt idx="1447">
                  <c:v>0.6569560185185227</c:v>
                </c:pt>
                <c:pt idx="1448">
                  <c:v>0.6570138888888909</c:v>
                </c:pt>
                <c:pt idx="1449">
                  <c:v>0.65708333333333535</c:v>
                </c:pt>
                <c:pt idx="1450">
                  <c:v>0.65715277777777781</c:v>
                </c:pt>
                <c:pt idx="1451">
                  <c:v>0.6572222222222226</c:v>
                </c:pt>
                <c:pt idx="1452">
                  <c:v>0.65729166666666894</c:v>
                </c:pt>
                <c:pt idx="1453">
                  <c:v>0.65736111111111162</c:v>
                </c:pt>
                <c:pt idx="1454">
                  <c:v>0.65743055555555563</c:v>
                </c:pt>
                <c:pt idx="1455">
                  <c:v>0.65750000000000064</c:v>
                </c:pt>
                <c:pt idx="1456">
                  <c:v>0.65756944444444465</c:v>
                </c:pt>
                <c:pt idx="1457">
                  <c:v>0.65762731481481751</c:v>
                </c:pt>
                <c:pt idx="1458">
                  <c:v>0.65769675925925963</c:v>
                </c:pt>
                <c:pt idx="1459">
                  <c:v>0.65776620370370364</c:v>
                </c:pt>
                <c:pt idx="1460">
                  <c:v>0.65783564814815143</c:v>
                </c:pt>
                <c:pt idx="1461">
                  <c:v>0.657905092592598</c:v>
                </c:pt>
                <c:pt idx="1462">
                  <c:v>0.65797453703703901</c:v>
                </c:pt>
                <c:pt idx="1463">
                  <c:v>0.65804398148148346</c:v>
                </c:pt>
                <c:pt idx="1464">
                  <c:v>0.65810185185185366</c:v>
                </c:pt>
                <c:pt idx="1465">
                  <c:v>0.65817129629630033</c:v>
                </c:pt>
                <c:pt idx="1466">
                  <c:v>0.65824074074074079</c:v>
                </c:pt>
                <c:pt idx="1467">
                  <c:v>0.65831018518518525</c:v>
                </c:pt>
                <c:pt idx="1468">
                  <c:v>0.65837962962963192</c:v>
                </c:pt>
                <c:pt idx="1469">
                  <c:v>0.65844907407407804</c:v>
                </c:pt>
                <c:pt idx="1470">
                  <c:v>0.65851851851852106</c:v>
                </c:pt>
                <c:pt idx="1471">
                  <c:v>0.65858796296296063</c:v>
                </c:pt>
                <c:pt idx="1472">
                  <c:v>0.65865740740741052</c:v>
                </c:pt>
                <c:pt idx="1473">
                  <c:v>0.65872685185185265</c:v>
                </c:pt>
                <c:pt idx="1474">
                  <c:v>0.65878472222222262</c:v>
                </c:pt>
                <c:pt idx="1475">
                  <c:v>0.65885416666666663</c:v>
                </c:pt>
                <c:pt idx="1476">
                  <c:v>0.6589236111111143</c:v>
                </c:pt>
                <c:pt idx="1477">
                  <c:v>0.65899305555555876</c:v>
                </c:pt>
                <c:pt idx="1478">
                  <c:v>0.6590625</c:v>
                </c:pt>
                <c:pt idx="1479">
                  <c:v>0.65913194444444645</c:v>
                </c:pt>
                <c:pt idx="1480">
                  <c:v>0.6592013888888909</c:v>
                </c:pt>
                <c:pt idx="1481">
                  <c:v>0.65927083333333736</c:v>
                </c:pt>
                <c:pt idx="1482">
                  <c:v>0.65934027777778004</c:v>
                </c:pt>
                <c:pt idx="1483">
                  <c:v>0.65940972222222261</c:v>
                </c:pt>
                <c:pt idx="1484">
                  <c:v>0.65946759259259469</c:v>
                </c:pt>
                <c:pt idx="1485">
                  <c:v>0.65953703703703703</c:v>
                </c:pt>
                <c:pt idx="1486">
                  <c:v>0.65960648148148382</c:v>
                </c:pt>
                <c:pt idx="1487">
                  <c:v>0.65967592592592594</c:v>
                </c:pt>
                <c:pt idx="1488">
                  <c:v>0.65974537037037495</c:v>
                </c:pt>
                <c:pt idx="1489">
                  <c:v>0.65981481481481741</c:v>
                </c:pt>
                <c:pt idx="1490">
                  <c:v>0.65988425925925964</c:v>
                </c:pt>
                <c:pt idx="1491">
                  <c:v>0.65995370370370365</c:v>
                </c:pt>
                <c:pt idx="1492">
                  <c:v>0.66002314814814989</c:v>
                </c:pt>
                <c:pt idx="1493">
                  <c:v>0.66008101851852385</c:v>
                </c:pt>
                <c:pt idx="1494">
                  <c:v>0.66015046296296298</c:v>
                </c:pt>
                <c:pt idx="1495">
                  <c:v>0.66021990740740921</c:v>
                </c:pt>
                <c:pt idx="1496">
                  <c:v>0.66028935185185189</c:v>
                </c:pt>
                <c:pt idx="1497">
                  <c:v>0.66035879629629834</c:v>
                </c:pt>
                <c:pt idx="1498">
                  <c:v>0.6604282407407408</c:v>
                </c:pt>
                <c:pt idx="1499">
                  <c:v>0.6604976851851877</c:v>
                </c:pt>
                <c:pt idx="1500">
                  <c:v>0.66056712962962949</c:v>
                </c:pt>
                <c:pt idx="1501">
                  <c:v>0.66063657407407683</c:v>
                </c:pt>
                <c:pt idx="1502">
                  <c:v>0.66070601851852306</c:v>
                </c:pt>
                <c:pt idx="1503">
                  <c:v>0.66077546296296363</c:v>
                </c:pt>
                <c:pt idx="1504">
                  <c:v>0.66083333333333572</c:v>
                </c:pt>
                <c:pt idx="1505">
                  <c:v>0.66090277777777773</c:v>
                </c:pt>
                <c:pt idx="1506">
                  <c:v>0.66097222222222263</c:v>
                </c:pt>
                <c:pt idx="1507">
                  <c:v>0.66104166666666975</c:v>
                </c:pt>
                <c:pt idx="1508">
                  <c:v>0.66111111111111165</c:v>
                </c:pt>
                <c:pt idx="1509">
                  <c:v>0.66118055555555733</c:v>
                </c:pt>
                <c:pt idx="1510">
                  <c:v>0.661250000000002</c:v>
                </c:pt>
                <c:pt idx="1511">
                  <c:v>0.66131944444444646</c:v>
                </c:pt>
                <c:pt idx="1512">
                  <c:v>0.66138888888889114</c:v>
                </c:pt>
                <c:pt idx="1513">
                  <c:v>0.66144675925925933</c:v>
                </c:pt>
                <c:pt idx="1514">
                  <c:v>0.66151620370370368</c:v>
                </c:pt>
                <c:pt idx="1515">
                  <c:v>0.66158564814815013</c:v>
                </c:pt>
                <c:pt idx="1516">
                  <c:v>0.66165509259259858</c:v>
                </c:pt>
                <c:pt idx="1517">
                  <c:v>0.66172453703703926</c:v>
                </c:pt>
                <c:pt idx="1518">
                  <c:v>0.66179398148148383</c:v>
                </c:pt>
                <c:pt idx="1519">
                  <c:v>0.66186342592592551</c:v>
                </c:pt>
                <c:pt idx="1520">
                  <c:v>0.66193287037037296</c:v>
                </c:pt>
                <c:pt idx="1521">
                  <c:v>0.66199074074074071</c:v>
                </c:pt>
                <c:pt idx="1522">
                  <c:v>0.66207175925925965</c:v>
                </c:pt>
                <c:pt idx="1523">
                  <c:v>0.66212962962963218</c:v>
                </c:pt>
                <c:pt idx="1524">
                  <c:v>0.66219907407407885</c:v>
                </c:pt>
                <c:pt idx="1525">
                  <c:v>0.66226851851852175</c:v>
                </c:pt>
                <c:pt idx="1526">
                  <c:v>0.66233796296296121</c:v>
                </c:pt>
                <c:pt idx="1527">
                  <c:v>0.66240740740740933</c:v>
                </c:pt>
                <c:pt idx="1528">
                  <c:v>0.6624768518518519</c:v>
                </c:pt>
                <c:pt idx="1529">
                  <c:v>0.66254629629629846</c:v>
                </c:pt>
                <c:pt idx="1530">
                  <c:v>0.66261574074074081</c:v>
                </c:pt>
                <c:pt idx="1531">
                  <c:v>0.66267361111111511</c:v>
                </c:pt>
                <c:pt idx="1532">
                  <c:v>0.66274305555555957</c:v>
                </c:pt>
                <c:pt idx="1533">
                  <c:v>0.66281250000000003</c:v>
                </c:pt>
                <c:pt idx="1534">
                  <c:v>0.66288194444444681</c:v>
                </c:pt>
                <c:pt idx="1535">
                  <c:v>0.66295138888889105</c:v>
                </c:pt>
                <c:pt idx="1536">
                  <c:v>0.66302083333333783</c:v>
                </c:pt>
                <c:pt idx="1537">
                  <c:v>0.6630902777777804</c:v>
                </c:pt>
                <c:pt idx="1538">
                  <c:v>0.66315972222222264</c:v>
                </c:pt>
                <c:pt idx="1539">
                  <c:v>0.66322916666666665</c:v>
                </c:pt>
                <c:pt idx="1540">
                  <c:v>0.66329861111111466</c:v>
                </c:pt>
                <c:pt idx="1541">
                  <c:v>0.66335648148148163</c:v>
                </c:pt>
                <c:pt idx="1542">
                  <c:v>0.66342592592592597</c:v>
                </c:pt>
                <c:pt idx="1543">
                  <c:v>0.66349537037037365</c:v>
                </c:pt>
                <c:pt idx="1544">
                  <c:v>0.66356481481481666</c:v>
                </c:pt>
                <c:pt idx="1545">
                  <c:v>0.66363425925926123</c:v>
                </c:pt>
                <c:pt idx="1546">
                  <c:v>0.66370370370370568</c:v>
                </c:pt>
                <c:pt idx="1547">
                  <c:v>0.66377314814815036</c:v>
                </c:pt>
                <c:pt idx="1548">
                  <c:v>0.6638425925925967</c:v>
                </c:pt>
                <c:pt idx="1549">
                  <c:v>0.66391203703703705</c:v>
                </c:pt>
                <c:pt idx="1550">
                  <c:v>0.66398148148148406</c:v>
                </c:pt>
                <c:pt idx="1551">
                  <c:v>0.66403935185185181</c:v>
                </c:pt>
                <c:pt idx="1552">
                  <c:v>0.66410879629629871</c:v>
                </c:pt>
                <c:pt idx="1553">
                  <c:v>0.66417824074074072</c:v>
                </c:pt>
                <c:pt idx="1554">
                  <c:v>0.66424768518518784</c:v>
                </c:pt>
                <c:pt idx="1555">
                  <c:v>0.66431712962962952</c:v>
                </c:pt>
                <c:pt idx="1556">
                  <c:v>0.66438657407407464</c:v>
                </c:pt>
                <c:pt idx="1557">
                  <c:v>0.66445601851852176</c:v>
                </c:pt>
                <c:pt idx="1558">
                  <c:v>0.664525462962963</c:v>
                </c:pt>
                <c:pt idx="1559">
                  <c:v>0.66459490740740945</c:v>
                </c:pt>
                <c:pt idx="1560">
                  <c:v>0.66466435185185191</c:v>
                </c:pt>
                <c:pt idx="1561">
                  <c:v>0.66472222222222399</c:v>
                </c:pt>
                <c:pt idx="1562">
                  <c:v>0.66479166666667078</c:v>
                </c:pt>
                <c:pt idx="1563">
                  <c:v>0.66486111111111312</c:v>
                </c:pt>
                <c:pt idx="1564">
                  <c:v>0.66493055555555791</c:v>
                </c:pt>
                <c:pt idx="1565">
                  <c:v>0.66500000000000226</c:v>
                </c:pt>
                <c:pt idx="1566">
                  <c:v>0.66506944444444671</c:v>
                </c:pt>
                <c:pt idx="1567">
                  <c:v>0.6651388888888915</c:v>
                </c:pt>
                <c:pt idx="1568">
                  <c:v>0.66520833333333595</c:v>
                </c:pt>
                <c:pt idx="1569">
                  <c:v>0.66527777777777775</c:v>
                </c:pt>
                <c:pt idx="1570">
                  <c:v>0.66534722222222265</c:v>
                </c:pt>
                <c:pt idx="1571">
                  <c:v>0.66540509259259706</c:v>
                </c:pt>
                <c:pt idx="1572">
                  <c:v>0.66547453703703763</c:v>
                </c:pt>
                <c:pt idx="1573">
                  <c:v>0.66554398148148164</c:v>
                </c:pt>
                <c:pt idx="1574">
                  <c:v>0.66561342592592598</c:v>
                </c:pt>
                <c:pt idx="1575">
                  <c:v>0.66568287037037399</c:v>
                </c:pt>
                <c:pt idx="1576">
                  <c:v>0.66575231481481678</c:v>
                </c:pt>
                <c:pt idx="1577">
                  <c:v>0.66582175925926124</c:v>
                </c:pt>
                <c:pt idx="1578">
                  <c:v>0.66589120370370769</c:v>
                </c:pt>
                <c:pt idx="1579">
                  <c:v>0.66596064814815048</c:v>
                </c:pt>
                <c:pt idx="1580">
                  <c:v>0.6660300925925966</c:v>
                </c:pt>
                <c:pt idx="1581">
                  <c:v>0.66608796296296258</c:v>
                </c:pt>
                <c:pt idx="1582">
                  <c:v>0.66615740740740981</c:v>
                </c:pt>
                <c:pt idx="1583">
                  <c:v>0.66622685185185182</c:v>
                </c:pt>
                <c:pt idx="1584">
                  <c:v>0.66629629629629872</c:v>
                </c:pt>
                <c:pt idx="1585">
                  <c:v>0.66636574074074051</c:v>
                </c:pt>
                <c:pt idx="1586">
                  <c:v>0.66643518518518563</c:v>
                </c:pt>
                <c:pt idx="1587">
                  <c:v>0.66650462962962964</c:v>
                </c:pt>
                <c:pt idx="1588">
                  <c:v>0.66656250000000006</c:v>
                </c:pt>
                <c:pt idx="1589">
                  <c:v>0.66664351851852388</c:v>
                </c:pt>
                <c:pt idx="1590">
                  <c:v>0.66670138888889197</c:v>
                </c:pt>
                <c:pt idx="1591">
                  <c:v>0.66677083333333853</c:v>
                </c:pt>
                <c:pt idx="1592">
                  <c:v>0.66684027777778121</c:v>
                </c:pt>
                <c:pt idx="1593">
                  <c:v>0.66690972222222411</c:v>
                </c:pt>
                <c:pt idx="1594">
                  <c:v>0.66697916666666857</c:v>
                </c:pt>
                <c:pt idx="1595">
                  <c:v>0.66704861111111502</c:v>
                </c:pt>
                <c:pt idx="1596">
                  <c:v>0.66711805555555792</c:v>
                </c:pt>
                <c:pt idx="1597">
                  <c:v>0.66718749999999993</c:v>
                </c:pt>
                <c:pt idx="1598">
                  <c:v>0.66725694444444461</c:v>
                </c:pt>
                <c:pt idx="1599">
                  <c:v>0.66731481481481703</c:v>
                </c:pt>
                <c:pt idx="1600">
                  <c:v>0.66739583333333785</c:v>
                </c:pt>
                <c:pt idx="1601">
                  <c:v>0.66745370370370372</c:v>
                </c:pt>
                <c:pt idx="1602">
                  <c:v>0.66752314814814862</c:v>
                </c:pt>
                <c:pt idx="1603">
                  <c:v>0.66759259259259518</c:v>
                </c:pt>
                <c:pt idx="1604">
                  <c:v>0.66766203703703764</c:v>
                </c:pt>
                <c:pt idx="1605">
                  <c:v>0.66773148148148476</c:v>
                </c:pt>
                <c:pt idx="1606">
                  <c:v>0.66780092592592588</c:v>
                </c:pt>
                <c:pt idx="1607">
                  <c:v>0.66787037037037433</c:v>
                </c:pt>
                <c:pt idx="1608">
                  <c:v>0.66792824074074064</c:v>
                </c:pt>
                <c:pt idx="1609">
                  <c:v>0.66799768518518843</c:v>
                </c:pt>
                <c:pt idx="1610">
                  <c:v>0.66806712962962955</c:v>
                </c:pt>
                <c:pt idx="1611">
                  <c:v>0.66813657407407612</c:v>
                </c:pt>
                <c:pt idx="1612">
                  <c:v>0.66820601851852246</c:v>
                </c:pt>
                <c:pt idx="1613">
                  <c:v>0.66827546296296303</c:v>
                </c:pt>
                <c:pt idx="1614">
                  <c:v>0.66834490740740971</c:v>
                </c:pt>
                <c:pt idx="1615">
                  <c:v>0.6684143518518515</c:v>
                </c:pt>
                <c:pt idx="1616">
                  <c:v>0.66848379629629662</c:v>
                </c:pt>
                <c:pt idx="1617">
                  <c:v>0.66855324074074052</c:v>
                </c:pt>
                <c:pt idx="1618">
                  <c:v>0.6686226851851883</c:v>
                </c:pt>
                <c:pt idx="1619">
                  <c:v>0.66868055555555794</c:v>
                </c:pt>
                <c:pt idx="1620">
                  <c:v>0.66875000000000284</c:v>
                </c:pt>
                <c:pt idx="1621">
                  <c:v>0.66881944444444696</c:v>
                </c:pt>
                <c:pt idx="1622">
                  <c:v>0.66888888888889209</c:v>
                </c:pt>
                <c:pt idx="1623">
                  <c:v>0.66895833333333665</c:v>
                </c:pt>
                <c:pt idx="1624">
                  <c:v>0.66902777777777966</c:v>
                </c:pt>
                <c:pt idx="1625">
                  <c:v>0.66909722222222423</c:v>
                </c:pt>
                <c:pt idx="1626">
                  <c:v>0.66916666666666669</c:v>
                </c:pt>
                <c:pt idx="1627">
                  <c:v>0.66923611111111114</c:v>
                </c:pt>
                <c:pt idx="1628">
                  <c:v>0.66930555555555782</c:v>
                </c:pt>
                <c:pt idx="1629">
                  <c:v>0.66936342592592557</c:v>
                </c:pt>
                <c:pt idx="1630">
                  <c:v>0.6694328703703728</c:v>
                </c:pt>
                <c:pt idx="1631">
                  <c:v>0.66950231481481481</c:v>
                </c:pt>
                <c:pt idx="1632">
                  <c:v>0.6695717592592596</c:v>
                </c:pt>
                <c:pt idx="1633">
                  <c:v>0.66964120370370817</c:v>
                </c:pt>
                <c:pt idx="1634">
                  <c:v>0.66971064814815084</c:v>
                </c:pt>
                <c:pt idx="1635">
                  <c:v>0.66978009259259763</c:v>
                </c:pt>
                <c:pt idx="1636">
                  <c:v>0.66984953703704042</c:v>
                </c:pt>
                <c:pt idx="1637">
                  <c:v>0.66990740740741006</c:v>
                </c:pt>
                <c:pt idx="1638">
                  <c:v>0.66997685185185185</c:v>
                </c:pt>
                <c:pt idx="1639">
                  <c:v>0.6700462962962993</c:v>
                </c:pt>
                <c:pt idx="1640">
                  <c:v>0.67011574074074076</c:v>
                </c:pt>
                <c:pt idx="1641">
                  <c:v>0.67018518518518688</c:v>
                </c:pt>
                <c:pt idx="1642">
                  <c:v>0.67025462962963156</c:v>
                </c:pt>
                <c:pt idx="1643">
                  <c:v>0.67032407407407801</c:v>
                </c:pt>
                <c:pt idx="1644">
                  <c:v>0.67039351851852269</c:v>
                </c:pt>
                <c:pt idx="1645">
                  <c:v>0.67046296296296026</c:v>
                </c:pt>
                <c:pt idx="1646">
                  <c:v>0.6705324074074076</c:v>
                </c:pt>
                <c:pt idx="1647">
                  <c:v>0.6705902777777798</c:v>
                </c:pt>
                <c:pt idx="1648">
                  <c:v>0.67065972222222459</c:v>
                </c:pt>
                <c:pt idx="1649">
                  <c:v>0.67072916666666893</c:v>
                </c:pt>
                <c:pt idx="1650">
                  <c:v>0.67079861111111505</c:v>
                </c:pt>
                <c:pt idx="1651">
                  <c:v>0.67086805555555806</c:v>
                </c:pt>
                <c:pt idx="1652">
                  <c:v>0.67093750000000063</c:v>
                </c:pt>
                <c:pt idx="1653">
                  <c:v>0.67100694444444464</c:v>
                </c:pt>
                <c:pt idx="1654">
                  <c:v>0.67106481481481728</c:v>
                </c:pt>
                <c:pt idx="1655">
                  <c:v>0.67113425925925962</c:v>
                </c:pt>
                <c:pt idx="1656">
                  <c:v>0.67120370370370364</c:v>
                </c:pt>
                <c:pt idx="1657">
                  <c:v>0.67127314814814865</c:v>
                </c:pt>
                <c:pt idx="1658">
                  <c:v>0.67134259259259599</c:v>
                </c:pt>
                <c:pt idx="1659">
                  <c:v>0.671412037037037</c:v>
                </c:pt>
                <c:pt idx="1660">
                  <c:v>0.67148148148148346</c:v>
                </c:pt>
                <c:pt idx="1661">
                  <c:v>0.67155092592592558</c:v>
                </c:pt>
                <c:pt idx="1662">
                  <c:v>0.67162037037037436</c:v>
                </c:pt>
                <c:pt idx="1663">
                  <c:v>0.67168981481481882</c:v>
                </c:pt>
                <c:pt idx="1664">
                  <c:v>0.67175925925926183</c:v>
                </c:pt>
                <c:pt idx="1665">
                  <c:v>0.67181712962962969</c:v>
                </c:pt>
                <c:pt idx="1666">
                  <c:v>0.67188657407407648</c:v>
                </c:pt>
                <c:pt idx="1667">
                  <c:v>0.67196759259259575</c:v>
                </c:pt>
                <c:pt idx="1668">
                  <c:v>0.67202546296296362</c:v>
                </c:pt>
                <c:pt idx="1669">
                  <c:v>0.67209490740740996</c:v>
                </c:pt>
                <c:pt idx="1670">
                  <c:v>0.67216435185185153</c:v>
                </c:pt>
                <c:pt idx="1671">
                  <c:v>0.67223379629629665</c:v>
                </c:pt>
                <c:pt idx="1672">
                  <c:v>0.67230324074074066</c:v>
                </c:pt>
                <c:pt idx="1673">
                  <c:v>0.67237268518518722</c:v>
                </c:pt>
                <c:pt idx="1674">
                  <c:v>0.67244212962962968</c:v>
                </c:pt>
                <c:pt idx="1675">
                  <c:v>0.67251157407407636</c:v>
                </c:pt>
                <c:pt idx="1676">
                  <c:v>0.67256944444444622</c:v>
                </c:pt>
                <c:pt idx="1677">
                  <c:v>0.67263888888889289</c:v>
                </c:pt>
                <c:pt idx="1678">
                  <c:v>0.67270833333333735</c:v>
                </c:pt>
                <c:pt idx="1679">
                  <c:v>0.67277777777778003</c:v>
                </c:pt>
                <c:pt idx="1680">
                  <c:v>0.67284722222222471</c:v>
                </c:pt>
                <c:pt idx="1681">
                  <c:v>0.67291666666666661</c:v>
                </c:pt>
                <c:pt idx="1682">
                  <c:v>0.67298611111111162</c:v>
                </c:pt>
                <c:pt idx="1683">
                  <c:v>0.67305555555555818</c:v>
                </c:pt>
                <c:pt idx="1684">
                  <c:v>0.6731250000000033</c:v>
                </c:pt>
                <c:pt idx="1685">
                  <c:v>0.67319444444444765</c:v>
                </c:pt>
                <c:pt idx="1686">
                  <c:v>0.67326388888889077</c:v>
                </c:pt>
                <c:pt idx="1687">
                  <c:v>0.67332175925925963</c:v>
                </c:pt>
                <c:pt idx="1688">
                  <c:v>0.67339120370370686</c:v>
                </c:pt>
                <c:pt idx="1689">
                  <c:v>0.67346064814814965</c:v>
                </c:pt>
                <c:pt idx="1690">
                  <c:v>0.67353009259259622</c:v>
                </c:pt>
                <c:pt idx="1691">
                  <c:v>0.67359953703703901</c:v>
                </c:pt>
                <c:pt idx="1692">
                  <c:v>0.67366898148148346</c:v>
                </c:pt>
                <c:pt idx="1693">
                  <c:v>0.67373842592592592</c:v>
                </c:pt>
                <c:pt idx="1694">
                  <c:v>0.67380787037037437</c:v>
                </c:pt>
                <c:pt idx="1695">
                  <c:v>0.67387731481481705</c:v>
                </c:pt>
                <c:pt idx="1696">
                  <c:v>0.67393518518518736</c:v>
                </c:pt>
                <c:pt idx="1697">
                  <c:v>0.67400462962963192</c:v>
                </c:pt>
                <c:pt idx="1698">
                  <c:v>0.67407407407407804</c:v>
                </c:pt>
                <c:pt idx="1699">
                  <c:v>0.67414351851852305</c:v>
                </c:pt>
                <c:pt idx="1700">
                  <c:v>0.67421296296296063</c:v>
                </c:pt>
                <c:pt idx="1701">
                  <c:v>0.67428240740740764</c:v>
                </c:pt>
                <c:pt idx="1702">
                  <c:v>0.67435185185185265</c:v>
                </c:pt>
                <c:pt idx="1703">
                  <c:v>0.67442129629629977</c:v>
                </c:pt>
                <c:pt idx="1704">
                  <c:v>0.67449074074074078</c:v>
                </c:pt>
                <c:pt idx="1705">
                  <c:v>0.6745486111111143</c:v>
                </c:pt>
                <c:pt idx="1706">
                  <c:v>0.67461805555555876</c:v>
                </c:pt>
                <c:pt idx="1707">
                  <c:v>0.67468750000000177</c:v>
                </c:pt>
                <c:pt idx="1708">
                  <c:v>0.67475694444444645</c:v>
                </c:pt>
                <c:pt idx="1709">
                  <c:v>0.6748263888888909</c:v>
                </c:pt>
                <c:pt idx="1710">
                  <c:v>0.67489583333333936</c:v>
                </c:pt>
                <c:pt idx="1711">
                  <c:v>0.67496527777778004</c:v>
                </c:pt>
                <c:pt idx="1712">
                  <c:v>0.67503472222222261</c:v>
                </c:pt>
                <c:pt idx="1713">
                  <c:v>0.67510416666666673</c:v>
                </c:pt>
                <c:pt idx="1714">
                  <c:v>0.67517361111111385</c:v>
                </c:pt>
                <c:pt idx="1715">
                  <c:v>0.67523148148148382</c:v>
                </c:pt>
                <c:pt idx="1716">
                  <c:v>0.6753009259259255</c:v>
                </c:pt>
                <c:pt idx="1717">
                  <c:v>0.67537037037037295</c:v>
                </c:pt>
                <c:pt idx="1718">
                  <c:v>0.67543981481481741</c:v>
                </c:pt>
                <c:pt idx="1719">
                  <c:v>0.67550925925925964</c:v>
                </c:pt>
                <c:pt idx="1720">
                  <c:v>0.67557870370370365</c:v>
                </c:pt>
                <c:pt idx="1721">
                  <c:v>0.67564814814815177</c:v>
                </c:pt>
                <c:pt idx="1722">
                  <c:v>0.67571759259259656</c:v>
                </c:pt>
                <c:pt idx="1723">
                  <c:v>0.67578703703703902</c:v>
                </c:pt>
                <c:pt idx="1724">
                  <c:v>0.67584490740741099</c:v>
                </c:pt>
                <c:pt idx="1725">
                  <c:v>0.67591435185185178</c:v>
                </c:pt>
                <c:pt idx="1726">
                  <c:v>0.67598379629629834</c:v>
                </c:pt>
                <c:pt idx="1727">
                  <c:v>0.67605324074074069</c:v>
                </c:pt>
                <c:pt idx="1728">
                  <c:v>0.6761226851851877</c:v>
                </c:pt>
                <c:pt idx="1729">
                  <c:v>0.6761921296296296</c:v>
                </c:pt>
                <c:pt idx="1730">
                  <c:v>0.67626157407407683</c:v>
                </c:pt>
                <c:pt idx="1731">
                  <c:v>0.6763194444444468</c:v>
                </c:pt>
                <c:pt idx="1732">
                  <c:v>0.67638888888889115</c:v>
                </c:pt>
                <c:pt idx="1733">
                  <c:v>0.67645833333333572</c:v>
                </c:pt>
                <c:pt idx="1734">
                  <c:v>0.67652777777777784</c:v>
                </c:pt>
                <c:pt idx="1735">
                  <c:v>0.67659722222222263</c:v>
                </c:pt>
                <c:pt idx="1736">
                  <c:v>0.67666666666666664</c:v>
                </c:pt>
                <c:pt idx="1737">
                  <c:v>0.67673611111111165</c:v>
                </c:pt>
                <c:pt idx="1738">
                  <c:v>0.6768055555555591</c:v>
                </c:pt>
                <c:pt idx="1739">
                  <c:v>0.67687500000000389</c:v>
                </c:pt>
                <c:pt idx="1740">
                  <c:v>0.67693287037037353</c:v>
                </c:pt>
                <c:pt idx="1741">
                  <c:v>0.67700231481481565</c:v>
                </c:pt>
                <c:pt idx="1742">
                  <c:v>0.677071759259261</c:v>
                </c:pt>
                <c:pt idx="1743">
                  <c:v>0.67714120370370756</c:v>
                </c:pt>
                <c:pt idx="1744">
                  <c:v>0.67721064814815013</c:v>
                </c:pt>
                <c:pt idx="1745">
                  <c:v>0.67728009259259669</c:v>
                </c:pt>
                <c:pt idx="1746">
                  <c:v>0.67734953703703926</c:v>
                </c:pt>
                <c:pt idx="1747">
                  <c:v>0.67741898148148161</c:v>
                </c:pt>
                <c:pt idx="1748">
                  <c:v>0.67748842592592551</c:v>
                </c:pt>
                <c:pt idx="1749">
                  <c:v>0.67755787037037296</c:v>
                </c:pt>
                <c:pt idx="1750">
                  <c:v>0.67761574074074071</c:v>
                </c:pt>
                <c:pt idx="1751">
                  <c:v>0.67768518518518783</c:v>
                </c:pt>
                <c:pt idx="1752">
                  <c:v>0.67776620370370555</c:v>
                </c:pt>
                <c:pt idx="1753">
                  <c:v>0.67783564814815211</c:v>
                </c:pt>
                <c:pt idx="1754">
                  <c:v>0.67789351851852386</c:v>
                </c:pt>
                <c:pt idx="1755">
                  <c:v>0.67796296296296121</c:v>
                </c:pt>
                <c:pt idx="1756">
                  <c:v>0.67803240740740922</c:v>
                </c:pt>
                <c:pt idx="1757">
                  <c:v>0.6781018518518539</c:v>
                </c:pt>
                <c:pt idx="1758">
                  <c:v>0.67817129629630024</c:v>
                </c:pt>
                <c:pt idx="1759">
                  <c:v>0.67824074074074081</c:v>
                </c:pt>
                <c:pt idx="1760">
                  <c:v>0.67831018518518515</c:v>
                </c:pt>
                <c:pt idx="1761">
                  <c:v>0.67837962962963194</c:v>
                </c:pt>
                <c:pt idx="1762">
                  <c:v>0.67844907407407873</c:v>
                </c:pt>
                <c:pt idx="1763">
                  <c:v>0.6785069444444447</c:v>
                </c:pt>
                <c:pt idx="1764">
                  <c:v>0.67857638888888883</c:v>
                </c:pt>
                <c:pt idx="1765">
                  <c:v>0.67864583333333972</c:v>
                </c:pt>
                <c:pt idx="1766">
                  <c:v>0.6787152777777804</c:v>
                </c:pt>
                <c:pt idx="1767">
                  <c:v>0.67878472222222264</c:v>
                </c:pt>
                <c:pt idx="1768">
                  <c:v>0.67885416666666665</c:v>
                </c:pt>
                <c:pt idx="1769">
                  <c:v>0.67892361111111466</c:v>
                </c:pt>
                <c:pt idx="1770">
                  <c:v>0.67899305555555955</c:v>
                </c:pt>
                <c:pt idx="1771">
                  <c:v>0.67905092592592586</c:v>
                </c:pt>
                <c:pt idx="1772">
                  <c:v>0.67912037037037365</c:v>
                </c:pt>
                <c:pt idx="1773">
                  <c:v>0.67918981481481833</c:v>
                </c:pt>
                <c:pt idx="1774">
                  <c:v>0.67925925925926134</c:v>
                </c:pt>
                <c:pt idx="1775">
                  <c:v>0.67932870370370568</c:v>
                </c:pt>
                <c:pt idx="1776">
                  <c:v>0.67939814814815058</c:v>
                </c:pt>
                <c:pt idx="1777">
                  <c:v>0.67946759259259482</c:v>
                </c:pt>
                <c:pt idx="1778">
                  <c:v>0.67953703703703694</c:v>
                </c:pt>
                <c:pt idx="1779">
                  <c:v>0.67960648148148406</c:v>
                </c:pt>
                <c:pt idx="1780">
                  <c:v>0.67967592592592585</c:v>
                </c:pt>
                <c:pt idx="1781">
                  <c:v>0.67974537037037552</c:v>
                </c:pt>
                <c:pt idx="1782">
                  <c:v>0.67980324074074072</c:v>
                </c:pt>
                <c:pt idx="1783">
                  <c:v>0.67987268518518784</c:v>
                </c:pt>
                <c:pt idx="1784">
                  <c:v>0.67994212962962963</c:v>
                </c:pt>
                <c:pt idx="1785">
                  <c:v>0.68001157407407464</c:v>
                </c:pt>
                <c:pt idx="1786">
                  <c:v>0.68008101851852176</c:v>
                </c:pt>
                <c:pt idx="1787">
                  <c:v>0.68015046296296156</c:v>
                </c:pt>
                <c:pt idx="1788">
                  <c:v>0.68021990740740745</c:v>
                </c:pt>
                <c:pt idx="1789">
                  <c:v>0.68028935185185158</c:v>
                </c:pt>
                <c:pt idx="1790">
                  <c:v>0.6803587962962967</c:v>
                </c:pt>
                <c:pt idx="1791">
                  <c:v>0.68042824074074049</c:v>
                </c:pt>
                <c:pt idx="1792">
                  <c:v>0.68049768518518561</c:v>
                </c:pt>
                <c:pt idx="1793">
                  <c:v>0.68055555555555569</c:v>
                </c:pt>
                <c:pt idx="1794">
                  <c:v>0.68062500000000226</c:v>
                </c:pt>
                <c:pt idx="1795">
                  <c:v>0.68069444444444671</c:v>
                </c:pt>
                <c:pt idx="1796">
                  <c:v>0.68076388888888895</c:v>
                </c:pt>
                <c:pt idx="1797">
                  <c:v>0.68083333333333362</c:v>
                </c:pt>
                <c:pt idx="1798">
                  <c:v>0.68090277777777752</c:v>
                </c:pt>
                <c:pt idx="1799">
                  <c:v>0.6809722222222222</c:v>
                </c:pt>
                <c:pt idx="1800">
                  <c:v>0.68103009259259506</c:v>
                </c:pt>
                <c:pt idx="1801">
                  <c:v>0.68111111111111111</c:v>
                </c:pt>
                <c:pt idx="1802">
                  <c:v>0.68118055555555568</c:v>
                </c:pt>
                <c:pt idx="1803">
                  <c:v>0.68123842592592398</c:v>
                </c:pt>
                <c:pt idx="1804">
                  <c:v>0.6813078703703721</c:v>
                </c:pt>
                <c:pt idx="1805">
                  <c:v>0.68137731481481489</c:v>
                </c:pt>
                <c:pt idx="1806">
                  <c:v>0.68144675925925857</c:v>
                </c:pt>
                <c:pt idx="1807">
                  <c:v>0.68151620370370358</c:v>
                </c:pt>
                <c:pt idx="1808">
                  <c:v>0.68158564814814815</c:v>
                </c:pt>
                <c:pt idx="1809">
                  <c:v>0.6816550925925966</c:v>
                </c:pt>
                <c:pt idx="1810">
                  <c:v>0.68172453703703761</c:v>
                </c:pt>
                <c:pt idx="1811">
                  <c:v>0.68188657407407405</c:v>
                </c:pt>
                <c:pt idx="1812">
                  <c:v>0.68195601851852106</c:v>
                </c:pt>
                <c:pt idx="1813">
                  <c:v>0.68202546296296296</c:v>
                </c:pt>
                <c:pt idx="1814">
                  <c:v>0.6820833333333336</c:v>
                </c:pt>
                <c:pt idx="1815">
                  <c:v>0.6821527777777775</c:v>
                </c:pt>
                <c:pt idx="1816">
                  <c:v>0.68222222222222229</c:v>
                </c:pt>
                <c:pt idx="1817">
                  <c:v>0.68229166666666663</c:v>
                </c:pt>
                <c:pt idx="1818">
                  <c:v>0.68236111111111108</c:v>
                </c:pt>
                <c:pt idx="1819">
                  <c:v>0.68243055555555554</c:v>
                </c:pt>
                <c:pt idx="1820">
                  <c:v>0.6825</c:v>
                </c:pt>
                <c:pt idx="1821">
                  <c:v>0.68255787037037063</c:v>
                </c:pt>
                <c:pt idx="1822">
                  <c:v>0.68262731481481564</c:v>
                </c:pt>
                <c:pt idx="1823">
                  <c:v>0.68269675925925932</c:v>
                </c:pt>
                <c:pt idx="1824">
                  <c:v>0.68276620370370367</c:v>
                </c:pt>
                <c:pt idx="1825">
                  <c:v>0.68283564814815023</c:v>
                </c:pt>
                <c:pt idx="1826">
                  <c:v>0.68290509259259657</c:v>
                </c:pt>
                <c:pt idx="1827">
                  <c:v>0.68297453703703714</c:v>
                </c:pt>
                <c:pt idx="1828">
                  <c:v>0.6830439814814816</c:v>
                </c:pt>
                <c:pt idx="1829">
                  <c:v>0.68311342592592339</c:v>
                </c:pt>
                <c:pt idx="1830">
                  <c:v>0.68317129629629858</c:v>
                </c:pt>
                <c:pt idx="1831">
                  <c:v>0.68324074074074059</c:v>
                </c:pt>
                <c:pt idx="1832">
                  <c:v>0.68331018518518516</c:v>
                </c:pt>
                <c:pt idx="1833">
                  <c:v>0.68337962962962961</c:v>
                </c:pt>
                <c:pt idx="1834">
                  <c:v>0.68344907407407685</c:v>
                </c:pt>
                <c:pt idx="1835">
                  <c:v>0.68351851851851864</c:v>
                </c:pt>
                <c:pt idx="1836">
                  <c:v>0.68358796296295909</c:v>
                </c:pt>
                <c:pt idx="1837">
                  <c:v>0.68365740740740921</c:v>
                </c:pt>
                <c:pt idx="1838">
                  <c:v>0.68372685185185178</c:v>
                </c:pt>
                <c:pt idx="1839">
                  <c:v>0.68379629629629834</c:v>
                </c:pt>
                <c:pt idx="1840">
                  <c:v>0.68385416666666676</c:v>
                </c:pt>
                <c:pt idx="1841">
                  <c:v>0.68392361111111288</c:v>
                </c:pt>
                <c:pt idx="1842">
                  <c:v>0.68399305555555745</c:v>
                </c:pt>
                <c:pt idx="1843">
                  <c:v>0.68406249999999957</c:v>
                </c:pt>
                <c:pt idx="1844">
                  <c:v>0.6841319444444447</c:v>
                </c:pt>
                <c:pt idx="1845">
                  <c:v>0.68420138888888893</c:v>
                </c:pt>
                <c:pt idx="1846">
                  <c:v>0.68427083333333572</c:v>
                </c:pt>
                <c:pt idx="1847">
                  <c:v>0.68434027777777784</c:v>
                </c:pt>
                <c:pt idx="1848">
                  <c:v>0.68440972222222218</c:v>
                </c:pt>
                <c:pt idx="1849">
                  <c:v>0.68447916666666653</c:v>
                </c:pt>
                <c:pt idx="1850">
                  <c:v>0.68454861111111165</c:v>
                </c:pt>
                <c:pt idx="1851">
                  <c:v>0.68461805555555733</c:v>
                </c:pt>
                <c:pt idx="1852">
                  <c:v>0.68467592592592597</c:v>
                </c:pt>
                <c:pt idx="1853">
                  <c:v>0.68474537037037353</c:v>
                </c:pt>
                <c:pt idx="1854">
                  <c:v>0.68481481481481565</c:v>
                </c:pt>
                <c:pt idx="1855">
                  <c:v>0.68488425925925922</c:v>
                </c:pt>
                <c:pt idx="1856">
                  <c:v>0.68495370370370379</c:v>
                </c:pt>
                <c:pt idx="1857">
                  <c:v>0.68502314814814813</c:v>
                </c:pt>
                <c:pt idx="1858">
                  <c:v>0.68509259259259492</c:v>
                </c:pt>
                <c:pt idx="1859">
                  <c:v>0.68516203703703649</c:v>
                </c:pt>
                <c:pt idx="1860">
                  <c:v>0.68523148148148161</c:v>
                </c:pt>
                <c:pt idx="1861">
                  <c:v>0.68528935185185158</c:v>
                </c:pt>
                <c:pt idx="1862">
                  <c:v>0.6853587962962967</c:v>
                </c:pt>
                <c:pt idx="1863">
                  <c:v>0.68542824074074049</c:v>
                </c:pt>
                <c:pt idx="1864">
                  <c:v>0.68549768518518561</c:v>
                </c:pt>
                <c:pt idx="1865">
                  <c:v>0.68556712962962729</c:v>
                </c:pt>
                <c:pt idx="1866">
                  <c:v>0.68563657407407463</c:v>
                </c:pt>
                <c:pt idx="1867">
                  <c:v>0.68570601851852175</c:v>
                </c:pt>
                <c:pt idx="1868">
                  <c:v>0.68577546296296299</c:v>
                </c:pt>
                <c:pt idx="1869">
                  <c:v>0.68584490740740922</c:v>
                </c:pt>
                <c:pt idx="1870">
                  <c:v>0.68591435185185157</c:v>
                </c:pt>
                <c:pt idx="1871">
                  <c:v>0.68598379629629624</c:v>
                </c:pt>
                <c:pt idx="1872">
                  <c:v>0.68604166666666844</c:v>
                </c:pt>
                <c:pt idx="1873">
                  <c:v>0.68611111111111101</c:v>
                </c:pt>
                <c:pt idx="1874">
                  <c:v>0.68618055555555568</c:v>
                </c:pt>
                <c:pt idx="1875">
                  <c:v>0.68624999999999992</c:v>
                </c:pt>
                <c:pt idx="1876">
                  <c:v>0.6863194444444447</c:v>
                </c:pt>
                <c:pt idx="1877">
                  <c:v>0.68638888888888883</c:v>
                </c:pt>
                <c:pt idx="1878">
                  <c:v>0.68645833333333361</c:v>
                </c:pt>
                <c:pt idx="1879">
                  <c:v>0.68652777777777751</c:v>
                </c:pt>
                <c:pt idx="1880">
                  <c:v>0.68659722222222219</c:v>
                </c:pt>
                <c:pt idx="1881">
                  <c:v>0.68665509259259661</c:v>
                </c:pt>
                <c:pt idx="1882">
                  <c:v>0.68672453703703762</c:v>
                </c:pt>
                <c:pt idx="1883">
                  <c:v>0.68679398148148163</c:v>
                </c:pt>
                <c:pt idx="1884">
                  <c:v>0.68686342592592387</c:v>
                </c:pt>
                <c:pt idx="1885">
                  <c:v>0.68693287037037065</c:v>
                </c:pt>
                <c:pt idx="1886">
                  <c:v>0.68700231481481477</c:v>
                </c:pt>
                <c:pt idx="1887">
                  <c:v>0.68707175925925934</c:v>
                </c:pt>
                <c:pt idx="1888">
                  <c:v>0.68712962962962965</c:v>
                </c:pt>
                <c:pt idx="1889">
                  <c:v>0.68719907407407765</c:v>
                </c:pt>
                <c:pt idx="1890">
                  <c:v>0.68726851851852044</c:v>
                </c:pt>
                <c:pt idx="1891">
                  <c:v>0.6873379629629599</c:v>
                </c:pt>
                <c:pt idx="1892">
                  <c:v>0.68740740740740769</c:v>
                </c:pt>
                <c:pt idx="1893">
                  <c:v>0.68747685185185159</c:v>
                </c:pt>
              </c:numCache>
            </c:numRef>
          </c:cat>
          <c:val>
            <c:numRef>
              <c:f>'АД ВЧД Опер'!$M$2:$M$1895</c:f>
              <c:numCache>
                <c:formatCode>General</c:formatCode>
                <c:ptCount val="1894"/>
                <c:pt idx="0">
                  <c:v>109</c:v>
                </c:pt>
                <c:pt idx="1">
                  <c:v>109</c:v>
                </c:pt>
                <c:pt idx="2">
                  <c:v>109</c:v>
                </c:pt>
                <c:pt idx="3">
                  <c:v>109</c:v>
                </c:pt>
                <c:pt idx="4">
                  <c:v>109</c:v>
                </c:pt>
                <c:pt idx="5">
                  <c:v>109</c:v>
                </c:pt>
                <c:pt idx="6">
                  <c:v>109</c:v>
                </c:pt>
                <c:pt idx="7">
                  <c:v>109</c:v>
                </c:pt>
                <c:pt idx="8">
                  <c:v>109</c:v>
                </c:pt>
                <c:pt idx="9">
                  <c:v>109</c:v>
                </c:pt>
                <c:pt idx="10">
                  <c:v>109</c:v>
                </c:pt>
                <c:pt idx="11">
                  <c:v>109</c:v>
                </c:pt>
                <c:pt idx="12">
                  <c:v>109</c:v>
                </c:pt>
                <c:pt idx="13">
                  <c:v>109</c:v>
                </c:pt>
                <c:pt idx="14">
                  <c:v>109</c:v>
                </c:pt>
                <c:pt idx="15">
                  <c:v>109</c:v>
                </c:pt>
                <c:pt idx="16">
                  <c:v>109</c:v>
                </c:pt>
                <c:pt idx="17">
                  <c:v>107</c:v>
                </c:pt>
                <c:pt idx="18">
                  <c:v>107</c:v>
                </c:pt>
                <c:pt idx="19">
                  <c:v>107</c:v>
                </c:pt>
                <c:pt idx="20">
                  <c:v>107</c:v>
                </c:pt>
                <c:pt idx="21">
                  <c:v>107</c:v>
                </c:pt>
                <c:pt idx="22">
                  <c:v>107</c:v>
                </c:pt>
                <c:pt idx="23">
                  <c:v>107</c:v>
                </c:pt>
                <c:pt idx="24">
                  <c:v>107</c:v>
                </c:pt>
                <c:pt idx="25">
                  <c:v>107</c:v>
                </c:pt>
                <c:pt idx="26">
                  <c:v>107</c:v>
                </c:pt>
                <c:pt idx="27">
                  <c:v>107</c:v>
                </c:pt>
                <c:pt idx="28">
                  <c:v>107</c:v>
                </c:pt>
                <c:pt idx="29">
                  <c:v>107</c:v>
                </c:pt>
                <c:pt idx="30">
                  <c:v>107</c:v>
                </c:pt>
                <c:pt idx="31">
                  <c:v>107</c:v>
                </c:pt>
                <c:pt idx="32">
                  <c:v>107</c:v>
                </c:pt>
                <c:pt idx="33">
                  <c:v>107</c:v>
                </c:pt>
                <c:pt idx="34">
                  <c:v>107</c:v>
                </c:pt>
                <c:pt idx="35">
                  <c:v>107</c:v>
                </c:pt>
                <c:pt idx="36">
                  <c:v>107</c:v>
                </c:pt>
                <c:pt idx="37">
                  <c:v>107</c:v>
                </c:pt>
                <c:pt idx="38">
                  <c:v>107</c:v>
                </c:pt>
                <c:pt idx="39">
                  <c:v>107</c:v>
                </c:pt>
                <c:pt idx="40">
                  <c:v>107</c:v>
                </c:pt>
                <c:pt idx="41">
                  <c:v>107</c:v>
                </c:pt>
                <c:pt idx="42">
                  <c:v>107</c:v>
                </c:pt>
                <c:pt idx="43">
                  <c:v>107</c:v>
                </c:pt>
                <c:pt idx="44">
                  <c:v>107</c:v>
                </c:pt>
                <c:pt idx="45">
                  <c:v>107</c:v>
                </c:pt>
                <c:pt idx="46">
                  <c:v>107</c:v>
                </c:pt>
                <c:pt idx="47">
                  <c:v>107</c:v>
                </c:pt>
                <c:pt idx="48">
                  <c:v>110</c:v>
                </c:pt>
                <c:pt idx="49">
                  <c:v>110</c:v>
                </c:pt>
                <c:pt idx="50">
                  <c:v>110</c:v>
                </c:pt>
                <c:pt idx="51">
                  <c:v>110</c:v>
                </c:pt>
                <c:pt idx="52">
                  <c:v>110</c:v>
                </c:pt>
                <c:pt idx="53">
                  <c:v>110</c:v>
                </c:pt>
                <c:pt idx="54">
                  <c:v>110</c:v>
                </c:pt>
                <c:pt idx="55">
                  <c:v>110</c:v>
                </c:pt>
                <c:pt idx="56">
                  <c:v>110</c:v>
                </c:pt>
                <c:pt idx="57">
                  <c:v>110</c:v>
                </c:pt>
                <c:pt idx="58">
                  <c:v>110</c:v>
                </c:pt>
                <c:pt idx="59">
                  <c:v>110</c:v>
                </c:pt>
                <c:pt idx="60">
                  <c:v>110</c:v>
                </c:pt>
                <c:pt idx="61">
                  <c:v>110</c:v>
                </c:pt>
                <c:pt idx="62">
                  <c:v>110</c:v>
                </c:pt>
                <c:pt idx="63">
                  <c:v>110</c:v>
                </c:pt>
                <c:pt idx="64">
                  <c:v>110</c:v>
                </c:pt>
                <c:pt idx="65">
                  <c:v>110</c:v>
                </c:pt>
                <c:pt idx="66">
                  <c:v>110</c:v>
                </c:pt>
                <c:pt idx="67">
                  <c:v>110</c:v>
                </c:pt>
                <c:pt idx="68">
                  <c:v>117</c:v>
                </c:pt>
                <c:pt idx="69">
                  <c:v>117</c:v>
                </c:pt>
                <c:pt idx="70">
                  <c:v>117</c:v>
                </c:pt>
                <c:pt idx="71">
                  <c:v>117</c:v>
                </c:pt>
                <c:pt idx="72">
                  <c:v>117</c:v>
                </c:pt>
                <c:pt idx="73">
                  <c:v>117</c:v>
                </c:pt>
                <c:pt idx="74">
                  <c:v>117</c:v>
                </c:pt>
                <c:pt idx="75">
                  <c:v>117</c:v>
                </c:pt>
                <c:pt idx="76">
                  <c:v>117</c:v>
                </c:pt>
                <c:pt idx="77">
                  <c:v>117</c:v>
                </c:pt>
                <c:pt idx="78">
                  <c:v>117</c:v>
                </c:pt>
                <c:pt idx="79">
                  <c:v>117</c:v>
                </c:pt>
                <c:pt idx="80">
                  <c:v>117</c:v>
                </c:pt>
                <c:pt idx="81">
                  <c:v>117</c:v>
                </c:pt>
                <c:pt idx="82">
                  <c:v>117</c:v>
                </c:pt>
                <c:pt idx="83">
                  <c:v>117</c:v>
                </c:pt>
                <c:pt idx="84">
                  <c:v>117</c:v>
                </c:pt>
                <c:pt idx="85">
                  <c:v>117</c:v>
                </c:pt>
                <c:pt idx="86">
                  <c:v>117</c:v>
                </c:pt>
                <c:pt idx="87">
                  <c:v>117</c:v>
                </c:pt>
                <c:pt idx="88">
                  <c:v>117</c:v>
                </c:pt>
                <c:pt idx="89">
                  <c:v>117</c:v>
                </c:pt>
                <c:pt idx="90">
                  <c:v>117</c:v>
                </c:pt>
                <c:pt idx="91">
                  <c:v>117</c:v>
                </c:pt>
                <c:pt idx="92">
                  <c:v>117</c:v>
                </c:pt>
                <c:pt idx="93">
                  <c:v>117</c:v>
                </c:pt>
                <c:pt idx="94">
                  <c:v>117</c:v>
                </c:pt>
                <c:pt idx="95">
                  <c:v>117</c:v>
                </c:pt>
                <c:pt idx="96">
                  <c:v>117</c:v>
                </c:pt>
                <c:pt idx="97">
                  <c:v>117</c:v>
                </c:pt>
                <c:pt idx="98">
                  <c:v>117</c:v>
                </c:pt>
                <c:pt idx="99">
                  <c:v>107</c:v>
                </c:pt>
                <c:pt idx="100">
                  <c:v>107</c:v>
                </c:pt>
                <c:pt idx="101">
                  <c:v>107</c:v>
                </c:pt>
                <c:pt idx="102">
                  <c:v>107</c:v>
                </c:pt>
                <c:pt idx="103">
                  <c:v>107</c:v>
                </c:pt>
                <c:pt idx="104">
                  <c:v>107</c:v>
                </c:pt>
                <c:pt idx="105">
                  <c:v>107</c:v>
                </c:pt>
                <c:pt idx="106">
                  <c:v>107</c:v>
                </c:pt>
                <c:pt idx="107">
                  <c:v>107</c:v>
                </c:pt>
                <c:pt idx="108">
                  <c:v>107</c:v>
                </c:pt>
                <c:pt idx="109">
                  <c:v>107</c:v>
                </c:pt>
                <c:pt idx="110">
                  <c:v>107</c:v>
                </c:pt>
                <c:pt idx="111">
                  <c:v>107</c:v>
                </c:pt>
                <c:pt idx="112">
                  <c:v>107</c:v>
                </c:pt>
                <c:pt idx="113">
                  <c:v>107</c:v>
                </c:pt>
                <c:pt idx="114">
                  <c:v>107</c:v>
                </c:pt>
                <c:pt idx="115">
                  <c:v>107</c:v>
                </c:pt>
                <c:pt idx="116">
                  <c:v>107</c:v>
                </c:pt>
                <c:pt idx="117">
                  <c:v>107</c:v>
                </c:pt>
                <c:pt idx="118">
                  <c:v>107</c:v>
                </c:pt>
                <c:pt idx="119">
                  <c:v>107</c:v>
                </c:pt>
                <c:pt idx="120">
                  <c:v>107</c:v>
                </c:pt>
                <c:pt idx="121">
                  <c:v>107</c:v>
                </c:pt>
                <c:pt idx="122">
                  <c:v>107</c:v>
                </c:pt>
                <c:pt idx="123">
                  <c:v>107</c:v>
                </c:pt>
                <c:pt idx="124">
                  <c:v>107</c:v>
                </c:pt>
                <c:pt idx="125">
                  <c:v>107</c:v>
                </c:pt>
                <c:pt idx="126">
                  <c:v>107</c:v>
                </c:pt>
                <c:pt idx="127">
                  <c:v>107</c:v>
                </c:pt>
                <c:pt idx="128">
                  <c:v>107</c:v>
                </c:pt>
                <c:pt idx="129">
                  <c:v>107</c:v>
                </c:pt>
                <c:pt idx="130">
                  <c:v>107</c:v>
                </c:pt>
                <c:pt idx="131">
                  <c:v>107</c:v>
                </c:pt>
                <c:pt idx="132">
                  <c:v>107</c:v>
                </c:pt>
                <c:pt idx="133">
                  <c:v>107</c:v>
                </c:pt>
                <c:pt idx="134">
                  <c:v>107</c:v>
                </c:pt>
                <c:pt idx="135">
                  <c:v>107</c:v>
                </c:pt>
                <c:pt idx="136">
                  <c:v>107</c:v>
                </c:pt>
                <c:pt idx="137">
                  <c:v>107</c:v>
                </c:pt>
                <c:pt idx="138">
                  <c:v>107</c:v>
                </c:pt>
                <c:pt idx="139">
                  <c:v>55</c:v>
                </c:pt>
                <c:pt idx="140">
                  <c:v>55</c:v>
                </c:pt>
                <c:pt idx="141">
                  <c:v>55</c:v>
                </c:pt>
                <c:pt idx="142">
                  <c:v>55</c:v>
                </c:pt>
                <c:pt idx="143">
                  <c:v>55</c:v>
                </c:pt>
                <c:pt idx="144">
                  <c:v>55</c:v>
                </c:pt>
                <c:pt idx="145">
                  <c:v>55</c:v>
                </c:pt>
                <c:pt idx="146">
                  <c:v>55</c:v>
                </c:pt>
                <c:pt idx="147">
                  <c:v>55</c:v>
                </c:pt>
                <c:pt idx="148">
                  <c:v>55</c:v>
                </c:pt>
                <c:pt idx="149">
                  <c:v>55</c:v>
                </c:pt>
                <c:pt idx="150">
                  <c:v>67</c:v>
                </c:pt>
                <c:pt idx="151">
                  <c:v>67</c:v>
                </c:pt>
                <c:pt idx="152">
                  <c:v>67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67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93</c:v>
                </c:pt>
                <c:pt idx="161">
                  <c:v>93</c:v>
                </c:pt>
                <c:pt idx="162">
                  <c:v>93</c:v>
                </c:pt>
                <c:pt idx="163">
                  <c:v>93</c:v>
                </c:pt>
                <c:pt idx="164">
                  <c:v>93</c:v>
                </c:pt>
                <c:pt idx="165">
                  <c:v>93</c:v>
                </c:pt>
                <c:pt idx="166">
                  <c:v>93</c:v>
                </c:pt>
                <c:pt idx="167">
                  <c:v>93</c:v>
                </c:pt>
                <c:pt idx="168">
                  <c:v>93</c:v>
                </c:pt>
                <c:pt idx="169">
                  <c:v>93</c:v>
                </c:pt>
                <c:pt idx="170">
                  <c:v>101</c:v>
                </c:pt>
                <c:pt idx="171">
                  <c:v>101</c:v>
                </c:pt>
                <c:pt idx="172">
                  <c:v>101</c:v>
                </c:pt>
                <c:pt idx="173">
                  <c:v>101</c:v>
                </c:pt>
                <c:pt idx="174">
                  <c:v>101</c:v>
                </c:pt>
                <c:pt idx="175">
                  <c:v>101</c:v>
                </c:pt>
                <c:pt idx="176">
                  <c:v>101</c:v>
                </c:pt>
                <c:pt idx="177">
                  <c:v>101</c:v>
                </c:pt>
                <c:pt idx="178">
                  <c:v>101</c:v>
                </c:pt>
                <c:pt idx="179">
                  <c:v>101</c:v>
                </c:pt>
                <c:pt idx="180">
                  <c:v>101</c:v>
                </c:pt>
                <c:pt idx="181">
                  <c:v>101</c:v>
                </c:pt>
                <c:pt idx="182">
                  <c:v>101</c:v>
                </c:pt>
                <c:pt idx="183">
                  <c:v>101</c:v>
                </c:pt>
                <c:pt idx="184">
                  <c:v>101</c:v>
                </c:pt>
                <c:pt idx="185">
                  <c:v>101</c:v>
                </c:pt>
                <c:pt idx="186">
                  <c:v>101</c:v>
                </c:pt>
                <c:pt idx="187">
                  <c:v>101</c:v>
                </c:pt>
                <c:pt idx="188">
                  <c:v>101</c:v>
                </c:pt>
                <c:pt idx="189">
                  <c:v>101</c:v>
                </c:pt>
                <c:pt idx="190">
                  <c:v>101</c:v>
                </c:pt>
                <c:pt idx="191">
                  <c:v>101</c:v>
                </c:pt>
                <c:pt idx="192">
                  <c:v>101</c:v>
                </c:pt>
                <c:pt idx="193">
                  <c:v>101</c:v>
                </c:pt>
                <c:pt idx="194">
                  <c:v>101</c:v>
                </c:pt>
                <c:pt idx="195">
                  <c:v>101</c:v>
                </c:pt>
                <c:pt idx="196">
                  <c:v>101</c:v>
                </c:pt>
                <c:pt idx="197">
                  <c:v>101</c:v>
                </c:pt>
                <c:pt idx="198">
                  <c:v>101</c:v>
                </c:pt>
                <c:pt idx="199">
                  <c:v>101</c:v>
                </c:pt>
                <c:pt idx="200">
                  <c:v>101</c:v>
                </c:pt>
                <c:pt idx="201">
                  <c:v>95</c:v>
                </c:pt>
                <c:pt idx="202">
                  <c:v>95</c:v>
                </c:pt>
                <c:pt idx="203">
                  <c:v>95</c:v>
                </c:pt>
                <c:pt idx="204">
                  <c:v>95</c:v>
                </c:pt>
                <c:pt idx="205">
                  <c:v>95</c:v>
                </c:pt>
                <c:pt idx="206">
                  <c:v>95</c:v>
                </c:pt>
                <c:pt idx="207">
                  <c:v>95</c:v>
                </c:pt>
                <c:pt idx="208">
                  <c:v>95</c:v>
                </c:pt>
                <c:pt idx="209">
                  <c:v>95</c:v>
                </c:pt>
                <c:pt idx="210">
                  <c:v>95</c:v>
                </c:pt>
                <c:pt idx="211">
                  <c:v>95</c:v>
                </c:pt>
                <c:pt idx="212">
                  <c:v>95</c:v>
                </c:pt>
                <c:pt idx="213">
                  <c:v>95</c:v>
                </c:pt>
                <c:pt idx="214">
                  <c:v>95</c:v>
                </c:pt>
                <c:pt idx="215">
                  <c:v>95</c:v>
                </c:pt>
                <c:pt idx="216">
                  <c:v>95</c:v>
                </c:pt>
                <c:pt idx="217">
                  <c:v>95</c:v>
                </c:pt>
                <c:pt idx="218">
                  <c:v>95</c:v>
                </c:pt>
                <c:pt idx="219">
                  <c:v>95</c:v>
                </c:pt>
                <c:pt idx="220">
                  <c:v>95</c:v>
                </c:pt>
                <c:pt idx="221">
                  <c:v>95</c:v>
                </c:pt>
                <c:pt idx="222">
                  <c:v>95</c:v>
                </c:pt>
                <c:pt idx="223">
                  <c:v>95</c:v>
                </c:pt>
                <c:pt idx="224">
                  <c:v>95</c:v>
                </c:pt>
                <c:pt idx="225">
                  <c:v>95</c:v>
                </c:pt>
                <c:pt idx="226">
                  <c:v>95</c:v>
                </c:pt>
                <c:pt idx="227">
                  <c:v>95</c:v>
                </c:pt>
                <c:pt idx="228">
                  <c:v>95</c:v>
                </c:pt>
                <c:pt idx="229">
                  <c:v>95</c:v>
                </c:pt>
                <c:pt idx="230">
                  <c:v>95</c:v>
                </c:pt>
                <c:pt idx="231">
                  <c:v>95</c:v>
                </c:pt>
                <c:pt idx="232">
                  <c:v>85</c:v>
                </c:pt>
                <c:pt idx="233">
                  <c:v>85</c:v>
                </c:pt>
                <c:pt idx="234">
                  <c:v>85</c:v>
                </c:pt>
                <c:pt idx="235">
                  <c:v>85</c:v>
                </c:pt>
                <c:pt idx="236">
                  <c:v>85</c:v>
                </c:pt>
                <c:pt idx="237">
                  <c:v>85</c:v>
                </c:pt>
                <c:pt idx="238">
                  <c:v>85</c:v>
                </c:pt>
                <c:pt idx="239">
                  <c:v>85</c:v>
                </c:pt>
                <c:pt idx="240">
                  <c:v>85</c:v>
                </c:pt>
                <c:pt idx="241">
                  <c:v>85</c:v>
                </c:pt>
                <c:pt idx="242">
                  <c:v>85</c:v>
                </c:pt>
                <c:pt idx="243">
                  <c:v>85</c:v>
                </c:pt>
                <c:pt idx="244">
                  <c:v>85</c:v>
                </c:pt>
                <c:pt idx="245">
                  <c:v>85</c:v>
                </c:pt>
                <c:pt idx="246">
                  <c:v>85</c:v>
                </c:pt>
                <c:pt idx="247">
                  <c:v>85</c:v>
                </c:pt>
                <c:pt idx="248">
                  <c:v>85</c:v>
                </c:pt>
                <c:pt idx="249">
                  <c:v>85</c:v>
                </c:pt>
                <c:pt idx="250">
                  <c:v>85</c:v>
                </c:pt>
                <c:pt idx="251">
                  <c:v>85</c:v>
                </c:pt>
                <c:pt idx="252">
                  <c:v>85</c:v>
                </c:pt>
                <c:pt idx="253">
                  <c:v>85</c:v>
                </c:pt>
                <c:pt idx="254">
                  <c:v>85</c:v>
                </c:pt>
                <c:pt idx="255">
                  <c:v>85</c:v>
                </c:pt>
                <c:pt idx="256">
                  <c:v>85</c:v>
                </c:pt>
                <c:pt idx="257">
                  <c:v>85</c:v>
                </c:pt>
                <c:pt idx="258">
                  <c:v>85</c:v>
                </c:pt>
                <c:pt idx="259">
                  <c:v>85</c:v>
                </c:pt>
                <c:pt idx="260">
                  <c:v>85</c:v>
                </c:pt>
                <c:pt idx="261">
                  <c:v>85</c:v>
                </c:pt>
                <c:pt idx="262">
                  <c:v>85</c:v>
                </c:pt>
                <c:pt idx="263">
                  <c:v>96</c:v>
                </c:pt>
                <c:pt idx="264">
                  <c:v>96</c:v>
                </c:pt>
                <c:pt idx="265">
                  <c:v>96</c:v>
                </c:pt>
                <c:pt idx="266">
                  <c:v>96</c:v>
                </c:pt>
                <c:pt idx="267">
                  <c:v>96</c:v>
                </c:pt>
                <c:pt idx="268">
                  <c:v>96</c:v>
                </c:pt>
                <c:pt idx="269">
                  <c:v>96</c:v>
                </c:pt>
                <c:pt idx="270">
                  <c:v>96</c:v>
                </c:pt>
                <c:pt idx="271">
                  <c:v>96</c:v>
                </c:pt>
                <c:pt idx="272">
                  <c:v>96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96</c:v>
                </c:pt>
                <c:pt idx="283">
                  <c:v>96</c:v>
                </c:pt>
                <c:pt idx="284">
                  <c:v>96</c:v>
                </c:pt>
                <c:pt idx="285">
                  <c:v>96</c:v>
                </c:pt>
                <c:pt idx="286">
                  <c:v>96</c:v>
                </c:pt>
                <c:pt idx="287">
                  <c:v>96</c:v>
                </c:pt>
                <c:pt idx="288">
                  <c:v>96</c:v>
                </c:pt>
                <c:pt idx="289">
                  <c:v>96</c:v>
                </c:pt>
                <c:pt idx="290">
                  <c:v>96</c:v>
                </c:pt>
                <c:pt idx="291">
                  <c:v>96</c:v>
                </c:pt>
                <c:pt idx="292">
                  <c:v>105</c:v>
                </c:pt>
                <c:pt idx="293">
                  <c:v>105</c:v>
                </c:pt>
                <c:pt idx="294">
                  <c:v>105</c:v>
                </c:pt>
                <c:pt idx="295">
                  <c:v>105</c:v>
                </c:pt>
                <c:pt idx="296">
                  <c:v>105</c:v>
                </c:pt>
                <c:pt idx="297">
                  <c:v>105</c:v>
                </c:pt>
                <c:pt idx="298">
                  <c:v>105</c:v>
                </c:pt>
                <c:pt idx="299">
                  <c:v>105</c:v>
                </c:pt>
                <c:pt idx="300">
                  <c:v>105</c:v>
                </c:pt>
                <c:pt idx="301">
                  <c:v>105</c:v>
                </c:pt>
                <c:pt idx="302">
                  <c:v>105</c:v>
                </c:pt>
                <c:pt idx="303">
                  <c:v>105</c:v>
                </c:pt>
                <c:pt idx="304">
                  <c:v>105</c:v>
                </c:pt>
                <c:pt idx="305">
                  <c:v>105</c:v>
                </c:pt>
                <c:pt idx="306">
                  <c:v>105</c:v>
                </c:pt>
                <c:pt idx="307">
                  <c:v>105</c:v>
                </c:pt>
                <c:pt idx="308">
                  <c:v>105</c:v>
                </c:pt>
                <c:pt idx="309">
                  <c:v>105</c:v>
                </c:pt>
                <c:pt idx="310">
                  <c:v>105</c:v>
                </c:pt>
                <c:pt idx="311">
                  <c:v>105</c:v>
                </c:pt>
                <c:pt idx="312">
                  <c:v>105</c:v>
                </c:pt>
                <c:pt idx="313">
                  <c:v>105</c:v>
                </c:pt>
                <c:pt idx="314">
                  <c:v>105</c:v>
                </c:pt>
                <c:pt idx="315">
                  <c:v>105</c:v>
                </c:pt>
                <c:pt idx="316">
                  <c:v>105</c:v>
                </c:pt>
                <c:pt idx="317">
                  <c:v>105</c:v>
                </c:pt>
                <c:pt idx="318">
                  <c:v>105</c:v>
                </c:pt>
                <c:pt idx="319">
                  <c:v>105</c:v>
                </c:pt>
                <c:pt idx="320">
                  <c:v>105</c:v>
                </c:pt>
                <c:pt idx="321">
                  <c:v>105</c:v>
                </c:pt>
                <c:pt idx="322">
                  <c:v>105</c:v>
                </c:pt>
                <c:pt idx="323">
                  <c:v>103</c:v>
                </c:pt>
                <c:pt idx="324">
                  <c:v>103</c:v>
                </c:pt>
                <c:pt idx="325">
                  <c:v>103</c:v>
                </c:pt>
                <c:pt idx="326">
                  <c:v>103</c:v>
                </c:pt>
                <c:pt idx="327">
                  <c:v>103</c:v>
                </c:pt>
                <c:pt idx="328">
                  <c:v>103</c:v>
                </c:pt>
                <c:pt idx="329">
                  <c:v>103</c:v>
                </c:pt>
                <c:pt idx="330">
                  <c:v>103</c:v>
                </c:pt>
                <c:pt idx="331">
                  <c:v>103</c:v>
                </c:pt>
                <c:pt idx="332">
                  <c:v>103</c:v>
                </c:pt>
                <c:pt idx="333">
                  <c:v>103</c:v>
                </c:pt>
                <c:pt idx="334">
                  <c:v>103</c:v>
                </c:pt>
                <c:pt idx="335">
                  <c:v>103</c:v>
                </c:pt>
                <c:pt idx="336">
                  <c:v>103</c:v>
                </c:pt>
                <c:pt idx="337">
                  <c:v>103</c:v>
                </c:pt>
                <c:pt idx="338">
                  <c:v>103</c:v>
                </c:pt>
                <c:pt idx="339">
                  <c:v>103</c:v>
                </c:pt>
                <c:pt idx="340">
                  <c:v>103</c:v>
                </c:pt>
                <c:pt idx="341">
                  <c:v>103</c:v>
                </c:pt>
                <c:pt idx="342">
                  <c:v>103</c:v>
                </c:pt>
                <c:pt idx="343">
                  <c:v>103</c:v>
                </c:pt>
                <c:pt idx="344">
                  <c:v>103</c:v>
                </c:pt>
                <c:pt idx="345">
                  <c:v>103</c:v>
                </c:pt>
                <c:pt idx="346">
                  <c:v>103</c:v>
                </c:pt>
                <c:pt idx="347">
                  <c:v>103</c:v>
                </c:pt>
                <c:pt idx="348">
                  <c:v>103</c:v>
                </c:pt>
                <c:pt idx="349">
                  <c:v>103</c:v>
                </c:pt>
                <c:pt idx="350">
                  <c:v>103</c:v>
                </c:pt>
                <c:pt idx="351">
                  <c:v>103</c:v>
                </c:pt>
                <c:pt idx="352">
                  <c:v>103</c:v>
                </c:pt>
                <c:pt idx="353">
                  <c:v>108</c:v>
                </c:pt>
                <c:pt idx="354">
                  <c:v>108</c:v>
                </c:pt>
                <c:pt idx="355">
                  <c:v>108</c:v>
                </c:pt>
                <c:pt idx="356">
                  <c:v>108</c:v>
                </c:pt>
                <c:pt idx="357">
                  <c:v>108</c:v>
                </c:pt>
                <c:pt idx="358">
                  <c:v>108</c:v>
                </c:pt>
                <c:pt idx="359">
                  <c:v>108</c:v>
                </c:pt>
                <c:pt idx="360">
                  <c:v>108</c:v>
                </c:pt>
                <c:pt idx="361">
                  <c:v>108</c:v>
                </c:pt>
                <c:pt idx="362">
                  <c:v>108</c:v>
                </c:pt>
                <c:pt idx="363">
                  <c:v>108</c:v>
                </c:pt>
                <c:pt idx="364">
                  <c:v>108</c:v>
                </c:pt>
                <c:pt idx="365">
                  <c:v>108</c:v>
                </c:pt>
                <c:pt idx="366">
                  <c:v>108</c:v>
                </c:pt>
                <c:pt idx="367">
                  <c:v>108</c:v>
                </c:pt>
                <c:pt idx="368">
                  <c:v>108</c:v>
                </c:pt>
                <c:pt idx="369">
                  <c:v>108</c:v>
                </c:pt>
                <c:pt idx="370">
                  <c:v>108</c:v>
                </c:pt>
                <c:pt idx="371">
                  <c:v>108</c:v>
                </c:pt>
                <c:pt idx="372">
                  <c:v>108</c:v>
                </c:pt>
                <c:pt idx="373">
                  <c:v>108</c:v>
                </c:pt>
                <c:pt idx="374">
                  <c:v>108</c:v>
                </c:pt>
                <c:pt idx="375">
                  <c:v>108</c:v>
                </c:pt>
                <c:pt idx="376">
                  <c:v>108</c:v>
                </c:pt>
                <c:pt idx="377">
                  <c:v>108</c:v>
                </c:pt>
                <c:pt idx="378">
                  <c:v>108</c:v>
                </c:pt>
                <c:pt idx="379">
                  <c:v>108</c:v>
                </c:pt>
                <c:pt idx="380">
                  <c:v>108</c:v>
                </c:pt>
                <c:pt idx="381">
                  <c:v>108</c:v>
                </c:pt>
                <c:pt idx="382">
                  <c:v>108</c:v>
                </c:pt>
                <c:pt idx="383">
                  <c:v>108</c:v>
                </c:pt>
                <c:pt idx="384">
                  <c:v>107</c:v>
                </c:pt>
                <c:pt idx="385">
                  <c:v>107</c:v>
                </c:pt>
                <c:pt idx="386">
                  <c:v>107</c:v>
                </c:pt>
                <c:pt idx="387">
                  <c:v>107</c:v>
                </c:pt>
                <c:pt idx="388">
                  <c:v>107</c:v>
                </c:pt>
                <c:pt idx="389">
                  <c:v>107</c:v>
                </c:pt>
                <c:pt idx="390">
                  <c:v>107</c:v>
                </c:pt>
                <c:pt idx="391">
                  <c:v>107</c:v>
                </c:pt>
                <c:pt idx="392">
                  <c:v>107</c:v>
                </c:pt>
                <c:pt idx="393">
                  <c:v>107</c:v>
                </c:pt>
                <c:pt idx="394">
                  <c:v>107</c:v>
                </c:pt>
                <c:pt idx="395">
                  <c:v>107</c:v>
                </c:pt>
                <c:pt idx="396">
                  <c:v>107</c:v>
                </c:pt>
                <c:pt idx="397">
                  <c:v>107</c:v>
                </c:pt>
                <c:pt idx="398">
                  <c:v>107</c:v>
                </c:pt>
                <c:pt idx="399">
                  <c:v>107</c:v>
                </c:pt>
                <c:pt idx="400">
                  <c:v>107</c:v>
                </c:pt>
                <c:pt idx="401">
                  <c:v>107</c:v>
                </c:pt>
                <c:pt idx="402">
                  <c:v>107</c:v>
                </c:pt>
                <c:pt idx="403">
                  <c:v>107</c:v>
                </c:pt>
                <c:pt idx="404">
                  <c:v>107</c:v>
                </c:pt>
                <c:pt idx="405">
                  <c:v>107</c:v>
                </c:pt>
                <c:pt idx="406">
                  <c:v>107</c:v>
                </c:pt>
                <c:pt idx="407">
                  <c:v>107</c:v>
                </c:pt>
                <c:pt idx="408">
                  <c:v>107</c:v>
                </c:pt>
                <c:pt idx="409">
                  <c:v>107</c:v>
                </c:pt>
                <c:pt idx="410">
                  <c:v>107</c:v>
                </c:pt>
                <c:pt idx="411">
                  <c:v>107</c:v>
                </c:pt>
                <c:pt idx="412">
                  <c:v>107</c:v>
                </c:pt>
                <c:pt idx="413">
                  <c:v>107</c:v>
                </c:pt>
                <c:pt idx="414">
                  <c:v>104</c:v>
                </c:pt>
                <c:pt idx="415">
                  <c:v>104</c:v>
                </c:pt>
                <c:pt idx="416">
                  <c:v>104</c:v>
                </c:pt>
                <c:pt idx="417">
                  <c:v>104</c:v>
                </c:pt>
                <c:pt idx="418">
                  <c:v>104</c:v>
                </c:pt>
                <c:pt idx="419">
                  <c:v>104</c:v>
                </c:pt>
                <c:pt idx="420">
                  <c:v>104</c:v>
                </c:pt>
                <c:pt idx="421">
                  <c:v>104</c:v>
                </c:pt>
                <c:pt idx="422">
                  <c:v>104</c:v>
                </c:pt>
                <c:pt idx="423">
                  <c:v>104</c:v>
                </c:pt>
                <c:pt idx="424">
                  <c:v>104</c:v>
                </c:pt>
                <c:pt idx="425">
                  <c:v>104</c:v>
                </c:pt>
                <c:pt idx="426">
                  <c:v>104</c:v>
                </c:pt>
                <c:pt idx="427">
                  <c:v>104</c:v>
                </c:pt>
                <c:pt idx="428">
                  <c:v>104</c:v>
                </c:pt>
                <c:pt idx="429">
                  <c:v>104</c:v>
                </c:pt>
                <c:pt idx="430">
                  <c:v>104</c:v>
                </c:pt>
                <c:pt idx="431">
                  <c:v>104</c:v>
                </c:pt>
                <c:pt idx="432">
                  <c:v>104</c:v>
                </c:pt>
                <c:pt idx="433">
                  <c:v>104</c:v>
                </c:pt>
                <c:pt idx="434">
                  <c:v>104</c:v>
                </c:pt>
                <c:pt idx="435">
                  <c:v>104</c:v>
                </c:pt>
                <c:pt idx="436">
                  <c:v>104</c:v>
                </c:pt>
                <c:pt idx="437">
                  <c:v>104</c:v>
                </c:pt>
                <c:pt idx="438">
                  <c:v>104</c:v>
                </c:pt>
                <c:pt idx="439">
                  <c:v>104</c:v>
                </c:pt>
                <c:pt idx="440">
                  <c:v>104</c:v>
                </c:pt>
                <c:pt idx="441">
                  <c:v>104</c:v>
                </c:pt>
                <c:pt idx="442">
                  <c:v>104</c:v>
                </c:pt>
                <c:pt idx="443">
                  <c:v>104</c:v>
                </c:pt>
                <c:pt idx="444">
                  <c:v>104</c:v>
                </c:pt>
                <c:pt idx="445">
                  <c:v>103</c:v>
                </c:pt>
                <c:pt idx="446">
                  <c:v>103</c:v>
                </c:pt>
                <c:pt idx="447">
                  <c:v>103</c:v>
                </c:pt>
                <c:pt idx="448">
                  <c:v>103</c:v>
                </c:pt>
                <c:pt idx="449">
                  <c:v>103</c:v>
                </c:pt>
                <c:pt idx="450">
                  <c:v>103</c:v>
                </c:pt>
                <c:pt idx="451">
                  <c:v>103</c:v>
                </c:pt>
                <c:pt idx="452">
                  <c:v>103</c:v>
                </c:pt>
                <c:pt idx="453">
                  <c:v>103</c:v>
                </c:pt>
                <c:pt idx="454">
                  <c:v>103</c:v>
                </c:pt>
                <c:pt idx="455">
                  <c:v>103</c:v>
                </c:pt>
                <c:pt idx="456">
                  <c:v>103</c:v>
                </c:pt>
                <c:pt idx="457">
                  <c:v>103</c:v>
                </c:pt>
                <c:pt idx="458">
                  <c:v>103</c:v>
                </c:pt>
                <c:pt idx="459">
                  <c:v>103</c:v>
                </c:pt>
                <c:pt idx="460">
                  <c:v>103</c:v>
                </c:pt>
                <c:pt idx="461">
                  <c:v>103</c:v>
                </c:pt>
                <c:pt idx="462">
                  <c:v>103</c:v>
                </c:pt>
                <c:pt idx="463">
                  <c:v>103</c:v>
                </c:pt>
                <c:pt idx="464">
                  <c:v>103</c:v>
                </c:pt>
                <c:pt idx="465">
                  <c:v>103</c:v>
                </c:pt>
                <c:pt idx="466">
                  <c:v>103</c:v>
                </c:pt>
                <c:pt idx="467">
                  <c:v>103</c:v>
                </c:pt>
                <c:pt idx="468">
                  <c:v>103</c:v>
                </c:pt>
                <c:pt idx="469">
                  <c:v>103</c:v>
                </c:pt>
                <c:pt idx="470">
                  <c:v>103</c:v>
                </c:pt>
                <c:pt idx="471">
                  <c:v>103</c:v>
                </c:pt>
                <c:pt idx="472">
                  <c:v>103</c:v>
                </c:pt>
                <c:pt idx="473">
                  <c:v>103</c:v>
                </c:pt>
                <c:pt idx="474">
                  <c:v>103</c:v>
                </c:pt>
                <c:pt idx="475">
                  <c:v>107</c:v>
                </c:pt>
                <c:pt idx="476">
                  <c:v>107</c:v>
                </c:pt>
                <c:pt idx="477">
                  <c:v>107</c:v>
                </c:pt>
                <c:pt idx="478">
                  <c:v>107</c:v>
                </c:pt>
                <c:pt idx="479">
                  <c:v>107</c:v>
                </c:pt>
                <c:pt idx="480">
                  <c:v>107</c:v>
                </c:pt>
                <c:pt idx="481">
                  <c:v>107</c:v>
                </c:pt>
                <c:pt idx="482">
                  <c:v>107</c:v>
                </c:pt>
                <c:pt idx="483">
                  <c:v>107</c:v>
                </c:pt>
                <c:pt idx="484">
                  <c:v>107</c:v>
                </c:pt>
                <c:pt idx="485">
                  <c:v>107</c:v>
                </c:pt>
                <c:pt idx="486">
                  <c:v>107</c:v>
                </c:pt>
                <c:pt idx="487">
                  <c:v>107</c:v>
                </c:pt>
                <c:pt idx="488">
                  <c:v>107</c:v>
                </c:pt>
                <c:pt idx="489">
                  <c:v>107</c:v>
                </c:pt>
                <c:pt idx="490">
                  <c:v>107</c:v>
                </c:pt>
                <c:pt idx="491">
                  <c:v>107</c:v>
                </c:pt>
                <c:pt idx="492">
                  <c:v>107</c:v>
                </c:pt>
                <c:pt idx="493">
                  <c:v>107</c:v>
                </c:pt>
                <c:pt idx="494">
                  <c:v>107</c:v>
                </c:pt>
                <c:pt idx="495">
                  <c:v>107</c:v>
                </c:pt>
                <c:pt idx="496">
                  <c:v>107</c:v>
                </c:pt>
                <c:pt idx="497">
                  <c:v>107</c:v>
                </c:pt>
                <c:pt idx="498">
                  <c:v>107</c:v>
                </c:pt>
                <c:pt idx="499">
                  <c:v>107</c:v>
                </c:pt>
                <c:pt idx="500">
                  <c:v>107</c:v>
                </c:pt>
                <c:pt idx="501">
                  <c:v>107</c:v>
                </c:pt>
                <c:pt idx="502">
                  <c:v>107</c:v>
                </c:pt>
                <c:pt idx="503">
                  <c:v>107</c:v>
                </c:pt>
                <c:pt idx="504">
                  <c:v>107</c:v>
                </c:pt>
                <c:pt idx="505">
                  <c:v>107</c:v>
                </c:pt>
                <c:pt idx="506">
                  <c:v>109</c:v>
                </c:pt>
                <c:pt idx="507">
                  <c:v>109</c:v>
                </c:pt>
                <c:pt idx="508">
                  <c:v>109</c:v>
                </c:pt>
                <c:pt idx="509">
                  <c:v>109</c:v>
                </c:pt>
                <c:pt idx="510">
                  <c:v>109</c:v>
                </c:pt>
                <c:pt idx="511">
                  <c:v>109</c:v>
                </c:pt>
                <c:pt idx="512">
                  <c:v>109</c:v>
                </c:pt>
                <c:pt idx="513">
                  <c:v>109</c:v>
                </c:pt>
                <c:pt idx="514">
                  <c:v>109</c:v>
                </c:pt>
                <c:pt idx="515">
                  <c:v>109</c:v>
                </c:pt>
                <c:pt idx="516">
                  <c:v>109</c:v>
                </c:pt>
                <c:pt idx="517">
                  <c:v>109</c:v>
                </c:pt>
                <c:pt idx="518">
                  <c:v>109</c:v>
                </c:pt>
                <c:pt idx="519">
                  <c:v>109</c:v>
                </c:pt>
                <c:pt idx="520">
                  <c:v>109</c:v>
                </c:pt>
                <c:pt idx="521">
                  <c:v>109</c:v>
                </c:pt>
                <c:pt idx="522">
                  <c:v>109</c:v>
                </c:pt>
                <c:pt idx="523">
                  <c:v>109</c:v>
                </c:pt>
                <c:pt idx="524">
                  <c:v>109</c:v>
                </c:pt>
                <c:pt idx="525">
                  <c:v>109</c:v>
                </c:pt>
                <c:pt idx="526">
                  <c:v>107</c:v>
                </c:pt>
                <c:pt idx="527">
                  <c:v>107</c:v>
                </c:pt>
                <c:pt idx="528">
                  <c:v>107</c:v>
                </c:pt>
                <c:pt idx="529">
                  <c:v>107</c:v>
                </c:pt>
                <c:pt idx="530">
                  <c:v>107</c:v>
                </c:pt>
                <c:pt idx="531">
                  <c:v>107</c:v>
                </c:pt>
                <c:pt idx="532">
                  <c:v>107</c:v>
                </c:pt>
                <c:pt idx="533">
                  <c:v>107</c:v>
                </c:pt>
                <c:pt idx="534">
                  <c:v>107</c:v>
                </c:pt>
                <c:pt idx="535">
                  <c:v>107</c:v>
                </c:pt>
                <c:pt idx="536">
                  <c:v>107</c:v>
                </c:pt>
                <c:pt idx="537">
                  <c:v>107</c:v>
                </c:pt>
                <c:pt idx="538">
                  <c:v>107</c:v>
                </c:pt>
                <c:pt idx="539">
                  <c:v>107</c:v>
                </c:pt>
                <c:pt idx="540">
                  <c:v>107</c:v>
                </c:pt>
                <c:pt idx="541">
                  <c:v>107</c:v>
                </c:pt>
                <c:pt idx="542">
                  <c:v>107</c:v>
                </c:pt>
                <c:pt idx="543">
                  <c:v>107</c:v>
                </c:pt>
                <c:pt idx="544">
                  <c:v>107</c:v>
                </c:pt>
                <c:pt idx="545">
                  <c:v>107</c:v>
                </c:pt>
                <c:pt idx="546">
                  <c:v>107</c:v>
                </c:pt>
                <c:pt idx="547">
                  <c:v>107</c:v>
                </c:pt>
                <c:pt idx="548">
                  <c:v>107</c:v>
                </c:pt>
                <c:pt idx="549">
                  <c:v>107</c:v>
                </c:pt>
                <c:pt idx="550">
                  <c:v>107</c:v>
                </c:pt>
                <c:pt idx="551">
                  <c:v>107</c:v>
                </c:pt>
                <c:pt idx="552">
                  <c:v>107</c:v>
                </c:pt>
                <c:pt idx="553">
                  <c:v>107</c:v>
                </c:pt>
                <c:pt idx="554">
                  <c:v>107</c:v>
                </c:pt>
                <c:pt idx="555">
                  <c:v>107</c:v>
                </c:pt>
                <c:pt idx="556">
                  <c:v>107</c:v>
                </c:pt>
                <c:pt idx="557">
                  <c:v>104</c:v>
                </c:pt>
                <c:pt idx="558">
                  <c:v>104</c:v>
                </c:pt>
                <c:pt idx="559">
                  <c:v>104</c:v>
                </c:pt>
                <c:pt idx="560">
                  <c:v>104</c:v>
                </c:pt>
                <c:pt idx="561">
                  <c:v>104</c:v>
                </c:pt>
                <c:pt idx="562">
                  <c:v>104</c:v>
                </c:pt>
                <c:pt idx="563">
                  <c:v>104</c:v>
                </c:pt>
                <c:pt idx="564">
                  <c:v>104</c:v>
                </c:pt>
                <c:pt idx="565">
                  <c:v>104</c:v>
                </c:pt>
                <c:pt idx="566">
                  <c:v>104</c:v>
                </c:pt>
                <c:pt idx="567">
                  <c:v>104</c:v>
                </c:pt>
                <c:pt idx="568">
                  <c:v>104</c:v>
                </c:pt>
                <c:pt idx="569">
                  <c:v>104</c:v>
                </c:pt>
                <c:pt idx="570">
                  <c:v>104</c:v>
                </c:pt>
                <c:pt idx="571">
                  <c:v>104</c:v>
                </c:pt>
                <c:pt idx="572">
                  <c:v>104</c:v>
                </c:pt>
                <c:pt idx="573">
                  <c:v>104</c:v>
                </c:pt>
                <c:pt idx="574">
                  <c:v>104</c:v>
                </c:pt>
                <c:pt idx="575">
                  <c:v>104</c:v>
                </c:pt>
                <c:pt idx="576">
                  <c:v>104</c:v>
                </c:pt>
                <c:pt idx="577">
                  <c:v>104</c:v>
                </c:pt>
                <c:pt idx="578">
                  <c:v>104</c:v>
                </c:pt>
                <c:pt idx="579">
                  <c:v>104</c:v>
                </c:pt>
                <c:pt idx="580">
                  <c:v>104</c:v>
                </c:pt>
                <c:pt idx="581">
                  <c:v>104</c:v>
                </c:pt>
                <c:pt idx="582">
                  <c:v>104</c:v>
                </c:pt>
                <c:pt idx="583">
                  <c:v>104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105</c:v>
                </c:pt>
                <c:pt idx="589">
                  <c:v>105</c:v>
                </c:pt>
                <c:pt idx="590">
                  <c:v>105</c:v>
                </c:pt>
                <c:pt idx="591">
                  <c:v>105</c:v>
                </c:pt>
                <c:pt idx="592">
                  <c:v>105</c:v>
                </c:pt>
                <c:pt idx="593">
                  <c:v>105</c:v>
                </c:pt>
                <c:pt idx="594">
                  <c:v>105</c:v>
                </c:pt>
                <c:pt idx="595">
                  <c:v>105</c:v>
                </c:pt>
                <c:pt idx="596">
                  <c:v>105</c:v>
                </c:pt>
                <c:pt idx="597">
                  <c:v>105</c:v>
                </c:pt>
                <c:pt idx="598">
                  <c:v>105</c:v>
                </c:pt>
                <c:pt idx="599">
                  <c:v>105</c:v>
                </c:pt>
                <c:pt idx="600">
                  <c:v>105</c:v>
                </c:pt>
                <c:pt idx="601">
                  <c:v>105</c:v>
                </c:pt>
                <c:pt idx="602">
                  <c:v>105</c:v>
                </c:pt>
                <c:pt idx="603">
                  <c:v>105</c:v>
                </c:pt>
                <c:pt idx="604">
                  <c:v>105</c:v>
                </c:pt>
                <c:pt idx="605">
                  <c:v>105</c:v>
                </c:pt>
                <c:pt idx="606">
                  <c:v>105</c:v>
                </c:pt>
                <c:pt idx="607">
                  <c:v>105</c:v>
                </c:pt>
                <c:pt idx="608">
                  <c:v>105</c:v>
                </c:pt>
                <c:pt idx="609">
                  <c:v>105</c:v>
                </c:pt>
                <c:pt idx="610">
                  <c:v>105</c:v>
                </c:pt>
                <c:pt idx="611">
                  <c:v>105</c:v>
                </c:pt>
                <c:pt idx="612">
                  <c:v>105</c:v>
                </c:pt>
                <c:pt idx="613">
                  <c:v>105</c:v>
                </c:pt>
                <c:pt idx="614">
                  <c:v>105</c:v>
                </c:pt>
                <c:pt idx="615">
                  <c:v>105</c:v>
                </c:pt>
                <c:pt idx="616">
                  <c:v>105</c:v>
                </c:pt>
                <c:pt idx="617">
                  <c:v>105</c:v>
                </c:pt>
                <c:pt idx="618">
                  <c:v>106</c:v>
                </c:pt>
                <c:pt idx="619">
                  <c:v>106</c:v>
                </c:pt>
                <c:pt idx="620">
                  <c:v>106</c:v>
                </c:pt>
                <c:pt idx="621">
                  <c:v>106</c:v>
                </c:pt>
                <c:pt idx="622">
                  <c:v>106</c:v>
                </c:pt>
                <c:pt idx="623">
                  <c:v>106</c:v>
                </c:pt>
                <c:pt idx="624">
                  <c:v>106</c:v>
                </c:pt>
                <c:pt idx="625">
                  <c:v>106</c:v>
                </c:pt>
                <c:pt idx="626">
                  <c:v>106</c:v>
                </c:pt>
                <c:pt idx="627">
                  <c:v>106</c:v>
                </c:pt>
                <c:pt idx="628">
                  <c:v>106</c:v>
                </c:pt>
                <c:pt idx="629">
                  <c:v>106</c:v>
                </c:pt>
                <c:pt idx="630">
                  <c:v>106</c:v>
                </c:pt>
                <c:pt idx="631">
                  <c:v>106</c:v>
                </c:pt>
                <c:pt idx="632">
                  <c:v>106</c:v>
                </c:pt>
                <c:pt idx="633">
                  <c:v>106</c:v>
                </c:pt>
                <c:pt idx="634">
                  <c:v>106</c:v>
                </c:pt>
                <c:pt idx="635">
                  <c:v>106</c:v>
                </c:pt>
                <c:pt idx="636">
                  <c:v>106</c:v>
                </c:pt>
                <c:pt idx="637">
                  <c:v>106</c:v>
                </c:pt>
                <c:pt idx="638">
                  <c:v>106</c:v>
                </c:pt>
                <c:pt idx="639">
                  <c:v>106</c:v>
                </c:pt>
                <c:pt idx="640">
                  <c:v>106</c:v>
                </c:pt>
                <c:pt idx="641">
                  <c:v>106</c:v>
                </c:pt>
                <c:pt idx="642">
                  <c:v>106</c:v>
                </c:pt>
                <c:pt idx="643">
                  <c:v>106</c:v>
                </c:pt>
                <c:pt idx="644">
                  <c:v>106</c:v>
                </c:pt>
                <c:pt idx="645">
                  <c:v>106</c:v>
                </c:pt>
                <c:pt idx="646">
                  <c:v>106</c:v>
                </c:pt>
                <c:pt idx="647">
                  <c:v>106</c:v>
                </c:pt>
                <c:pt idx="648">
                  <c:v>106</c:v>
                </c:pt>
                <c:pt idx="649">
                  <c:v>103</c:v>
                </c:pt>
                <c:pt idx="650">
                  <c:v>103</c:v>
                </c:pt>
                <c:pt idx="651">
                  <c:v>103</c:v>
                </c:pt>
                <c:pt idx="652">
                  <c:v>103</c:v>
                </c:pt>
                <c:pt idx="653">
                  <c:v>103</c:v>
                </c:pt>
                <c:pt idx="654">
                  <c:v>103</c:v>
                </c:pt>
                <c:pt idx="655">
                  <c:v>103</c:v>
                </c:pt>
                <c:pt idx="656">
                  <c:v>103</c:v>
                </c:pt>
                <c:pt idx="657">
                  <c:v>103</c:v>
                </c:pt>
                <c:pt idx="658">
                  <c:v>103</c:v>
                </c:pt>
                <c:pt idx="659">
                  <c:v>103</c:v>
                </c:pt>
                <c:pt idx="660">
                  <c:v>103</c:v>
                </c:pt>
                <c:pt idx="661">
                  <c:v>103</c:v>
                </c:pt>
                <c:pt idx="662">
                  <c:v>103</c:v>
                </c:pt>
                <c:pt idx="663">
                  <c:v>103</c:v>
                </c:pt>
                <c:pt idx="664">
                  <c:v>103</c:v>
                </c:pt>
                <c:pt idx="665">
                  <c:v>103</c:v>
                </c:pt>
                <c:pt idx="666">
                  <c:v>103</c:v>
                </c:pt>
                <c:pt idx="667">
                  <c:v>103</c:v>
                </c:pt>
                <c:pt idx="668">
                  <c:v>103</c:v>
                </c:pt>
                <c:pt idx="669">
                  <c:v>103</c:v>
                </c:pt>
                <c:pt idx="670">
                  <c:v>103</c:v>
                </c:pt>
                <c:pt idx="671">
                  <c:v>103</c:v>
                </c:pt>
                <c:pt idx="672">
                  <c:v>103</c:v>
                </c:pt>
                <c:pt idx="673">
                  <c:v>103</c:v>
                </c:pt>
                <c:pt idx="674">
                  <c:v>103</c:v>
                </c:pt>
                <c:pt idx="675">
                  <c:v>103</c:v>
                </c:pt>
                <c:pt idx="676">
                  <c:v>103</c:v>
                </c:pt>
                <c:pt idx="677">
                  <c:v>103</c:v>
                </c:pt>
                <c:pt idx="678">
                  <c:v>103</c:v>
                </c:pt>
                <c:pt idx="679">
                  <c:v>99</c:v>
                </c:pt>
                <c:pt idx="680">
                  <c:v>99</c:v>
                </c:pt>
                <c:pt idx="681">
                  <c:v>99</c:v>
                </c:pt>
                <c:pt idx="682">
                  <c:v>99</c:v>
                </c:pt>
                <c:pt idx="683">
                  <c:v>99</c:v>
                </c:pt>
                <c:pt idx="684">
                  <c:v>99</c:v>
                </c:pt>
                <c:pt idx="685">
                  <c:v>99</c:v>
                </c:pt>
                <c:pt idx="686">
                  <c:v>99</c:v>
                </c:pt>
                <c:pt idx="687">
                  <c:v>99</c:v>
                </c:pt>
                <c:pt idx="688">
                  <c:v>99</c:v>
                </c:pt>
                <c:pt idx="689">
                  <c:v>99</c:v>
                </c:pt>
                <c:pt idx="690">
                  <c:v>99</c:v>
                </c:pt>
                <c:pt idx="691">
                  <c:v>99</c:v>
                </c:pt>
                <c:pt idx="692">
                  <c:v>99</c:v>
                </c:pt>
                <c:pt idx="693">
                  <c:v>99</c:v>
                </c:pt>
                <c:pt idx="694">
                  <c:v>99</c:v>
                </c:pt>
                <c:pt idx="695">
                  <c:v>99</c:v>
                </c:pt>
                <c:pt idx="696">
                  <c:v>99</c:v>
                </c:pt>
                <c:pt idx="697">
                  <c:v>99</c:v>
                </c:pt>
                <c:pt idx="698">
                  <c:v>99</c:v>
                </c:pt>
                <c:pt idx="699">
                  <c:v>99</c:v>
                </c:pt>
                <c:pt idx="700">
                  <c:v>99</c:v>
                </c:pt>
                <c:pt idx="701">
                  <c:v>99</c:v>
                </c:pt>
                <c:pt idx="702">
                  <c:v>99</c:v>
                </c:pt>
                <c:pt idx="703">
                  <c:v>99</c:v>
                </c:pt>
                <c:pt idx="704">
                  <c:v>99</c:v>
                </c:pt>
                <c:pt idx="705">
                  <c:v>99</c:v>
                </c:pt>
                <c:pt idx="706">
                  <c:v>99</c:v>
                </c:pt>
                <c:pt idx="707">
                  <c:v>99</c:v>
                </c:pt>
                <c:pt idx="708">
                  <c:v>99</c:v>
                </c:pt>
                <c:pt idx="709">
                  <c:v>99</c:v>
                </c:pt>
                <c:pt idx="710">
                  <c:v>105</c:v>
                </c:pt>
                <c:pt idx="711">
                  <c:v>105</c:v>
                </c:pt>
                <c:pt idx="712">
                  <c:v>105</c:v>
                </c:pt>
                <c:pt idx="713">
                  <c:v>105</c:v>
                </c:pt>
                <c:pt idx="714">
                  <c:v>105</c:v>
                </c:pt>
                <c:pt idx="715">
                  <c:v>105</c:v>
                </c:pt>
                <c:pt idx="716">
                  <c:v>105</c:v>
                </c:pt>
                <c:pt idx="717">
                  <c:v>105</c:v>
                </c:pt>
                <c:pt idx="718">
                  <c:v>105</c:v>
                </c:pt>
                <c:pt idx="719">
                  <c:v>105</c:v>
                </c:pt>
                <c:pt idx="720">
                  <c:v>105</c:v>
                </c:pt>
                <c:pt idx="721">
                  <c:v>105</c:v>
                </c:pt>
                <c:pt idx="722">
                  <c:v>105</c:v>
                </c:pt>
                <c:pt idx="723">
                  <c:v>105</c:v>
                </c:pt>
                <c:pt idx="724">
                  <c:v>105</c:v>
                </c:pt>
                <c:pt idx="725">
                  <c:v>105</c:v>
                </c:pt>
                <c:pt idx="726">
                  <c:v>105</c:v>
                </c:pt>
                <c:pt idx="727">
                  <c:v>105</c:v>
                </c:pt>
                <c:pt idx="728">
                  <c:v>105</c:v>
                </c:pt>
                <c:pt idx="729">
                  <c:v>105</c:v>
                </c:pt>
                <c:pt idx="730">
                  <c:v>105</c:v>
                </c:pt>
                <c:pt idx="731">
                  <c:v>105</c:v>
                </c:pt>
                <c:pt idx="732">
                  <c:v>105</c:v>
                </c:pt>
                <c:pt idx="733">
                  <c:v>105</c:v>
                </c:pt>
                <c:pt idx="734">
                  <c:v>105</c:v>
                </c:pt>
                <c:pt idx="735">
                  <c:v>105</c:v>
                </c:pt>
                <c:pt idx="736">
                  <c:v>105</c:v>
                </c:pt>
                <c:pt idx="737">
                  <c:v>105</c:v>
                </c:pt>
                <c:pt idx="738">
                  <c:v>105</c:v>
                </c:pt>
                <c:pt idx="739">
                  <c:v>105</c:v>
                </c:pt>
                <c:pt idx="740">
                  <c:v>109</c:v>
                </c:pt>
                <c:pt idx="741">
                  <c:v>109</c:v>
                </c:pt>
                <c:pt idx="742">
                  <c:v>109</c:v>
                </c:pt>
                <c:pt idx="743">
                  <c:v>109</c:v>
                </c:pt>
                <c:pt idx="744">
                  <c:v>109</c:v>
                </c:pt>
                <c:pt idx="745">
                  <c:v>109</c:v>
                </c:pt>
                <c:pt idx="746">
                  <c:v>109</c:v>
                </c:pt>
                <c:pt idx="747">
                  <c:v>109</c:v>
                </c:pt>
                <c:pt idx="748">
                  <c:v>109</c:v>
                </c:pt>
                <c:pt idx="749">
                  <c:v>109</c:v>
                </c:pt>
                <c:pt idx="750">
                  <c:v>109</c:v>
                </c:pt>
                <c:pt idx="751">
                  <c:v>109</c:v>
                </c:pt>
                <c:pt idx="752">
                  <c:v>109</c:v>
                </c:pt>
                <c:pt idx="753">
                  <c:v>109</c:v>
                </c:pt>
                <c:pt idx="754">
                  <c:v>109</c:v>
                </c:pt>
                <c:pt idx="755">
                  <c:v>109</c:v>
                </c:pt>
                <c:pt idx="756">
                  <c:v>109</c:v>
                </c:pt>
                <c:pt idx="757">
                  <c:v>109</c:v>
                </c:pt>
                <c:pt idx="758">
                  <c:v>109</c:v>
                </c:pt>
                <c:pt idx="759">
                  <c:v>109</c:v>
                </c:pt>
                <c:pt idx="760">
                  <c:v>109</c:v>
                </c:pt>
                <c:pt idx="761">
                  <c:v>109</c:v>
                </c:pt>
                <c:pt idx="762">
                  <c:v>109</c:v>
                </c:pt>
                <c:pt idx="763">
                  <c:v>109</c:v>
                </c:pt>
                <c:pt idx="764">
                  <c:v>109</c:v>
                </c:pt>
                <c:pt idx="765">
                  <c:v>109</c:v>
                </c:pt>
                <c:pt idx="766">
                  <c:v>109</c:v>
                </c:pt>
                <c:pt idx="767">
                  <c:v>109</c:v>
                </c:pt>
                <c:pt idx="768">
                  <c:v>109</c:v>
                </c:pt>
                <c:pt idx="769">
                  <c:v>109</c:v>
                </c:pt>
                <c:pt idx="770">
                  <c:v>104</c:v>
                </c:pt>
                <c:pt idx="771">
                  <c:v>104</c:v>
                </c:pt>
                <c:pt idx="772">
                  <c:v>104</c:v>
                </c:pt>
                <c:pt idx="773">
                  <c:v>104</c:v>
                </c:pt>
                <c:pt idx="774">
                  <c:v>104</c:v>
                </c:pt>
                <c:pt idx="775">
                  <c:v>104</c:v>
                </c:pt>
                <c:pt idx="776">
                  <c:v>104</c:v>
                </c:pt>
                <c:pt idx="777">
                  <c:v>104</c:v>
                </c:pt>
                <c:pt idx="778">
                  <c:v>104</c:v>
                </c:pt>
                <c:pt idx="779">
                  <c:v>104</c:v>
                </c:pt>
                <c:pt idx="780">
                  <c:v>104</c:v>
                </c:pt>
                <c:pt idx="781">
                  <c:v>104</c:v>
                </c:pt>
                <c:pt idx="782">
                  <c:v>104</c:v>
                </c:pt>
                <c:pt idx="783">
                  <c:v>104</c:v>
                </c:pt>
                <c:pt idx="784">
                  <c:v>104</c:v>
                </c:pt>
                <c:pt idx="785">
                  <c:v>104</c:v>
                </c:pt>
                <c:pt idx="786">
                  <c:v>104</c:v>
                </c:pt>
                <c:pt idx="787">
                  <c:v>104</c:v>
                </c:pt>
                <c:pt idx="788">
                  <c:v>104</c:v>
                </c:pt>
                <c:pt idx="789">
                  <c:v>104</c:v>
                </c:pt>
                <c:pt idx="790">
                  <c:v>104</c:v>
                </c:pt>
                <c:pt idx="791">
                  <c:v>104</c:v>
                </c:pt>
                <c:pt idx="792">
                  <c:v>104</c:v>
                </c:pt>
                <c:pt idx="793">
                  <c:v>104</c:v>
                </c:pt>
                <c:pt idx="794">
                  <c:v>104</c:v>
                </c:pt>
                <c:pt idx="795">
                  <c:v>104</c:v>
                </c:pt>
                <c:pt idx="796">
                  <c:v>104</c:v>
                </c:pt>
                <c:pt idx="797">
                  <c:v>104</c:v>
                </c:pt>
                <c:pt idx="798">
                  <c:v>104</c:v>
                </c:pt>
                <c:pt idx="799">
                  <c:v>104</c:v>
                </c:pt>
                <c:pt idx="800">
                  <c:v>104</c:v>
                </c:pt>
                <c:pt idx="801">
                  <c:v>104</c:v>
                </c:pt>
                <c:pt idx="802">
                  <c:v>104</c:v>
                </c:pt>
                <c:pt idx="803">
                  <c:v>104</c:v>
                </c:pt>
                <c:pt idx="804">
                  <c:v>104</c:v>
                </c:pt>
                <c:pt idx="805">
                  <c:v>104</c:v>
                </c:pt>
                <c:pt idx="806">
                  <c:v>104</c:v>
                </c:pt>
                <c:pt idx="807">
                  <c:v>104</c:v>
                </c:pt>
                <c:pt idx="808">
                  <c:v>104</c:v>
                </c:pt>
                <c:pt idx="809">
                  <c:v>104</c:v>
                </c:pt>
                <c:pt idx="810">
                  <c:v>104</c:v>
                </c:pt>
                <c:pt idx="811">
                  <c:v>104</c:v>
                </c:pt>
                <c:pt idx="812">
                  <c:v>104</c:v>
                </c:pt>
                <c:pt idx="813">
                  <c:v>104</c:v>
                </c:pt>
                <c:pt idx="814">
                  <c:v>104</c:v>
                </c:pt>
                <c:pt idx="815">
                  <c:v>104</c:v>
                </c:pt>
                <c:pt idx="816">
                  <c:v>104</c:v>
                </c:pt>
                <c:pt idx="817">
                  <c:v>104</c:v>
                </c:pt>
                <c:pt idx="818">
                  <c:v>104</c:v>
                </c:pt>
                <c:pt idx="819">
                  <c:v>104</c:v>
                </c:pt>
                <c:pt idx="820">
                  <c:v>104</c:v>
                </c:pt>
                <c:pt idx="821">
                  <c:v>104</c:v>
                </c:pt>
                <c:pt idx="822">
                  <c:v>104</c:v>
                </c:pt>
                <c:pt idx="823">
                  <c:v>104</c:v>
                </c:pt>
                <c:pt idx="824">
                  <c:v>104</c:v>
                </c:pt>
                <c:pt idx="825">
                  <c:v>104</c:v>
                </c:pt>
                <c:pt idx="826">
                  <c:v>104</c:v>
                </c:pt>
                <c:pt idx="827">
                  <c:v>104</c:v>
                </c:pt>
                <c:pt idx="828">
                  <c:v>104</c:v>
                </c:pt>
                <c:pt idx="829">
                  <c:v>104</c:v>
                </c:pt>
                <c:pt idx="830">
                  <c:v>104</c:v>
                </c:pt>
                <c:pt idx="831">
                  <c:v>104</c:v>
                </c:pt>
                <c:pt idx="832">
                  <c:v>105</c:v>
                </c:pt>
                <c:pt idx="833">
                  <c:v>105</c:v>
                </c:pt>
                <c:pt idx="834">
                  <c:v>105</c:v>
                </c:pt>
                <c:pt idx="835">
                  <c:v>105</c:v>
                </c:pt>
                <c:pt idx="836">
                  <c:v>105</c:v>
                </c:pt>
                <c:pt idx="837">
                  <c:v>105</c:v>
                </c:pt>
                <c:pt idx="838">
                  <c:v>105</c:v>
                </c:pt>
                <c:pt idx="839">
                  <c:v>105</c:v>
                </c:pt>
                <c:pt idx="840">
                  <c:v>105</c:v>
                </c:pt>
                <c:pt idx="841">
                  <c:v>105</c:v>
                </c:pt>
                <c:pt idx="842">
                  <c:v>105</c:v>
                </c:pt>
                <c:pt idx="843">
                  <c:v>105</c:v>
                </c:pt>
                <c:pt idx="844">
                  <c:v>105</c:v>
                </c:pt>
                <c:pt idx="845">
                  <c:v>105</c:v>
                </c:pt>
                <c:pt idx="846">
                  <c:v>105</c:v>
                </c:pt>
                <c:pt idx="847">
                  <c:v>105</c:v>
                </c:pt>
                <c:pt idx="848">
                  <c:v>105</c:v>
                </c:pt>
                <c:pt idx="849">
                  <c:v>105</c:v>
                </c:pt>
                <c:pt idx="850">
                  <c:v>105</c:v>
                </c:pt>
                <c:pt idx="851">
                  <c:v>105</c:v>
                </c:pt>
                <c:pt idx="852">
                  <c:v>105</c:v>
                </c:pt>
                <c:pt idx="853">
                  <c:v>105</c:v>
                </c:pt>
                <c:pt idx="854">
                  <c:v>105</c:v>
                </c:pt>
                <c:pt idx="855">
                  <c:v>105</c:v>
                </c:pt>
                <c:pt idx="856">
                  <c:v>105</c:v>
                </c:pt>
                <c:pt idx="857">
                  <c:v>105</c:v>
                </c:pt>
                <c:pt idx="858">
                  <c:v>105</c:v>
                </c:pt>
                <c:pt idx="859">
                  <c:v>105</c:v>
                </c:pt>
                <c:pt idx="860">
                  <c:v>105</c:v>
                </c:pt>
                <c:pt idx="861">
                  <c:v>105</c:v>
                </c:pt>
                <c:pt idx="862">
                  <c:v>103</c:v>
                </c:pt>
                <c:pt idx="863">
                  <c:v>103</c:v>
                </c:pt>
                <c:pt idx="864">
                  <c:v>103</c:v>
                </c:pt>
                <c:pt idx="865">
                  <c:v>103</c:v>
                </c:pt>
                <c:pt idx="866">
                  <c:v>103</c:v>
                </c:pt>
                <c:pt idx="867">
                  <c:v>103</c:v>
                </c:pt>
                <c:pt idx="868">
                  <c:v>103</c:v>
                </c:pt>
                <c:pt idx="869">
                  <c:v>103</c:v>
                </c:pt>
                <c:pt idx="870">
                  <c:v>103</c:v>
                </c:pt>
                <c:pt idx="871">
                  <c:v>103</c:v>
                </c:pt>
                <c:pt idx="872">
                  <c:v>103</c:v>
                </c:pt>
                <c:pt idx="873">
                  <c:v>103</c:v>
                </c:pt>
                <c:pt idx="874">
                  <c:v>103</c:v>
                </c:pt>
                <c:pt idx="875">
                  <c:v>103</c:v>
                </c:pt>
                <c:pt idx="876">
                  <c:v>103</c:v>
                </c:pt>
                <c:pt idx="877">
                  <c:v>103</c:v>
                </c:pt>
                <c:pt idx="878">
                  <c:v>103</c:v>
                </c:pt>
                <c:pt idx="879">
                  <c:v>103</c:v>
                </c:pt>
                <c:pt idx="880">
                  <c:v>103</c:v>
                </c:pt>
                <c:pt idx="881">
                  <c:v>103</c:v>
                </c:pt>
                <c:pt idx="882">
                  <c:v>103</c:v>
                </c:pt>
                <c:pt idx="883">
                  <c:v>103</c:v>
                </c:pt>
                <c:pt idx="884">
                  <c:v>103</c:v>
                </c:pt>
                <c:pt idx="885">
                  <c:v>103</c:v>
                </c:pt>
                <c:pt idx="886">
                  <c:v>103</c:v>
                </c:pt>
                <c:pt idx="887">
                  <c:v>103</c:v>
                </c:pt>
                <c:pt idx="888">
                  <c:v>103</c:v>
                </c:pt>
                <c:pt idx="889">
                  <c:v>103</c:v>
                </c:pt>
                <c:pt idx="890">
                  <c:v>103</c:v>
                </c:pt>
                <c:pt idx="891">
                  <c:v>103</c:v>
                </c:pt>
                <c:pt idx="892">
                  <c:v>103</c:v>
                </c:pt>
                <c:pt idx="893">
                  <c:v>103</c:v>
                </c:pt>
                <c:pt idx="894">
                  <c:v>103</c:v>
                </c:pt>
                <c:pt idx="895">
                  <c:v>103</c:v>
                </c:pt>
                <c:pt idx="896">
                  <c:v>103</c:v>
                </c:pt>
                <c:pt idx="897">
                  <c:v>103</c:v>
                </c:pt>
                <c:pt idx="898">
                  <c:v>103</c:v>
                </c:pt>
                <c:pt idx="899">
                  <c:v>103</c:v>
                </c:pt>
                <c:pt idx="900">
                  <c:v>103</c:v>
                </c:pt>
                <c:pt idx="901">
                  <c:v>103</c:v>
                </c:pt>
                <c:pt idx="902">
                  <c:v>103</c:v>
                </c:pt>
                <c:pt idx="903">
                  <c:v>103</c:v>
                </c:pt>
                <c:pt idx="904">
                  <c:v>103</c:v>
                </c:pt>
                <c:pt idx="905">
                  <c:v>103</c:v>
                </c:pt>
                <c:pt idx="906">
                  <c:v>103</c:v>
                </c:pt>
                <c:pt idx="907">
                  <c:v>103</c:v>
                </c:pt>
                <c:pt idx="908">
                  <c:v>103</c:v>
                </c:pt>
                <c:pt idx="909">
                  <c:v>103</c:v>
                </c:pt>
                <c:pt idx="910">
                  <c:v>103</c:v>
                </c:pt>
                <c:pt idx="911">
                  <c:v>103</c:v>
                </c:pt>
                <c:pt idx="912">
                  <c:v>103</c:v>
                </c:pt>
                <c:pt idx="913">
                  <c:v>103</c:v>
                </c:pt>
                <c:pt idx="914">
                  <c:v>103</c:v>
                </c:pt>
                <c:pt idx="915">
                  <c:v>103</c:v>
                </c:pt>
                <c:pt idx="916">
                  <c:v>103</c:v>
                </c:pt>
                <c:pt idx="917">
                  <c:v>103</c:v>
                </c:pt>
                <c:pt idx="918">
                  <c:v>103</c:v>
                </c:pt>
                <c:pt idx="919">
                  <c:v>103</c:v>
                </c:pt>
                <c:pt idx="920">
                  <c:v>103</c:v>
                </c:pt>
                <c:pt idx="921">
                  <c:v>103</c:v>
                </c:pt>
                <c:pt idx="922">
                  <c:v>103</c:v>
                </c:pt>
                <c:pt idx="923">
                  <c:v>105</c:v>
                </c:pt>
                <c:pt idx="924">
                  <c:v>105</c:v>
                </c:pt>
                <c:pt idx="925">
                  <c:v>105</c:v>
                </c:pt>
                <c:pt idx="926">
                  <c:v>105</c:v>
                </c:pt>
                <c:pt idx="927">
                  <c:v>105</c:v>
                </c:pt>
                <c:pt idx="928">
                  <c:v>105</c:v>
                </c:pt>
                <c:pt idx="929">
                  <c:v>105</c:v>
                </c:pt>
                <c:pt idx="930">
                  <c:v>105</c:v>
                </c:pt>
                <c:pt idx="931">
                  <c:v>105</c:v>
                </c:pt>
                <c:pt idx="932">
                  <c:v>105</c:v>
                </c:pt>
                <c:pt idx="933">
                  <c:v>105</c:v>
                </c:pt>
                <c:pt idx="934">
                  <c:v>105</c:v>
                </c:pt>
                <c:pt idx="935">
                  <c:v>105</c:v>
                </c:pt>
                <c:pt idx="936">
                  <c:v>105</c:v>
                </c:pt>
                <c:pt idx="937">
                  <c:v>105</c:v>
                </c:pt>
                <c:pt idx="938">
                  <c:v>105</c:v>
                </c:pt>
                <c:pt idx="939">
                  <c:v>105</c:v>
                </c:pt>
                <c:pt idx="940">
                  <c:v>105</c:v>
                </c:pt>
                <c:pt idx="941">
                  <c:v>105</c:v>
                </c:pt>
                <c:pt idx="942">
                  <c:v>105</c:v>
                </c:pt>
                <c:pt idx="943">
                  <c:v>105</c:v>
                </c:pt>
                <c:pt idx="944">
                  <c:v>105</c:v>
                </c:pt>
                <c:pt idx="945">
                  <c:v>105</c:v>
                </c:pt>
                <c:pt idx="946">
                  <c:v>105</c:v>
                </c:pt>
                <c:pt idx="947">
                  <c:v>105</c:v>
                </c:pt>
                <c:pt idx="948">
                  <c:v>105</c:v>
                </c:pt>
                <c:pt idx="949">
                  <c:v>105</c:v>
                </c:pt>
                <c:pt idx="950">
                  <c:v>105</c:v>
                </c:pt>
                <c:pt idx="951">
                  <c:v>105</c:v>
                </c:pt>
                <c:pt idx="952">
                  <c:v>105</c:v>
                </c:pt>
                <c:pt idx="953">
                  <c:v>105</c:v>
                </c:pt>
                <c:pt idx="954">
                  <c:v>105</c:v>
                </c:pt>
                <c:pt idx="955">
                  <c:v>105</c:v>
                </c:pt>
                <c:pt idx="956">
                  <c:v>105</c:v>
                </c:pt>
                <c:pt idx="957">
                  <c:v>105</c:v>
                </c:pt>
                <c:pt idx="958">
                  <c:v>105</c:v>
                </c:pt>
                <c:pt idx="959">
                  <c:v>105</c:v>
                </c:pt>
                <c:pt idx="960">
                  <c:v>105</c:v>
                </c:pt>
                <c:pt idx="961">
                  <c:v>105</c:v>
                </c:pt>
                <c:pt idx="962">
                  <c:v>105</c:v>
                </c:pt>
                <c:pt idx="963">
                  <c:v>105</c:v>
                </c:pt>
                <c:pt idx="964">
                  <c:v>105</c:v>
                </c:pt>
                <c:pt idx="965">
                  <c:v>105</c:v>
                </c:pt>
                <c:pt idx="966">
                  <c:v>105</c:v>
                </c:pt>
                <c:pt idx="967">
                  <c:v>105</c:v>
                </c:pt>
                <c:pt idx="968">
                  <c:v>105</c:v>
                </c:pt>
                <c:pt idx="969">
                  <c:v>105</c:v>
                </c:pt>
                <c:pt idx="970">
                  <c:v>105</c:v>
                </c:pt>
                <c:pt idx="971">
                  <c:v>105</c:v>
                </c:pt>
                <c:pt idx="972">
                  <c:v>105</c:v>
                </c:pt>
                <c:pt idx="973">
                  <c:v>105</c:v>
                </c:pt>
                <c:pt idx="974">
                  <c:v>105</c:v>
                </c:pt>
                <c:pt idx="975">
                  <c:v>105</c:v>
                </c:pt>
                <c:pt idx="976">
                  <c:v>105</c:v>
                </c:pt>
                <c:pt idx="977">
                  <c:v>105</c:v>
                </c:pt>
                <c:pt idx="978">
                  <c:v>105</c:v>
                </c:pt>
                <c:pt idx="979">
                  <c:v>105</c:v>
                </c:pt>
                <c:pt idx="980">
                  <c:v>105</c:v>
                </c:pt>
                <c:pt idx="981">
                  <c:v>105</c:v>
                </c:pt>
                <c:pt idx="982">
                  <c:v>105</c:v>
                </c:pt>
                <c:pt idx="983">
                  <c:v>105</c:v>
                </c:pt>
                <c:pt idx="984">
                  <c:v>105</c:v>
                </c:pt>
                <c:pt idx="985">
                  <c:v>105</c:v>
                </c:pt>
                <c:pt idx="986">
                  <c:v>105</c:v>
                </c:pt>
                <c:pt idx="987">
                  <c:v>105</c:v>
                </c:pt>
                <c:pt idx="988">
                  <c:v>105</c:v>
                </c:pt>
                <c:pt idx="989">
                  <c:v>105</c:v>
                </c:pt>
                <c:pt idx="990">
                  <c:v>105</c:v>
                </c:pt>
                <c:pt idx="991">
                  <c:v>105</c:v>
                </c:pt>
                <c:pt idx="992">
                  <c:v>105</c:v>
                </c:pt>
                <c:pt idx="993">
                  <c:v>105</c:v>
                </c:pt>
                <c:pt idx="994">
                  <c:v>105</c:v>
                </c:pt>
                <c:pt idx="995">
                  <c:v>105</c:v>
                </c:pt>
                <c:pt idx="996">
                  <c:v>105</c:v>
                </c:pt>
                <c:pt idx="997">
                  <c:v>105</c:v>
                </c:pt>
                <c:pt idx="998">
                  <c:v>105</c:v>
                </c:pt>
                <c:pt idx="999">
                  <c:v>105</c:v>
                </c:pt>
                <c:pt idx="1000">
                  <c:v>105</c:v>
                </c:pt>
                <c:pt idx="1001">
                  <c:v>105</c:v>
                </c:pt>
                <c:pt idx="1002">
                  <c:v>105</c:v>
                </c:pt>
                <c:pt idx="1003">
                  <c:v>105</c:v>
                </c:pt>
                <c:pt idx="1004">
                  <c:v>105</c:v>
                </c:pt>
                <c:pt idx="1005">
                  <c:v>105</c:v>
                </c:pt>
                <c:pt idx="1006">
                  <c:v>105</c:v>
                </c:pt>
                <c:pt idx="1007">
                  <c:v>105</c:v>
                </c:pt>
                <c:pt idx="1008">
                  <c:v>105</c:v>
                </c:pt>
                <c:pt idx="1009">
                  <c:v>105</c:v>
                </c:pt>
                <c:pt idx="1010">
                  <c:v>105</c:v>
                </c:pt>
                <c:pt idx="1011">
                  <c:v>105</c:v>
                </c:pt>
                <c:pt idx="1012">
                  <c:v>105</c:v>
                </c:pt>
                <c:pt idx="1013">
                  <c:v>105</c:v>
                </c:pt>
                <c:pt idx="1014">
                  <c:v>108</c:v>
                </c:pt>
                <c:pt idx="1015">
                  <c:v>108</c:v>
                </c:pt>
                <c:pt idx="1016">
                  <c:v>108</c:v>
                </c:pt>
                <c:pt idx="1017">
                  <c:v>108</c:v>
                </c:pt>
                <c:pt idx="1018">
                  <c:v>108</c:v>
                </c:pt>
                <c:pt idx="1019">
                  <c:v>108</c:v>
                </c:pt>
                <c:pt idx="1020">
                  <c:v>108</c:v>
                </c:pt>
                <c:pt idx="1021">
                  <c:v>108</c:v>
                </c:pt>
                <c:pt idx="1022">
                  <c:v>108</c:v>
                </c:pt>
                <c:pt idx="1023">
                  <c:v>108</c:v>
                </c:pt>
                <c:pt idx="1024">
                  <c:v>108</c:v>
                </c:pt>
                <c:pt idx="1025">
                  <c:v>108</c:v>
                </c:pt>
                <c:pt idx="1026">
                  <c:v>108</c:v>
                </c:pt>
                <c:pt idx="1027">
                  <c:v>108</c:v>
                </c:pt>
                <c:pt idx="1028">
                  <c:v>108</c:v>
                </c:pt>
                <c:pt idx="1029">
                  <c:v>108</c:v>
                </c:pt>
                <c:pt idx="1030">
                  <c:v>108</c:v>
                </c:pt>
                <c:pt idx="1031">
                  <c:v>108</c:v>
                </c:pt>
                <c:pt idx="1032">
                  <c:v>108</c:v>
                </c:pt>
                <c:pt idx="1033">
                  <c:v>108</c:v>
                </c:pt>
                <c:pt idx="1034">
                  <c:v>108</c:v>
                </c:pt>
                <c:pt idx="1035">
                  <c:v>108</c:v>
                </c:pt>
                <c:pt idx="1036">
                  <c:v>108</c:v>
                </c:pt>
                <c:pt idx="1037">
                  <c:v>108</c:v>
                </c:pt>
                <c:pt idx="1038">
                  <c:v>108</c:v>
                </c:pt>
                <c:pt idx="1039">
                  <c:v>108</c:v>
                </c:pt>
                <c:pt idx="1040">
                  <c:v>108</c:v>
                </c:pt>
                <c:pt idx="1041">
                  <c:v>108</c:v>
                </c:pt>
                <c:pt idx="1042">
                  <c:v>108</c:v>
                </c:pt>
                <c:pt idx="1043">
                  <c:v>108</c:v>
                </c:pt>
                <c:pt idx="1044">
                  <c:v>108</c:v>
                </c:pt>
                <c:pt idx="1045">
                  <c:v>107</c:v>
                </c:pt>
                <c:pt idx="1046">
                  <c:v>107</c:v>
                </c:pt>
                <c:pt idx="1047">
                  <c:v>107</c:v>
                </c:pt>
                <c:pt idx="1048">
                  <c:v>107</c:v>
                </c:pt>
                <c:pt idx="1049">
                  <c:v>107</c:v>
                </c:pt>
                <c:pt idx="1050">
                  <c:v>107</c:v>
                </c:pt>
                <c:pt idx="1051">
                  <c:v>107</c:v>
                </c:pt>
                <c:pt idx="1052">
                  <c:v>107</c:v>
                </c:pt>
                <c:pt idx="1053">
                  <c:v>107</c:v>
                </c:pt>
                <c:pt idx="1054">
                  <c:v>107</c:v>
                </c:pt>
                <c:pt idx="1055">
                  <c:v>107</c:v>
                </c:pt>
                <c:pt idx="1056">
                  <c:v>107</c:v>
                </c:pt>
                <c:pt idx="1057">
                  <c:v>107</c:v>
                </c:pt>
                <c:pt idx="1058">
                  <c:v>107</c:v>
                </c:pt>
                <c:pt idx="1059">
                  <c:v>107</c:v>
                </c:pt>
                <c:pt idx="1060">
                  <c:v>107</c:v>
                </c:pt>
                <c:pt idx="1061">
                  <c:v>107</c:v>
                </c:pt>
                <c:pt idx="1062">
                  <c:v>107</c:v>
                </c:pt>
                <c:pt idx="1063">
                  <c:v>107</c:v>
                </c:pt>
                <c:pt idx="1064">
                  <c:v>107</c:v>
                </c:pt>
                <c:pt idx="1065">
                  <c:v>107</c:v>
                </c:pt>
                <c:pt idx="1066">
                  <c:v>107</c:v>
                </c:pt>
                <c:pt idx="1067">
                  <c:v>107</c:v>
                </c:pt>
                <c:pt idx="1068">
                  <c:v>107</c:v>
                </c:pt>
                <c:pt idx="1069">
                  <c:v>107</c:v>
                </c:pt>
                <c:pt idx="1070">
                  <c:v>107</c:v>
                </c:pt>
                <c:pt idx="1071">
                  <c:v>107</c:v>
                </c:pt>
                <c:pt idx="1072">
                  <c:v>107</c:v>
                </c:pt>
                <c:pt idx="1073">
                  <c:v>107</c:v>
                </c:pt>
                <c:pt idx="1074">
                  <c:v>107</c:v>
                </c:pt>
                <c:pt idx="1075">
                  <c:v>109</c:v>
                </c:pt>
                <c:pt idx="1076">
                  <c:v>109</c:v>
                </c:pt>
                <c:pt idx="1077">
                  <c:v>109</c:v>
                </c:pt>
                <c:pt idx="1078">
                  <c:v>109</c:v>
                </c:pt>
                <c:pt idx="1079">
                  <c:v>109</c:v>
                </c:pt>
                <c:pt idx="1080">
                  <c:v>109</c:v>
                </c:pt>
                <c:pt idx="1081">
                  <c:v>109</c:v>
                </c:pt>
                <c:pt idx="1082">
                  <c:v>109</c:v>
                </c:pt>
                <c:pt idx="1083">
                  <c:v>109</c:v>
                </c:pt>
                <c:pt idx="1084">
                  <c:v>109</c:v>
                </c:pt>
                <c:pt idx="1085">
                  <c:v>109</c:v>
                </c:pt>
                <c:pt idx="1086">
                  <c:v>109</c:v>
                </c:pt>
                <c:pt idx="1087">
                  <c:v>109</c:v>
                </c:pt>
                <c:pt idx="1088">
                  <c:v>109</c:v>
                </c:pt>
                <c:pt idx="1089">
                  <c:v>109</c:v>
                </c:pt>
                <c:pt idx="1090">
                  <c:v>109</c:v>
                </c:pt>
                <c:pt idx="1091">
                  <c:v>109</c:v>
                </c:pt>
                <c:pt idx="1092">
                  <c:v>109</c:v>
                </c:pt>
                <c:pt idx="1093">
                  <c:v>109</c:v>
                </c:pt>
                <c:pt idx="1094">
                  <c:v>109</c:v>
                </c:pt>
                <c:pt idx="1095">
                  <c:v>109</c:v>
                </c:pt>
                <c:pt idx="1096">
                  <c:v>109</c:v>
                </c:pt>
                <c:pt idx="1097">
                  <c:v>109</c:v>
                </c:pt>
                <c:pt idx="1098">
                  <c:v>109</c:v>
                </c:pt>
                <c:pt idx="1099">
                  <c:v>109</c:v>
                </c:pt>
                <c:pt idx="1100">
                  <c:v>109</c:v>
                </c:pt>
                <c:pt idx="1101">
                  <c:v>109</c:v>
                </c:pt>
                <c:pt idx="1102">
                  <c:v>109</c:v>
                </c:pt>
                <c:pt idx="1103">
                  <c:v>109</c:v>
                </c:pt>
                <c:pt idx="1104">
                  <c:v>104</c:v>
                </c:pt>
                <c:pt idx="1105">
                  <c:v>104</c:v>
                </c:pt>
                <c:pt idx="1106">
                  <c:v>104</c:v>
                </c:pt>
                <c:pt idx="1107">
                  <c:v>104</c:v>
                </c:pt>
                <c:pt idx="1108">
                  <c:v>104</c:v>
                </c:pt>
                <c:pt idx="1109">
                  <c:v>104</c:v>
                </c:pt>
                <c:pt idx="1110">
                  <c:v>104</c:v>
                </c:pt>
                <c:pt idx="1111">
                  <c:v>104</c:v>
                </c:pt>
                <c:pt idx="1112">
                  <c:v>104</c:v>
                </c:pt>
                <c:pt idx="1113">
                  <c:v>104</c:v>
                </c:pt>
                <c:pt idx="1114">
                  <c:v>104</c:v>
                </c:pt>
                <c:pt idx="1115">
                  <c:v>104</c:v>
                </c:pt>
                <c:pt idx="1116">
                  <c:v>104</c:v>
                </c:pt>
                <c:pt idx="1117">
                  <c:v>104</c:v>
                </c:pt>
                <c:pt idx="1118">
                  <c:v>104</c:v>
                </c:pt>
                <c:pt idx="1119">
                  <c:v>104</c:v>
                </c:pt>
                <c:pt idx="1120">
                  <c:v>104</c:v>
                </c:pt>
                <c:pt idx="1121">
                  <c:v>104</c:v>
                </c:pt>
                <c:pt idx="1122">
                  <c:v>104</c:v>
                </c:pt>
                <c:pt idx="1123">
                  <c:v>104</c:v>
                </c:pt>
                <c:pt idx="1124">
                  <c:v>104</c:v>
                </c:pt>
                <c:pt idx="1125">
                  <c:v>104</c:v>
                </c:pt>
                <c:pt idx="1126">
                  <c:v>104</c:v>
                </c:pt>
                <c:pt idx="1127">
                  <c:v>104</c:v>
                </c:pt>
                <c:pt idx="1128">
                  <c:v>104</c:v>
                </c:pt>
                <c:pt idx="1129">
                  <c:v>104</c:v>
                </c:pt>
                <c:pt idx="1130">
                  <c:v>104</c:v>
                </c:pt>
                <c:pt idx="1131">
                  <c:v>104</c:v>
                </c:pt>
                <c:pt idx="1132">
                  <c:v>104</c:v>
                </c:pt>
                <c:pt idx="1133">
                  <c:v>104</c:v>
                </c:pt>
                <c:pt idx="1134">
                  <c:v>104</c:v>
                </c:pt>
                <c:pt idx="1135">
                  <c:v>100</c:v>
                </c:pt>
                <c:pt idx="1136">
                  <c:v>100</c:v>
                </c:pt>
                <c:pt idx="1137">
                  <c:v>100</c:v>
                </c:pt>
                <c:pt idx="1138">
                  <c:v>100</c:v>
                </c:pt>
                <c:pt idx="1139">
                  <c:v>100</c:v>
                </c:pt>
                <c:pt idx="1140">
                  <c:v>100</c:v>
                </c:pt>
                <c:pt idx="1141">
                  <c:v>100</c:v>
                </c:pt>
                <c:pt idx="1142">
                  <c:v>100</c:v>
                </c:pt>
                <c:pt idx="1143">
                  <c:v>100</c:v>
                </c:pt>
                <c:pt idx="1144">
                  <c:v>100</c:v>
                </c:pt>
                <c:pt idx="1145">
                  <c:v>100</c:v>
                </c:pt>
                <c:pt idx="1146">
                  <c:v>100</c:v>
                </c:pt>
                <c:pt idx="1147">
                  <c:v>100</c:v>
                </c:pt>
                <c:pt idx="1148">
                  <c:v>100</c:v>
                </c:pt>
                <c:pt idx="1149">
                  <c:v>100</c:v>
                </c:pt>
                <c:pt idx="1150">
                  <c:v>100</c:v>
                </c:pt>
                <c:pt idx="1151">
                  <c:v>100</c:v>
                </c:pt>
                <c:pt idx="1152">
                  <c:v>100</c:v>
                </c:pt>
                <c:pt idx="1153">
                  <c:v>100</c:v>
                </c:pt>
                <c:pt idx="1154">
                  <c:v>100</c:v>
                </c:pt>
                <c:pt idx="1155">
                  <c:v>100</c:v>
                </c:pt>
                <c:pt idx="1156">
                  <c:v>100</c:v>
                </c:pt>
                <c:pt idx="1157">
                  <c:v>100</c:v>
                </c:pt>
                <c:pt idx="1158">
                  <c:v>100</c:v>
                </c:pt>
                <c:pt idx="1159">
                  <c:v>100</c:v>
                </c:pt>
                <c:pt idx="1160">
                  <c:v>100</c:v>
                </c:pt>
                <c:pt idx="1161">
                  <c:v>100</c:v>
                </c:pt>
                <c:pt idx="1162">
                  <c:v>100</c:v>
                </c:pt>
                <c:pt idx="1163">
                  <c:v>100</c:v>
                </c:pt>
                <c:pt idx="1164">
                  <c:v>104</c:v>
                </c:pt>
                <c:pt idx="1165">
                  <c:v>104</c:v>
                </c:pt>
                <c:pt idx="1166">
                  <c:v>104</c:v>
                </c:pt>
                <c:pt idx="1167">
                  <c:v>104</c:v>
                </c:pt>
                <c:pt idx="1168">
                  <c:v>104</c:v>
                </c:pt>
                <c:pt idx="1169">
                  <c:v>104</c:v>
                </c:pt>
                <c:pt idx="1170">
                  <c:v>104</c:v>
                </c:pt>
                <c:pt idx="1171">
                  <c:v>104</c:v>
                </c:pt>
                <c:pt idx="1172">
                  <c:v>104</c:v>
                </c:pt>
                <c:pt idx="1173">
                  <c:v>104</c:v>
                </c:pt>
                <c:pt idx="1174">
                  <c:v>104</c:v>
                </c:pt>
                <c:pt idx="1175">
                  <c:v>104</c:v>
                </c:pt>
                <c:pt idx="1176">
                  <c:v>104</c:v>
                </c:pt>
                <c:pt idx="1177">
                  <c:v>104</c:v>
                </c:pt>
                <c:pt idx="1178">
                  <c:v>104</c:v>
                </c:pt>
                <c:pt idx="1179">
                  <c:v>104</c:v>
                </c:pt>
                <c:pt idx="1180">
                  <c:v>104</c:v>
                </c:pt>
                <c:pt idx="1181">
                  <c:v>104</c:v>
                </c:pt>
                <c:pt idx="1182">
                  <c:v>104</c:v>
                </c:pt>
                <c:pt idx="1183">
                  <c:v>104</c:v>
                </c:pt>
                <c:pt idx="1184">
                  <c:v>104</c:v>
                </c:pt>
                <c:pt idx="1185">
                  <c:v>104</c:v>
                </c:pt>
                <c:pt idx="1186">
                  <c:v>104</c:v>
                </c:pt>
                <c:pt idx="1187">
                  <c:v>104</c:v>
                </c:pt>
                <c:pt idx="1188">
                  <c:v>104</c:v>
                </c:pt>
                <c:pt idx="1189">
                  <c:v>104</c:v>
                </c:pt>
                <c:pt idx="1190">
                  <c:v>104</c:v>
                </c:pt>
                <c:pt idx="1191">
                  <c:v>104</c:v>
                </c:pt>
                <c:pt idx="1192">
                  <c:v>104</c:v>
                </c:pt>
                <c:pt idx="1193">
                  <c:v>104</c:v>
                </c:pt>
                <c:pt idx="1194">
                  <c:v>104</c:v>
                </c:pt>
                <c:pt idx="1195">
                  <c:v>108</c:v>
                </c:pt>
                <c:pt idx="1196">
                  <c:v>108</c:v>
                </c:pt>
                <c:pt idx="1197">
                  <c:v>108</c:v>
                </c:pt>
                <c:pt idx="1198">
                  <c:v>108</c:v>
                </c:pt>
                <c:pt idx="1199">
                  <c:v>108</c:v>
                </c:pt>
                <c:pt idx="1200">
                  <c:v>108</c:v>
                </c:pt>
                <c:pt idx="1201">
                  <c:v>108</c:v>
                </c:pt>
                <c:pt idx="1202">
                  <c:v>108</c:v>
                </c:pt>
                <c:pt idx="1203">
                  <c:v>108</c:v>
                </c:pt>
                <c:pt idx="1204">
                  <c:v>108</c:v>
                </c:pt>
                <c:pt idx="1205">
                  <c:v>108</c:v>
                </c:pt>
                <c:pt idx="1206">
                  <c:v>108</c:v>
                </c:pt>
                <c:pt idx="1207">
                  <c:v>108</c:v>
                </c:pt>
                <c:pt idx="1208">
                  <c:v>108</c:v>
                </c:pt>
                <c:pt idx="1209">
                  <c:v>108</c:v>
                </c:pt>
                <c:pt idx="1210">
                  <c:v>108</c:v>
                </c:pt>
                <c:pt idx="1211">
                  <c:v>108</c:v>
                </c:pt>
                <c:pt idx="1212">
                  <c:v>108</c:v>
                </c:pt>
                <c:pt idx="1213">
                  <c:v>108</c:v>
                </c:pt>
                <c:pt idx="1214">
                  <c:v>108</c:v>
                </c:pt>
                <c:pt idx="1215">
                  <c:v>108</c:v>
                </c:pt>
                <c:pt idx="1216">
                  <c:v>108</c:v>
                </c:pt>
                <c:pt idx="1217">
                  <c:v>108</c:v>
                </c:pt>
                <c:pt idx="1218">
                  <c:v>108</c:v>
                </c:pt>
                <c:pt idx="1219">
                  <c:v>108</c:v>
                </c:pt>
                <c:pt idx="1220">
                  <c:v>108</c:v>
                </c:pt>
                <c:pt idx="1221">
                  <c:v>108</c:v>
                </c:pt>
                <c:pt idx="1222">
                  <c:v>108</c:v>
                </c:pt>
                <c:pt idx="1223">
                  <c:v>108</c:v>
                </c:pt>
                <c:pt idx="1224">
                  <c:v>108</c:v>
                </c:pt>
                <c:pt idx="1225">
                  <c:v>105</c:v>
                </c:pt>
                <c:pt idx="1226">
                  <c:v>105</c:v>
                </c:pt>
                <c:pt idx="1227">
                  <c:v>105</c:v>
                </c:pt>
                <c:pt idx="1228">
                  <c:v>105</c:v>
                </c:pt>
                <c:pt idx="1229">
                  <c:v>105</c:v>
                </c:pt>
                <c:pt idx="1230">
                  <c:v>105</c:v>
                </c:pt>
                <c:pt idx="1231">
                  <c:v>105</c:v>
                </c:pt>
                <c:pt idx="1232">
                  <c:v>105</c:v>
                </c:pt>
                <c:pt idx="1233">
                  <c:v>105</c:v>
                </c:pt>
                <c:pt idx="1234">
                  <c:v>105</c:v>
                </c:pt>
                <c:pt idx="1235">
                  <c:v>105</c:v>
                </c:pt>
                <c:pt idx="1236">
                  <c:v>105</c:v>
                </c:pt>
                <c:pt idx="1237">
                  <c:v>105</c:v>
                </c:pt>
                <c:pt idx="1238">
                  <c:v>105</c:v>
                </c:pt>
                <c:pt idx="1239">
                  <c:v>105</c:v>
                </c:pt>
                <c:pt idx="1240">
                  <c:v>105</c:v>
                </c:pt>
                <c:pt idx="1241">
                  <c:v>105</c:v>
                </c:pt>
                <c:pt idx="1242">
                  <c:v>105</c:v>
                </c:pt>
                <c:pt idx="1243">
                  <c:v>105</c:v>
                </c:pt>
                <c:pt idx="1244">
                  <c:v>105</c:v>
                </c:pt>
                <c:pt idx="1245">
                  <c:v>105</c:v>
                </c:pt>
                <c:pt idx="1246">
                  <c:v>105</c:v>
                </c:pt>
                <c:pt idx="1247">
                  <c:v>105</c:v>
                </c:pt>
                <c:pt idx="1248">
                  <c:v>105</c:v>
                </c:pt>
                <c:pt idx="1249">
                  <c:v>105</c:v>
                </c:pt>
                <c:pt idx="1250">
                  <c:v>105</c:v>
                </c:pt>
                <c:pt idx="1251">
                  <c:v>105</c:v>
                </c:pt>
                <c:pt idx="1252">
                  <c:v>105</c:v>
                </c:pt>
                <c:pt idx="1253">
                  <c:v>105</c:v>
                </c:pt>
                <c:pt idx="1254">
                  <c:v>105</c:v>
                </c:pt>
                <c:pt idx="1255">
                  <c:v>109</c:v>
                </c:pt>
                <c:pt idx="1256">
                  <c:v>109</c:v>
                </c:pt>
                <c:pt idx="1257">
                  <c:v>109</c:v>
                </c:pt>
                <c:pt idx="1258">
                  <c:v>109</c:v>
                </c:pt>
                <c:pt idx="1259">
                  <c:v>109</c:v>
                </c:pt>
                <c:pt idx="1260">
                  <c:v>109</c:v>
                </c:pt>
                <c:pt idx="1261">
                  <c:v>109</c:v>
                </c:pt>
                <c:pt idx="1262">
                  <c:v>109</c:v>
                </c:pt>
                <c:pt idx="1263">
                  <c:v>109</c:v>
                </c:pt>
                <c:pt idx="1264">
                  <c:v>109</c:v>
                </c:pt>
                <c:pt idx="1265">
                  <c:v>109</c:v>
                </c:pt>
                <c:pt idx="1266">
                  <c:v>109</c:v>
                </c:pt>
                <c:pt idx="1267">
                  <c:v>109</c:v>
                </c:pt>
                <c:pt idx="1268">
                  <c:v>109</c:v>
                </c:pt>
                <c:pt idx="1269">
                  <c:v>109</c:v>
                </c:pt>
                <c:pt idx="1270">
                  <c:v>109</c:v>
                </c:pt>
                <c:pt idx="1271">
                  <c:v>109</c:v>
                </c:pt>
                <c:pt idx="1272">
                  <c:v>109</c:v>
                </c:pt>
                <c:pt idx="1273">
                  <c:v>109</c:v>
                </c:pt>
                <c:pt idx="1274">
                  <c:v>109</c:v>
                </c:pt>
                <c:pt idx="1275">
                  <c:v>109</c:v>
                </c:pt>
                <c:pt idx="1276">
                  <c:v>109</c:v>
                </c:pt>
                <c:pt idx="1277">
                  <c:v>109</c:v>
                </c:pt>
                <c:pt idx="1278">
                  <c:v>109</c:v>
                </c:pt>
                <c:pt idx="1279">
                  <c:v>109</c:v>
                </c:pt>
                <c:pt idx="1280">
                  <c:v>109</c:v>
                </c:pt>
                <c:pt idx="1281">
                  <c:v>109</c:v>
                </c:pt>
                <c:pt idx="1282">
                  <c:v>109</c:v>
                </c:pt>
                <c:pt idx="1283">
                  <c:v>109</c:v>
                </c:pt>
                <c:pt idx="1284">
                  <c:v>109</c:v>
                </c:pt>
                <c:pt idx="1285">
                  <c:v>105</c:v>
                </c:pt>
                <c:pt idx="1286">
                  <c:v>105</c:v>
                </c:pt>
                <c:pt idx="1287">
                  <c:v>105</c:v>
                </c:pt>
                <c:pt idx="1288">
                  <c:v>105</c:v>
                </c:pt>
                <c:pt idx="1289">
                  <c:v>105</c:v>
                </c:pt>
                <c:pt idx="1290">
                  <c:v>105</c:v>
                </c:pt>
                <c:pt idx="1291">
                  <c:v>105</c:v>
                </c:pt>
                <c:pt idx="1292">
                  <c:v>105</c:v>
                </c:pt>
                <c:pt idx="1293">
                  <c:v>105</c:v>
                </c:pt>
                <c:pt idx="1294">
                  <c:v>105</c:v>
                </c:pt>
                <c:pt idx="1295">
                  <c:v>105</c:v>
                </c:pt>
                <c:pt idx="1296">
                  <c:v>105</c:v>
                </c:pt>
                <c:pt idx="1297">
                  <c:v>105</c:v>
                </c:pt>
                <c:pt idx="1298">
                  <c:v>105</c:v>
                </c:pt>
                <c:pt idx="1299">
                  <c:v>105</c:v>
                </c:pt>
                <c:pt idx="1300">
                  <c:v>105</c:v>
                </c:pt>
                <c:pt idx="1301">
                  <c:v>105</c:v>
                </c:pt>
                <c:pt idx="1302">
                  <c:v>105</c:v>
                </c:pt>
                <c:pt idx="1303">
                  <c:v>105</c:v>
                </c:pt>
                <c:pt idx="1304">
                  <c:v>105</c:v>
                </c:pt>
                <c:pt idx="1305">
                  <c:v>105</c:v>
                </c:pt>
                <c:pt idx="1306">
                  <c:v>105</c:v>
                </c:pt>
                <c:pt idx="1307">
                  <c:v>105</c:v>
                </c:pt>
                <c:pt idx="1308">
                  <c:v>105</c:v>
                </c:pt>
                <c:pt idx="1309">
                  <c:v>105</c:v>
                </c:pt>
                <c:pt idx="1310">
                  <c:v>105</c:v>
                </c:pt>
                <c:pt idx="1311">
                  <c:v>105</c:v>
                </c:pt>
                <c:pt idx="1312">
                  <c:v>105</c:v>
                </c:pt>
                <c:pt idx="1313">
                  <c:v>105</c:v>
                </c:pt>
                <c:pt idx="1314">
                  <c:v>105</c:v>
                </c:pt>
                <c:pt idx="1315">
                  <c:v>105</c:v>
                </c:pt>
                <c:pt idx="1316">
                  <c:v>103</c:v>
                </c:pt>
                <c:pt idx="1317">
                  <c:v>103</c:v>
                </c:pt>
                <c:pt idx="1318">
                  <c:v>103</c:v>
                </c:pt>
                <c:pt idx="1319">
                  <c:v>103</c:v>
                </c:pt>
                <c:pt idx="1320">
                  <c:v>103</c:v>
                </c:pt>
                <c:pt idx="1321">
                  <c:v>103</c:v>
                </c:pt>
                <c:pt idx="1322">
                  <c:v>103</c:v>
                </c:pt>
                <c:pt idx="1323">
                  <c:v>103</c:v>
                </c:pt>
                <c:pt idx="1324">
                  <c:v>103</c:v>
                </c:pt>
                <c:pt idx="1325">
                  <c:v>103</c:v>
                </c:pt>
                <c:pt idx="1326">
                  <c:v>103</c:v>
                </c:pt>
                <c:pt idx="1327">
                  <c:v>103</c:v>
                </c:pt>
                <c:pt idx="1328">
                  <c:v>103</c:v>
                </c:pt>
                <c:pt idx="1329">
                  <c:v>103</c:v>
                </c:pt>
                <c:pt idx="1330">
                  <c:v>103</c:v>
                </c:pt>
                <c:pt idx="1331">
                  <c:v>103</c:v>
                </c:pt>
                <c:pt idx="1332">
                  <c:v>103</c:v>
                </c:pt>
                <c:pt idx="1333">
                  <c:v>103</c:v>
                </c:pt>
                <c:pt idx="1334">
                  <c:v>103</c:v>
                </c:pt>
                <c:pt idx="1335">
                  <c:v>103</c:v>
                </c:pt>
                <c:pt idx="1336">
                  <c:v>103</c:v>
                </c:pt>
                <c:pt idx="1337">
                  <c:v>103</c:v>
                </c:pt>
                <c:pt idx="1338">
                  <c:v>103</c:v>
                </c:pt>
                <c:pt idx="1339">
                  <c:v>103</c:v>
                </c:pt>
                <c:pt idx="1340">
                  <c:v>103</c:v>
                </c:pt>
                <c:pt idx="1341">
                  <c:v>103</c:v>
                </c:pt>
                <c:pt idx="1342">
                  <c:v>103</c:v>
                </c:pt>
                <c:pt idx="1343">
                  <c:v>103</c:v>
                </c:pt>
                <c:pt idx="1344">
                  <c:v>103</c:v>
                </c:pt>
                <c:pt idx="1345">
                  <c:v>103</c:v>
                </c:pt>
                <c:pt idx="1346">
                  <c:v>103</c:v>
                </c:pt>
                <c:pt idx="1347">
                  <c:v>104</c:v>
                </c:pt>
                <c:pt idx="1348">
                  <c:v>104</c:v>
                </c:pt>
                <c:pt idx="1349">
                  <c:v>104</c:v>
                </c:pt>
                <c:pt idx="1350">
                  <c:v>104</c:v>
                </c:pt>
                <c:pt idx="1351">
                  <c:v>104</c:v>
                </c:pt>
                <c:pt idx="1352">
                  <c:v>104</c:v>
                </c:pt>
                <c:pt idx="1353">
                  <c:v>104</c:v>
                </c:pt>
                <c:pt idx="1354">
                  <c:v>104</c:v>
                </c:pt>
                <c:pt idx="1355">
                  <c:v>104</c:v>
                </c:pt>
                <c:pt idx="1356">
                  <c:v>104</c:v>
                </c:pt>
                <c:pt idx="1357">
                  <c:v>104</c:v>
                </c:pt>
                <c:pt idx="1358">
                  <c:v>104</c:v>
                </c:pt>
                <c:pt idx="1359">
                  <c:v>104</c:v>
                </c:pt>
                <c:pt idx="1360">
                  <c:v>104</c:v>
                </c:pt>
                <c:pt idx="1361">
                  <c:v>104</c:v>
                </c:pt>
                <c:pt idx="1362">
                  <c:v>104</c:v>
                </c:pt>
                <c:pt idx="1363">
                  <c:v>104</c:v>
                </c:pt>
                <c:pt idx="1364">
                  <c:v>104</c:v>
                </c:pt>
                <c:pt idx="1365">
                  <c:v>104</c:v>
                </c:pt>
                <c:pt idx="1366">
                  <c:v>104</c:v>
                </c:pt>
                <c:pt idx="1367">
                  <c:v>104</c:v>
                </c:pt>
                <c:pt idx="1368">
                  <c:v>104</c:v>
                </c:pt>
                <c:pt idx="1369">
                  <c:v>104</c:v>
                </c:pt>
                <c:pt idx="1370">
                  <c:v>104</c:v>
                </c:pt>
                <c:pt idx="1371">
                  <c:v>104</c:v>
                </c:pt>
                <c:pt idx="1372">
                  <c:v>104</c:v>
                </c:pt>
                <c:pt idx="1373">
                  <c:v>104</c:v>
                </c:pt>
                <c:pt idx="1374">
                  <c:v>104</c:v>
                </c:pt>
                <c:pt idx="1375">
                  <c:v>104</c:v>
                </c:pt>
                <c:pt idx="1376">
                  <c:v>104</c:v>
                </c:pt>
                <c:pt idx="1377">
                  <c:v>109</c:v>
                </c:pt>
                <c:pt idx="1378">
                  <c:v>109</c:v>
                </c:pt>
                <c:pt idx="1379">
                  <c:v>109</c:v>
                </c:pt>
                <c:pt idx="1380">
                  <c:v>109</c:v>
                </c:pt>
                <c:pt idx="1381">
                  <c:v>109</c:v>
                </c:pt>
                <c:pt idx="1382">
                  <c:v>109</c:v>
                </c:pt>
                <c:pt idx="1383">
                  <c:v>109</c:v>
                </c:pt>
                <c:pt idx="1384">
                  <c:v>109</c:v>
                </c:pt>
                <c:pt idx="1385">
                  <c:v>109</c:v>
                </c:pt>
                <c:pt idx="1386">
                  <c:v>109</c:v>
                </c:pt>
                <c:pt idx="1387">
                  <c:v>109</c:v>
                </c:pt>
                <c:pt idx="1388">
                  <c:v>109</c:v>
                </c:pt>
                <c:pt idx="1389">
                  <c:v>109</c:v>
                </c:pt>
                <c:pt idx="1390">
                  <c:v>109</c:v>
                </c:pt>
                <c:pt idx="1391">
                  <c:v>109</c:v>
                </c:pt>
                <c:pt idx="1392">
                  <c:v>109</c:v>
                </c:pt>
                <c:pt idx="1393">
                  <c:v>109</c:v>
                </c:pt>
                <c:pt idx="1394">
                  <c:v>109</c:v>
                </c:pt>
                <c:pt idx="1395">
                  <c:v>109</c:v>
                </c:pt>
                <c:pt idx="1396">
                  <c:v>109</c:v>
                </c:pt>
                <c:pt idx="1397">
                  <c:v>109</c:v>
                </c:pt>
                <c:pt idx="1398">
                  <c:v>109</c:v>
                </c:pt>
                <c:pt idx="1399">
                  <c:v>109</c:v>
                </c:pt>
                <c:pt idx="1400">
                  <c:v>109</c:v>
                </c:pt>
                <c:pt idx="1401">
                  <c:v>109</c:v>
                </c:pt>
                <c:pt idx="1402">
                  <c:v>109</c:v>
                </c:pt>
                <c:pt idx="1403">
                  <c:v>109</c:v>
                </c:pt>
                <c:pt idx="1404">
                  <c:v>109</c:v>
                </c:pt>
                <c:pt idx="1405">
                  <c:v>109</c:v>
                </c:pt>
                <c:pt idx="1406">
                  <c:v>109</c:v>
                </c:pt>
                <c:pt idx="1407">
                  <c:v>109</c:v>
                </c:pt>
                <c:pt idx="1408">
                  <c:v>109</c:v>
                </c:pt>
                <c:pt idx="1409">
                  <c:v>109</c:v>
                </c:pt>
                <c:pt idx="1410">
                  <c:v>109</c:v>
                </c:pt>
                <c:pt idx="1411">
                  <c:v>109</c:v>
                </c:pt>
                <c:pt idx="1412">
                  <c:v>109</c:v>
                </c:pt>
                <c:pt idx="1413">
                  <c:v>109</c:v>
                </c:pt>
                <c:pt idx="1414">
                  <c:v>109</c:v>
                </c:pt>
                <c:pt idx="1415">
                  <c:v>109</c:v>
                </c:pt>
                <c:pt idx="1416">
                  <c:v>109</c:v>
                </c:pt>
                <c:pt idx="1417">
                  <c:v>109</c:v>
                </c:pt>
                <c:pt idx="1418">
                  <c:v>109</c:v>
                </c:pt>
                <c:pt idx="1419">
                  <c:v>109</c:v>
                </c:pt>
                <c:pt idx="1420">
                  <c:v>109</c:v>
                </c:pt>
                <c:pt idx="1421">
                  <c:v>109</c:v>
                </c:pt>
                <c:pt idx="1422">
                  <c:v>109</c:v>
                </c:pt>
                <c:pt idx="1423">
                  <c:v>109</c:v>
                </c:pt>
                <c:pt idx="1424">
                  <c:v>109</c:v>
                </c:pt>
                <c:pt idx="1425">
                  <c:v>109</c:v>
                </c:pt>
                <c:pt idx="1426">
                  <c:v>109</c:v>
                </c:pt>
                <c:pt idx="1427">
                  <c:v>109</c:v>
                </c:pt>
                <c:pt idx="1428">
                  <c:v>109</c:v>
                </c:pt>
                <c:pt idx="1429">
                  <c:v>109</c:v>
                </c:pt>
                <c:pt idx="1430">
                  <c:v>109</c:v>
                </c:pt>
                <c:pt idx="1431">
                  <c:v>109</c:v>
                </c:pt>
                <c:pt idx="1432">
                  <c:v>109</c:v>
                </c:pt>
                <c:pt idx="1433">
                  <c:v>109</c:v>
                </c:pt>
                <c:pt idx="1434">
                  <c:v>109</c:v>
                </c:pt>
                <c:pt idx="1435">
                  <c:v>109</c:v>
                </c:pt>
                <c:pt idx="1436">
                  <c:v>109</c:v>
                </c:pt>
                <c:pt idx="1437">
                  <c:v>109</c:v>
                </c:pt>
                <c:pt idx="1438">
                  <c:v>106</c:v>
                </c:pt>
                <c:pt idx="1439">
                  <c:v>106</c:v>
                </c:pt>
                <c:pt idx="1440">
                  <c:v>106</c:v>
                </c:pt>
                <c:pt idx="1441">
                  <c:v>106</c:v>
                </c:pt>
                <c:pt idx="1442">
                  <c:v>106</c:v>
                </c:pt>
                <c:pt idx="1443">
                  <c:v>106</c:v>
                </c:pt>
                <c:pt idx="1444">
                  <c:v>106</c:v>
                </c:pt>
                <c:pt idx="1445">
                  <c:v>106</c:v>
                </c:pt>
                <c:pt idx="1446">
                  <c:v>106</c:v>
                </c:pt>
                <c:pt idx="1447">
                  <c:v>106</c:v>
                </c:pt>
                <c:pt idx="1448">
                  <c:v>106</c:v>
                </c:pt>
                <c:pt idx="1449">
                  <c:v>106</c:v>
                </c:pt>
                <c:pt idx="1450">
                  <c:v>106</c:v>
                </c:pt>
                <c:pt idx="1451">
                  <c:v>106</c:v>
                </c:pt>
                <c:pt idx="1452">
                  <c:v>106</c:v>
                </c:pt>
                <c:pt idx="1453">
                  <c:v>106</c:v>
                </c:pt>
                <c:pt idx="1454">
                  <c:v>106</c:v>
                </c:pt>
                <c:pt idx="1455">
                  <c:v>106</c:v>
                </c:pt>
                <c:pt idx="1456">
                  <c:v>106</c:v>
                </c:pt>
                <c:pt idx="1457">
                  <c:v>106</c:v>
                </c:pt>
                <c:pt idx="1458">
                  <c:v>106</c:v>
                </c:pt>
                <c:pt idx="1459">
                  <c:v>106</c:v>
                </c:pt>
                <c:pt idx="1460">
                  <c:v>106</c:v>
                </c:pt>
                <c:pt idx="1461">
                  <c:v>106</c:v>
                </c:pt>
                <c:pt idx="1462">
                  <c:v>106</c:v>
                </c:pt>
                <c:pt idx="1463">
                  <c:v>106</c:v>
                </c:pt>
                <c:pt idx="1464">
                  <c:v>106</c:v>
                </c:pt>
                <c:pt idx="1465">
                  <c:v>106</c:v>
                </c:pt>
                <c:pt idx="1466">
                  <c:v>106</c:v>
                </c:pt>
                <c:pt idx="1467">
                  <c:v>106</c:v>
                </c:pt>
                <c:pt idx="1468">
                  <c:v>105</c:v>
                </c:pt>
                <c:pt idx="1469">
                  <c:v>105</c:v>
                </c:pt>
                <c:pt idx="1470">
                  <c:v>105</c:v>
                </c:pt>
                <c:pt idx="1471">
                  <c:v>105</c:v>
                </c:pt>
                <c:pt idx="1472">
                  <c:v>105</c:v>
                </c:pt>
                <c:pt idx="1473">
                  <c:v>105</c:v>
                </c:pt>
                <c:pt idx="1474">
                  <c:v>105</c:v>
                </c:pt>
                <c:pt idx="1475">
                  <c:v>105</c:v>
                </c:pt>
                <c:pt idx="1476">
                  <c:v>105</c:v>
                </c:pt>
                <c:pt idx="1477">
                  <c:v>105</c:v>
                </c:pt>
                <c:pt idx="1478">
                  <c:v>105</c:v>
                </c:pt>
                <c:pt idx="1479">
                  <c:v>105</c:v>
                </c:pt>
                <c:pt idx="1480">
                  <c:v>105</c:v>
                </c:pt>
                <c:pt idx="1481">
                  <c:v>105</c:v>
                </c:pt>
                <c:pt idx="1482">
                  <c:v>105</c:v>
                </c:pt>
                <c:pt idx="1483">
                  <c:v>105</c:v>
                </c:pt>
                <c:pt idx="1484">
                  <c:v>105</c:v>
                </c:pt>
                <c:pt idx="1485">
                  <c:v>105</c:v>
                </c:pt>
                <c:pt idx="1486">
                  <c:v>105</c:v>
                </c:pt>
                <c:pt idx="1487">
                  <c:v>105</c:v>
                </c:pt>
                <c:pt idx="1488">
                  <c:v>105</c:v>
                </c:pt>
                <c:pt idx="1489">
                  <c:v>105</c:v>
                </c:pt>
                <c:pt idx="1490">
                  <c:v>105</c:v>
                </c:pt>
                <c:pt idx="1491">
                  <c:v>105</c:v>
                </c:pt>
                <c:pt idx="1492">
                  <c:v>105</c:v>
                </c:pt>
                <c:pt idx="1493">
                  <c:v>105</c:v>
                </c:pt>
                <c:pt idx="1494">
                  <c:v>105</c:v>
                </c:pt>
                <c:pt idx="1495">
                  <c:v>105</c:v>
                </c:pt>
                <c:pt idx="1496">
                  <c:v>105</c:v>
                </c:pt>
                <c:pt idx="1497">
                  <c:v>105</c:v>
                </c:pt>
                <c:pt idx="1498">
                  <c:v>106</c:v>
                </c:pt>
                <c:pt idx="1499">
                  <c:v>106</c:v>
                </c:pt>
                <c:pt idx="1500">
                  <c:v>106</c:v>
                </c:pt>
                <c:pt idx="1501">
                  <c:v>106</c:v>
                </c:pt>
                <c:pt idx="1502">
                  <c:v>106</c:v>
                </c:pt>
                <c:pt idx="1503">
                  <c:v>106</c:v>
                </c:pt>
                <c:pt idx="1504">
                  <c:v>106</c:v>
                </c:pt>
                <c:pt idx="1505">
                  <c:v>106</c:v>
                </c:pt>
                <c:pt idx="1506">
                  <c:v>106</c:v>
                </c:pt>
                <c:pt idx="1507">
                  <c:v>106</c:v>
                </c:pt>
                <c:pt idx="1508">
                  <c:v>106</c:v>
                </c:pt>
                <c:pt idx="1509">
                  <c:v>106</c:v>
                </c:pt>
                <c:pt idx="1510">
                  <c:v>106</c:v>
                </c:pt>
                <c:pt idx="1511">
                  <c:v>106</c:v>
                </c:pt>
                <c:pt idx="1512">
                  <c:v>106</c:v>
                </c:pt>
                <c:pt idx="1513">
                  <c:v>106</c:v>
                </c:pt>
                <c:pt idx="1514">
                  <c:v>106</c:v>
                </c:pt>
                <c:pt idx="1515">
                  <c:v>106</c:v>
                </c:pt>
                <c:pt idx="1516">
                  <c:v>106</c:v>
                </c:pt>
                <c:pt idx="1517">
                  <c:v>106</c:v>
                </c:pt>
                <c:pt idx="1518">
                  <c:v>106</c:v>
                </c:pt>
                <c:pt idx="1519">
                  <c:v>106</c:v>
                </c:pt>
                <c:pt idx="1520">
                  <c:v>106</c:v>
                </c:pt>
                <c:pt idx="1521">
                  <c:v>106</c:v>
                </c:pt>
                <c:pt idx="1522">
                  <c:v>106</c:v>
                </c:pt>
                <c:pt idx="1523">
                  <c:v>106</c:v>
                </c:pt>
                <c:pt idx="1524">
                  <c:v>106</c:v>
                </c:pt>
                <c:pt idx="1525">
                  <c:v>106</c:v>
                </c:pt>
                <c:pt idx="1526">
                  <c:v>106</c:v>
                </c:pt>
                <c:pt idx="1527">
                  <c:v>106</c:v>
                </c:pt>
                <c:pt idx="1528">
                  <c:v>106</c:v>
                </c:pt>
                <c:pt idx="1529">
                  <c:v>102</c:v>
                </c:pt>
                <c:pt idx="1530">
                  <c:v>102</c:v>
                </c:pt>
                <c:pt idx="1531">
                  <c:v>102</c:v>
                </c:pt>
                <c:pt idx="1532">
                  <c:v>102</c:v>
                </c:pt>
                <c:pt idx="1533">
                  <c:v>102</c:v>
                </c:pt>
                <c:pt idx="1534">
                  <c:v>102</c:v>
                </c:pt>
                <c:pt idx="1535">
                  <c:v>102</c:v>
                </c:pt>
                <c:pt idx="1536">
                  <c:v>102</c:v>
                </c:pt>
                <c:pt idx="1537">
                  <c:v>102</c:v>
                </c:pt>
                <c:pt idx="1538">
                  <c:v>102</c:v>
                </c:pt>
                <c:pt idx="1539">
                  <c:v>102</c:v>
                </c:pt>
                <c:pt idx="1540">
                  <c:v>102</c:v>
                </c:pt>
                <c:pt idx="1541">
                  <c:v>102</c:v>
                </c:pt>
                <c:pt idx="1542">
                  <c:v>102</c:v>
                </c:pt>
                <c:pt idx="1543">
                  <c:v>102</c:v>
                </c:pt>
                <c:pt idx="1544">
                  <c:v>102</c:v>
                </c:pt>
                <c:pt idx="1545">
                  <c:v>102</c:v>
                </c:pt>
                <c:pt idx="1546">
                  <c:v>102</c:v>
                </c:pt>
                <c:pt idx="1547">
                  <c:v>102</c:v>
                </c:pt>
                <c:pt idx="1548">
                  <c:v>102</c:v>
                </c:pt>
                <c:pt idx="1549">
                  <c:v>102</c:v>
                </c:pt>
                <c:pt idx="1550">
                  <c:v>102</c:v>
                </c:pt>
                <c:pt idx="1551">
                  <c:v>102</c:v>
                </c:pt>
                <c:pt idx="1552">
                  <c:v>102</c:v>
                </c:pt>
                <c:pt idx="1553">
                  <c:v>102</c:v>
                </c:pt>
                <c:pt idx="1554">
                  <c:v>102</c:v>
                </c:pt>
                <c:pt idx="1555">
                  <c:v>102</c:v>
                </c:pt>
                <c:pt idx="1556">
                  <c:v>102</c:v>
                </c:pt>
                <c:pt idx="1557">
                  <c:v>102</c:v>
                </c:pt>
                <c:pt idx="1558">
                  <c:v>102</c:v>
                </c:pt>
                <c:pt idx="1559">
                  <c:v>103</c:v>
                </c:pt>
                <c:pt idx="1560">
                  <c:v>103</c:v>
                </c:pt>
                <c:pt idx="1561">
                  <c:v>103</c:v>
                </c:pt>
                <c:pt idx="1562">
                  <c:v>103</c:v>
                </c:pt>
                <c:pt idx="1563">
                  <c:v>103</c:v>
                </c:pt>
                <c:pt idx="1564">
                  <c:v>103</c:v>
                </c:pt>
                <c:pt idx="1565">
                  <c:v>103</c:v>
                </c:pt>
                <c:pt idx="1566">
                  <c:v>103</c:v>
                </c:pt>
                <c:pt idx="1567">
                  <c:v>103</c:v>
                </c:pt>
                <c:pt idx="1568">
                  <c:v>103</c:v>
                </c:pt>
                <c:pt idx="1569">
                  <c:v>103</c:v>
                </c:pt>
                <c:pt idx="1570">
                  <c:v>103</c:v>
                </c:pt>
                <c:pt idx="1571">
                  <c:v>103</c:v>
                </c:pt>
                <c:pt idx="1572">
                  <c:v>103</c:v>
                </c:pt>
                <c:pt idx="1573">
                  <c:v>103</c:v>
                </c:pt>
                <c:pt idx="1574">
                  <c:v>103</c:v>
                </c:pt>
                <c:pt idx="1575">
                  <c:v>103</c:v>
                </c:pt>
                <c:pt idx="1576">
                  <c:v>103</c:v>
                </c:pt>
                <c:pt idx="1577">
                  <c:v>103</c:v>
                </c:pt>
                <c:pt idx="1578">
                  <c:v>103</c:v>
                </c:pt>
                <c:pt idx="1579">
                  <c:v>103</c:v>
                </c:pt>
                <c:pt idx="1580">
                  <c:v>103</c:v>
                </c:pt>
                <c:pt idx="1581">
                  <c:v>103</c:v>
                </c:pt>
                <c:pt idx="1582">
                  <c:v>103</c:v>
                </c:pt>
                <c:pt idx="1583">
                  <c:v>103</c:v>
                </c:pt>
                <c:pt idx="1584">
                  <c:v>103</c:v>
                </c:pt>
                <c:pt idx="1585">
                  <c:v>103</c:v>
                </c:pt>
                <c:pt idx="1586">
                  <c:v>103</c:v>
                </c:pt>
                <c:pt idx="1587">
                  <c:v>103</c:v>
                </c:pt>
                <c:pt idx="1588">
                  <c:v>103</c:v>
                </c:pt>
                <c:pt idx="1589">
                  <c:v>103</c:v>
                </c:pt>
                <c:pt idx="1590">
                  <c:v>101</c:v>
                </c:pt>
                <c:pt idx="1591">
                  <c:v>101</c:v>
                </c:pt>
                <c:pt idx="1592">
                  <c:v>101</c:v>
                </c:pt>
                <c:pt idx="1593">
                  <c:v>101</c:v>
                </c:pt>
                <c:pt idx="1594">
                  <c:v>101</c:v>
                </c:pt>
                <c:pt idx="1595">
                  <c:v>101</c:v>
                </c:pt>
                <c:pt idx="1596">
                  <c:v>101</c:v>
                </c:pt>
                <c:pt idx="1597">
                  <c:v>101</c:v>
                </c:pt>
                <c:pt idx="1598">
                  <c:v>101</c:v>
                </c:pt>
                <c:pt idx="1599">
                  <c:v>101</c:v>
                </c:pt>
                <c:pt idx="1600">
                  <c:v>101</c:v>
                </c:pt>
                <c:pt idx="1601">
                  <c:v>101</c:v>
                </c:pt>
                <c:pt idx="1602">
                  <c:v>101</c:v>
                </c:pt>
                <c:pt idx="1603">
                  <c:v>101</c:v>
                </c:pt>
                <c:pt idx="1604">
                  <c:v>101</c:v>
                </c:pt>
                <c:pt idx="1605">
                  <c:v>101</c:v>
                </c:pt>
                <c:pt idx="1606">
                  <c:v>101</c:v>
                </c:pt>
                <c:pt idx="1607">
                  <c:v>101</c:v>
                </c:pt>
                <c:pt idx="1608">
                  <c:v>101</c:v>
                </c:pt>
                <c:pt idx="1609">
                  <c:v>101</c:v>
                </c:pt>
                <c:pt idx="1610">
                  <c:v>101</c:v>
                </c:pt>
                <c:pt idx="1611">
                  <c:v>101</c:v>
                </c:pt>
                <c:pt idx="1612">
                  <c:v>101</c:v>
                </c:pt>
                <c:pt idx="1613">
                  <c:v>101</c:v>
                </c:pt>
                <c:pt idx="1614">
                  <c:v>101</c:v>
                </c:pt>
                <c:pt idx="1615">
                  <c:v>101</c:v>
                </c:pt>
                <c:pt idx="1616">
                  <c:v>101</c:v>
                </c:pt>
                <c:pt idx="1617">
                  <c:v>101</c:v>
                </c:pt>
                <c:pt idx="1618">
                  <c:v>101</c:v>
                </c:pt>
                <c:pt idx="1619">
                  <c:v>101</c:v>
                </c:pt>
                <c:pt idx="1620">
                  <c:v>100</c:v>
                </c:pt>
                <c:pt idx="1621">
                  <c:v>100</c:v>
                </c:pt>
                <c:pt idx="1622">
                  <c:v>100</c:v>
                </c:pt>
                <c:pt idx="1623">
                  <c:v>100</c:v>
                </c:pt>
                <c:pt idx="1624">
                  <c:v>100</c:v>
                </c:pt>
                <c:pt idx="1625">
                  <c:v>100</c:v>
                </c:pt>
                <c:pt idx="1626">
                  <c:v>100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100</c:v>
                </c:pt>
                <c:pt idx="1633">
                  <c:v>100</c:v>
                </c:pt>
                <c:pt idx="1634">
                  <c:v>100</c:v>
                </c:pt>
                <c:pt idx="1635">
                  <c:v>100</c:v>
                </c:pt>
                <c:pt idx="1636">
                  <c:v>100</c:v>
                </c:pt>
                <c:pt idx="1637">
                  <c:v>100</c:v>
                </c:pt>
                <c:pt idx="1638">
                  <c:v>100</c:v>
                </c:pt>
                <c:pt idx="1639">
                  <c:v>100</c:v>
                </c:pt>
                <c:pt idx="1640">
                  <c:v>100</c:v>
                </c:pt>
                <c:pt idx="1641">
                  <c:v>100</c:v>
                </c:pt>
                <c:pt idx="1642">
                  <c:v>100</c:v>
                </c:pt>
                <c:pt idx="1643">
                  <c:v>100</c:v>
                </c:pt>
                <c:pt idx="1644">
                  <c:v>100</c:v>
                </c:pt>
                <c:pt idx="1645">
                  <c:v>100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100</c:v>
                </c:pt>
                <c:pt idx="1659">
                  <c:v>100</c:v>
                </c:pt>
                <c:pt idx="1660">
                  <c:v>100</c:v>
                </c:pt>
                <c:pt idx="1661">
                  <c:v>97</c:v>
                </c:pt>
                <c:pt idx="1662">
                  <c:v>97</c:v>
                </c:pt>
                <c:pt idx="1663">
                  <c:v>97</c:v>
                </c:pt>
                <c:pt idx="1664">
                  <c:v>97</c:v>
                </c:pt>
                <c:pt idx="1665">
                  <c:v>97</c:v>
                </c:pt>
                <c:pt idx="1666">
                  <c:v>97</c:v>
                </c:pt>
                <c:pt idx="1667">
                  <c:v>97</c:v>
                </c:pt>
                <c:pt idx="1668">
                  <c:v>97</c:v>
                </c:pt>
                <c:pt idx="1669">
                  <c:v>97</c:v>
                </c:pt>
                <c:pt idx="1670">
                  <c:v>97</c:v>
                </c:pt>
                <c:pt idx="1671">
                  <c:v>97</c:v>
                </c:pt>
                <c:pt idx="1672">
                  <c:v>97</c:v>
                </c:pt>
                <c:pt idx="1673">
                  <c:v>97</c:v>
                </c:pt>
                <c:pt idx="1674">
                  <c:v>97</c:v>
                </c:pt>
                <c:pt idx="1675">
                  <c:v>97</c:v>
                </c:pt>
                <c:pt idx="1676">
                  <c:v>97</c:v>
                </c:pt>
                <c:pt idx="1677">
                  <c:v>97</c:v>
                </c:pt>
                <c:pt idx="1678">
                  <c:v>97</c:v>
                </c:pt>
                <c:pt idx="1679">
                  <c:v>97</c:v>
                </c:pt>
                <c:pt idx="1680">
                  <c:v>97</c:v>
                </c:pt>
                <c:pt idx="1681">
                  <c:v>97</c:v>
                </c:pt>
                <c:pt idx="1682">
                  <c:v>97</c:v>
                </c:pt>
                <c:pt idx="1683">
                  <c:v>97</c:v>
                </c:pt>
                <c:pt idx="1684">
                  <c:v>97</c:v>
                </c:pt>
                <c:pt idx="1685">
                  <c:v>97</c:v>
                </c:pt>
                <c:pt idx="1686">
                  <c:v>97</c:v>
                </c:pt>
                <c:pt idx="1687">
                  <c:v>97</c:v>
                </c:pt>
                <c:pt idx="1688">
                  <c:v>97</c:v>
                </c:pt>
                <c:pt idx="1689">
                  <c:v>97</c:v>
                </c:pt>
                <c:pt idx="1690">
                  <c:v>97</c:v>
                </c:pt>
                <c:pt idx="1691">
                  <c:v>97</c:v>
                </c:pt>
                <c:pt idx="1692">
                  <c:v>101</c:v>
                </c:pt>
                <c:pt idx="1693">
                  <c:v>101</c:v>
                </c:pt>
                <c:pt idx="1694">
                  <c:v>101</c:v>
                </c:pt>
                <c:pt idx="1695">
                  <c:v>101</c:v>
                </c:pt>
                <c:pt idx="1696">
                  <c:v>101</c:v>
                </c:pt>
                <c:pt idx="1697">
                  <c:v>101</c:v>
                </c:pt>
                <c:pt idx="1698">
                  <c:v>101</c:v>
                </c:pt>
                <c:pt idx="1699">
                  <c:v>101</c:v>
                </c:pt>
                <c:pt idx="1700">
                  <c:v>101</c:v>
                </c:pt>
                <c:pt idx="1701">
                  <c:v>101</c:v>
                </c:pt>
                <c:pt idx="1702">
                  <c:v>101</c:v>
                </c:pt>
                <c:pt idx="1703">
                  <c:v>101</c:v>
                </c:pt>
                <c:pt idx="1704">
                  <c:v>101</c:v>
                </c:pt>
                <c:pt idx="1705">
                  <c:v>101</c:v>
                </c:pt>
                <c:pt idx="1706">
                  <c:v>101</c:v>
                </c:pt>
                <c:pt idx="1707">
                  <c:v>101</c:v>
                </c:pt>
                <c:pt idx="1708">
                  <c:v>101</c:v>
                </c:pt>
                <c:pt idx="1709">
                  <c:v>101</c:v>
                </c:pt>
                <c:pt idx="1710">
                  <c:v>101</c:v>
                </c:pt>
                <c:pt idx="1711">
                  <c:v>101</c:v>
                </c:pt>
                <c:pt idx="1712">
                  <c:v>101</c:v>
                </c:pt>
                <c:pt idx="1713">
                  <c:v>101</c:v>
                </c:pt>
                <c:pt idx="1714">
                  <c:v>101</c:v>
                </c:pt>
                <c:pt idx="1715">
                  <c:v>101</c:v>
                </c:pt>
                <c:pt idx="1716">
                  <c:v>101</c:v>
                </c:pt>
                <c:pt idx="1717">
                  <c:v>101</c:v>
                </c:pt>
                <c:pt idx="1718">
                  <c:v>101</c:v>
                </c:pt>
                <c:pt idx="1719">
                  <c:v>101</c:v>
                </c:pt>
                <c:pt idx="1720">
                  <c:v>101</c:v>
                </c:pt>
                <c:pt idx="1721">
                  <c:v>101</c:v>
                </c:pt>
                <c:pt idx="1722">
                  <c:v>101</c:v>
                </c:pt>
                <c:pt idx="1723">
                  <c:v>101</c:v>
                </c:pt>
                <c:pt idx="1724">
                  <c:v>101</c:v>
                </c:pt>
                <c:pt idx="1725">
                  <c:v>101</c:v>
                </c:pt>
                <c:pt idx="1726">
                  <c:v>101</c:v>
                </c:pt>
                <c:pt idx="1727">
                  <c:v>101</c:v>
                </c:pt>
                <c:pt idx="1728">
                  <c:v>101</c:v>
                </c:pt>
                <c:pt idx="1729">
                  <c:v>101</c:v>
                </c:pt>
                <c:pt idx="1730">
                  <c:v>101</c:v>
                </c:pt>
                <c:pt idx="1731">
                  <c:v>101</c:v>
                </c:pt>
                <c:pt idx="1732">
                  <c:v>101</c:v>
                </c:pt>
                <c:pt idx="1733">
                  <c:v>101</c:v>
                </c:pt>
                <c:pt idx="1734">
                  <c:v>101</c:v>
                </c:pt>
                <c:pt idx="1735">
                  <c:v>101</c:v>
                </c:pt>
                <c:pt idx="1736">
                  <c:v>101</c:v>
                </c:pt>
                <c:pt idx="1737">
                  <c:v>101</c:v>
                </c:pt>
                <c:pt idx="1738">
                  <c:v>101</c:v>
                </c:pt>
                <c:pt idx="1739">
                  <c:v>101</c:v>
                </c:pt>
                <c:pt idx="1740">
                  <c:v>101</c:v>
                </c:pt>
                <c:pt idx="1741">
                  <c:v>101</c:v>
                </c:pt>
                <c:pt idx="1742">
                  <c:v>101</c:v>
                </c:pt>
                <c:pt idx="1743">
                  <c:v>100</c:v>
                </c:pt>
                <c:pt idx="1744">
                  <c:v>100</c:v>
                </c:pt>
                <c:pt idx="1745">
                  <c:v>100</c:v>
                </c:pt>
                <c:pt idx="1746">
                  <c:v>100</c:v>
                </c:pt>
                <c:pt idx="1747">
                  <c:v>100</c:v>
                </c:pt>
                <c:pt idx="1748">
                  <c:v>100</c:v>
                </c:pt>
                <c:pt idx="1749">
                  <c:v>100</c:v>
                </c:pt>
                <c:pt idx="1750">
                  <c:v>100</c:v>
                </c:pt>
                <c:pt idx="1751">
                  <c:v>100</c:v>
                </c:pt>
                <c:pt idx="1752">
                  <c:v>100</c:v>
                </c:pt>
                <c:pt idx="1753">
                  <c:v>100</c:v>
                </c:pt>
                <c:pt idx="1754">
                  <c:v>100</c:v>
                </c:pt>
                <c:pt idx="1755">
                  <c:v>100</c:v>
                </c:pt>
                <c:pt idx="1756">
                  <c:v>100</c:v>
                </c:pt>
                <c:pt idx="1757">
                  <c:v>100</c:v>
                </c:pt>
                <c:pt idx="1758">
                  <c:v>100</c:v>
                </c:pt>
                <c:pt idx="1759">
                  <c:v>100</c:v>
                </c:pt>
                <c:pt idx="1760">
                  <c:v>100</c:v>
                </c:pt>
                <c:pt idx="1761">
                  <c:v>100</c:v>
                </c:pt>
                <c:pt idx="1762">
                  <c:v>100</c:v>
                </c:pt>
                <c:pt idx="1763">
                  <c:v>100</c:v>
                </c:pt>
                <c:pt idx="1764">
                  <c:v>100</c:v>
                </c:pt>
                <c:pt idx="1765">
                  <c:v>100</c:v>
                </c:pt>
                <c:pt idx="1766">
                  <c:v>100</c:v>
                </c:pt>
                <c:pt idx="1767">
                  <c:v>100</c:v>
                </c:pt>
                <c:pt idx="1768">
                  <c:v>100</c:v>
                </c:pt>
                <c:pt idx="1769">
                  <c:v>100</c:v>
                </c:pt>
                <c:pt idx="1770">
                  <c:v>100</c:v>
                </c:pt>
                <c:pt idx="1771">
                  <c:v>100</c:v>
                </c:pt>
                <c:pt idx="1772">
                  <c:v>100</c:v>
                </c:pt>
                <c:pt idx="1773">
                  <c:v>101</c:v>
                </c:pt>
                <c:pt idx="1774">
                  <c:v>101</c:v>
                </c:pt>
                <c:pt idx="1775">
                  <c:v>101</c:v>
                </c:pt>
                <c:pt idx="1776">
                  <c:v>101</c:v>
                </c:pt>
                <c:pt idx="1777">
                  <c:v>101</c:v>
                </c:pt>
                <c:pt idx="1778">
                  <c:v>101</c:v>
                </c:pt>
                <c:pt idx="1779">
                  <c:v>101</c:v>
                </c:pt>
                <c:pt idx="1780">
                  <c:v>101</c:v>
                </c:pt>
                <c:pt idx="1781">
                  <c:v>101</c:v>
                </c:pt>
                <c:pt idx="1782">
                  <c:v>101</c:v>
                </c:pt>
                <c:pt idx="1783">
                  <c:v>101</c:v>
                </c:pt>
                <c:pt idx="1784">
                  <c:v>101</c:v>
                </c:pt>
                <c:pt idx="1785">
                  <c:v>101</c:v>
                </c:pt>
                <c:pt idx="1786">
                  <c:v>101</c:v>
                </c:pt>
                <c:pt idx="1787">
                  <c:v>101</c:v>
                </c:pt>
                <c:pt idx="1788">
                  <c:v>101</c:v>
                </c:pt>
                <c:pt idx="1789">
                  <c:v>101</c:v>
                </c:pt>
                <c:pt idx="1790">
                  <c:v>101</c:v>
                </c:pt>
                <c:pt idx="1791">
                  <c:v>101</c:v>
                </c:pt>
                <c:pt idx="1792">
                  <c:v>101</c:v>
                </c:pt>
                <c:pt idx="1793">
                  <c:v>101</c:v>
                </c:pt>
                <c:pt idx="1794">
                  <c:v>101</c:v>
                </c:pt>
                <c:pt idx="1795">
                  <c:v>101</c:v>
                </c:pt>
                <c:pt idx="1796">
                  <c:v>101</c:v>
                </c:pt>
                <c:pt idx="1797">
                  <c:v>101</c:v>
                </c:pt>
                <c:pt idx="1798">
                  <c:v>101</c:v>
                </c:pt>
                <c:pt idx="1799">
                  <c:v>101</c:v>
                </c:pt>
                <c:pt idx="1800">
                  <c:v>101</c:v>
                </c:pt>
                <c:pt idx="1801">
                  <c:v>101</c:v>
                </c:pt>
                <c:pt idx="1802">
                  <c:v>101</c:v>
                </c:pt>
                <c:pt idx="1803">
                  <c:v>101</c:v>
                </c:pt>
                <c:pt idx="1804">
                  <c:v>98</c:v>
                </c:pt>
                <c:pt idx="1805">
                  <c:v>98</c:v>
                </c:pt>
                <c:pt idx="1806">
                  <c:v>98</c:v>
                </c:pt>
                <c:pt idx="1807">
                  <c:v>98</c:v>
                </c:pt>
                <c:pt idx="1808">
                  <c:v>98</c:v>
                </c:pt>
                <c:pt idx="1809">
                  <c:v>98</c:v>
                </c:pt>
                <c:pt idx="1810">
                  <c:v>98</c:v>
                </c:pt>
                <c:pt idx="1811">
                  <c:v>98</c:v>
                </c:pt>
                <c:pt idx="1812">
                  <c:v>98</c:v>
                </c:pt>
                <c:pt idx="1813">
                  <c:v>98</c:v>
                </c:pt>
                <c:pt idx="1814">
                  <c:v>98</c:v>
                </c:pt>
                <c:pt idx="1815">
                  <c:v>98</c:v>
                </c:pt>
                <c:pt idx="1816">
                  <c:v>98</c:v>
                </c:pt>
                <c:pt idx="1817">
                  <c:v>98</c:v>
                </c:pt>
                <c:pt idx="1818">
                  <c:v>98</c:v>
                </c:pt>
                <c:pt idx="1819">
                  <c:v>98</c:v>
                </c:pt>
                <c:pt idx="1820">
                  <c:v>98</c:v>
                </c:pt>
                <c:pt idx="1821">
                  <c:v>98</c:v>
                </c:pt>
                <c:pt idx="1822">
                  <c:v>98</c:v>
                </c:pt>
                <c:pt idx="1823">
                  <c:v>98</c:v>
                </c:pt>
                <c:pt idx="1824">
                  <c:v>98</c:v>
                </c:pt>
                <c:pt idx="1825">
                  <c:v>98</c:v>
                </c:pt>
                <c:pt idx="1826">
                  <c:v>98</c:v>
                </c:pt>
                <c:pt idx="1827">
                  <c:v>98</c:v>
                </c:pt>
                <c:pt idx="1828">
                  <c:v>98</c:v>
                </c:pt>
                <c:pt idx="1829">
                  <c:v>98</c:v>
                </c:pt>
                <c:pt idx="1830">
                  <c:v>98</c:v>
                </c:pt>
                <c:pt idx="1831">
                  <c:v>98</c:v>
                </c:pt>
                <c:pt idx="1832">
                  <c:v>98</c:v>
                </c:pt>
                <c:pt idx="1833">
                  <c:v>95</c:v>
                </c:pt>
                <c:pt idx="1834">
                  <c:v>95</c:v>
                </c:pt>
                <c:pt idx="1835">
                  <c:v>95</c:v>
                </c:pt>
                <c:pt idx="1836">
                  <c:v>95</c:v>
                </c:pt>
                <c:pt idx="1837">
                  <c:v>95</c:v>
                </c:pt>
                <c:pt idx="1838">
                  <c:v>95</c:v>
                </c:pt>
                <c:pt idx="1839">
                  <c:v>95</c:v>
                </c:pt>
                <c:pt idx="1840">
                  <c:v>95</c:v>
                </c:pt>
                <c:pt idx="1841">
                  <c:v>95</c:v>
                </c:pt>
                <c:pt idx="1842">
                  <c:v>95</c:v>
                </c:pt>
                <c:pt idx="1843">
                  <c:v>95</c:v>
                </c:pt>
                <c:pt idx="1844">
                  <c:v>95</c:v>
                </c:pt>
                <c:pt idx="1845">
                  <c:v>95</c:v>
                </c:pt>
                <c:pt idx="1846">
                  <c:v>95</c:v>
                </c:pt>
                <c:pt idx="1847">
                  <c:v>95</c:v>
                </c:pt>
                <c:pt idx="1848">
                  <c:v>95</c:v>
                </c:pt>
                <c:pt idx="1849">
                  <c:v>95</c:v>
                </c:pt>
                <c:pt idx="1850">
                  <c:v>95</c:v>
                </c:pt>
                <c:pt idx="1851">
                  <c:v>95</c:v>
                </c:pt>
                <c:pt idx="1852">
                  <c:v>95</c:v>
                </c:pt>
                <c:pt idx="1853">
                  <c:v>95</c:v>
                </c:pt>
                <c:pt idx="1854">
                  <c:v>95</c:v>
                </c:pt>
                <c:pt idx="1855">
                  <c:v>95</c:v>
                </c:pt>
                <c:pt idx="1856">
                  <c:v>95</c:v>
                </c:pt>
                <c:pt idx="1857">
                  <c:v>95</c:v>
                </c:pt>
                <c:pt idx="1858">
                  <c:v>95</c:v>
                </c:pt>
                <c:pt idx="1859">
                  <c:v>95</c:v>
                </c:pt>
                <c:pt idx="1860">
                  <c:v>95</c:v>
                </c:pt>
                <c:pt idx="1861">
                  <c:v>95</c:v>
                </c:pt>
                <c:pt idx="1862">
                  <c:v>95</c:v>
                </c:pt>
                <c:pt idx="1863">
                  <c:v>97</c:v>
                </c:pt>
                <c:pt idx="1864">
                  <c:v>97</c:v>
                </c:pt>
                <c:pt idx="1865">
                  <c:v>97</c:v>
                </c:pt>
                <c:pt idx="1866">
                  <c:v>97</c:v>
                </c:pt>
                <c:pt idx="1867">
                  <c:v>97</c:v>
                </c:pt>
                <c:pt idx="1868">
                  <c:v>97</c:v>
                </c:pt>
                <c:pt idx="1869">
                  <c:v>97</c:v>
                </c:pt>
                <c:pt idx="1870">
                  <c:v>97</c:v>
                </c:pt>
                <c:pt idx="1871">
                  <c:v>97</c:v>
                </c:pt>
                <c:pt idx="1872">
                  <c:v>97</c:v>
                </c:pt>
                <c:pt idx="1873">
                  <c:v>97</c:v>
                </c:pt>
                <c:pt idx="1874">
                  <c:v>97</c:v>
                </c:pt>
                <c:pt idx="1875">
                  <c:v>97</c:v>
                </c:pt>
                <c:pt idx="1876">
                  <c:v>97</c:v>
                </c:pt>
                <c:pt idx="1877">
                  <c:v>97</c:v>
                </c:pt>
                <c:pt idx="1878">
                  <c:v>97</c:v>
                </c:pt>
                <c:pt idx="1879">
                  <c:v>97</c:v>
                </c:pt>
                <c:pt idx="1880">
                  <c:v>97</c:v>
                </c:pt>
                <c:pt idx="1881">
                  <c:v>97</c:v>
                </c:pt>
                <c:pt idx="1882">
                  <c:v>97</c:v>
                </c:pt>
                <c:pt idx="1883">
                  <c:v>97</c:v>
                </c:pt>
                <c:pt idx="1884">
                  <c:v>97</c:v>
                </c:pt>
                <c:pt idx="1885">
                  <c:v>97</c:v>
                </c:pt>
                <c:pt idx="1886">
                  <c:v>97</c:v>
                </c:pt>
                <c:pt idx="1887">
                  <c:v>97</c:v>
                </c:pt>
                <c:pt idx="1888">
                  <c:v>97</c:v>
                </c:pt>
                <c:pt idx="1889">
                  <c:v>97</c:v>
                </c:pt>
                <c:pt idx="1890">
                  <c:v>97</c:v>
                </c:pt>
                <c:pt idx="1891">
                  <c:v>97</c:v>
                </c:pt>
                <c:pt idx="1892">
                  <c:v>97</c:v>
                </c:pt>
                <c:pt idx="1893">
                  <c:v>97</c:v>
                </c:pt>
              </c:numCache>
            </c:numRef>
          </c:val>
        </c:ser>
        <c:ser>
          <c:idx val="1"/>
          <c:order val="1"/>
          <c:tx>
            <c:strRef>
              <c:f>'АД ВЧД Опер'!$N$1</c:f>
              <c:strCache>
                <c:ptCount val="1"/>
                <c:pt idx="0">
                  <c:v>ВЧД</c:v>
                </c:pt>
              </c:strCache>
            </c:strRef>
          </c:tx>
          <c:marker>
            <c:symbol val="none"/>
          </c:marker>
          <c:cat>
            <c:numRef>
              <c:f>'АД ВЧД Опер'!$L$2:$L$1895</c:f>
              <c:numCache>
                <c:formatCode>h:mm:ss</c:formatCode>
                <c:ptCount val="1894"/>
                <c:pt idx="0">
                  <c:v>0.55789351851852176</c:v>
                </c:pt>
                <c:pt idx="1">
                  <c:v>0.55796296296295944</c:v>
                </c:pt>
                <c:pt idx="2">
                  <c:v>0.55803240740740734</c:v>
                </c:pt>
                <c:pt idx="3">
                  <c:v>0.55810185185185179</c:v>
                </c:pt>
                <c:pt idx="4">
                  <c:v>0.55817129629629858</c:v>
                </c:pt>
                <c:pt idx="5">
                  <c:v>0.55822916666666667</c:v>
                </c:pt>
                <c:pt idx="6">
                  <c:v>0.55829861111111312</c:v>
                </c:pt>
                <c:pt idx="7">
                  <c:v>0.55836805555555569</c:v>
                </c:pt>
                <c:pt idx="8">
                  <c:v>0.55843749999999959</c:v>
                </c:pt>
                <c:pt idx="9">
                  <c:v>0.55850694444444449</c:v>
                </c:pt>
                <c:pt idx="10">
                  <c:v>0.5585763888888885</c:v>
                </c:pt>
                <c:pt idx="11">
                  <c:v>0.55864583333333795</c:v>
                </c:pt>
                <c:pt idx="12">
                  <c:v>0.5587037037037037</c:v>
                </c:pt>
                <c:pt idx="13">
                  <c:v>0.5587731481481486</c:v>
                </c:pt>
                <c:pt idx="14">
                  <c:v>0.55884259259259506</c:v>
                </c:pt>
                <c:pt idx="15">
                  <c:v>0.55891203703703707</c:v>
                </c:pt>
                <c:pt idx="16">
                  <c:v>0.55898148148148163</c:v>
                </c:pt>
                <c:pt idx="17">
                  <c:v>0.55905092592592387</c:v>
                </c:pt>
                <c:pt idx="18">
                  <c:v>0.5591203703703721</c:v>
                </c:pt>
                <c:pt idx="19">
                  <c:v>0.55917824074074052</c:v>
                </c:pt>
                <c:pt idx="20">
                  <c:v>0.55924768518518564</c:v>
                </c:pt>
                <c:pt idx="21">
                  <c:v>0.55931712962962765</c:v>
                </c:pt>
                <c:pt idx="22">
                  <c:v>0.55938657407407411</c:v>
                </c:pt>
                <c:pt idx="23">
                  <c:v>0.55945601851852056</c:v>
                </c:pt>
                <c:pt idx="24">
                  <c:v>0.55952546296296257</c:v>
                </c:pt>
                <c:pt idx="25">
                  <c:v>0.55959490740740769</c:v>
                </c:pt>
                <c:pt idx="26">
                  <c:v>0.55966435185185159</c:v>
                </c:pt>
                <c:pt idx="27">
                  <c:v>0.5597337962962966</c:v>
                </c:pt>
                <c:pt idx="28">
                  <c:v>0.55979166666666869</c:v>
                </c:pt>
                <c:pt idx="29">
                  <c:v>0.55986111111111114</c:v>
                </c:pt>
                <c:pt idx="30">
                  <c:v>0.5599305555555556</c:v>
                </c:pt>
                <c:pt idx="31">
                  <c:v>0.55999999999999994</c:v>
                </c:pt>
                <c:pt idx="32">
                  <c:v>0.56006944444444462</c:v>
                </c:pt>
                <c:pt idx="33">
                  <c:v>0.56013888888888885</c:v>
                </c:pt>
                <c:pt idx="34">
                  <c:v>0.56019675925925927</c:v>
                </c:pt>
                <c:pt idx="35">
                  <c:v>0.5602662037037035</c:v>
                </c:pt>
                <c:pt idx="36">
                  <c:v>0.56033564814814862</c:v>
                </c:pt>
                <c:pt idx="37">
                  <c:v>0.56040509259259574</c:v>
                </c:pt>
                <c:pt idx="38">
                  <c:v>0.56047453703703709</c:v>
                </c:pt>
                <c:pt idx="39">
                  <c:v>0.56054398148148155</c:v>
                </c:pt>
                <c:pt idx="40">
                  <c:v>0.56061342592592556</c:v>
                </c:pt>
                <c:pt idx="41">
                  <c:v>0.56067129629629953</c:v>
                </c:pt>
                <c:pt idx="42">
                  <c:v>0.56074074074074076</c:v>
                </c:pt>
                <c:pt idx="43">
                  <c:v>0.56081018518518522</c:v>
                </c:pt>
                <c:pt idx="44">
                  <c:v>0.56087962962963156</c:v>
                </c:pt>
                <c:pt idx="45">
                  <c:v>0.56094907407407801</c:v>
                </c:pt>
                <c:pt idx="46">
                  <c:v>0.5610185185185208</c:v>
                </c:pt>
                <c:pt idx="47">
                  <c:v>0.56108796296296026</c:v>
                </c:pt>
                <c:pt idx="48">
                  <c:v>0.56114583333333734</c:v>
                </c:pt>
                <c:pt idx="49">
                  <c:v>0.5612152777777778</c:v>
                </c:pt>
                <c:pt idx="50">
                  <c:v>0.56128472222222159</c:v>
                </c:pt>
                <c:pt idx="51">
                  <c:v>0.56135416666666649</c:v>
                </c:pt>
                <c:pt idx="52">
                  <c:v>0.56142361111111161</c:v>
                </c:pt>
                <c:pt idx="53">
                  <c:v>0.56149305555555562</c:v>
                </c:pt>
                <c:pt idx="54">
                  <c:v>0.56155092592592326</c:v>
                </c:pt>
                <c:pt idx="55">
                  <c:v>0.56162037037037271</c:v>
                </c:pt>
                <c:pt idx="56">
                  <c:v>0.5616898148148175</c:v>
                </c:pt>
                <c:pt idx="57">
                  <c:v>0.56175925925925962</c:v>
                </c:pt>
                <c:pt idx="58">
                  <c:v>0.56182870370370364</c:v>
                </c:pt>
                <c:pt idx="59">
                  <c:v>0.56189814814814865</c:v>
                </c:pt>
                <c:pt idx="60">
                  <c:v>0.56195601851852106</c:v>
                </c:pt>
                <c:pt idx="61">
                  <c:v>0.56202546296296296</c:v>
                </c:pt>
                <c:pt idx="62">
                  <c:v>0.56209490740740764</c:v>
                </c:pt>
                <c:pt idx="63">
                  <c:v>0.56216435185184987</c:v>
                </c:pt>
                <c:pt idx="64">
                  <c:v>0.56223379629629633</c:v>
                </c:pt>
                <c:pt idx="65">
                  <c:v>0.56230324074074056</c:v>
                </c:pt>
                <c:pt idx="66">
                  <c:v>0.56237268518518524</c:v>
                </c:pt>
                <c:pt idx="67">
                  <c:v>0.56243055555555554</c:v>
                </c:pt>
                <c:pt idx="68">
                  <c:v>0.5625</c:v>
                </c:pt>
                <c:pt idx="69">
                  <c:v>0.56256944444444468</c:v>
                </c:pt>
                <c:pt idx="70">
                  <c:v>0.56263888888889091</c:v>
                </c:pt>
                <c:pt idx="71">
                  <c:v>0.56270833333333581</c:v>
                </c:pt>
                <c:pt idx="72">
                  <c:v>0.56277777777777771</c:v>
                </c:pt>
                <c:pt idx="73">
                  <c:v>0.56284722222222261</c:v>
                </c:pt>
                <c:pt idx="74">
                  <c:v>0.56290509259259669</c:v>
                </c:pt>
                <c:pt idx="75">
                  <c:v>0.56297453703703704</c:v>
                </c:pt>
                <c:pt idx="76">
                  <c:v>0.5630439814814816</c:v>
                </c:pt>
                <c:pt idx="77">
                  <c:v>0.56311342592592351</c:v>
                </c:pt>
                <c:pt idx="78">
                  <c:v>0.56318287037037063</c:v>
                </c:pt>
                <c:pt idx="79">
                  <c:v>0.56325231481481486</c:v>
                </c:pt>
                <c:pt idx="80">
                  <c:v>0.56332175925925931</c:v>
                </c:pt>
                <c:pt idx="81">
                  <c:v>0.56337962962962962</c:v>
                </c:pt>
                <c:pt idx="82">
                  <c:v>0.56344907407407685</c:v>
                </c:pt>
                <c:pt idx="83">
                  <c:v>0.56351851851851864</c:v>
                </c:pt>
                <c:pt idx="84">
                  <c:v>0.5635879629629591</c:v>
                </c:pt>
                <c:pt idx="85">
                  <c:v>0.56365740740740922</c:v>
                </c:pt>
                <c:pt idx="86">
                  <c:v>0.56372685185185178</c:v>
                </c:pt>
                <c:pt idx="87">
                  <c:v>0.56379629629629824</c:v>
                </c:pt>
                <c:pt idx="88">
                  <c:v>0.56385416666666666</c:v>
                </c:pt>
                <c:pt idx="89">
                  <c:v>0.563923611111113</c:v>
                </c:pt>
                <c:pt idx="90">
                  <c:v>0.56399305555555757</c:v>
                </c:pt>
                <c:pt idx="91">
                  <c:v>0.56406249999999958</c:v>
                </c:pt>
                <c:pt idx="92">
                  <c:v>0.5641319444444447</c:v>
                </c:pt>
                <c:pt idx="93">
                  <c:v>0.56420138888888893</c:v>
                </c:pt>
                <c:pt idx="94">
                  <c:v>0.56425925925925924</c:v>
                </c:pt>
                <c:pt idx="95">
                  <c:v>0.56432870370370369</c:v>
                </c:pt>
                <c:pt idx="96">
                  <c:v>0.56439814814814815</c:v>
                </c:pt>
                <c:pt idx="97">
                  <c:v>0.5644675925925926</c:v>
                </c:pt>
                <c:pt idx="98">
                  <c:v>0.56453703703703706</c:v>
                </c:pt>
                <c:pt idx="99">
                  <c:v>0.56460648148148163</c:v>
                </c:pt>
                <c:pt idx="100">
                  <c:v>0.56467592592592586</c:v>
                </c:pt>
                <c:pt idx="101">
                  <c:v>0.56473379629629661</c:v>
                </c:pt>
                <c:pt idx="102">
                  <c:v>0.56480324074074051</c:v>
                </c:pt>
                <c:pt idx="103">
                  <c:v>0.56487268518518563</c:v>
                </c:pt>
                <c:pt idx="104">
                  <c:v>0.56494212962962953</c:v>
                </c:pt>
                <c:pt idx="105">
                  <c:v>0.56501157407407465</c:v>
                </c:pt>
                <c:pt idx="106">
                  <c:v>0.5650810185185221</c:v>
                </c:pt>
                <c:pt idx="107">
                  <c:v>0.56519675925925927</c:v>
                </c:pt>
                <c:pt idx="108">
                  <c:v>0.56526620370370351</c:v>
                </c:pt>
                <c:pt idx="109">
                  <c:v>0.56532407407407625</c:v>
                </c:pt>
                <c:pt idx="110">
                  <c:v>0.56539351851852082</c:v>
                </c:pt>
                <c:pt idx="111">
                  <c:v>0.56546296296295884</c:v>
                </c:pt>
                <c:pt idx="112">
                  <c:v>0.5655324074074074</c:v>
                </c:pt>
                <c:pt idx="113">
                  <c:v>0.56560185185185263</c:v>
                </c:pt>
                <c:pt idx="114">
                  <c:v>0.56567129629629953</c:v>
                </c:pt>
                <c:pt idx="115">
                  <c:v>0.56572916666666673</c:v>
                </c:pt>
                <c:pt idx="116">
                  <c:v>0.56579861111111385</c:v>
                </c:pt>
                <c:pt idx="117">
                  <c:v>0.56586805555555564</c:v>
                </c:pt>
                <c:pt idx="118">
                  <c:v>0.56593749999999998</c:v>
                </c:pt>
                <c:pt idx="119">
                  <c:v>0.56600694444444444</c:v>
                </c:pt>
                <c:pt idx="120">
                  <c:v>0.56607638888888889</c:v>
                </c:pt>
                <c:pt idx="121">
                  <c:v>0.56614583333333734</c:v>
                </c:pt>
                <c:pt idx="122">
                  <c:v>0.56620370370370354</c:v>
                </c:pt>
                <c:pt idx="123">
                  <c:v>0.56627314814814811</c:v>
                </c:pt>
                <c:pt idx="124">
                  <c:v>0.56634259259259456</c:v>
                </c:pt>
                <c:pt idx="125">
                  <c:v>0.56641203703703658</c:v>
                </c:pt>
                <c:pt idx="126">
                  <c:v>0.5664814814814817</c:v>
                </c:pt>
                <c:pt idx="127">
                  <c:v>0.56655092592592327</c:v>
                </c:pt>
                <c:pt idx="128">
                  <c:v>0.56662037037037272</c:v>
                </c:pt>
                <c:pt idx="129">
                  <c:v>0.5666782407407408</c:v>
                </c:pt>
                <c:pt idx="130">
                  <c:v>0.5667476851851877</c:v>
                </c:pt>
                <c:pt idx="131">
                  <c:v>0.56681712962962949</c:v>
                </c:pt>
                <c:pt idx="132">
                  <c:v>0.56688657407407461</c:v>
                </c:pt>
                <c:pt idx="133">
                  <c:v>0.56695601851852107</c:v>
                </c:pt>
                <c:pt idx="134">
                  <c:v>0.56702546296296297</c:v>
                </c:pt>
                <c:pt idx="135">
                  <c:v>0.56708333333333361</c:v>
                </c:pt>
                <c:pt idx="136">
                  <c:v>0.56715277777777751</c:v>
                </c:pt>
                <c:pt idx="137">
                  <c:v>0.56722222222222218</c:v>
                </c:pt>
                <c:pt idx="138">
                  <c:v>0.56729166666666664</c:v>
                </c:pt>
                <c:pt idx="139">
                  <c:v>0.56736111111111109</c:v>
                </c:pt>
                <c:pt idx="140">
                  <c:v>0.56743055555555555</c:v>
                </c:pt>
                <c:pt idx="141">
                  <c:v>0.5675</c:v>
                </c:pt>
                <c:pt idx="142">
                  <c:v>0.56755787037037064</c:v>
                </c:pt>
                <c:pt idx="143">
                  <c:v>0.56762731481481565</c:v>
                </c:pt>
                <c:pt idx="144">
                  <c:v>0.56769675925925933</c:v>
                </c:pt>
                <c:pt idx="145">
                  <c:v>0.56776620370370368</c:v>
                </c:pt>
                <c:pt idx="146">
                  <c:v>0.56783564814815013</c:v>
                </c:pt>
                <c:pt idx="147">
                  <c:v>0.56790509259259669</c:v>
                </c:pt>
                <c:pt idx="148">
                  <c:v>0.56797453703703704</c:v>
                </c:pt>
                <c:pt idx="149">
                  <c:v>0.56803240740740735</c:v>
                </c:pt>
                <c:pt idx="150">
                  <c:v>0.5681018518518518</c:v>
                </c:pt>
                <c:pt idx="151">
                  <c:v>0.5681712962962987</c:v>
                </c:pt>
                <c:pt idx="152">
                  <c:v>0.56824074074074049</c:v>
                </c:pt>
                <c:pt idx="153">
                  <c:v>0.56831018518518517</c:v>
                </c:pt>
                <c:pt idx="154">
                  <c:v>0.56837962962962962</c:v>
                </c:pt>
                <c:pt idx="155">
                  <c:v>0.56843749999999948</c:v>
                </c:pt>
                <c:pt idx="156">
                  <c:v>0.5685069444444445</c:v>
                </c:pt>
                <c:pt idx="157">
                  <c:v>0.56857638888888851</c:v>
                </c:pt>
                <c:pt idx="158">
                  <c:v>0.56864583333333796</c:v>
                </c:pt>
                <c:pt idx="159">
                  <c:v>0.56871527777777775</c:v>
                </c:pt>
                <c:pt idx="160">
                  <c:v>0.56878472222222221</c:v>
                </c:pt>
                <c:pt idx="161">
                  <c:v>0.56885416666666666</c:v>
                </c:pt>
                <c:pt idx="162">
                  <c:v>0.56891203703703697</c:v>
                </c:pt>
                <c:pt idx="163">
                  <c:v>0.56898148148148164</c:v>
                </c:pt>
                <c:pt idx="164">
                  <c:v>0.56905092592592399</c:v>
                </c:pt>
                <c:pt idx="165">
                  <c:v>0.56912037037037211</c:v>
                </c:pt>
                <c:pt idx="166">
                  <c:v>0.56918981481481679</c:v>
                </c:pt>
                <c:pt idx="167">
                  <c:v>0.56925925925925924</c:v>
                </c:pt>
                <c:pt idx="168">
                  <c:v>0.56931712962962788</c:v>
                </c:pt>
                <c:pt idx="169">
                  <c:v>0.56938657407407411</c:v>
                </c:pt>
                <c:pt idx="170">
                  <c:v>0.56945601851852068</c:v>
                </c:pt>
                <c:pt idx="171">
                  <c:v>0.56952546296296258</c:v>
                </c:pt>
                <c:pt idx="172">
                  <c:v>0.5695949074074077</c:v>
                </c:pt>
                <c:pt idx="173">
                  <c:v>0.56966435185185149</c:v>
                </c:pt>
                <c:pt idx="174">
                  <c:v>0.56973379629629661</c:v>
                </c:pt>
                <c:pt idx="175">
                  <c:v>0.56979166666666892</c:v>
                </c:pt>
                <c:pt idx="176">
                  <c:v>0.56986111111111104</c:v>
                </c:pt>
                <c:pt idx="177">
                  <c:v>0.56993055555555561</c:v>
                </c:pt>
                <c:pt idx="178">
                  <c:v>0.56999999999999995</c:v>
                </c:pt>
                <c:pt idx="179">
                  <c:v>0.57006944444444463</c:v>
                </c:pt>
                <c:pt idx="180">
                  <c:v>0.57013888888888964</c:v>
                </c:pt>
                <c:pt idx="181">
                  <c:v>0.57019675925925928</c:v>
                </c:pt>
                <c:pt idx="182">
                  <c:v>0.57026620370370351</c:v>
                </c:pt>
                <c:pt idx="183">
                  <c:v>0.57033564814814863</c:v>
                </c:pt>
                <c:pt idx="184">
                  <c:v>0.57040509259259575</c:v>
                </c:pt>
                <c:pt idx="185">
                  <c:v>0.5704745370370371</c:v>
                </c:pt>
                <c:pt idx="186">
                  <c:v>0.57054398148148155</c:v>
                </c:pt>
                <c:pt idx="187">
                  <c:v>0.57061342592592557</c:v>
                </c:pt>
                <c:pt idx="188">
                  <c:v>0.57067129629629965</c:v>
                </c:pt>
                <c:pt idx="189">
                  <c:v>0.57074074074074077</c:v>
                </c:pt>
                <c:pt idx="190">
                  <c:v>0.57081018518518511</c:v>
                </c:pt>
                <c:pt idx="191">
                  <c:v>0.57087962962963168</c:v>
                </c:pt>
                <c:pt idx="192">
                  <c:v>0.57094907407407802</c:v>
                </c:pt>
                <c:pt idx="193">
                  <c:v>0.57101851851852081</c:v>
                </c:pt>
                <c:pt idx="194">
                  <c:v>0.57108796296296027</c:v>
                </c:pt>
                <c:pt idx="195">
                  <c:v>0.57114583333333735</c:v>
                </c:pt>
                <c:pt idx="196">
                  <c:v>0.57121527777777781</c:v>
                </c:pt>
                <c:pt idx="197">
                  <c:v>0.57128472222222226</c:v>
                </c:pt>
                <c:pt idx="198">
                  <c:v>0.5713541666666665</c:v>
                </c:pt>
                <c:pt idx="199">
                  <c:v>0.57142361111111162</c:v>
                </c:pt>
                <c:pt idx="200">
                  <c:v>0.57149305555555563</c:v>
                </c:pt>
                <c:pt idx="201">
                  <c:v>0.57155092592592327</c:v>
                </c:pt>
                <c:pt idx="202">
                  <c:v>0.57162037037037294</c:v>
                </c:pt>
                <c:pt idx="203">
                  <c:v>0.57168981481481751</c:v>
                </c:pt>
                <c:pt idx="204">
                  <c:v>0.57175925925925963</c:v>
                </c:pt>
                <c:pt idx="205">
                  <c:v>0.57182870370370364</c:v>
                </c:pt>
                <c:pt idx="206">
                  <c:v>0.57189814814814965</c:v>
                </c:pt>
                <c:pt idx="207">
                  <c:v>0.57196759259259444</c:v>
                </c:pt>
                <c:pt idx="208">
                  <c:v>0.57202546296296297</c:v>
                </c:pt>
                <c:pt idx="209">
                  <c:v>0.57209490740740765</c:v>
                </c:pt>
                <c:pt idx="210">
                  <c:v>0.57216435185185011</c:v>
                </c:pt>
                <c:pt idx="211">
                  <c:v>0.57223379629629634</c:v>
                </c:pt>
                <c:pt idx="212">
                  <c:v>0.57230324074074057</c:v>
                </c:pt>
                <c:pt idx="213">
                  <c:v>0.57237268518518525</c:v>
                </c:pt>
                <c:pt idx="214">
                  <c:v>0.57244212962962959</c:v>
                </c:pt>
                <c:pt idx="215">
                  <c:v>0.57250000000000001</c:v>
                </c:pt>
                <c:pt idx="216">
                  <c:v>0.57256944444444469</c:v>
                </c:pt>
                <c:pt idx="217">
                  <c:v>0.57263888888889114</c:v>
                </c:pt>
                <c:pt idx="218">
                  <c:v>0.57270833333333571</c:v>
                </c:pt>
                <c:pt idx="219">
                  <c:v>0.57277777777777772</c:v>
                </c:pt>
                <c:pt idx="220">
                  <c:v>0.57284722222222262</c:v>
                </c:pt>
                <c:pt idx="221">
                  <c:v>0.57291666666666652</c:v>
                </c:pt>
                <c:pt idx="222">
                  <c:v>0.57297453703703705</c:v>
                </c:pt>
                <c:pt idx="223">
                  <c:v>0.57304398148148161</c:v>
                </c:pt>
                <c:pt idx="224">
                  <c:v>0.57311342592592363</c:v>
                </c:pt>
                <c:pt idx="225">
                  <c:v>0.57318287037037063</c:v>
                </c:pt>
                <c:pt idx="226">
                  <c:v>0.57325231481481487</c:v>
                </c:pt>
                <c:pt idx="227">
                  <c:v>0.57332175925925932</c:v>
                </c:pt>
                <c:pt idx="228">
                  <c:v>0.57339120370370555</c:v>
                </c:pt>
                <c:pt idx="229">
                  <c:v>0.5734490740740773</c:v>
                </c:pt>
                <c:pt idx="230">
                  <c:v>0.57351851851851865</c:v>
                </c:pt>
                <c:pt idx="231">
                  <c:v>0.57358796296295944</c:v>
                </c:pt>
                <c:pt idx="232">
                  <c:v>0.57365740740740934</c:v>
                </c:pt>
                <c:pt idx="233">
                  <c:v>0.57372685185185179</c:v>
                </c:pt>
                <c:pt idx="234">
                  <c:v>0.57379629629629858</c:v>
                </c:pt>
                <c:pt idx="235">
                  <c:v>0.57385416666666667</c:v>
                </c:pt>
                <c:pt idx="236">
                  <c:v>0.57392361111111312</c:v>
                </c:pt>
                <c:pt idx="237">
                  <c:v>0.57399305555555769</c:v>
                </c:pt>
                <c:pt idx="238">
                  <c:v>0.57406249999999959</c:v>
                </c:pt>
                <c:pt idx="239">
                  <c:v>0.5741319444444446</c:v>
                </c:pt>
                <c:pt idx="240">
                  <c:v>0.57420138888888894</c:v>
                </c:pt>
                <c:pt idx="241">
                  <c:v>0.57427083333333595</c:v>
                </c:pt>
                <c:pt idx="242">
                  <c:v>0.5743287037037037</c:v>
                </c:pt>
                <c:pt idx="243">
                  <c:v>0.5743981481481486</c:v>
                </c:pt>
                <c:pt idx="244">
                  <c:v>0.57446759259259261</c:v>
                </c:pt>
                <c:pt idx="245">
                  <c:v>0.57453703703703707</c:v>
                </c:pt>
                <c:pt idx="246">
                  <c:v>0.57460648148148163</c:v>
                </c:pt>
                <c:pt idx="247">
                  <c:v>0.57467592592592587</c:v>
                </c:pt>
                <c:pt idx="248">
                  <c:v>0.57473379629629662</c:v>
                </c:pt>
                <c:pt idx="249">
                  <c:v>0.57480324074074052</c:v>
                </c:pt>
                <c:pt idx="250">
                  <c:v>0.57487268518518564</c:v>
                </c:pt>
                <c:pt idx="251">
                  <c:v>0.57494212962962954</c:v>
                </c:pt>
                <c:pt idx="252">
                  <c:v>0.57501157407407588</c:v>
                </c:pt>
                <c:pt idx="253">
                  <c:v>0.57508101851852256</c:v>
                </c:pt>
                <c:pt idx="254">
                  <c:v>0.57515046296296257</c:v>
                </c:pt>
                <c:pt idx="255">
                  <c:v>0.57520833333333365</c:v>
                </c:pt>
                <c:pt idx="256">
                  <c:v>0.57527777777777778</c:v>
                </c:pt>
                <c:pt idx="257">
                  <c:v>0.57534722222222223</c:v>
                </c:pt>
                <c:pt idx="258">
                  <c:v>0.57541666666666658</c:v>
                </c:pt>
                <c:pt idx="259">
                  <c:v>0.57548611111111059</c:v>
                </c:pt>
                <c:pt idx="260">
                  <c:v>0.5755555555555556</c:v>
                </c:pt>
                <c:pt idx="261">
                  <c:v>0.57562499999999994</c:v>
                </c:pt>
                <c:pt idx="262">
                  <c:v>0.5756828703703728</c:v>
                </c:pt>
                <c:pt idx="263">
                  <c:v>0.57575231481481481</c:v>
                </c:pt>
                <c:pt idx="264">
                  <c:v>0.5758217592592596</c:v>
                </c:pt>
                <c:pt idx="265">
                  <c:v>0.57589120370370628</c:v>
                </c:pt>
                <c:pt idx="266">
                  <c:v>0.57596064814814862</c:v>
                </c:pt>
                <c:pt idx="267">
                  <c:v>0.57601851851852082</c:v>
                </c:pt>
                <c:pt idx="268">
                  <c:v>0.57611111111111113</c:v>
                </c:pt>
                <c:pt idx="269">
                  <c:v>0.5761805555555557</c:v>
                </c:pt>
                <c:pt idx="270">
                  <c:v>0.57625000000000004</c:v>
                </c:pt>
                <c:pt idx="271">
                  <c:v>0.57630787037037234</c:v>
                </c:pt>
                <c:pt idx="272">
                  <c:v>0.5763773148148148</c:v>
                </c:pt>
                <c:pt idx="273">
                  <c:v>0.57644675925925926</c:v>
                </c:pt>
                <c:pt idx="274">
                  <c:v>0.57651620370370349</c:v>
                </c:pt>
                <c:pt idx="275">
                  <c:v>0.57658564814814861</c:v>
                </c:pt>
                <c:pt idx="276">
                  <c:v>0.57665509259259706</c:v>
                </c:pt>
                <c:pt idx="277">
                  <c:v>0.57672453703703763</c:v>
                </c:pt>
                <c:pt idx="278">
                  <c:v>0.5767824074074076</c:v>
                </c:pt>
                <c:pt idx="279">
                  <c:v>0.57685185185185184</c:v>
                </c:pt>
                <c:pt idx="280">
                  <c:v>0.57692129629629896</c:v>
                </c:pt>
                <c:pt idx="281">
                  <c:v>0.57699074074074053</c:v>
                </c:pt>
                <c:pt idx="282">
                  <c:v>0.5770601851851852</c:v>
                </c:pt>
                <c:pt idx="283">
                  <c:v>0.57719907407407811</c:v>
                </c:pt>
                <c:pt idx="284">
                  <c:v>0.57726851851852068</c:v>
                </c:pt>
                <c:pt idx="285">
                  <c:v>0.57732638888888888</c:v>
                </c:pt>
                <c:pt idx="286">
                  <c:v>0.57739583333333688</c:v>
                </c:pt>
                <c:pt idx="287">
                  <c:v>0.57746527777777779</c:v>
                </c:pt>
                <c:pt idx="288">
                  <c:v>0.57753472222222157</c:v>
                </c:pt>
                <c:pt idx="289">
                  <c:v>0.5776041666666667</c:v>
                </c:pt>
                <c:pt idx="290">
                  <c:v>0.57767361111111326</c:v>
                </c:pt>
                <c:pt idx="291">
                  <c:v>0.57774305555555783</c:v>
                </c:pt>
                <c:pt idx="292">
                  <c:v>0.57780092592592558</c:v>
                </c:pt>
                <c:pt idx="293">
                  <c:v>0.57787037037037281</c:v>
                </c:pt>
                <c:pt idx="294">
                  <c:v>0.57793981481481704</c:v>
                </c:pt>
                <c:pt idx="295">
                  <c:v>0.57800925925925961</c:v>
                </c:pt>
                <c:pt idx="296">
                  <c:v>0.57807870370370373</c:v>
                </c:pt>
                <c:pt idx="297">
                  <c:v>0.57814814814814863</c:v>
                </c:pt>
                <c:pt idx="298">
                  <c:v>0.57821759259259264</c:v>
                </c:pt>
                <c:pt idx="299">
                  <c:v>0.57827546296296251</c:v>
                </c:pt>
                <c:pt idx="300">
                  <c:v>0.57834490740740763</c:v>
                </c:pt>
                <c:pt idx="301">
                  <c:v>0.57841435185184986</c:v>
                </c:pt>
                <c:pt idx="302">
                  <c:v>0.57848379629629632</c:v>
                </c:pt>
                <c:pt idx="303">
                  <c:v>0.57855324074073899</c:v>
                </c:pt>
                <c:pt idx="304">
                  <c:v>0.57862268518518711</c:v>
                </c:pt>
                <c:pt idx="305">
                  <c:v>0.57869212962962968</c:v>
                </c:pt>
                <c:pt idx="306">
                  <c:v>0.57875000000000065</c:v>
                </c:pt>
                <c:pt idx="307">
                  <c:v>0.57881944444444622</c:v>
                </c:pt>
                <c:pt idx="308">
                  <c:v>0.5788888888888909</c:v>
                </c:pt>
                <c:pt idx="309">
                  <c:v>0.57895833333333535</c:v>
                </c:pt>
                <c:pt idx="310">
                  <c:v>0.57902777777777781</c:v>
                </c:pt>
                <c:pt idx="311">
                  <c:v>0.5790972222222226</c:v>
                </c:pt>
                <c:pt idx="312">
                  <c:v>0.5791666666666665</c:v>
                </c:pt>
                <c:pt idx="313">
                  <c:v>0.57922453703703702</c:v>
                </c:pt>
                <c:pt idx="314">
                  <c:v>0.5792939814814817</c:v>
                </c:pt>
                <c:pt idx="315">
                  <c:v>0.57936342592592327</c:v>
                </c:pt>
                <c:pt idx="316">
                  <c:v>0.57943287037037061</c:v>
                </c:pt>
                <c:pt idx="317">
                  <c:v>0.57950231481481451</c:v>
                </c:pt>
                <c:pt idx="318">
                  <c:v>0.57957175925925919</c:v>
                </c:pt>
                <c:pt idx="319">
                  <c:v>0.57964120370370675</c:v>
                </c:pt>
                <c:pt idx="320">
                  <c:v>0.57969907407407872</c:v>
                </c:pt>
                <c:pt idx="321">
                  <c:v>0.57976851851852118</c:v>
                </c:pt>
                <c:pt idx="322">
                  <c:v>0.57983796296296097</c:v>
                </c:pt>
                <c:pt idx="323">
                  <c:v>0.57990740740740765</c:v>
                </c:pt>
                <c:pt idx="324">
                  <c:v>0.57997685185185188</c:v>
                </c:pt>
                <c:pt idx="325">
                  <c:v>0.58004629629629634</c:v>
                </c:pt>
                <c:pt idx="326">
                  <c:v>0.58010416666666464</c:v>
                </c:pt>
                <c:pt idx="327">
                  <c:v>0.5801736111111111</c:v>
                </c:pt>
                <c:pt idx="328">
                  <c:v>0.58024305555555555</c:v>
                </c:pt>
                <c:pt idx="329">
                  <c:v>0.5803124999999969</c:v>
                </c:pt>
                <c:pt idx="330">
                  <c:v>0.58038194444444446</c:v>
                </c:pt>
                <c:pt idx="331">
                  <c:v>0.58045138888888859</c:v>
                </c:pt>
                <c:pt idx="332">
                  <c:v>0.58050925925925856</c:v>
                </c:pt>
                <c:pt idx="333">
                  <c:v>0.58057870370370357</c:v>
                </c:pt>
                <c:pt idx="334">
                  <c:v>0.58064814814814814</c:v>
                </c:pt>
                <c:pt idx="335">
                  <c:v>0.5807175925925927</c:v>
                </c:pt>
                <c:pt idx="336">
                  <c:v>0.58078703703703649</c:v>
                </c:pt>
                <c:pt idx="337">
                  <c:v>0.5808564814814815</c:v>
                </c:pt>
                <c:pt idx="338">
                  <c:v>0.58092592592592363</c:v>
                </c:pt>
                <c:pt idx="339">
                  <c:v>0.58098379629629626</c:v>
                </c:pt>
                <c:pt idx="340">
                  <c:v>0.58105324074073816</c:v>
                </c:pt>
                <c:pt idx="341">
                  <c:v>0.58112268518518517</c:v>
                </c:pt>
                <c:pt idx="342">
                  <c:v>0.5811921296296273</c:v>
                </c:pt>
                <c:pt idx="343">
                  <c:v>0.58126157407407408</c:v>
                </c:pt>
                <c:pt idx="344">
                  <c:v>0.58133101851851865</c:v>
                </c:pt>
                <c:pt idx="345">
                  <c:v>0.58140046296295944</c:v>
                </c:pt>
                <c:pt idx="346">
                  <c:v>0.58146990740740656</c:v>
                </c:pt>
                <c:pt idx="347">
                  <c:v>0.58153935185184868</c:v>
                </c:pt>
                <c:pt idx="348">
                  <c:v>0.58159722222222032</c:v>
                </c:pt>
                <c:pt idx="349">
                  <c:v>0.58166666666666489</c:v>
                </c:pt>
                <c:pt idx="350">
                  <c:v>0.58173611111111057</c:v>
                </c:pt>
                <c:pt idx="351">
                  <c:v>0.58180555555555569</c:v>
                </c:pt>
                <c:pt idx="352">
                  <c:v>0.58187500000000003</c:v>
                </c:pt>
                <c:pt idx="353">
                  <c:v>0.5819444444444446</c:v>
                </c:pt>
                <c:pt idx="354">
                  <c:v>0.5820138888888885</c:v>
                </c:pt>
                <c:pt idx="355">
                  <c:v>0.58207175925925858</c:v>
                </c:pt>
                <c:pt idx="356">
                  <c:v>0.5821412037037037</c:v>
                </c:pt>
                <c:pt idx="357">
                  <c:v>0.58221064814814816</c:v>
                </c:pt>
                <c:pt idx="358">
                  <c:v>0.58228009259259261</c:v>
                </c:pt>
                <c:pt idx="359">
                  <c:v>0.58234953703703707</c:v>
                </c:pt>
                <c:pt idx="360">
                  <c:v>0.58241898148147941</c:v>
                </c:pt>
                <c:pt idx="361">
                  <c:v>0.58248842592592187</c:v>
                </c:pt>
                <c:pt idx="362">
                  <c:v>0.58254629629629628</c:v>
                </c:pt>
                <c:pt idx="363">
                  <c:v>0.58261574074073841</c:v>
                </c:pt>
                <c:pt idx="364">
                  <c:v>0.58268518518518519</c:v>
                </c:pt>
                <c:pt idx="365">
                  <c:v>0.58275462962962954</c:v>
                </c:pt>
                <c:pt idx="366">
                  <c:v>0.58282407407407588</c:v>
                </c:pt>
                <c:pt idx="367">
                  <c:v>0.58289351851852056</c:v>
                </c:pt>
                <c:pt idx="368">
                  <c:v>0.58296296296295769</c:v>
                </c:pt>
                <c:pt idx="369">
                  <c:v>0.58303240740740747</c:v>
                </c:pt>
                <c:pt idx="370">
                  <c:v>0.58309027777777778</c:v>
                </c:pt>
                <c:pt idx="371">
                  <c:v>0.58315972222222157</c:v>
                </c:pt>
                <c:pt idx="372">
                  <c:v>0.58322916666666658</c:v>
                </c:pt>
                <c:pt idx="373">
                  <c:v>0.58329861111111114</c:v>
                </c:pt>
                <c:pt idx="374">
                  <c:v>0.58336805555555549</c:v>
                </c:pt>
                <c:pt idx="375">
                  <c:v>0.58343749999999728</c:v>
                </c:pt>
                <c:pt idx="376">
                  <c:v>0.58350694444444218</c:v>
                </c:pt>
                <c:pt idx="377">
                  <c:v>0.58357638888888641</c:v>
                </c:pt>
                <c:pt idx="378">
                  <c:v>0.58363425925925927</c:v>
                </c:pt>
                <c:pt idx="379">
                  <c:v>0.5837037037037035</c:v>
                </c:pt>
                <c:pt idx="380">
                  <c:v>0.58377314814814818</c:v>
                </c:pt>
                <c:pt idx="381">
                  <c:v>0.58384259259259264</c:v>
                </c:pt>
                <c:pt idx="382">
                  <c:v>0.58391203703703509</c:v>
                </c:pt>
                <c:pt idx="383">
                  <c:v>0.58398148148148155</c:v>
                </c:pt>
                <c:pt idx="384">
                  <c:v>0.58403935185184941</c:v>
                </c:pt>
                <c:pt idx="385">
                  <c:v>0.58410879629629631</c:v>
                </c:pt>
                <c:pt idx="386">
                  <c:v>0.58417824074073876</c:v>
                </c:pt>
                <c:pt idx="387">
                  <c:v>0.58424768518518522</c:v>
                </c:pt>
                <c:pt idx="388">
                  <c:v>0.58431712962962645</c:v>
                </c:pt>
                <c:pt idx="389">
                  <c:v>0.58438657407407357</c:v>
                </c:pt>
                <c:pt idx="390">
                  <c:v>0.58445601851851869</c:v>
                </c:pt>
                <c:pt idx="391">
                  <c:v>0.58452546296296026</c:v>
                </c:pt>
                <c:pt idx="392">
                  <c:v>0.58459490740740738</c:v>
                </c:pt>
                <c:pt idx="393">
                  <c:v>0.58465277777777758</c:v>
                </c:pt>
                <c:pt idx="394">
                  <c:v>0.58472222222222159</c:v>
                </c:pt>
                <c:pt idx="395">
                  <c:v>0.58479166666666671</c:v>
                </c:pt>
                <c:pt idx="396">
                  <c:v>0.58486111111111116</c:v>
                </c:pt>
                <c:pt idx="397">
                  <c:v>0.58493055555555551</c:v>
                </c:pt>
                <c:pt idx="398">
                  <c:v>0.58499999999999996</c:v>
                </c:pt>
                <c:pt idx="399">
                  <c:v>0.58506944444444442</c:v>
                </c:pt>
                <c:pt idx="400">
                  <c:v>0.58513888888888888</c:v>
                </c:pt>
                <c:pt idx="401">
                  <c:v>0.58519675925925707</c:v>
                </c:pt>
                <c:pt idx="402">
                  <c:v>0.58526620370370153</c:v>
                </c:pt>
                <c:pt idx="403">
                  <c:v>0.58537037037037043</c:v>
                </c:pt>
                <c:pt idx="404">
                  <c:v>0.58543981481481489</c:v>
                </c:pt>
                <c:pt idx="405">
                  <c:v>0.58550925925925856</c:v>
                </c:pt>
                <c:pt idx="406">
                  <c:v>0.58557870370370357</c:v>
                </c:pt>
                <c:pt idx="407">
                  <c:v>0.58564814814814814</c:v>
                </c:pt>
                <c:pt idx="408">
                  <c:v>0.5857175925925926</c:v>
                </c:pt>
                <c:pt idx="409">
                  <c:v>0.5857870370370365</c:v>
                </c:pt>
                <c:pt idx="410">
                  <c:v>0.58585648148148151</c:v>
                </c:pt>
                <c:pt idx="411">
                  <c:v>0.58591435185184926</c:v>
                </c:pt>
                <c:pt idx="412">
                  <c:v>0.58598379629629627</c:v>
                </c:pt>
                <c:pt idx="413">
                  <c:v>0.58605324074073839</c:v>
                </c:pt>
                <c:pt idx="414">
                  <c:v>0.58612268518518518</c:v>
                </c:pt>
                <c:pt idx="415">
                  <c:v>0.58619212962962752</c:v>
                </c:pt>
                <c:pt idx="416">
                  <c:v>0.58626157407407409</c:v>
                </c:pt>
                <c:pt idx="417">
                  <c:v>0.58633101851851865</c:v>
                </c:pt>
                <c:pt idx="418">
                  <c:v>0.58640046296295956</c:v>
                </c:pt>
                <c:pt idx="419">
                  <c:v>0.5864583333333333</c:v>
                </c:pt>
                <c:pt idx="420">
                  <c:v>0.58652777777777576</c:v>
                </c:pt>
                <c:pt idx="421">
                  <c:v>0.58659722222222044</c:v>
                </c:pt>
                <c:pt idx="422">
                  <c:v>0.58666666666666656</c:v>
                </c:pt>
                <c:pt idx="423">
                  <c:v>0.58673611111111057</c:v>
                </c:pt>
                <c:pt idx="424">
                  <c:v>0.58680555555555569</c:v>
                </c:pt>
                <c:pt idx="425">
                  <c:v>0.58687500000000004</c:v>
                </c:pt>
                <c:pt idx="426">
                  <c:v>0.5869444444444446</c:v>
                </c:pt>
                <c:pt idx="427">
                  <c:v>0.5870138888888885</c:v>
                </c:pt>
                <c:pt idx="428">
                  <c:v>0.58707175925925859</c:v>
                </c:pt>
                <c:pt idx="429">
                  <c:v>0.58714120370370371</c:v>
                </c:pt>
                <c:pt idx="430">
                  <c:v>0.58721064814814816</c:v>
                </c:pt>
                <c:pt idx="431">
                  <c:v>0.58728009259259262</c:v>
                </c:pt>
                <c:pt idx="432">
                  <c:v>0.58734953703703707</c:v>
                </c:pt>
                <c:pt idx="433">
                  <c:v>0.58741898148147953</c:v>
                </c:pt>
                <c:pt idx="434">
                  <c:v>0.5874884259259221</c:v>
                </c:pt>
                <c:pt idx="435">
                  <c:v>0.58755787037037044</c:v>
                </c:pt>
                <c:pt idx="436">
                  <c:v>0.58761574074073875</c:v>
                </c:pt>
                <c:pt idx="437">
                  <c:v>0.5876851851851852</c:v>
                </c:pt>
                <c:pt idx="438">
                  <c:v>0.58775462962962954</c:v>
                </c:pt>
                <c:pt idx="439">
                  <c:v>0.58782407407407589</c:v>
                </c:pt>
                <c:pt idx="440">
                  <c:v>0.58789351851852045</c:v>
                </c:pt>
                <c:pt idx="441">
                  <c:v>0.58796296296295825</c:v>
                </c:pt>
                <c:pt idx="442">
                  <c:v>0.58803240740740736</c:v>
                </c:pt>
                <c:pt idx="443">
                  <c:v>0.58809027777777778</c:v>
                </c:pt>
                <c:pt idx="444">
                  <c:v>0.58815972222222157</c:v>
                </c:pt>
                <c:pt idx="445">
                  <c:v>0.58822916666666658</c:v>
                </c:pt>
                <c:pt idx="446">
                  <c:v>0.58829861111111115</c:v>
                </c:pt>
                <c:pt idx="447">
                  <c:v>0.58836805555555549</c:v>
                </c:pt>
                <c:pt idx="448">
                  <c:v>0.58843749999999773</c:v>
                </c:pt>
                <c:pt idx="449">
                  <c:v>0.58850694444444229</c:v>
                </c:pt>
                <c:pt idx="450">
                  <c:v>0.58857638888888686</c:v>
                </c:pt>
                <c:pt idx="451">
                  <c:v>0.58864583333333664</c:v>
                </c:pt>
                <c:pt idx="452">
                  <c:v>0.58871527777777777</c:v>
                </c:pt>
                <c:pt idx="453">
                  <c:v>0.58877314814814818</c:v>
                </c:pt>
                <c:pt idx="454">
                  <c:v>0.58884259259259264</c:v>
                </c:pt>
                <c:pt idx="455">
                  <c:v>0.58891203703703499</c:v>
                </c:pt>
                <c:pt idx="456">
                  <c:v>0.58898148148148144</c:v>
                </c:pt>
                <c:pt idx="457">
                  <c:v>0.58905092592592256</c:v>
                </c:pt>
                <c:pt idx="458">
                  <c:v>0.58912037037037035</c:v>
                </c:pt>
                <c:pt idx="459">
                  <c:v>0.58918981481481481</c:v>
                </c:pt>
                <c:pt idx="460">
                  <c:v>0.58925925925925926</c:v>
                </c:pt>
                <c:pt idx="461">
                  <c:v>0.58931712962962646</c:v>
                </c:pt>
                <c:pt idx="462">
                  <c:v>0.58938657407407358</c:v>
                </c:pt>
                <c:pt idx="463">
                  <c:v>0.5894560185185187</c:v>
                </c:pt>
                <c:pt idx="464">
                  <c:v>0.58952546296296027</c:v>
                </c:pt>
                <c:pt idx="465">
                  <c:v>0.58959490740740739</c:v>
                </c:pt>
                <c:pt idx="466">
                  <c:v>0.5896643518518494</c:v>
                </c:pt>
                <c:pt idx="467">
                  <c:v>0.5897337962962963</c:v>
                </c:pt>
                <c:pt idx="468">
                  <c:v>0.58980324074073875</c:v>
                </c:pt>
                <c:pt idx="469">
                  <c:v>0.58987268518518521</c:v>
                </c:pt>
                <c:pt idx="470">
                  <c:v>0.58993055555555551</c:v>
                </c:pt>
                <c:pt idx="471">
                  <c:v>0.59</c:v>
                </c:pt>
                <c:pt idx="472">
                  <c:v>0.59006944444444442</c:v>
                </c:pt>
                <c:pt idx="473">
                  <c:v>0.59013888888888888</c:v>
                </c:pt>
                <c:pt idx="474">
                  <c:v>0.59020833333333333</c:v>
                </c:pt>
                <c:pt idx="475">
                  <c:v>0.59027777777777757</c:v>
                </c:pt>
                <c:pt idx="476">
                  <c:v>0.59034722222222158</c:v>
                </c:pt>
                <c:pt idx="477">
                  <c:v>0.59040509259259444</c:v>
                </c:pt>
                <c:pt idx="478">
                  <c:v>0.59047453703703656</c:v>
                </c:pt>
                <c:pt idx="479">
                  <c:v>0.59054398148148146</c:v>
                </c:pt>
                <c:pt idx="480">
                  <c:v>0.59061342592592325</c:v>
                </c:pt>
                <c:pt idx="481">
                  <c:v>0.59068287037037071</c:v>
                </c:pt>
                <c:pt idx="482">
                  <c:v>0.59075231481481449</c:v>
                </c:pt>
                <c:pt idx="483">
                  <c:v>0.59082175925925928</c:v>
                </c:pt>
                <c:pt idx="484">
                  <c:v>0.59089120370370374</c:v>
                </c:pt>
                <c:pt idx="485">
                  <c:v>0.59094907407407626</c:v>
                </c:pt>
                <c:pt idx="486">
                  <c:v>0.59101851851851861</c:v>
                </c:pt>
                <c:pt idx="487">
                  <c:v>0.59108796296295885</c:v>
                </c:pt>
                <c:pt idx="488">
                  <c:v>0.59115740740740741</c:v>
                </c:pt>
                <c:pt idx="489">
                  <c:v>0.59122685185184987</c:v>
                </c:pt>
                <c:pt idx="490">
                  <c:v>0.59129629629629632</c:v>
                </c:pt>
                <c:pt idx="491">
                  <c:v>0.59136574074073722</c:v>
                </c:pt>
                <c:pt idx="492">
                  <c:v>0.59143518518518456</c:v>
                </c:pt>
                <c:pt idx="493">
                  <c:v>0.59150462962962957</c:v>
                </c:pt>
                <c:pt idx="494">
                  <c:v>0.59156249999999644</c:v>
                </c:pt>
                <c:pt idx="495">
                  <c:v>0.59163194444444445</c:v>
                </c:pt>
                <c:pt idx="496">
                  <c:v>0.5917013888888889</c:v>
                </c:pt>
                <c:pt idx="497">
                  <c:v>0.5917708333333358</c:v>
                </c:pt>
                <c:pt idx="498">
                  <c:v>0.59184027777777781</c:v>
                </c:pt>
                <c:pt idx="499">
                  <c:v>0.59190972222222216</c:v>
                </c:pt>
                <c:pt idx="500">
                  <c:v>0.5919791666666665</c:v>
                </c:pt>
                <c:pt idx="501">
                  <c:v>0.59204861111111162</c:v>
                </c:pt>
                <c:pt idx="502">
                  <c:v>0.59211805555555552</c:v>
                </c:pt>
                <c:pt idx="503">
                  <c:v>0.59218749999999798</c:v>
                </c:pt>
                <c:pt idx="504">
                  <c:v>0.59224537037037062</c:v>
                </c:pt>
                <c:pt idx="505">
                  <c:v>0.59231481481481452</c:v>
                </c:pt>
                <c:pt idx="506">
                  <c:v>0.59238425925925731</c:v>
                </c:pt>
                <c:pt idx="507">
                  <c:v>0.59245370370370176</c:v>
                </c:pt>
                <c:pt idx="508">
                  <c:v>0.59252314814814644</c:v>
                </c:pt>
                <c:pt idx="509">
                  <c:v>0.59259259259259267</c:v>
                </c:pt>
                <c:pt idx="510">
                  <c:v>0.59265046296296098</c:v>
                </c:pt>
                <c:pt idx="511">
                  <c:v>0.59271990740740743</c:v>
                </c:pt>
                <c:pt idx="512">
                  <c:v>0.59278935185185011</c:v>
                </c:pt>
                <c:pt idx="513">
                  <c:v>0.59285879629629623</c:v>
                </c:pt>
                <c:pt idx="514">
                  <c:v>0.59292824074074058</c:v>
                </c:pt>
                <c:pt idx="515">
                  <c:v>0.59299768518518514</c:v>
                </c:pt>
                <c:pt idx="516">
                  <c:v>0.59306712962962693</c:v>
                </c:pt>
                <c:pt idx="517">
                  <c:v>0.5931365740740735</c:v>
                </c:pt>
                <c:pt idx="518">
                  <c:v>0.59320601851851862</c:v>
                </c:pt>
                <c:pt idx="519">
                  <c:v>0.59327546296296063</c:v>
                </c:pt>
                <c:pt idx="520">
                  <c:v>0.59333333333333338</c:v>
                </c:pt>
                <c:pt idx="521">
                  <c:v>0.59340277777777539</c:v>
                </c:pt>
                <c:pt idx="522">
                  <c:v>0.59347222222222007</c:v>
                </c:pt>
                <c:pt idx="523">
                  <c:v>0.59354166666666652</c:v>
                </c:pt>
                <c:pt idx="524">
                  <c:v>0.59361111111111109</c:v>
                </c:pt>
                <c:pt idx="525">
                  <c:v>0.59368055555555554</c:v>
                </c:pt>
                <c:pt idx="526">
                  <c:v>0.59375</c:v>
                </c:pt>
                <c:pt idx="527">
                  <c:v>0.59381944444444468</c:v>
                </c:pt>
                <c:pt idx="528">
                  <c:v>0.59388888888888891</c:v>
                </c:pt>
                <c:pt idx="529">
                  <c:v>0.5939583333333337</c:v>
                </c:pt>
                <c:pt idx="530">
                  <c:v>0.59402777777777749</c:v>
                </c:pt>
                <c:pt idx="531">
                  <c:v>0.59408564814814813</c:v>
                </c:pt>
                <c:pt idx="532">
                  <c:v>0.59415509259259491</c:v>
                </c:pt>
                <c:pt idx="533">
                  <c:v>0.59422453703703659</c:v>
                </c:pt>
                <c:pt idx="534">
                  <c:v>0.59429398148148149</c:v>
                </c:pt>
                <c:pt idx="535">
                  <c:v>0.59436342592592184</c:v>
                </c:pt>
                <c:pt idx="536">
                  <c:v>0.5944328703703704</c:v>
                </c:pt>
                <c:pt idx="537">
                  <c:v>0.59450231481481286</c:v>
                </c:pt>
                <c:pt idx="538">
                  <c:v>0.59457175925925732</c:v>
                </c:pt>
                <c:pt idx="539">
                  <c:v>0.59462962962962962</c:v>
                </c:pt>
                <c:pt idx="540">
                  <c:v>0.59469907407407685</c:v>
                </c:pt>
                <c:pt idx="541">
                  <c:v>0.59476851851851864</c:v>
                </c:pt>
                <c:pt idx="542">
                  <c:v>0.5948379629629591</c:v>
                </c:pt>
                <c:pt idx="543">
                  <c:v>0.59490740740740744</c:v>
                </c:pt>
                <c:pt idx="544">
                  <c:v>0.59497685185185156</c:v>
                </c:pt>
                <c:pt idx="545">
                  <c:v>0.59504629629629624</c:v>
                </c:pt>
                <c:pt idx="546">
                  <c:v>0.59511574074073803</c:v>
                </c:pt>
                <c:pt idx="547">
                  <c:v>0.59518518518518448</c:v>
                </c:pt>
                <c:pt idx="548">
                  <c:v>0.59524305555555568</c:v>
                </c:pt>
                <c:pt idx="549">
                  <c:v>0.59531249999999736</c:v>
                </c:pt>
                <c:pt idx="550">
                  <c:v>0.59538194444444448</c:v>
                </c:pt>
                <c:pt idx="551">
                  <c:v>0.59545138888888849</c:v>
                </c:pt>
                <c:pt idx="552">
                  <c:v>0.59552083333333361</c:v>
                </c:pt>
                <c:pt idx="553">
                  <c:v>0.59559027777777751</c:v>
                </c:pt>
                <c:pt idx="554">
                  <c:v>0.59565972222222219</c:v>
                </c:pt>
                <c:pt idx="555">
                  <c:v>0.59572916666666653</c:v>
                </c:pt>
                <c:pt idx="556">
                  <c:v>0.59578703703703706</c:v>
                </c:pt>
                <c:pt idx="557">
                  <c:v>0.59585648148148151</c:v>
                </c:pt>
                <c:pt idx="558">
                  <c:v>0.59592592592592386</c:v>
                </c:pt>
                <c:pt idx="559">
                  <c:v>0.59599537037037065</c:v>
                </c:pt>
                <c:pt idx="560">
                  <c:v>0.59606481481481477</c:v>
                </c:pt>
                <c:pt idx="561">
                  <c:v>0.59613425925925856</c:v>
                </c:pt>
                <c:pt idx="562">
                  <c:v>0.59620370370370357</c:v>
                </c:pt>
                <c:pt idx="563">
                  <c:v>0.59627314814814758</c:v>
                </c:pt>
                <c:pt idx="564">
                  <c:v>0.5963425925925927</c:v>
                </c:pt>
                <c:pt idx="565">
                  <c:v>0.59640046296295979</c:v>
                </c:pt>
                <c:pt idx="566">
                  <c:v>0.59646990740740746</c:v>
                </c:pt>
                <c:pt idx="567">
                  <c:v>0.59653935185184925</c:v>
                </c:pt>
                <c:pt idx="568">
                  <c:v>0.5966087962962966</c:v>
                </c:pt>
                <c:pt idx="569">
                  <c:v>0.5966782407407405</c:v>
                </c:pt>
                <c:pt idx="570">
                  <c:v>0.59674768518518562</c:v>
                </c:pt>
                <c:pt idx="571">
                  <c:v>0.5968171296296273</c:v>
                </c:pt>
                <c:pt idx="572">
                  <c:v>0.59687499999999949</c:v>
                </c:pt>
                <c:pt idx="573">
                  <c:v>0.59694444444444461</c:v>
                </c:pt>
                <c:pt idx="574">
                  <c:v>0.59701388888888851</c:v>
                </c:pt>
                <c:pt idx="575">
                  <c:v>0.5970833333333333</c:v>
                </c:pt>
                <c:pt idx="576">
                  <c:v>0.59715277777777576</c:v>
                </c:pt>
                <c:pt idx="577">
                  <c:v>0.59722222222222032</c:v>
                </c:pt>
                <c:pt idx="578">
                  <c:v>0.59729166666666667</c:v>
                </c:pt>
                <c:pt idx="579">
                  <c:v>0.59736111111111057</c:v>
                </c:pt>
                <c:pt idx="580">
                  <c:v>0.59743055555555558</c:v>
                </c:pt>
                <c:pt idx="581">
                  <c:v>0.59749999999999959</c:v>
                </c:pt>
                <c:pt idx="582">
                  <c:v>0.59755787037037034</c:v>
                </c:pt>
                <c:pt idx="583">
                  <c:v>0.59762731481481479</c:v>
                </c:pt>
                <c:pt idx="584">
                  <c:v>0.59769675925925858</c:v>
                </c:pt>
                <c:pt idx="585">
                  <c:v>0.59776620370370359</c:v>
                </c:pt>
                <c:pt idx="586">
                  <c:v>0.5978356481481486</c:v>
                </c:pt>
                <c:pt idx="587">
                  <c:v>0.59790509259259506</c:v>
                </c:pt>
                <c:pt idx="588">
                  <c:v>0.59797453703703707</c:v>
                </c:pt>
                <c:pt idx="589">
                  <c:v>0.59803240740740737</c:v>
                </c:pt>
                <c:pt idx="590">
                  <c:v>0.5981018518518515</c:v>
                </c:pt>
                <c:pt idx="591">
                  <c:v>0.59817129629629662</c:v>
                </c:pt>
                <c:pt idx="592">
                  <c:v>0.59825231481481456</c:v>
                </c:pt>
                <c:pt idx="593">
                  <c:v>0.5983101851851832</c:v>
                </c:pt>
                <c:pt idx="594">
                  <c:v>0.59837962962962954</c:v>
                </c:pt>
                <c:pt idx="595">
                  <c:v>0.59844907407407588</c:v>
                </c:pt>
                <c:pt idx="596">
                  <c:v>0.59851851851851867</c:v>
                </c:pt>
                <c:pt idx="597">
                  <c:v>0.59858796296295769</c:v>
                </c:pt>
                <c:pt idx="598">
                  <c:v>0.59865740740740769</c:v>
                </c:pt>
                <c:pt idx="599">
                  <c:v>0.59872685185185159</c:v>
                </c:pt>
                <c:pt idx="600">
                  <c:v>0.59878472222222157</c:v>
                </c:pt>
                <c:pt idx="601">
                  <c:v>0.59885416666666658</c:v>
                </c:pt>
                <c:pt idx="602">
                  <c:v>0.59892361111111114</c:v>
                </c:pt>
                <c:pt idx="603">
                  <c:v>0.5989930555555556</c:v>
                </c:pt>
                <c:pt idx="604">
                  <c:v>0.59906249999999728</c:v>
                </c:pt>
                <c:pt idx="605">
                  <c:v>0.5991319444444444</c:v>
                </c:pt>
                <c:pt idx="606">
                  <c:v>0.59920138888888852</c:v>
                </c:pt>
                <c:pt idx="607">
                  <c:v>0.59927083333333364</c:v>
                </c:pt>
                <c:pt idx="608">
                  <c:v>0.59934027777777776</c:v>
                </c:pt>
                <c:pt idx="609">
                  <c:v>0.59939814814814818</c:v>
                </c:pt>
                <c:pt idx="610">
                  <c:v>0.59946759259259252</c:v>
                </c:pt>
                <c:pt idx="611">
                  <c:v>0.59953703703703509</c:v>
                </c:pt>
                <c:pt idx="612">
                  <c:v>0.59960648148148155</c:v>
                </c:pt>
                <c:pt idx="613">
                  <c:v>0.59967592592592556</c:v>
                </c:pt>
                <c:pt idx="614">
                  <c:v>0.59974537037037234</c:v>
                </c:pt>
                <c:pt idx="615">
                  <c:v>0.5998148148148148</c:v>
                </c:pt>
                <c:pt idx="616">
                  <c:v>0.59988425925925926</c:v>
                </c:pt>
                <c:pt idx="617">
                  <c:v>0.59994212962962956</c:v>
                </c:pt>
                <c:pt idx="618">
                  <c:v>0.60001157407407602</c:v>
                </c:pt>
                <c:pt idx="619">
                  <c:v>0.60008101851852247</c:v>
                </c:pt>
                <c:pt idx="620">
                  <c:v>0.60015046296296259</c:v>
                </c:pt>
                <c:pt idx="621">
                  <c:v>0.6002199074074076</c:v>
                </c:pt>
                <c:pt idx="622">
                  <c:v>0.6002893518518515</c:v>
                </c:pt>
                <c:pt idx="623">
                  <c:v>0.60035879629629663</c:v>
                </c:pt>
                <c:pt idx="624">
                  <c:v>0.60041666666666649</c:v>
                </c:pt>
                <c:pt idx="625">
                  <c:v>0.60048611111111116</c:v>
                </c:pt>
                <c:pt idx="626">
                  <c:v>0.60055555555555562</c:v>
                </c:pt>
                <c:pt idx="627">
                  <c:v>0.60062500000000274</c:v>
                </c:pt>
                <c:pt idx="628">
                  <c:v>0.60069444444444753</c:v>
                </c:pt>
                <c:pt idx="629">
                  <c:v>0.60076388888888965</c:v>
                </c:pt>
                <c:pt idx="630">
                  <c:v>0.60083333333333511</c:v>
                </c:pt>
                <c:pt idx="631">
                  <c:v>0.60090277777777779</c:v>
                </c:pt>
                <c:pt idx="632">
                  <c:v>0.60096064814814865</c:v>
                </c:pt>
                <c:pt idx="633">
                  <c:v>0.60103009259259599</c:v>
                </c:pt>
                <c:pt idx="634">
                  <c:v>0.601099537037039</c:v>
                </c:pt>
                <c:pt idx="635">
                  <c:v>0.60116898148148168</c:v>
                </c:pt>
                <c:pt idx="636">
                  <c:v>0.60123842592592558</c:v>
                </c:pt>
                <c:pt idx="637">
                  <c:v>0.60130787037037281</c:v>
                </c:pt>
                <c:pt idx="638">
                  <c:v>0.60137731481481482</c:v>
                </c:pt>
                <c:pt idx="639">
                  <c:v>0.60144675925925928</c:v>
                </c:pt>
                <c:pt idx="640">
                  <c:v>0.60150462962962969</c:v>
                </c:pt>
                <c:pt idx="641">
                  <c:v>0.60157407407407626</c:v>
                </c:pt>
                <c:pt idx="642">
                  <c:v>0.6016435185185226</c:v>
                </c:pt>
                <c:pt idx="643">
                  <c:v>0.60171296296296051</c:v>
                </c:pt>
                <c:pt idx="644">
                  <c:v>0.60178240740740763</c:v>
                </c:pt>
                <c:pt idx="645">
                  <c:v>0.60185185185185264</c:v>
                </c:pt>
                <c:pt idx="646">
                  <c:v>0.60192129629629965</c:v>
                </c:pt>
                <c:pt idx="647">
                  <c:v>0.60199074074074077</c:v>
                </c:pt>
                <c:pt idx="648">
                  <c:v>0.60206018518518511</c:v>
                </c:pt>
                <c:pt idx="649">
                  <c:v>0.60212962962963168</c:v>
                </c:pt>
                <c:pt idx="650">
                  <c:v>0.60218749999999999</c:v>
                </c:pt>
                <c:pt idx="651">
                  <c:v>0.60225694444444444</c:v>
                </c:pt>
                <c:pt idx="652">
                  <c:v>0.6023263888888889</c:v>
                </c:pt>
                <c:pt idx="653">
                  <c:v>0.60239583333333735</c:v>
                </c:pt>
                <c:pt idx="654">
                  <c:v>0.60246527777777781</c:v>
                </c:pt>
                <c:pt idx="655">
                  <c:v>0.60253472222222226</c:v>
                </c:pt>
                <c:pt idx="656">
                  <c:v>0.60260416666666672</c:v>
                </c:pt>
                <c:pt idx="657">
                  <c:v>0.60267361111111384</c:v>
                </c:pt>
                <c:pt idx="658">
                  <c:v>0.60273148148148381</c:v>
                </c:pt>
                <c:pt idx="659">
                  <c:v>0.60280092592592549</c:v>
                </c:pt>
                <c:pt idx="660">
                  <c:v>0.60287037037037294</c:v>
                </c:pt>
                <c:pt idx="661">
                  <c:v>0.60293981481481751</c:v>
                </c:pt>
                <c:pt idx="662">
                  <c:v>0.60300925925925963</c:v>
                </c:pt>
                <c:pt idx="663">
                  <c:v>0.60307870370370364</c:v>
                </c:pt>
                <c:pt idx="664">
                  <c:v>0.60314814814814965</c:v>
                </c:pt>
                <c:pt idx="665">
                  <c:v>0.60321759259259444</c:v>
                </c:pt>
                <c:pt idx="666">
                  <c:v>0.60327546296296297</c:v>
                </c:pt>
                <c:pt idx="667">
                  <c:v>0.60334490740740765</c:v>
                </c:pt>
                <c:pt idx="668">
                  <c:v>0.60341435185185011</c:v>
                </c:pt>
                <c:pt idx="669">
                  <c:v>0.60348379629629634</c:v>
                </c:pt>
                <c:pt idx="670">
                  <c:v>0.60355324074074057</c:v>
                </c:pt>
                <c:pt idx="671">
                  <c:v>0.60362268518518758</c:v>
                </c:pt>
                <c:pt idx="672">
                  <c:v>0.6036921296296297</c:v>
                </c:pt>
                <c:pt idx="673">
                  <c:v>0.60375000000000201</c:v>
                </c:pt>
                <c:pt idx="674">
                  <c:v>0.60381944444444646</c:v>
                </c:pt>
                <c:pt idx="675">
                  <c:v>0.60388888888889114</c:v>
                </c:pt>
                <c:pt idx="676">
                  <c:v>0.60395833333333571</c:v>
                </c:pt>
                <c:pt idx="677">
                  <c:v>0.60402777777777772</c:v>
                </c:pt>
                <c:pt idx="678">
                  <c:v>0.60409722222222262</c:v>
                </c:pt>
                <c:pt idx="679">
                  <c:v>0.60416666666666652</c:v>
                </c:pt>
                <c:pt idx="680">
                  <c:v>0.60422453703703705</c:v>
                </c:pt>
                <c:pt idx="681">
                  <c:v>0.60429398148148161</c:v>
                </c:pt>
                <c:pt idx="682">
                  <c:v>0.60436342592592363</c:v>
                </c:pt>
                <c:pt idx="683">
                  <c:v>0.60443287037037063</c:v>
                </c:pt>
                <c:pt idx="684">
                  <c:v>0.60450231481481487</c:v>
                </c:pt>
                <c:pt idx="685">
                  <c:v>0.60457175925925932</c:v>
                </c:pt>
                <c:pt idx="686">
                  <c:v>0.60464120370370733</c:v>
                </c:pt>
                <c:pt idx="687">
                  <c:v>0.60471064814815012</c:v>
                </c:pt>
                <c:pt idx="688">
                  <c:v>0.60476851851852176</c:v>
                </c:pt>
                <c:pt idx="689">
                  <c:v>0.60483796296296122</c:v>
                </c:pt>
                <c:pt idx="690">
                  <c:v>0.60490740740740934</c:v>
                </c:pt>
                <c:pt idx="691">
                  <c:v>0.60497685185185179</c:v>
                </c:pt>
                <c:pt idx="692">
                  <c:v>0.60504629629629858</c:v>
                </c:pt>
                <c:pt idx="693">
                  <c:v>0.60511574074074059</c:v>
                </c:pt>
                <c:pt idx="694">
                  <c:v>0.6051851851851856</c:v>
                </c:pt>
                <c:pt idx="695">
                  <c:v>0.60525462962962961</c:v>
                </c:pt>
                <c:pt idx="696">
                  <c:v>0.60532407407407685</c:v>
                </c:pt>
                <c:pt idx="697">
                  <c:v>0.60539351851852174</c:v>
                </c:pt>
                <c:pt idx="698">
                  <c:v>0.60545138888888894</c:v>
                </c:pt>
                <c:pt idx="699">
                  <c:v>0.60552083333333595</c:v>
                </c:pt>
                <c:pt idx="700">
                  <c:v>0.60559027777777774</c:v>
                </c:pt>
                <c:pt idx="701">
                  <c:v>0.60565972222222264</c:v>
                </c:pt>
                <c:pt idx="702">
                  <c:v>0.60572916666666665</c:v>
                </c:pt>
                <c:pt idx="703">
                  <c:v>0.60579861111111466</c:v>
                </c:pt>
                <c:pt idx="704">
                  <c:v>0.60586805555555756</c:v>
                </c:pt>
                <c:pt idx="705">
                  <c:v>0.60593750000000002</c:v>
                </c:pt>
                <c:pt idx="706">
                  <c:v>0.6060069444444447</c:v>
                </c:pt>
                <c:pt idx="707">
                  <c:v>0.60606481481481667</c:v>
                </c:pt>
                <c:pt idx="708">
                  <c:v>0.60613425925925923</c:v>
                </c:pt>
                <c:pt idx="709">
                  <c:v>0.60620370370370369</c:v>
                </c:pt>
                <c:pt idx="710">
                  <c:v>0.60627314814814814</c:v>
                </c:pt>
                <c:pt idx="711">
                  <c:v>0.60634259259259482</c:v>
                </c:pt>
                <c:pt idx="712">
                  <c:v>0.6064120370370365</c:v>
                </c:pt>
                <c:pt idx="713">
                  <c:v>0.60648148148148162</c:v>
                </c:pt>
                <c:pt idx="714">
                  <c:v>0.60655092592592386</c:v>
                </c:pt>
                <c:pt idx="715">
                  <c:v>0.60660879629629871</c:v>
                </c:pt>
                <c:pt idx="716">
                  <c:v>0.60667824074074073</c:v>
                </c:pt>
                <c:pt idx="717">
                  <c:v>0.60674768518518785</c:v>
                </c:pt>
                <c:pt idx="718">
                  <c:v>0.60681712962962953</c:v>
                </c:pt>
                <c:pt idx="719">
                  <c:v>0.60688657407407465</c:v>
                </c:pt>
                <c:pt idx="720">
                  <c:v>0.6069560185185221</c:v>
                </c:pt>
                <c:pt idx="721">
                  <c:v>0.60702546296296289</c:v>
                </c:pt>
                <c:pt idx="722">
                  <c:v>0.60709490740740935</c:v>
                </c:pt>
                <c:pt idx="723">
                  <c:v>0.60716435185185158</c:v>
                </c:pt>
                <c:pt idx="724">
                  <c:v>0.60722222222222222</c:v>
                </c:pt>
                <c:pt idx="725">
                  <c:v>0.60729166666666856</c:v>
                </c:pt>
                <c:pt idx="726">
                  <c:v>0.60736111111111113</c:v>
                </c:pt>
                <c:pt idx="727">
                  <c:v>0.6074305555555557</c:v>
                </c:pt>
                <c:pt idx="728">
                  <c:v>0.60750000000000004</c:v>
                </c:pt>
                <c:pt idx="729">
                  <c:v>0.60756944444444461</c:v>
                </c:pt>
                <c:pt idx="730">
                  <c:v>0.60763888888889173</c:v>
                </c:pt>
                <c:pt idx="731">
                  <c:v>0.60770833333333596</c:v>
                </c:pt>
                <c:pt idx="732">
                  <c:v>0.60776620370370371</c:v>
                </c:pt>
                <c:pt idx="733">
                  <c:v>0.60790509259259706</c:v>
                </c:pt>
                <c:pt idx="734">
                  <c:v>0.60797453703703763</c:v>
                </c:pt>
                <c:pt idx="735">
                  <c:v>0.60804398148148164</c:v>
                </c:pt>
                <c:pt idx="736">
                  <c:v>0.60810185185185184</c:v>
                </c:pt>
                <c:pt idx="737">
                  <c:v>0.60817129629629896</c:v>
                </c:pt>
                <c:pt idx="738">
                  <c:v>0.60824074074074053</c:v>
                </c:pt>
                <c:pt idx="739">
                  <c:v>0.6083101851851852</c:v>
                </c:pt>
                <c:pt idx="740">
                  <c:v>0.60837962962963144</c:v>
                </c:pt>
                <c:pt idx="741">
                  <c:v>0.60844907407407811</c:v>
                </c:pt>
                <c:pt idx="742">
                  <c:v>0.60851851851852068</c:v>
                </c:pt>
                <c:pt idx="743">
                  <c:v>0.60858796296296036</c:v>
                </c:pt>
                <c:pt idx="744">
                  <c:v>0.60865740740740981</c:v>
                </c:pt>
                <c:pt idx="745">
                  <c:v>0.60871527777777978</c:v>
                </c:pt>
                <c:pt idx="746">
                  <c:v>0.60878472222222224</c:v>
                </c:pt>
                <c:pt idx="747">
                  <c:v>0.6088541666666667</c:v>
                </c:pt>
                <c:pt idx="748">
                  <c:v>0.60892361111111326</c:v>
                </c:pt>
                <c:pt idx="749">
                  <c:v>0.60899305555555783</c:v>
                </c:pt>
                <c:pt idx="750">
                  <c:v>0.60906249999999951</c:v>
                </c:pt>
                <c:pt idx="751">
                  <c:v>0.60913194444444463</c:v>
                </c:pt>
                <c:pt idx="752">
                  <c:v>0.60920138888888964</c:v>
                </c:pt>
                <c:pt idx="753">
                  <c:v>0.60927083333333665</c:v>
                </c:pt>
                <c:pt idx="754">
                  <c:v>0.60932870370370373</c:v>
                </c:pt>
                <c:pt idx="755">
                  <c:v>0.60939814814814863</c:v>
                </c:pt>
                <c:pt idx="756">
                  <c:v>0.60946759259259264</c:v>
                </c:pt>
                <c:pt idx="757">
                  <c:v>0.6095370370370371</c:v>
                </c:pt>
                <c:pt idx="758">
                  <c:v>0.60960648148148333</c:v>
                </c:pt>
                <c:pt idx="759">
                  <c:v>0.6096759259259259</c:v>
                </c:pt>
                <c:pt idx="760">
                  <c:v>0.60974537037037435</c:v>
                </c:pt>
                <c:pt idx="761">
                  <c:v>0.60981481481481703</c:v>
                </c:pt>
                <c:pt idx="762">
                  <c:v>0.60987268518518711</c:v>
                </c:pt>
                <c:pt idx="763">
                  <c:v>0.60994212962962968</c:v>
                </c:pt>
                <c:pt idx="764">
                  <c:v>0.61001157407407625</c:v>
                </c:pt>
                <c:pt idx="765">
                  <c:v>0.6100810185185227</c:v>
                </c:pt>
                <c:pt idx="766">
                  <c:v>0.61015046296296249</c:v>
                </c:pt>
                <c:pt idx="767">
                  <c:v>0.61021990740740761</c:v>
                </c:pt>
                <c:pt idx="768">
                  <c:v>0.61028935185185151</c:v>
                </c:pt>
                <c:pt idx="769">
                  <c:v>0.61035879629629664</c:v>
                </c:pt>
                <c:pt idx="770">
                  <c:v>0.6104166666666665</c:v>
                </c:pt>
                <c:pt idx="771">
                  <c:v>0.61048611111111117</c:v>
                </c:pt>
                <c:pt idx="772">
                  <c:v>0.61055555555555563</c:v>
                </c:pt>
                <c:pt idx="773">
                  <c:v>0.61062500000000308</c:v>
                </c:pt>
                <c:pt idx="774">
                  <c:v>0.61069444444444765</c:v>
                </c:pt>
                <c:pt idx="775">
                  <c:v>0.61076388888889066</c:v>
                </c:pt>
                <c:pt idx="776">
                  <c:v>0.61083333333333534</c:v>
                </c:pt>
                <c:pt idx="777">
                  <c:v>0.61090277777777779</c:v>
                </c:pt>
                <c:pt idx="778">
                  <c:v>0.61097222222222225</c:v>
                </c:pt>
                <c:pt idx="779">
                  <c:v>0.61103009259259622</c:v>
                </c:pt>
                <c:pt idx="780">
                  <c:v>0.61109953703703901</c:v>
                </c:pt>
                <c:pt idx="781">
                  <c:v>0.61116898148148169</c:v>
                </c:pt>
                <c:pt idx="782">
                  <c:v>0.61123842592592559</c:v>
                </c:pt>
                <c:pt idx="783">
                  <c:v>0.61130787037037271</c:v>
                </c:pt>
                <c:pt idx="784">
                  <c:v>0.61137731481481483</c:v>
                </c:pt>
                <c:pt idx="785">
                  <c:v>0.61144675925925929</c:v>
                </c:pt>
                <c:pt idx="786">
                  <c:v>0.61151620370370352</c:v>
                </c:pt>
                <c:pt idx="787">
                  <c:v>0.61157407407407638</c:v>
                </c:pt>
                <c:pt idx="788">
                  <c:v>0.61164351851852305</c:v>
                </c:pt>
                <c:pt idx="789">
                  <c:v>0.61171296296296063</c:v>
                </c:pt>
                <c:pt idx="790">
                  <c:v>0.61178240740740764</c:v>
                </c:pt>
                <c:pt idx="791">
                  <c:v>0.61185185185185265</c:v>
                </c:pt>
                <c:pt idx="792">
                  <c:v>0.61192129629629977</c:v>
                </c:pt>
                <c:pt idx="793">
                  <c:v>0.61199074074074067</c:v>
                </c:pt>
                <c:pt idx="794">
                  <c:v>0.61206018518518512</c:v>
                </c:pt>
                <c:pt idx="795">
                  <c:v>0.61212962962963191</c:v>
                </c:pt>
                <c:pt idx="796">
                  <c:v>0.6121875</c:v>
                </c:pt>
                <c:pt idx="797">
                  <c:v>0.61225694444444445</c:v>
                </c:pt>
                <c:pt idx="798">
                  <c:v>0.61232638888888891</c:v>
                </c:pt>
                <c:pt idx="799">
                  <c:v>0.61239583333333736</c:v>
                </c:pt>
                <c:pt idx="800">
                  <c:v>0.61246527777777782</c:v>
                </c:pt>
                <c:pt idx="801">
                  <c:v>0.61253472222222227</c:v>
                </c:pt>
                <c:pt idx="802">
                  <c:v>0.61260416666666673</c:v>
                </c:pt>
                <c:pt idx="803">
                  <c:v>0.61266203703703703</c:v>
                </c:pt>
                <c:pt idx="804">
                  <c:v>0.61273148148148382</c:v>
                </c:pt>
                <c:pt idx="805">
                  <c:v>0.6128009259259255</c:v>
                </c:pt>
                <c:pt idx="806">
                  <c:v>0.61287037037037295</c:v>
                </c:pt>
                <c:pt idx="807">
                  <c:v>0.61293981481481741</c:v>
                </c:pt>
                <c:pt idx="808">
                  <c:v>0.61300925925925964</c:v>
                </c:pt>
                <c:pt idx="809">
                  <c:v>0.61307870370370365</c:v>
                </c:pt>
                <c:pt idx="810">
                  <c:v>0.61314814814814989</c:v>
                </c:pt>
                <c:pt idx="811">
                  <c:v>0.61320601851852174</c:v>
                </c:pt>
                <c:pt idx="812">
                  <c:v>0.61327546296296298</c:v>
                </c:pt>
                <c:pt idx="813">
                  <c:v>0.61334490740740921</c:v>
                </c:pt>
                <c:pt idx="814">
                  <c:v>0.61341435185185156</c:v>
                </c:pt>
                <c:pt idx="815">
                  <c:v>0.61348379629629635</c:v>
                </c:pt>
                <c:pt idx="816">
                  <c:v>0.61355324074074058</c:v>
                </c:pt>
                <c:pt idx="817">
                  <c:v>0.6136226851851877</c:v>
                </c:pt>
                <c:pt idx="818">
                  <c:v>0.6136921296296296</c:v>
                </c:pt>
                <c:pt idx="819">
                  <c:v>0.61376157407407683</c:v>
                </c:pt>
                <c:pt idx="820">
                  <c:v>0.6138194444444468</c:v>
                </c:pt>
                <c:pt idx="821">
                  <c:v>0.61388888888889104</c:v>
                </c:pt>
                <c:pt idx="822">
                  <c:v>0.61395833333333572</c:v>
                </c:pt>
                <c:pt idx="823">
                  <c:v>0.61402777777777773</c:v>
                </c:pt>
                <c:pt idx="824">
                  <c:v>0.61409722222222263</c:v>
                </c:pt>
                <c:pt idx="825">
                  <c:v>0.61416666666666653</c:v>
                </c:pt>
                <c:pt idx="826">
                  <c:v>0.61423611111111109</c:v>
                </c:pt>
                <c:pt idx="827">
                  <c:v>0.61430555555555733</c:v>
                </c:pt>
                <c:pt idx="828">
                  <c:v>0.614375000000002</c:v>
                </c:pt>
                <c:pt idx="829">
                  <c:v>0.61443287037037064</c:v>
                </c:pt>
                <c:pt idx="830">
                  <c:v>0.61450231481481488</c:v>
                </c:pt>
                <c:pt idx="831">
                  <c:v>0.61457175925925933</c:v>
                </c:pt>
                <c:pt idx="832">
                  <c:v>0.61464120370370756</c:v>
                </c:pt>
                <c:pt idx="833">
                  <c:v>0.61471064814815013</c:v>
                </c:pt>
                <c:pt idx="834">
                  <c:v>0.61478009259259669</c:v>
                </c:pt>
                <c:pt idx="835">
                  <c:v>0.61484953703703926</c:v>
                </c:pt>
                <c:pt idx="836">
                  <c:v>0.61491898148148161</c:v>
                </c:pt>
                <c:pt idx="837">
                  <c:v>0.6149768518518518</c:v>
                </c:pt>
                <c:pt idx="838">
                  <c:v>0.6150462962962987</c:v>
                </c:pt>
                <c:pt idx="839">
                  <c:v>0.61511574074074049</c:v>
                </c:pt>
                <c:pt idx="840">
                  <c:v>0.61518518518518561</c:v>
                </c:pt>
                <c:pt idx="841">
                  <c:v>0.61525462962962962</c:v>
                </c:pt>
                <c:pt idx="842">
                  <c:v>0.61532407407407719</c:v>
                </c:pt>
                <c:pt idx="843">
                  <c:v>0.61539351851852175</c:v>
                </c:pt>
                <c:pt idx="844">
                  <c:v>0.61546296296295944</c:v>
                </c:pt>
                <c:pt idx="845">
                  <c:v>0.61553240740740744</c:v>
                </c:pt>
                <c:pt idx="846">
                  <c:v>0.6156018518518539</c:v>
                </c:pt>
                <c:pt idx="847">
                  <c:v>0.61565972222222265</c:v>
                </c:pt>
                <c:pt idx="848">
                  <c:v>0.61572916666666844</c:v>
                </c:pt>
                <c:pt idx="849">
                  <c:v>0.61579861111111511</c:v>
                </c:pt>
                <c:pt idx="850">
                  <c:v>0.61586805555555768</c:v>
                </c:pt>
                <c:pt idx="851">
                  <c:v>0.61593750000000003</c:v>
                </c:pt>
                <c:pt idx="852">
                  <c:v>0.6160069444444447</c:v>
                </c:pt>
                <c:pt idx="853">
                  <c:v>0.61607638888888883</c:v>
                </c:pt>
                <c:pt idx="854">
                  <c:v>0.61614583333333783</c:v>
                </c:pt>
                <c:pt idx="855">
                  <c:v>0.6162037037037037</c:v>
                </c:pt>
                <c:pt idx="856">
                  <c:v>0.61627314814814815</c:v>
                </c:pt>
                <c:pt idx="857">
                  <c:v>0.61634259259259483</c:v>
                </c:pt>
                <c:pt idx="858">
                  <c:v>0.61641203703703706</c:v>
                </c:pt>
                <c:pt idx="859">
                  <c:v>0.61648148148148163</c:v>
                </c:pt>
                <c:pt idx="860">
                  <c:v>0.61655092592592398</c:v>
                </c:pt>
                <c:pt idx="861">
                  <c:v>0.61662037037037365</c:v>
                </c:pt>
                <c:pt idx="862">
                  <c:v>0.61668981481481844</c:v>
                </c:pt>
                <c:pt idx="863">
                  <c:v>0.61675925925926123</c:v>
                </c:pt>
                <c:pt idx="864">
                  <c:v>0.61681712962962953</c:v>
                </c:pt>
                <c:pt idx="865">
                  <c:v>0.61688657407407588</c:v>
                </c:pt>
                <c:pt idx="866">
                  <c:v>0.61695601851852211</c:v>
                </c:pt>
                <c:pt idx="867">
                  <c:v>0.6170254629629629</c:v>
                </c:pt>
                <c:pt idx="868">
                  <c:v>0.61709490740740969</c:v>
                </c:pt>
                <c:pt idx="869">
                  <c:v>0.61716435185185159</c:v>
                </c:pt>
                <c:pt idx="870">
                  <c:v>0.6172337962962966</c:v>
                </c:pt>
                <c:pt idx="871">
                  <c:v>0.61729166666666868</c:v>
                </c:pt>
                <c:pt idx="872">
                  <c:v>0.61736111111111114</c:v>
                </c:pt>
                <c:pt idx="873">
                  <c:v>0.6174305555555557</c:v>
                </c:pt>
                <c:pt idx="874">
                  <c:v>0.61750000000000005</c:v>
                </c:pt>
                <c:pt idx="875">
                  <c:v>0.61756944444444462</c:v>
                </c:pt>
                <c:pt idx="876">
                  <c:v>0.61763888888889174</c:v>
                </c:pt>
                <c:pt idx="877">
                  <c:v>0.61770833333333652</c:v>
                </c:pt>
                <c:pt idx="878">
                  <c:v>0.61777777777777865</c:v>
                </c:pt>
                <c:pt idx="879">
                  <c:v>0.61784722222222399</c:v>
                </c:pt>
                <c:pt idx="880">
                  <c:v>0.61790509259259707</c:v>
                </c:pt>
                <c:pt idx="881">
                  <c:v>0.61797453703703764</c:v>
                </c:pt>
                <c:pt idx="882">
                  <c:v>0.61804398148148165</c:v>
                </c:pt>
                <c:pt idx="883">
                  <c:v>0.61811342592592411</c:v>
                </c:pt>
                <c:pt idx="884">
                  <c:v>0.61818287037037234</c:v>
                </c:pt>
                <c:pt idx="885">
                  <c:v>0.6182523148148148</c:v>
                </c:pt>
                <c:pt idx="886">
                  <c:v>0.61832175925925925</c:v>
                </c:pt>
                <c:pt idx="887">
                  <c:v>0.61839120370370593</c:v>
                </c:pt>
                <c:pt idx="888">
                  <c:v>0.61844907407407812</c:v>
                </c:pt>
                <c:pt idx="889">
                  <c:v>0.6185185185185208</c:v>
                </c:pt>
                <c:pt idx="890">
                  <c:v>0.61858796296296037</c:v>
                </c:pt>
                <c:pt idx="891">
                  <c:v>0.61865740740740971</c:v>
                </c:pt>
                <c:pt idx="892">
                  <c:v>0.61872685185185183</c:v>
                </c:pt>
                <c:pt idx="893">
                  <c:v>0.61879629629629895</c:v>
                </c:pt>
                <c:pt idx="894">
                  <c:v>0.61886574074074052</c:v>
                </c:pt>
                <c:pt idx="895">
                  <c:v>0.61893518518518564</c:v>
                </c:pt>
                <c:pt idx="896">
                  <c:v>0.61900462962962965</c:v>
                </c:pt>
                <c:pt idx="897">
                  <c:v>0.61907407407407766</c:v>
                </c:pt>
                <c:pt idx="898">
                  <c:v>0.61913194444444464</c:v>
                </c:pt>
                <c:pt idx="899">
                  <c:v>0.61920138888888965</c:v>
                </c:pt>
                <c:pt idx="900">
                  <c:v>0.61927083333333688</c:v>
                </c:pt>
                <c:pt idx="901">
                  <c:v>0.61934027777777978</c:v>
                </c:pt>
                <c:pt idx="902">
                  <c:v>0.61940972222222224</c:v>
                </c:pt>
                <c:pt idx="903">
                  <c:v>0.61947916666666669</c:v>
                </c:pt>
                <c:pt idx="904">
                  <c:v>0.61954861111111348</c:v>
                </c:pt>
                <c:pt idx="905">
                  <c:v>0.61960648148148345</c:v>
                </c:pt>
                <c:pt idx="906">
                  <c:v>0.61967592592592591</c:v>
                </c:pt>
                <c:pt idx="907">
                  <c:v>0.61974537037037436</c:v>
                </c:pt>
                <c:pt idx="908">
                  <c:v>0.61981481481481704</c:v>
                </c:pt>
                <c:pt idx="909">
                  <c:v>0.61988425925925961</c:v>
                </c:pt>
                <c:pt idx="910">
                  <c:v>0.61995370370370373</c:v>
                </c:pt>
                <c:pt idx="911">
                  <c:v>0.62002314814814863</c:v>
                </c:pt>
                <c:pt idx="912">
                  <c:v>0.62009259259259575</c:v>
                </c:pt>
                <c:pt idx="913">
                  <c:v>0.62016203703703698</c:v>
                </c:pt>
                <c:pt idx="914">
                  <c:v>0.62021990740740762</c:v>
                </c:pt>
                <c:pt idx="915">
                  <c:v>0.62028935185185186</c:v>
                </c:pt>
                <c:pt idx="916">
                  <c:v>0.62035879629629664</c:v>
                </c:pt>
                <c:pt idx="917">
                  <c:v>0.62042824074074077</c:v>
                </c:pt>
                <c:pt idx="918">
                  <c:v>0.620497685185187</c:v>
                </c:pt>
                <c:pt idx="919">
                  <c:v>0.62056712962962957</c:v>
                </c:pt>
                <c:pt idx="920">
                  <c:v>0.62063657407407613</c:v>
                </c:pt>
                <c:pt idx="921">
                  <c:v>0.6207060185185227</c:v>
                </c:pt>
                <c:pt idx="922">
                  <c:v>0.62076388888889089</c:v>
                </c:pt>
                <c:pt idx="923">
                  <c:v>0.62083333333333535</c:v>
                </c:pt>
                <c:pt idx="924">
                  <c:v>0.6209027777777778</c:v>
                </c:pt>
                <c:pt idx="925">
                  <c:v>0.6209722222222227</c:v>
                </c:pt>
                <c:pt idx="926">
                  <c:v>0.62104166666666882</c:v>
                </c:pt>
                <c:pt idx="927">
                  <c:v>0.62111111111111161</c:v>
                </c:pt>
                <c:pt idx="928">
                  <c:v>0.62118055555555562</c:v>
                </c:pt>
                <c:pt idx="929">
                  <c:v>0.62123842592592549</c:v>
                </c:pt>
                <c:pt idx="930">
                  <c:v>0.62130787037037272</c:v>
                </c:pt>
                <c:pt idx="931">
                  <c:v>0.62137731481481484</c:v>
                </c:pt>
                <c:pt idx="932">
                  <c:v>0.6214467592592593</c:v>
                </c:pt>
                <c:pt idx="933">
                  <c:v>0.62151620370370353</c:v>
                </c:pt>
                <c:pt idx="934">
                  <c:v>0.62158564814814865</c:v>
                </c:pt>
                <c:pt idx="935">
                  <c:v>0.62165509259259799</c:v>
                </c:pt>
                <c:pt idx="936">
                  <c:v>0.621724537037039</c:v>
                </c:pt>
                <c:pt idx="937">
                  <c:v>0.62179398148148346</c:v>
                </c:pt>
                <c:pt idx="938">
                  <c:v>0.62185185185185265</c:v>
                </c:pt>
                <c:pt idx="939">
                  <c:v>0.6219212962963</c:v>
                </c:pt>
                <c:pt idx="940">
                  <c:v>0.62199074074074068</c:v>
                </c:pt>
                <c:pt idx="941">
                  <c:v>0.62206018518518513</c:v>
                </c:pt>
                <c:pt idx="942">
                  <c:v>0.62212962962963192</c:v>
                </c:pt>
                <c:pt idx="943">
                  <c:v>0.62219907407407804</c:v>
                </c:pt>
                <c:pt idx="944">
                  <c:v>0.62226851851852083</c:v>
                </c:pt>
                <c:pt idx="945">
                  <c:v>0.62233796296296062</c:v>
                </c:pt>
                <c:pt idx="946">
                  <c:v>0.62240740740740763</c:v>
                </c:pt>
                <c:pt idx="947">
                  <c:v>0.62247685185185186</c:v>
                </c:pt>
                <c:pt idx="948">
                  <c:v>0.62253472222222228</c:v>
                </c:pt>
                <c:pt idx="949">
                  <c:v>0.62260416666666674</c:v>
                </c:pt>
                <c:pt idx="950">
                  <c:v>0.6226736111111143</c:v>
                </c:pt>
                <c:pt idx="951">
                  <c:v>0.62274305555555876</c:v>
                </c:pt>
                <c:pt idx="952">
                  <c:v>0.62281249999999999</c:v>
                </c:pt>
                <c:pt idx="953">
                  <c:v>0.6229513888888909</c:v>
                </c:pt>
                <c:pt idx="954">
                  <c:v>0.62302083333333735</c:v>
                </c:pt>
                <c:pt idx="955">
                  <c:v>0.62309027777778003</c:v>
                </c:pt>
                <c:pt idx="956">
                  <c:v>0.6231597222222226</c:v>
                </c:pt>
                <c:pt idx="957">
                  <c:v>0.62322916666666661</c:v>
                </c:pt>
                <c:pt idx="958">
                  <c:v>0.62329861111111384</c:v>
                </c:pt>
                <c:pt idx="959">
                  <c:v>0.62335648148148171</c:v>
                </c:pt>
                <c:pt idx="960">
                  <c:v>0.62342592592592549</c:v>
                </c:pt>
                <c:pt idx="961">
                  <c:v>0.62349537037037295</c:v>
                </c:pt>
                <c:pt idx="962">
                  <c:v>0.62356481481481485</c:v>
                </c:pt>
                <c:pt idx="963">
                  <c:v>0.62363425925925964</c:v>
                </c:pt>
                <c:pt idx="964">
                  <c:v>0.62370370370370465</c:v>
                </c:pt>
                <c:pt idx="965">
                  <c:v>0.62377314814814999</c:v>
                </c:pt>
                <c:pt idx="966">
                  <c:v>0.62384259259259656</c:v>
                </c:pt>
                <c:pt idx="967">
                  <c:v>0.62391203703703701</c:v>
                </c:pt>
                <c:pt idx="968">
                  <c:v>0.6239814814814838</c:v>
                </c:pt>
                <c:pt idx="969">
                  <c:v>0.62405092592592559</c:v>
                </c:pt>
                <c:pt idx="970">
                  <c:v>0.62410879629629823</c:v>
                </c:pt>
                <c:pt idx="971">
                  <c:v>0.62417824074074069</c:v>
                </c:pt>
                <c:pt idx="972">
                  <c:v>0.62424768518518736</c:v>
                </c:pt>
                <c:pt idx="973">
                  <c:v>0.62431712962962949</c:v>
                </c:pt>
                <c:pt idx="974">
                  <c:v>0.62438657407407405</c:v>
                </c:pt>
                <c:pt idx="975">
                  <c:v>0.62445601851852106</c:v>
                </c:pt>
                <c:pt idx="976">
                  <c:v>0.62452546296296296</c:v>
                </c:pt>
                <c:pt idx="977">
                  <c:v>0.62459490740740764</c:v>
                </c:pt>
                <c:pt idx="978">
                  <c:v>0.62465277777777783</c:v>
                </c:pt>
                <c:pt idx="979">
                  <c:v>0.62472222222222262</c:v>
                </c:pt>
                <c:pt idx="980">
                  <c:v>0.62479166666666963</c:v>
                </c:pt>
                <c:pt idx="981">
                  <c:v>0.62486111111111164</c:v>
                </c:pt>
                <c:pt idx="982">
                  <c:v>0.62493055555555665</c:v>
                </c:pt>
                <c:pt idx="983">
                  <c:v>0.62500000000000189</c:v>
                </c:pt>
                <c:pt idx="984">
                  <c:v>0.62506944444444645</c:v>
                </c:pt>
                <c:pt idx="985">
                  <c:v>0.62512731481481565</c:v>
                </c:pt>
                <c:pt idx="986">
                  <c:v>0.62520833333333581</c:v>
                </c:pt>
                <c:pt idx="987">
                  <c:v>0.62527777777777771</c:v>
                </c:pt>
                <c:pt idx="988">
                  <c:v>0.62533564814815013</c:v>
                </c:pt>
                <c:pt idx="989">
                  <c:v>0.62540509259259669</c:v>
                </c:pt>
                <c:pt idx="990">
                  <c:v>0.62547453703703704</c:v>
                </c:pt>
                <c:pt idx="991">
                  <c:v>0.6255439814814816</c:v>
                </c:pt>
                <c:pt idx="992">
                  <c:v>0.6256134259259255</c:v>
                </c:pt>
                <c:pt idx="993">
                  <c:v>0.62568287037037296</c:v>
                </c:pt>
                <c:pt idx="994">
                  <c:v>0.62575231481481564</c:v>
                </c:pt>
                <c:pt idx="995">
                  <c:v>0.62581018518518561</c:v>
                </c:pt>
                <c:pt idx="996">
                  <c:v>0.62587962962963206</c:v>
                </c:pt>
                <c:pt idx="997">
                  <c:v>0.62594907407407874</c:v>
                </c:pt>
                <c:pt idx="998">
                  <c:v>0.62601851851852175</c:v>
                </c:pt>
                <c:pt idx="999">
                  <c:v>0.62608796296296099</c:v>
                </c:pt>
                <c:pt idx="1000">
                  <c:v>0.62615740740740922</c:v>
                </c:pt>
                <c:pt idx="1001">
                  <c:v>0.62622685185185178</c:v>
                </c:pt>
                <c:pt idx="1002">
                  <c:v>0.62629629629629824</c:v>
                </c:pt>
                <c:pt idx="1003">
                  <c:v>0.62635416666666666</c:v>
                </c:pt>
                <c:pt idx="1004">
                  <c:v>0.626423611111113</c:v>
                </c:pt>
                <c:pt idx="1005">
                  <c:v>0.62649305555555757</c:v>
                </c:pt>
                <c:pt idx="1006">
                  <c:v>0.62656249999999958</c:v>
                </c:pt>
                <c:pt idx="1007">
                  <c:v>0.62663194444444681</c:v>
                </c:pt>
                <c:pt idx="1008">
                  <c:v>0.62670138888889115</c:v>
                </c:pt>
                <c:pt idx="1009">
                  <c:v>0.62677083333333761</c:v>
                </c:pt>
                <c:pt idx="1010">
                  <c:v>0.62684027777778051</c:v>
                </c:pt>
                <c:pt idx="1011">
                  <c:v>0.62690972222222263</c:v>
                </c:pt>
                <c:pt idx="1012">
                  <c:v>0.62696759259259482</c:v>
                </c:pt>
                <c:pt idx="1013">
                  <c:v>0.62703703703703761</c:v>
                </c:pt>
                <c:pt idx="1014">
                  <c:v>0.62710648148148163</c:v>
                </c:pt>
                <c:pt idx="1015">
                  <c:v>0.62717592592592586</c:v>
                </c:pt>
                <c:pt idx="1016">
                  <c:v>0.62724537037037364</c:v>
                </c:pt>
                <c:pt idx="1017">
                  <c:v>0.62731481481481655</c:v>
                </c:pt>
                <c:pt idx="1018">
                  <c:v>0.62737268518518563</c:v>
                </c:pt>
                <c:pt idx="1019">
                  <c:v>0.62744212962962953</c:v>
                </c:pt>
                <c:pt idx="1020">
                  <c:v>0.62751157407407465</c:v>
                </c:pt>
                <c:pt idx="1021">
                  <c:v>0.6275810185185221</c:v>
                </c:pt>
                <c:pt idx="1022">
                  <c:v>0.62765046296296301</c:v>
                </c:pt>
                <c:pt idx="1023">
                  <c:v>0.62771990740740946</c:v>
                </c:pt>
                <c:pt idx="1024">
                  <c:v>0.62778935185185192</c:v>
                </c:pt>
                <c:pt idx="1025">
                  <c:v>0.6278587962962987</c:v>
                </c:pt>
                <c:pt idx="1026">
                  <c:v>0.62792824074074072</c:v>
                </c:pt>
                <c:pt idx="1027">
                  <c:v>0.62798611111111113</c:v>
                </c:pt>
                <c:pt idx="1028">
                  <c:v>0.62805555555555792</c:v>
                </c:pt>
                <c:pt idx="1029">
                  <c:v>0.62812499999999993</c:v>
                </c:pt>
                <c:pt idx="1030">
                  <c:v>0.62819444444444672</c:v>
                </c:pt>
                <c:pt idx="1031">
                  <c:v>0.62826388888888884</c:v>
                </c:pt>
                <c:pt idx="1032">
                  <c:v>0.62833333333333363</c:v>
                </c:pt>
                <c:pt idx="1033">
                  <c:v>0.62840277777777753</c:v>
                </c:pt>
                <c:pt idx="1034">
                  <c:v>0.62847222222222221</c:v>
                </c:pt>
                <c:pt idx="1035">
                  <c:v>0.62854166666666844</c:v>
                </c:pt>
                <c:pt idx="1036">
                  <c:v>0.62861111111111312</c:v>
                </c:pt>
                <c:pt idx="1037">
                  <c:v>0.62868055555555769</c:v>
                </c:pt>
                <c:pt idx="1038">
                  <c:v>0.62873842592592599</c:v>
                </c:pt>
                <c:pt idx="1039">
                  <c:v>0.62880787037037433</c:v>
                </c:pt>
                <c:pt idx="1040">
                  <c:v>0.62887731481481679</c:v>
                </c:pt>
                <c:pt idx="1041">
                  <c:v>0.62894675925925925</c:v>
                </c:pt>
                <c:pt idx="1042">
                  <c:v>0.6290162037037037</c:v>
                </c:pt>
                <c:pt idx="1043">
                  <c:v>0.6290856481481506</c:v>
                </c:pt>
                <c:pt idx="1044">
                  <c:v>0.62915509259259705</c:v>
                </c:pt>
                <c:pt idx="1045">
                  <c:v>0.62922453703703762</c:v>
                </c:pt>
                <c:pt idx="1046">
                  <c:v>0.6292824074074076</c:v>
                </c:pt>
                <c:pt idx="1047">
                  <c:v>0.62935185185185183</c:v>
                </c:pt>
                <c:pt idx="1048">
                  <c:v>0.62942129629629895</c:v>
                </c:pt>
                <c:pt idx="1049">
                  <c:v>0.62949074074074052</c:v>
                </c:pt>
                <c:pt idx="1050">
                  <c:v>0.62956018518518519</c:v>
                </c:pt>
                <c:pt idx="1051">
                  <c:v>0.62962962962963276</c:v>
                </c:pt>
                <c:pt idx="1052">
                  <c:v>0.62969907407407943</c:v>
                </c:pt>
                <c:pt idx="1053">
                  <c:v>0.62976851851852256</c:v>
                </c:pt>
                <c:pt idx="1054">
                  <c:v>0.62983796296296257</c:v>
                </c:pt>
                <c:pt idx="1055">
                  <c:v>0.6299074074074098</c:v>
                </c:pt>
                <c:pt idx="1056">
                  <c:v>0.62996527777777955</c:v>
                </c:pt>
                <c:pt idx="1057">
                  <c:v>0.63003472222222223</c:v>
                </c:pt>
                <c:pt idx="1058">
                  <c:v>0.63010416666666669</c:v>
                </c:pt>
                <c:pt idx="1059">
                  <c:v>0.63017361111111336</c:v>
                </c:pt>
                <c:pt idx="1060">
                  <c:v>0.63024305555555782</c:v>
                </c:pt>
                <c:pt idx="1061">
                  <c:v>0.6303124999999995</c:v>
                </c:pt>
                <c:pt idx="1062">
                  <c:v>0.63038194444444462</c:v>
                </c:pt>
                <c:pt idx="1063">
                  <c:v>0.63045138888888885</c:v>
                </c:pt>
                <c:pt idx="1064">
                  <c:v>0.6305092592592596</c:v>
                </c:pt>
                <c:pt idx="1065">
                  <c:v>0.63059027777777865</c:v>
                </c:pt>
                <c:pt idx="1066">
                  <c:v>0.63064814814815084</c:v>
                </c:pt>
                <c:pt idx="1067">
                  <c:v>0.63071759259259574</c:v>
                </c:pt>
                <c:pt idx="1068">
                  <c:v>0.63078703703703765</c:v>
                </c:pt>
                <c:pt idx="1069">
                  <c:v>0.63085648148148332</c:v>
                </c:pt>
                <c:pt idx="1070">
                  <c:v>0.63092592592592589</c:v>
                </c:pt>
                <c:pt idx="1071">
                  <c:v>0.63099537037037434</c:v>
                </c:pt>
                <c:pt idx="1072">
                  <c:v>0.63106481481481691</c:v>
                </c:pt>
                <c:pt idx="1073">
                  <c:v>0.63112268518518699</c:v>
                </c:pt>
                <c:pt idx="1074">
                  <c:v>0.63119212962962967</c:v>
                </c:pt>
                <c:pt idx="1075">
                  <c:v>0.63126157407407602</c:v>
                </c:pt>
                <c:pt idx="1076">
                  <c:v>0.63133101851852247</c:v>
                </c:pt>
                <c:pt idx="1077">
                  <c:v>0.63140046296296259</c:v>
                </c:pt>
                <c:pt idx="1078">
                  <c:v>0.6314699074074076</c:v>
                </c:pt>
                <c:pt idx="1079">
                  <c:v>0.6315393518518515</c:v>
                </c:pt>
                <c:pt idx="1080">
                  <c:v>0.63160879629629896</c:v>
                </c:pt>
                <c:pt idx="1081">
                  <c:v>0.63166666666666671</c:v>
                </c:pt>
                <c:pt idx="1082">
                  <c:v>0.63185185185185366</c:v>
                </c:pt>
                <c:pt idx="1083">
                  <c:v>0.63192129629630012</c:v>
                </c:pt>
                <c:pt idx="1084">
                  <c:v>0.63199074074074069</c:v>
                </c:pt>
                <c:pt idx="1085">
                  <c:v>0.63206018518518514</c:v>
                </c:pt>
                <c:pt idx="1086">
                  <c:v>0.63212962962963182</c:v>
                </c:pt>
                <c:pt idx="1087">
                  <c:v>0.63219907407407805</c:v>
                </c:pt>
                <c:pt idx="1088">
                  <c:v>0.63225694444444469</c:v>
                </c:pt>
                <c:pt idx="1089">
                  <c:v>0.63232638888888892</c:v>
                </c:pt>
                <c:pt idx="1090">
                  <c:v>0.6323958333333376</c:v>
                </c:pt>
                <c:pt idx="1091">
                  <c:v>0.63246527777777783</c:v>
                </c:pt>
                <c:pt idx="1092">
                  <c:v>0.63253472222222229</c:v>
                </c:pt>
                <c:pt idx="1093">
                  <c:v>0.63260416666666663</c:v>
                </c:pt>
                <c:pt idx="1094">
                  <c:v>0.63267361111111431</c:v>
                </c:pt>
                <c:pt idx="1095">
                  <c:v>0.63274305555555876</c:v>
                </c:pt>
                <c:pt idx="1096">
                  <c:v>0.63280092592592596</c:v>
                </c:pt>
                <c:pt idx="1097">
                  <c:v>0.63287037037037353</c:v>
                </c:pt>
                <c:pt idx="1098">
                  <c:v>0.63295138888889091</c:v>
                </c:pt>
                <c:pt idx="1099">
                  <c:v>0.63300925925926099</c:v>
                </c:pt>
                <c:pt idx="1100">
                  <c:v>0.63307870370370556</c:v>
                </c:pt>
                <c:pt idx="1101">
                  <c:v>0.63314814814815013</c:v>
                </c:pt>
                <c:pt idx="1102">
                  <c:v>0.63321759259259491</c:v>
                </c:pt>
                <c:pt idx="1103">
                  <c:v>0.63328703703703704</c:v>
                </c:pt>
                <c:pt idx="1104">
                  <c:v>0.6333564814814816</c:v>
                </c:pt>
                <c:pt idx="1105">
                  <c:v>0.63341435185185158</c:v>
                </c:pt>
                <c:pt idx="1106">
                  <c:v>0.6334837962962967</c:v>
                </c:pt>
                <c:pt idx="1107">
                  <c:v>0.63355324074074049</c:v>
                </c:pt>
                <c:pt idx="1108">
                  <c:v>0.63362268518518761</c:v>
                </c:pt>
                <c:pt idx="1109">
                  <c:v>0.63369212962962962</c:v>
                </c:pt>
                <c:pt idx="1110">
                  <c:v>0.63376157407407685</c:v>
                </c:pt>
                <c:pt idx="1111">
                  <c:v>0.63383101851852386</c:v>
                </c:pt>
                <c:pt idx="1112">
                  <c:v>0.63390046296296299</c:v>
                </c:pt>
                <c:pt idx="1113">
                  <c:v>0.63396990740740922</c:v>
                </c:pt>
                <c:pt idx="1114">
                  <c:v>0.63403935185185178</c:v>
                </c:pt>
                <c:pt idx="1115">
                  <c:v>0.63409722222222265</c:v>
                </c:pt>
                <c:pt idx="1116">
                  <c:v>0.63416666666666666</c:v>
                </c:pt>
                <c:pt idx="1117">
                  <c:v>0.63423611111111111</c:v>
                </c:pt>
                <c:pt idx="1118">
                  <c:v>0.63430555555555757</c:v>
                </c:pt>
                <c:pt idx="1119">
                  <c:v>0.63437500000000213</c:v>
                </c:pt>
                <c:pt idx="1120">
                  <c:v>0.63444444444444681</c:v>
                </c:pt>
                <c:pt idx="1121">
                  <c:v>0.63451388888888893</c:v>
                </c:pt>
                <c:pt idx="1122">
                  <c:v>0.63458333333333361</c:v>
                </c:pt>
                <c:pt idx="1123">
                  <c:v>0.63465277777777784</c:v>
                </c:pt>
                <c:pt idx="1124">
                  <c:v>0.63471064814815048</c:v>
                </c:pt>
                <c:pt idx="1125">
                  <c:v>0.6347800925925966</c:v>
                </c:pt>
                <c:pt idx="1126">
                  <c:v>0.63484953703703983</c:v>
                </c:pt>
                <c:pt idx="1127">
                  <c:v>0.63491898148148163</c:v>
                </c:pt>
                <c:pt idx="1128">
                  <c:v>0.63498842592592586</c:v>
                </c:pt>
                <c:pt idx="1129">
                  <c:v>0.63505787037037364</c:v>
                </c:pt>
                <c:pt idx="1130">
                  <c:v>0.63512731481481655</c:v>
                </c:pt>
                <c:pt idx="1131">
                  <c:v>0.63519675925925922</c:v>
                </c:pt>
                <c:pt idx="1132">
                  <c:v>0.63526620370370368</c:v>
                </c:pt>
                <c:pt idx="1133">
                  <c:v>0.63533564814815036</c:v>
                </c:pt>
                <c:pt idx="1134">
                  <c:v>0.6353935185185221</c:v>
                </c:pt>
                <c:pt idx="1135">
                  <c:v>0.63546296296295979</c:v>
                </c:pt>
                <c:pt idx="1136">
                  <c:v>0.63553240740740768</c:v>
                </c:pt>
                <c:pt idx="1137">
                  <c:v>0.63560185185185414</c:v>
                </c:pt>
                <c:pt idx="1138">
                  <c:v>0.63567129629630037</c:v>
                </c:pt>
                <c:pt idx="1139">
                  <c:v>0.63574074074074072</c:v>
                </c:pt>
                <c:pt idx="1140">
                  <c:v>0.63581018518518562</c:v>
                </c:pt>
                <c:pt idx="1141">
                  <c:v>0.63587962962963218</c:v>
                </c:pt>
                <c:pt idx="1142">
                  <c:v>0.63599537037037435</c:v>
                </c:pt>
                <c:pt idx="1143">
                  <c:v>0.63607638888888884</c:v>
                </c:pt>
                <c:pt idx="1144">
                  <c:v>0.6361342592592597</c:v>
                </c:pt>
                <c:pt idx="1145">
                  <c:v>0.63620370370370372</c:v>
                </c:pt>
                <c:pt idx="1146">
                  <c:v>0.63627314814814862</c:v>
                </c:pt>
                <c:pt idx="1147">
                  <c:v>0.63634259259259518</c:v>
                </c:pt>
                <c:pt idx="1148">
                  <c:v>0.63641203703703708</c:v>
                </c:pt>
                <c:pt idx="1149">
                  <c:v>0.63648148148148165</c:v>
                </c:pt>
                <c:pt idx="1150">
                  <c:v>0.63655092592592422</c:v>
                </c:pt>
                <c:pt idx="1151">
                  <c:v>0.63660879629629896</c:v>
                </c:pt>
                <c:pt idx="1152">
                  <c:v>0.63667824074074075</c:v>
                </c:pt>
                <c:pt idx="1153">
                  <c:v>0.63674768518518843</c:v>
                </c:pt>
                <c:pt idx="1154">
                  <c:v>0.63681712962962966</c:v>
                </c:pt>
                <c:pt idx="1155">
                  <c:v>0.63688657407407601</c:v>
                </c:pt>
                <c:pt idx="1156">
                  <c:v>0.63695601851852246</c:v>
                </c:pt>
                <c:pt idx="1157">
                  <c:v>0.63702546296296292</c:v>
                </c:pt>
                <c:pt idx="1158">
                  <c:v>0.63709490740740971</c:v>
                </c:pt>
                <c:pt idx="1159">
                  <c:v>0.6371643518518515</c:v>
                </c:pt>
                <c:pt idx="1160">
                  <c:v>0.63723379629629662</c:v>
                </c:pt>
                <c:pt idx="1161">
                  <c:v>0.63729166666666892</c:v>
                </c:pt>
                <c:pt idx="1162">
                  <c:v>0.6373611111111116</c:v>
                </c:pt>
                <c:pt idx="1163">
                  <c:v>0.63743055555555561</c:v>
                </c:pt>
                <c:pt idx="1164">
                  <c:v>0.63750000000000062</c:v>
                </c:pt>
                <c:pt idx="1165">
                  <c:v>0.63756944444444463</c:v>
                </c:pt>
                <c:pt idx="1166">
                  <c:v>0.63763888888889209</c:v>
                </c:pt>
                <c:pt idx="1167">
                  <c:v>0.63770833333333665</c:v>
                </c:pt>
                <c:pt idx="1168">
                  <c:v>0.63777777777777955</c:v>
                </c:pt>
                <c:pt idx="1169">
                  <c:v>0.63784722222222423</c:v>
                </c:pt>
                <c:pt idx="1170">
                  <c:v>0.63790509259259787</c:v>
                </c:pt>
                <c:pt idx="1171">
                  <c:v>0.63797453703703877</c:v>
                </c:pt>
                <c:pt idx="1172">
                  <c:v>0.63804398148148345</c:v>
                </c:pt>
                <c:pt idx="1173">
                  <c:v>0.63811342592592557</c:v>
                </c:pt>
                <c:pt idx="1174">
                  <c:v>0.6381828703703728</c:v>
                </c:pt>
                <c:pt idx="1175">
                  <c:v>0.63825231481481481</c:v>
                </c:pt>
                <c:pt idx="1176">
                  <c:v>0.6383217592592596</c:v>
                </c:pt>
                <c:pt idx="1177">
                  <c:v>0.63839120370370628</c:v>
                </c:pt>
                <c:pt idx="1178">
                  <c:v>0.63846064814814862</c:v>
                </c:pt>
                <c:pt idx="1179">
                  <c:v>0.63853009259259574</c:v>
                </c:pt>
                <c:pt idx="1180">
                  <c:v>0.63858796296296028</c:v>
                </c:pt>
                <c:pt idx="1181">
                  <c:v>0.63865740740740995</c:v>
                </c:pt>
                <c:pt idx="1182">
                  <c:v>0.63872685185185185</c:v>
                </c:pt>
                <c:pt idx="1183">
                  <c:v>0.63879629629629953</c:v>
                </c:pt>
                <c:pt idx="1184">
                  <c:v>0.63886574074074076</c:v>
                </c:pt>
                <c:pt idx="1185">
                  <c:v>0.63893518518518699</c:v>
                </c:pt>
                <c:pt idx="1186">
                  <c:v>0.63899305555555841</c:v>
                </c:pt>
                <c:pt idx="1187">
                  <c:v>0.63906249999999998</c:v>
                </c:pt>
                <c:pt idx="1188">
                  <c:v>0.63914351851852247</c:v>
                </c:pt>
                <c:pt idx="1189">
                  <c:v>0.63921296296296026</c:v>
                </c:pt>
                <c:pt idx="1190">
                  <c:v>0.6392824074074076</c:v>
                </c:pt>
                <c:pt idx="1191">
                  <c:v>0.6393402777777798</c:v>
                </c:pt>
                <c:pt idx="1192">
                  <c:v>0.63940972222222225</c:v>
                </c:pt>
                <c:pt idx="1193">
                  <c:v>0.63947916666666671</c:v>
                </c:pt>
                <c:pt idx="1194">
                  <c:v>0.63954861111111361</c:v>
                </c:pt>
                <c:pt idx="1195">
                  <c:v>0.63961805555555806</c:v>
                </c:pt>
                <c:pt idx="1196">
                  <c:v>0.63968750000000063</c:v>
                </c:pt>
                <c:pt idx="1197">
                  <c:v>0.63975694444444464</c:v>
                </c:pt>
                <c:pt idx="1198">
                  <c:v>0.63982638888888965</c:v>
                </c:pt>
                <c:pt idx="1199">
                  <c:v>0.63989583333333866</c:v>
                </c:pt>
                <c:pt idx="1200">
                  <c:v>0.63996527777777978</c:v>
                </c:pt>
                <c:pt idx="1201">
                  <c:v>0.64002314814814865</c:v>
                </c:pt>
                <c:pt idx="1202">
                  <c:v>0.64009259259259599</c:v>
                </c:pt>
                <c:pt idx="1203">
                  <c:v>0.640162037037037</c:v>
                </c:pt>
                <c:pt idx="1204">
                  <c:v>0.64023148148148346</c:v>
                </c:pt>
                <c:pt idx="1205">
                  <c:v>0.64030092592592558</c:v>
                </c:pt>
                <c:pt idx="1206">
                  <c:v>0.64037037037037281</c:v>
                </c:pt>
                <c:pt idx="1207">
                  <c:v>0.64043981481481704</c:v>
                </c:pt>
                <c:pt idx="1208">
                  <c:v>0.64049768518518724</c:v>
                </c:pt>
                <c:pt idx="1209">
                  <c:v>0.64056712962962958</c:v>
                </c:pt>
                <c:pt idx="1210">
                  <c:v>0.64063657407407626</c:v>
                </c:pt>
                <c:pt idx="1211">
                  <c:v>0.6407060185185226</c:v>
                </c:pt>
                <c:pt idx="1212">
                  <c:v>0.64077546296296295</c:v>
                </c:pt>
                <c:pt idx="1213">
                  <c:v>0.64084490740740996</c:v>
                </c:pt>
                <c:pt idx="1214">
                  <c:v>0.64091435185185186</c:v>
                </c:pt>
                <c:pt idx="1215">
                  <c:v>0.64098379629629665</c:v>
                </c:pt>
                <c:pt idx="1216">
                  <c:v>0.64105324074074077</c:v>
                </c:pt>
                <c:pt idx="1217">
                  <c:v>0.64112268518518711</c:v>
                </c:pt>
                <c:pt idx="1218">
                  <c:v>0.64118055555555564</c:v>
                </c:pt>
                <c:pt idx="1219">
                  <c:v>0.64125000000000065</c:v>
                </c:pt>
                <c:pt idx="1220">
                  <c:v>0.64131944444444622</c:v>
                </c:pt>
                <c:pt idx="1221">
                  <c:v>0.6413888888888909</c:v>
                </c:pt>
                <c:pt idx="1222">
                  <c:v>0.64145833333333535</c:v>
                </c:pt>
                <c:pt idx="1223">
                  <c:v>0.64152777777777781</c:v>
                </c:pt>
                <c:pt idx="1224">
                  <c:v>0.6415972222222226</c:v>
                </c:pt>
                <c:pt idx="1225">
                  <c:v>0.64166666666666672</c:v>
                </c:pt>
                <c:pt idx="1226">
                  <c:v>0.64173611111111162</c:v>
                </c:pt>
                <c:pt idx="1227">
                  <c:v>0.64180555555555818</c:v>
                </c:pt>
                <c:pt idx="1228">
                  <c:v>0.64187500000000308</c:v>
                </c:pt>
                <c:pt idx="1229">
                  <c:v>0.64193287037037294</c:v>
                </c:pt>
                <c:pt idx="1230">
                  <c:v>0.64200231481481485</c:v>
                </c:pt>
                <c:pt idx="1231">
                  <c:v>0.64207175925925963</c:v>
                </c:pt>
                <c:pt idx="1232">
                  <c:v>0.64214120370370675</c:v>
                </c:pt>
                <c:pt idx="1233">
                  <c:v>0.64221064814814965</c:v>
                </c:pt>
                <c:pt idx="1234">
                  <c:v>0.64228009259259622</c:v>
                </c:pt>
                <c:pt idx="1235">
                  <c:v>0.64234953703703901</c:v>
                </c:pt>
                <c:pt idx="1236">
                  <c:v>0.64241898148148169</c:v>
                </c:pt>
                <c:pt idx="1237">
                  <c:v>0.64255787037037271</c:v>
                </c:pt>
                <c:pt idx="1238">
                  <c:v>0.64262731481481705</c:v>
                </c:pt>
                <c:pt idx="1239">
                  <c:v>0.64268518518518758</c:v>
                </c:pt>
                <c:pt idx="1240">
                  <c:v>0.64275462962963192</c:v>
                </c:pt>
                <c:pt idx="1241">
                  <c:v>0.64282407407407804</c:v>
                </c:pt>
                <c:pt idx="1242">
                  <c:v>0.64289351851852305</c:v>
                </c:pt>
                <c:pt idx="1243">
                  <c:v>0.64296296296296063</c:v>
                </c:pt>
                <c:pt idx="1244">
                  <c:v>0.64303240740740764</c:v>
                </c:pt>
                <c:pt idx="1245">
                  <c:v>0.64310185185185265</c:v>
                </c:pt>
                <c:pt idx="1246">
                  <c:v>0.64317129629629977</c:v>
                </c:pt>
                <c:pt idx="1247">
                  <c:v>0.64324074074074067</c:v>
                </c:pt>
                <c:pt idx="1248">
                  <c:v>0.64331018518518512</c:v>
                </c:pt>
                <c:pt idx="1249">
                  <c:v>0.64336805555555565</c:v>
                </c:pt>
                <c:pt idx="1250">
                  <c:v>0.6434375</c:v>
                </c:pt>
                <c:pt idx="1251">
                  <c:v>0.64350694444444445</c:v>
                </c:pt>
                <c:pt idx="1252">
                  <c:v>0.64357638888888891</c:v>
                </c:pt>
                <c:pt idx="1253">
                  <c:v>0.64364583333333936</c:v>
                </c:pt>
                <c:pt idx="1254">
                  <c:v>0.64371527777778004</c:v>
                </c:pt>
                <c:pt idx="1255">
                  <c:v>0.64378472222222261</c:v>
                </c:pt>
                <c:pt idx="1256">
                  <c:v>0.64385416666666673</c:v>
                </c:pt>
                <c:pt idx="1257">
                  <c:v>0.64392361111111385</c:v>
                </c:pt>
                <c:pt idx="1258">
                  <c:v>0.64399305555555875</c:v>
                </c:pt>
                <c:pt idx="1259">
                  <c:v>0.6440509259259255</c:v>
                </c:pt>
                <c:pt idx="1260">
                  <c:v>0.64412037037037295</c:v>
                </c:pt>
                <c:pt idx="1261">
                  <c:v>0.64418981481481741</c:v>
                </c:pt>
                <c:pt idx="1262">
                  <c:v>0.64425925925925964</c:v>
                </c:pt>
                <c:pt idx="1263">
                  <c:v>0.64432870370370365</c:v>
                </c:pt>
                <c:pt idx="1264">
                  <c:v>0.64439814814814989</c:v>
                </c:pt>
                <c:pt idx="1265">
                  <c:v>0.64446759259259456</c:v>
                </c:pt>
                <c:pt idx="1266">
                  <c:v>0.64453703703703702</c:v>
                </c:pt>
                <c:pt idx="1267">
                  <c:v>0.64460648148148381</c:v>
                </c:pt>
                <c:pt idx="1268">
                  <c:v>0.64467592592592593</c:v>
                </c:pt>
                <c:pt idx="1269">
                  <c:v>0.64473379629629834</c:v>
                </c:pt>
                <c:pt idx="1270">
                  <c:v>0.6448032407407408</c:v>
                </c:pt>
                <c:pt idx="1271">
                  <c:v>0.6448726851851877</c:v>
                </c:pt>
                <c:pt idx="1272">
                  <c:v>0.6449421296296296</c:v>
                </c:pt>
                <c:pt idx="1273">
                  <c:v>0.64501157407407683</c:v>
                </c:pt>
                <c:pt idx="1274">
                  <c:v>0.64508101851852306</c:v>
                </c:pt>
                <c:pt idx="1275">
                  <c:v>0.64515046296296297</c:v>
                </c:pt>
                <c:pt idx="1276">
                  <c:v>0.64521990740740764</c:v>
                </c:pt>
                <c:pt idx="1277">
                  <c:v>0.64528935185185188</c:v>
                </c:pt>
                <c:pt idx="1278">
                  <c:v>0.64534722222222263</c:v>
                </c:pt>
                <c:pt idx="1279">
                  <c:v>0.64541666666666653</c:v>
                </c:pt>
                <c:pt idx="1280">
                  <c:v>0.64548611111111109</c:v>
                </c:pt>
                <c:pt idx="1281">
                  <c:v>0.64555555555555733</c:v>
                </c:pt>
                <c:pt idx="1282">
                  <c:v>0.64562500000000389</c:v>
                </c:pt>
                <c:pt idx="1283">
                  <c:v>0.64569444444444846</c:v>
                </c:pt>
                <c:pt idx="1284">
                  <c:v>0.64576388888889114</c:v>
                </c:pt>
                <c:pt idx="1285">
                  <c:v>0.64583333333333581</c:v>
                </c:pt>
                <c:pt idx="1286">
                  <c:v>0.64589120370370756</c:v>
                </c:pt>
                <c:pt idx="1287">
                  <c:v>0.64596064814815013</c:v>
                </c:pt>
                <c:pt idx="1288">
                  <c:v>0.6460416666666694</c:v>
                </c:pt>
                <c:pt idx="1289">
                  <c:v>0.64609953703703926</c:v>
                </c:pt>
                <c:pt idx="1290">
                  <c:v>0.64616898148148161</c:v>
                </c:pt>
                <c:pt idx="1291">
                  <c:v>0.64623842592592551</c:v>
                </c:pt>
                <c:pt idx="1292">
                  <c:v>0.64630787037037296</c:v>
                </c:pt>
                <c:pt idx="1293">
                  <c:v>0.64637731481481475</c:v>
                </c:pt>
                <c:pt idx="1294">
                  <c:v>0.64644675925925921</c:v>
                </c:pt>
                <c:pt idx="1295">
                  <c:v>0.64651620370370366</c:v>
                </c:pt>
                <c:pt idx="1296">
                  <c:v>0.64657407407407719</c:v>
                </c:pt>
                <c:pt idx="1297">
                  <c:v>0.64664351851852386</c:v>
                </c:pt>
                <c:pt idx="1298">
                  <c:v>0.64671296296296121</c:v>
                </c:pt>
                <c:pt idx="1299">
                  <c:v>0.64678240740740933</c:v>
                </c:pt>
                <c:pt idx="1300">
                  <c:v>0.6468518518518539</c:v>
                </c:pt>
                <c:pt idx="1301">
                  <c:v>0.64692129629630035</c:v>
                </c:pt>
                <c:pt idx="1302">
                  <c:v>0.64699074074074081</c:v>
                </c:pt>
                <c:pt idx="1303">
                  <c:v>0.64706018518518515</c:v>
                </c:pt>
                <c:pt idx="1304">
                  <c:v>0.64712962962963183</c:v>
                </c:pt>
                <c:pt idx="1305">
                  <c:v>0.64718750000000003</c:v>
                </c:pt>
                <c:pt idx="1306">
                  <c:v>0.6472569444444447</c:v>
                </c:pt>
                <c:pt idx="1307">
                  <c:v>0.64732638888888883</c:v>
                </c:pt>
                <c:pt idx="1308">
                  <c:v>0.64739583333333783</c:v>
                </c:pt>
                <c:pt idx="1309">
                  <c:v>0.64746527777777774</c:v>
                </c:pt>
                <c:pt idx="1310">
                  <c:v>0.64753472222222219</c:v>
                </c:pt>
                <c:pt idx="1311">
                  <c:v>0.64760416666666665</c:v>
                </c:pt>
                <c:pt idx="1312">
                  <c:v>0.64767361111111466</c:v>
                </c:pt>
                <c:pt idx="1313">
                  <c:v>0.64774305555555955</c:v>
                </c:pt>
                <c:pt idx="1314">
                  <c:v>0.64780092592592597</c:v>
                </c:pt>
                <c:pt idx="1315">
                  <c:v>0.64787037037037365</c:v>
                </c:pt>
                <c:pt idx="1316">
                  <c:v>0.64793981481481844</c:v>
                </c:pt>
                <c:pt idx="1317">
                  <c:v>0.64800925925926123</c:v>
                </c:pt>
                <c:pt idx="1318">
                  <c:v>0.64807870370370568</c:v>
                </c:pt>
                <c:pt idx="1319">
                  <c:v>0.64814814814815036</c:v>
                </c:pt>
                <c:pt idx="1320">
                  <c:v>0.64821759259259482</c:v>
                </c:pt>
                <c:pt idx="1321">
                  <c:v>0.64828703703703705</c:v>
                </c:pt>
                <c:pt idx="1322">
                  <c:v>0.64835648148148162</c:v>
                </c:pt>
                <c:pt idx="1323">
                  <c:v>0.64842592592592596</c:v>
                </c:pt>
                <c:pt idx="1324">
                  <c:v>0.6484837962962966</c:v>
                </c:pt>
                <c:pt idx="1325">
                  <c:v>0.6485532407407405</c:v>
                </c:pt>
                <c:pt idx="1326">
                  <c:v>0.64862268518518784</c:v>
                </c:pt>
                <c:pt idx="1327">
                  <c:v>0.64869212962962963</c:v>
                </c:pt>
                <c:pt idx="1328">
                  <c:v>0.64876157407407731</c:v>
                </c:pt>
                <c:pt idx="1329">
                  <c:v>0.64883101851852387</c:v>
                </c:pt>
                <c:pt idx="1330">
                  <c:v>0.648900462962963</c:v>
                </c:pt>
                <c:pt idx="1331">
                  <c:v>0.64896990740740945</c:v>
                </c:pt>
                <c:pt idx="1332">
                  <c:v>0.64903935185185191</c:v>
                </c:pt>
                <c:pt idx="1333">
                  <c:v>0.64910879629629881</c:v>
                </c:pt>
                <c:pt idx="1334">
                  <c:v>0.64917824074074071</c:v>
                </c:pt>
                <c:pt idx="1335">
                  <c:v>0.64923611111111112</c:v>
                </c:pt>
                <c:pt idx="1336">
                  <c:v>0.64930555555555791</c:v>
                </c:pt>
                <c:pt idx="1337">
                  <c:v>0.64937500000000226</c:v>
                </c:pt>
                <c:pt idx="1338">
                  <c:v>0.64944444444444671</c:v>
                </c:pt>
                <c:pt idx="1339">
                  <c:v>0.64951388888888884</c:v>
                </c:pt>
                <c:pt idx="1340">
                  <c:v>0.64958333333333362</c:v>
                </c:pt>
                <c:pt idx="1341">
                  <c:v>0.64965277777777775</c:v>
                </c:pt>
                <c:pt idx="1342">
                  <c:v>0.6497106481481506</c:v>
                </c:pt>
                <c:pt idx="1343">
                  <c:v>0.64978009259259706</c:v>
                </c:pt>
                <c:pt idx="1344">
                  <c:v>0.64984953703703985</c:v>
                </c:pt>
                <c:pt idx="1345">
                  <c:v>0.64991898148148164</c:v>
                </c:pt>
                <c:pt idx="1346">
                  <c:v>0.64998842592592598</c:v>
                </c:pt>
                <c:pt idx="1347">
                  <c:v>0.65005787037037399</c:v>
                </c:pt>
                <c:pt idx="1348">
                  <c:v>0.65012731481481678</c:v>
                </c:pt>
                <c:pt idx="1349">
                  <c:v>0.65019675925925924</c:v>
                </c:pt>
                <c:pt idx="1350">
                  <c:v>0.65026620370370369</c:v>
                </c:pt>
                <c:pt idx="1351">
                  <c:v>0.65032407407407766</c:v>
                </c:pt>
                <c:pt idx="1352">
                  <c:v>0.65039351851852234</c:v>
                </c:pt>
                <c:pt idx="1353">
                  <c:v>0.65046296296296002</c:v>
                </c:pt>
                <c:pt idx="1354">
                  <c:v>0.6505324074074077</c:v>
                </c:pt>
                <c:pt idx="1355">
                  <c:v>0.65060185185185404</c:v>
                </c:pt>
                <c:pt idx="1356">
                  <c:v>0.65067129629630027</c:v>
                </c:pt>
                <c:pt idx="1357">
                  <c:v>0.65074074074074073</c:v>
                </c:pt>
                <c:pt idx="1358">
                  <c:v>0.65081018518518563</c:v>
                </c:pt>
                <c:pt idx="1359">
                  <c:v>0.65087962962963275</c:v>
                </c:pt>
                <c:pt idx="1360">
                  <c:v>0.65093750000000061</c:v>
                </c:pt>
                <c:pt idx="1361">
                  <c:v>0.65100694444444462</c:v>
                </c:pt>
                <c:pt idx="1362">
                  <c:v>0.65107638888888963</c:v>
                </c:pt>
                <c:pt idx="1363">
                  <c:v>0.65114583333333853</c:v>
                </c:pt>
                <c:pt idx="1364">
                  <c:v>0.65121527777777954</c:v>
                </c:pt>
                <c:pt idx="1365">
                  <c:v>0.65128472222222222</c:v>
                </c:pt>
                <c:pt idx="1366">
                  <c:v>0.65135416666666668</c:v>
                </c:pt>
                <c:pt idx="1367">
                  <c:v>0.65142361111111335</c:v>
                </c:pt>
                <c:pt idx="1368">
                  <c:v>0.65149305555555792</c:v>
                </c:pt>
                <c:pt idx="1369">
                  <c:v>0.65156249999999949</c:v>
                </c:pt>
                <c:pt idx="1370">
                  <c:v>0.65162037037037435</c:v>
                </c:pt>
                <c:pt idx="1371">
                  <c:v>0.6516898148148188</c:v>
                </c:pt>
                <c:pt idx="1372">
                  <c:v>0.6517592592592617</c:v>
                </c:pt>
                <c:pt idx="1373">
                  <c:v>0.65182870370370594</c:v>
                </c:pt>
                <c:pt idx="1374">
                  <c:v>0.65189814814815084</c:v>
                </c:pt>
                <c:pt idx="1375">
                  <c:v>0.65196759259259518</c:v>
                </c:pt>
                <c:pt idx="1376">
                  <c:v>0.65203703703703764</c:v>
                </c:pt>
                <c:pt idx="1377">
                  <c:v>0.65209490740740972</c:v>
                </c:pt>
                <c:pt idx="1378">
                  <c:v>0.65217592592592599</c:v>
                </c:pt>
                <c:pt idx="1379">
                  <c:v>0.65223379629629663</c:v>
                </c:pt>
                <c:pt idx="1380">
                  <c:v>0.65230324074074053</c:v>
                </c:pt>
                <c:pt idx="1381">
                  <c:v>0.65237268518518565</c:v>
                </c:pt>
                <c:pt idx="1382">
                  <c:v>0.65244212962962966</c:v>
                </c:pt>
                <c:pt idx="1383">
                  <c:v>0.65251157407407601</c:v>
                </c:pt>
                <c:pt idx="1384">
                  <c:v>0.65258101851852246</c:v>
                </c:pt>
                <c:pt idx="1385">
                  <c:v>0.65265046296296292</c:v>
                </c:pt>
                <c:pt idx="1386">
                  <c:v>0.65271990740740971</c:v>
                </c:pt>
                <c:pt idx="1387">
                  <c:v>0.65277777777777979</c:v>
                </c:pt>
                <c:pt idx="1388">
                  <c:v>0.65284722222222447</c:v>
                </c:pt>
                <c:pt idx="1389">
                  <c:v>0.6529166666666667</c:v>
                </c:pt>
                <c:pt idx="1390">
                  <c:v>0.6529861111111116</c:v>
                </c:pt>
                <c:pt idx="1391">
                  <c:v>0.65305555555555794</c:v>
                </c:pt>
                <c:pt idx="1392">
                  <c:v>0.65312500000000284</c:v>
                </c:pt>
                <c:pt idx="1393">
                  <c:v>0.65319444444444696</c:v>
                </c:pt>
                <c:pt idx="1394">
                  <c:v>0.65326388888888964</c:v>
                </c:pt>
                <c:pt idx="1395">
                  <c:v>0.65333333333333365</c:v>
                </c:pt>
                <c:pt idx="1396">
                  <c:v>0.65340277777777778</c:v>
                </c:pt>
                <c:pt idx="1397">
                  <c:v>0.65346064814814864</c:v>
                </c:pt>
                <c:pt idx="1398">
                  <c:v>0.65353009259259576</c:v>
                </c:pt>
                <c:pt idx="1399">
                  <c:v>0.65359953703703877</c:v>
                </c:pt>
                <c:pt idx="1400">
                  <c:v>0.65366898148148345</c:v>
                </c:pt>
                <c:pt idx="1401">
                  <c:v>0.6537384259259259</c:v>
                </c:pt>
                <c:pt idx="1402">
                  <c:v>0.65380787037037436</c:v>
                </c:pt>
                <c:pt idx="1403">
                  <c:v>0.65387731481481703</c:v>
                </c:pt>
                <c:pt idx="1404">
                  <c:v>0.6539467592592596</c:v>
                </c:pt>
                <c:pt idx="1405">
                  <c:v>0.65401620370370372</c:v>
                </c:pt>
                <c:pt idx="1406">
                  <c:v>0.65408564814815084</c:v>
                </c:pt>
                <c:pt idx="1407">
                  <c:v>0.6541435185185227</c:v>
                </c:pt>
                <c:pt idx="1408">
                  <c:v>0.65421296296296028</c:v>
                </c:pt>
                <c:pt idx="1409">
                  <c:v>0.65428240740740762</c:v>
                </c:pt>
                <c:pt idx="1410">
                  <c:v>0.65435185185185185</c:v>
                </c:pt>
                <c:pt idx="1411">
                  <c:v>0.65442129629629953</c:v>
                </c:pt>
                <c:pt idx="1412">
                  <c:v>0.65449074074074076</c:v>
                </c:pt>
                <c:pt idx="1413">
                  <c:v>0.65456018518518522</c:v>
                </c:pt>
                <c:pt idx="1414">
                  <c:v>0.65462962962963356</c:v>
                </c:pt>
                <c:pt idx="1415">
                  <c:v>0.65469907407407935</c:v>
                </c:pt>
                <c:pt idx="1416">
                  <c:v>0.65475694444444565</c:v>
                </c:pt>
                <c:pt idx="1417">
                  <c:v>0.65482638888889066</c:v>
                </c:pt>
                <c:pt idx="1418">
                  <c:v>0.65489583333333867</c:v>
                </c:pt>
                <c:pt idx="1419">
                  <c:v>0.6549652777777798</c:v>
                </c:pt>
                <c:pt idx="1420">
                  <c:v>0.65503472222222225</c:v>
                </c:pt>
                <c:pt idx="1421">
                  <c:v>0.65510416666666671</c:v>
                </c:pt>
                <c:pt idx="1422">
                  <c:v>0.65517361111111361</c:v>
                </c:pt>
                <c:pt idx="1423">
                  <c:v>0.65524305555555806</c:v>
                </c:pt>
                <c:pt idx="1424">
                  <c:v>0.65531249999999996</c:v>
                </c:pt>
                <c:pt idx="1425">
                  <c:v>0.65537037037037271</c:v>
                </c:pt>
                <c:pt idx="1426">
                  <c:v>0.6554398148148175</c:v>
                </c:pt>
                <c:pt idx="1427">
                  <c:v>0.65550925925925962</c:v>
                </c:pt>
                <c:pt idx="1428">
                  <c:v>0.65557870370370364</c:v>
                </c:pt>
                <c:pt idx="1429">
                  <c:v>0.65564814814815142</c:v>
                </c:pt>
                <c:pt idx="1430">
                  <c:v>0.65571759259259599</c:v>
                </c:pt>
                <c:pt idx="1431">
                  <c:v>0.655787037037039</c:v>
                </c:pt>
                <c:pt idx="1432">
                  <c:v>0.65585648148148346</c:v>
                </c:pt>
                <c:pt idx="1433">
                  <c:v>0.65591435185185187</c:v>
                </c:pt>
                <c:pt idx="1434">
                  <c:v>0.65599537037037436</c:v>
                </c:pt>
                <c:pt idx="1435">
                  <c:v>0.65605324074074078</c:v>
                </c:pt>
                <c:pt idx="1436">
                  <c:v>0.65612268518518724</c:v>
                </c:pt>
                <c:pt idx="1437">
                  <c:v>0.65619212962962969</c:v>
                </c:pt>
                <c:pt idx="1438">
                  <c:v>0.65626157407407626</c:v>
                </c:pt>
                <c:pt idx="1439">
                  <c:v>0.6563310185185226</c:v>
                </c:pt>
                <c:pt idx="1440">
                  <c:v>0.65646990740740763</c:v>
                </c:pt>
                <c:pt idx="1441">
                  <c:v>0.65653935185185186</c:v>
                </c:pt>
                <c:pt idx="1442">
                  <c:v>0.65660879629629965</c:v>
                </c:pt>
                <c:pt idx="1443">
                  <c:v>0.65667824074074255</c:v>
                </c:pt>
                <c:pt idx="1444">
                  <c:v>0.65674768518518911</c:v>
                </c:pt>
                <c:pt idx="1445">
                  <c:v>0.65681712962962968</c:v>
                </c:pt>
                <c:pt idx="1446">
                  <c:v>0.65688657407407625</c:v>
                </c:pt>
                <c:pt idx="1447">
                  <c:v>0.6569560185185227</c:v>
                </c:pt>
                <c:pt idx="1448">
                  <c:v>0.6570138888888909</c:v>
                </c:pt>
                <c:pt idx="1449">
                  <c:v>0.65708333333333535</c:v>
                </c:pt>
                <c:pt idx="1450">
                  <c:v>0.65715277777777781</c:v>
                </c:pt>
                <c:pt idx="1451">
                  <c:v>0.6572222222222226</c:v>
                </c:pt>
                <c:pt idx="1452">
                  <c:v>0.65729166666666894</c:v>
                </c:pt>
                <c:pt idx="1453">
                  <c:v>0.65736111111111162</c:v>
                </c:pt>
                <c:pt idx="1454">
                  <c:v>0.65743055555555563</c:v>
                </c:pt>
                <c:pt idx="1455">
                  <c:v>0.65750000000000064</c:v>
                </c:pt>
                <c:pt idx="1456">
                  <c:v>0.65756944444444465</c:v>
                </c:pt>
                <c:pt idx="1457">
                  <c:v>0.65762731481481751</c:v>
                </c:pt>
                <c:pt idx="1458">
                  <c:v>0.65769675925925963</c:v>
                </c:pt>
                <c:pt idx="1459">
                  <c:v>0.65776620370370364</c:v>
                </c:pt>
                <c:pt idx="1460">
                  <c:v>0.65783564814815143</c:v>
                </c:pt>
                <c:pt idx="1461">
                  <c:v>0.657905092592598</c:v>
                </c:pt>
                <c:pt idx="1462">
                  <c:v>0.65797453703703901</c:v>
                </c:pt>
                <c:pt idx="1463">
                  <c:v>0.65804398148148346</c:v>
                </c:pt>
                <c:pt idx="1464">
                  <c:v>0.65810185185185366</c:v>
                </c:pt>
                <c:pt idx="1465">
                  <c:v>0.65817129629630033</c:v>
                </c:pt>
                <c:pt idx="1466">
                  <c:v>0.65824074074074079</c:v>
                </c:pt>
                <c:pt idx="1467">
                  <c:v>0.65831018518518525</c:v>
                </c:pt>
                <c:pt idx="1468">
                  <c:v>0.65837962962963192</c:v>
                </c:pt>
                <c:pt idx="1469">
                  <c:v>0.65844907407407804</c:v>
                </c:pt>
                <c:pt idx="1470">
                  <c:v>0.65851851851852106</c:v>
                </c:pt>
                <c:pt idx="1471">
                  <c:v>0.65858796296296063</c:v>
                </c:pt>
                <c:pt idx="1472">
                  <c:v>0.65865740740741052</c:v>
                </c:pt>
                <c:pt idx="1473">
                  <c:v>0.65872685185185265</c:v>
                </c:pt>
                <c:pt idx="1474">
                  <c:v>0.65878472222222262</c:v>
                </c:pt>
                <c:pt idx="1475">
                  <c:v>0.65885416666666663</c:v>
                </c:pt>
                <c:pt idx="1476">
                  <c:v>0.6589236111111143</c:v>
                </c:pt>
                <c:pt idx="1477">
                  <c:v>0.65899305555555876</c:v>
                </c:pt>
                <c:pt idx="1478">
                  <c:v>0.6590625</c:v>
                </c:pt>
                <c:pt idx="1479">
                  <c:v>0.65913194444444645</c:v>
                </c:pt>
                <c:pt idx="1480">
                  <c:v>0.6592013888888909</c:v>
                </c:pt>
                <c:pt idx="1481">
                  <c:v>0.65927083333333736</c:v>
                </c:pt>
                <c:pt idx="1482">
                  <c:v>0.65934027777778004</c:v>
                </c:pt>
                <c:pt idx="1483">
                  <c:v>0.65940972222222261</c:v>
                </c:pt>
                <c:pt idx="1484">
                  <c:v>0.65946759259259469</c:v>
                </c:pt>
                <c:pt idx="1485">
                  <c:v>0.65953703703703703</c:v>
                </c:pt>
                <c:pt idx="1486">
                  <c:v>0.65960648148148382</c:v>
                </c:pt>
                <c:pt idx="1487">
                  <c:v>0.65967592592592594</c:v>
                </c:pt>
                <c:pt idx="1488">
                  <c:v>0.65974537037037495</c:v>
                </c:pt>
                <c:pt idx="1489">
                  <c:v>0.65981481481481741</c:v>
                </c:pt>
                <c:pt idx="1490">
                  <c:v>0.65988425925925964</c:v>
                </c:pt>
                <c:pt idx="1491">
                  <c:v>0.65995370370370365</c:v>
                </c:pt>
                <c:pt idx="1492">
                  <c:v>0.66002314814814989</c:v>
                </c:pt>
                <c:pt idx="1493">
                  <c:v>0.66008101851852385</c:v>
                </c:pt>
                <c:pt idx="1494">
                  <c:v>0.66015046296296298</c:v>
                </c:pt>
                <c:pt idx="1495">
                  <c:v>0.66021990740740921</c:v>
                </c:pt>
                <c:pt idx="1496">
                  <c:v>0.66028935185185189</c:v>
                </c:pt>
                <c:pt idx="1497">
                  <c:v>0.66035879629629834</c:v>
                </c:pt>
                <c:pt idx="1498">
                  <c:v>0.6604282407407408</c:v>
                </c:pt>
                <c:pt idx="1499">
                  <c:v>0.6604976851851877</c:v>
                </c:pt>
                <c:pt idx="1500">
                  <c:v>0.66056712962962949</c:v>
                </c:pt>
                <c:pt idx="1501">
                  <c:v>0.66063657407407683</c:v>
                </c:pt>
                <c:pt idx="1502">
                  <c:v>0.66070601851852306</c:v>
                </c:pt>
                <c:pt idx="1503">
                  <c:v>0.66077546296296363</c:v>
                </c:pt>
                <c:pt idx="1504">
                  <c:v>0.66083333333333572</c:v>
                </c:pt>
                <c:pt idx="1505">
                  <c:v>0.66090277777777773</c:v>
                </c:pt>
                <c:pt idx="1506">
                  <c:v>0.66097222222222263</c:v>
                </c:pt>
                <c:pt idx="1507">
                  <c:v>0.66104166666666975</c:v>
                </c:pt>
                <c:pt idx="1508">
                  <c:v>0.66111111111111165</c:v>
                </c:pt>
                <c:pt idx="1509">
                  <c:v>0.66118055555555733</c:v>
                </c:pt>
                <c:pt idx="1510">
                  <c:v>0.661250000000002</c:v>
                </c:pt>
                <c:pt idx="1511">
                  <c:v>0.66131944444444646</c:v>
                </c:pt>
                <c:pt idx="1512">
                  <c:v>0.66138888888889114</c:v>
                </c:pt>
                <c:pt idx="1513">
                  <c:v>0.66144675925925933</c:v>
                </c:pt>
                <c:pt idx="1514">
                  <c:v>0.66151620370370368</c:v>
                </c:pt>
                <c:pt idx="1515">
                  <c:v>0.66158564814815013</c:v>
                </c:pt>
                <c:pt idx="1516">
                  <c:v>0.66165509259259858</c:v>
                </c:pt>
                <c:pt idx="1517">
                  <c:v>0.66172453703703926</c:v>
                </c:pt>
                <c:pt idx="1518">
                  <c:v>0.66179398148148383</c:v>
                </c:pt>
                <c:pt idx="1519">
                  <c:v>0.66186342592592551</c:v>
                </c:pt>
                <c:pt idx="1520">
                  <c:v>0.66193287037037296</c:v>
                </c:pt>
                <c:pt idx="1521">
                  <c:v>0.66199074074074071</c:v>
                </c:pt>
                <c:pt idx="1522">
                  <c:v>0.66207175925925965</c:v>
                </c:pt>
                <c:pt idx="1523">
                  <c:v>0.66212962962963218</c:v>
                </c:pt>
                <c:pt idx="1524">
                  <c:v>0.66219907407407885</c:v>
                </c:pt>
                <c:pt idx="1525">
                  <c:v>0.66226851851852175</c:v>
                </c:pt>
                <c:pt idx="1526">
                  <c:v>0.66233796296296121</c:v>
                </c:pt>
                <c:pt idx="1527">
                  <c:v>0.66240740740740933</c:v>
                </c:pt>
                <c:pt idx="1528">
                  <c:v>0.6624768518518519</c:v>
                </c:pt>
                <c:pt idx="1529">
                  <c:v>0.66254629629629846</c:v>
                </c:pt>
                <c:pt idx="1530">
                  <c:v>0.66261574074074081</c:v>
                </c:pt>
                <c:pt idx="1531">
                  <c:v>0.66267361111111511</c:v>
                </c:pt>
                <c:pt idx="1532">
                  <c:v>0.66274305555555957</c:v>
                </c:pt>
                <c:pt idx="1533">
                  <c:v>0.66281250000000003</c:v>
                </c:pt>
                <c:pt idx="1534">
                  <c:v>0.66288194444444681</c:v>
                </c:pt>
                <c:pt idx="1535">
                  <c:v>0.66295138888889105</c:v>
                </c:pt>
                <c:pt idx="1536">
                  <c:v>0.66302083333333783</c:v>
                </c:pt>
                <c:pt idx="1537">
                  <c:v>0.6630902777777804</c:v>
                </c:pt>
                <c:pt idx="1538">
                  <c:v>0.66315972222222264</c:v>
                </c:pt>
                <c:pt idx="1539">
                  <c:v>0.66322916666666665</c:v>
                </c:pt>
                <c:pt idx="1540">
                  <c:v>0.66329861111111466</c:v>
                </c:pt>
                <c:pt idx="1541">
                  <c:v>0.66335648148148163</c:v>
                </c:pt>
                <c:pt idx="1542">
                  <c:v>0.66342592592592597</c:v>
                </c:pt>
                <c:pt idx="1543">
                  <c:v>0.66349537037037365</c:v>
                </c:pt>
                <c:pt idx="1544">
                  <c:v>0.66356481481481666</c:v>
                </c:pt>
                <c:pt idx="1545">
                  <c:v>0.66363425925926123</c:v>
                </c:pt>
                <c:pt idx="1546">
                  <c:v>0.66370370370370568</c:v>
                </c:pt>
                <c:pt idx="1547">
                  <c:v>0.66377314814815036</c:v>
                </c:pt>
                <c:pt idx="1548">
                  <c:v>0.6638425925925967</c:v>
                </c:pt>
                <c:pt idx="1549">
                  <c:v>0.66391203703703705</c:v>
                </c:pt>
                <c:pt idx="1550">
                  <c:v>0.66398148148148406</c:v>
                </c:pt>
                <c:pt idx="1551">
                  <c:v>0.66403935185185181</c:v>
                </c:pt>
                <c:pt idx="1552">
                  <c:v>0.66410879629629871</c:v>
                </c:pt>
                <c:pt idx="1553">
                  <c:v>0.66417824074074072</c:v>
                </c:pt>
                <c:pt idx="1554">
                  <c:v>0.66424768518518784</c:v>
                </c:pt>
                <c:pt idx="1555">
                  <c:v>0.66431712962962952</c:v>
                </c:pt>
                <c:pt idx="1556">
                  <c:v>0.66438657407407464</c:v>
                </c:pt>
                <c:pt idx="1557">
                  <c:v>0.66445601851852176</c:v>
                </c:pt>
                <c:pt idx="1558">
                  <c:v>0.664525462962963</c:v>
                </c:pt>
                <c:pt idx="1559">
                  <c:v>0.66459490740740945</c:v>
                </c:pt>
                <c:pt idx="1560">
                  <c:v>0.66466435185185191</c:v>
                </c:pt>
                <c:pt idx="1561">
                  <c:v>0.66472222222222399</c:v>
                </c:pt>
                <c:pt idx="1562">
                  <c:v>0.66479166666667078</c:v>
                </c:pt>
                <c:pt idx="1563">
                  <c:v>0.66486111111111312</c:v>
                </c:pt>
                <c:pt idx="1564">
                  <c:v>0.66493055555555791</c:v>
                </c:pt>
                <c:pt idx="1565">
                  <c:v>0.66500000000000226</c:v>
                </c:pt>
                <c:pt idx="1566">
                  <c:v>0.66506944444444671</c:v>
                </c:pt>
                <c:pt idx="1567">
                  <c:v>0.6651388888888915</c:v>
                </c:pt>
                <c:pt idx="1568">
                  <c:v>0.66520833333333595</c:v>
                </c:pt>
                <c:pt idx="1569">
                  <c:v>0.66527777777777775</c:v>
                </c:pt>
                <c:pt idx="1570">
                  <c:v>0.66534722222222265</c:v>
                </c:pt>
                <c:pt idx="1571">
                  <c:v>0.66540509259259706</c:v>
                </c:pt>
                <c:pt idx="1572">
                  <c:v>0.66547453703703763</c:v>
                </c:pt>
                <c:pt idx="1573">
                  <c:v>0.66554398148148164</c:v>
                </c:pt>
                <c:pt idx="1574">
                  <c:v>0.66561342592592598</c:v>
                </c:pt>
                <c:pt idx="1575">
                  <c:v>0.66568287037037399</c:v>
                </c:pt>
                <c:pt idx="1576">
                  <c:v>0.66575231481481678</c:v>
                </c:pt>
                <c:pt idx="1577">
                  <c:v>0.66582175925926124</c:v>
                </c:pt>
                <c:pt idx="1578">
                  <c:v>0.66589120370370769</c:v>
                </c:pt>
                <c:pt idx="1579">
                  <c:v>0.66596064814815048</c:v>
                </c:pt>
                <c:pt idx="1580">
                  <c:v>0.6660300925925966</c:v>
                </c:pt>
                <c:pt idx="1581">
                  <c:v>0.66608796296296258</c:v>
                </c:pt>
                <c:pt idx="1582">
                  <c:v>0.66615740740740981</c:v>
                </c:pt>
                <c:pt idx="1583">
                  <c:v>0.66622685185185182</c:v>
                </c:pt>
                <c:pt idx="1584">
                  <c:v>0.66629629629629872</c:v>
                </c:pt>
                <c:pt idx="1585">
                  <c:v>0.66636574074074051</c:v>
                </c:pt>
                <c:pt idx="1586">
                  <c:v>0.66643518518518563</c:v>
                </c:pt>
                <c:pt idx="1587">
                  <c:v>0.66650462962962964</c:v>
                </c:pt>
                <c:pt idx="1588">
                  <c:v>0.66656250000000006</c:v>
                </c:pt>
                <c:pt idx="1589">
                  <c:v>0.66664351851852388</c:v>
                </c:pt>
                <c:pt idx="1590">
                  <c:v>0.66670138888889197</c:v>
                </c:pt>
                <c:pt idx="1591">
                  <c:v>0.66677083333333853</c:v>
                </c:pt>
                <c:pt idx="1592">
                  <c:v>0.66684027777778121</c:v>
                </c:pt>
                <c:pt idx="1593">
                  <c:v>0.66690972222222411</c:v>
                </c:pt>
                <c:pt idx="1594">
                  <c:v>0.66697916666666857</c:v>
                </c:pt>
                <c:pt idx="1595">
                  <c:v>0.66704861111111502</c:v>
                </c:pt>
                <c:pt idx="1596">
                  <c:v>0.66711805555555792</c:v>
                </c:pt>
                <c:pt idx="1597">
                  <c:v>0.66718749999999993</c:v>
                </c:pt>
                <c:pt idx="1598">
                  <c:v>0.66725694444444461</c:v>
                </c:pt>
                <c:pt idx="1599">
                  <c:v>0.66731481481481703</c:v>
                </c:pt>
                <c:pt idx="1600">
                  <c:v>0.66739583333333785</c:v>
                </c:pt>
                <c:pt idx="1601">
                  <c:v>0.66745370370370372</c:v>
                </c:pt>
                <c:pt idx="1602">
                  <c:v>0.66752314814814862</c:v>
                </c:pt>
                <c:pt idx="1603">
                  <c:v>0.66759259259259518</c:v>
                </c:pt>
                <c:pt idx="1604">
                  <c:v>0.66766203703703764</c:v>
                </c:pt>
                <c:pt idx="1605">
                  <c:v>0.66773148148148476</c:v>
                </c:pt>
                <c:pt idx="1606">
                  <c:v>0.66780092592592588</c:v>
                </c:pt>
                <c:pt idx="1607">
                  <c:v>0.66787037037037433</c:v>
                </c:pt>
                <c:pt idx="1608">
                  <c:v>0.66792824074074064</c:v>
                </c:pt>
                <c:pt idx="1609">
                  <c:v>0.66799768518518843</c:v>
                </c:pt>
                <c:pt idx="1610">
                  <c:v>0.66806712962962955</c:v>
                </c:pt>
                <c:pt idx="1611">
                  <c:v>0.66813657407407612</c:v>
                </c:pt>
                <c:pt idx="1612">
                  <c:v>0.66820601851852246</c:v>
                </c:pt>
                <c:pt idx="1613">
                  <c:v>0.66827546296296303</c:v>
                </c:pt>
                <c:pt idx="1614">
                  <c:v>0.66834490740740971</c:v>
                </c:pt>
                <c:pt idx="1615">
                  <c:v>0.6684143518518515</c:v>
                </c:pt>
                <c:pt idx="1616">
                  <c:v>0.66848379629629662</c:v>
                </c:pt>
                <c:pt idx="1617">
                  <c:v>0.66855324074074052</c:v>
                </c:pt>
                <c:pt idx="1618">
                  <c:v>0.6686226851851883</c:v>
                </c:pt>
                <c:pt idx="1619">
                  <c:v>0.66868055555555794</c:v>
                </c:pt>
                <c:pt idx="1620">
                  <c:v>0.66875000000000284</c:v>
                </c:pt>
                <c:pt idx="1621">
                  <c:v>0.66881944444444696</c:v>
                </c:pt>
                <c:pt idx="1622">
                  <c:v>0.66888888888889209</c:v>
                </c:pt>
                <c:pt idx="1623">
                  <c:v>0.66895833333333665</c:v>
                </c:pt>
                <c:pt idx="1624">
                  <c:v>0.66902777777777966</c:v>
                </c:pt>
                <c:pt idx="1625">
                  <c:v>0.66909722222222423</c:v>
                </c:pt>
                <c:pt idx="1626">
                  <c:v>0.66916666666666669</c:v>
                </c:pt>
                <c:pt idx="1627">
                  <c:v>0.66923611111111114</c:v>
                </c:pt>
                <c:pt idx="1628">
                  <c:v>0.66930555555555782</c:v>
                </c:pt>
                <c:pt idx="1629">
                  <c:v>0.66936342592592557</c:v>
                </c:pt>
                <c:pt idx="1630">
                  <c:v>0.6694328703703728</c:v>
                </c:pt>
                <c:pt idx="1631">
                  <c:v>0.66950231481481481</c:v>
                </c:pt>
                <c:pt idx="1632">
                  <c:v>0.6695717592592596</c:v>
                </c:pt>
                <c:pt idx="1633">
                  <c:v>0.66964120370370817</c:v>
                </c:pt>
                <c:pt idx="1634">
                  <c:v>0.66971064814815084</c:v>
                </c:pt>
                <c:pt idx="1635">
                  <c:v>0.66978009259259763</c:v>
                </c:pt>
                <c:pt idx="1636">
                  <c:v>0.66984953703704042</c:v>
                </c:pt>
                <c:pt idx="1637">
                  <c:v>0.66990740740741006</c:v>
                </c:pt>
                <c:pt idx="1638">
                  <c:v>0.66997685185185185</c:v>
                </c:pt>
                <c:pt idx="1639">
                  <c:v>0.6700462962962993</c:v>
                </c:pt>
                <c:pt idx="1640">
                  <c:v>0.67011574074074076</c:v>
                </c:pt>
                <c:pt idx="1641">
                  <c:v>0.67018518518518688</c:v>
                </c:pt>
                <c:pt idx="1642">
                  <c:v>0.67025462962963156</c:v>
                </c:pt>
                <c:pt idx="1643">
                  <c:v>0.67032407407407801</c:v>
                </c:pt>
                <c:pt idx="1644">
                  <c:v>0.67039351851852269</c:v>
                </c:pt>
                <c:pt idx="1645">
                  <c:v>0.67046296296296026</c:v>
                </c:pt>
                <c:pt idx="1646">
                  <c:v>0.6705324074074076</c:v>
                </c:pt>
                <c:pt idx="1647">
                  <c:v>0.6705902777777798</c:v>
                </c:pt>
                <c:pt idx="1648">
                  <c:v>0.67065972222222459</c:v>
                </c:pt>
                <c:pt idx="1649">
                  <c:v>0.67072916666666893</c:v>
                </c:pt>
                <c:pt idx="1650">
                  <c:v>0.67079861111111505</c:v>
                </c:pt>
                <c:pt idx="1651">
                  <c:v>0.67086805555555806</c:v>
                </c:pt>
                <c:pt idx="1652">
                  <c:v>0.67093750000000063</c:v>
                </c:pt>
                <c:pt idx="1653">
                  <c:v>0.67100694444444464</c:v>
                </c:pt>
                <c:pt idx="1654">
                  <c:v>0.67106481481481728</c:v>
                </c:pt>
                <c:pt idx="1655">
                  <c:v>0.67113425925925962</c:v>
                </c:pt>
                <c:pt idx="1656">
                  <c:v>0.67120370370370364</c:v>
                </c:pt>
                <c:pt idx="1657">
                  <c:v>0.67127314814814865</c:v>
                </c:pt>
                <c:pt idx="1658">
                  <c:v>0.67134259259259599</c:v>
                </c:pt>
                <c:pt idx="1659">
                  <c:v>0.671412037037037</c:v>
                </c:pt>
                <c:pt idx="1660">
                  <c:v>0.67148148148148346</c:v>
                </c:pt>
                <c:pt idx="1661">
                  <c:v>0.67155092592592558</c:v>
                </c:pt>
                <c:pt idx="1662">
                  <c:v>0.67162037037037436</c:v>
                </c:pt>
                <c:pt idx="1663">
                  <c:v>0.67168981481481882</c:v>
                </c:pt>
                <c:pt idx="1664">
                  <c:v>0.67175925925926183</c:v>
                </c:pt>
                <c:pt idx="1665">
                  <c:v>0.67181712962962969</c:v>
                </c:pt>
                <c:pt idx="1666">
                  <c:v>0.67188657407407648</c:v>
                </c:pt>
                <c:pt idx="1667">
                  <c:v>0.67196759259259575</c:v>
                </c:pt>
                <c:pt idx="1668">
                  <c:v>0.67202546296296362</c:v>
                </c:pt>
                <c:pt idx="1669">
                  <c:v>0.67209490740740996</c:v>
                </c:pt>
                <c:pt idx="1670">
                  <c:v>0.67216435185185153</c:v>
                </c:pt>
                <c:pt idx="1671">
                  <c:v>0.67223379629629665</c:v>
                </c:pt>
                <c:pt idx="1672">
                  <c:v>0.67230324074074066</c:v>
                </c:pt>
                <c:pt idx="1673">
                  <c:v>0.67237268518518722</c:v>
                </c:pt>
                <c:pt idx="1674">
                  <c:v>0.67244212962962968</c:v>
                </c:pt>
                <c:pt idx="1675">
                  <c:v>0.67251157407407636</c:v>
                </c:pt>
                <c:pt idx="1676">
                  <c:v>0.67256944444444622</c:v>
                </c:pt>
                <c:pt idx="1677">
                  <c:v>0.67263888888889289</c:v>
                </c:pt>
                <c:pt idx="1678">
                  <c:v>0.67270833333333735</c:v>
                </c:pt>
                <c:pt idx="1679">
                  <c:v>0.67277777777778003</c:v>
                </c:pt>
                <c:pt idx="1680">
                  <c:v>0.67284722222222471</c:v>
                </c:pt>
                <c:pt idx="1681">
                  <c:v>0.67291666666666661</c:v>
                </c:pt>
                <c:pt idx="1682">
                  <c:v>0.67298611111111162</c:v>
                </c:pt>
                <c:pt idx="1683">
                  <c:v>0.67305555555555818</c:v>
                </c:pt>
                <c:pt idx="1684">
                  <c:v>0.6731250000000033</c:v>
                </c:pt>
                <c:pt idx="1685">
                  <c:v>0.67319444444444765</c:v>
                </c:pt>
                <c:pt idx="1686">
                  <c:v>0.67326388888889077</c:v>
                </c:pt>
                <c:pt idx="1687">
                  <c:v>0.67332175925925963</c:v>
                </c:pt>
                <c:pt idx="1688">
                  <c:v>0.67339120370370686</c:v>
                </c:pt>
                <c:pt idx="1689">
                  <c:v>0.67346064814814965</c:v>
                </c:pt>
                <c:pt idx="1690">
                  <c:v>0.67353009259259622</c:v>
                </c:pt>
                <c:pt idx="1691">
                  <c:v>0.67359953703703901</c:v>
                </c:pt>
                <c:pt idx="1692">
                  <c:v>0.67366898148148346</c:v>
                </c:pt>
                <c:pt idx="1693">
                  <c:v>0.67373842592592592</c:v>
                </c:pt>
                <c:pt idx="1694">
                  <c:v>0.67380787037037437</c:v>
                </c:pt>
                <c:pt idx="1695">
                  <c:v>0.67387731481481705</c:v>
                </c:pt>
                <c:pt idx="1696">
                  <c:v>0.67393518518518736</c:v>
                </c:pt>
                <c:pt idx="1697">
                  <c:v>0.67400462962963192</c:v>
                </c:pt>
                <c:pt idx="1698">
                  <c:v>0.67407407407407804</c:v>
                </c:pt>
                <c:pt idx="1699">
                  <c:v>0.67414351851852305</c:v>
                </c:pt>
                <c:pt idx="1700">
                  <c:v>0.67421296296296063</c:v>
                </c:pt>
                <c:pt idx="1701">
                  <c:v>0.67428240740740764</c:v>
                </c:pt>
                <c:pt idx="1702">
                  <c:v>0.67435185185185265</c:v>
                </c:pt>
                <c:pt idx="1703">
                  <c:v>0.67442129629629977</c:v>
                </c:pt>
                <c:pt idx="1704">
                  <c:v>0.67449074074074078</c:v>
                </c:pt>
                <c:pt idx="1705">
                  <c:v>0.6745486111111143</c:v>
                </c:pt>
                <c:pt idx="1706">
                  <c:v>0.67461805555555876</c:v>
                </c:pt>
                <c:pt idx="1707">
                  <c:v>0.67468750000000177</c:v>
                </c:pt>
                <c:pt idx="1708">
                  <c:v>0.67475694444444645</c:v>
                </c:pt>
                <c:pt idx="1709">
                  <c:v>0.6748263888888909</c:v>
                </c:pt>
                <c:pt idx="1710">
                  <c:v>0.67489583333333936</c:v>
                </c:pt>
                <c:pt idx="1711">
                  <c:v>0.67496527777778004</c:v>
                </c:pt>
                <c:pt idx="1712">
                  <c:v>0.67503472222222261</c:v>
                </c:pt>
                <c:pt idx="1713">
                  <c:v>0.67510416666666673</c:v>
                </c:pt>
                <c:pt idx="1714">
                  <c:v>0.67517361111111385</c:v>
                </c:pt>
                <c:pt idx="1715">
                  <c:v>0.67523148148148382</c:v>
                </c:pt>
                <c:pt idx="1716">
                  <c:v>0.6753009259259255</c:v>
                </c:pt>
                <c:pt idx="1717">
                  <c:v>0.67537037037037295</c:v>
                </c:pt>
                <c:pt idx="1718">
                  <c:v>0.67543981481481741</c:v>
                </c:pt>
                <c:pt idx="1719">
                  <c:v>0.67550925925925964</c:v>
                </c:pt>
                <c:pt idx="1720">
                  <c:v>0.67557870370370365</c:v>
                </c:pt>
                <c:pt idx="1721">
                  <c:v>0.67564814814815177</c:v>
                </c:pt>
                <c:pt idx="1722">
                  <c:v>0.67571759259259656</c:v>
                </c:pt>
                <c:pt idx="1723">
                  <c:v>0.67578703703703902</c:v>
                </c:pt>
                <c:pt idx="1724">
                  <c:v>0.67584490740741099</c:v>
                </c:pt>
                <c:pt idx="1725">
                  <c:v>0.67591435185185178</c:v>
                </c:pt>
                <c:pt idx="1726">
                  <c:v>0.67598379629629834</c:v>
                </c:pt>
                <c:pt idx="1727">
                  <c:v>0.67605324074074069</c:v>
                </c:pt>
                <c:pt idx="1728">
                  <c:v>0.6761226851851877</c:v>
                </c:pt>
                <c:pt idx="1729">
                  <c:v>0.6761921296296296</c:v>
                </c:pt>
                <c:pt idx="1730">
                  <c:v>0.67626157407407683</c:v>
                </c:pt>
                <c:pt idx="1731">
                  <c:v>0.6763194444444468</c:v>
                </c:pt>
                <c:pt idx="1732">
                  <c:v>0.67638888888889115</c:v>
                </c:pt>
                <c:pt idx="1733">
                  <c:v>0.67645833333333572</c:v>
                </c:pt>
                <c:pt idx="1734">
                  <c:v>0.67652777777777784</c:v>
                </c:pt>
                <c:pt idx="1735">
                  <c:v>0.67659722222222263</c:v>
                </c:pt>
                <c:pt idx="1736">
                  <c:v>0.67666666666666664</c:v>
                </c:pt>
                <c:pt idx="1737">
                  <c:v>0.67673611111111165</c:v>
                </c:pt>
                <c:pt idx="1738">
                  <c:v>0.6768055555555591</c:v>
                </c:pt>
                <c:pt idx="1739">
                  <c:v>0.67687500000000389</c:v>
                </c:pt>
                <c:pt idx="1740">
                  <c:v>0.67693287037037353</c:v>
                </c:pt>
                <c:pt idx="1741">
                  <c:v>0.67700231481481565</c:v>
                </c:pt>
                <c:pt idx="1742">
                  <c:v>0.677071759259261</c:v>
                </c:pt>
                <c:pt idx="1743">
                  <c:v>0.67714120370370756</c:v>
                </c:pt>
                <c:pt idx="1744">
                  <c:v>0.67721064814815013</c:v>
                </c:pt>
                <c:pt idx="1745">
                  <c:v>0.67728009259259669</c:v>
                </c:pt>
                <c:pt idx="1746">
                  <c:v>0.67734953703703926</c:v>
                </c:pt>
                <c:pt idx="1747">
                  <c:v>0.67741898148148161</c:v>
                </c:pt>
                <c:pt idx="1748">
                  <c:v>0.67748842592592551</c:v>
                </c:pt>
                <c:pt idx="1749">
                  <c:v>0.67755787037037296</c:v>
                </c:pt>
                <c:pt idx="1750">
                  <c:v>0.67761574074074071</c:v>
                </c:pt>
                <c:pt idx="1751">
                  <c:v>0.67768518518518783</c:v>
                </c:pt>
                <c:pt idx="1752">
                  <c:v>0.67776620370370555</c:v>
                </c:pt>
                <c:pt idx="1753">
                  <c:v>0.67783564814815211</c:v>
                </c:pt>
                <c:pt idx="1754">
                  <c:v>0.67789351851852386</c:v>
                </c:pt>
                <c:pt idx="1755">
                  <c:v>0.67796296296296121</c:v>
                </c:pt>
                <c:pt idx="1756">
                  <c:v>0.67803240740740922</c:v>
                </c:pt>
                <c:pt idx="1757">
                  <c:v>0.6781018518518539</c:v>
                </c:pt>
                <c:pt idx="1758">
                  <c:v>0.67817129629630024</c:v>
                </c:pt>
                <c:pt idx="1759">
                  <c:v>0.67824074074074081</c:v>
                </c:pt>
                <c:pt idx="1760">
                  <c:v>0.67831018518518515</c:v>
                </c:pt>
                <c:pt idx="1761">
                  <c:v>0.67837962962963194</c:v>
                </c:pt>
                <c:pt idx="1762">
                  <c:v>0.67844907407407873</c:v>
                </c:pt>
                <c:pt idx="1763">
                  <c:v>0.6785069444444447</c:v>
                </c:pt>
                <c:pt idx="1764">
                  <c:v>0.67857638888888883</c:v>
                </c:pt>
                <c:pt idx="1765">
                  <c:v>0.67864583333333972</c:v>
                </c:pt>
                <c:pt idx="1766">
                  <c:v>0.6787152777777804</c:v>
                </c:pt>
                <c:pt idx="1767">
                  <c:v>0.67878472222222264</c:v>
                </c:pt>
                <c:pt idx="1768">
                  <c:v>0.67885416666666665</c:v>
                </c:pt>
                <c:pt idx="1769">
                  <c:v>0.67892361111111466</c:v>
                </c:pt>
                <c:pt idx="1770">
                  <c:v>0.67899305555555955</c:v>
                </c:pt>
                <c:pt idx="1771">
                  <c:v>0.67905092592592586</c:v>
                </c:pt>
                <c:pt idx="1772">
                  <c:v>0.67912037037037365</c:v>
                </c:pt>
                <c:pt idx="1773">
                  <c:v>0.67918981481481833</c:v>
                </c:pt>
                <c:pt idx="1774">
                  <c:v>0.67925925925926134</c:v>
                </c:pt>
                <c:pt idx="1775">
                  <c:v>0.67932870370370568</c:v>
                </c:pt>
                <c:pt idx="1776">
                  <c:v>0.67939814814815058</c:v>
                </c:pt>
                <c:pt idx="1777">
                  <c:v>0.67946759259259482</c:v>
                </c:pt>
                <c:pt idx="1778">
                  <c:v>0.67953703703703694</c:v>
                </c:pt>
                <c:pt idx="1779">
                  <c:v>0.67960648148148406</c:v>
                </c:pt>
                <c:pt idx="1780">
                  <c:v>0.67967592592592585</c:v>
                </c:pt>
                <c:pt idx="1781">
                  <c:v>0.67974537037037552</c:v>
                </c:pt>
                <c:pt idx="1782">
                  <c:v>0.67980324074074072</c:v>
                </c:pt>
                <c:pt idx="1783">
                  <c:v>0.67987268518518784</c:v>
                </c:pt>
                <c:pt idx="1784">
                  <c:v>0.67994212962962963</c:v>
                </c:pt>
                <c:pt idx="1785">
                  <c:v>0.68001157407407464</c:v>
                </c:pt>
                <c:pt idx="1786">
                  <c:v>0.68008101851852176</c:v>
                </c:pt>
                <c:pt idx="1787">
                  <c:v>0.68015046296296156</c:v>
                </c:pt>
                <c:pt idx="1788">
                  <c:v>0.68021990740740745</c:v>
                </c:pt>
                <c:pt idx="1789">
                  <c:v>0.68028935185185158</c:v>
                </c:pt>
                <c:pt idx="1790">
                  <c:v>0.6803587962962967</c:v>
                </c:pt>
                <c:pt idx="1791">
                  <c:v>0.68042824074074049</c:v>
                </c:pt>
                <c:pt idx="1792">
                  <c:v>0.68049768518518561</c:v>
                </c:pt>
                <c:pt idx="1793">
                  <c:v>0.68055555555555569</c:v>
                </c:pt>
                <c:pt idx="1794">
                  <c:v>0.68062500000000226</c:v>
                </c:pt>
                <c:pt idx="1795">
                  <c:v>0.68069444444444671</c:v>
                </c:pt>
                <c:pt idx="1796">
                  <c:v>0.68076388888888895</c:v>
                </c:pt>
                <c:pt idx="1797">
                  <c:v>0.68083333333333362</c:v>
                </c:pt>
                <c:pt idx="1798">
                  <c:v>0.68090277777777752</c:v>
                </c:pt>
                <c:pt idx="1799">
                  <c:v>0.6809722222222222</c:v>
                </c:pt>
                <c:pt idx="1800">
                  <c:v>0.68103009259259506</c:v>
                </c:pt>
                <c:pt idx="1801">
                  <c:v>0.68111111111111111</c:v>
                </c:pt>
                <c:pt idx="1802">
                  <c:v>0.68118055555555568</c:v>
                </c:pt>
                <c:pt idx="1803">
                  <c:v>0.68123842592592398</c:v>
                </c:pt>
                <c:pt idx="1804">
                  <c:v>0.6813078703703721</c:v>
                </c:pt>
                <c:pt idx="1805">
                  <c:v>0.68137731481481489</c:v>
                </c:pt>
                <c:pt idx="1806">
                  <c:v>0.68144675925925857</c:v>
                </c:pt>
                <c:pt idx="1807">
                  <c:v>0.68151620370370358</c:v>
                </c:pt>
                <c:pt idx="1808">
                  <c:v>0.68158564814814815</c:v>
                </c:pt>
                <c:pt idx="1809">
                  <c:v>0.6816550925925966</c:v>
                </c:pt>
                <c:pt idx="1810">
                  <c:v>0.68172453703703761</c:v>
                </c:pt>
                <c:pt idx="1811">
                  <c:v>0.68188657407407405</c:v>
                </c:pt>
                <c:pt idx="1812">
                  <c:v>0.68195601851852106</c:v>
                </c:pt>
                <c:pt idx="1813">
                  <c:v>0.68202546296296296</c:v>
                </c:pt>
                <c:pt idx="1814">
                  <c:v>0.6820833333333336</c:v>
                </c:pt>
                <c:pt idx="1815">
                  <c:v>0.6821527777777775</c:v>
                </c:pt>
                <c:pt idx="1816">
                  <c:v>0.68222222222222229</c:v>
                </c:pt>
                <c:pt idx="1817">
                  <c:v>0.68229166666666663</c:v>
                </c:pt>
                <c:pt idx="1818">
                  <c:v>0.68236111111111108</c:v>
                </c:pt>
                <c:pt idx="1819">
                  <c:v>0.68243055555555554</c:v>
                </c:pt>
                <c:pt idx="1820">
                  <c:v>0.6825</c:v>
                </c:pt>
                <c:pt idx="1821">
                  <c:v>0.68255787037037063</c:v>
                </c:pt>
                <c:pt idx="1822">
                  <c:v>0.68262731481481564</c:v>
                </c:pt>
                <c:pt idx="1823">
                  <c:v>0.68269675925925932</c:v>
                </c:pt>
                <c:pt idx="1824">
                  <c:v>0.68276620370370367</c:v>
                </c:pt>
                <c:pt idx="1825">
                  <c:v>0.68283564814815023</c:v>
                </c:pt>
                <c:pt idx="1826">
                  <c:v>0.68290509259259657</c:v>
                </c:pt>
                <c:pt idx="1827">
                  <c:v>0.68297453703703714</c:v>
                </c:pt>
                <c:pt idx="1828">
                  <c:v>0.6830439814814816</c:v>
                </c:pt>
                <c:pt idx="1829">
                  <c:v>0.68311342592592339</c:v>
                </c:pt>
                <c:pt idx="1830">
                  <c:v>0.68317129629629858</c:v>
                </c:pt>
                <c:pt idx="1831">
                  <c:v>0.68324074074074059</c:v>
                </c:pt>
                <c:pt idx="1832">
                  <c:v>0.68331018518518516</c:v>
                </c:pt>
                <c:pt idx="1833">
                  <c:v>0.68337962962962961</c:v>
                </c:pt>
                <c:pt idx="1834">
                  <c:v>0.68344907407407685</c:v>
                </c:pt>
                <c:pt idx="1835">
                  <c:v>0.68351851851851864</c:v>
                </c:pt>
                <c:pt idx="1836">
                  <c:v>0.68358796296295909</c:v>
                </c:pt>
                <c:pt idx="1837">
                  <c:v>0.68365740740740921</c:v>
                </c:pt>
                <c:pt idx="1838">
                  <c:v>0.68372685185185178</c:v>
                </c:pt>
                <c:pt idx="1839">
                  <c:v>0.68379629629629834</c:v>
                </c:pt>
                <c:pt idx="1840">
                  <c:v>0.68385416666666676</c:v>
                </c:pt>
                <c:pt idx="1841">
                  <c:v>0.68392361111111288</c:v>
                </c:pt>
                <c:pt idx="1842">
                  <c:v>0.68399305555555745</c:v>
                </c:pt>
                <c:pt idx="1843">
                  <c:v>0.68406249999999957</c:v>
                </c:pt>
                <c:pt idx="1844">
                  <c:v>0.6841319444444447</c:v>
                </c:pt>
                <c:pt idx="1845">
                  <c:v>0.68420138888888893</c:v>
                </c:pt>
                <c:pt idx="1846">
                  <c:v>0.68427083333333572</c:v>
                </c:pt>
                <c:pt idx="1847">
                  <c:v>0.68434027777777784</c:v>
                </c:pt>
                <c:pt idx="1848">
                  <c:v>0.68440972222222218</c:v>
                </c:pt>
                <c:pt idx="1849">
                  <c:v>0.68447916666666653</c:v>
                </c:pt>
                <c:pt idx="1850">
                  <c:v>0.68454861111111165</c:v>
                </c:pt>
                <c:pt idx="1851">
                  <c:v>0.68461805555555733</c:v>
                </c:pt>
                <c:pt idx="1852">
                  <c:v>0.68467592592592597</c:v>
                </c:pt>
                <c:pt idx="1853">
                  <c:v>0.68474537037037353</c:v>
                </c:pt>
                <c:pt idx="1854">
                  <c:v>0.68481481481481565</c:v>
                </c:pt>
                <c:pt idx="1855">
                  <c:v>0.68488425925925922</c:v>
                </c:pt>
                <c:pt idx="1856">
                  <c:v>0.68495370370370379</c:v>
                </c:pt>
                <c:pt idx="1857">
                  <c:v>0.68502314814814813</c:v>
                </c:pt>
                <c:pt idx="1858">
                  <c:v>0.68509259259259492</c:v>
                </c:pt>
                <c:pt idx="1859">
                  <c:v>0.68516203703703649</c:v>
                </c:pt>
                <c:pt idx="1860">
                  <c:v>0.68523148148148161</c:v>
                </c:pt>
                <c:pt idx="1861">
                  <c:v>0.68528935185185158</c:v>
                </c:pt>
                <c:pt idx="1862">
                  <c:v>0.6853587962962967</c:v>
                </c:pt>
                <c:pt idx="1863">
                  <c:v>0.68542824074074049</c:v>
                </c:pt>
                <c:pt idx="1864">
                  <c:v>0.68549768518518561</c:v>
                </c:pt>
                <c:pt idx="1865">
                  <c:v>0.68556712962962729</c:v>
                </c:pt>
                <c:pt idx="1866">
                  <c:v>0.68563657407407463</c:v>
                </c:pt>
                <c:pt idx="1867">
                  <c:v>0.68570601851852175</c:v>
                </c:pt>
                <c:pt idx="1868">
                  <c:v>0.68577546296296299</c:v>
                </c:pt>
                <c:pt idx="1869">
                  <c:v>0.68584490740740922</c:v>
                </c:pt>
                <c:pt idx="1870">
                  <c:v>0.68591435185185157</c:v>
                </c:pt>
                <c:pt idx="1871">
                  <c:v>0.68598379629629624</c:v>
                </c:pt>
                <c:pt idx="1872">
                  <c:v>0.68604166666666844</c:v>
                </c:pt>
                <c:pt idx="1873">
                  <c:v>0.68611111111111101</c:v>
                </c:pt>
                <c:pt idx="1874">
                  <c:v>0.68618055555555568</c:v>
                </c:pt>
                <c:pt idx="1875">
                  <c:v>0.68624999999999992</c:v>
                </c:pt>
                <c:pt idx="1876">
                  <c:v>0.6863194444444447</c:v>
                </c:pt>
                <c:pt idx="1877">
                  <c:v>0.68638888888888883</c:v>
                </c:pt>
                <c:pt idx="1878">
                  <c:v>0.68645833333333361</c:v>
                </c:pt>
                <c:pt idx="1879">
                  <c:v>0.68652777777777751</c:v>
                </c:pt>
                <c:pt idx="1880">
                  <c:v>0.68659722222222219</c:v>
                </c:pt>
                <c:pt idx="1881">
                  <c:v>0.68665509259259661</c:v>
                </c:pt>
                <c:pt idx="1882">
                  <c:v>0.68672453703703762</c:v>
                </c:pt>
                <c:pt idx="1883">
                  <c:v>0.68679398148148163</c:v>
                </c:pt>
                <c:pt idx="1884">
                  <c:v>0.68686342592592387</c:v>
                </c:pt>
                <c:pt idx="1885">
                  <c:v>0.68693287037037065</c:v>
                </c:pt>
                <c:pt idx="1886">
                  <c:v>0.68700231481481477</c:v>
                </c:pt>
                <c:pt idx="1887">
                  <c:v>0.68707175925925934</c:v>
                </c:pt>
                <c:pt idx="1888">
                  <c:v>0.68712962962962965</c:v>
                </c:pt>
                <c:pt idx="1889">
                  <c:v>0.68719907407407765</c:v>
                </c:pt>
                <c:pt idx="1890">
                  <c:v>0.68726851851852044</c:v>
                </c:pt>
                <c:pt idx="1891">
                  <c:v>0.6873379629629599</c:v>
                </c:pt>
                <c:pt idx="1892">
                  <c:v>0.68740740740740769</c:v>
                </c:pt>
                <c:pt idx="1893">
                  <c:v>0.68747685185185159</c:v>
                </c:pt>
              </c:numCache>
            </c:numRef>
          </c:cat>
          <c:val>
            <c:numRef>
              <c:f>'АД ВЧД Опер'!$N$2:$N$1895</c:f>
              <c:numCache>
                <c:formatCode>General</c:formatCode>
                <c:ptCount val="1894"/>
                <c:pt idx="0">
                  <c:v>33.200000000000003</c:v>
                </c:pt>
                <c:pt idx="1">
                  <c:v>33.200000000000003</c:v>
                </c:pt>
                <c:pt idx="2">
                  <c:v>33.200000000000003</c:v>
                </c:pt>
                <c:pt idx="3">
                  <c:v>33.200000000000003</c:v>
                </c:pt>
                <c:pt idx="4">
                  <c:v>33.200000000000003</c:v>
                </c:pt>
                <c:pt idx="5">
                  <c:v>33.200000000000003</c:v>
                </c:pt>
                <c:pt idx="6">
                  <c:v>33.200000000000003</c:v>
                </c:pt>
                <c:pt idx="7">
                  <c:v>33.200000000000003</c:v>
                </c:pt>
                <c:pt idx="8">
                  <c:v>33.200000000000003</c:v>
                </c:pt>
                <c:pt idx="9">
                  <c:v>33.200000000000003</c:v>
                </c:pt>
                <c:pt idx="10">
                  <c:v>33.200000000000003</c:v>
                </c:pt>
                <c:pt idx="11">
                  <c:v>33.200000000000003</c:v>
                </c:pt>
                <c:pt idx="12">
                  <c:v>33.200000000000003</c:v>
                </c:pt>
                <c:pt idx="13">
                  <c:v>33.200000000000003</c:v>
                </c:pt>
                <c:pt idx="14">
                  <c:v>33.200000000000003</c:v>
                </c:pt>
                <c:pt idx="15">
                  <c:v>33.200000000000003</c:v>
                </c:pt>
                <c:pt idx="16">
                  <c:v>33.200000000000003</c:v>
                </c:pt>
                <c:pt idx="17">
                  <c:v>33.800000000000004</c:v>
                </c:pt>
                <c:pt idx="18">
                  <c:v>33.800000000000004</c:v>
                </c:pt>
                <c:pt idx="19">
                  <c:v>33.800000000000004</c:v>
                </c:pt>
                <c:pt idx="20">
                  <c:v>33.800000000000004</c:v>
                </c:pt>
                <c:pt idx="21">
                  <c:v>33.800000000000004</c:v>
                </c:pt>
                <c:pt idx="22">
                  <c:v>33.800000000000004</c:v>
                </c:pt>
                <c:pt idx="23">
                  <c:v>33.800000000000004</c:v>
                </c:pt>
                <c:pt idx="24">
                  <c:v>33.800000000000004</c:v>
                </c:pt>
                <c:pt idx="25">
                  <c:v>33.800000000000004</c:v>
                </c:pt>
                <c:pt idx="26">
                  <c:v>33.800000000000004</c:v>
                </c:pt>
                <c:pt idx="27">
                  <c:v>33.800000000000004</c:v>
                </c:pt>
                <c:pt idx="28">
                  <c:v>33.800000000000004</c:v>
                </c:pt>
                <c:pt idx="29">
                  <c:v>33.800000000000004</c:v>
                </c:pt>
                <c:pt idx="30">
                  <c:v>33.800000000000004</c:v>
                </c:pt>
                <c:pt idx="31">
                  <c:v>33.800000000000004</c:v>
                </c:pt>
                <c:pt idx="32">
                  <c:v>33.800000000000004</c:v>
                </c:pt>
                <c:pt idx="33">
                  <c:v>33.800000000000004</c:v>
                </c:pt>
                <c:pt idx="34">
                  <c:v>33.800000000000004</c:v>
                </c:pt>
                <c:pt idx="35">
                  <c:v>33.800000000000004</c:v>
                </c:pt>
                <c:pt idx="36">
                  <c:v>33.800000000000004</c:v>
                </c:pt>
                <c:pt idx="37">
                  <c:v>33.800000000000004</c:v>
                </c:pt>
                <c:pt idx="38">
                  <c:v>33.800000000000004</c:v>
                </c:pt>
                <c:pt idx="39">
                  <c:v>33.800000000000004</c:v>
                </c:pt>
                <c:pt idx="40">
                  <c:v>33.800000000000004</c:v>
                </c:pt>
                <c:pt idx="41">
                  <c:v>33.800000000000004</c:v>
                </c:pt>
                <c:pt idx="42">
                  <c:v>33.800000000000004</c:v>
                </c:pt>
                <c:pt idx="43">
                  <c:v>33.800000000000004</c:v>
                </c:pt>
                <c:pt idx="44">
                  <c:v>33.800000000000004</c:v>
                </c:pt>
                <c:pt idx="45">
                  <c:v>33.800000000000004</c:v>
                </c:pt>
                <c:pt idx="46">
                  <c:v>33.800000000000004</c:v>
                </c:pt>
                <c:pt idx="47">
                  <c:v>33.800000000000004</c:v>
                </c:pt>
                <c:pt idx="48">
                  <c:v>34.1</c:v>
                </c:pt>
                <c:pt idx="49">
                  <c:v>34.1</c:v>
                </c:pt>
                <c:pt idx="50">
                  <c:v>34.1</c:v>
                </c:pt>
                <c:pt idx="51">
                  <c:v>34.1</c:v>
                </c:pt>
                <c:pt idx="52">
                  <c:v>34.1</c:v>
                </c:pt>
                <c:pt idx="53">
                  <c:v>34.1</c:v>
                </c:pt>
                <c:pt idx="54">
                  <c:v>34.1</c:v>
                </c:pt>
                <c:pt idx="55">
                  <c:v>34.1</c:v>
                </c:pt>
                <c:pt idx="56">
                  <c:v>34.1</c:v>
                </c:pt>
                <c:pt idx="57">
                  <c:v>34.1</c:v>
                </c:pt>
                <c:pt idx="58">
                  <c:v>34.1</c:v>
                </c:pt>
                <c:pt idx="59">
                  <c:v>34.1</c:v>
                </c:pt>
                <c:pt idx="60">
                  <c:v>34.1</c:v>
                </c:pt>
                <c:pt idx="61">
                  <c:v>34.1</c:v>
                </c:pt>
                <c:pt idx="62">
                  <c:v>34.1</c:v>
                </c:pt>
                <c:pt idx="63">
                  <c:v>34.1</c:v>
                </c:pt>
                <c:pt idx="64">
                  <c:v>34.1</c:v>
                </c:pt>
                <c:pt idx="65">
                  <c:v>34.1</c:v>
                </c:pt>
                <c:pt idx="66">
                  <c:v>34.1</c:v>
                </c:pt>
                <c:pt idx="67">
                  <c:v>34.1</c:v>
                </c:pt>
                <c:pt idx="68">
                  <c:v>33.9</c:v>
                </c:pt>
                <c:pt idx="69">
                  <c:v>33.9</c:v>
                </c:pt>
                <c:pt idx="70">
                  <c:v>33.9</c:v>
                </c:pt>
                <c:pt idx="71">
                  <c:v>33.9</c:v>
                </c:pt>
                <c:pt idx="72">
                  <c:v>33.9</c:v>
                </c:pt>
                <c:pt idx="73">
                  <c:v>33.9</c:v>
                </c:pt>
                <c:pt idx="74">
                  <c:v>33.9</c:v>
                </c:pt>
                <c:pt idx="75">
                  <c:v>33.9</c:v>
                </c:pt>
                <c:pt idx="76">
                  <c:v>33.9</c:v>
                </c:pt>
                <c:pt idx="77">
                  <c:v>33.9</c:v>
                </c:pt>
                <c:pt idx="78">
                  <c:v>33.9</c:v>
                </c:pt>
                <c:pt idx="79">
                  <c:v>33.9</c:v>
                </c:pt>
                <c:pt idx="80">
                  <c:v>33.9</c:v>
                </c:pt>
                <c:pt idx="81">
                  <c:v>33.9</c:v>
                </c:pt>
                <c:pt idx="82">
                  <c:v>33.9</c:v>
                </c:pt>
                <c:pt idx="83">
                  <c:v>33.9</c:v>
                </c:pt>
                <c:pt idx="84">
                  <c:v>33.9</c:v>
                </c:pt>
                <c:pt idx="85">
                  <c:v>33.9</c:v>
                </c:pt>
                <c:pt idx="86">
                  <c:v>33.9</c:v>
                </c:pt>
                <c:pt idx="87">
                  <c:v>33.9</c:v>
                </c:pt>
                <c:pt idx="88">
                  <c:v>33.9</c:v>
                </c:pt>
                <c:pt idx="89">
                  <c:v>33.9</c:v>
                </c:pt>
                <c:pt idx="90">
                  <c:v>33.9</c:v>
                </c:pt>
                <c:pt idx="91">
                  <c:v>33.9</c:v>
                </c:pt>
                <c:pt idx="92">
                  <c:v>33.9</c:v>
                </c:pt>
                <c:pt idx="93">
                  <c:v>33.9</c:v>
                </c:pt>
                <c:pt idx="94">
                  <c:v>33.9</c:v>
                </c:pt>
                <c:pt idx="95">
                  <c:v>33.9</c:v>
                </c:pt>
                <c:pt idx="96">
                  <c:v>33.9</c:v>
                </c:pt>
                <c:pt idx="97">
                  <c:v>33.9</c:v>
                </c:pt>
                <c:pt idx="98">
                  <c:v>33.9</c:v>
                </c:pt>
                <c:pt idx="99">
                  <c:v>33.4</c:v>
                </c:pt>
                <c:pt idx="100">
                  <c:v>33.4</c:v>
                </c:pt>
                <c:pt idx="101">
                  <c:v>33.4</c:v>
                </c:pt>
                <c:pt idx="102">
                  <c:v>33.4</c:v>
                </c:pt>
                <c:pt idx="103">
                  <c:v>33.4</c:v>
                </c:pt>
                <c:pt idx="104">
                  <c:v>33.4</c:v>
                </c:pt>
                <c:pt idx="105">
                  <c:v>33.4</c:v>
                </c:pt>
                <c:pt idx="106">
                  <c:v>33.4</c:v>
                </c:pt>
                <c:pt idx="107">
                  <c:v>33.4</c:v>
                </c:pt>
                <c:pt idx="108">
                  <c:v>33.4</c:v>
                </c:pt>
                <c:pt idx="109">
                  <c:v>33.4</c:v>
                </c:pt>
                <c:pt idx="110">
                  <c:v>33.4</c:v>
                </c:pt>
                <c:pt idx="111">
                  <c:v>33.4</c:v>
                </c:pt>
                <c:pt idx="112">
                  <c:v>33.4</c:v>
                </c:pt>
                <c:pt idx="113">
                  <c:v>33.4</c:v>
                </c:pt>
                <c:pt idx="114">
                  <c:v>33.4</c:v>
                </c:pt>
                <c:pt idx="115">
                  <c:v>33.4</c:v>
                </c:pt>
                <c:pt idx="116">
                  <c:v>33.4</c:v>
                </c:pt>
                <c:pt idx="117">
                  <c:v>33.4</c:v>
                </c:pt>
                <c:pt idx="118">
                  <c:v>33.4</c:v>
                </c:pt>
                <c:pt idx="119">
                  <c:v>33.4</c:v>
                </c:pt>
                <c:pt idx="120">
                  <c:v>33.4</c:v>
                </c:pt>
                <c:pt idx="121">
                  <c:v>33.4</c:v>
                </c:pt>
                <c:pt idx="122">
                  <c:v>33.4</c:v>
                </c:pt>
                <c:pt idx="123">
                  <c:v>33.4</c:v>
                </c:pt>
                <c:pt idx="124">
                  <c:v>33.4</c:v>
                </c:pt>
                <c:pt idx="125">
                  <c:v>33.4</c:v>
                </c:pt>
                <c:pt idx="126">
                  <c:v>33.4</c:v>
                </c:pt>
                <c:pt idx="127">
                  <c:v>33.4</c:v>
                </c:pt>
                <c:pt idx="128">
                  <c:v>33.4</c:v>
                </c:pt>
                <c:pt idx="129">
                  <c:v>33.4</c:v>
                </c:pt>
                <c:pt idx="130">
                  <c:v>33.4</c:v>
                </c:pt>
                <c:pt idx="131">
                  <c:v>33.4</c:v>
                </c:pt>
                <c:pt idx="132">
                  <c:v>33.4</c:v>
                </c:pt>
                <c:pt idx="133">
                  <c:v>33.4</c:v>
                </c:pt>
                <c:pt idx="134">
                  <c:v>33.4</c:v>
                </c:pt>
                <c:pt idx="135">
                  <c:v>33.4</c:v>
                </c:pt>
                <c:pt idx="136">
                  <c:v>33.4</c:v>
                </c:pt>
                <c:pt idx="137">
                  <c:v>33.4</c:v>
                </c:pt>
                <c:pt idx="138">
                  <c:v>33.4</c:v>
                </c:pt>
                <c:pt idx="139">
                  <c:v>32.800000000000004</c:v>
                </c:pt>
                <c:pt idx="140">
                  <c:v>32.800000000000004</c:v>
                </c:pt>
                <c:pt idx="141">
                  <c:v>32.800000000000004</c:v>
                </c:pt>
                <c:pt idx="142">
                  <c:v>32.800000000000004</c:v>
                </c:pt>
                <c:pt idx="143">
                  <c:v>32.800000000000004</c:v>
                </c:pt>
                <c:pt idx="144">
                  <c:v>32.800000000000004</c:v>
                </c:pt>
                <c:pt idx="145">
                  <c:v>32.800000000000004</c:v>
                </c:pt>
                <c:pt idx="146">
                  <c:v>32.800000000000004</c:v>
                </c:pt>
                <c:pt idx="147">
                  <c:v>32.800000000000004</c:v>
                </c:pt>
                <c:pt idx="148">
                  <c:v>32.800000000000004</c:v>
                </c:pt>
                <c:pt idx="149">
                  <c:v>32.800000000000004</c:v>
                </c:pt>
                <c:pt idx="150">
                  <c:v>32.700000000000003</c:v>
                </c:pt>
                <c:pt idx="151">
                  <c:v>32.700000000000003</c:v>
                </c:pt>
                <c:pt idx="152">
                  <c:v>32.700000000000003</c:v>
                </c:pt>
                <c:pt idx="153">
                  <c:v>32.700000000000003</c:v>
                </c:pt>
                <c:pt idx="154">
                  <c:v>32.700000000000003</c:v>
                </c:pt>
                <c:pt idx="155">
                  <c:v>32.700000000000003</c:v>
                </c:pt>
                <c:pt idx="156">
                  <c:v>32.700000000000003</c:v>
                </c:pt>
                <c:pt idx="157">
                  <c:v>32.700000000000003</c:v>
                </c:pt>
                <c:pt idx="158">
                  <c:v>32.700000000000003</c:v>
                </c:pt>
                <c:pt idx="159">
                  <c:v>32.700000000000003</c:v>
                </c:pt>
                <c:pt idx="160">
                  <c:v>32.800000000000004</c:v>
                </c:pt>
                <c:pt idx="161">
                  <c:v>32.800000000000004</c:v>
                </c:pt>
                <c:pt idx="162">
                  <c:v>32.800000000000004</c:v>
                </c:pt>
                <c:pt idx="163">
                  <c:v>32.800000000000004</c:v>
                </c:pt>
                <c:pt idx="164">
                  <c:v>32.800000000000004</c:v>
                </c:pt>
                <c:pt idx="165">
                  <c:v>32.800000000000004</c:v>
                </c:pt>
                <c:pt idx="166">
                  <c:v>32.800000000000004</c:v>
                </c:pt>
                <c:pt idx="167">
                  <c:v>32.800000000000004</c:v>
                </c:pt>
                <c:pt idx="168">
                  <c:v>32.800000000000004</c:v>
                </c:pt>
                <c:pt idx="169">
                  <c:v>32.800000000000004</c:v>
                </c:pt>
                <c:pt idx="170">
                  <c:v>32.6</c:v>
                </c:pt>
                <c:pt idx="171">
                  <c:v>32.6</c:v>
                </c:pt>
                <c:pt idx="172">
                  <c:v>32.6</c:v>
                </c:pt>
                <c:pt idx="173">
                  <c:v>32.6</c:v>
                </c:pt>
                <c:pt idx="174">
                  <c:v>32.6</c:v>
                </c:pt>
                <c:pt idx="175">
                  <c:v>32.6</c:v>
                </c:pt>
                <c:pt idx="176">
                  <c:v>32.6</c:v>
                </c:pt>
                <c:pt idx="177">
                  <c:v>32.6</c:v>
                </c:pt>
                <c:pt idx="178">
                  <c:v>32.6</c:v>
                </c:pt>
                <c:pt idx="179">
                  <c:v>32.6</c:v>
                </c:pt>
                <c:pt idx="180">
                  <c:v>32.6</c:v>
                </c:pt>
                <c:pt idx="181">
                  <c:v>32.6</c:v>
                </c:pt>
                <c:pt idx="182">
                  <c:v>32.6</c:v>
                </c:pt>
                <c:pt idx="183">
                  <c:v>32.6</c:v>
                </c:pt>
                <c:pt idx="184">
                  <c:v>32.6</c:v>
                </c:pt>
                <c:pt idx="185">
                  <c:v>32.6</c:v>
                </c:pt>
                <c:pt idx="186">
                  <c:v>32.6</c:v>
                </c:pt>
                <c:pt idx="187">
                  <c:v>32.6</c:v>
                </c:pt>
                <c:pt idx="188">
                  <c:v>32.6</c:v>
                </c:pt>
                <c:pt idx="189">
                  <c:v>32.6</c:v>
                </c:pt>
                <c:pt idx="190">
                  <c:v>32.6</c:v>
                </c:pt>
                <c:pt idx="191">
                  <c:v>32.6</c:v>
                </c:pt>
                <c:pt idx="192">
                  <c:v>32.6</c:v>
                </c:pt>
                <c:pt idx="193">
                  <c:v>32.6</c:v>
                </c:pt>
                <c:pt idx="194">
                  <c:v>32.6</c:v>
                </c:pt>
                <c:pt idx="195">
                  <c:v>32.6</c:v>
                </c:pt>
                <c:pt idx="196">
                  <c:v>32.6</c:v>
                </c:pt>
                <c:pt idx="197">
                  <c:v>32.6</c:v>
                </c:pt>
                <c:pt idx="198">
                  <c:v>32.6</c:v>
                </c:pt>
                <c:pt idx="199">
                  <c:v>32.6</c:v>
                </c:pt>
                <c:pt idx="200">
                  <c:v>32.6</c:v>
                </c:pt>
                <c:pt idx="201">
                  <c:v>32.1</c:v>
                </c:pt>
                <c:pt idx="202">
                  <c:v>32.1</c:v>
                </c:pt>
                <c:pt idx="203">
                  <c:v>32.1</c:v>
                </c:pt>
                <c:pt idx="204">
                  <c:v>32.1</c:v>
                </c:pt>
                <c:pt idx="205">
                  <c:v>32.1</c:v>
                </c:pt>
                <c:pt idx="206">
                  <c:v>32.1</c:v>
                </c:pt>
                <c:pt idx="207">
                  <c:v>32.1</c:v>
                </c:pt>
                <c:pt idx="208">
                  <c:v>32.1</c:v>
                </c:pt>
                <c:pt idx="209">
                  <c:v>32.1</c:v>
                </c:pt>
                <c:pt idx="210">
                  <c:v>32.1</c:v>
                </c:pt>
                <c:pt idx="211">
                  <c:v>32.1</c:v>
                </c:pt>
                <c:pt idx="212">
                  <c:v>32.1</c:v>
                </c:pt>
                <c:pt idx="213">
                  <c:v>32.1</c:v>
                </c:pt>
                <c:pt idx="214">
                  <c:v>32.1</c:v>
                </c:pt>
                <c:pt idx="215">
                  <c:v>32.1</c:v>
                </c:pt>
                <c:pt idx="216">
                  <c:v>32.1</c:v>
                </c:pt>
                <c:pt idx="217">
                  <c:v>32.1</c:v>
                </c:pt>
                <c:pt idx="218">
                  <c:v>32.1</c:v>
                </c:pt>
                <c:pt idx="219">
                  <c:v>32.1</c:v>
                </c:pt>
                <c:pt idx="220">
                  <c:v>32.1</c:v>
                </c:pt>
                <c:pt idx="221">
                  <c:v>32.1</c:v>
                </c:pt>
                <c:pt idx="222">
                  <c:v>32.1</c:v>
                </c:pt>
                <c:pt idx="223">
                  <c:v>32.1</c:v>
                </c:pt>
                <c:pt idx="224">
                  <c:v>32.1</c:v>
                </c:pt>
                <c:pt idx="225">
                  <c:v>32.1</c:v>
                </c:pt>
                <c:pt idx="226">
                  <c:v>32.1</c:v>
                </c:pt>
                <c:pt idx="227">
                  <c:v>32.1</c:v>
                </c:pt>
                <c:pt idx="228">
                  <c:v>32.1</c:v>
                </c:pt>
                <c:pt idx="229">
                  <c:v>32.1</c:v>
                </c:pt>
                <c:pt idx="230">
                  <c:v>32.1</c:v>
                </c:pt>
                <c:pt idx="231">
                  <c:v>32.1</c:v>
                </c:pt>
                <c:pt idx="232">
                  <c:v>32.4</c:v>
                </c:pt>
                <c:pt idx="233">
                  <c:v>32.4</c:v>
                </c:pt>
                <c:pt idx="234">
                  <c:v>32.4</c:v>
                </c:pt>
                <c:pt idx="235">
                  <c:v>32.4</c:v>
                </c:pt>
                <c:pt idx="236">
                  <c:v>32.4</c:v>
                </c:pt>
                <c:pt idx="237">
                  <c:v>32.4</c:v>
                </c:pt>
                <c:pt idx="238">
                  <c:v>32.4</c:v>
                </c:pt>
                <c:pt idx="239">
                  <c:v>32.4</c:v>
                </c:pt>
                <c:pt idx="240">
                  <c:v>32.4</c:v>
                </c:pt>
                <c:pt idx="241">
                  <c:v>32.4</c:v>
                </c:pt>
                <c:pt idx="242">
                  <c:v>32.4</c:v>
                </c:pt>
                <c:pt idx="243">
                  <c:v>32.4</c:v>
                </c:pt>
                <c:pt idx="244">
                  <c:v>32.4</c:v>
                </c:pt>
                <c:pt idx="245">
                  <c:v>32.4</c:v>
                </c:pt>
                <c:pt idx="246">
                  <c:v>32.4</c:v>
                </c:pt>
                <c:pt idx="247">
                  <c:v>32.4</c:v>
                </c:pt>
                <c:pt idx="248">
                  <c:v>32.4</c:v>
                </c:pt>
                <c:pt idx="249">
                  <c:v>32.4</c:v>
                </c:pt>
                <c:pt idx="250">
                  <c:v>32.4</c:v>
                </c:pt>
                <c:pt idx="251">
                  <c:v>32.4</c:v>
                </c:pt>
                <c:pt idx="252">
                  <c:v>32.4</c:v>
                </c:pt>
                <c:pt idx="253">
                  <c:v>32.4</c:v>
                </c:pt>
                <c:pt idx="254">
                  <c:v>32.4</c:v>
                </c:pt>
                <c:pt idx="255">
                  <c:v>32.4</c:v>
                </c:pt>
                <c:pt idx="256">
                  <c:v>32.4</c:v>
                </c:pt>
                <c:pt idx="257">
                  <c:v>32.4</c:v>
                </c:pt>
                <c:pt idx="258">
                  <c:v>32.4</c:v>
                </c:pt>
                <c:pt idx="259">
                  <c:v>32.4</c:v>
                </c:pt>
                <c:pt idx="260">
                  <c:v>32.4</c:v>
                </c:pt>
                <c:pt idx="261">
                  <c:v>32.4</c:v>
                </c:pt>
                <c:pt idx="262">
                  <c:v>32.4</c:v>
                </c:pt>
                <c:pt idx="263">
                  <c:v>32.1</c:v>
                </c:pt>
                <c:pt idx="264">
                  <c:v>32.1</c:v>
                </c:pt>
                <c:pt idx="265">
                  <c:v>32.1</c:v>
                </c:pt>
                <c:pt idx="266">
                  <c:v>32.1</c:v>
                </c:pt>
                <c:pt idx="267">
                  <c:v>32.1</c:v>
                </c:pt>
                <c:pt idx="268">
                  <c:v>32.1</c:v>
                </c:pt>
                <c:pt idx="269">
                  <c:v>32.1</c:v>
                </c:pt>
                <c:pt idx="270">
                  <c:v>32.1</c:v>
                </c:pt>
                <c:pt idx="271">
                  <c:v>32.1</c:v>
                </c:pt>
                <c:pt idx="272">
                  <c:v>32.1</c:v>
                </c:pt>
                <c:pt idx="273">
                  <c:v>32.1</c:v>
                </c:pt>
                <c:pt idx="274">
                  <c:v>32.1</c:v>
                </c:pt>
                <c:pt idx="275">
                  <c:v>32.1</c:v>
                </c:pt>
                <c:pt idx="276">
                  <c:v>32.1</c:v>
                </c:pt>
                <c:pt idx="277">
                  <c:v>32.1</c:v>
                </c:pt>
                <c:pt idx="278">
                  <c:v>32.1</c:v>
                </c:pt>
                <c:pt idx="279">
                  <c:v>32.1</c:v>
                </c:pt>
                <c:pt idx="280">
                  <c:v>32.1</c:v>
                </c:pt>
                <c:pt idx="281">
                  <c:v>32.1</c:v>
                </c:pt>
                <c:pt idx="282">
                  <c:v>32.1</c:v>
                </c:pt>
                <c:pt idx="283">
                  <c:v>32.1</c:v>
                </c:pt>
                <c:pt idx="284">
                  <c:v>32.1</c:v>
                </c:pt>
                <c:pt idx="285">
                  <c:v>32.1</c:v>
                </c:pt>
                <c:pt idx="286">
                  <c:v>32.1</c:v>
                </c:pt>
                <c:pt idx="287">
                  <c:v>32.1</c:v>
                </c:pt>
                <c:pt idx="288">
                  <c:v>32.1</c:v>
                </c:pt>
                <c:pt idx="289">
                  <c:v>32.1</c:v>
                </c:pt>
                <c:pt idx="290">
                  <c:v>32.1</c:v>
                </c:pt>
                <c:pt idx="291">
                  <c:v>32.1</c:v>
                </c:pt>
                <c:pt idx="292">
                  <c:v>31.9</c:v>
                </c:pt>
                <c:pt idx="293">
                  <c:v>31.9</c:v>
                </c:pt>
                <c:pt idx="294">
                  <c:v>31.9</c:v>
                </c:pt>
                <c:pt idx="295">
                  <c:v>31.9</c:v>
                </c:pt>
                <c:pt idx="296">
                  <c:v>31.9</c:v>
                </c:pt>
                <c:pt idx="297">
                  <c:v>31.9</c:v>
                </c:pt>
                <c:pt idx="298">
                  <c:v>31.9</c:v>
                </c:pt>
                <c:pt idx="299">
                  <c:v>31.9</c:v>
                </c:pt>
                <c:pt idx="300">
                  <c:v>31.9</c:v>
                </c:pt>
                <c:pt idx="301">
                  <c:v>31.9</c:v>
                </c:pt>
                <c:pt idx="302">
                  <c:v>31.9</c:v>
                </c:pt>
                <c:pt idx="303">
                  <c:v>31.9</c:v>
                </c:pt>
                <c:pt idx="304">
                  <c:v>31.9</c:v>
                </c:pt>
                <c:pt idx="305">
                  <c:v>31.9</c:v>
                </c:pt>
                <c:pt idx="306">
                  <c:v>31.9</c:v>
                </c:pt>
                <c:pt idx="307">
                  <c:v>31.9</c:v>
                </c:pt>
                <c:pt idx="308">
                  <c:v>31.9</c:v>
                </c:pt>
                <c:pt idx="309">
                  <c:v>31.9</c:v>
                </c:pt>
                <c:pt idx="310">
                  <c:v>31.9</c:v>
                </c:pt>
                <c:pt idx="311">
                  <c:v>31.9</c:v>
                </c:pt>
                <c:pt idx="312">
                  <c:v>31.9</c:v>
                </c:pt>
                <c:pt idx="313">
                  <c:v>31.9</c:v>
                </c:pt>
                <c:pt idx="314">
                  <c:v>31.9</c:v>
                </c:pt>
                <c:pt idx="315">
                  <c:v>31.9</c:v>
                </c:pt>
                <c:pt idx="316">
                  <c:v>31.9</c:v>
                </c:pt>
                <c:pt idx="317">
                  <c:v>31.9</c:v>
                </c:pt>
                <c:pt idx="318">
                  <c:v>31.9</c:v>
                </c:pt>
                <c:pt idx="319">
                  <c:v>31.9</c:v>
                </c:pt>
                <c:pt idx="320">
                  <c:v>31.9</c:v>
                </c:pt>
                <c:pt idx="321">
                  <c:v>31.9</c:v>
                </c:pt>
                <c:pt idx="322">
                  <c:v>31.9</c:v>
                </c:pt>
                <c:pt idx="323">
                  <c:v>31.6</c:v>
                </c:pt>
                <c:pt idx="324">
                  <c:v>31.6</c:v>
                </c:pt>
                <c:pt idx="325">
                  <c:v>31.6</c:v>
                </c:pt>
                <c:pt idx="326">
                  <c:v>31.6</c:v>
                </c:pt>
                <c:pt idx="327">
                  <c:v>31.6</c:v>
                </c:pt>
                <c:pt idx="328">
                  <c:v>31.6</c:v>
                </c:pt>
                <c:pt idx="329">
                  <c:v>31.6</c:v>
                </c:pt>
                <c:pt idx="330">
                  <c:v>31.6</c:v>
                </c:pt>
                <c:pt idx="331">
                  <c:v>31.6</c:v>
                </c:pt>
                <c:pt idx="332">
                  <c:v>31.6</c:v>
                </c:pt>
                <c:pt idx="333">
                  <c:v>31.6</c:v>
                </c:pt>
                <c:pt idx="334">
                  <c:v>31.6</c:v>
                </c:pt>
                <c:pt idx="335">
                  <c:v>31.6</c:v>
                </c:pt>
                <c:pt idx="336">
                  <c:v>31.6</c:v>
                </c:pt>
                <c:pt idx="337">
                  <c:v>31.6</c:v>
                </c:pt>
                <c:pt idx="338">
                  <c:v>31.6</c:v>
                </c:pt>
                <c:pt idx="339">
                  <c:v>31.6</c:v>
                </c:pt>
                <c:pt idx="340">
                  <c:v>31.6</c:v>
                </c:pt>
                <c:pt idx="341">
                  <c:v>31.6</c:v>
                </c:pt>
                <c:pt idx="342">
                  <c:v>31.6</c:v>
                </c:pt>
                <c:pt idx="343">
                  <c:v>31.6</c:v>
                </c:pt>
                <c:pt idx="344">
                  <c:v>31.6</c:v>
                </c:pt>
                <c:pt idx="345">
                  <c:v>31.6</c:v>
                </c:pt>
                <c:pt idx="346">
                  <c:v>31.6</c:v>
                </c:pt>
                <c:pt idx="347">
                  <c:v>31.6</c:v>
                </c:pt>
                <c:pt idx="348">
                  <c:v>31.6</c:v>
                </c:pt>
                <c:pt idx="349">
                  <c:v>31.6</c:v>
                </c:pt>
                <c:pt idx="350">
                  <c:v>31.6</c:v>
                </c:pt>
                <c:pt idx="351">
                  <c:v>31.6</c:v>
                </c:pt>
                <c:pt idx="352">
                  <c:v>31.6</c:v>
                </c:pt>
                <c:pt idx="353">
                  <c:v>32.4</c:v>
                </c:pt>
                <c:pt idx="354">
                  <c:v>32.4</c:v>
                </c:pt>
                <c:pt idx="355">
                  <c:v>32.4</c:v>
                </c:pt>
                <c:pt idx="356">
                  <c:v>32.4</c:v>
                </c:pt>
                <c:pt idx="357">
                  <c:v>32.4</c:v>
                </c:pt>
                <c:pt idx="358">
                  <c:v>32.4</c:v>
                </c:pt>
                <c:pt idx="359">
                  <c:v>32.4</c:v>
                </c:pt>
                <c:pt idx="360">
                  <c:v>32.4</c:v>
                </c:pt>
                <c:pt idx="361">
                  <c:v>32.4</c:v>
                </c:pt>
                <c:pt idx="362">
                  <c:v>32.4</c:v>
                </c:pt>
                <c:pt idx="363">
                  <c:v>32.4</c:v>
                </c:pt>
                <c:pt idx="364">
                  <c:v>32.4</c:v>
                </c:pt>
                <c:pt idx="365">
                  <c:v>32.4</c:v>
                </c:pt>
                <c:pt idx="366">
                  <c:v>32.4</c:v>
                </c:pt>
                <c:pt idx="367">
                  <c:v>32.4</c:v>
                </c:pt>
                <c:pt idx="368">
                  <c:v>32.4</c:v>
                </c:pt>
                <c:pt idx="369">
                  <c:v>32.4</c:v>
                </c:pt>
                <c:pt idx="370">
                  <c:v>32.4</c:v>
                </c:pt>
                <c:pt idx="371">
                  <c:v>32.4</c:v>
                </c:pt>
                <c:pt idx="372">
                  <c:v>32.4</c:v>
                </c:pt>
                <c:pt idx="373">
                  <c:v>32.4</c:v>
                </c:pt>
                <c:pt idx="374">
                  <c:v>32.4</c:v>
                </c:pt>
                <c:pt idx="375">
                  <c:v>32.4</c:v>
                </c:pt>
                <c:pt idx="376">
                  <c:v>32.4</c:v>
                </c:pt>
                <c:pt idx="377">
                  <c:v>32.4</c:v>
                </c:pt>
                <c:pt idx="378">
                  <c:v>32.4</c:v>
                </c:pt>
                <c:pt idx="379">
                  <c:v>32.4</c:v>
                </c:pt>
                <c:pt idx="380">
                  <c:v>32.4</c:v>
                </c:pt>
                <c:pt idx="381">
                  <c:v>32.4</c:v>
                </c:pt>
                <c:pt idx="382">
                  <c:v>32.4</c:v>
                </c:pt>
                <c:pt idx="383">
                  <c:v>32.4</c:v>
                </c:pt>
                <c:pt idx="384">
                  <c:v>31.7</c:v>
                </c:pt>
                <c:pt idx="385">
                  <c:v>31.7</c:v>
                </c:pt>
                <c:pt idx="386">
                  <c:v>31.7</c:v>
                </c:pt>
                <c:pt idx="387">
                  <c:v>31.7</c:v>
                </c:pt>
                <c:pt idx="388">
                  <c:v>31.7</c:v>
                </c:pt>
                <c:pt idx="389">
                  <c:v>31.7</c:v>
                </c:pt>
                <c:pt idx="390">
                  <c:v>31.7</c:v>
                </c:pt>
                <c:pt idx="391">
                  <c:v>31.7</c:v>
                </c:pt>
                <c:pt idx="392">
                  <c:v>31.7</c:v>
                </c:pt>
                <c:pt idx="393">
                  <c:v>31.7</c:v>
                </c:pt>
                <c:pt idx="394">
                  <c:v>31.7</c:v>
                </c:pt>
                <c:pt idx="395">
                  <c:v>31.7</c:v>
                </c:pt>
                <c:pt idx="396">
                  <c:v>31.7</c:v>
                </c:pt>
                <c:pt idx="397">
                  <c:v>31.7</c:v>
                </c:pt>
                <c:pt idx="398">
                  <c:v>31.7</c:v>
                </c:pt>
                <c:pt idx="399">
                  <c:v>31.7</c:v>
                </c:pt>
                <c:pt idx="400">
                  <c:v>31.7</c:v>
                </c:pt>
                <c:pt idx="401">
                  <c:v>31.7</c:v>
                </c:pt>
                <c:pt idx="402">
                  <c:v>31.7</c:v>
                </c:pt>
                <c:pt idx="403">
                  <c:v>31.7</c:v>
                </c:pt>
                <c:pt idx="404">
                  <c:v>31.7</c:v>
                </c:pt>
                <c:pt idx="405">
                  <c:v>31.7</c:v>
                </c:pt>
                <c:pt idx="406">
                  <c:v>31.7</c:v>
                </c:pt>
                <c:pt idx="407">
                  <c:v>31.7</c:v>
                </c:pt>
                <c:pt idx="408">
                  <c:v>31.7</c:v>
                </c:pt>
                <c:pt idx="409">
                  <c:v>31.7</c:v>
                </c:pt>
                <c:pt idx="410">
                  <c:v>31.7</c:v>
                </c:pt>
                <c:pt idx="411">
                  <c:v>31.7</c:v>
                </c:pt>
                <c:pt idx="412">
                  <c:v>31.7</c:v>
                </c:pt>
                <c:pt idx="413">
                  <c:v>31.7</c:v>
                </c:pt>
                <c:pt idx="414">
                  <c:v>30.5</c:v>
                </c:pt>
                <c:pt idx="415">
                  <c:v>30.5</c:v>
                </c:pt>
                <c:pt idx="416">
                  <c:v>30.5</c:v>
                </c:pt>
                <c:pt idx="417">
                  <c:v>30.5</c:v>
                </c:pt>
                <c:pt idx="418">
                  <c:v>30.5</c:v>
                </c:pt>
                <c:pt idx="419">
                  <c:v>30.5</c:v>
                </c:pt>
                <c:pt idx="420">
                  <c:v>30.5</c:v>
                </c:pt>
                <c:pt idx="421">
                  <c:v>30.5</c:v>
                </c:pt>
                <c:pt idx="422">
                  <c:v>30.5</c:v>
                </c:pt>
                <c:pt idx="423">
                  <c:v>30.5</c:v>
                </c:pt>
                <c:pt idx="424">
                  <c:v>30.5</c:v>
                </c:pt>
                <c:pt idx="425">
                  <c:v>30.5</c:v>
                </c:pt>
                <c:pt idx="426">
                  <c:v>30.5</c:v>
                </c:pt>
                <c:pt idx="427">
                  <c:v>30.5</c:v>
                </c:pt>
                <c:pt idx="428">
                  <c:v>30.5</c:v>
                </c:pt>
                <c:pt idx="429">
                  <c:v>30.5</c:v>
                </c:pt>
                <c:pt idx="430">
                  <c:v>30.5</c:v>
                </c:pt>
                <c:pt idx="431">
                  <c:v>30.5</c:v>
                </c:pt>
                <c:pt idx="432">
                  <c:v>30.5</c:v>
                </c:pt>
                <c:pt idx="433">
                  <c:v>30.5</c:v>
                </c:pt>
                <c:pt idx="434">
                  <c:v>30.5</c:v>
                </c:pt>
                <c:pt idx="435">
                  <c:v>30.5</c:v>
                </c:pt>
                <c:pt idx="436">
                  <c:v>30.5</c:v>
                </c:pt>
                <c:pt idx="437">
                  <c:v>30.5</c:v>
                </c:pt>
                <c:pt idx="438">
                  <c:v>30.5</c:v>
                </c:pt>
                <c:pt idx="439">
                  <c:v>30.5</c:v>
                </c:pt>
                <c:pt idx="440">
                  <c:v>30.5</c:v>
                </c:pt>
                <c:pt idx="441">
                  <c:v>30.5</c:v>
                </c:pt>
                <c:pt idx="442">
                  <c:v>30.5</c:v>
                </c:pt>
                <c:pt idx="443">
                  <c:v>30.5</c:v>
                </c:pt>
                <c:pt idx="444">
                  <c:v>30.5</c:v>
                </c:pt>
                <c:pt idx="445">
                  <c:v>28.4</c:v>
                </c:pt>
                <c:pt idx="446">
                  <c:v>28.4</c:v>
                </c:pt>
                <c:pt idx="447">
                  <c:v>28.4</c:v>
                </c:pt>
                <c:pt idx="448">
                  <c:v>28.4</c:v>
                </c:pt>
                <c:pt idx="449">
                  <c:v>28.4</c:v>
                </c:pt>
                <c:pt idx="450">
                  <c:v>28.4</c:v>
                </c:pt>
                <c:pt idx="451">
                  <c:v>28.4</c:v>
                </c:pt>
                <c:pt idx="452">
                  <c:v>28.4</c:v>
                </c:pt>
                <c:pt idx="453">
                  <c:v>28.4</c:v>
                </c:pt>
                <c:pt idx="454">
                  <c:v>28.4</c:v>
                </c:pt>
                <c:pt idx="455">
                  <c:v>28.4</c:v>
                </c:pt>
                <c:pt idx="456">
                  <c:v>28.4</c:v>
                </c:pt>
                <c:pt idx="457">
                  <c:v>28.4</c:v>
                </c:pt>
                <c:pt idx="458">
                  <c:v>28.4</c:v>
                </c:pt>
                <c:pt idx="459">
                  <c:v>28.4</c:v>
                </c:pt>
                <c:pt idx="460">
                  <c:v>28.4</c:v>
                </c:pt>
                <c:pt idx="461">
                  <c:v>28.4</c:v>
                </c:pt>
                <c:pt idx="462">
                  <c:v>28.4</c:v>
                </c:pt>
                <c:pt idx="463">
                  <c:v>28.4</c:v>
                </c:pt>
                <c:pt idx="464">
                  <c:v>28.4</c:v>
                </c:pt>
                <c:pt idx="465">
                  <c:v>28.4</c:v>
                </c:pt>
                <c:pt idx="466">
                  <c:v>28.4</c:v>
                </c:pt>
                <c:pt idx="467">
                  <c:v>28.4</c:v>
                </c:pt>
                <c:pt idx="468">
                  <c:v>28.4</c:v>
                </c:pt>
                <c:pt idx="469">
                  <c:v>28.4</c:v>
                </c:pt>
                <c:pt idx="470">
                  <c:v>28.4</c:v>
                </c:pt>
                <c:pt idx="471">
                  <c:v>28.4</c:v>
                </c:pt>
                <c:pt idx="472">
                  <c:v>28.4</c:v>
                </c:pt>
                <c:pt idx="473">
                  <c:v>28.4</c:v>
                </c:pt>
                <c:pt idx="474">
                  <c:v>28.4</c:v>
                </c:pt>
                <c:pt idx="475">
                  <c:v>28.7</c:v>
                </c:pt>
                <c:pt idx="476">
                  <c:v>28.7</c:v>
                </c:pt>
                <c:pt idx="477">
                  <c:v>28.7</c:v>
                </c:pt>
                <c:pt idx="478">
                  <c:v>28.7</c:v>
                </c:pt>
                <c:pt idx="479">
                  <c:v>28.7</c:v>
                </c:pt>
                <c:pt idx="480">
                  <c:v>28.7</c:v>
                </c:pt>
                <c:pt idx="481">
                  <c:v>28.7</c:v>
                </c:pt>
                <c:pt idx="482">
                  <c:v>28.7</c:v>
                </c:pt>
                <c:pt idx="483">
                  <c:v>28.7</c:v>
                </c:pt>
                <c:pt idx="484">
                  <c:v>28.7</c:v>
                </c:pt>
                <c:pt idx="485">
                  <c:v>28.7</c:v>
                </c:pt>
                <c:pt idx="486">
                  <c:v>28.7</c:v>
                </c:pt>
                <c:pt idx="487">
                  <c:v>28.7</c:v>
                </c:pt>
                <c:pt idx="488">
                  <c:v>28.7</c:v>
                </c:pt>
                <c:pt idx="489">
                  <c:v>28.7</c:v>
                </c:pt>
                <c:pt idx="490">
                  <c:v>28.7</c:v>
                </c:pt>
                <c:pt idx="491">
                  <c:v>28.7</c:v>
                </c:pt>
                <c:pt idx="492">
                  <c:v>28.7</c:v>
                </c:pt>
                <c:pt idx="493">
                  <c:v>28.7</c:v>
                </c:pt>
                <c:pt idx="494">
                  <c:v>28.7</c:v>
                </c:pt>
                <c:pt idx="495">
                  <c:v>28.7</c:v>
                </c:pt>
                <c:pt idx="496">
                  <c:v>28.7</c:v>
                </c:pt>
                <c:pt idx="497">
                  <c:v>28.7</c:v>
                </c:pt>
                <c:pt idx="498">
                  <c:v>28.7</c:v>
                </c:pt>
                <c:pt idx="499">
                  <c:v>28.7</c:v>
                </c:pt>
                <c:pt idx="500">
                  <c:v>28.7</c:v>
                </c:pt>
                <c:pt idx="501">
                  <c:v>28.7</c:v>
                </c:pt>
                <c:pt idx="502">
                  <c:v>28.7</c:v>
                </c:pt>
                <c:pt idx="503">
                  <c:v>28.7</c:v>
                </c:pt>
                <c:pt idx="504">
                  <c:v>28.7</c:v>
                </c:pt>
                <c:pt idx="505">
                  <c:v>28.7</c:v>
                </c:pt>
                <c:pt idx="506">
                  <c:v>28.8</c:v>
                </c:pt>
                <c:pt idx="507">
                  <c:v>28.8</c:v>
                </c:pt>
                <c:pt idx="508">
                  <c:v>28.8</c:v>
                </c:pt>
                <c:pt idx="509">
                  <c:v>28.8</c:v>
                </c:pt>
                <c:pt idx="510">
                  <c:v>28.8</c:v>
                </c:pt>
                <c:pt idx="511">
                  <c:v>28.8</c:v>
                </c:pt>
                <c:pt idx="512">
                  <c:v>28.8</c:v>
                </c:pt>
                <c:pt idx="513">
                  <c:v>28.8</c:v>
                </c:pt>
                <c:pt idx="514">
                  <c:v>28.8</c:v>
                </c:pt>
                <c:pt idx="515">
                  <c:v>28.8</c:v>
                </c:pt>
                <c:pt idx="516">
                  <c:v>28.8</c:v>
                </c:pt>
                <c:pt idx="517">
                  <c:v>28.8</c:v>
                </c:pt>
                <c:pt idx="518">
                  <c:v>28.8</c:v>
                </c:pt>
                <c:pt idx="519">
                  <c:v>28.8</c:v>
                </c:pt>
                <c:pt idx="520">
                  <c:v>28.8</c:v>
                </c:pt>
                <c:pt idx="521">
                  <c:v>28.8</c:v>
                </c:pt>
                <c:pt idx="522">
                  <c:v>28.8</c:v>
                </c:pt>
                <c:pt idx="523">
                  <c:v>28.8</c:v>
                </c:pt>
                <c:pt idx="524">
                  <c:v>28.8</c:v>
                </c:pt>
                <c:pt idx="525">
                  <c:v>28.8</c:v>
                </c:pt>
                <c:pt idx="526">
                  <c:v>27.9</c:v>
                </c:pt>
                <c:pt idx="527">
                  <c:v>27.9</c:v>
                </c:pt>
                <c:pt idx="528">
                  <c:v>27.9</c:v>
                </c:pt>
                <c:pt idx="529">
                  <c:v>27.9</c:v>
                </c:pt>
                <c:pt idx="530">
                  <c:v>27.9</c:v>
                </c:pt>
                <c:pt idx="531">
                  <c:v>27.9</c:v>
                </c:pt>
                <c:pt idx="532">
                  <c:v>27.9</c:v>
                </c:pt>
                <c:pt idx="533">
                  <c:v>27.9</c:v>
                </c:pt>
                <c:pt idx="534">
                  <c:v>27.9</c:v>
                </c:pt>
                <c:pt idx="535">
                  <c:v>27.9</c:v>
                </c:pt>
                <c:pt idx="536">
                  <c:v>27.9</c:v>
                </c:pt>
                <c:pt idx="537">
                  <c:v>27.9</c:v>
                </c:pt>
                <c:pt idx="538">
                  <c:v>27.9</c:v>
                </c:pt>
                <c:pt idx="539">
                  <c:v>27.9</c:v>
                </c:pt>
                <c:pt idx="540">
                  <c:v>27.9</c:v>
                </c:pt>
                <c:pt idx="541">
                  <c:v>27.9</c:v>
                </c:pt>
                <c:pt idx="542">
                  <c:v>27.9</c:v>
                </c:pt>
                <c:pt idx="543">
                  <c:v>27.9</c:v>
                </c:pt>
                <c:pt idx="544">
                  <c:v>27.9</c:v>
                </c:pt>
                <c:pt idx="545">
                  <c:v>27.9</c:v>
                </c:pt>
                <c:pt idx="546">
                  <c:v>27.9</c:v>
                </c:pt>
                <c:pt idx="547">
                  <c:v>27.9</c:v>
                </c:pt>
                <c:pt idx="548">
                  <c:v>27.9</c:v>
                </c:pt>
                <c:pt idx="549">
                  <c:v>27.9</c:v>
                </c:pt>
                <c:pt idx="550">
                  <c:v>27.9</c:v>
                </c:pt>
                <c:pt idx="551">
                  <c:v>27.9</c:v>
                </c:pt>
                <c:pt idx="552">
                  <c:v>27.9</c:v>
                </c:pt>
                <c:pt idx="553">
                  <c:v>27.9</c:v>
                </c:pt>
                <c:pt idx="554">
                  <c:v>27.9</c:v>
                </c:pt>
                <c:pt idx="555">
                  <c:v>27.9</c:v>
                </c:pt>
                <c:pt idx="556">
                  <c:v>27.9</c:v>
                </c:pt>
                <c:pt idx="557">
                  <c:v>27.5</c:v>
                </c:pt>
                <c:pt idx="558">
                  <c:v>27.5</c:v>
                </c:pt>
                <c:pt idx="559">
                  <c:v>27.5</c:v>
                </c:pt>
                <c:pt idx="560">
                  <c:v>27.5</c:v>
                </c:pt>
                <c:pt idx="561">
                  <c:v>27.5</c:v>
                </c:pt>
                <c:pt idx="562">
                  <c:v>27.5</c:v>
                </c:pt>
                <c:pt idx="563">
                  <c:v>27.5</c:v>
                </c:pt>
                <c:pt idx="564">
                  <c:v>27.5</c:v>
                </c:pt>
                <c:pt idx="565">
                  <c:v>27.5</c:v>
                </c:pt>
                <c:pt idx="566">
                  <c:v>27.5</c:v>
                </c:pt>
                <c:pt idx="567">
                  <c:v>27.5</c:v>
                </c:pt>
                <c:pt idx="568">
                  <c:v>27.5</c:v>
                </c:pt>
                <c:pt idx="569">
                  <c:v>27.5</c:v>
                </c:pt>
                <c:pt idx="570">
                  <c:v>27.5</c:v>
                </c:pt>
                <c:pt idx="571">
                  <c:v>27.5</c:v>
                </c:pt>
                <c:pt idx="572">
                  <c:v>27.5</c:v>
                </c:pt>
                <c:pt idx="573">
                  <c:v>27.5</c:v>
                </c:pt>
                <c:pt idx="574">
                  <c:v>27.5</c:v>
                </c:pt>
                <c:pt idx="575">
                  <c:v>27.5</c:v>
                </c:pt>
                <c:pt idx="576">
                  <c:v>27.5</c:v>
                </c:pt>
                <c:pt idx="577">
                  <c:v>27.5</c:v>
                </c:pt>
                <c:pt idx="578">
                  <c:v>27.5</c:v>
                </c:pt>
                <c:pt idx="579">
                  <c:v>27.5</c:v>
                </c:pt>
                <c:pt idx="580">
                  <c:v>27.5</c:v>
                </c:pt>
                <c:pt idx="581">
                  <c:v>27.5</c:v>
                </c:pt>
                <c:pt idx="582">
                  <c:v>27.5</c:v>
                </c:pt>
                <c:pt idx="583">
                  <c:v>27.5</c:v>
                </c:pt>
                <c:pt idx="584">
                  <c:v>27.5</c:v>
                </c:pt>
                <c:pt idx="585">
                  <c:v>27.5</c:v>
                </c:pt>
                <c:pt idx="586">
                  <c:v>27.5</c:v>
                </c:pt>
                <c:pt idx="587">
                  <c:v>27.5</c:v>
                </c:pt>
                <c:pt idx="588">
                  <c:v>28.2</c:v>
                </c:pt>
                <c:pt idx="589">
                  <c:v>28.2</c:v>
                </c:pt>
                <c:pt idx="590">
                  <c:v>28.2</c:v>
                </c:pt>
                <c:pt idx="591">
                  <c:v>28.2</c:v>
                </c:pt>
                <c:pt idx="592">
                  <c:v>28.2</c:v>
                </c:pt>
                <c:pt idx="593">
                  <c:v>28.2</c:v>
                </c:pt>
                <c:pt idx="594">
                  <c:v>28.2</c:v>
                </c:pt>
                <c:pt idx="595">
                  <c:v>28.2</c:v>
                </c:pt>
                <c:pt idx="596">
                  <c:v>28.2</c:v>
                </c:pt>
                <c:pt idx="597">
                  <c:v>28.2</c:v>
                </c:pt>
                <c:pt idx="598">
                  <c:v>28.2</c:v>
                </c:pt>
                <c:pt idx="599">
                  <c:v>28.2</c:v>
                </c:pt>
                <c:pt idx="600">
                  <c:v>28.2</c:v>
                </c:pt>
                <c:pt idx="601">
                  <c:v>28.2</c:v>
                </c:pt>
                <c:pt idx="602">
                  <c:v>28.2</c:v>
                </c:pt>
                <c:pt idx="603">
                  <c:v>28.2</c:v>
                </c:pt>
                <c:pt idx="604">
                  <c:v>28.2</c:v>
                </c:pt>
                <c:pt idx="605">
                  <c:v>28.2</c:v>
                </c:pt>
                <c:pt idx="606">
                  <c:v>28.2</c:v>
                </c:pt>
                <c:pt idx="607">
                  <c:v>28.2</c:v>
                </c:pt>
                <c:pt idx="608">
                  <c:v>28.2</c:v>
                </c:pt>
                <c:pt idx="609">
                  <c:v>28.2</c:v>
                </c:pt>
                <c:pt idx="610">
                  <c:v>28.2</c:v>
                </c:pt>
                <c:pt idx="611">
                  <c:v>28.2</c:v>
                </c:pt>
                <c:pt idx="612">
                  <c:v>28.2</c:v>
                </c:pt>
                <c:pt idx="613">
                  <c:v>28.2</c:v>
                </c:pt>
                <c:pt idx="614">
                  <c:v>28.2</c:v>
                </c:pt>
                <c:pt idx="615">
                  <c:v>28.2</c:v>
                </c:pt>
                <c:pt idx="616">
                  <c:v>28.2</c:v>
                </c:pt>
                <c:pt idx="617">
                  <c:v>28.2</c:v>
                </c:pt>
                <c:pt idx="618">
                  <c:v>27.8</c:v>
                </c:pt>
                <c:pt idx="619">
                  <c:v>27.8</c:v>
                </c:pt>
                <c:pt idx="620">
                  <c:v>27.8</c:v>
                </c:pt>
                <c:pt idx="621">
                  <c:v>27.8</c:v>
                </c:pt>
                <c:pt idx="622">
                  <c:v>27.8</c:v>
                </c:pt>
                <c:pt idx="623">
                  <c:v>27.8</c:v>
                </c:pt>
                <c:pt idx="624">
                  <c:v>27.8</c:v>
                </c:pt>
                <c:pt idx="625">
                  <c:v>27.8</c:v>
                </c:pt>
                <c:pt idx="626">
                  <c:v>27.8</c:v>
                </c:pt>
                <c:pt idx="627">
                  <c:v>27.8</c:v>
                </c:pt>
                <c:pt idx="628">
                  <c:v>27.8</c:v>
                </c:pt>
                <c:pt idx="629">
                  <c:v>27.8</c:v>
                </c:pt>
                <c:pt idx="630">
                  <c:v>27.8</c:v>
                </c:pt>
                <c:pt idx="631">
                  <c:v>27.8</c:v>
                </c:pt>
                <c:pt idx="632">
                  <c:v>27.8</c:v>
                </c:pt>
                <c:pt idx="633">
                  <c:v>27.8</c:v>
                </c:pt>
                <c:pt idx="634">
                  <c:v>27.8</c:v>
                </c:pt>
                <c:pt idx="635">
                  <c:v>27.8</c:v>
                </c:pt>
                <c:pt idx="636">
                  <c:v>27.8</c:v>
                </c:pt>
                <c:pt idx="637">
                  <c:v>27.8</c:v>
                </c:pt>
                <c:pt idx="638">
                  <c:v>27.8</c:v>
                </c:pt>
                <c:pt idx="639">
                  <c:v>27.8</c:v>
                </c:pt>
                <c:pt idx="640">
                  <c:v>27.8</c:v>
                </c:pt>
                <c:pt idx="641">
                  <c:v>27.8</c:v>
                </c:pt>
                <c:pt idx="642">
                  <c:v>27.8</c:v>
                </c:pt>
                <c:pt idx="643">
                  <c:v>27.8</c:v>
                </c:pt>
                <c:pt idx="644">
                  <c:v>27.8</c:v>
                </c:pt>
                <c:pt idx="645">
                  <c:v>27.8</c:v>
                </c:pt>
                <c:pt idx="646">
                  <c:v>27.8</c:v>
                </c:pt>
                <c:pt idx="647">
                  <c:v>27.8</c:v>
                </c:pt>
                <c:pt idx="648">
                  <c:v>27.8</c:v>
                </c:pt>
                <c:pt idx="649">
                  <c:v>28.2</c:v>
                </c:pt>
                <c:pt idx="650">
                  <c:v>28.2</c:v>
                </c:pt>
                <c:pt idx="651">
                  <c:v>28.2</c:v>
                </c:pt>
                <c:pt idx="652">
                  <c:v>28.2</c:v>
                </c:pt>
                <c:pt idx="653">
                  <c:v>28.2</c:v>
                </c:pt>
                <c:pt idx="654">
                  <c:v>28.2</c:v>
                </c:pt>
                <c:pt idx="655">
                  <c:v>28.2</c:v>
                </c:pt>
                <c:pt idx="656">
                  <c:v>28.2</c:v>
                </c:pt>
                <c:pt idx="657">
                  <c:v>28.2</c:v>
                </c:pt>
                <c:pt idx="658">
                  <c:v>28.2</c:v>
                </c:pt>
                <c:pt idx="659">
                  <c:v>28.2</c:v>
                </c:pt>
                <c:pt idx="660">
                  <c:v>28.2</c:v>
                </c:pt>
                <c:pt idx="661">
                  <c:v>28.2</c:v>
                </c:pt>
                <c:pt idx="662">
                  <c:v>28.2</c:v>
                </c:pt>
                <c:pt idx="663">
                  <c:v>28.2</c:v>
                </c:pt>
                <c:pt idx="664">
                  <c:v>28.2</c:v>
                </c:pt>
                <c:pt idx="665">
                  <c:v>28.2</c:v>
                </c:pt>
                <c:pt idx="666">
                  <c:v>28.2</c:v>
                </c:pt>
                <c:pt idx="667">
                  <c:v>28.2</c:v>
                </c:pt>
                <c:pt idx="668">
                  <c:v>28.2</c:v>
                </c:pt>
                <c:pt idx="669">
                  <c:v>28.2</c:v>
                </c:pt>
                <c:pt idx="670">
                  <c:v>28.2</c:v>
                </c:pt>
                <c:pt idx="671">
                  <c:v>28.2</c:v>
                </c:pt>
                <c:pt idx="672">
                  <c:v>28.2</c:v>
                </c:pt>
                <c:pt idx="673">
                  <c:v>28.2</c:v>
                </c:pt>
                <c:pt idx="674">
                  <c:v>28.2</c:v>
                </c:pt>
                <c:pt idx="675">
                  <c:v>28.2</c:v>
                </c:pt>
                <c:pt idx="676">
                  <c:v>28.2</c:v>
                </c:pt>
                <c:pt idx="677">
                  <c:v>28.2</c:v>
                </c:pt>
                <c:pt idx="678">
                  <c:v>28.2</c:v>
                </c:pt>
                <c:pt idx="679">
                  <c:v>28.4</c:v>
                </c:pt>
                <c:pt idx="680">
                  <c:v>28.4</c:v>
                </c:pt>
                <c:pt idx="681">
                  <c:v>28.4</c:v>
                </c:pt>
                <c:pt idx="682">
                  <c:v>28.4</c:v>
                </c:pt>
                <c:pt idx="683">
                  <c:v>28.4</c:v>
                </c:pt>
                <c:pt idx="684">
                  <c:v>28.4</c:v>
                </c:pt>
                <c:pt idx="685">
                  <c:v>28.4</c:v>
                </c:pt>
                <c:pt idx="686">
                  <c:v>28.4</c:v>
                </c:pt>
                <c:pt idx="687">
                  <c:v>28.4</c:v>
                </c:pt>
                <c:pt idx="688">
                  <c:v>28.4</c:v>
                </c:pt>
                <c:pt idx="689">
                  <c:v>28.4</c:v>
                </c:pt>
                <c:pt idx="690">
                  <c:v>28.4</c:v>
                </c:pt>
                <c:pt idx="691">
                  <c:v>28.4</c:v>
                </c:pt>
                <c:pt idx="692">
                  <c:v>28.4</c:v>
                </c:pt>
                <c:pt idx="693">
                  <c:v>28.4</c:v>
                </c:pt>
                <c:pt idx="694">
                  <c:v>28.4</c:v>
                </c:pt>
                <c:pt idx="695">
                  <c:v>28.4</c:v>
                </c:pt>
                <c:pt idx="696">
                  <c:v>28.4</c:v>
                </c:pt>
                <c:pt idx="697">
                  <c:v>28.4</c:v>
                </c:pt>
                <c:pt idx="698">
                  <c:v>28.4</c:v>
                </c:pt>
                <c:pt idx="699">
                  <c:v>28.4</c:v>
                </c:pt>
                <c:pt idx="700">
                  <c:v>28.4</c:v>
                </c:pt>
                <c:pt idx="701">
                  <c:v>28.4</c:v>
                </c:pt>
                <c:pt idx="702">
                  <c:v>28.4</c:v>
                </c:pt>
                <c:pt idx="703">
                  <c:v>28.4</c:v>
                </c:pt>
                <c:pt idx="704">
                  <c:v>28.4</c:v>
                </c:pt>
                <c:pt idx="705">
                  <c:v>28.4</c:v>
                </c:pt>
                <c:pt idx="706">
                  <c:v>28.4</c:v>
                </c:pt>
                <c:pt idx="707">
                  <c:v>28.4</c:v>
                </c:pt>
                <c:pt idx="708">
                  <c:v>28.4</c:v>
                </c:pt>
                <c:pt idx="709">
                  <c:v>28.4</c:v>
                </c:pt>
                <c:pt idx="710">
                  <c:v>27.2</c:v>
                </c:pt>
                <c:pt idx="711">
                  <c:v>27.2</c:v>
                </c:pt>
                <c:pt idx="712">
                  <c:v>27.2</c:v>
                </c:pt>
                <c:pt idx="713">
                  <c:v>27.2</c:v>
                </c:pt>
                <c:pt idx="714">
                  <c:v>27.2</c:v>
                </c:pt>
                <c:pt idx="715">
                  <c:v>27.2</c:v>
                </c:pt>
                <c:pt idx="716">
                  <c:v>27.2</c:v>
                </c:pt>
                <c:pt idx="717">
                  <c:v>27.2</c:v>
                </c:pt>
                <c:pt idx="718">
                  <c:v>27.2</c:v>
                </c:pt>
                <c:pt idx="719">
                  <c:v>27.2</c:v>
                </c:pt>
                <c:pt idx="720">
                  <c:v>27.2</c:v>
                </c:pt>
                <c:pt idx="721">
                  <c:v>27.2</c:v>
                </c:pt>
                <c:pt idx="722">
                  <c:v>27.2</c:v>
                </c:pt>
                <c:pt idx="723">
                  <c:v>27.2</c:v>
                </c:pt>
                <c:pt idx="724">
                  <c:v>27.2</c:v>
                </c:pt>
                <c:pt idx="725">
                  <c:v>27.2</c:v>
                </c:pt>
                <c:pt idx="726">
                  <c:v>27.2</c:v>
                </c:pt>
                <c:pt idx="727">
                  <c:v>27.2</c:v>
                </c:pt>
                <c:pt idx="728">
                  <c:v>27.2</c:v>
                </c:pt>
                <c:pt idx="729">
                  <c:v>27.2</c:v>
                </c:pt>
                <c:pt idx="730">
                  <c:v>27.2</c:v>
                </c:pt>
                <c:pt idx="731">
                  <c:v>27.2</c:v>
                </c:pt>
                <c:pt idx="732">
                  <c:v>27.2</c:v>
                </c:pt>
                <c:pt idx="733">
                  <c:v>27.2</c:v>
                </c:pt>
                <c:pt idx="734">
                  <c:v>27.2</c:v>
                </c:pt>
                <c:pt idx="735">
                  <c:v>27.2</c:v>
                </c:pt>
                <c:pt idx="736">
                  <c:v>27.2</c:v>
                </c:pt>
                <c:pt idx="737">
                  <c:v>27.2</c:v>
                </c:pt>
                <c:pt idx="738">
                  <c:v>27.2</c:v>
                </c:pt>
                <c:pt idx="739">
                  <c:v>27.2</c:v>
                </c:pt>
                <c:pt idx="740">
                  <c:v>22.7</c:v>
                </c:pt>
                <c:pt idx="741">
                  <c:v>22.7</c:v>
                </c:pt>
                <c:pt idx="742">
                  <c:v>22.7</c:v>
                </c:pt>
                <c:pt idx="743">
                  <c:v>22.7</c:v>
                </c:pt>
                <c:pt idx="744">
                  <c:v>22.7</c:v>
                </c:pt>
                <c:pt idx="745">
                  <c:v>22.7</c:v>
                </c:pt>
                <c:pt idx="746">
                  <c:v>22.7</c:v>
                </c:pt>
                <c:pt idx="747">
                  <c:v>22.7</c:v>
                </c:pt>
                <c:pt idx="748">
                  <c:v>22.7</c:v>
                </c:pt>
                <c:pt idx="749">
                  <c:v>22.7</c:v>
                </c:pt>
                <c:pt idx="750">
                  <c:v>22.7</c:v>
                </c:pt>
                <c:pt idx="751">
                  <c:v>22.7</c:v>
                </c:pt>
                <c:pt idx="752">
                  <c:v>22.7</c:v>
                </c:pt>
                <c:pt idx="753">
                  <c:v>22.7</c:v>
                </c:pt>
                <c:pt idx="754">
                  <c:v>22.7</c:v>
                </c:pt>
                <c:pt idx="755">
                  <c:v>22.7</c:v>
                </c:pt>
                <c:pt idx="756">
                  <c:v>22.7</c:v>
                </c:pt>
                <c:pt idx="757">
                  <c:v>22.7</c:v>
                </c:pt>
                <c:pt idx="758">
                  <c:v>22.7</c:v>
                </c:pt>
                <c:pt idx="759">
                  <c:v>22.7</c:v>
                </c:pt>
                <c:pt idx="760">
                  <c:v>22.7</c:v>
                </c:pt>
                <c:pt idx="761">
                  <c:v>22.7</c:v>
                </c:pt>
                <c:pt idx="762">
                  <c:v>22.7</c:v>
                </c:pt>
                <c:pt idx="763">
                  <c:v>22.7</c:v>
                </c:pt>
                <c:pt idx="764">
                  <c:v>22.7</c:v>
                </c:pt>
                <c:pt idx="765">
                  <c:v>22.7</c:v>
                </c:pt>
                <c:pt idx="766">
                  <c:v>22.7</c:v>
                </c:pt>
                <c:pt idx="767">
                  <c:v>22.7</c:v>
                </c:pt>
                <c:pt idx="768">
                  <c:v>22.7</c:v>
                </c:pt>
                <c:pt idx="769">
                  <c:v>22.7</c:v>
                </c:pt>
                <c:pt idx="770">
                  <c:v>21.9</c:v>
                </c:pt>
                <c:pt idx="771">
                  <c:v>21.9</c:v>
                </c:pt>
                <c:pt idx="772">
                  <c:v>21.9</c:v>
                </c:pt>
                <c:pt idx="773">
                  <c:v>21.9</c:v>
                </c:pt>
                <c:pt idx="774">
                  <c:v>21.9</c:v>
                </c:pt>
                <c:pt idx="775">
                  <c:v>21.9</c:v>
                </c:pt>
                <c:pt idx="776">
                  <c:v>21.9</c:v>
                </c:pt>
                <c:pt idx="777">
                  <c:v>21.9</c:v>
                </c:pt>
                <c:pt idx="778">
                  <c:v>21.9</c:v>
                </c:pt>
                <c:pt idx="779">
                  <c:v>21.9</c:v>
                </c:pt>
                <c:pt idx="780">
                  <c:v>21.9</c:v>
                </c:pt>
                <c:pt idx="781">
                  <c:v>21.9</c:v>
                </c:pt>
                <c:pt idx="782">
                  <c:v>21.9</c:v>
                </c:pt>
                <c:pt idx="783">
                  <c:v>21.9</c:v>
                </c:pt>
                <c:pt idx="784">
                  <c:v>21.9</c:v>
                </c:pt>
                <c:pt idx="785">
                  <c:v>21.9</c:v>
                </c:pt>
                <c:pt idx="786">
                  <c:v>21.9</c:v>
                </c:pt>
                <c:pt idx="787">
                  <c:v>21.9</c:v>
                </c:pt>
                <c:pt idx="788">
                  <c:v>21.9</c:v>
                </c:pt>
                <c:pt idx="789">
                  <c:v>21.9</c:v>
                </c:pt>
                <c:pt idx="790">
                  <c:v>21.9</c:v>
                </c:pt>
                <c:pt idx="791">
                  <c:v>21.9</c:v>
                </c:pt>
                <c:pt idx="792">
                  <c:v>21.9</c:v>
                </c:pt>
                <c:pt idx="793">
                  <c:v>21.9</c:v>
                </c:pt>
                <c:pt idx="794">
                  <c:v>21.9</c:v>
                </c:pt>
                <c:pt idx="795">
                  <c:v>21.9</c:v>
                </c:pt>
                <c:pt idx="796">
                  <c:v>21.9</c:v>
                </c:pt>
                <c:pt idx="797">
                  <c:v>21.9</c:v>
                </c:pt>
                <c:pt idx="798">
                  <c:v>21.9</c:v>
                </c:pt>
                <c:pt idx="799">
                  <c:v>21.9</c:v>
                </c:pt>
                <c:pt idx="800">
                  <c:v>21.9</c:v>
                </c:pt>
                <c:pt idx="801">
                  <c:v>21.2</c:v>
                </c:pt>
                <c:pt idx="802">
                  <c:v>21.2</c:v>
                </c:pt>
                <c:pt idx="803">
                  <c:v>21.2</c:v>
                </c:pt>
                <c:pt idx="804">
                  <c:v>21.2</c:v>
                </c:pt>
                <c:pt idx="805">
                  <c:v>21.2</c:v>
                </c:pt>
                <c:pt idx="806">
                  <c:v>21.2</c:v>
                </c:pt>
                <c:pt idx="807">
                  <c:v>21.2</c:v>
                </c:pt>
                <c:pt idx="808">
                  <c:v>21.2</c:v>
                </c:pt>
                <c:pt idx="809">
                  <c:v>21.2</c:v>
                </c:pt>
                <c:pt idx="810">
                  <c:v>21.2</c:v>
                </c:pt>
                <c:pt idx="811">
                  <c:v>21.2</c:v>
                </c:pt>
                <c:pt idx="812">
                  <c:v>21.2</c:v>
                </c:pt>
                <c:pt idx="813">
                  <c:v>21.2</c:v>
                </c:pt>
                <c:pt idx="814">
                  <c:v>21.2</c:v>
                </c:pt>
                <c:pt idx="815">
                  <c:v>21.2</c:v>
                </c:pt>
                <c:pt idx="816">
                  <c:v>21.2</c:v>
                </c:pt>
                <c:pt idx="817">
                  <c:v>21.2</c:v>
                </c:pt>
                <c:pt idx="818">
                  <c:v>21.2</c:v>
                </c:pt>
                <c:pt idx="819">
                  <c:v>21.2</c:v>
                </c:pt>
                <c:pt idx="820">
                  <c:v>21.2</c:v>
                </c:pt>
                <c:pt idx="821">
                  <c:v>21.2</c:v>
                </c:pt>
                <c:pt idx="822">
                  <c:v>21.2</c:v>
                </c:pt>
                <c:pt idx="823">
                  <c:v>21.2</c:v>
                </c:pt>
                <c:pt idx="824">
                  <c:v>21.2</c:v>
                </c:pt>
                <c:pt idx="825">
                  <c:v>21.2</c:v>
                </c:pt>
                <c:pt idx="826">
                  <c:v>21.2</c:v>
                </c:pt>
                <c:pt idx="827">
                  <c:v>21.2</c:v>
                </c:pt>
                <c:pt idx="828">
                  <c:v>21.2</c:v>
                </c:pt>
                <c:pt idx="829">
                  <c:v>21.2</c:v>
                </c:pt>
                <c:pt idx="830">
                  <c:v>21.2</c:v>
                </c:pt>
                <c:pt idx="831">
                  <c:v>21.2</c:v>
                </c:pt>
                <c:pt idx="832">
                  <c:v>22.1</c:v>
                </c:pt>
                <c:pt idx="833">
                  <c:v>22.1</c:v>
                </c:pt>
                <c:pt idx="834">
                  <c:v>22.1</c:v>
                </c:pt>
                <c:pt idx="835">
                  <c:v>22.1</c:v>
                </c:pt>
                <c:pt idx="836">
                  <c:v>22.1</c:v>
                </c:pt>
                <c:pt idx="837">
                  <c:v>22.1</c:v>
                </c:pt>
                <c:pt idx="838">
                  <c:v>22.1</c:v>
                </c:pt>
                <c:pt idx="839">
                  <c:v>22.1</c:v>
                </c:pt>
                <c:pt idx="840">
                  <c:v>22.1</c:v>
                </c:pt>
                <c:pt idx="841">
                  <c:v>22.1</c:v>
                </c:pt>
                <c:pt idx="842">
                  <c:v>22.1</c:v>
                </c:pt>
                <c:pt idx="843">
                  <c:v>22.1</c:v>
                </c:pt>
                <c:pt idx="844">
                  <c:v>22.1</c:v>
                </c:pt>
                <c:pt idx="845">
                  <c:v>22.1</c:v>
                </c:pt>
                <c:pt idx="846">
                  <c:v>22.1</c:v>
                </c:pt>
                <c:pt idx="847">
                  <c:v>22.1</c:v>
                </c:pt>
                <c:pt idx="848">
                  <c:v>22.1</c:v>
                </c:pt>
                <c:pt idx="849">
                  <c:v>22.1</c:v>
                </c:pt>
                <c:pt idx="850">
                  <c:v>22.1</c:v>
                </c:pt>
                <c:pt idx="851">
                  <c:v>22.1</c:v>
                </c:pt>
                <c:pt idx="852">
                  <c:v>22.1</c:v>
                </c:pt>
                <c:pt idx="853">
                  <c:v>22.1</c:v>
                </c:pt>
                <c:pt idx="854">
                  <c:v>22.1</c:v>
                </c:pt>
                <c:pt idx="855">
                  <c:v>22.1</c:v>
                </c:pt>
                <c:pt idx="856">
                  <c:v>22.1</c:v>
                </c:pt>
                <c:pt idx="857">
                  <c:v>22.1</c:v>
                </c:pt>
                <c:pt idx="858">
                  <c:v>22.1</c:v>
                </c:pt>
                <c:pt idx="859">
                  <c:v>22.1</c:v>
                </c:pt>
                <c:pt idx="860">
                  <c:v>22.1</c:v>
                </c:pt>
                <c:pt idx="861">
                  <c:v>22.1</c:v>
                </c:pt>
                <c:pt idx="862">
                  <c:v>21.4</c:v>
                </c:pt>
                <c:pt idx="863">
                  <c:v>21.4</c:v>
                </c:pt>
                <c:pt idx="864">
                  <c:v>21.4</c:v>
                </c:pt>
                <c:pt idx="865">
                  <c:v>21.4</c:v>
                </c:pt>
                <c:pt idx="866">
                  <c:v>21.4</c:v>
                </c:pt>
                <c:pt idx="867">
                  <c:v>21.4</c:v>
                </c:pt>
                <c:pt idx="868">
                  <c:v>21.4</c:v>
                </c:pt>
                <c:pt idx="869">
                  <c:v>21.4</c:v>
                </c:pt>
                <c:pt idx="870">
                  <c:v>21.4</c:v>
                </c:pt>
                <c:pt idx="871">
                  <c:v>21.4</c:v>
                </c:pt>
                <c:pt idx="872">
                  <c:v>21.4</c:v>
                </c:pt>
                <c:pt idx="873">
                  <c:v>21.4</c:v>
                </c:pt>
                <c:pt idx="874">
                  <c:v>21.4</c:v>
                </c:pt>
                <c:pt idx="875">
                  <c:v>21.4</c:v>
                </c:pt>
                <c:pt idx="876">
                  <c:v>21.4</c:v>
                </c:pt>
                <c:pt idx="877">
                  <c:v>21.4</c:v>
                </c:pt>
                <c:pt idx="878">
                  <c:v>21.4</c:v>
                </c:pt>
                <c:pt idx="879">
                  <c:v>21.4</c:v>
                </c:pt>
                <c:pt idx="880">
                  <c:v>21.4</c:v>
                </c:pt>
                <c:pt idx="881">
                  <c:v>21.4</c:v>
                </c:pt>
                <c:pt idx="882">
                  <c:v>21.4</c:v>
                </c:pt>
                <c:pt idx="883">
                  <c:v>21.4</c:v>
                </c:pt>
                <c:pt idx="884">
                  <c:v>21.4</c:v>
                </c:pt>
                <c:pt idx="885">
                  <c:v>21.4</c:v>
                </c:pt>
                <c:pt idx="886">
                  <c:v>21.4</c:v>
                </c:pt>
                <c:pt idx="887">
                  <c:v>21.4</c:v>
                </c:pt>
                <c:pt idx="888">
                  <c:v>21.4</c:v>
                </c:pt>
                <c:pt idx="889">
                  <c:v>21.4</c:v>
                </c:pt>
                <c:pt idx="890">
                  <c:v>21.4</c:v>
                </c:pt>
                <c:pt idx="891">
                  <c:v>21.4</c:v>
                </c:pt>
                <c:pt idx="892">
                  <c:v>21.4</c:v>
                </c:pt>
                <c:pt idx="893">
                  <c:v>7.2</c:v>
                </c:pt>
                <c:pt idx="894">
                  <c:v>7.2</c:v>
                </c:pt>
                <c:pt idx="895">
                  <c:v>7.2</c:v>
                </c:pt>
                <c:pt idx="896">
                  <c:v>7.2</c:v>
                </c:pt>
                <c:pt idx="897">
                  <c:v>7.2</c:v>
                </c:pt>
                <c:pt idx="898">
                  <c:v>7.2</c:v>
                </c:pt>
                <c:pt idx="899">
                  <c:v>7.2</c:v>
                </c:pt>
                <c:pt idx="900">
                  <c:v>7.2</c:v>
                </c:pt>
                <c:pt idx="901">
                  <c:v>7.2</c:v>
                </c:pt>
                <c:pt idx="902">
                  <c:v>7.2</c:v>
                </c:pt>
                <c:pt idx="903">
                  <c:v>7.2</c:v>
                </c:pt>
                <c:pt idx="904">
                  <c:v>7.2</c:v>
                </c:pt>
                <c:pt idx="905">
                  <c:v>7.2</c:v>
                </c:pt>
                <c:pt idx="906">
                  <c:v>7.2</c:v>
                </c:pt>
                <c:pt idx="907">
                  <c:v>7.2</c:v>
                </c:pt>
                <c:pt idx="908">
                  <c:v>7.2</c:v>
                </c:pt>
                <c:pt idx="909">
                  <c:v>7.2</c:v>
                </c:pt>
                <c:pt idx="910">
                  <c:v>7.2</c:v>
                </c:pt>
                <c:pt idx="911">
                  <c:v>7.2</c:v>
                </c:pt>
                <c:pt idx="912">
                  <c:v>7.2</c:v>
                </c:pt>
                <c:pt idx="913">
                  <c:v>7.2</c:v>
                </c:pt>
                <c:pt idx="914">
                  <c:v>7.2</c:v>
                </c:pt>
                <c:pt idx="915">
                  <c:v>7.2</c:v>
                </c:pt>
                <c:pt idx="916">
                  <c:v>7.2</c:v>
                </c:pt>
                <c:pt idx="917">
                  <c:v>7.2</c:v>
                </c:pt>
                <c:pt idx="918">
                  <c:v>7.2</c:v>
                </c:pt>
                <c:pt idx="919">
                  <c:v>7.2</c:v>
                </c:pt>
                <c:pt idx="920">
                  <c:v>7.2</c:v>
                </c:pt>
                <c:pt idx="921">
                  <c:v>7.2</c:v>
                </c:pt>
                <c:pt idx="922">
                  <c:v>7.2</c:v>
                </c:pt>
                <c:pt idx="923">
                  <c:v>6.4</c:v>
                </c:pt>
                <c:pt idx="924">
                  <c:v>6.4</c:v>
                </c:pt>
                <c:pt idx="925">
                  <c:v>6.4</c:v>
                </c:pt>
                <c:pt idx="926">
                  <c:v>6.4</c:v>
                </c:pt>
                <c:pt idx="927">
                  <c:v>6.4</c:v>
                </c:pt>
                <c:pt idx="928">
                  <c:v>6.4</c:v>
                </c:pt>
                <c:pt idx="929">
                  <c:v>6.4</c:v>
                </c:pt>
                <c:pt idx="930">
                  <c:v>6.4</c:v>
                </c:pt>
                <c:pt idx="931">
                  <c:v>6.4</c:v>
                </c:pt>
                <c:pt idx="932">
                  <c:v>6.4</c:v>
                </c:pt>
                <c:pt idx="933">
                  <c:v>6.4</c:v>
                </c:pt>
                <c:pt idx="934">
                  <c:v>6.4</c:v>
                </c:pt>
                <c:pt idx="935">
                  <c:v>6.4</c:v>
                </c:pt>
                <c:pt idx="936">
                  <c:v>6.4</c:v>
                </c:pt>
                <c:pt idx="937">
                  <c:v>6.4</c:v>
                </c:pt>
                <c:pt idx="938">
                  <c:v>6.4</c:v>
                </c:pt>
                <c:pt idx="939">
                  <c:v>6.4</c:v>
                </c:pt>
                <c:pt idx="940">
                  <c:v>6.4</c:v>
                </c:pt>
                <c:pt idx="941">
                  <c:v>6.4</c:v>
                </c:pt>
                <c:pt idx="942">
                  <c:v>6.4</c:v>
                </c:pt>
                <c:pt idx="943">
                  <c:v>6.4</c:v>
                </c:pt>
                <c:pt idx="944">
                  <c:v>6.4</c:v>
                </c:pt>
                <c:pt idx="945">
                  <c:v>6.4</c:v>
                </c:pt>
                <c:pt idx="946">
                  <c:v>6.4</c:v>
                </c:pt>
                <c:pt idx="947">
                  <c:v>6.4</c:v>
                </c:pt>
                <c:pt idx="948">
                  <c:v>6.4</c:v>
                </c:pt>
                <c:pt idx="949">
                  <c:v>6.4</c:v>
                </c:pt>
                <c:pt idx="950">
                  <c:v>6.4</c:v>
                </c:pt>
                <c:pt idx="951">
                  <c:v>6.4</c:v>
                </c:pt>
                <c:pt idx="952">
                  <c:v>6.4</c:v>
                </c:pt>
                <c:pt idx="953">
                  <c:v>6.6</c:v>
                </c:pt>
                <c:pt idx="954">
                  <c:v>6.6</c:v>
                </c:pt>
                <c:pt idx="955">
                  <c:v>6.6</c:v>
                </c:pt>
                <c:pt idx="956">
                  <c:v>6.6</c:v>
                </c:pt>
                <c:pt idx="957">
                  <c:v>6.6</c:v>
                </c:pt>
                <c:pt idx="958">
                  <c:v>6.6</c:v>
                </c:pt>
                <c:pt idx="959">
                  <c:v>6.6</c:v>
                </c:pt>
                <c:pt idx="960">
                  <c:v>6.6</c:v>
                </c:pt>
                <c:pt idx="961">
                  <c:v>6.6</c:v>
                </c:pt>
                <c:pt idx="962">
                  <c:v>6.6</c:v>
                </c:pt>
                <c:pt idx="963">
                  <c:v>6.6</c:v>
                </c:pt>
                <c:pt idx="964">
                  <c:v>6.6</c:v>
                </c:pt>
                <c:pt idx="965">
                  <c:v>6.6</c:v>
                </c:pt>
                <c:pt idx="966">
                  <c:v>6.6</c:v>
                </c:pt>
                <c:pt idx="967">
                  <c:v>6.6</c:v>
                </c:pt>
                <c:pt idx="968">
                  <c:v>6.6</c:v>
                </c:pt>
                <c:pt idx="969">
                  <c:v>6.6</c:v>
                </c:pt>
                <c:pt idx="970">
                  <c:v>6.6</c:v>
                </c:pt>
                <c:pt idx="971">
                  <c:v>6.6</c:v>
                </c:pt>
                <c:pt idx="972">
                  <c:v>6.6</c:v>
                </c:pt>
                <c:pt idx="973">
                  <c:v>6.6</c:v>
                </c:pt>
                <c:pt idx="974">
                  <c:v>6.6</c:v>
                </c:pt>
                <c:pt idx="975">
                  <c:v>6.6</c:v>
                </c:pt>
                <c:pt idx="976">
                  <c:v>6.6</c:v>
                </c:pt>
                <c:pt idx="977">
                  <c:v>6.6</c:v>
                </c:pt>
                <c:pt idx="978">
                  <c:v>6.6</c:v>
                </c:pt>
                <c:pt idx="979">
                  <c:v>6.6</c:v>
                </c:pt>
                <c:pt idx="980">
                  <c:v>6.6</c:v>
                </c:pt>
                <c:pt idx="981">
                  <c:v>6.6</c:v>
                </c:pt>
                <c:pt idx="982">
                  <c:v>6.6</c:v>
                </c:pt>
                <c:pt idx="983">
                  <c:v>6.9</c:v>
                </c:pt>
                <c:pt idx="984">
                  <c:v>6.9</c:v>
                </c:pt>
                <c:pt idx="985">
                  <c:v>6.9</c:v>
                </c:pt>
                <c:pt idx="986">
                  <c:v>6.9</c:v>
                </c:pt>
                <c:pt idx="987">
                  <c:v>6.9</c:v>
                </c:pt>
                <c:pt idx="988">
                  <c:v>6.9</c:v>
                </c:pt>
                <c:pt idx="989">
                  <c:v>6.9</c:v>
                </c:pt>
                <c:pt idx="990">
                  <c:v>6.9</c:v>
                </c:pt>
                <c:pt idx="991">
                  <c:v>6.9</c:v>
                </c:pt>
                <c:pt idx="992">
                  <c:v>6.9</c:v>
                </c:pt>
                <c:pt idx="993">
                  <c:v>6.9</c:v>
                </c:pt>
                <c:pt idx="994">
                  <c:v>6.9</c:v>
                </c:pt>
                <c:pt idx="995">
                  <c:v>6.9</c:v>
                </c:pt>
                <c:pt idx="996">
                  <c:v>6.9</c:v>
                </c:pt>
                <c:pt idx="997">
                  <c:v>6.9</c:v>
                </c:pt>
                <c:pt idx="998">
                  <c:v>6.9</c:v>
                </c:pt>
                <c:pt idx="999">
                  <c:v>6.9</c:v>
                </c:pt>
                <c:pt idx="1000">
                  <c:v>6.9</c:v>
                </c:pt>
                <c:pt idx="1001">
                  <c:v>6.9</c:v>
                </c:pt>
                <c:pt idx="1002">
                  <c:v>6.9</c:v>
                </c:pt>
                <c:pt idx="1003">
                  <c:v>6.9</c:v>
                </c:pt>
                <c:pt idx="1004">
                  <c:v>6.9</c:v>
                </c:pt>
                <c:pt idx="1005">
                  <c:v>6.9</c:v>
                </c:pt>
                <c:pt idx="1006">
                  <c:v>6.9</c:v>
                </c:pt>
                <c:pt idx="1007">
                  <c:v>6.9</c:v>
                </c:pt>
                <c:pt idx="1008">
                  <c:v>6.9</c:v>
                </c:pt>
                <c:pt idx="1009">
                  <c:v>6.9</c:v>
                </c:pt>
                <c:pt idx="1010">
                  <c:v>6.9</c:v>
                </c:pt>
                <c:pt idx="1011">
                  <c:v>6.9</c:v>
                </c:pt>
                <c:pt idx="1012">
                  <c:v>6.9</c:v>
                </c:pt>
                <c:pt idx="1013">
                  <c:v>6.9</c:v>
                </c:pt>
                <c:pt idx="1014">
                  <c:v>7.3</c:v>
                </c:pt>
                <c:pt idx="1015">
                  <c:v>7.3</c:v>
                </c:pt>
                <c:pt idx="1016">
                  <c:v>7.3</c:v>
                </c:pt>
                <c:pt idx="1017">
                  <c:v>7.3</c:v>
                </c:pt>
                <c:pt idx="1018">
                  <c:v>7.3</c:v>
                </c:pt>
                <c:pt idx="1019">
                  <c:v>7.3</c:v>
                </c:pt>
                <c:pt idx="1020">
                  <c:v>7.3</c:v>
                </c:pt>
                <c:pt idx="1021">
                  <c:v>7.3</c:v>
                </c:pt>
                <c:pt idx="1022">
                  <c:v>7.3</c:v>
                </c:pt>
                <c:pt idx="1023">
                  <c:v>7.3</c:v>
                </c:pt>
                <c:pt idx="1024">
                  <c:v>7.3</c:v>
                </c:pt>
                <c:pt idx="1025">
                  <c:v>7.3</c:v>
                </c:pt>
                <c:pt idx="1026">
                  <c:v>7.3</c:v>
                </c:pt>
                <c:pt idx="1027">
                  <c:v>7.3</c:v>
                </c:pt>
                <c:pt idx="1028">
                  <c:v>7.3</c:v>
                </c:pt>
                <c:pt idx="1029">
                  <c:v>7.3</c:v>
                </c:pt>
                <c:pt idx="1030">
                  <c:v>7.3</c:v>
                </c:pt>
                <c:pt idx="1031">
                  <c:v>7.3</c:v>
                </c:pt>
                <c:pt idx="1032">
                  <c:v>7.3</c:v>
                </c:pt>
                <c:pt idx="1033">
                  <c:v>7.3</c:v>
                </c:pt>
                <c:pt idx="1034">
                  <c:v>7.3</c:v>
                </c:pt>
                <c:pt idx="1035">
                  <c:v>7.3</c:v>
                </c:pt>
                <c:pt idx="1036">
                  <c:v>7.3</c:v>
                </c:pt>
                <c:pt idx="1037">
                  <c:v>7.3</c:v>
                </c:pt>
                <c:pt idx="1038">
                  <c:v>7.3</c:v>
                </c:pt>
                <c:pt idx="1039">
                  <c:v>7.3</c:v>
                </c:pt>
                <c:pt idx="1040">
                  <c:v>7.3</c:v>
                </c:pt>
                <c:pt idx="1041">
                  <c:v>7.3</c:v>
                </c:pt>
                <c:pt idx="1042">
                  <c:v>7.3</c:v>
                </c:pt>
                <c:pt idx="1043">
                  <c:v>7.3</c:v>
                </c:pt>
                <c:pt idx="1044">
                  <c:v>7.3</c:v>
                </c:pt>
                <c:pt idx="1045">
                  <c:v>6.9</c:v>
                </c:pt>
                <c:pt idx="1046">
                  <c:v>6.9</c:v>
                </c:pt>
                <c:pt idx="1047">
                  <c:v>6.9</c:v>
                </c:pt>
                <c:pt idx="1048">
                  <c:v>6.9</c:v>
                </c:pt>
                <c:pt idx="1049">
                  <c:v>6.9</c:v>
                </c:pt>
                <c:pt idx="1050">
                  <c:v>6.9</c:v>
                </c:pt>
                <c:pt idx="1051">
                  <c:v>6.9</c:v>
                </c:pt>
                <c:pt idx="1052">
                  <c:v>6.9</c:v>
                </c:pt>
                <c:pt idx="1053">
                  <c:v>6.9</c:v>
                </c:pt>
                <c:pt idx="1054">
                  <c:v>6.9</c:v>
                </c:pt>
                <c:pt idx="1055">
                  <c:v>6.9</c:v>
                </c:pt>
                <c:pt idx="1056">
                  <c:v>6.9</c:v>
                </c:pt>
                <c:pt idx="1057">
                  <c:v>6.9</c:v>
                </c:pt>
                <c:pt idx="1058">
                  <c:v>6.9</c:v>
                </c:pt>
                <c:pt idx="1059">
                  <c:v>6.9</c:v>
                </c:pt>
                <c:pt idx="1060">
                  <c:v>6.9</c:v>
                </c:pt>
                <c:pt idx="1061">
                  <c:v>6.9</c:v>
                </c:pt>
                <c:pt idx="1062">
                  <c:v>6.9</c:v>
                </c:pt>
                <c:pt idx="1063">
                  <c:v>6.9</c:v>
                </c:pt>
                <c:pt idx="1064">
                  <c:v>6.9</c:v>
                </c:pt>
                <c:pt idx="1065">
                  <c:v>6.9</c:v>
                </c:pt>
                <c:pt idx="1066">
                  <c:v>6.9</c:v>
                </c:pt>
                <c:pt idx="1067">
                  <c:v>6.9</c:v>
                </c:pt>
                <c:pt idx="1068">
                  <c:v>6.9</c:v>
                </c:pt>
                <c:pt idx="1069">
                  <c:v>6.9</c:v>
                </c:pt>
                <c:pt idx="1070">
                  <c:v>6.9</c:v>
                </c:pt>
                <c:pt idx="1071">
                  <c:v>6.9</c:v>
                </c:pt>
                <c:pt idx="1072">
                  <c:v>6.9</c:v>
                </c:pt>
                <c:pt idx="1073">
                  <c:v>6.9</c:v>
                </c:pt>
                <c:pt idx="1074">
                  <c:v>6.9</c:v>
                </c:pt>
                <c:pt idx="1075">
                  <c:v>6.1</c:v>
                </c:pt>
                <c:pt idx="1076">
                  <c:v>6.1</c:v>
                </c:pt>
                <c:pt idx="1077">
                  <c:v>6.1</c:v>
                </c:pt>
                <c:pt idx="1078">
                  <c:v>6.1</c:v>
                </c:pt>
                <c:pt idx="1079">
                  <c:v>6.1</c:v>
                </c:pt>
                <c:pt idx="1080">
                  <c:v>6.1</c:v>
                </c:pt>
                <c:pt idx="1081">
                  <c:v>6.1</c:v>
                </c:pt>
                <c:pt idx="1082">
                  <c:v>6.1</c:v>
                </c:pt>
                <c:pt idx="1083">
                  <c:v>6.1</c:v>
                </c:pt>
                <c:pt idx="1084">
                  <c:v>6.1</c:v>
                </c:pt>
                <c:pt idx="1085">
                  <c:v>6.1</c:v>
                </c:pt>
                <c:pt idx="1086">
                  <c:v>6.1</c:v>
                </c:pt>
                <c:pt idx="1087">
                  <c:v>6.1</c:v>
                </c:pt>
                <c:pt idx="1088">
                  <c:v>6.1</c:v>
                </c:pt>
                <c:pt idx="1089">
                  <c:v>6.1</c:v>
                </c:pt>
                <c:pt idx="1090">
                  <c:v>6.1</c:v>
                </c:pt>
                <c:pt idx="1091">
                  <c:v>6.1</c:v>
                </c:pt>
                <c:pt idx="1092">
                  <c:v>6.1</c:v>
                </c:pt>
                <c:pt idx="1093">
                  <c:v>6.1</c:v>
                </c:pt>
                <c:pt idx="1094">
                  <c:v>6.1</c:v>
                </c:pt>
                <c:pt idx="1095">
                  <c:v>6.1</c:v>
                </c:pt>
                <c:pt idx="1096">
                  <c:v>6.1</c:v>
                </c:pt>
                <c:pt idx="1097">
                  <c:v>6.1</c:v>
                </c:pt>
                <c:pt idx="1098">
                  <c:v>6.1</c:v>
                </c:pt>
                <c:pt idx="1099">
                  <c:v>6.1</c:v>
                </c:pt>
                <c:pt idx="1100">
                  <c:v>6.1</c:v>
                </c:pt>
                <c:pt idx="1101">
                  <c:v>6.1</c:v>
                </c:pt>
                <c:pt idx="1102">
                  <c:v>6.1</c:v>
                </c:pt>
                <c:pt idx="1103">
                  <c:v>6.1</c:v>
                </c:pt>
                <c:pt idx="1104">
                  <c:v>5.2</c:v>
                </c:pt>
                <c:pt idx="1105">
                  <c:v>5.2</c:v>
                </c:pt>
                <c:pt idx="1106">
                  <c:v>5.2</c:v>
                </c:pt>
                <c:pt idx="1107">
                  <c:v>5.2</c:v>
                </c:pt>
                <c:pt idx="1108">
                  <c:v>5.2</c:v>
                </c:pt>
                <c:pt idx="1109">
                  <c:v>5.2</c:v>
                </c:pt>
                <c:pt idx="1110">
                  <c:v>5.2</c:v>
                </c:pt>
                <c:pt idx="1111">
                  <c:v>5.2</c:v>
                </c:pt>
                <c:pt idx="1112">
                  <c:v>5.2</c:v>
                </c:pt>
                <c:pt idx="1113">
                  <c:v>5.2</c:v>
                </c:pt>
                <c:pt idx="1114">
                  <c:v>5.2</c:v>
                </c:pt>
                <c:pt idx="1115">
                  <c:v>5.2</c:v>
                </c:pt>
                <c:pt idx="1116">
                  <c:v>5.2</c:v>
                </c:pt>
                <c:pt idx="1117">
                  <c:v>5.2</c:v>
                </c:pt>
                <c:pt idx="1118">
                  <c:v>5.2</c:v>
                </c:pt>
                <c:pt idx="1119">
                  <c:v>5.2</c:v>
                </c:pt>
                <c:pt idx="1120">
                  <c:v>5.2</c:v>
                </c:pt>
                <c:pt idx="1121">
                  <c:v>5.2</c:v>
                </c:pt>
                <c:pt idx="1122">
                  <c:v>5.2</c:v>
                </c:pt>
                <c:pt idx="1123">
                  <c:v>5.2</c:v>
                </c:pt>
                <c:pt idx="1124">
                  <c:v>5.2</c:v>
                </c:pt>
                <c:pt idx="1125">
                  <c:v>5.2</c:v>
                </c:pt>
                <c:pt idx="1126">
                  <c:v>5.2</c:v>
                </c:pt>
                <c:pt idx="1127">
                  <c:v>5.2</c:v>
                </c:pt>
                <c:pt idx="1128">
                  <c:v>5.2</c:v>
                </c:pt>
                <c:pt idx="1129">
                  <c:v>5.2</c:v>
                </c:pt>
                <c:pt idx="1130">
                  <c:v>5.2</c:v>
                </c:pt>
                <c:pt idx="1131">
                  <c:v>5.2</c:v>
                </c:pt>
                <c:pt idx="1132">
                  <c:v>5.2</c:v>
                </c:pt>
                <c:pt idx="1133">
                  <c:v>5.2</c:v>
                </c:pt>
                <c:pt idx="1134">
                  <c:v>5.2</c:v>
                </c:pt>
                <c:pt idx="1135">
                  <c:v>2.1</c:v>
                </c:pt>
                <c:pt idx="1136">
                  <c:v>2.1</c:v>
                </c:pt>
                <c:pt idx="1137">
                  <c:v>2.1</c:v>
                </c:pt>
                <c:pt idx="1138">
                  <c:v>2.1</c:v>
                </c:pt>
                <c:pt idx="1139">
                  <c:v>2.1</c:v>
                </c:pt>
                <c:pt idx="1140">
                  <c:v>2.1</c:v>
                </c:pt>
                <c:pt idx="1141">
                  <c:v>2.1</c:v>
                </c:pt>
                <c:pt idx="1142">
                  <c:v>2.1</c:v>
                </c:pt>
                <c:pt idx="1143">
                  <c:v>2.1</c:v>
                </c:pt>
                <c:pt idx="1144">
                  <c:v>2.1</c:v>
                </c:pt>
                <c:pt idx="1145">
                  <c:v>2.1</c:v>
                </c:pt>
                <c:pt idx="1146">
                  <c:v>2.1</c:v>
                </c:pt>
                <c:pt idx="1147">
                  <c:v>2.1</c:v>
                </c:pt>
                <c:pt idx="1148">
                  <c:v>2.1</c:v>
                </c:pt>
                <c:pt idx="1149">
                  <c:v>2.1</c:v>
                </c:pt>
                <c:pt idx="1150">
                  <c:v>2.1</c:v>
                </c:pt>
                <c:pt idx="1151">
                  <c:v>2.1</c:v>
                </c:pt>
                <c:pt idx="1152">
                  <c:v>2.1</c:v>
                </c:pt>
                <c:pt idx="1153">
                  <c:v>2.1</c:v>
                </c:pt>
                <c:pt idx="1154">
                  <c:v>2.1</c:v>
                </c:pt>
                <c:pt idx="1155">
                  <c:v>2.1</c:v>
                </c:pt>
                <c:pt idx="1156">
                  <c:v>2.1</c:v>
                </c:pt>
                <c:pt idx="1157">
                  <c:v>2.1</c:v>
                </c:pt>
                <c:pt idx="1158">
                  <c:v>2.1</c:v>
                </c:pt>
                <c:pt idx="1159">
                  <c:v>2.1</c:v>
                </c:pt>
                <c:pt idx="1160">
                  <c:v>2.1</c:v>
                </c:pt>
                <c:pt idx="1161">
                  <c:v>2.1</c:v>
                </c:pt>
                <c:pt idx="1162">
                  <c:v>2.1</c:v>
                </c:pt>
                <c:pt idx="1163">
                  <c:v>2.1</c:v>
                </c:pt>
                <c:pt idx="1164">
                  <c:v>3.4</c:v>
                </c:pt>
                <c:pt idx="1165">
                  <c:v>3.4</c:v>
                </c:pt>
                <c:pt idx="1166">
                  <c:v>3.4</c:v>
                </c:pt>
                <c:pt idx="1167">
                  <c:v>3.4</c:v>
                </c:pt>
                <c:pt idx="1168">
                  <c:v>3.4</c:v>
                </c:pt>
                <c:pt idx="1169">
                  <c:v>3.4</c:v>
                </c:pt>
                <c:pt idx="1170">
                  <c:v>3.4</c:v>
                </c:pt>
                <c:pt idx="1171">
                  <c:v>3.4</c:v>
                </c:pt>
                <c:pt idx="1172">
                  <c:v>3.4</c:v>
                </c:pt>
                <c:pt idx="1173">
                  <c:v>3.4</c:v>
                </c:pt>
                <c:pt idx="1174">
                  <c:v>3.4</c:v>
                </c:pt>
                <c:pt idx="1175">
                  <c:v>3.4</c:v>
                </c:pt>
                <c:pt idx="1176">
                  <c:v>3.4</c:v>
                </c:pt>
                <c:pt idx="1177">
                  <c:v>3.4</c:v>
                </c:pt>
                <c:pt idx="1178">
                  <c:v>3.4</c:v>
                </c:pt>
                <c:pt idx="1179">
                  <c:v>3.4</c:v>
                </c:pt>
                <c:pt idx="1180">
                  <c:v>3.4</c:v>
                </c:pt>
                <c:pt idx="1181">
                  <c:v>3.4</c:v>
                </c:pt>
                <c:pt idx="1182">
                  <c:v>3.4</c:v>
                </c:pt>
                <c:pt idx="1183">
                  <c:v>3.4</c:v>
                </c:pt>
                <c:pt idx="1184">
                  <c:v>3.4</c:v>
                </c:pt>
                <c:pt idx="1185">
                  <c:v>3.4</c:v>
                </c:pt>
                <c:pt idx="1186">
                  <c:v>3.4</c:v>
                </c:pt>
                <c:pt idx="1187">
                  <c:v>3.4</c:v>
                </c:pt>
                <c:pt idx="1188">
                  <c:v>3.4</c:v>
                </c:pt>
                <c:pt idx="1189">
                  <c:v>3.4</c:v>
                </c:pt>
                <c:pt idx="1190">
                  <c:v>3.4</c:v>
                </c:pt>
                <c:pt idx="1191">
                  <c:v>3.4</c:v>
                </c:pt>
                <c:pt idx="1192">
                  <c:v>3.4</c:v>
                </c:pt>
                <c:pt idx="1193">
                  <c:v>3.4</c:v>
                </c:pt>
                <c:pt idx="1194">
                  <c:v>3.4</c:v>
                </c:pt>
                <c:pt idx="1195">
                  <c:v>3.5</c:v>
                </c:pt>
                <c:pt idx="1196">
                  <c:v>3.5</c:v>
                </c:pt>
                <c:pt idx="1197">
                  <c:v>3.5</c:v>
                </c:pt>
                <c:pt idx="1198">
                  <c:v>3.5</c:v>
                </c:pt>
                <c:pt idx="1199">
                  <c:v>3.5</c:v>
                </c:pt>
                <c:pt idx="1200">
                  <c:v>3.5</c:v>
                </c:pt>
                <c:pt idx="1201">
                  <c:v>3.5</c:v>
                </c:pt>
                <c:pt idx="1202">
                  <c:v>3.5</c:v>
                </c:pt>
                <c:pt idx="1203">
                  <c:v>3.5</c:v>
                </c:pt>
                <c:pt idx="1204">
                  <c:v>3.5</c:v>
                </c:pt>
                <c:pt idx="1205">
                  <c:v>3.5</c:v>
                </c:pt>
                <c:pt idx="1206">
                  <c:v>3.5</c:v>
                </c:pt>
                <c:pt idx="1207">
                  <c:v>3.5</c:v>
                </c:pt>
                <c:pt idx="1208">
                  <c:v>3.5</c:v>
                </c:pt>
                <c:pt idx="1209">
                  <c:v>3.5</c:v>
                </c:pt>
                <c:pt idx="1210">
                  <c:v>3.5</c:v>
                </c:pt>
                <c:pt idx="1211">
                  <c:v>3.5</c:v>
                </c:pt>
                <c:pt idx="1212">
                  <c:v>3.5</c:v>
                </c:pt>
                <c:pt idx="1213">
                  <c:v>3.5</c:v>
                </c:pt>
                <c:pt idx="1214">
                  <c:v>3.5</c:v>
                </c:pt>
                <c:pt idx="1215">
                  <c:v>3.5</c:v>
                </c:pt>
                <c:pt idx="1216">
                  <c:v>3.5</c:v>
                </c:pt>
                <c:pt idx="1217">
                  <c:v>3.5</c:v>
                </c:pt>
                <c:pt idx="1218">
                  <c:v>3.5</c:v>
                </c:pt>
                <c:pt idx="1219">
                  <c:v>3.5</c:v>
                </c:pt>
                <c:pt idx="1220">
                  <c:v>3.5</c:v>
                </c:pt>
                <c:pt idx="1221">
                  <c:v>3.5</c:v>
                </c:pt>
                <c:pt idx="1222">
                  <c:v>3.5</c:v>
                </c:pt>
                <c:pt idx="1223">
                  <c:v>3.5</c:v>
                </c:pt>
                <c:pt idx="1224">
                  <c:v>3.5</c:v>
                </c:pt>
                <c:pt idx="1225">
                  <c:v>4.0999999999999996</c:v>
                </c:pt>
                <c:pt idx="1226">
                  <c:v>4.0999999999999996</c:v>
                </c:pt>
                <c:pt idx="1227">
                  <c:v>4.0999999999999996</c:v>
                </c:pt>
                <c:pt idx="1228">
                  <c:v>4.0999999999999996</c:v>
                </c:pt>
                <c:pt idx="1229">
                  <c:v>4.0999999999999996</c:v>
                </c:pt>
                <c:pt idx="1230">
                  <c:v>4.0999999999999996</c:v>
                </c:pt>
                <c:pt idx="1231">
                  <c:v>4.0999999999999996</c:v>
                </c:pt>
                <c:pt idx="1232">
                  <c:v>4.0999999999999996</c:v>
                </c:pt>
                <c:pt idx="1233">
                  <c:v>4.0999999999999996</c:v>
                </c:pt>
                <c:pt idx="1234">
                  <c:v>4.0999999999999996</c:v>
                </c:pt>
                <c:pt idx="1235">
                  <c:v>4.0999999999999996</c:v>
                </c:pt>
                <c:pt idx="1236">
                  <c:v>4.0999999999999996</c:v>
                </c:pt>
                <c:pt idx="1237">
                  <c:v>4.0999999999999996</c:v>
                </c:pt>
                <c:pt idx="1238">
                  <c:v>4.0999999999999996</c:v>
                </c:pt>
                <c:pt idx="1239">
                  <c:v>4.0999999999999996</c:v>
                </c:pt>
                <c:pt idx="1240">
                  <c:v>4.0999999999999996</c:v>
                </c:pt>
                <c:pt idx="1241">
                  <c:v>4.0999999999999996</c:v>
                </c:pt>
                <c:pt idx="1242">
                  <c:v>4.0999999999999996</c:v>
                </c:pt>
                <c:pt idx="1243">
                  <c:v>4.0999999999999996</c:v>
                </c:pt>
                <c:pt idx="1244">
                  <c:v>4.0999999999999996</c:v>
                </c:pt>
                <c:pt idx="1245">
                  <c:v>4.0999999999999996</c:v>
                </c:pt>
                <c:pt idx="1246">
                  <c:v>4.0999999999999996</c:v>
                </c:pt>
                <c:pt idx="1247">
                  <c:v>4.0999999999999996</c:v>
                </c:pt>
                <c:pt idx="1248">
                  <c:v>4.0999999999999996</c:v>
                </c:pt>
                <c:pt idx="1249">
                  <c:v>4.0999999999999996</c:v>
                </c:pt>
                <c:pt idx="1250">
                  <c:v>4.0999999999999996</c:v>
                </c:pt>
                <c:pt idx="1251">
                  <c:v>4.0999999999999996</c:v>
                </c:pt>
                <c:pt idx="1252">
                  <c:v>4.0999999999999996</c:v>
                </c:pt>
                <c:pt idx="1253">
                  <c:v>4.0999999999999996</c:v>
                </c:pt>
                <c:pt idx="1254">
                  <c:v>4.0999999999999996</c:v>
                </c:pt>
                <c:pt idx="1255">
                  <c:v>7.8</c:v>
                </c:pt>
                <c:pt idx="1256">
                  <c:v>7.8</c:v>
                </c:pt>
                <c:pt idx="1257">
                  <c:v>7.8</c:v>
                </c:pt>
                <c:pt idx="1258">
                  <c:v>7.8</c:v>
                </c:pt>
                <c:pt idx="1259">
                  <c:v>7.8</c:v>
                </c:pt>
                <c:pt idx="1260">
                  <c:v>7.8</c:v>
                </c:pt>
                <c:pt idx="1261">
                  <c:v>7.8</c:v>
                </c:pt>
                <c:pt idx="1262">
                  <c:v>7.8</c:v>
                </c:pt>
                <c:pt idx="1263">
                  <c:v>7.8</c:v>
                </c:pt>
                <c:pt idx="1264">
                  <c:v>7.8</c:v>
                </c:pt>
                <c:pt idx="1265">
                  <c:v>7.8</c:v>
                </c:pt>
                <c:pt idx="1266">
                  <c:v>7.8</c:v>
                </c:pt>
                <c:pt idx="1267">
                  <c:v>7.8</c:v>
                </c:pt>
                <c:pt idx="1268">
                  <c:v>7.8</c:v>
                </c:pt>
                <c:pt idx="1269">
                  <c:v>7.8</c:v>
                </c:pt>
                <c:pt idx="1270">
                  <c:v>7.8</c:v>
                </c:pt>
                <c:pt idx="1271">
                  <c:v>7.8</c:v>
                </c:pt>
                <c:pt idx="1272">
                  <c:v>7.8</c:v>
                </c:pt>
                <c:pt idx="1273">
                  <c:v>7.8</c:v>
                </c:pt>
                <c:pt idx="1274">
                  <c:v>7.8</c:v>
                </c:pt>
                <c:pt idx="1275">
                  <c:v>7.8</c:v>
                </c:pt>
                <c:pt idx="1276">
                  <c:v>7.8</c:v>
                </c:pt>
                <c:pt idx="1277">
                  <c:v>7.8</c:v>
                </c:pt>
                <c:pt idx="1278">
                  <c:v>7.8</c:v>
                </c:pt>
                <c:pt idx="1279">
                  <c:v>7.8</c:v>
                </c:pt>
                <c:pt idx="1280">
                  <c:v>7.8</c:v>
                </c:pt>
                <c:pt idx="1281">
                  <c:v>7.8</c:v>
                </c:pt>
                <c:pt idx="1282">
                  <c:v>7.8</c:v>
                </c:pt>
                <c:pt idx="1283">
                  <c:v>7.8</c:v>
                </c:pt>
                <c:pt idx="1284">
                  <c:v>7.8</c:v>
                </c:pt>
                <c:pt idx="1285">
                  <c:v>8.4</c:v>
                </c:pt>
                <c:pt idx="1286">
                  <c:v>8.4</c:v>
                </c:pt>
                <c:pt idx="1287">
                  <c:v>8.4</c:v>
                </c:pt>
                <c:pt idx="1288">
                  <c:v>8.4</c:v>
                </c:pt>
                <c:pt idx="1289">
                  <c:v>8.4</c:v>
                </c:pt>
                <c:pt idx="1290">
                  <c:v>8.4</c:v>
                </c:pt>
                <c:pt idx="1291">
                  <c:v>8.4</c:v>
                </c:pt>
                <c:pt idx="1292">
                  <c:v>8.4</c:v>
                </c:pt>
                <c:pt idx="1293">
                  <c:v>8.4</c:v>
                </c:pt>
                <c:pt idx="1294">
                  <c:v>8.4</c:v>
                </c:pt>
                <c:pt idx="1295">
                  <c:v>8.4</c:v>
                </c:pt>
                <c:pt idx="1296">
                  <c:v>8.4</c:v>
                </c:pt>
                <c:pt idx="1297">
                  <c:v>8.4</c:v>
                </c:pt>
                <c:pt idx="1298">
                  <c:v>8.4</c:v>
                </c:pt>
                <c:pt idx="1299">
                  <c:v>8.4</c:v>
                </c:pt>
                <c:pt idx="1300">
                  <c:v>8.4</c:v>
                </c:pt>
                <c:pt idx="1301">
                  <c:v>8.4</c:v>
                </c:pt>
                <c:pt idx="1302">
                  <c:v>8.4</c:v>
                </c:pt>
                <c:pt idx="1303">
                  <c:v>8.4</c:v>
                </c:pt>
                <c:pt idx="1304">
                  <c:v>8.4</c:v>
                </c:pt>
                <c:pt idx="1305">
                  <c:v>8.4</c:v>
                </c:pt>
                <c:pt idx="1306">
                  <c:v>8.4</c:v>
                </c:pt>
                <c:pt idx="1307">
                  <c:v>8.4</c:v>
                </c:pt>
                <c:pt idx="1308">
                  <c:v>8.4</c:v>
                </c:pt>
                <c:pt idx="1309">
                  <c:v>8.4</c:v>
                </c:pt>
                <c:pt idx="1310">
                  <c:v>8.4</c:v>
                </c:pt>
                <c:pt idx="1311">
                  <c:v>8.4</c:v>
                </c:pt>
                <c:pt idx="1312">
                  <c:v>8.4</c:v>
                </c:pt>
                <c:pt idx="1313">
                  <c:v>8.4</c:v>
                </c:pt>
                <c:pt idx="1314">
                  <c:v>8.4</c:v>
                </c:pt>
                <c:pt idx="1315">
                  <c:v>8.4</c:v>
                </c:pt>
                <c:pt idx="1316">
                  <c:v>8.6</c:v>
                </c:pt>
                <c:pt idx="1317">
                  <c:v>8.6</c:v>
                </c:pt>
                <c:pt idx="1318">
                  <c:v>8.6</c:v>
                </c:pt>
                <c:pt idx="1319">
                  <c:v>8.6</c:v>
                </c:pt>
                <c:pt idx="1320">
                  <c:v>8.6</c:v>
                </c:pt>
                <c:pt idx="1321">
                  <c:v>8.6</c:v>
                </c:pt>
                <c:pt idx="1322">
                  <c:v>8.6</c:v>
                </c:pt>
                <c:pt idx="1323">
                  <c:v>8.6</c:v>
                </c:pt>
                <c:pt idx="1324">
                  <c:v>8.6</c:v>
                </c:pt>
                <c:pt idx="1325">
                  <c:v>8.6</c:v>
                </c:pt>
                <c:pt idx="1326">
                  <c:v>8.6</c:v>
                </c:pt>
                <c:pt idx="1327">
                  <c:v>8.6</c:v>
                </c:pt>
                <c:pt idx="1328">
                  <c:v>8.6</c:v>
                </c:pt>
                <c:pt idx="1329">
                  <c:v>8.6</c:v>
                </c:pt>
                <c:pt idx="1330">
                  <c:v>8.6</c:v>
                </c:pt>
                <c:pt idx="1331">
                  <c:v>8.6</c:v>
                </c:pt>
                <c:pt idx="1332">
                  <c:v>8.6</c:v>
                </c:pt>
                <c:pt idx="1333">
                  <c:v>8.6</c:v>
                </c:pt>
                <c:pt idx="1334">
                  <c:v>8.6</c:v>
                </c:pt>
                <c:pt idx="1335">
                  <c:v>8.6</c:v>
                </c:pt>
                <c:pt idx="1336">
                  <c:v>8.6</c:v>
                </c:pt>
                <c:pt idx="1337">
                  <c:v>8.6</c:v>
                </c:pt>
                <c:pt idx="1338">
                  <c:v>8.6</c:v>
                </c:pt>
                <c:pt idx="1339">
                  <c:v>8.6</c:v>
                </c:pt>
                <c:pt idx="1340">
                  <c:v>8.6</c:v>
                </c:pt>
                <c:pt idx="1341">
                  <c:v>8.6</c:v>
                </c:pt>
                <c:pt idx="1342">
                  <c:v>8.6</c:v>
                </c:pt>
                <c:pt idx="1343">
                  <c:v>8.6</c:v>
                </c:pt>
                <c:pt idx="1344">
                  <c:v>8.6</c:v>
                </c:pt>
                <c:pt idx="1345">
                  <c:v>8.6</c:v>
                </c:pt>
                <c:pt idx="1346">
                  <c:v>8.6</c:v>
                </c:pt>
                <c:pt idx="1347">
                  <c:v>8.7000000000000011</c:v>
                </c:pt>
                <c:pt idx="1348">
                  <c:v>8.7000000000000011</c:v>
                </c:pt>
                <c:pt idx="1349">
                  <c:v>8.7000000000000011</c:v>
                </c:pt>
                <c:pt idx="1350">
                  <c:v>8.7000000000000011</c:v>
                </c:pt>
                <c:pt idx="1351">
                  <c:v>8.7000000000000011</c:v>
                </c:pt>
                <c:pt idx="1352">
                  <c:v>8.7000000000000011</c:v>
                </c:pt>
                <c:pt idx="1353">
                  <c:v>8.7000000000000011</c:v>
                </c:pt>
                <c:pt idx="1354">
                  <c:v>8.7000000000000011</c:v>
                </c:pt>
                <c:pt idx="1355">
                  <c:v>8.7000000000000011</c:v>
                </c:pt>
                <c:pt idx="1356">
                  <c:v>8.7000000000000011</c:v>
                </c:pt>
                <c:pt idx="1357">
                  <c:v>8.7000000000000011</c:v>
                </c:pt>
                <c:pt idx="1358">
                  <c:v>8.7000000000000011</c:v>
                </c:pt>
                <c:pt idx="1359">
                  <c:v>8.7000000000000011</c:v>
                </c:pt>
                <c:pt idx="1360">
                  <c:v>8.7000000000000011</c:v>
                </c:pt>
                <c:pt idx="1361">
                  <c:v>8.7000000000000011</c:v>
                </c:pt>
                <c:pt idx="1362">
                  <c:v>8.7000000000000011</c:v>
                </c:pt>
                <c:pt idx="1363">
                  <c:v>8.7000000000000011</c:v>
                </c:pt>
                <c:pt idx="1364">
                  <c:v>8.7000000000000011</c:v>
                </c:pt>
                <c:pt idx="1365">
                  <c:v>8.7000000000000011</c:v>
                </c:pt>
                <c:pt idx="1366">
                  <c:v>8.7000000000000011</c:v>
                </c:pt>
                <c:pt idx="1367">
                  <c:v>8.7000000000000011</c:v>
                </c:pt>
                <c:pt idx="1368">
                  <c:v>8.7000000000000011</c:v>
                </c:pt>
                <c:pt idx="1369">
                  <c:v>8.7000000000000011</c:v>
                </c:pt>
                <c:pt idx="1370">
                  <c:v>8.7000000000000011</c:v>
                </c:pt>
                <c:pt idx="1371">
                  <c:v>8.7000000000000011</c:v>
                </c:pt>
                <c:pt idx="1372">
                  <c:v>8.7000000000000011</c:v>
                </c:pt>
                <c:pt idx="1373">
                  <c:v>8.7000000000000011</c:v>
                </c:pt>
                <c:pt idx="1374">
                  <c:v>8.7000000000000011</c:v>
                </c:pt>
                <c:pt idx="1375">
                  <c:v>8.7000000000000011</c:v>
                </c:pt>
                <c:pt idx="1376">
                  <c:v>8.7000000000000011</c:v>
                </c:pt>
                <c:pt idx="1377">
                  <c:v>8.6</c:v>
                </c:pt>
                <c:pt idx="1378">
                  <c:v>8.6</c:v>
                </c:pt>
                <c:pt idx="1379">
                  <c:v>8.6</c:v>
                </c:pt>
                <c:pt idx="1380">
                  <c:v>8.6</c:v>
                </c:pt>
                <c:pt idx="1381">
                  <c:v>8.6</c:v>
                </c:pt>
                <c:pt idx="1382">
                  <c:v>8.6</c:v>
                </c:pt>
                <c:pt idx="1383">
                  <c:v>8.6</c:v>
                </c:pt>
                <c:pt idx="1384">
                  <c:v>8.6</c:v>
                </c:pt>
                <c:pt idx="1385">
                  <c:v>8.6</c:v>
                </c:pt>
                <c:pt idx="1386">
                  <c:v>8.6</c:v>
                </c:pt>
                <c:pt idx="1387">
                  <c:v>8.6</c:v>
                </c:pt>
                <c:pt idx="1388">
                  <c:v>8.6</c:v>
                </c:pt>
                <c:pt idx="1389">
                  <c:v>8.6</c:v>
                </c:pt>
                <c:pt idx="1390">
                  <c:v>8.6</c:v>
                </c:pt>
                <c:pt idx="1391">
                  <c:v>8.6</c:v>
                </c:pt>
                <c:pt idx="1392">
                  <c:v>8.6</c:v>
                </c:pt>
                <c:pt idx="1393">
                  <c:v>8.6</c:v>
                </c:pt>
                <c:pt idx="1394">
                  <c:v>8.6</c:v>
                </c:pt>
                <c:pt idx="1395">
                  <c:v>8.6</c:v>
                </c:pt>
                <c:pt idx="1396">
                  <c:v>8.6</c:v>
                </c:pt>
                <c:pt idx="1397">
                  <c:v>8.6</c:v>
                </c:pt>
                <c:pt idx="1398">
                  <c:v>8.6</c:v>
                </c:pt>
                <c:pt idx="1399">
                  <c:v>8.6</c:v>
                </c:pt>
                <c:pt idx="1400">
                  <c:v>8.6</c:v>
                </c:pt>
                <c:pt idx="1401">
                  <c:v>8.6</c:v>
                </c:pt>
                <c:pt idx="1402">
                  <c:v>8.6</c:v>
                </c:pt>
                <c:pt idx="1403">
                  <c:v>8.6</c:v>
                </c:pt>
                <c:pt idx="1404">
                  <c:v>8.6</c:v>
                </c:pt>
                <c:pt idx="1405">
                  <c:v>8.6</c:v>
                </c:pt>
                <c:pt idx="1406">
                  <c:v>8.6</c:v>
                </c:pt>
                <c:pt idx="1407">
                  <c:v>8.6</c:v>
                </c:pt>
                <c:pt idx="1408">
                  <c:v>8.9</c:v>
                </c:pt>
                <c:pt idx="1409">
                  <c:v>8.9</c:v>
                </c:pt>
                <c:pt idx="1410">
                  <c:v>8.9</c:v>
                </c:pt>
                <c:pt idx="1411">
                  <c:v>8.9</c:v>
                </c:pt>
                <c:pt idx="1412">
                  <c:v>8.9</c:v>
                </c:pt>
                <c:pt idx="1413">
                  <c:v>8.9</c:v>
                </c:pt>
                <c:pt idx="1414">
                  <c:v>8.9</c:v>
                </c:pt>
                <c:pt idx="1415">
                  <c:v>8.9</c:v>
                </c:pt>
                <c:pt idx="1416">
                  <c:v>8.9</c:v>
                </c:pt>
                <c:pt idx="1417">
                  <c:v>8.9</c:v>
                </c:pt>
                <c:pt idx="1418">
                  <c:v>8.9</c:v>
                </c:pt>
                <c:pt idx="1419">
                  <c:v>8.9</c:v>
                </c:pt>
                <c:pt idx="1420">
                  <c:v>8.9</c:v>
                </c:pt>
                <c:pt idx="1421">
                  <c:v>8.9</c:v>
                </c:pt>
                <c:pt idx="1422">
                  <c:v>8.9</c:v>
                </c:pt>
                <c:pt idx="1423">
                  <c:v>8.9</c:v>
                </c:pt>
                <c:pt idx="1424">
                  <c:v>8.9</c:v>
                </c:pt>
                <c:pt idx="1425">
                  <c:v>8.9</c:v>
                </c:pt>
                <c:pt idx="1426">
                  <c:v>8.9</c:v>
                </c:pt>
                <c:pt idx="1427">
                  <c:v>8.9</c:v>
                </c:pt>
                <c:pt idx="1428">
                  <c:v>8.9</c:v>
                </c:pt>
                <c:pt idx="1429">
                  <c:v>8.9</c:v>
                </c:pt>
                <c:pt idx="1430">
                  <c:v>8.9</c:v>
                </c:pt>
                <c:pt idx="1431">
                  <c:v>8.9</c:v>
                </c:pt>
                <c:pt idx="1432">
                  <c:v>8.9</c:v>
                </c:pt>
                <c:pt idx="1433">
                  <c:v>8.9</c:v>
                </c:pt>
                <c:pt idx="1434">
                  <c:v>8.9</c:v>
                </c:pt>
                <c:pt idx="1435">
                  <c:v>8.9</c:v>
                </c:pt>
                <c:pt idx="1436">
                  <c:v>8.9</c:v>
                </c:pt>
                <c:pt idx="1437">
                  <c:v>8.9</c:v>
                </c:pt>
                <c:pt idx="1438">
                  <c:v>9.2000000000000011</c:v>
                </c:pt>
                <c:pt idx="1439">
                  <c:v>9.2000000000000011</c:v>
                </c:pt>
                <c:pt idx="1440">
                  <c:v>9.2000000000000011</c:v>
                </c:pt>
                <c:pt idx="1441">
                  <c:v>9.2000000000000011</c:v>
                </c:pt>
                <c:pt idx="1442">
                  <c:v>9.2000000000000011</c:v>
                </c:pt>
                <c:pt idx="1443">
                  <c:v>9.2000000000000011</c:v>
                </c:pt>
                <c:pt idx="1444">
                  <c:v>9.2000000000000011</c:v>
                </c:pt>
                <c:pt idx="1445">
                  <c:v>9.2000000000000011</c:v>
                </c:pt>
                <c:pt idx="1446">
                  <c:v>9.2000000000000011</c:v>
                </c:pt>
                <c:pt idx="1447">
                  <c:v>9.2000000000000011</c:v>
                </c:pt>
                <c:pt idx="1448">
                  <c:v>9.2000000000000011</c:v>
                </c:pt>
                <c:pt idx="1449">
                  <c:v>9.2000000000000011</c:v>
                </c:pt>
                <c:pt idx="1450">
                  <c:v>9.2000000000000011</c:v>
                </c:pt>
                <c:pt idx="1451">
                  <c:v>9.2000000000000011</c:v>
                </c:pt>
                <c:pt idx="1452">
                  <c:v>9.2000000000000011</c:v>
                </c:pt>
                <c:pt idx="1453">
                  <c:v>9.2000000000000011</c:v>
                </c:pt>
                <c:pt idx="1454">
                  <c:v>9.2000000000000011</c:v>
                </c:pt>
                <c:pt idx="1455">
                  <c:v>9.2000000000000011</c:v>
                </c:pt>
                <c:pt idx="1456">
                  <c:v>9.2000000000000011</c:v>
                </c:pt>
                <c:pt idx="1457">
                  <c:v>9.2000000000000011</c:v>
                </c:pt>
                <c:pt idx="1458">
                  <c:v>9.2000000000000011</c:v>
                </c:pt>
                <c:pt idx="1459">
                  <c:v>9.2000000000000011</c:v>
                </c:pt>
                <c:pt idx="1460">
                  <c:v>9.2000000000000011</c:v>
                </c:pt>
                <c:pt idx="1461">
                  <c:v>9.2000000000000011</c:v>
                </c:pt>
                <c:pt idx="1462">
                  <c:v>9.2000000000000011</c:v>
                </c:pt>
                <c:pt idx="1463">
                  <c:v>9.2000000000000011</c:v>
                </c:pt>
                <c:pt idx="1464">
                  <c:v>9.2000000000000011</c:v>
                </c:pt>
                <c:pt idx="1465">
                  <c:v>9.2000000000000011</c:v>
                </c:pt>
                <c:pt idx="1466">
                  <c:v>9.2000000000000011</c:v>
                </c:pt>
                <c:pt idx="1467">
                  <c:v>9.2000000000000011</c:v>
                </c:pt>
                <c:pt idx="1468">
                  <c:v>9.1</c:v>
                </c:pt>
                <c:pt idx="1469">
                  <c:v>9.1</c:v>
                </c:pt>
                <c:pt idx="1470">
                  <c:v>9.1</c:v>
                </c:pt>
                <c:pt idx="1471">
                  <c:v>9.1</c:v>
                </c:pt>
                <c:pt idx="1472">
                  <c:v>9.1</c:v>
                </c:pt>
                <c:pt idx="1473">
                  <c:v>9.1</c:v>
                </c:pt>
                <c:pt idx="1474">
                  <c:v>9.1</c:v>
                </c:pt>
                <c:pt idx="1475">
                  <c:v>9.1</c:v>
                </c:pt>
                <c:pt idx="1476">
                  <c:v>9.1</c:v>
                </c:pt>
                <c:pt idx="1477">
                  <c:v>9.1</c:v>
                </c:pt>
                <c:pt idx="1478">
                  <c:v>9.1</c:v>
                </c:pt>
                <c:pt idx="1479">
                  <c:v>9.1</c:v>
                </c:pt>
                <c:pt idx="1480">
                  <c:v>9.1</c:v>
                </c:pt>
                <c:pt idx="1481">
                  <c:v>9.1</c:v>
                </c:pt>
                <c:pt idx="1482">
                  <c:v>9.1</c:v>
                </c:pt>
                <c:pt idx="1483">
                  <c:v>9.1</c:v>
                </c:pt>
                <c:pt idx="1484">
                  <c:v>9.1</c:v>
                </c:pt>
                <c:pt idx="1485">
                  <c:v>9.1</c:v>
                </c:pt>
                <c:pt idx="1486">
                  <c:v>9.1</c:v>
                </c:pt>
                <c:pt idx="1487">
                  <c:v>9.1</c:v>
                </c:pt>
                <c:pt idx="1488">
                  <c:v>9.1</c:v>
                </c:pt>
                <c:pt idx="1489">
                  <c:v>9.1</c:v>
                </c:pt>
                <c:pt idx="1490">
                  <c:v>9.1</c:v>
                </c:pt>
                <c:pt idx="1491">
                  <c:v>9.1</c:v>
                </c:pt>
                <c:pt idx="1492">
                  <c:v>9.1</c:v>
                </c:pt>
                <c:pt idx="1493">
                  <c:v>9.1</c:v>
                </c:pt>
                <c:pt idx="1494">
                  <c:v>9.1</c:v>
                </c:pt>
                <c:pt idx="1495">
                  <c:v>9.1</c:v>
                </c:pt>
                <c:pt idx="1496">
                  <c:v>9.1</c:v>
                </c:pt>
                <c:pt idx="1497">
                  <c:v>9.1</c:v>
                </c:pt>
                <c:pt idx="1498">
                  <c:v>9.4</c:v>
                </c:pt>
                <c:pt idx="1499">
                  <c:v>9.4</c:v>
                </c:pt>
                <c:pt idx="1500">
                  <c:v>9.4</c:v>
                </c:pt>
                <c:pt idx="1501">
                  <c:v>9.4</c:v>
                </c:pt>
                <c:pt idx="1502">
                  <c:v>9.4</c:v>
                </c:pt>
                <c:pt idx="1503">
                  <c:v>9.4</c:v>
                </c:pt>
                <c:pt idx="1504">
                  <c:v>9.4</c:v>
                </c:pt>
                <c:pt idx="1505">
                  <c:v>9.4</c:v>
                </c:pt>
                <c:pt idx="1506">
                  <c:v>9.4</c:v>
                </c:pt>
                <c:pt idx="1507">
                  <c:v>9.4</c:v>
                </c:pt>
                <c:pt idx="1508">
                  <c:v>9.4</c:v>
                </c:pt>
                <c:pt idx="1509">
                  <c:v>9.4</c:v>
                </c:pt>
                <c:pt idx="1510">
                  <c:v>9.4</c:v>
                </c:pt>
                <c:pt idx="1511">
                  <c:v>9.4</c:v>
                </c:pt>
                <c:pt idx="1512">
                  <c:v>9.4</c:v>
                </c:pt>
                <c:pt idx="1513">
                  <c:v>9.4</c:v>
                </c:pt>
                <c:pt idx="1514">
                  <c:v>9.4</c:v>
                </c:pt>
                <c:pt idx="1515">
                  <c:v>9.4</c:v>
                </c:pt>
                <c:pt idx="1516">
                  <c:v>9.4</c:v>
                </c:pt>
                <c:pt idx="1517">
                  <c:v>9.4</c:v>
                </c:pt>
                <c:pt idx="1518">
                  <c:v>9.4</c:v>
                </c:pt>
                <c:pt idx="1519">
                  <c:v>9.4</c:v>
                </c:pt>
                <c:pt idx="1520">
                  <c:v>9.4</c:v>
                </c:pt>
                <c:pt idx="1521">
                  <c:v>9.4</c:v>
                </c:pt>
                <c:pt idx="1522">
                  <c:v>9.4</c:v>
                </c:pt>
                <c:pt idx="1523">
                  <c:v>9.4</c:v>
                </c:pt>
                <c:pt idx="1524">
                  <c:v>9.4</c:v>
                </c:pt>
                <c:pt idx="1525">
                  <c:v>9.4</c:v>
                </c:pt>
                <c:pt idx="1526">
                  <c:v>9.4</c:v>
                </c:pt>
                <c:pt idx="1527">
                  <c:v>9.4</c:v>
                </c:pt>
                <c:pt idx="1528">
                  <c:v>9.4</c:v>
                </c:pt>
                <c:pt idx="1529">
                  <c:v>9.8000000000000007</c:v>
                </c:pt>
                <c:pt idx="1530">
                  <c:v>9.8000000000000007</c:v>
                </c:pt>
                <c:pt idx="1531">
                  <c:v>9.8000000000000007</c:v>
                </c:pt>
                <c:pt idx="1532">
                  <c:v>9.8000000000000007</c:v>
                </c:pt>
                <c:pt idx="1533">
                  <c:v>9.8000000000000007</c:v>
                </c:pt>
                <c:pt idx="1534">
                  <c:v>9.8000000000000007</c:v>
                </c:pt>
                <c:pt idx="1535">
                  <c:v>9.8000000000000007</c:v>
                </c:pt>
                <c:pt idx="1536">
                  <c:v>9.8000000000000007</c:v>
                </c:pt>
                <c:pt idx="1537">
                  <c:v>9.8000000000000007</c:v>
                </c:pt>
                <c:pt idx="1538">
                  <c:v>9.8000000000000007</c:v>
                </c:pt>
                <c:pt idx="1539">
                  <c:v>9.8000000000000007</c:v>
                </c:pt>
                <c:pt idx="1540">
                  <c:v>9.8000000000000007</c:v>
                </c:pt>
                <c:pt idx="1541">
                  <c:v>9.8000000000000007</c:v>
                </c:pt>
                <c:pt idx="1542">
                  <c:v>9.8000000000000007</c:v>
                </c:pt>
                <c:pt idx="1543">
                  <c:v>9.8000000000000007</c:v>
                </c:pt>
                <c:pt idx="1544">
                  <c:v>9.8000000000000007</c:v>
                </c:pt>
                <c:pt idx="1545">
                  <c:v>9.8000000000000007</c:v>
                </c:pt>
                <c:pt idx="1546">
                  <c:v>9.8000000000000007</c:v>
                </c:pt>
                <c:pt idx="1547">
                  <c:v>9.8000000000000007</c:v>
                </c:pt>
                <c:pt idx="1548">
                  <c:v>9.8000000000000007</c:v>
                </c:pt>
                <c:pt idx="1549">
                  <c:v>9.8000000000000007</c:v>
                </c:pt>
                <c:pt idx="1550">
                  <c:v>9.8000000000000007</c:v>
                </c:pt>
                <c:pt idx="1551">
                  <c:v>9.8000000000000007</c:v>
                </c:pt>
                <c:pt idx="1552">
                  <c:v>9.8000000000000007</c:v>
                </c:pt>
                <c:pt idx="1553">
                  <c:v>9.8000000000000007</c:v>
                </c:pt>
                <c:pt idx="1554">
                  <c:v>9.8000000000000007</c:v>
                </c:pt>
                <c:pt idx="1555">
                  <c:v>9.8000000000000007</c:v>
                </c:pt>
                <c:pt idx="1556">
                  <c:v>9.8000000000000007</c:v>
                </c:pt>
                <c:pt idx="1557">
                  <c:v>9.8000000000000007</c:v>
                </c:pt>
                <c:pt idx="1558">
                  <c:v>9.8000000000000007</c:v>
                </c:pt>
                <c:pt idx="1559">
                  <c:v>9.7000000000000011</c:v>
                </c:pt>
                <c:pt idx="1560">
                  <c:v>9.7000000000000011</c:v>
                </c:pt>
                <c:pt idx="1561">
                  <c:v>9.7000000000000011</c:v>
                </c:pt>
                <c:pt idx="1562">
                  <c:v>9.7000000000000011</c:v>
                </c:pt>
                <c:pt idx="1563">
                  <c:v>9.7000000000000011</c:v>
                </c:pt>
                <c:pt idx="1564">
                  <c:v>9.7000000000000011</c:v>
                </c:pt>
                <c:pt idx="1565">
                  <c:v>9.7000000000000011</c:v>
                </c:pt>
                <c:pt idx="1566">
                  <c:v>9.7000000000000011</c:v>
                </c:pt>
                <c:pt idx="1567">
                  <c:v>9.7000000000000011</c:v>
                </c:pt>
                <c:pt idx="1568">
                  <c:v>9.7000000000000011</c:v>
                </c:pt>
                <c:pt idx="1569">
                  <c:v>9.7000000000000011</c:v>
                </c:pt>
                <c:pt idx="1570">
                  <c:v>9.7000000000000011</c:v>
                </c:pt>
                <c:pt idx="1571">
                  <c:v>9.7000000000000011</c:v>
                </c:pt>
                <c:pt idx="1572">
                  <c:v>9.7000000000000011</c:v>
                </c:pt>
                <c:pt idx="1573">
                  <c:v>9.7000000000000011</c:v>
                </c:pt>
                <c:pt idx="1574">
                  <c:v>9.7000000000000011</c:v>
                </c:pt>
                <c:pt idx="1575">
                  <c:v>9.7000000000000011</c:v>
                </c:pt>
                <c:pt idx="1576">
                  <c:v>9.7000000000000011</c:v>
                </c:pt>
                <c:pt idx="1577">
                  <c:v>9.7000000000000011</c:v>
                </c:pt>
                <c:pt idx="1578">
                  <c:v>9.7000000000000011</c:v>
                </c:pt>
                <c:pt idx="1579">
                  <c:v>9.7000000000000011</c:v>
                </c:pt>
                <c:pt idx="1580">
                  <c:v>9.7000000000000011</c:v>
                </c:pt>
                <c:pt idx="1581">
                  <c:v>9.7000000000000011</c:v>
                </c:pt>
                <c:pt idx="1582">
                  <c:v>9.7000000000000011</c:v>
                </c:pt>
                <c:pt idx="1583">
                  <c:v>9.7000000000000011</c:v>
                </c:pt>
                <c:pt idx="1584">
                  <c:v>9.7000000000000011</c:v>
                </c:pt>
                <c:pt idx="1585">
                  <c:v>9.7000000000000011</c:v>
                </c:pt>
                <c:pt idx="1586">
                  <c:v>9.7000000000000011</c:v>
                </c:pt>
                <c:pt idx="1587">
                  <c:v>9.7000000000000011</c:v>
                </c:pt>
                <c:pt idx="1588">
                  <c:v>9.7000000000000011</c:v>
                </c:pt>
                <c:pt idx="1589">
                  <c:v>9.7000000000000011</c:v>
                </c:pt>
                <c:pt idx="1590">
                  <c:v>10.200000000000001</c:v>
                </c:pt>
                <c:pt idx="1591">
                  <c:v>10.200000000000001</c:v>
                </c:pt>
                <c:pt idx="1592">
                  <c:v>10.200000000000001</c:v>
                </c:pt>
                <c:pt idx="1593">
                  <c:v>10.200000000000001</c:v>
                </c:pt>
                <c:pt idx="1594">
                  <c:v>10.200000000000001</c:v>
                </c:pt>
                <c:pt idx="1595">
                  <c:v>10.200000000000001</c:v>
                </c:pt>
                <c:pt idx="1596">
                  <c:v>10.200000000000001</c:v>
                </c:pt>
                <c:pt idx="1597">
                  <c:v>10.200000000000001</c:v>
                </c:pt>
                <c:pt idx="1598">
                  <c:v>10.200000000000001</c:v>
                </c:pt>
                <c:pt idx="1599">
                  <c:v>10.200000000000001</c:v>
                </c:pt>
                <c:pt idx="1600">
                  <c:v>10.200000000000001</c:v>
                </c:pt>
                <c:pt idx="1601">
                  <c:v>10.200000000000001</c:v>
                </c:pt>
                <c:pt idx="1602">
                  <c:v>10.200000000000001</c:v>
                </c:pt>
                <c:pt idx="1603">
                  <c:v>10.200000000000001</c:v>
                </c:pt>
                <c:pt idx="1604">
                  <c:v>10.200000000000001</c:v>
                </c:pt>
                <c:pt idx="1605">
                  <c:v>10.200000000000001</c:v>
                </c:pt>
                <c:pt idx="1606">
                  <c:v>10.200000000000001</c:v>
                </c:pt>
                <c:pt idx="1607">
                  <c:v>10.200000000000001</c:v>
                </c:pt>
                <c:pt idx="1608">
                  <c:v>10.200000000000001</c:v>
                </c:pt>
                <c:pt idx="1609">
                  <c:v>10.200000000000001</c:v>
                </c:pt>
                <c:pt idx="1610">
                  <c:v>10.200000000000001</c:v>
                </c:pt>
                <c:pt idx="1611">
                  <c:v>10.200000000000001</c:v>
                </c:pt>
                <c:pt idx="1612">
                  <c:v>10.200000000000001</c:v>
                </c:pt>
                <c:pt idx="1613">
                  <c:v>10.200000000000001</c:v>
                </c:pt>
                <c:pt idx="1614">
                  <c:v>10.200000000000001</c:v>
                </c:pt>
                <c:pt idx="1615">
                  <c:v>10.200000000000001</c:v>
                </c:pt>
                <c:pt idx="1616">
                  <c:v>10.200000000000001</c:v>
                </c:pt>
                <c:pt idx="1617">
                  <c:v>10.200000000000001</c:v>
                </c:pt>
                <c:pt idx="1618">
                  <c:v>10.200000000000001</c:v>
                </c:pt>
                <c:pt idx="1619">
                  <c:v>10.200000000000001</c:v>
                </c:pt>
                <c:pt idx="1620">
                  <c:v>10.1</c:v>
                </c:pt>
                <c:pt idx="1621">
                  <c:v>10.1</c:v>
                </c:pt>
                <c:pt idx="1622">
                  <c:v>10.1</c:v>
                </c:pt>
                <c:pt idx="1623">
                  <c:v>10.1</c:v>
                </c:pt>
                <c:pt idx="1624">
                  <c:v>10.1</c:v>
                </c:pt>
                <c:pt idx="1625">
                  <c:v>10.1</c:v>
                </c:pt>
                <c:pt idx="1626">
                  <c:v>10.1</c:v>
                </c:pt>
                <c:pt idx="1627">
                  <c:v>10.1</c:v>
                </c:pt>
                <c:pt idx="1628">
                  <c:v>10.1</c:v>
                </c:pt>
                <c:pt idx="1629">
                  <c:v>10.1</c:v>
                </c:pt>
                <c:pt idx="1630">
                  <c:v>10.1</c:v>
                </c:pt>
                <c:pt idx="1631">
                  <c:v>10.1</c:v>
                </c:pt>
                <c:pt idx="1632">
                  <c:v>10.1</c:v>
                </c:pt>
                <c:pt idx="1633">
                  <c:v>10.1</c:v>
                </c:pt>
                <c:pt idx="1634">
                  <c:v>10.1</c:v>
                </c:pt>
                <c:pt idx="1635">
                  <c:v>10.1</c:v>
                </c:pt>
                <c:pt idx="1636">
                  <c:v>10.1</c:v>
                </c:pt>
                <c:pt idx="1637">
                  <c:v>10.1</c:v>
                </c:pt>
                <c:pt idx="1638">
                  <c:v>10.1</c:v>
                </c:pt>
                <c:pt idx="1639">
                  <c:v>10.1</c:v>
                </c:pt>
                <c:pt idx="1640">
                  <c:v>10.1</c:v>
                </c:pt>
                <c:pt idx="1641">
                  <c:v>10.1</c:v>
                </c:pt>
                <c:pt idx="1642">
                  <c:v>10.1</c:v>
                </c:pt>
                <c:pt idx="1643">
                  <c:v>10.1</c:v>
                </c:pt>
                <c:pt idx="1644">
                  <c:v>10.1</c:v>
                </c:pt>
                <c:pt idx="1645">
                  <c:v>10.1</c:v>
                </c:pt>
                <c:pt idx="1646">
                  <c:v>10.1</c:v>
                </c:pt>
                <c:pt idx="1647">
                  <c:v>10.1</c:v>
                </c:pt>
                <c:pt idx="1648">
                  <c:v>10.1</c:v>
                </c:pt>
                <c:pt idx="1649">
                  <c:v>10.1</c:v>
                </c:pt>
                <c:pt idx="1650">
                  <c:v>10.1</c:v>
                </c:pt>
                <c:pt idx="1651">
                  <c:v>10.1</c:v>
                </c:pt>
                <c:pt idx="1652">
                  <c:v>10.1</c:v>
                </c:pt>
                <c:pt idx="1653">
                  <c:v>10.1</c:v>
                </c:pt>
                <c:pt idx="1654">
                  <c:v>10.1</c:v>
                </c:pt>
                <c:pt idx="1655">
                  <c:v>10.1</c:v>
                </c:pt>
                <c:pt idx="1656">
                  <c:v>10.1</c:v>
                </c:pt>
                <c:pt idx="1657">
                  <c:v>10.1</c:v>
                </c:pt>
                <c:pt idx="1658">
                  <c:v>10.1</c:v>
                </c:pt>
                <c:pt idx="1659">
                  <c:v>10.1</c:v>
                </c:pt>
                <c:pt idx="1660">
                  <c:v>10.1</c:v>
                </c:pt>
                <c:pt idx="1661">
                  <c:v>10.4</c:v>
                </c:pt>
                <c:pt idx="1662">
                  <c:v>10.4</c:v>
                </c:pt>
                <c:pt idx="1663">
                  <c:v>10.4</c:v>
                </c:pt>
                <c:pt idx="1664">
                  <c:v>10.4</c:v>
                </c:pt>
                <c:pt idx="1665">
                  <c:v>10.4</c:v>
                </c:pt>
                <c:pt idx="1666">
                  <c:v>10.4</c:v>
                </c:pt>
                <c:pt idx="1667">
                  <c:v>10.4</c:v>
                </c:pt>
                <c:pt idx="1668">
                  <c:v>10.4</c:v>
                </c:pt>
                <c:pt idx="1669">
                  <c:v>10.4</c:v>
                </c:pt>
                <c:pt idx="1670">
                  <c:v>10.4</c:v>
                </c:pt>
                <c:pt idx="1671">
                  <c:v>10.4</c:v>
                </c:pt>
                <c:pt idx="1672">
                  <c:v>10.4</c:v>
                </c:pt>
                <c:pt idx="1673">
                  <c:v>10.4</c:v>
                </c:pt>
                <c:pt idx="1674">
                  <c:v>10.4</c:v>
                </c:pt>
                <c:pt idx="1675">
                  <c:v>10.4</c:v>
                </c:pt>
                <c:pt idx="1676">
                  <c:v>10.4</c:v>
                </c:pt>
                <c:pt idx="1677">
                  <c:v>10.4</c:v>
                </c:pt>
                <c:pt idx="1678">
                  <c:v>10.4</c:v>
                </c:pt>
                <c:pt idx="1679">
                  <c:v>10.4</c:v>
                </c:pt>
                <c:pt idx="1680">
                  <c:v>10.4</c:v>
                </c:pt>
                <c:pt idx="1681">
                  <c:v>10.4</c:v>
                </c:pt>
                <c:pt idx="1682">
                  <c:v>10.4</c:v>
                </c:pt>
                <c:pt idx="1683">
                  <c:v>10.4</c:v>
                </c:pt>
                <c:pt idx="1684">
                  <c:v>10.4</c:v>
                </c:pt>
                <c:pt idx="1685">
                  <c:v>10.4</c:v>
                </c:pt>
                <c:pt idx="1686">
                  <c:v>10.4</c:v>
                </c:pt>
                <c:pt idx="1687">
                  <c:v>10.4</c:v>
                </c:pt>
                <c:pt idx="1688">
                  <c:v>10.4</c:v>
                </c:pt>
                <c:pt idx="1689">
                  <c:v>10.4</c:v>
                </c:pt>
                <c:pt idx="1690">
                  <c:v>10.4</c:v>
                </c:pt>
                <c:pt idx="1691">
                  <c:v>10.4</c:v>
                </c:pt>
                <c:pt idx="1692">
                  <c:v>10.200000000000001</c:v>
                </c:pt>
                <c:pt idx="1693">
                  <c:v>10.200000000000001</c:v>
                </c:pt>
                <c:pt idx="1694">
                  <c:v>10.200000000000001</c:v>
                </c:pt>
                <c:pt idx="1695">
                  <c:v>10.200000000000001</c:v>
                </c:pt>
                <c:pt idx="1696">
                  <c:v>10.200000000000001</c:v>
                </c:pt>
                <c:pt idx="1697">
                  <c:v>10.200000000000001</c:v>
                </c:pt>
                <c:pt idx="1698">
                  <c:v>10.200000000000001</c:v>
                </c:pt>
                <c:pt idx="1699">
                  <c:v>10.200000000000001</c:v>
                </c:pt>
                <c:pt idx="1700">
                  <c:v>10.200000000000001</c:v>
                </c:pt>
                <c:pt idx="1701">
                  <c:v>10.200000000000001</c:v>
                </c:pt>
                <c:pt idx="1702">
                  <c:v>10.200000000000001</c:v>
                </c:pt>
                <c:pt idx="1703">
                  <c:v>10.200000000000001</c:v>
                </c:pt>
                <c:pt idx="1704">
                  <c:v>10.200000000000001</c:v>
                </c:pt>
                <c:pt idx="1705">
                  <c:v>10.200000000000001</c:v>
                </c:pt>
                <c:pt idx="1706">
                  <c:v>10.200000000000001</c:v>
                </c:pt>
                <c:pt idx="1707">
                  <c:v>10.200000000000001</c:v>
                </c:pt>
                <c:pt idx="1708">
                  <c:v>10.200000000000001</c:v>
                </c:pt>
                <c:pt idx="1709">
                  <c:v>10.200000000000001</c:v>
                </c:pt>
                <c:pt idx="1710">
                  <c:v>10.200000000000001</c:v>
                </c:pt>
                <c:pt idx="1711">
                  <c:v>10.200000000000001</c:v>
                </c:pt>
                <c:pt idx="1712">
                  <c:v>10.200000000000001</c:v>
                </c:pt>
                <c:pt idx="1713">
                  <c:v>10.200000000000001</c:v>
                </c:pt>
                <c:pt idx="1714">
                  <c:v>10.200000000000001</c:v>
                </c:pt>
                <c:pt idx="1715">
                  <c:v>10.200000000000001</c:v>
                </c:pt>
                <c:pt idx="1716">
                  <c:v>10.200000000000001</c:v>
                </c:pt>
                <c:pt idx="1717">
                  <c:v>10.200000000000001</c:v>
                </c:pt>
                <c:pt idx="1718">
                  <c:v>10.200000000000001</c:v>
                </c:pt>
                <c:pt idx="1719">
                  <c:v>10.200000000000001</c:v>
                </c:pt>
                <c:pt idx="1720">
                  <c:v>10.200000000000001</c:v>
                </c:pt>
                <c:pt idx="1721">
                  <c:v>10.200000000000001</c:v>
                </c:pt>
                <c:pt idx="1722">
                  <c:v>10.5</c:v>
                </c:pt>
                <c:pt idx="1723">
                  <c:v>10.5</c:v>
                </c:pt>
                <c:pt idx="1724">
                  <c:v>10.5</c:v>
                </c:pt>
                <c:pt idx="1725">
                  <c:v>10.5</c:v>
                </c:pt>
                <c:pt idx="1726">
                  <c:v>10.5</c:v>
                </c:pt>
                <c:pt idx="1727">
                  <c:v>10.5</c:v>
                </c:pt>
                <c:pt idx="1728">
                  <c:v>10.5</c:v>
                </c:pt>
                <c:pt idx="1729">
                  <c:v>10.5</c:v>
                </c:pt>
                <c:pt idx="1730">
                  <c:v>10.5</c:v>
                </c:pt>
                <c:pt idx="1731">
                  <c:v>10.5</c:v>
                </c:pt>
                <c:pt idx="1732">
                  <c:v>10.5</c:v>
                </c:pt>
                <c:pt idx="1733">
                  <c:v>10.5</c:v>
                </c:pt>
                <c:pt idx="1734">
                  <c:v>10.5</c:v>
                </c:pt>
                <c:pt idx="1735">
                  <c:v>10.5</c:v>
                </c:pt>
                <c:pt idx="1736">
                  <c:v>10.5</c:v>
                </c:pt>
                <c:pt idx="1737">
                  <c:v>10.5</c:v>
                </c:pt>
                <c:pt idx="1738">
                  <c:v>10.5</c:v>
                </c:pt>
                <c:pt idx="1739">
                  <c:v>10.5</c:v>
                </c:pt>
                <c:pt idx="1740">
                  <c:v>10.5</c:v>
                </c:pt>
                <c:pt idx="1741">
                  <c:v>10.5</c:v>
                </c:pt>
                <c:pt idx="1742">
                  <c:v>10.5</c:v>
                </c:pt>
                <c:pt idx="1743">
                  <c:v>10.6</c:v>
                </c:pt>
                <c:pt idx="1744">
                  <c:v>10.6</c:v>
                </c:pt>
                <c:pt idx="1745">
                  <c:v>10.6</c:v>
                </c:pt>
                <c:pt idx="1746">
                  <c:v>10.6</c:v>
                </c:pt>
                <c:pt idx="1747">
                  <c:v>10.6</c:v>
                </c:pt>
                <c:pt idx="1748">
                  <c:v>10.6</c:v>
                </c:pt>
                <c:pt idx="1749">
                  <c:v>10.6</c:v>
                </c:pt>
                <c:pt idx="1750">
                  <c:v>10.6</c:v>
                </c:pt>
                <c:pt idx="1751">
                  <c:v>10.6</c:v>
                </c:pt>
                <c:pt idx="1752">
                  <c:v>10.6</c:v>
                </c:pt>
                <c:pt idx="1753">
                  <c:v>10.6</c:v>
                </c:pt>
                <c:pt idx="1754">
                  <c:v>10.6</c:v>
                </c:pt>
                <c:pt idx="1755">
                  <c:v>10.6</c:v>
                </c:pt>
                <c:pt idx="1756">
                  <c:v>10.6</c:v>
                </c:pt>
                <c:pt idx="1757">
                  <c:v>10.6</c:v>
                </c:pt>
                <c:pt idx="1758">
                  <c:v>10.6</c:v>
                </c:pt>
                <c:pt idx="1759">
                  <c:v>10.6</c:v>
                </c:pt>
                <c:pt idx="1760">
                  <c:v>10.6</c:v>
                </c:pt>
                <c:pt idx="1761">
                  <c:v>10.6</c:v>
                </c:pt>
                <c:pt idx="1762">
                  <c:v>10.6</c:v>
                </c:pt>
                <c:pt idx="1763">
                  <c:v>10.6</c:v>
                </c:pt>
                <c:pt idx="1764">
                  <c:v>10.6</c:v>
                </c:pt>
                <c:pt idx="1765">
                  <c:v>10.6</c:v>
                </c:pt>
                <c:pt idx="1766">
                  <c:v>10.6</c:v>
                </c:pt>
                <c:pt idx="1767">
                  <c:v>10.6</c:v>
                </c:pt>
                <c:pt idx="1768">
                  <c:v>10.6</c:v>
                </c:pt>
                <c:pt idx="1769">
                  <c:v>10.6</c:v>
                </c:pt>
                <c:pt idx="1770">
                  <c:v>10.6</c:v>
                </c:pt>
                <c:pt idx="1771">
                  <c:v>10.6</c:v>
                </c:pt>
                <c:pt idx="1772">
                  <c:v>10.6</c:v>
                </c:pt>
                <c:pt idx="1773">
                  <c:v>10.4</c:v>
                </c:pt>
                <c:pt idx="1774">
                  <c:v>10.4</c:v>
                </c:pt>
                <c:pt idx="1775">
                  <c:v>10.4</c:v>
                </c:pt>
                <c:pt idx="1776">
                  <c:v>10.4</c:v>
                </c:pt>
                <c:pt idx="1777">
                  <c:v>10.4</c:v>
                </c:pt>
                <c:pt idx="1778">
                  <c:v>10.4</c:v>
                </c:pt>
                <c:pt idx="1779">
                  <c:v>10.4</c:v>
                </c:pt>
                <c:pt idx="1780">
                  <c:v>10.4</c:v>
                </c:pt>
                <c:pt idx="1781">
                  <c:v>10.4</c:v>
                </c:pt>
                <c:pt idx="1782">
                  <c:v>10.4</c:v>
                </c:pt>
                <c:pt idx="1783">
                  <c:v>10.4</c:v>
                </c:pt>
                <c:pt idx="1784">
                  <c:v>10.4</c:v>
                </c:pt>
                <c:pt idx="1785">
                  <c:v>10.4</c:v>
                </c:pt>
                <c:pt idx="1786">
                  <c:v>10.4</c:v>
                </c:pt>
                <c:pt idx="1787">
                  <c:v>10.4</c:v>
                </c:pt>
                <c:pt idx="1788">
                  <c:v>10.4</c:v>
                </c:pt>
                <c:pt idx="1789">
                  <c:v>10.4</c:v>
                </c:pt>
                <c:pt idx="1790">
                  <c:v>10.4</c:v>
                </c:pt>
                <c:pt idx="1791">
                  <c:v>10.4</c:v>
                </c:pt>
                <c:pt idx="1792">
                  <c:v>10.4</c:v>
                </c:pt>
                <c:pt idx="1793">
                  <c:v>10.4</c:v>
                </c:pt>
                <c:pt idx="1794">
                  <c:v>10.4</c:v>
                </c:pt>
                <c:pt idx="1795">
                  <c:v>10.4</c:v>
                </c:pt>
                <c:pt idx="1796">
                  <c:v>10.4</c:v>
                </c:pt>
                <c:pt idx="1797">
                  <c:v>10.4</c:v>
                </c:pt>
                <c:pt idx="1798">
                  <c:v>10.4</c:v>
                </c:pt>
                <c:pt idx="1799">
                  <c:v>10.4</c:v>
                </c:pt>
                <c:pt idx="1800">
                  <c:v>10.4</c:v>
                </c:pt>
                <c:pt idx="1801">
                  <c:v>10.4</c:v>
                </c:pt>
                <c:pt idx="1802">
                  <c:v>10.4</c:v>
                </c:pt>
                <c:pt idx="1803">
                  <c:v>10.4</c:v>
                </c:pt>
                <c:pt idx="1804">
                  <c:v>11.1</c:v>
                </c:pt>
                <c:pt idx="1805">
                  <c:v>11.1</c:v>
                </c:pt>
                <c:pt idx="1806">
                  <c:v>11.1</c:v>
                </c:pt>
                <c:pt idx="1807">
                  <c:v>11.1</c:v>
                </c:pt>
                <c:pt idx="1808">
                  <c:v>11.1</c:v>
                </c:pt>
                <c:pt idx="1809">
                  <c:v>11.1</c:v>
                </c:pt>
                <c:pt idx="1810">
                  <c:v>11.1</c:v>
                </c:pt>
                <c:pt idx="1811">
                  <c:v>11.1</c:v>
                </c:pt>
                <c:pt idx="1812">
                  <c:v>11.1</c:v>
                </c:pt>
                <c:pt idx="1813">
                  <c:v>11.1</c:v>
                </c:pt>
                <c:pt idx="1814">
                  <c:v>11.1</c:v>
                </c:pt>
                <c:pt idx="1815">
                  <c:v>11.1</c:v>
                </c:pt>
                <c:pt idx="1816">
                  <c:v>11.1</c:v>
                </c:pt>
                <c:pt idx="1817">
                  <c:v>11.1</c:v>
                </c:pt>
                <c:pt idx="1818">
                  <c:v>11.1</c:v>
                </c:pt>
                <c:pt idx="1819">
                  <c:v>11.1</c:v>
                </c:pt>
                <c:pt idx="1820">
                  <c:v>11.1</c:v>
                </c:pt>
                <c:pt idx="1821">
                  <c:v>11.1</c:v>
                </c:pt>
                <c:pt idx="1822">
                  <c:v>11.1</c:v>
                </c:pt>
                <c:pt idx="1823">
                  <c:v>11.1</c:v>
                </c:pt>
                <c:pt idx="1824">
                  <c:v>11.1</c:v>
                </c:pt>
                <c:pt idx="1825">
                  <c:v>11.1</c:v>
                </c:pt>
                <c:pt idx="1826">
                  <c:v>11.1</c:v>
                </c:pt>
                <c:pt idx="1827">
                  <c:v>11.1</c:v>
                </c:pt>
                <c:pt idx="1828">
                  <c:v>11.1</c:v>
                </c:pt>
                <c:pt idx="1829">
                  <c:v>11.1</c:v>
                </c:pt>
                <c:pt idx="1830">
                  <c:v>11.1</c:v>
                </c:pt>
                <c:pt idx="1831">
                  <c:v>11.1</c:v>
                </c:pt>
                <c:pt idx="1832">
                  <c:v>11.1</c:v>
                </c:pt>
                <c:pt idx="1833">
                  <c:v>10.8</c:v>
                </c:pt>
                <c:pt idx="1834">
                  <c:v>10.8</c:v>
                </c:pt>
                <c:pt idx="1835">
                  <c:v>10.8</c:v>
                </c:pt>
                <c:pt idx="1836">
                  <c:v>10.8</c:v>
                </c:pt>
                <c:pt idx="1837">
                  <c:v>10.8</c:v>
                </c:pt>
                <c:pt idx="1838">
                  <c:v>10.8</c:v>
                </c:pt>
                <c:pt idx="1839">
                  <c:v>10.8</c:v>
                </c:pt>
                <c:pt idx="1840">
                  <c:v>10.8</c:v>
                </c:pt>
                <c:pt idx="1841">
                  <c:v>10.8</c:v>
                </c:pt>
                <c:pt idx="1842">
                  <c:v>10.8</c:v>
                </c:pt>
                <c:pt idx="1843">
                  <c:v>10.8</c:v>
                </c:pt>
                <c:pt idx="1844">
                  <c:v>10.8</c:v>
                </c:pt>
                <c:pt idx="1845">
                  <c:v>10.8</c:v>
                </c:pt>
                <c:pt idx="1846">
                  <c:v>10.8</c:v>
                </c:pt>
                <c:pt idx="1847">
                  <c:v>10.8</c:v>
                </c:pt>
                <c:pt idx="1848">
                  <c:v>10.8</c:v>
                </c:pt>
                <c:pt idx="1849">
                  <c:v>10.8</c:v>
                </c:pt>
                <c:pt idx="1850">
                  <c:v>10.8</c:v>
                </c:pt>
                <c:pt idx="1851">
                  <c:v>10.8</c:v>
                </c:pt>
                <c:pt idx="1852">
                  <c:v>10.8</c:v>
                </c:pt>
                <c:pt idx="1853">
                  <c:v>10.8</c:v>
                </c:pt>
                <c:pt idx="1854">
                  <c:v>10.8</c:v>
                </c:pt>
                <c:pt idx="1855">
                  <c:v>10.8</c:v>
                </c:pt>
                <c:pt idx="1856">
                  <c:v>10.8</c:v>
                </c:pt>
                <c:pt idx="1857">
                  <c:v>10.8</c:v>
                </c:pt>
                <c:pt idx="1858">
                  <c:v>10.8</c:v>
                </c:pt>
                <c:pt idx="1859">
                  <c:v>10.8</c:v>
                </c:pt>
                <c:pt idx="1860">
                  <c:v>10.8</c:v>
                </c:pt>
                <c:pt idx="1861">
                  <c:v>10.8</c:v>
                </c:pt>
                <c:pt idx="1862">
                  <c:v>10.8</c:v>
                </c:pt>
                <c:pt idx="1863">
                  <c:v>11.3</c:v>
                </c:pt>
                <c:pt idx="1864">
                  <c:v>11.3</c:v>
                </c:pt>
                <c:pt idx="1865">
                  <c:v>11.3</c:v>
                </c:pt>
                <c:pt idx="1866">
                  <c:v>11.3</c:v>
                </c:pt>
                <c:pt idx="1867">
                  <c:v>11.3</c:v>
                </c:pt>
                <c:pt idx="1868">
                  <c:v>11.3</c:v>
                </c:pt>
                <c:pt idx="1869">
                  <c:v>11.3</c:v>
                </c:pt>
                <c:pt idx="1870">
                  <c:v>11.3</c:v>
                </c:pt>
                <c:pt idx="1871">
                  <c:v>11.3</c:v>
                </c:pt>
                <c:pt idx="1872">
                  <c:v>11.3</c:v>
                </c:pt>
                <c:pt idx="1873">
                  <c:v>11.3</c:v>
                </c:pt>
                <c:pt idx="1874">
                  <c:v>11.3</c:v>
                </c:pt>
                <c:pt idx="1875">
                  <c:v>11.3</c:v>
                </c:pt>
                <c:pt idx="1876">
                  <c:v>11.3</c:v>
                </c:pt>
                <c:pt idx="1877">
                  <c:v>11.3</c:v>
                </c:pt>
                <c:pt idx="1878">
                  <c:v>11.3</c:v>
                </c:pt>
                <c:pt idx="1879">
                  <c:v>11.3</c:v>
                </c:pt>
                <c:pt idx="1880">
                  <c:v>11.3</c:v>
                </c:pt>
                <c:pt idx="1881">
                  <c:v>11.3</c:v>
                </c:pt>
                <c:pt idx="1882">
                  <c:v>11.3</c:v>
                </c:pt>
                <c:pt idx="1883">
                  <c:v>11.3</c:v>
                </c:pt>
                <c:pt idx="1884">
                  <c:v>11.3</c:v>
                </c:pt>
                <c:pt idx="1885">
                  <c:v>11.3</c:v>
                </c:pt>
                <c:pt idx="1886">
                  <c:v>11.3</c:v>
                </c:pt>
                <c:pt idx="1887">
                  <c:v>11.3</c:v>
                </c:pt>
                <c:pt idx="1888">
                  <c:v>11.3</c:v>
                </c:pt>
                <c:pt idx="1889">
                  <c:v>11.3</c:v>
                </c:pt>
                <c:pt idx="1890">
                  <c:v>11.3</c:v>
                </c:pt>
                <c:pt idx="1891">
                  <c:v>11.3</c:v>
                </c:pt>
                <c:pt idx="1892">
                  <c:v>11.3</c:v>
                </c:pt>
                <c:pt idx="1893">
                  <c:v>11.3</c:v>
                </c:pt>
              </c:numCache>
            </c:numRef>
          </c:val>
        </c:ser>
        <c:ser>
          <c:idx val="2"/>
          <c:order val="2"/>
          <c:tx>
            <c:strRef>
              <c:f>'АД ВЧД Опер'!$O$1</c:f>
              <c:strCache>
                <c:ptCount val="1"/>
                <c:pt idx="0">
                  <c:v>ЦПД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'АД ВЧД Опер'!$L$2:$L$1895</c:f>
              <c:numCache>
                <c:formatCode>h:mm:ss</c:formatCode>
                <c:ptCount val="1894"/>
                <c:pt idx="0">
                  <c:v>0.55789351851852176</c:v>
                </c:pt>
                <c:pt idx="1">
                  <c:v>0.55796296296295944</c:v>
                </c:pt>
                <c:pt idx="2">
                  <c:v>0.55803240740740734</c:v>
                </c:pt>
                <c:pt idx="3">
                  <c:v>0.55810185185185179</c:v>
                </c:pt>
                <c:pt idx="4">
                  <c:v>0.55817129629629858</c:v>
                </c:pt>
                <c:pt idx="5">
                  <c:v>0.55822916666666667</c:v>
                </c:pt>
                <c:pt idx="6">
                  <c:v>0.55829861111111312</c:v>
                </c:pt>
                <c:pt idx="7">
                  <c:v>0.55836805555555569</c:v>
                </c:pt>
                <c:pt idx="8">
                  <c:v>0.55843749999999959</c:v>
                </c:pt>
                <c:pt idx="9">
                  <c:v>0.55850694444444449</c:v>
                </c:pt>
                <c:pt idx="10">
                  <c:v>0.5585763888888885</c:v>
                </c:pt>
                <c:pt idx="11">
                  <c:v>0.55864583333333795</c:v>
                </c:pt>
                <c:pt idx="12">
                  <c:v>0.5587037037037037</c:v>
                </c:pt>
                <c:pt idx="13">
                  <c:v>0.5587731481481486</c:v>
                </c:pt>
                <c:pt idx="14">
                  <c:v>0.55884259259259506</c:v>
                </c:pt>
                <c:pt idx="15">
                  <c:v>0.55891203703703707</c:v>
                </c:pt>
                <c:pt idx="16">
                  <c:v>0.55898148148148163</c:v>
                </c:pt>
                <c:pt idx="17">
                  <c:v>0.55905092592592387</c:v>
                </c:pt>
                <c:pt idx="18">
                  <c:v>0.5591203703703721</c:v>
                </c:pt>
                <c:pt idx="19">
                  <c:v>0.55917824074074052</c:v>
                </c:pt>
                <c:pt idx="20">
                  <c:v>0.55924768518518564</c:v>
                </c:pt>
                <c:pt idx="21">
                  <c:v>0.55931712962962765</c:v>
                </c:pt>
                <c:pt idx="22">
                  <c:v>0.55938657407407411</c:v>
                </c:pt>
                <c:pt idx="23">
                  <c:v>0.55945601851852056</c:v>
                </c:pt>
                <c:pt idx="24">
                  <c:v>0.55952546296296257</c:v>
                </c:pt>
                <c:pt idx="25">
                  <c:v>0.55959490740740769</c:v>
                </c:pt>
                <c:pt idx="26">
                  <c:v>0.55966435185185159</c:v>
                </c:pt>
                <c:pt idx="27">
                  <c:v>0.5597337962962966</c:v>
                </c:pt>
                <c:pt idx="28">
                  <c:v>0.55979166666666869</c:v>
                </c:pt>
                <c:pt idx="29">
                  <c:v>0.55986111111111114</c:v>
                </c:pt>
                <c:pt idx="30">
                  <c:v>0.5599305555555556</c:v>
                </c:pt>
                <c:pt idx="31">
                  <c:v>0.55999999999999994</c:v>
                </c:pt>
                <c:pt idx="32">
                  <c:v>0.56006944444444462</c:v>
                </c:pt>
                <c:pt idx="33">
                  <c:v>0.56013888888888885</c:v>
                </c:pt>
                <c:pt idx="34">
                  <c:v>0.56019675925925927</c:v>
                </c:pt>
                <c:pt idx="35">
                  <c:v>0.5602662037037035</c:v>
                </c:pt>
                <c:pt idx="36">
                  <c:v>0.56033564814814862</c:v>
                </c:pt>
                <c:pt idx="37">
                  <c:v>0.56040509259259574</c:v>
                </c:pt>
                <c:pt idx="38">
                  <c:v>0.56047453703703709</c:v>
                </c:pt>
                <c:pt idx="39">
                  <c:v>0.56054398148148155</c:v>
                </c:pt>
                <c:pt idx="40">
                  <c:v>0.56061342592592556</c:v>
                </c:pt>
                <c:pt idx="41">
                  <c:v>0.56067129629629953</c:v>
                </c:pt>
                <c:pt idx="42">
                  <c:v>0.56074074074074076</c:v>
                </c:pt>
                <c:pt idx="43">
                  <c:v>0.56081018518518522</c:v>
                </c:pt>
                <c:pt idx="44">
                  <c:v>0.56087962962963156</c:v>
                </c:pt>
                <c:pt idx="45">
                  <c:v>0.56094907407407801</c:v>
                </c:pt>
                <c:pt idx="46">
                  <c:v>0.5610185185185208</c:v>
                </c:pt>
                <c:pt idx="47">
                  <c:v>0.56108796296296026</c:v>
                </c:pt>
                <c:pt idx="48">
                  <c:v>0.56114583333333734</c:v>
                </c:pt>
                <c:pt idx="49">
                  <c:v>0.5612152777777778</c:v>
                </c:pt>
                <c:pt idx="50">
                  <c:v>0.56128472222222159</c:v>
                </c:pt>
                <c:pt idx="51">
                  <c:v>0.56135416666666649</c:v>
                </c:pt>
                <c:pt idx="52">
                  <c:v>0.56142361111111161</c:v>
                </c:pt>
                <c:pt idx="53">
                  <c:v>0.56149305555555562</c:v>
                </c:pt>
                <c:pt idx="54">
                  <c:v>0.56155092592592326</c:v>
                </c:pt>
                <c:pt idx="55">
                  <c:v>0.56162037037037271</c:v>
                </c:pt>
                <c:pt idx="56">
                  <c:v>0.5616898148148175</c:v>
                </c:pt>
                <c:pt idx="57">
                  <c:v>0.56175925925925962</c:v>
                </c:pt>
                <c:pt idx="58">
                  <c:v>0.56182870370370364</c:v>
                </c:pt>
                <c:pt idx="59">
                  <c:v>0.56189814814814865</c:v>
                </c:pt>
                <c:pt idx="60">
                  <c:v>0.56195601851852106</c:v>
                </c:pt>
                <c:pt idx="61">
                  <c:v>0.56202546296296296</c:v>
                </c:pt>
                <c:pt idx="62">
                  <c:v>0.56209490740740764</c:v>
                </c:pt>
                <c:pt idx="63">
                  <c:v>0.56216435185184987</c:v>
                </c:pt>
                <c:pt idx="64">
                  <c:v>0.56223379629629633</c:v>
                </c:pt>
                <c:pt idx="65">
                  <c:v>0.56230324074074056</c:v>
                </c:pt>
                <c:pt idx="66">
                  <c:v>0.56237268518518524</c:v>
                </c:pt>
                <c:pt idx="67">
                  <c:v>0.56243055555555554</c:v>
                </c:pt>
                <c:pt idx="68">
                  <c:v>0.5625</c:v>
                </c:pt>
                <c:pt idx="69">
                  <c:v>0.56256944444444468</c:v>
                </c:pt>
                <c:pt idx="70">
                  <c:v>0.56263888888889091</c:v>
                </c:pt>
                <c:pt idx="71">
                  <c:v>0.56270833333333581</c:v>
                </c:pt>
                <c:pt idx="72">
                  <c:v>0.56277777777777771</c:v>
                </c:pt>
                <c:pt idx="73">
                  <c:v>0.56284722222222261</c:v>
                </c:pt>
                <c:pt idx="74">
                  <c:v>0.56290509259259669</c:v>
                </c:pt>
                <c:pt idx="75">
                  <c:v>0.56297453703703704</c:v>
                </c:pt>
                <c:pt idx="76">
                  <c:v>0.5630439814814816</c:v>
                </c:pt>
                <c:pt idx="77">
                  <c:v>0.56311342592592351</c:v>
                </c:pt>
                <c:pt idx="78">
                  <c:v>0.56318287037037063</c:v>
                </c:pt>
                <c:pt idx="79">
                  <c:v>0.56325231481481486</c:v>
                </c:pt>
                <c:pt idx="80">
                  <c:v>0.56332175925925931</c:v>
                </c:pt>
                <c:pt idx="81">
                  <c:v>0.56337962962962962</c:v>
                </c:pt>
                <c:pt idx="82">
                  <c:v>0.56344907407407685</c:v>
                </c:pt>
                <c:pt idx="83">
                  <c:v>0.56351851851851864</c:v>
                </c:pt>
                <c:pt idx="84">
                  <c:v>0.5635879629629591</c:v>
                </c:pt>
                <c:pt idx="85">
                  <c:v>0.56365740740740922</c:v>
                </c:pt>
                <c:pt idx="86">
                  <c:v>0.56372685185185178</c:v>
                </c:pt>
                <c:pt idx="87">
                  <c:v>0.56379629629629824</c:v>
                </c:pt>
                <c:pt idx="88">
                  <c:v>0.56385416666666666</c:v>
                </c:pt>
                <c:pt idx="89">
                  <c:v>0.563923611111113</c:v>
                </c:pt>
                <c:pt idx="90">
                  <c:v>0.56399305555555757</c:v>
                </c:pt>
                <c:pt idx="91">
                  <c:v>0.56406249999999958</c:v>
                </c:pt>
                <c:pt idx="92">
                  <c:v>0.5641319444444447</c:v>
                </c:pt>
                <c:pt idx="93">
                  <c:v>0.56420138888888893</c:v>
                </c:pt>
                <c:pt idx="94">
                  <c:v>0.56425925925925924</c:v>
                </c:pt>
                <c:pt idx="95">
                  <c:v>0.56432870370370369</c:v>
                </c:pt>
                <c:pt idx="96">
                  <c:v>0.56439814814814815</c:v>
                </c:pt>
                <c:pt idx="97">
                  <c:v>0.5644675925925926</c:v>
                </c:pt>
                <c:pt idx="98">
                  <c:v>0.56453703703703706</c:v>
                </c:pt>
                <c:pt idx="99">
                  <c:v>0.56460648148148163</c:v>
                </c:pt>
                <c:pt idx="100">
                  <c:v>0.56467592592592586</c:v>
                </c:pt>
                <c:pt idx="101">
                  <c:v>0.56473379629629661</c:v>
                </c:pt>
                <c:pt idx="102">
                  <c:v>0.56480324074074051</c:v>
                </c:pt>
                <c:pt idx="103">
                  <c:v>0.56487268518518563</c:v>
                </c:pt>
                <c:pt idx="104">
                  <c:v>0.56494212962962953</c:v>
                </c:pt>
                <c:pt idx="105">
                  <c:v>0.56501157407407465</c:v>
                </c:pt>
                <c:pt idx="106">
                  <c:v>0.5650810185185221</c:v>
                </c:pt>
                <c:pt idx="107">
                  <c:v>0.56519675925925927</c:v>
                </c:pt>
                <c:pt idx="108">
                  <c:v>0.56526620370370351</c:v>
                </c:pt>
                <c:pt idx="109">
                  <c:v>0.56532407407407625</c:v>
                </c:pt>
                <c:pt idx="110">
                  <c:v>0.56539351851852082</c:v>
                </c:pt>
                <c:pt idx="111">
                  <c:v>0.56546296296295884</c:v>
                </c:pt>
                <c:pt idx="112">
                  <c:v>0.5655324074074074</c:v>
                </c:pt>
                <c:pt idx="113">
                  <c:v>0.56560185185185263</c:v>
                </c:pt>
                <c:pt idx="114">
                  <c:v>0.56567129629629953</c:v>
                </c:pt>
                <c:pt idx="115">
                  <c:v>0.56572916666666673</c:v>
                </c:pt>
                <c:pt idx="116">
                  <c:v>0.56579861111111385</c:v>
                </c:pt>
                <c:pt idx="117">
                  <c:v>0.56586805555555564</c:v>
                </c:pt>
                <c:pt idx="118">
                  <c:v>0.56593749999999998</c:v>
                </c:pt>
                <c:pt idx="119">
                  <c:v>0.56600694444444444</c:v>
                </c:pt>
                <c:pt idx="120">
                  <c:v>0.56607638888888889</c:v>
                </c:pt>
                <c:pt idx="121">
                  <c:v>0.56614583333333734</c:v>
                </c:pt>
                <c:pt idx="122">
                  <c:v>0.56620370370370354</c:v>
                </c:pt>
                <c:pt idx="123">
                  <c:v>0.56627314814814811</c:v>
                </c:pt>
                <c:pt idx="124">
                  <c:v>0.56634259259259456</c:v>
                </c:pt>
                <c:pt idx="125">
                  <c:v>0.56641203703703658</c:v>
                </c:pt>
                <c:pt idx="126">
                  <c:v>0.5664814814814817</c:v>
                </c:pt>
                <c:pt idx="127">
                  <c:v>0.56655092592592327</c:v>
                </c:pt>
                <c:pt idx="128">
                  <c:v>0.56662037037037272</c:v>
                </c:pt>
                <c:pt idx="129">
                  <c:v>0.5666782407407408</c:v>
                </c:pt>
                <c:pt idx="130">
                  <c:v>0.5667476851851877</c:v>
                </c:pt>
                <c:pt idx="131">
                  <c:v>0.56681712962962949</c:v>
                </c:pt>
                <c:pt idx="132">
                  <c:v>0.56688657407407461</c:v>
                </c:pt>
                <c:pt idx="133">
                  <c:v>0.56695601851852107</c:v>
                </c:pt>
                <c:pt idx="134">
                  <c:v>0.56702546296296297</c:v>
                </c:pt>
                <c:pt idx="135">
                  <c:v>0.56708333333333361</c:v>
                </c:pt>
                <c:pt idx="136">
                  <c:v>0.56715277777777751</c:v>
                </c:pt>
                <c:pt idx="137">
                  <c:v>0.56722222222222218</c:v>
                </c:pt>
                <c:pt idx="138">
                  <c:v>0.56729166666666664</c:v>
                </c:pt>
                <c:pt idx="139">
                  <c:v>0.56736111111111109</c:v>
                </c:pt>
                <c:pt idx="140">
                  <c:v>0.56743055555555555</c:v>
                </c:pt>
                <c:pt idx="141">
                  <c:v>0.5675</c:v>
                </c:pt>
                <c:pt idx="142">
                  <c:v>0.56755787037037064</c:v>
                </c:pt>
                <c:pt idx="143">
                  <c:v>0.56762731481481565</c:v>
                </c:pt>
                <c:pt idx="144">
                  <c:v>0.56769675925925933</c:v>
                </c:pt>
                <c:pt idx="145">
                  <c:v>0.56776620370370368</c:v>
                </c:pt>
                <c:pt idx="146">
                  <c:v>0.56783564814815013</c:v>
                </c:pt>
                <c:pt idx="147">
                  <c:v>0.56790509259259669</c:v>
                </c:pt>
                <c:pt idx="148">
                  <c:v>0.56797453703703704</c:v>
                </c:pt>
                <c:pt idx="149">
                  <c:v>0.56803240740740735</c:v>
                </c:pt>
                <c:pt idx="150">
                  <c:v>0.5681018518518518</c:v>
                </c:pt>
                <c:pt idx="151">
                  <c:v>0.5681712962962987</c:v>
                </c:pt>
                <c:pt idx="152">
                  <c:v>0.56824074074074049</c:v>
                </c:pt>
                <c:pt idx="153">
                  <c:v>0.56831018518518517</c:v>
                </c:pt>
                <c:pt idx="154">
                  <c:v>0.56837962962962962</c:v>
                </c:pt>
                <c:pt idx="155">
                  <c:v>0.56843749999999948</c:v>
                </c:pt>
                <c:pt idx="156">
                  <c:v>0.5685069444444445</c:v>
                </c:pt>
                <c:pt idx="157">
                  <c:v>0.56857638888888851</c:v>
                </c:pt>
                <c:pt idx="158">
                  <c:v>0.56864583333333796</c:v>
                </c:pt>
                <c:pt idx="159">
                  <c:v>0.56871527777777775</c:v>
                </c:pt>
                <c:pt idx="160">
                  <c:v>0.56878472222222221</c:v>
                </c:pt>
                <c:pt idx="161">
                  <c:v>0.56885416666666666</c:v>
                </c:pt>
                <c:pt idx="162">
                  <c:v>0.56891203703703697</c:v>
                </c:pt>
                <c:pt idx="163">
                  <c:v>0.56898148148148164</c:v>
                </c:pt>
                <c:pt idx="164">
                  <c:v>0.56905092592592399</c:v>
                </c:pt>
                <c:pt idx="165">
                  <c:v>0.56912037037037211</c:v>
                </c:pt>
                <c:pt idx="166">
                  <c:v>0.56918981481481679</c:v>
                </c:pt>
                <c:pt idx="167">
                  <c:v>0.56925925925925924</c:v>
                </c:pt>
                <c:pt idx="168">
                  <c:v>0.56931712962962788</c:v>
                </c:pt>
                <c:pt idx="169">
                  <c:v>0.56938657407407411</c:v>
                </c:pt>
                <c:pt idx="170">
                  <c:v>0.56945601851852068</c:v>
                </c:pt>
                <c:pt idx="171">
                  <c:v>0.56952546296296258</c:v>
                </c:pt>
                <c:pt idx="172">
                  <c:v>0.5695949074074077</c:v>
                </c:pt>
                <c:pt idx="173">
                  <c:v>0.56966435185185149</c:v>
                </c:pt>
                <c:pt idx="174">
                  <c:v>0.56973379629629661</c:v>
                </c:pt>
                <c:pt idx="175">
                  <c:v>0.56979166666666892</c:v>
                </c:pt>
                <c:pt idx="176">
                  <c:v>0.56986111111111104</c:v>
                </c:pt>
                <c:pt idx="177">
                  <c:v>0.56993055555555561</c:v>
                </c:pt>
                <c:pt idx="178">
                  <c:v>0.56999999999999995</c:v>
                </c:pt>
                <c:pt idx="179">
                  <c:v>0.57006944444444463</c:v>
                </c:pt>
                <c:pt idx="180">
                  <c:v>0.57013888888888964</c:v>
                </c:pt>
                <c:pt idx="181">
                  <c:v>0.57019675925925928</c:v>
                </c:pt>
                <c:pt idx="182">
                  <c:v>0.57026620370370351</c:v>
                </c:pt>
                <c:pt idx="183">
                  <c:v>0.57033564814814863</c:v>
                </c:pt>
                <c:pt idx="184">
                  <c:v>0.57040509259259575</c:v>
                </c:pt>
                <c:pt idx="185">
                  <c:v>0.5704745370370371</c:v>
                </c:pt>
                <c:pt idx="186">
                  <c:v>0.57054398148148155</c:v>
                </c:pt>
                <c:pt idx="187">
                  <c:v>0.57061342592592557</c:v>
                </c:pt>
                <c:pt idx="188">
                  <c:v>0.57067129629629965</c:v>
                </c:pt>
                <c:pt idx="189">
                  <c:v>0.57074074074074077</c:v>
                </c:pt>
                <c:pt idx="190">
                  <c:v>0.57081018518518511</c:v>
                </c:pt>
                <c:pt idx="191">
                  <c:v>0.57087962962963168</c:v>
                </c:pt>
                <c:pt idx="192">
                  <c:v>0.57094907407407802</c:v>
                </c:pt>
                <c:pt idx="193">
                  <c:v>0.57101851851852081</c:v>
                </c:pt>
                <c:pt idx="194">
                  <c:v>0.57108796296296027</c:v>
                </c:pt>
                <c:pt idx="195">
                  <c:v>0.57114583333333735</c:v>
                </c:pt>
                <c:pt idx="196">
                  <c:v>0.57121527777777781</c:v>
                </c:pt>
                <c:pt idx="197">
                  <c:v>0.57128472222222226</c:v>
                </c:pt>
                <c:pt idx="198">
                  <c:v>0.5713541666666665</c:v>
                </c:pt>
                <c:pt idx="199">
                  <c:v>0.57142361111111162</c:v>
                </c:pt>
                <c:pt idx="200">
                  <c:v>0.57149305555555563</c:v>
                </c:pt>
                <c:pt idx="201">
                  <c:v>0.57155092592592327</c:v>
                </c:pt>
                <c:pt idx="202">
                  <c:v>0.57162037037037294</c:v>
                </c:pt>
                <c:pt idx="203">
                  <c:v>0.57168981481481751</c:v>
                </c:pt>
                <c:pt idx="204">
                  <c:v>0.57175925925925963</c:v>
                </c:pt>
                <c:pt idx="205">
                  <c:v>0.57182870370370364</c:v>
                </c:pt>
                <c:pt idx="206">
                  <c:v>0.57189814814814965</c:v>
                </c:pt>
                <c:pt idx="207">
                  <c:v>0.57196759259259444</c:v>
                </c:pt>
                <c:pt idx="208">
                  <c:v>0.57202546296296297</c:v>
                </c:pt>
                <c:pt idx="209">
                  <c:v>0.57209490740740765</c:v>
                </c:pt>
                <c:pt idx="210">
                  <c:v>0.57216435185185011</c:v>
                </c:pt>
                <c:pt idx="211">
                  <c:v>0.57223379629629634</c:v>
                </c:pt>
                <c:pt idx="212">
                  <c:v>0.57230324074074057</c:v>
                </c:pt>
                <c:pt idx="213">
                  <c:v>0.57237268518518525</c:v>
                </c:pt>
                <c:pt idx="214">
                  <c:v>0.57244212962962959</c:v>
                </c:pt>
                <c:pt idx="215">
                  <c:v>0.57250000000000001</c:v>
                </c:pt>
                <c:pt idx="216">
                  <c:v>0.57256944444444469</c:v>
                </c:pt>
                <c:pt idx="217">
                  <c:v>0.57263888888889114</c:v>
                </c:pt>
                <c:pt idx="218">
                  <c:v>0.57270833333333571</c:v>
                </c:pt>
                <c:pt idx="219">
                  <c:v>0.57277777777777772</c:v>
                </c:pt>
                <c:pt idx="220">
                  <c:v>0.57284722222222262</c:v>
                </c:pt>
                <c:pt idx="221">
                  <c:v>0.57291666666666652</c:v>
                </c:pt>
                <c:pt idx="222">
                  <c:v>0.57297453703703705</c:v>
                </c:pt>
                <c:pt idx="223">
                  <c:v>0.57304398148148161</c:v>
                </c:pt>
                <c:pt idx="224">
                  <c:v>0.57311342592592363</c:v>
                </c:pt>
                <c:pt idx="225">
                  <c:v>0.57318287037037063</c:v>
                </c:pt>
                <c:pt idx="226">
                  <c:v>0.57325231481481487</c:v>
                </c:pt>
                <c:pt idx="227">
                  <c:v>0.57332175925925932</c:v>
                </c:pt>
                <c:pt idx="228">
                  <c:v>0.57339120370370555</c:v>
                </c:pt>
                <c:pt idx="229">
                  <c:v>0.5734490740740773</c:v>
                </c:pt>
                <c:pt idx="230">
                  <c:v>0.57351851851851865</c:v>
                </c:pt>
                <c:pt idx="231">
                  <c:v>0.57358796296295944</c:v>
                </c:pt>
                <c:pt idx="232">
                  <c:v>0.57365740740740934</c:v>
                </c:pt>
                <c:pt idx="233">
                  <c:v>0.57372685185185179</c:v>
                </c:pt>
                <c:pt idx="234">
                  <c:v>0.57379629629629858</c:v>
                </c:pt>
                <c:pt idx="235">
                  <c:v>0.57385416666666667</c:v>
                </c:pt>
                <c:pt idx="236">
                  <c:v>0.57392361111111312</c:v>
                </c:pt>
                <c:pt idx="237">
                  <c:v>0.57399305555555769</c:v>
                </c:pt>
                <c:pt idx="238">
                  <c:v>0.57406249999999959</c:v>
                </c:pt>
                <c:pt idx="239">
                  <c:v>0.5741319444444446</c:v>
                </c:pt>
                <c:pt idx="240">
                  <c:v>0.57420138888888894</c:v>
                </c:pt>
                <c:pt idx="241">
                  <c:v>0.57427083333333595</c:v>
                </c:pt>
                <c:pt idx="242">
                  <c:v>0.5743287037037037</c:v>
                </c:pt>
                <c:pt idx="243">
                  <c:v>0.5743981481481486</c:v>
                </c:pt>
                <c:pt idx="244">
                  <c:v>0.57446759259259261</c:v>
                </c:pt>
                <c:pt idx="245">
                  <c:v>0.57453703703703707</c:v>
                </c:pt>
                <c:pt idx="246">
                  <c:v>0.57460648148148163</c:v>
                </c:pt>
                <c:pt idx="247">
                  <c:v>0.57467592592592587</c:v>
                </c:pt>
                <c:pt idx="248">
                  <c:v>0.57473379629629662</c:v>
                </c:pt>
                <c:pt idx="249">
                  <c:v>0.57480324074074052</c:v>
                </c:pt>
                <c:pt idx="250">
                  <c:v>0.57487268518518564</c:v>
                </c:pt>
                <c:pt idx="251">
                  <c:v>0.57494212962962954</c:v>
                </c:pt>
                <c:pt idx="252">
                  <c:v>0.57501157407407588</c:v>
                </c:pt>
                <c:pt idx="253">
                  <c:v>0.57508101851852256</c:v>
                </c:pt>
                <c:pt idx="254">
                  <c:v>0.57515046296296257</c:v>
                </c:pt>
                <c:pt idx="255">
                  <c:v>0.57520833333333365</c:v>
                </c:pt>
                <c:pt idx="256">
                  <c:v>0.57527777777777778</c:v>
                </c:pt>
                <c:pt idx="257">
                  <c:v>0.57534722222222223</c:v>
                </c:pt>
                <c:pt idx="258">
                  <c:v>0.57541666666666658</c:v>
                </c:pt>
                <c:pt idx="259">
                  <c:v>0.57548611111111059</c:v>
                </c:pt>
                <c:pt idx="260">
                  <c:v>0.5755555555555556</c:v>
                </c:pt>
                <c:pt idx="261">
                  <c:v>0.57562499999999994</c:v>
                </c:pt>
                <c:pt idx="262">
                  <c:v>0.5756828703703728</c:v>
                </c:pt>
                <c:pt idx="263">
                  <c:v>0.57575231481481481</c:v>
                </c:pt>
                <c:pt idx="264">
                  <c:v>0.5758217592592596</c:v>
                </c:pt>
                <c:pt idx="265">
                  <c:v>0.57589120370370628</c:v>
                </c:pt>
                <c:pt idx="266">
                  <c:v>0.57596064814814862</c:v>
                </c:pt>
                <c:pt idx="267">
                  <c:v>0.57601851851852082</c:v>
                </c:pt>
                <c:pt idx="268">
                  <c:v>0.57611111111111113</c:v>
                </c:pt>
                <c:pt idx="269">
                  <c:v>0.5761805555555557</c:v>
                </c:pt>
                <c:pt idx="270">
                  <c:v>0.57625000000000004</c:v>
                </c:pt>
                <c:pt idx="271">
                  <c:v>0.57630787037037234</c:v>
                </c:pt>
                <c:pt idx="272">
                  <c:v>0.5763773148148148</c:v>
                </c:pt>
                <c:pt idx="273">
                  <c:v>0.57644675925925926</c:v>
                </c:pt>
                <c:pt idx="274">
                  <c:v>0.57651620370370349</c:v>
                </c:pt>
                <c:pt idx="275">
                  <c:v>0.57658564814814861</c:v>
                </c:pt>
                <c:pt idx="276">
                  <c:v>0.57665509259259706</c:v>
                </c:pt>
                <c:pt idx="277">
                  <c:v>0.57672453703703763</c:v>
                </c:pt>
                <c:pt idx="278">
                  <c:v>0.5767824074074076</c:v>
                </c:pt>
                <c:pt idx="279">
                  <c:v>0.57685185185185184</c:v>
                </c:pt>
                <c:pt idx="280">
                  <c:v>0.57692129629629896</c:v>
                </c:pt>
                <c:pt idx="281">
                  <c:v>0.57699074074074053</c:v>
                </c:pt>
                <c:pt idx="282">
                  <c:v>0.5770601851851852</c:v>
                </c:pt>
                <c:pt idx="283">
                  <c:v>0.57719907407407811</c:v>
                </c:pt>
                <c:pt idx="284">
                  <c:v>0.57726851851852068</c:v>
                </c:pt>
                <c:pt idx="285">
                  <c:v>0.57732638888888888</c:v>
                </c:pt>
                <c:pt idx="286">
                  <c:v>0.57739583333333688</c:v>
                </c:pt>
                <c:pt idx="287">
                  <c:v>0.57746527777777779</c:v>
                </c:pt>
                <c:pt idx="288">
                  <c:v>0.57753472222222157</c:v>
                </c:pt>
                <c:pt idx="289">
                  <c:v>0.5776041666666667</c:v>
                </c:pt>
                <c:pt idx="290">
                  <c:v>0.57767361111111326</c:v>
                </c:pt>
                <c:pt idx="291">
                  <c:v>0.57774305555555783</c:v>
                </c:pt>
                <c:pt idx="292">
                  <c:v>0.57780092592592558</c:v>
                </c:pt>
                <c:pt idx="293">
                  <c:v>0.57787037037037281</c:v>
                </c:pt>
                <c:pt idx="294">
                  <c:v>0.57793981481481704</c:v>
                </c:pt>
                <c:pt idx="295">
                  <c:v>0.57800925925925961</c:v>
                </c:pt>
                <c:pt idx="296">
                  <c:v>0.57807870370370373</c:v>
                </c:pt>
                <c:pt idx="297">
                  <c:v>0.57814814814814863</c:v>
                </c:pt>
                <c:pt idx="298">
                  <c:v>0.57821759259259264</c:v>
                </c:pt>
                <c:pt idx="299">
                  <c:v>0.57827546296296251</c:v>
                </c:pt>
                <c:pt idx="300">
                  <c:v>0.57834490740740763</c:v>
                </c:pt>
                <c:pt idx="301">
                  <c:v>0.57841435185184986</c:v>
                </c:pt>
                <c:pt idx="302">
                  <c:v>0.57848379629629632</c:v>
                </c:pt>
                <c:pt idx="303">
                  <c:v>0.57855324074073899</c:v>
                </c:pt>
                <c:pt idx="304">
                  <c:v>0.57862268518518711</c:v>
                </c:pt>
                <c:pt idx="305">
                  <c:v>0.57869212962962968</c:v>
                </c:pt>
                <c:pt idx="306">
                  <c:v>0.57875000000000065</c:v>
                </c:pt>
                <c:pt idx="307">
                  <c:v>0.57881944444444622</c:v>
                </c:pt>
                <c:pt idx="308">
                  <c:v>0.5788888888888909</c:v>
                </c:pt>
                <c:pt idx="309">
                  <c:v>0.57895833333333535</c:v>
                </c:pt>
                <c:pt idx="310">
                  <c:v>0.57902777777777781</c:v>
                </c:pt>
                <c:pt idx="311">
                  <c:v>0.5790972222222226</c:v>
                </c:pt>
                <c:pt idx="312">
                  <c:v>0.5791666666666665</c:v>
                </c:pt>
                <c:pt idx="313">
                  <c:v>0.57922453703703702</c:v>
                </c:pt>
                <c:pt idx="314">
                  <c:v>0.5792939814814817</c:v>
                </c:pt>
                <c:pt idx="315">
                  <c:v>0.57936342592592327</c:v>
                </c:pt>
                <c:pt idx="316">
                  <c:v>0.57943287037037061</c:v>
                </c:pt>
                <c:pt idx="317">
                  <c:v>0.57950231481481451</c:v>
                </c:pt>
                <c:pt idx="318">
                  <c:v>0.57957175925925919</c:v>
                </c:pt>
                <c:pt idx="319">
                  <c:v>0.57964120370370675</c:v>
                </c:pt>
                <c:pt idx="320">
                  <c:v>0.57969907407407872</c:v>
                </c:pt>
                <c:pt idx="321">
                  <c:v>0.57976851851852118</c:v>
                </c:pt>
                <c:pt idx="322">
                  <c:v>0.57983796296296097</c:v>
                </c:pt>
                <c:pt idx="323">
                  <c:v>0.57990740740740765</c:v>
                </c:pt>
                <c:pt idx="324">
                  <c:v>0.57997685185185188</c:v>
                </c:pt>
                <c:pt idx="325">
                  <c:v>0.58004629629629634</c:v>
                </c:pt>
                <c:pt idx="326">
                  <c:v>0.58010416666666464</c:v>
                </c:pt>
                <c:pt idx="327">
                  <c:v>0.5801736111111111</c:v>
                </c:pt>
                <c:pt idx="328">
                  <c:v>0.58024305555555555</c:v>
                </c:pt>
                <c:pt idx="329">
                  <c:v>0.5803124999999969</c:v>
                </c:pt>
                <c:pt idx="330">
                  <c:v>0.58038194444444446</c:v>
                </c:pt>
                <c:pt idx="331">
                  <c:v>0.58045138888888859</c:v>
                </c:pt>
                <c:pt idx="332">
                  <c:v>0.58050925925925856</c:v>
                </c:pt>
                <c:pt idx="333">
                  <c:v>0.58057870370370357</c:v>
                </c:pt>
                <c:pt idx="334">
                  <c:v>0.58064814814814814</c:v>
                </c:pt>
                <c:pt idx="335">
                  <c:v>0.5807175925925927</c:v>
                </c:pt>
                <c:pt idx="336">
                  <c:v>0.58078703703703649</c:v>
                </c:pt>
                <c:pt idx="337">
                  <c:v>0.5808564814814815</c:v>
                </c:pt>
                <c:pt idx="338">
                  <c:v>0.58092592592592363</c:v>
                </c:pt>
                <c:pt idx="339">
                  <c:v>0.58098379629629626</c:v>
                </c:pt>
                <c:pt idx="340">
                  <c:v>0.58105324074073816</c:v>
                </c:pt>
                <c:pt idx="341">
                  <c:v>0.58112268518518517</c:v>
                </c:pt>
                <c:pt idx="342">
                  <c:v>0.5811921296296273</c:v>
                </c:pt>
                <c:pt idx="343">
                  <c:v>0.58126157407407408</c:v>
                </c:pt>
                <c:pt idx="344">
                  <c:v>0.58133101851851865</c:v>
                </c:pt>
                <c:pt idx="345">
                  <c:v>0.58140046296295944</c:v>
                </c:pt>
                <c:pt idx="346">
                  <c:v>0.58146990740740656</c:v>
                </c:pt>
                <c:pt idx="347">
                  <c:v>0.58153935185184868</c:v>
                </c:pt>
                <c:pt idx="348">
                  <c:v>0.58159722222222032</c:v>
                </c:pt>
                <c:pt idx="349">
                  <c:v>0.58166666666666489</c:v>
                </c:pt>
                <c:pt idx="350">
                  <c:v>0.58173611111111057</c:v>
                </c:pt>
                <c:pt idx="351">
                  <c:v>0.58180555555555569</c:v>
                </c:pt>
                <c:pt idx="352">
                  <c:v>0.58187500000000003</c:v>
                </c:pt>
                <c:pt idx="353">
                  <c:v>0.5819444444444446</c:v>
                </c:pt>
                <c:pt idx="354">
                  <c:v>0.5820138888888885</c:v>
                </c:pt>
                <c:pt idx="355">
                  <c:v>0.58207175925925858</c:v>
                </c:pt>
                <c:pt idx="356">
                  <c:v>0.5821412037037037</c:v>
                </c:pt>
                <c:pt idx="357">
                  <c:v>0.58221064814814816</c:v>
                </c:pt>
                <c:pt idx="358">
                  <c:v>0.58228009259259261</c:v>
                </c:pt>
                <c:pt idx="359">
                  <c:v>0.58234953703703707</c:v>
                </c:pt>
                <c:pt idx="360">
                  <c:v>0.58241898148147941</c:v>
                </c:pt>
                <c:pt idx="361">
                  <c:v>0.58248842592592187</c:v>
                </c:pt>
                <c:pt idx="362">
                  <c:v>0.58254629629629628</c:v>
                </c:pt>
                <c:pt idx="363">
                  <c:v>0.58261574074073841</c:v>
                </c:pt>
                <c:pt idx="364">
                  <c:v>0.58268518518518519</c:v>
                </c:pt>
                <c:pt idx="365">
                  <c:v>0.58275462962962954</c:v>
                </c:pt>
                <c:pt idx="366">
                  <c:v>0.58282407407407588</c:v>
                </c:pt>
                <c:pt idx="367">
                  <c:v>0.58289351851852056</c:v>
                </c:pt>
                <c:pt idx="368">
                  <c:v>0.58296296296295769</c:v>
                </c:pt>
                <c:pt idx="369">
                  <c:v>0.58303240740740747</c:v>
                </c:pt>
                <c:pt idx="370">
                  <c:v>0.58309027777777778</c:v>
                </c:pt>
                <c:pt idx="371">
                  <c:v>0.58315972222222157</c:v>
                </c:pt>
                <c:pt idx="372">
                  <c:v>0.58322916666666658</c:v>
                </c:pt>
                <c:pt idx="373">
                  <c:v>0.58329861111111114</c:v>
                </c:pt>
                <c:pt idx="374">
                  <c:v>0.58336805555555549</c:v>
                </c:pt>
                <c:pt idx="375">
                  <c:v>0.58343749999999728</c:v>
                </c:pt>
                <c:pt idx="376">
                  <c:v>0.58350694444444218</c:v>
                </c:pt>
                <c:pt idx="377">
                  <c:v>0.58357638888888641</c:v>
                </c:pt>
                <c:pt idx="378">
                  <c:v>0.58363425925925927</c:v>
                </c:pt>
                <c:pt idx="379">
                  <c:v>0.5837037037037035</c:v>
                </c:pt>
                <c:pt idx="380">
                  <c:v>0.58377314814814818</c:v>
                </c:pt>
                <c:pt idx="381">
                  <c:v>0.58384259259259264</c:v>
                </c:pt>
                <c:pt idx="382">
                  <c:v>0.58391203703703509</c:v>
                </c:pt>
                <c:pt idx="383">
                  <c:v>0.58398148148148155</c:v>
                </c:pt>
                <c:pt idx="384">
                  <c:v>0.58403935185184941</c:v>
                </c:pt>
                <c:pt idx="385">
                  <c:v>0.58410879629629631</c:v>
                </c:pt>
                <c:pt idx="386">
                  <c:v>0.58417824074073876</c:v>
                </c:pt>
                <c:pt idx="387">
                  <c:v>0.58424768518518522</c:v>
                </c:pt>
                <c:pt idx="388">
                  <c:v>0.58431712962962645</c:v>
                </c:pt>
                <c:pt idx="389">
                  <c:v>0.58438657407407357</c:v>
                </c:pt>
                <c:pt idx="390">
                  <c:v>0.58445601851851869</c:v>
                </c:pt>
                <c:pt idx="391">
                  <c:v>0.58452546296296026</c:v>
                </c:pt>
                <c:pt idx="392">
                  <c:v>0.58459490740740738</c:v>
                </c:pt>
                <c:pt idx="393">
                  <c:v>0.58465277777777758</c:v>
                </c:pt>
                <c:pt idx="394">
                  <c:v>0.58472222222222159</c:v>
                </c:pt>
                <c:pt idx="395">
                  <c:v>0.58479166666666671</c:v>
                </c:pt>
                <c:pt idx="396">
                  <c:v>0.58486111111111116</c:v>
                </c:pt>
                <c:pt idx="397">
                  <c:v>0.58493055555555551</c:v>
                </c:pt>
                <c:pt idx="398">
                  <c:v>0.58499999999999996</c:v>
                </c:pt>
                <c:pt idx="399">
                  <c:v>0.58506944444444442</c:v>
                </c:pt>
                <c:pt idx="400">
                  <c:v>0.58513888888888888</c:v>
                </c:pt>
                <c:pt idx="401">
                  <c:v>0.58519675925925707</c:v>
                </c:pt>
                <c:pt idx="402">
                  <c:v>0.58526620370370153</c:v>
                </c:pt>
                <c:pt idx="403">
                  <c:v>0.58537037037037043</c:v>
                </c:pt>
                <c:pt idx="404">
                  <c:v>0.58543981481481489</c:v>
                </c:pt>
                <c:pt idx="405">
                  <c:v>0.58550925925925856</c:v>
                </c:pt>
                <c:pt idx="406">
                  <c:v>0.58557870370370357</c:v>
                </c:pt>
                <c:pt idx="407">
                  <c:v>0.58564814814814814</c:v>
                </c:pt>
                <c:pt idx="408">
                  <c:v>0.5857175925925926</c:v>
                </c:pt>
                <c:pt idx="409">
                  <c:v>0.5857870370370365</c:v>
                </c:pt>
                <c:pt idx="410">
                  <c:v>0.58585648148148151</c:v>
                </c:pt>
                <c:pt idx="411">
                  <c:v>0.58591435185184926</c:v>
                </c:pt>
                <c:pt idx="412">
                  <c:v>0.58598379629629627</c:v>
                </c:pt>
                <c:pt idx="413">
                  <c:v>0.58605324074073839</c:v>
                </c:pt>
                <c:pt idx="414">
                  <c:v>0.58612268518518518</c:v>
                </c:pt>
                <c:pt idx="415">
                  <c:v>0.58619212962962752</c:v>
                </c:pt>
                <c:pt idx="416">
                  <c:v>0.58626157407407409</c:v>
                </c:pt>
                <c:pt idx="417">
                  <c:v>0.58633101851851865</c:v>
                </c:pt>
                <c:pt idx="418">
                  <c:v>0.58640046296295956</c:v>
                </c:pt>
                <c:pt idx="419">
                  <c:v>0.5864583333333333</c:v>
                </c:pt>
                <c:pt idx="420">
                  <c:v>0.58652777777777576</c:v>
                </c:pt>
                <c:pt idx="421">
                  <c:v>0.58659722222222044</c:v>
                </c:pt>
                <c:pt idx="422">
                  <c:v>0.58666666666666656</c:v>
                </c:pt>
                <c:pt idx="423">
                  <c:v>0.58673611111111057</c:v>
                </c:pt>
                <c:pt idx="424">
                  <c:v>0.58680555555555569</c:v>
                </c:pt>
                <c:pt idx="425">
                  <c:v>0.58687500000000004</c:v>
                </c:pt>
                <c:pt idx="426">
                  <c:v>0.5869444444444446</c:v>
                </c:pt>
                <c:pt idx="427">
                  <c:v>0.5870138888888885</c:v>
                </c:pt>
                <c:pt idx="428">
                  <c:v>0.58707175925925859</c:v>
                </c:pt>
                <c:pt idx="429">
                  <c:v>0.58714120370370371</c:v>
                </c:pt>
                <c:pt idx="430">
                  <c:v>0.58721064814814816</c:v>
                </c:pt>
                <c:pt idx="431">
                  <c:v>0.58728009259259262</c:v>
                </c:pt>
                <c:pt idx="432">
                  <c:v>0.58734953703703707</c:v>
                </c:pt>
                <c:pt idx="433">
                  <c:v>0.58741898148147953</c:v>
                </c:pt>
                <c:pt idx="434">
                  <c:v>0.5874884259259221</c:v>
                </c:pt>
                <c:pt idx="435">
                  <c:v>0.58755787037037044</c:v>
                </c:pt>
                <c:pt idx="436">
                  <c:v>0.58761574074073875</c:v>
                </c:pt>
                <c:pt idx="437">
                  <c:v>0.5876851851851852</c:v>
                </c:pt>
                <c:pt idx="438">
                  <c:v>0.58775462962962954</c:v>
                </c:pt>
                <c:pt idx="439">
                  <c:v>0.58782407407407589</c:v>
                </c:pt>
                <c:pt idx="440">
                  <c:v>0.58789351851852045</c:v>
                </c:pt>
                <c:pt idx="441">
                  <c:v>0.58796296296295825</c:v>
                </c:pt>
                <c:pt idx="442">
                  <c:v>0.58803240740740736</c:v>
                </c:pt>
                <c:pt idx="443">
                  <c:v>0.58809027777777778</c:v>
                </c:pt>
                <c:pt idx="444">
                  <c:v>0.58815972222222157</c:v>
                </c:pt>
                <c:pt idx="445">
                  <c:v>0.58822916666666658</c:v>
                </c:pt>
                <c:pt idx="446">
                  <c:v>0.58829861111111115</c:v>
                </c:pt>
                <c:pt idx="447">
                  <c:v>0.58836805555555549</c:v>
                </c:pt>
                <c:pt idx="448">
                  <c:v>0.58843749999999773</c:v>
                </c:pt>
                <c:pt idx="449">
                  <c:v>0.58850694444444229</c:v>
                </c:pt>
                <c:pt idx="450">
                  <c:v>0.58857638888888686</c:v>
                </c:pt>
                <c:pt idx="451">
                  <c:v>0.58864583333333664</c:v>
                </c:pt>
                <c:pt idx="452">
                  <c:v>0.58871527777777777</c:v>
                </c:pt>
                <c:pt idx="453">
                  <c:v>0.58877314814814818</c:v>
                </c:pt>
                <c:pt idx="454">
                  <c:v>0.58884259259259264</c:v>
                </c:pt>
                <c:pt idx="455">
                  <c:v>0.58891203703703499</c:v>
                </c:pt>
                <c:pt idx="456">
                  <c:v>0.58898148148148144</c:v>
                </c:pt>
                <c:pt idx="457">
                  <c:v>0.58905092592592256</c:v>
                </c:pt>
                <c:pt idx="458">
                  <c:v>0.58912037037037035</c:v>
                </c:pt>
                <c:pt idx="459">
                  <c:v>0.58918981481481481</c:v>
                </c:pt>
                <c:pt idx="460">
                  <c:v>0.58925925925925926</c:v>
                </c:pt>
                <c:pt idx="461">
                  <c:v>0.58931712962962646</c:v>
                </c:pt>
                <c:pt idx="462">
                  <c:v>0.58938657407407358</c:v>
                </c:pt>
                <c:pt idx="463">
                  <c:v>0.5894560185185187</c:v>
                </c:pt>
                <c:pt idx="464">
                  <c:v>0.58952546296296027</c:v>
                </c:pt>
                <c:pt idx="465">
                  <c:v>0.58959490740740739</c:v>
                </c:pt>
                <c:pt idx="466">
                  <c:v>0.5896643518518494</c:v>
                </c:pt>
                <c:pt idx="467">
                  <c:v>0.5897337962962963</c:v>
                </c:pt>
                <c:pt idx="468">
                  <c:v>0.58980324074073875</c:v>
                </c:pt>
                <c:pt idx="469">
                  <c:v>0.58987268518518521</c:v>
                </c:pt>
                <c:pt idx="470">
                  <c:v>0.58993055555555551</c:v>
                </c:pt>
                <c:pt idx="471">
                  <c:v>0.59</c:v>
                </c:pt>
                <c:pt idx="472">
                  <c:v>0.59006944444444442</c:v>
                </c:pt>
                <c:pt idx="473">
                  <c:v>0.59013888888888888</c:v>
                </c:pt>
                <c:pt idx="474">
                  <c:v>0.59020833333333333</c:v>
                </c:pt>
                <c:pt idx="475">
                  <c:v>0.59027777777777757</c:v>
                </c:pt>
                <c:pt idx="476">
                  <c:v>0.59034722222222158</c:v>
                </c:pt>
                <c:pt idx="477">
                  <c:v>0.59040509259259444</c:v>
                </c:pt>
                <c:pt idx="478">
                  <c:v>0.59047453703703656</c:v>
                </c:pt>
                <c:pt idx="479">
                  <c:v>0.59054398148148146</c:v>
                </c:pt>
                <c:pt idx="480">
                  <c:v>0.59061342592592325</c:v>
                </c:pt>
                <c:pt idx="481">
                  <c:v>0.59068287037037071</c:v>
                </c:pt>
                <c:pt idx="482">
                  <c:v>0.59075231481481449</c:v>
                </c:pt>
                <c:pt idx="483">
                  <c:v>0.59082175925925928</c:v>
                </c:pt>
                <c:pt idx="484">
                  <c:v>0.59089120370370374</c:v>
                </c:pt>
                <c:pt idx="485">
                  <c:v>0.59094907407407626</c:v>
                </c:pt>
                <c:pt idx="486">
                  <c:v>0.59101851851851861</c:v>
                </c:pt>
                <c:pt idx="487">
                  <c:v>0.59108796296295885</c:v>
                </c:pt>
                <c:pt idx="488">
                  <c:v>0.59115740740740741</c:v>
                </c:pt>
                <c:pt idx="489">
                  <c:v>0.59122685185184987</c:v>
                </c:pt>
                <c:pt idx="490">
                  <c:v>0.59129629629629632</c:v>
                </c:pt>
                <c:pt idx="491">
                  <c:v>0.59136574074073722</c:v>
                </c:pt>
                <c:pt idx="492">
                  <c:v>0.59143518518518456</c:v>
                </c:pt>
                <c:pt idx="493">
                  <c:v>0.59150462962962957</c:v>
                </c:pt>
                <c:pt idx="494">
                  <c:v>0.59156249999999644</c:v>
                </c:pt>
                <c:pt idx="495">
                  <c:v>0.59163194444444445</c:v>
                </c:pt>
                <c:pt idx="496">
                  <c:v>0.5917013888888889</c:v>
                </c:pt>
                <c:pt idx="497">
                  <c:v>0.5917708333333358</c:v>
                </c:pt>
                <c:pt idx="498">
                  <c:v>0.59184027777777781</c:v>
                </c:pt>
                <c:pt idx="499">
                  <c:v>0.59190972222222216</c:v>
                </c:pt>
                <c:pt idx="500">
                  <c:v>0.5919791666666665</c:v>
                </c:pt>
                <c:pt idx="501">
                  <c:v>0.59204861111111162</c:v>
                </c:pt>
                <c:pt idx="502">
                  <c:v>0.59211805555555552</c:v>
                </c:pt>
                <c:pt idx="503">
                  <c:v>0.59218749999999798</c:v>
                </c:pt>
                <c:pt idx="504">
                  <c:v>0.59224537037037062</c:v>
                </c:pt>
                <c:pt idx="505">
                  <c:v>0.59231481481481452</c:v>
                </c:pt>
                <c:pt idx="506">
                  <c:v>0.59238425925925731</c:v>
                </c:pt>
                <c:pt idx="507">
                  <c:v>0.59245370370370176</c:v>
                </c:pt>
                <c:pt idx="508">
                  <c:v>0.59252314814814644</c:v>
                </c:pt>
                <c:pt idx="509">
                  <c:v>0.59259259259259267</c:v>
                </c:pt>
                <c:pt idx="510">
                  <c:v>0.59265046296296098</c:v>
                </c:pt>
                <c:pt idx="511">
                  <c:v>0.59271990740740743</c:v>
                </c:pt>
                <c:pt idx="512">
                  <c:v>0.59278935185185011</c:v>
                </c:pt>
                <c:pt idx="513">
                  <c:v>0.59285879629629623</c:v>
                </c:pt>
                <c:pt idx="514">
                  <c:v>0.59292824074074058</c:v>
                </c:pt>
                <c:pt idx="515">
                  <c:v>0.59299768518518514</c:v>
                </c:pt>
                <c:pt idx="516">
                  <c:v>0.59306712962962693</c:v>
                </c:pt>
                <c:pt idx="517">
                  <c:v>0.5931365740740735</c:v>
                </c:pt>
                <c:pt idx="518">
                  <c:v>0.59320601851851862</c:v>
                </c:pt>
                <c:pt idx="519">
                  <c:v>0.59327546296296063</c:v>
                </c:pt>
                <c:pt idx="520">
                  <c:v>0.59333333333333338</c:v>
                </c:pt>
                <c:pt idx="521">
                  <c:v>0.59340277777777539</c:v>
                </c:pt>
                <c:pt idx="522">
                  <c:v>0.59347222222222007</c:v>
                </c:pt>
                <c:pt idx="523">
                  <c:v>0.59354166666666652</c:v>
                </c:pt>
                <c:pt idx="524">
                  <c:v>0.59361111111111109</c:v>
                </c:pt>
                <c:pt idx="525">
                  <c:v>0.59368055555555554</c:v>
                </c:pt>
                <c:pt idx="526">
                  <c:v>0.59375</c:v>
                </c:pt>
                <c:pt idx="527">
                  <c:v>0.59381944444444468</c:v>
                </c:pt>
                <c:pt idx="528">
                  <c:v>0.59388888888888891</c:v>
                </c:pt>
                <c:pt idx="529">
                  <c:v>0.5939583333333337</c:v>
                </c:pt>
                <c:pt idx="530">
                  <c:v>0.59402777777777749</c:v>
                </c:pt>
                <c:pt idx="531">
                  <c:v>0.59408564814814813</c:v>
                </c:pt>
                <c:pt idx="532">
                  <c:v>0.59415509259259491</c:v>
                </c:pt>
                <c:pt idx="533">
                  <c:v>0.59422453703703659</c:v>
                </c:pt>
                <c:pt idx="534">
                  <c:v>0.59429398148148149</c:v>
                </c:pt>
                <c:pt idx="535">
                  <c:v>0.59436342592592184</c:v>
                </c:pt>
                <c:pt idx="536">
                  <c:v>0.5944328703703704</c:v>
                </c:pt>
                <c:pt idx="537">
                  <c:v>0.59450231481481286</c:v>
                </c:pt>
                <c:pt idx="538">
                  <c:v>0.59457175925925732</c:v>
                </c:pt>
                <c:pt idx="539">
                  <c:v>0.59462962962962962</c:v>
                </c:pt>
                <c:pt idx="540">
                  <c:v>0.59469907407407685</c:v>
                </c:pt>
                <c:pt idx="541">
                  <c:v>0.59476851851851864</c:v>
                </c:pt>
                <c:pt idx="542">
                  <c:v>0.5948379629629591</c:v>
                </c:pt>
                <c:pt idx="543">
                  <c:v>0.59490740740740744</c:v>
                </c:pt>
                <c:pt idx="544">
                  <c:v>0.59497685185185156</c:v>
                </c:pt>
                <c:pt idx="545">
                  <c:v>0.59504629629629624</c:v>
                </c:pt>
                <c:pt idx="546">
                  <c:v>0.59511574074073803</c:v>
                </c:pt>
                <c:pt idx="547">
                  <c:v>0.59518518518518448</c:v>
                </c:pt>
                <c:pt idx="548">
                  <c:v>0.59524305555555568</c:v>
                </c:pt>
                <c:pt idx="549">
                  <c:v>0.59531249999999736</c:v>
                </c:pt>
                <c:pt idx="550">
                  <c:v>0.59538194444444448</c:v>
                </c:pt>
                <c:pt idx="551">
                  <c:v>0.59545138888888849</c:v>
                </c:pt>
                <c:pt idx="552">
                  <c:v>0.59552083333333361</c:v>
                </c:pt>
                <c:pt idx="553">
                  <c:v>0.59559027777777751</c:v>
                </c:pt>
                <c:pt idx="554">
                  <c:v>0.59565972222222219</c:v>
                </c:pt>
                <c:pt idx="555">
                  <c:v>0.59572916666666653</c:v>
                </c:pt>
                <c:pt idx="556">
                  <c:v>0.59578703703703706</c:v>
                </c:pt>
                <c:pt idx="557">
                  <c:v>0.59585648148148151</c:v>
                </c:pt>
                <c:pt idx="558">
                  <c:v>0.59592592592592386</c:v>
                </c:pt>
                <c:pt idx="559">
                  <c:v>0.59599537037037065</c:v>
                </c:pt>
                <c:pt idx="560">
                  <c:v>0.59606481481481477</c:v>
                </c:pt>
                <c:pt idx="561">
                  <c:v>0.59613425925925856</c:v>
                </c:pt>
                <c:pt idx="562">
                  <c:v>0.59620370370370357</c:v>
                </c:pt>
                <c:pt idx="563">
                  <c:v>0.59627314814814758</c:v>
                </c:pt>
                <c:pt idx="564">
                  <c:v>0.5963425925925927</c:v>
                </c:pt>
                <c:pt idx="565">
                  <c:v>0.59640046296295979</c:v>
                </c:pt>
                <c:pt idx="566">
                  <c:v>0.59646990740740746</c:v>
                </c:pt>
                <c:pt idx="567">
                  <c:v>0.59653935185184925</c:v>
                </c:pt>
                <c:pt idx="568">
                  <c:v>0.5966087962962966</c:v>
                </c:pt>
                <c:pt idx="569">
                  <c:v>0.5966782407407405</c:v>
                </c:pt>
                <c:pt idx="570">
                  <c:v>0.59674768518518562</c:v>
                </c:pt>
                <c:pt idx="571">
                  <c:v>0.5968171296296273</c:v>
                </c:pt>
                <c:pt idx="572">
                  <c:v>0.59687499999999949</c:v>
                </c:pt>
                <c:pt idx="573">
                  <c:v>0.59694444444444461</c:v>
                </c:pt>
                <c:pt idx="574">
                  <c:v>0.59701388888888851</c:v>
                </c:pt>
                <c:pt idx="575">
                  <c:v>0.5970833333333333</c:v>
                </c:pt>
                <c:pt idx="576">
                  <c:v>0.59715277777777576</c:v>
                </c:pt>
                <c:pt idx="577">
                  <c:v>0.59722222222222032</c:v>
                </c:pt>
                <c:pt idx="578">
                  <c:v>0.59729166666666667</c:v>
                </c:pt>
                <c:pt idx="579">
                  <c:v>0.59736111111111057</c:v>
                </c:pt>
                <c:pt idx="580">
                  <c:v>0.59743055555555558</c:v>
                </c:pt>
                <c:pt idx="581">
                  <c:v>0.59749999999999959</c:v>
                </c:pt>
                <c:pt idx="582">
                  <c:v>0.59755787037037034</c:v>
                </c:pt>
                <c:pt idx="583">
                  <c:v>0.59762731481481479</c:v>
                </c:pt>
                <c:pt idx="584">
                  <c:v>0.59769675925925858</c:v>
                </c:pt>
                <c:pt idx="585">
                  <c:v>0.59776620370370359</c:v>
                </c:pt>
                <c:pt idx="586">
                  <c:v>0.5978356481481486</c:v>
                </c:pt>
                <c:pt idx="587">
                  <c:v>0.59790509259259506</c:v>
                </c:pt>
                <c:pt idx="588">
                  <c:v>0.59797453703703707</c:v>
                </c:pt>
                <c:pt idx="589">
                  <c:v>0.59803240740740737</c:v>
                </c:pt>
                <c:pt idx="590">
                  <c:v>0.5981018518518515</c:v>
                </c:pt>
                <c:pt idx="591">
                  <c:v>0.59817129629629662</c:v>
                </c:pt>
                <c:pt idx="592">
                  <c:v>0.59825231481481456</c:v>
                </c:pt>
                <c:pt idx="593">
                  <c:v>0.5983101851851832</c:v>
                </c:pt>
                <c:pt idx="594">
                  <c:v>0.59837962962962954</c:v>
                </c:pt>
                <c:pt idx="595">
                  <c:v>0.59844907407407588</c:v>
                </c:pt>
                <c:pt idx="596">
                  <c:v>0.59851851851851867</c:v>
                </c:pt>
                <c:pt idx="597">
                  <c:v>0.59858796296295769</c:v>
                </c:pt>
                <c:pt idx="598">
                  <c:v>0.59865740740740769</c:v>
                </c:pt>
                <c:pt idx="599">
                  <c:v>0.59872685185185159</c:v>
                </c:pt>
                <c:pt idx="600">
                  <c:v>0.59878472222222157</c:v>
                </c:pt>
                <c:pt idx="601">
                  <c:v>0.59885416666666658</c:v>
                </c:pt>
                <c:pt idx="602">
                  <c:v>0.59892361111111114</c:v>
                </c:pt>
                <c:pt idx="603">
                  <c:v>0.5989930555555556</c:v>
                </c:pt>
                <c:pt idx="604">
                  <c:v>0.59906249999999728</c:v>
                </c:pt>
                <c:pt idx="605">
                  <c:v>0.5991319444444444</c:v>
                </c:pt>
                <c:pt idx="606">
                  <c:v>0.59920138888888852</c:v>
                </c:pt>
                <c:pt idx="607">
                  <c:v>0.59927083333333364</c:v>
                </c:pt>
                <c:pt idx="608">
                  <c:v>0.59934027777777776</c:v>
                </c:pt>
                <c:pt idx="609">
                  <c:v>0.59939814814814818</c:v>
                </c:pt>
                <c:pt idx="610">
                  <c:v>0.59946759259259252</c:v>
                </c:pt>
                <c:pt idx="611">
                  <c:v>0.59953703703703509</c:v>
                </c:pt>
                <c:pt idx="612">
                  <c:v>0.59960648148148155</c:v>
                </c:pt>
                <c:pt idx="613">
                  <c:v>0.59967592592592556</c:v>
                </c:pt>
                <c:pt idx="614">
                  <c:v>0.59974537037037234</c:v>
                </c:pt>
                <c:pt idx="615">
                  <c:v>0.5998148148148148</c:v>
                </c:pt>
                <c:pt idx="616">
                  <c:v>0.59988425925925926</c:v>
                </c:pt>
                <c:pt idx="617">
                  <c:v>0.59994212962962956</c:v>
                </c:pt>
                <c:pt idx="618">
                  <c:v>0.60001157407407602</c:v>
                </c:pt>
                <c:pt idx="619">
                  <c:v>0.60008101851852247</c:v>
                </c:pt>
                <c:pt idx="620">
                  <c:v>0.60015046296296259</c:v>
                </c:pt>
                <c:pt idx="621">
                  <c:v>0.6002199074074076</c:v>
                </c:pt>
                <c:pt idx="622">
                  <c:v>0.6002893518518515</c:v>
                </c:pt>
                <c:pt idx="623">
                  <c:v>0.60035879629629663</c:v>
                </c:pt>
                <c:pt idx="624">
                  <c:v>0.60041666666666649</c:v>
                </c:pt>
                <c:pt idx="625">
                  <c:v>0.60048611111111116</c:v>
                </c:pt>
                <c:pt idx="626">
                  <c:v>0.60055555555555562</c:v>
                </c:pt>
                <c:pt idx="627">
                  <c:v>0.60062500000000274</c:v>
                </c:pt>
                <c:pt idx="628">
                  <c:v>0.60069444444444753</c:v>
                </c:pt>
                <c:pt idx="629">
                  <c:v>0.60076388888888965</c:v>
                </c:pt>
                <c:pt idx="630">
                  <c:v>0.60083333333333511</c:v>
                </c:pt>
                <c:pt idx="631">
                  <c:v>0.60090277777777779</c:v>
                </c:pt>
                <c:pt idx="632">
                  <c:v>0.60096064814814865</c:v>
                </c:pt>
                <c:pt idx="633">
                  <c:v>0.60103009259259599</c:v>
                </c:pt>
                <c:pt idx="634">
                  <c:v>0.601099537037039</c:v>
                </c:pt>
                <c:pt idx="635">
                  <c:v>0.60116898148148168</c:v>
                </c:pt>
                <c:pt idx="636">
                  <c:v>0.60123842592592558</c:v>
                </c:pt>
                <c:pt idx="637">
                  <c:v>0.60130787037037281</c:v>
                </c:pt>
                <c:pt idx="638">
                  <c:v>0.60137731481481482</c:v>
                </c:pt>
                <c:pt idx="639">
                  <c:v>0.60144675925925928</c:v>
                </c:pt>
                <c:pt idx="640">
                  <c:v>0.60150462962962969</c:v>
                </c:pt>
                <c:pt idx="641">
                  <c:v>0.60157407407407626</c:v>
                </c:pt>
                <c:pt idx="642">
                  <c:v>0.6016435185185226</c:v>
                </c:pt>
                <c:pt idx="643">
                  <c:v>0.60171296296296051</c:v>
                </c:pt>
                <c:pt idx="644">
                  <c:v>0.60178240740740763</c:v>
                </c:pt>
                <c:pt idx="645">
                  <c:v>0.60185185185185264</c:v>
                </c:pt>
                <c:pt idx="646">
                  <c:v>0.60192129629629965</c:v>
                </c:pt>
                <c:pt idx="647">
                  <c:v>0.60199074074074077</c:v>
                </c:pt>
                <c:pt idx="648">
                  <c:v>0.60206018518518511</c:v>
                </c:pt>
                <c:pt idx="649">
                  <c:v>0.60212962962963168</c:v>
                </c:pt>
                <c:pt idx="650">
                  <c:v>0.60218749999999999</c:v>
                </c:pt>
                <c:pt idx="651">
                  <c:v>0.60225694444444444</c:v>
                </c:pt>
                <c:pt idx="652">
                  <c:v>0.6023263888888889</c:v>
                </c:pt>
                <c:pt idx="653">
                  <c:v>0.60239583333333735</c:v>
                </c:pt>
                <c:pt idx="654">
                  <c:v>0.60246527777777781</c:v>
                </c:pt>
                <c:pt idx="655">
                  <c:v>0.60253472222222226</c:v>
                </c:pt>
                <c:pt idx="656">
                  <c:v>0.60260416666666672</c:v>
                </c:pt>
                <c:pt idx="657">
                  <c:v>0.60267361111111384</c:v>
                </c:pt>
                <c:pt idx="658">
                  <c:v>0.60273148148148381</c:v>
                </c:pt>
                <c:pt idx="659">
                  <c:v>0.60280092592592549</c:v>
                </c:pt>
                <c:pt idx="660">
                  <c:v>0.60287037037037294</c:v>
                </c:pt>
                <c:pt idx="661">
                  <c:v>0.60293981481481751</c:v>
                </c:pt>
                <c:pt idx="662">
                  <c:v>0.60300925925925963</c:v>
                </c:pt>
                <c:pt idx="663">
                  <c:v>0.60307870370370364</c:v>
                </c:pt>
                <c:pt idx="664">
                  <c:v>0.60314814814814965</c:v>
                </c:pt>
                <c:pt idx="665">
                  <c:v>0.60321759259259444</c:v>
                </c:pt>
                <c:pt idx="666">
                  <c:v>0.60327546296296297</c:v>
                </c:pt>
                <c:pt idx="667">
                  <c:v>0.60334490740740765</c:v>
                </c:pt>
                <c:pt idx="668">
                  <c:v>0.60341435185185011</c:v>
                </c:pt>
                <c:pt idx="669">
                  <c:v>0.60348379629629634</c:v>
                </c:pt>
                <c:pt idx="670">
                  <c:v>0.60355324074074057</c:v>
                </c:pt>
                <c:pt idx="671">
                  <c:v>0.60362268518518758</c:v>
                </c:pt>
                <c:pt idx="672">
                  <c:v>0.6036921296296297</c:v>
                </c:pt>
                <c:pt idx="673">
                  <c:v>0.60375000000000201</c:v>
                </c:pt>
                <c:pt idx="674">
                  <c:v>0.60381944444444646</c:v>
                </c:pt>
                <c:pt idx="675">
                  <c:v>0.60388888888889114</c:v>
                </c:pt>
                <c:pt idx="676">
                  <c:v>0.60395833333333571</c:v>
                </c:pt>
                <c:pt idx="677">
                  <c:v>0.60402777777777772</c:v>
                </c:pt>
                <c:pt idx="678">
                  <c:v>0.60409722222222262</c:v>
                </c:pt>
                <c:pt idx="679">
                  <c:v>0.60416666666666652</c:v>
                </c:pt>
                <c:pt idx="680">
                  <c:v>0.60422453703703705</c:v>
                </c:pt>
                <c:pt idx="681">
                  <c:v>0.60429398148148161</c:v>
                </c:pt>
                <c:pt idx="682">
                  <c:v>0.60436342592592363</c:v>
                </c:pt>
                <c:pt idx="683">
                  <c:v>0.60443287037037063</c:v>
                </c:pt>
                <c:pt idx="684">
                  <c:v>0.60450231481481487</c:v>
                </c:pt>
                <c:pt idx="685">
                  <c:v>0.60457175925925932</c:v>
                </c:pt>
                <c:pt idx="686">
                  <c:v>0.60464120370370733</c:v>
                </c:pt>
                <c:pt idx="687">
                  <c:v>0.60471064814815012</c:v>
                </c:pt>
                <c:pt idx="688">
                  <c:v>0.60476851851852176</c:v>
                </c:pt>
                <c:pt idx="689">
                  <c:v>0.60483796296296122</c:v>
                </c:pt>
                <c:pt idx="690">
                  <c:v>0.60490740740740934</c:v>
                </c:pt>
                <c:pt idx="691">
                  <c:v>0.60497685185185179</c:v>
                </c:pt>
                <c:pt idx="692">
                  <c:v>0.60504629629629858</c:v>
                </c:pt>
                <c:pt idx="693">
                  <c:v>0.60511574074074059</c:v>
                </c:pt>
                <c:pt idx="694">
                  <c:v>0.6051851851851856</c:v>
                </c:pt>
                <c:pt idx="695">
                  <c:v>0.60525462962962961</c:v>
                </c:pt>
                <c:pt idx="696">
                  <c:v>0.60532407407407685</c:v>
                </c:pt>
                <c:pt idx="697">
                  <c:v>0.60539351851852174</c:v>
                </c:pt>
                <c:pt idx="698">
                  <c:v>0.60545138888888894</c:v>
                </c:pt>
                <c:pt idx="699">
                  <c:v>0.60552083333333595</c:v>
                </c:pt>
                <c:pt idx="700">
                  <c:v>0.60559027777777774</c:v>
                </c:pt>
                <c:pt idx="701">
                  <c:v>0.60565972222222264</c:v>
                </c:pt>
                <c:pt idx="702">
                  <c:v>0.60572916666666665</c:v>
                </c:pt>
                <c:pt idx="703">
                  <c:v>0.60579861111111466</c:v>
                </c:pt>
                <c:pt idx="704">
                  <c:v>0.60586805555555756</c:v>
                </c:pt>
                <c:pt idx="705">
                  <c:v>0.60593750000000002</c:v>
                </c:pt>
                <c:pt idx="706">
                  <c:v>0.6060069444444447</c:v>
                </c:pt>
                <c:pt idx="707">
                  <c:v>0.60606481481481667</c:v>
                </c:pt>
                <c:pt idx="708">
                  <c:v>0.60613425925925923</c:v>
                </c:pt>
                <c:pt idx="709">
                  <c:v>0.60620370370370369</c:v>
                </c:pt>
                <c:pt idx="710">
                  <c:v>0.60627314814814814</c:v>
                </c:pt>
                <c:pt idx="711">
                  <c:v>0.60634259259259482</c:v>
                </c:pt>
                <c:pt idx="712">
                  <c:v>0.6064120370370365</c:v>
                </c:pt>
                <c:pt idx="713">
                  <c:v>0.60648148148148162</c:v>
                </c:pt>
                <c:pt idx="714">
                  <c:v>0.60655092592592386</c:v>
                </c:pt>
                <c:pt idx="715">
                  <c:v>0.60660879629629871</c:v>
                </c:pt>
                <c:pt idx="716">
                  <c:v>0.60667824074074073</c:v>
                </c:pt>
                <c:pt idx="717">
                  <c:v>0.60674768518518785</c:v>
                </c:pt>
                <c:pt idx="718">
                  <c:v>0.60681712962962953</c:v>
                </c:pt>
                <c:pt idx="719">
                  <c:v>0.60688657407407465</c:v>
                </c:pt>
                <c:pt idx="720">
                  <c:v>0.6069560185185221</c:v>
                </c:pt>
                <c:pt idx="721">
                  <c:v>0.60702546296296289</c:v>
                </c:pt>
                <c:pt idx="722">
                  <c:v>0.60709490740740935</c:v>
                </c:pt>
                <c:pt idx="723">
                  <c:v>0.60716435185185158</c:v>
                </c:pt>
                <c:pt idx="724">
                  <c:v>0.60722222222222222</c:v>
                </c:pt>
                <c:pt idx="725">
                  <c:v>0.60729166666666856</c:v>
                </c:pt>
                <c:pt idx="726">
                  <c:v>0.60736111111111113</c:v>
                </c:pt>
                <c:pt idx="727">
                  <c:v>0.6074305555555557</c:v>
                </c:pt>
                <c:pt idx="728">
                  <c:v>0.60750000000000004</c:v>
                </c:pt>
                <c:pt idx="729">
                  <c:v>0.60756944444444461</c:v>
                </c:pt>
                <c:pt idx="730">
                  <c:v>0.60763888888889173</c:v>
                </c:pt>
                <c:pt idx="731">
                  <c:v>0.60770833333333596</c:v>
                </c:pt>
                <c:pt idx="732">
                  <c:v>0.60776620370370371</c:v>
                </c:pt>
                <c:pt idx="733">
                  <c:v>0.60790509259259706</c:v>
                </c:pt>
                <c:pt idx="734">
                  <c:v>0.60797453703703763</c:v>
                </c:pt>
                <c:pt idx="735">
                  <c:v>0.60804398148148164</c:v>
                </c:pt>
                <c:pt idx="736">
                  <c:v>0.60810185185185184</c:v>
                </c:pt>
                <c:pt idx="737">
                  <c:v>0.60817129629629896</c:v>
                </c:pt>
                <c:pt idx="738">
                  <c:v>0.60824074074074053</c:v>
                </c:pt>
                <c:pt idx="739">
                  <c:v>0.6083101851851852</c:v>
                </c:pt>
                <c:pt idx="740">
                  <c:v>0.60837962962963144</c:v>
                </c:pt>
                <c:pt idx="741">
                  <c:v>0.60844907407407811</c:v>
                </c:pt>
                <c:pt idx="742">
                  <c:v>0.60851851851852068</c:v>
                </c:pt>
                <c:pt idx="743">
                  <c:v>0.60858796296296036</c:v>
                </c:pt>
                <c:pt idx="744">
                  <c:v>0.60865740740740981</c:v>
                </c:pt>
                <c:pt idx="745">
                  <c:v>0.60871527777777978</c:v>
                </c:pt>
                <c:pt idx="746">
                  <c:v>0.60878472222222224</c:v>
                </c:pt>
                <c:pt idx="747">
                  <c:v>0.6088541666666667</c:v>
                </c:pt>
                <c:pt idx="748">
                  <c:v>0.60892361111111326</c:v>
                </c:pt>
                <c:pt idx="749">
                  <c:v>0.60899305555555783</c:v>
                </c:pt>
                <c:pt idx="750">
                  <c:v>0.60906249999999951</c:v>
                </c:pt>
                <c:pt idx="751">
                  <c:v>0.60913194444444463</c:v>
                </c:pt>
                <c:pt idx="752">
                  <c:v>0.60920138888888964</c:v>
                </c:pt>
                <c:pt idx="753">
                  <c:v>0.60927083333333665</c:v>
                </c:pt>
                <c:pt idx="754">
                  <c:v>0.60932870370370373</c:v>
                </c:pt>
                <c:pt idx="755">
                  <c:v>0.60939814814814863</c:v>
                </c:pt>
                <c:pt idx="756">
                  <c:v>0.60946759259259264</c:v>
                </c:pt>
                <c:pt idx="757">
                  <c:v>0.6095370370370371</c:v>
                </c:pt>
                <c:pt idx="758">
                  <c:v>0.60960648148148333</c:v>
                </c:pt>
                <c:pt idx="759">
                  <c:v>0.6096759259259259</c:v>
                </c:pt>
                <c:pt idx="760">
                  <c:v>0.60974537037037435</c:v>
                </c:pt>
                <c:pt idx="761">
                  <c:v>0.60981481481481703</c:v>
                </c:pt>
                <c:pt idx="762">
                  <c:v>0.60987268518518711</c:v>
                </c:pt>
                <c:pt idx="763">
                  <c:v>0.60994212962962968</c:v>
                </c:pt>
                <c:pt idx="764">
                  <c:v>0.61001157407407625</c:v>
                </c:pt>
                <c:pt idx="765">
                  <c:v>0.6100810185185227</c:v>
                </c:pt>
                <c:pt idx="766">
                  <c:v>0.61015046296296249</c:v>
                </c:pt>
                <c:pt idx="767">
                  <c:v>0.61021990740740761</c:v>
                </c:pt>
                <c:pt idx="768">
                  <c:v>0.61028935185185151</c:v>
                </c:pt>
                <c:pt idx="769">
                  <c:v>0.61035879629629664</c:v>
                </c:pt>
                <c:pt idx="770">
                  <c:v>0.6104166666666665</c:v>
                </c:pt>
                <c:pt idx="771">
                  <c:v>0.61048611111111117</c:v>
                </c:pt>
                <c:pt idx="772">
                  <c:v>0.61055555555555563</c:v>
                </c:pt>
                <c:pt idx="773">
                  <c:v>0.61062500000000308</c:v>
                </c:pt>
                <c:pt idx="774">
                  <c:v>0.61069444444444765</c:v>
                </c:pt>
                <c:pt idx="775">
                  <c:v>0.61076388888889066</c:v>
                </c:pt>
                <c:pt idx="776">
                  <c:v>0.61083333333333534</c:v>
                </c:pt>
                <c:pt idx="777">
                  <c:v>0.61090277777777779</c:v>
                </c:pt>
                <c:pt idx="778">
                  <c:v>0.61097222222222225</c:v>
                </c:pt>
                <c:pt idx="779">
                  <c:v>0.61103009259259622</c:v>
                </c:pt>
                <c:pt idx="780">
                  <c:v>0.61109953703703901</c:v>
                </c:pt>
                <c:pt idx="781">
                  <c:v>0.61116898148148169</c:v>
                </c:pt>
                <c:pt idx="782">
                  <c:v>0.61123842592592559</c:v>
                </c:pt>
                <c:pt idx="783">
                  <c:v>0.61130787037037271</c:v>
                </c:pt>
                <c:pt idx="784">
                  <c:v>0.61137731481481483</c:v>
                </c:pt>
                <c:pt idx="785">
                  <c:v>0.61144675925925929</c:v>
                </c:pt>
                <c:pt idx="786">
                  <c:v>0.61151620370370352</c:v>
                </c:pt>
                <c:pt idx="787">
                  <c:v>0.61157407407407638</c:v>
                </c:pt>
                <c:pt idx="788">
                  <c:v>0.61164351851852305</c:v>
                </c:pt>
                <c:pt idx="789">
                  <c:v>0.61171296296296063</c:v>
                </c:pt>
                <c:pt idx="790">
                  <c:v>0.61178240740740764</c:v>
                </c:pt>
                <c:pt idx="791">
                  <c:v>0.61185185185185265</c:v>
                </c:pt>
                <c:pt idx="792">
                  <c:v>0.61192129629629977</c:v>
                </c:pt>
                <c:pt idx="793">
                  <c:v>0.61199074074074067</c:v>
                </c:pt>
                <c:pt idx="794">
                  <c:v>0.61206018518518512</c:v>
                </c:pt>
                <c:pt idx="795">
                  <c:v>0.61212962962963191</c:v>
                </c:pt>
                <c:pt idx="796">
                  <c:v>0.6121875</c:v>
                </c:pt>
                <c:pt idx="797">
                  <c:v>0.61225694444444445</c:v>
                </c:pt>
                <c:pt idx="798">
                  <c:v>0.61232638888888891</c:v>
                </c:pt>
                <c:pt idx="799">
                  <c:v>0.61239583333333736</c:v>
                </c:pt>
                <c:pt idx="800">
                  <c:v>0.61246527777777782</c:v>
                </c:pt>
                <c:pt idx="801">
                  <c:v>0.61253472222222227</c:v>
                </c:pt>
                <c:pt idx="802">
                  <c:v>0.61260416666666673</c:v>
                </c:pt>
                <c:pt idx="803">
                  <c:v>0.61266203703703703</c:v>
                </c:pt>
                <c:pt idx="804">
                  <c:v>0.61273148148148382</c:v>
                </c:pt>
                <c:pt idx="805">
                  <c:v>0.6128009259259255</c:v>
                </c:pt>
                <c:pt idx="806">
                  <c:v>0.61287037037037295</c:v>
                </c:pt>
                <c:pt idx="807">
                  <c:v>0.61293981481481741</c:v>
                </c:pt>
                <c:pt idx="808">
                  <c:v>0.61300925925925964</c:v>
                </c:pt>
                <c:pt idx="809">
                  <c:v>0.61307870370370365</c:v>
                </c:pt>
                <c:pt idx="810">
                  <c:v>0.61314814814814989</c:v>
                </c:pt>
                <c:pt idx="811">
                  <c:v>0.61320601851852174</c:v>
                </c:pt>
                <c:pt idx="812">
                  <c:v>0.61327546296296298</c:v>
                </c:pt>
                <c:pt idx="813">
                  <c:v>0.61334490740740921</c:v>
                </c:pt>
                <c:pt idx="814">
                  <c:v>0.61341435185185156</c:v>
                </c:pt>
                <c:pt idx="815">
                  <c:v>0.61348379629629635</c:v>
                </c:pt>
                <c:pt idx="816">
                  <c:v>0.61355324074074058</c:v>
                </c:pt>
                <c:pt idx="817">
                  <c:v>0.6136226851851877</c:v>
                </c:pt>
                <c:pt idx="818">
                  <c:v>0.6136921296296296</c:v>
                </c:pt>
                <c:pt idx="819">
                  <c:v>0.61376157407407683</c:v>
                </c:pt>
                <c:pt idx="820">
                  <c:v>0.6138194444444468</c:v>
                </c:pt>
                <c:pt idx="821">
                  <c:v>0.61388888888889104</c:v>
                </c:pt>
                <c:pt idx="822">
                  <c:v>0.61395833333333572</c:v>
                </c:pt>
                <c:pt idx="823">
                  <c:v>0.61402777777777773</c:v>
                </c:pt>
                <c:pt idx="824">
                  <c:v>0.61409722222222263</c:v>
                </c:pt>
                <c:pt idx="825">
                  <c:v>0.61416666666666653</c:v>
                </c:pt>
                <c:pt idx="826">
                  <c:v>0.61423611111111109</c:v>
                </c:pt>
                <c:pt idx="827">
                  <c:v>0.61430555555555733</c:v>
                </c:pt>
                <c:pt idx="828">
                  <c:v>0.614375000000002</c:v>
                </c:pt>
                <c:pt idx="829">
                  <c:v>0.61443287037037064</c:v>
                </c:pt>
                <c:pt idx="830">
                  <c:v>0.61450231481481488</c:v>
                </c:pt>
                <c:pt idx="831">
                  <c:v>0.61457175925925933</c:v>
                </c:pt>
                <c:pt idx="832">
                  <c:v>0.61464120370370756</c:v>
                </c:pt>
                <c:pt idx="833">
                  <c:v>0.61471064814815013</c:v>
                </c:pt>
                <c:pt idx="834">
                  <c:v>0.61478009259259669</c:v>
                </c:pt>
                <c:pt idx="835">
                  <c:v>0.61484953703703926</c:v>
                </c:pt>
                <c:pt idx="836">
                  <c:v>0.61491898148148161</c:v>
                </c:pt>
                <c:pt idx="837">
                  <c:v>0.6149768518518518</c:v>
                </c:pt>
                <c:pt idx="838">
                  <c:v>0.6150462962962987</c:v>
                </c:pt>
                <c:pt idx="839">
                  <c:v>0.61511574074074049</c:v>
                </c:pt>
                <c:pt idx="840">
                  <c:v>0.61518518518518561</c:v>
                </c:pt>
                <c:pt idx="841">
                  <c:v>0.61525462962962962</c:v>
                </c:pt>
                <c:pt idx="842">
                  <c:v>0.61532407407407719</c:v>
                </c:pt>
                <c:pt idx="843">
                  <c:v>0.61539351851852175</c:v>
                </c:pt>
                <c:pt idx="844">
                  <c:v>0.61546296296295944</c:v>
                </c:pt>
                <c:pt idx="845">
                  <c:v>0.61553240740740744</c:v>
                </c:pt>
                <c:pt idx="846">
                  <c:v>0.6156018518518539</c:v>
                </c:pt>
                <c:pt idx="847">
                  <c:v>0.61565972222222265</c:v>
                </c:pt>
                <c:pt idx="848">
                  <c:v>0.61572916666666844</c:v>
                </c:pt>
                <c:pt idx="849">
                  <c:v>0.61579861111111511</c:v>
                </c:pt>
                <c:pt idx="850">
                  <c:v>0.61586805555555768</c:v>
                </c:pt>
                <c:pt idx="851">
                  <c:v>0.61593750000000003</c:v>
                </c:pt>
                <c:pt idx="852">
                  <c:v>0.6160069444444447</c:v>
                </c:pt>
                <c:pt idx="853">
                  <c:v>0.61607638888888883</c:v>
                </c:pt>
                <c:pt idx="854">
                  <c:v>0.61614583333333783</c:v>
                </c:pt>
                <c:pt idx="855">
                  <c:v>0.6162037037037037</c:v>
                </c:pt>
                <c:pt idx="856">
                  <c:v>0.61627314814814815</c:v>
                </c:pt>
                <c:pt idx="857">
                  <c:v>0.61634259259259483</c:v>
                </c:pt>
                <c:pt idx="858">
                  <c:v>0.61641203703703706</c:v>
                </c:pt>
                <c:pt idx="859">
                  <c:v>0.61648148148148163</c:v>
                </c:pt>
                <c:pt idx="860">
                  <c:v>0.61655092592592398</c:v>
                </c:pt>
                <c:pt idx="861">
                  <c:v>0.61662037037037365</c:v>
                </c:pt>
                <c:pt idx="862">
                  <c:v>0.61668981481481844</c:v>
                </c:pt>
                <c:pt idx="863">
                  <c:v>0.61675925925926123</c:v>
                </c:pt>
                <c:pt idx="864">
                  <c:v>0.61681712962962953</c:v>
                </c:pt>
                <c:pt idx="865">
                  <c:v>0.61688657407407588</c:v>
                </c:pt>
                <c:pt idx="866">
                  <c:v>0.61695601851852211</c:v>
                </c:pt>
                <c:pt idx="867">
                  <c:v>0.6170254629629629</c:v>
                </c:pt>
                <c:pt idx="868">
                  <c:v>0.61709490740740969</c:v>
                </c:pt>
                <c:pt idx="869">
                  <c:v>0.61716435185185159</c:v>
                </c:pt>
                <c:pt idx="870">
                  <c:v>0.6172337962962966</c:v>
                </c:pt>
                <c:pt idx="871">
                  <c:v>0.61729166666666868</c:v>
                </c:pt>
                <c:pt idx="872">
                  <c:v>0.61736111111111114</c:v>
                </c:pt>
                <c:pt idx="873">
                  <c:v>0.6174305555555557</c:v>
                </c:pt>
                <c:pt idx="874">
                  <c:v>0.61750000000000005</c:v>
                </c:pt>
                <c:pt idx="875">
                  <c:v>0.61756944444444462</c:v>
                </c:pt>
                <c:pt idx="876">
                  <c:v>0.61763888888889174</c:v>
                </c:pt>
                <c:pt idx="877">
                  <c:v>0.61770833333333652</c:v>
                </c:pt>
                <c:pt idx="878">
                  <c:v>0.61777777777777865</c:v>
                </c:pt>
                <c:pt idx="879">
                  <c:v>0.61784722222222399</c:v>
                </c:pt>
                <c:pt idx="880">
                  <c:v>0.61790509259259707</c:v>
                </c:pt>
                <c:pt idx="881">
                  <c:v>0.61797453703703764</c:v>
                </c:pt>
                <c:pt idx="882">
                  <c:v>0.61804398148148165</c:v>
                </c:pt>
                <c:pt idx="883">
                  <c:v>0.61811342592592411</c:v>
                </c:pt>
                <c:pt idx="884">
                  <c:v>0.61818287037037234</c:v>
                </c:pt>
                <c:pt idx="885">
                  <c:v>0.6182523148148148</c:v>
                </c:pt>
                <c:pt idx="886">
                  <c:v>0.61832175925925925</c:v>
                </c:pt>
                <c:pt idx="887">
                  <c:v>0.61839120370370593</c:v>
                </c:pt>
                <c:pt idx="888">
                  <c:v>0.61844907407407812</c:v>
                </c:pt>
                <c:pt idx="889">
                  <c:v>0.6185185185185208</c:v>
                </c:pt>
                <c:pt idx="890">
                  <c:v>0.61858796296296037</c:v>
                </c:pt>
                <c:pt idx="891">
                  <c:v>0.61865740740740971</c:v>
                </c:pt>
                <c:pt idx="892">
                  <c:v>0.61872685185185183</c:v>
                </c:pt>
                <c:pt idx="893">
                  <c:v>0.61879629629629895</c:v>
                </c:pt>
                <c:pt idx="894">
                  <c:v>0.61886574074074052</c:v>
                </c:pt>
                <c:pt idx="895">
                  <c:v>0.61893518518518564</c:v>
                </c:pt>
                <c:pt idx="896">
                  <c:v>0.61900462962962965</c:v>
                </c:pt>
                <c:pt idx="897">
                  <c:v>0.61907407407407766</c:v>
                </c:pt>
                <c:pt idx="898">
                  <c:v>0.61913194444444464</c:v>
                </c:pt>
                <c:pt idx="899">
                  <c:v>0.61920138888888965</c:v>
                </c:pt>
                <c:pt idx="900">
                  <c:v>0.61927083333333688</c:v>
                </c:pt>
                <c:pt idx="901">
                  <c:v>0.61934027777777978</c:v>
                </c:pt>
                <c:pt idx="902">
                  <c:v>0.61940972222222224</c:v>
                </c:pt>
                <c:pt idx="903">
                  <c:v>0.61947916666666669</c:v>
                </c:pt>
                <c:pt idx="904">
                  <c:v>0.61954861111111348</c:v>
                </c:pt>
                <c:pt idx="905">
                  <c:v>0.61960648148148345</c:v>
                </c:pt>
                <c:pt idx="906">
                  <c:v>0.61967592592592591</c:v>
                </c:pt>
                <c:pt idx="907">
                  <c:v>0.61974537037037436</c:v>
                </c:pt>
                <c:pt idx="908">
                  <c:v>0.61981481481481704</c:v>
                </c:pt>
                <c:pt idx="909">
                  <c:v>0.61988425925925961</c:v>
                </c:pt>
                <c:pt idx="910">
                  <c:v>0.61995370370370373</c:v>
                </c:pt>
                <c:pt idx="911">
                  <c:v>0.62002314814814863</c:v>
                </c:pt>
                <c:pt idx="912">
                  <c:v>0.62009259259259575</c:v>
                </c:pt>
                <c:pt idx="913">
                  <c:v>0.62016203703703698</c:v>
                </c:pt>
                <c:pt idx="914">
                  <c:v>0.62021990740740762</c:v>
                </c:pt>
                <c:pt idx="915">
                  <c:v>0.62028935185185186</c:v>
                </c:pt>
                <c:pt idx="916">
                  <c:v>0.62035879629629664</c:v>
                </c:pt>
                <c:pt idx="917">
                  <c:v>0.62042824074074077</c:v>
                </c:pt>
                <c:pt idx="918">
                  <c:v>0.620497685185187</c:v>
                </c:pt>
                <c:pt idx="919">
                  <c:v>0.62056712962962957</c:v>
                </c:pt>
                <c:pt idx="920">
                  <c:v>0.62063657407407613</c:v>
                </c:pt>
                <c:pt idx="921">
                  <c:v>0.6207060185185227</c:v>
                </c:pt>
                <c:pt idx="922">
                  <c:v>0.62076388888889089</c:v>
                </c:pt>
                <c:pt idx="923">
                  <c:v>0.62083333333333535</c:v>
                </c:pt>
                <c:pt idx="924">
                  <c:v>0.6209027777777778</c:v>
                </c:pt>
                <c:pt idx="925">
                  <c:v>0.6209722222222227</c:v>
                </c:pt>
                <c:pt idx="926">
                  <c:v>0.62104166666666882</c:v>
                </c:pt>
                <c:pt idx="927">
                  <c:v>0.62111111111111161</c:v>
                </c:pt>
                <c:pt idx="928">
                  <c:v>0.62118055555555562</c:v>
                </c:pt>
                <c:pt idx="929">
                  <c:v>0.62123842592592549</c:v>
                </c:pt>
                <c:pt idx="930">
                  <c:v>0.62130787037037272</c:v>
                </c:pt>
                <c:pt idx="931">
                  <c:v>0.62137731481481484</c:v>
                </c:pt>
                <c:pt idx="932">
                  <c:v>0.6214467592592593</c:v>
                </c:pt>
                <c:pt idx="933">
                  <c:v>0.62151620370370353</c:v>
                </c:pt>
                <c:pt idx="934">
                  <c:v>0.62158564814814865</c:v>
                </c:pt>
                <c:pt idx="935">
                  <c:v>0.62165509259259799</c:v>
                </c:pt>
                <c:pt idx="936">
                  <c:v>0.621724537037039</c:v>
                </c:pt>
                <c:pt idx="937">
                  <c:v>0.62179398148148346</c:v>
                </c:pt>
                <c:pt idx="938">
                  <c:v>0.62185185185185265</c:v>
                </c:pt>
                <c:pt idx="939">
                  <c:v>0.6219212962963</c:v>
                </c:pt>
                <c:pt idx="940">
                  <c:v>0.62199074074074068</c:v>
                </c:pt>
                <c:pt idx="941">
                  <c:v>0.62206018518518513</c:v>
                </c:pt>
                <c:pt idx="942">
                  <c:v>0.62212962962963192</c:v>
                </c:pt>
                <c:pt idx="943">
                  <c:v>0.62219907407407804</c:v>
                </c:pt>
                <c:pt idx="944">
                  <c:v>0.62226851851852083</c:v>
                </c:pt>
                <c:pt idx="945">
                  <c:v>0.62233796296296062</c:v>
                </c:pt>
                <c:pt idx="946">
                  <c:v>0.62240740740740763</c:v>
                </c:pt>
                <c:pt idx="947">
                  <c:v>0.62247685185185186</c:v>
                </c:pt>
                <c:pt idx="948">
                  <c:v>0.62253472222222228</c:v>
                </c:pt>
                <c:pt idx="949">
                  <c:v>0.62260416666666674</c:v>
                </c:pt>
                <c:pt idx="950">
                  <c:v>0.6226736111111143</c:v>
                </c:pt>
                <c:pt idx="951">
                  <c:v>0.62274305555555876</c:v>
                </c:pt>
                <c:pt idx="952">
                  <c:v>0.62281249999999999</c:v>
                </c:pt>
                <c:pt idx="953">
                  <c:v>0.6229513888888909</c:v>
                </c:pt>
                <c:pt idx="954">
                  <c:v>0.62302083333333735</c:v>
                </c:pt>
                <c:pt idx="955">
                  <c:v>0.62309027777778003</c:v>
                </c:pt>
                <c:pt idx="956">
                  <c:v>0.6231597222222226</c:v>
                </c:pt>
                <c:pt idx="957">
                  <c:v>0.62322916666666661</c:v>
                </c:pt>
                <c:pt idx="958">
                  <c:v>0.62329861111111384</c:v>
                </c:pt>
                <c:pt idx="959">
                  <c:v>0.62335648148148171</c:v>
                </c:pt>
                <c:pt idx="960">
                  <c:v>0.62342592592592549</c:v>
                </c:pt>
                <c:pt idx="961">
                  <c:v>0.62349537037037295</c:v>
                </c:pt>
                <c:pt idx="962">
                  <c:v>0.62356481481481485</c:v>
                </c:pt>
                <c:pt idx="963">
                  <c:v>0.62363425925925964</c:v>
                </c:pt>
                <c:pt idx="964">
                  <c:v>0.62370370370370465</c:v>
                </c:pt>
                <c:pt idx="965">
                  <c:v>0.62377314814814999</c:v>
                </c:pt>
                <c:pt idx="966">
                  <c:v>0.62384259259259656</c:v>
                </c:pt>
                <c:pt idx="967">
                  <c:v>0.62391203703703701</c:v>
                </c:pt>
                <c:pt idx="968">
                  <c:v>0.6239814814814838</c:v>
                </c:pt>
                <c:pt idx="969">
                  <c:v>0.62405092592592559</c:v>
                </c:pt>
                <c:pt idx="970">
                  <c:v>0.62410879629629823</c:v>
                </c:pt>
                <c:pt idx="971">
                  <c:v>0.62417824074074069</c:v>
                </c:pt>
                <c:pt idx="972">
                  <c:v>0.62424768518518736</c:v>
                </c:pt>
                <c:pt idx="973">
                  <c:v>0.62431712962962949</c:v>
                </c:pt>
                <c:pt idx="974">
                  <c:v>0.62438657407407405</c:v>
                </c:pt>
                <c:pt idx="975">
                  <c:v>0.62445601851852106</c:v>
                </c:pt>
                <c:pt idx="976">
                  <c:v>0.62452546296296296</c:v>
                </c:pt>
                <c:pt idx="977">
                  <c:v>0.62459490740740764</c:v>
                </c:pt>
                <c:pt idx="978">
                  <c:v>0.62465277777777783</c:v>
                </c:pt>
                <c:pt idx="979">
                  <c:v>0.62472222222222262</c:v>
                </c:pt>
                <c:pt idx="980">
                  <c:v>0.62479166666666963</c:v>
                </c:pt>
                <c:pt idx="981">
                  <c:v>0.62486111111111164</c:v>
                </c:pt>
                <c:pt idx="982">
                  <c:v>0.62493055555555665</c:v>
                </c:pt>
                <c:pt idx="983">
                  <c:v>0.62500000000000189</c:v>
                </c:pt>
                <c:pt idx="984">
                  <c:v>0.62506944444444645</c:v>
                </c:pt>
                <c:pt idx="985">
                  <c:v>0.62512731481481565</c:v>
                </c:pt>
                <c:pt idx="986">
                  <c:v>0.62520833333333581</c:v>
                </c:pt>
                <c:pt idx="987">
                  <c:v>0.62527777777777771</c:v>
                </c:pt>
                <c:pt idx="988">
                  <c:v>0.62533564814815013</c:v>
                </c:pt>
                <c:pt idx="989">
                  <c:v>0.62540509259259669</c:v>
                </c:pt>
                <c:pt idx="990">
                  <c:v>0.62547453703703704</c:v>
                </c:pt>
                <c:pt idx="991">
                  <c:v>0.6255439814814816</c:v>
                </c:pt>
                <c:pt idx="992">
                  <c:v>0.6256134259259255</c:v>
                </c:pt>
                <c:pt idx="993">
                  <c:v>0.62568287037037296</c:v>
                </c:pt>
                <c:pt idx="994">
                  <c:v>0.62575231481481564</c:v>
                </c:pt>
                <c:pt idx="995">
                  <c:v>0.62581018518518561</c:v>
                </c:pt>
                <c:pt idx="996">
                  <c:v>0.62587962962963206</c:v>
                </c:pt>
                <c:pt idx="997">
                  <c:v>0.62594907407407874</c:v>
                </c:pt>
                <c:pt idx="998">
                  <c:v>0.62601851851852175</c:v>
                </c:pt>
                <c:pt idx="999">
                  <c:v>0.62608796296296099</c:v>
                </c:pt>
                <c:pt idx="1000">
                  <c:v>0.62615740740740922</c:v>
                </c:pt>
                <c:pt idx="1001">
                  <c:v>0.62622685185185178</c:v>
                </c:pt>
                <c:pt idx="1002">
                  <c:v>0.62629629629629824</c:v>
                </c:pt>
                <c:pt idx="1003">
                  <c:v>0.62635416666666666</c:v>
                </c:pt>
                <c:pt idx="1004">
                  <c:v>0.626423611111113</c:v>
                </c:pt>
                <c:pt idx="1005">
                  <c:v>0.62649305555555757</c:v>
                </c:pt>
                <c:pt idx="1006">
                  <c:v>0.62656249999999958</c:v>
                </c:pt>
                <c:pt idx="1007">
                  <c:v>0.62663194444444681</c:v>
                </c:pt>
                <c:pt idx="1008">
                  <c:v>0.62670138888889115</c:v>
                </c:pt>
                <c:pt idx="1009">
                  <c:v>0.62677083333333761</c:v>
                </c:pt>
                <c:pt idx="1010">
                  <c:v>0.62684027777778051</c:v>
                </c:pt>
                <c:pt idx="1011">
                  <c:v>0.62690972222222263</c:v>
                </c:pt>
                <c:pt idx="1012">
                  <c:v>0.62696759259259482</c:v>
                </c:pt>
                <c:pt idx="1013">
                  <c:v>0.62703703703703761</c:v>
                </c:pt>
                <c:pt idx="1014">
                  <c:v>0.62710648148148163</c:v>
                </c:pt>
                <c:pt idx="1015">
                  <c:v>0.62717592592592586</c:v>
                </c:pt>
                <c:pt idx="1016">
                  <c:v>0.62724537037037364</c:v>
                </c:pt>
                <c:pt idx="1017">
                  <c:v>0.62731481481481655</c:v>
                </c:pt>
                <c:pt idx="1018">
                  <c:v>0.62737268518518563</c:v>
                </c:pt>
                <c:pt idx="1019">
                  <c:v>0.62744212962962953</c:v>
                </c:pt>
                <c:pt idx="1020">
                  <c:v>0.62751157407407465</c:v>
                </c:pt>
                <c:pt idx="1021">
                  <c:v>0.6275810185185221</c:v>
                </c:pt>
                <c:pt idx="1022">
                  <c:v>0.62765046296296301</c:v>
                </c:pt>
                <c:pt idx="1023">
                  <c:v>0.62771990740740946</c:v>
                </c:pt>
                <c:pt idx="1024">
                  <c:v>0.62778935185185192</c:v>
                </c:pt>
                <c:pt idx="1025">
                  <c:v>0.6278587962962987</c:v>
                </c:pt>
                <c:pt idx="1026">
                  <c:v>0.62792824074074072</c:v>
                </c:pt>
                <c:pt idx="1027">
                  <c:v>0.62798611111111113</c:v>
                </c:pt>
                <c:pt idx="1028">
                  <c:v>0.62805555555555792</c:v>
                </c:pt>
                <c:pt idx="1029">
                  <c:v>0.62812499999999993</c:v>
                </c:pt>
                <c:pt idx="1030">
                  <c:v>0.62819444444444672</c:v>
                </c:pt>
                <c:pt idx="1031">
                  <c:v>0.62826388888888884</c:v>
                </c:pt>
                <c:pt idx="1032">
                  <c:v>0.62833333333333363</c:v>
                </c:pt>
                <c:pt idx="1033">
                  <c:v>0.62840277777777753</c:v>
                </c:pt>
                <c:pt idx="1034">
                  <c:v>0.62847222222222221</c:v>
                </c:pt>
                <c:pt idx="1035">
                  <c:v>0.62854166666666844</c:v>
                </c:pt>
                <c:pt idx="1036">
                  <c:v>0.62861111111111312</c:v>
                </c:pt>
                <c:pt idx="1037">
                  <c:v>0.62868055555555769</c:v>
                </c:pt>
                <c:pt idx="1038">
                  <c:v>0.62873842592592599</c:v>
                </c:pt>
                <c:pt idx="1039">
                  <c:v>0.62880787037037433</c:v>
                </c:pt>
                <c:pt idx="1040">
                  <c:v>0.62887731481481679</c:v>
                </c:pt>
                <c:pt idx="1041">
                  <c:v>0.62894675925925925</c:v>
                </c:pt>
                <c:pt idx="1042">
                  <c:v>0.6290162037037037</c:v>
                </c:pt>
                <c:pt idx="1043">
                  <c:v>0.6290856481481506</c:v>
                </c:pt>
                <c:pt idx="1044">
                  <c:v>0.62915509259259705</c:v>
                </c:pt>
                <c:pt idx="1045">
                  <c:v>0.62922453703703762</c:v>
                </c:pt>
                <c:pt idx="1046">
                  <c:v>0.6292824074074076</c:v>
                </c:pt>
                <c:pt idx="1047">
                  <c:v>0.62935185185185183</c:v>
                </c:pt>
                <c:pt idx="1048">
                  <c:v>0.62942129629629895</c:v>
                </c:pt>
                <c:pt idx="1049">
                  <c:v>0.62949074074074052</c:v>
                </c:pt>
                <c:pt idx="1050">
                  <c:v>0.62956018518518519</c:v>
                </c:pt>
                <c:pt idx="1051">
                  <c:v>0.62962962962963276</c:v>
                </c:pt>
                <c:pt idx="1052">
                  <c:v>0.62969907407407943</c:v>
                </c:pt>
                <c:pt idx="1053">
                  <c:v>0.62976851851852256</c:v>
                </c:pt>
                <c:pt idx="1054">
                  <c:v>0.62983796296296257</c:v>
                </c:pt>
                <c:pt idx="1055">
                  <c:v>0.6299074074074098</c:v>
                </c:pt>
                <c:pt idx="1056">
                  <c:v>0.62996527777777955</c:v>
                </c:pt>
                <c:pt idx="1057">
                  <c:v>0.63003472222222223</c:v>
                </c:pt>
                <c:pt idx="1058">
                  <c:v>0.63010416666666669</c:v>
                </c:pt>
                <c:pt idx="1059">
                  <c:v>0.63017361111111336</c:v>
                </c:pt>
                <c:pt idx="1060">
                  <c:v>0.63024305555555782</c:v>
                </c:pt>
                <c:pt idx="1061">
                  <c:v>0.6303124999999995</c:v>
                </c:pt>
                <c:pt idx="1062">
                  <c:v>0.63038194444444462</c:v>
                </c:pt>
                <c:pt idx="1063">
                  <c:v>0.63045138888888885</c:v>
                </c:pt>
                <c:pt idx="1064">
                  <c:v>0.6305092592592596</c:v>
                </c:pt>
                <c:pt idx="1065">
                  <c:v>0.63059027777777865</c:v>
                </c:pt>
                <c:pt idx="1066">
                  <c:v>0.63064814814815084</c:v>
                </c:pt>
                <c:pt idx="1067">
                  <c:v>0.63071759259259574</c:v>
                </c:pt>
                <c:pt idx="1068">
                  <c:v>0.63078703703703765</c:v>
                </c:pt>
                <c:pt idx="1069">
                  <c:v>0.63085648148148332</c:v>
                </c:pt>
                <c:pt idx="1070">
                  <c:v>0.63092592592592589</c:v>
                </c:pt>
                <c:pt idx="1071">
                  <c:v>0.63099537037037434</c:v>
                </c:pt>
                <c:pt idx="1072">
                  <c:v>0.63106481481481691</c:v>
                </c:pt>
                <c:pt idx="1073">
                  <c:v>0.63112268518518699</c:v>
                </c:pt>
                <c:pt idx="1074">
                  <c:v>0.63119212962962967</c:v>
                </c:pt>
                <c:pt idx="1075">
                  <c:v>0.63126157407407602</c:v>
                </c:pt>
                <c:pt idx="1076">
                  <c:v>0.63133101851852247</c:v>
                </c:pt>
                <c:pt idx="1077">
                  <c:v>0.63140046296296259</c:v>
                </c:pt>
                <c:pt idx="1078">
                  <c:v>0.6314699074074076</c:v>
                </c:pt>
                <c:pt idx="1079">
                  <c:v>0.6315393518518515</c:v>
                </c:pt>
                <c:pt idx="1080">
                  <c:v>0.63160879629629896</c:v>
                </c:pt>
                <c:pt idx="1081">
                  <c:v>0.63166666666666671</c:v>
                </c:pt>
                <c:pt idx="1082">
                  <c:v>0.63185185185185366</c:v>
                </c:pt>
                <c:pt idx="1083">
                  <c:v>0.63192129629630012</c:v>
                </c:pt>
                <c:pt idx="1084">
                  <c:v>0.63199074074074069</c:v>
                </c:pt>
                <c:pt idx="1085">
                  <c:v>0.63206018518518514</c:v>
                </c:pt>
                <c:pt idx="1086">
                  <c:v>0.63212962962963182</c:v>
                </c:pt>
                <c:pt idx="1087">
                  <c:v>0.63219907407407805</c:v>
                </c:pt>
                <c:pt idx="1088">
                  <c:v>0.63225694444444469</c:v>
                </c:pt>
                <c:pt idx="1089">
                  <c:v>0.63232638888888892</c:v>
                </c:pt>
                <c:pt idx="1090">
                  <c:v>0.6323958333333376</c:v>
                </c:pt>
                <c:pt idx="1091">
                  <c:v>0.63246527777777783</c:v>
                </c:pt>
                <c:pt idx="1092">
                  <c:v>0.63253472222222229</c:v>
                </c:pt>
                <c:pt idx="1093">
                  <c:v>0.63260416666666663</c:v>
                </c:pt>
                <c:pt idx="1094">
                  <c:v>0.63267361111111431</c:v>
                </c:pt>
                <c:pt idx="1095">
                  <c:v>0.63274305555555876</c:v>
                </c:pt>
                <c:pt idx="1096">
                  <c:v>0.63280092592592596</c:v>
                </c:pt>
                <c:pt idx="1097">
                  <c:v>0.63287037037037353</c:v>
                </c:pt>
                <c:pt idx="1098">
                  <c:v>0.63295138888889091</c:v>
                </c:pt>
                <c:pt idx="1099">
                  <c:v>0.63300925925926099</c:v>
                </c:pt>
                <c:pt idx="1100">
                  <c:v>0.63307870370370556</c:v>
                </c:pt>
                <c:pt idx="1101">
                  <c:v>0.63314814814815013</c:v>
                </c:pt>
                <c:pt idx="1102">
                  <c:v>0.63321759259259491</c:v>
                </c:pt>
                <c:pt idx="1103">
                  <c:v>0.63328703703703704</c:v>
                </c:pt>
                <c:pt idx="1104">
                  <c:v>0.6333564814814816</c:v>
                </c:pt>
                <c:pt idx="1105">
                  <c:v>0.63341435185185158</c:v>
                </c:pt>
                <c:pt idx="1106">
                  <c:v>0.6334837962962967</c:v>
                </c:pt>
                <c:pt idx="1107">
                  <c:v>0.63355324074074049</c:v>
                </c:pt>
                <c:pt idx="1108">
                  <c:v>0.63362268518518761</c:v>
                </c:pt>
                <c:pt idx="1109">
                  <c:v>0.63369212962962962</c:v>
                </c:pt>
                <c:pt idx="1110">
                  <c:v>0.63376157407407685</c:v>
                </c:pt>
                <c:pt idx="1111">
                  <c:v>0.63383101851852386</c:v>
                </c:pt>
                <c:pt idx="1112">
                  <c:v>0.63390046296296299</c:v>
                </c:pt>
                <c:pt idx="1113">
                  <c:v>0.63396990740740922</c:v>
                </c:pt>
                <c:pt idx="1114">
                  <c:v>0.63403935185185178</c:v>
                </c:pt>
                <c:pt idx="1115">
                  <c:v>0.63409722222222265</c:v>
                </c:pt>
                <c:pt idx="1116">
                  <c:v>0.63416666666666666</c:v>
                </c:pt>
                <c:pt idx="1117">
                  <c:v>0.63423611111111111</c:v>
                </c:pt>
                <c:pt idx="1118">
                  <c:v>0.63430555555555757</c:v>
                </c:pt>
                <c:pt idx="1119">
                  <c:v>0.63437500000000213</c:v>
                </c:pt>
                <c:pt idx="1120">
                  <c:v>0.63444444444444681</c:v>
                </c:pt>
                <c:pt idx="1121">
                  <c:v>0.63451388888888893</c:v>
                </c:pt>
                <c:pt idx="1122">
                  <c:v>0.63458333333333361</c:v>
                </c:pt>
                <c:pt idx="1123">
                  <c:v>0.63465277777777784</c:v>
                </c:pt>
                <c:pt idx="1124">
                  <c:v>0.63471064814815048</c:v>
                </c:pt>
                <c:pt idx="1125">
                  <c:v>0.6347800925925966</c:v>
                </c:pt>
                <c:pt idx="1126">
                  <c:v>0.63484953703703983</c:v>
                </c:pt>
                <c:pt idx="1127">
                  <c:v>0.63491898148148163</c:v>
                </c:pt>
                <c:pt idx="1128">
                  <c:v>0.63498842592592586</c:v>
                </c:pt>
                <c:pt idx="1129">
                  <c:v>0.63505787037037364</c:v>
                </c:pt>
                <c:pt idx="1130">
                  <c:v>0.63512731481481655</c:v>
                </c:pt>
                <c:pt idx="1131">
                  <c:v>0.63519675925925922</c:v>
                </c:pt>
                <c:pt idx="1132">
                  <c:v>0.63526620370370368</c:v>
                </c:pt>
                <c:pt idx="1133">
                  <c:v>0.63533564814815036</c:v>
                </c:pt>
                <c:pt idx="1134">
                  <c:v>0.6353935185185221</c:v>
                </c:pt>
                <c:pt idx="1135">
                  <c:v>0.63546296296295979</c:v>
                </c:pt>
                <c:pt idx="1136">
                  <c:v>0.63553240740740768</c:v>
                </c:pt>
                <c:pt idx="1137">
                  <c:v>0.63560185185185414</c:v>
                </c:pt>
                <c:pt idx="1138">
                  <c:v>0.63567129629630037</c:v>
                </c:pt>
                <c:pt idx="1139">
                  <c:v>0.63574074074074072</c:v>
                </c:pt>
                <c:pt idx="1140">
                  <c:v>0.63581018518518562</c:v>
                </c:pt>
                <c:pt idx="1141">
                  <c:v>0.63587962962963218</c:v>
                </c:pt>
                <c:pt idx="1142">
                  <c:v>0.63599537037037435</c:v>
                </c:pt>
                <c:pt idx="1143">
                  <c:v>0.63607638888888884</c:v>
                </c:pt>
                <c:pt idx="1144">
                  <c:v>0.6361342592592597</c:v>
                </c:pt>
                <c:pt idx="1145">
                  <c:v>0.63620370370370372</c:v>
                </c:pt>
                <c:pt idx="1146">
                  <c:v>0.63627314814814862</c:v>
                </c:pt>
                <c:pt idx="1147">
                  <c:v>0.63634259259259518</c:v>
                </c:pt>
                <c:pt idx="1148">
                  <c:v>0.63641203703703708</c:v>
                </c:pt>
                <c:pt idx="1149">
                  <c:v>0.63648148148148165</c:v>
                </c:pt>
                <c:pt idx="1150">
                  <c:v>0.63655092592592422</c:v>
                </c:pt>
                <c:pt idx="1151">
                  <c:v>0.63660879629629896</c:v>
                </c:pt>
                <c:pt idx="1152">
                  <c:v>0.63667824074074075</c:v>
                </c:pt>
                <c:pt idx="1153">
                  <c:v>0.63674768518518843</c:v>
                </c:pt>
                <c:pt idx="1154">
                  <c:v>0.63681712962962966</c:v>
                </c:pt>
                <c:pt idx="1155">
                  <c:v>0.63688657407407601</c:v>
                </c:pt>
                <c:pt idx="1156">
                  <c:v>0.63695601851852246</c:v>
                </c:pt>
                <c:pt idx="1157">
                  <c:v>0.63702546296296292</c:v>
                </c:pt>
                <c:pt idx="1158">
                  <c:v>0.63709490740740971</c:v>
                </c:pt>
                <c:pt idx="1159">
                  <c:v>0.6371643518518515</c:v>
                </c:pt>
                <c:pt idx="1160">
                  <c:v>0.63723379629629662</c:v>
                </c:pt>
                <c:pt idx="1161">
                  <c:v>0.63729166666666892</c:v>
                </c:pt>
                <c:pt idx="1162">
                  <c:v>0.6373611111111116</c:v>
                </c:pt>
                <c:pt idx="1163">
                  <c:v>0.63743055555555561</c:v>
                </c:pt>
                <c:pt idx="1164">
                  <c:v>0.63750000000000062</c:v>
                </c:pt>
                <c:pt idx="1165">
                  <c:v>0.63756944444444463</c:v>
                </c:pt>
                <c:pt idx="1166">
                  <c:v>0.63763888888889209</c:v>
                </c:pt>
                <c:pt idx="1167">
                  <c:v>0.63770833333333665</c:v>
                </c:pt>
                <c:pt idx="1168">
                  <c:v>0.63777777777777955</c:v>
                </c:pt>
                <c:pt idx="1169">
                  <c:v>0.63784722222222423</c:v>
                </c:pt>
                <c:pt idx="1170">
                  <c:v>0.63790509259259787</c:v>
                </c:pt>
                <c:pt idx="1171">
                  <c:v>0.63797453703703877</c:v>
                </c:pt>
                <c:pt idx="1172">
                  <c:v>0.63804398148148345</c:v>
                </c:pt>
                <c:pt idx="1173">
                  <c:v>0.63811342592592557</c:v>
                </c:pt>
                <c:pt idx="1174">
                  <c:v>0.6381828703703728</c:v>
                </c:pt>
                <c:pt idx="1175">
                  <c:v>0.63825231481481481</c:v>
                </c:pt>
                <c:pt idx="1176">
                  <c:v>0.6383217592592596</c:v>
                </c:pt>
                <c:pt idx="1177">
                  <c:v>0.63839120370370628</c:v>
                </c:pt>
                <c:pt idx="1178">
                  <c:v>0.63846064814814862</c:v>
                </c:pt>
                <c:pt idx="1179">
                  <c:v>0.63853009259259574</c:v>
                </c:pt>
                <c:pt idx="1180">
                  <c:v>0.63858796296296028</c:v>
                </c:pt>
                <c:pt idx="1181">
                  <c:v>0.63865740740740995</c:v>
                </c:pt>
                <c:pt idx="1182">
                  <c:v>0.63872685185185185</c:v>
                </c:pt>
                <c:pt idx="1183">
                  <c:v>0.63879629629629953</c:v>
                </c:pt>
                <c:pt idx="1184">
                  <c:v>0.63886574074074076</c:v>
                </c:pt>
                <c:pt idx="1185">
                  <c:v>0.63893518518518699</c:v>
                </c:pt>
                <c:pt idx="1186">
                  <c:v>0.63899305555555841</c:v>
                </c:pt>
                <c:pt idx="1187">
                  <c:v>0.63906249999999998</c:v>
                </c:pt>
                <c:pt idx="1188">
                  <c:v>0.63914351851852247</c:v>
                </c:pt>
                <c:pt idx="1189">
                  <c:v>0.63921296296296026</c:v>
                </c:pt>
                <c:pt idx="1190">
                  <c:v>0.6392824074074076</c:v>
                </c:pt>
                <c:pt idx="1191">
                  <c:v>0.6393402777777798</c:v>
                </c:pt>
                <c:pt idx="1192">
                  <c:v>0.63940972222222225</c:v>
                </c:pt>
                <c:pt idx="1193">
                  <c:v>0.63947916666666671</c:v>
                </c:pt>
                <c:pt idx="1194">
                  <c:v>0.63954861111111361</c:v>
                </c:pt>
                <c:pt idx="1195">
                  <c:v>0.63961805555555806</c:v>
                </c:pt>
                <c:pt idx="1196">
                  <c:v>0.63968750000000063</c:v>
                </c:pt>
                <c:pt idx="1197">
                  <c:v>0.63975694444444464</c:v>
                </c:pt>
                <c:pt idx="1198">
                  <c:v>0.63982638888888965</c:v>
                </c:pt>
                <c:pt idx="1199">
                  <c:v>0.63989583333333866</c:v>
                </c:pt>
                <c:pt idx="1200">
                  <c:v>0.63996527777777978</c:v>
                </c:pt>
                <c:pt idx="1201">
                  <c:v>0.64002314814814865</c:v>
                </c:pt>
                <c:pt idx="1202">
                  <c:v>0.64009259259259599</c:v>
                </c:pt>
                <c:pt idx="1203">
                  <c:v>0.640162037037037</c:v>
                </c:pt>
                <c:pt idx="1204">
                  <c:v>0.64023148148148346</c:v>
                </c:pt>
                <c:pt idx="1205">
                  <c:v>0.64030092592592558</c:v>
                </c:pt>
                <c:pt idx="1206">
                  <c:v>0.64037037037037281</c:v>
                </c:pt>
                <c:pt idx="1207">
                  <c:v>0.64043981481481704</c:v>
                </c:pt>
                <c:pt idx="1208">
                  <c:v>0.64049768518518724</c:v>
                </c:pt>
                <c:pt idx="1209">
                  <c:v>0.64056712962962958</c:v>
                </c:pt>
                <c:pt idx="1210">
                  <c:v>0.64063657407407626</c:v>
                </c:pt>
                <c:pt idx="1211">
                  <c:v>0.6407060185185226</c:v>
                </c:pt>
                <c:pt idx="1212">
                  <c:v>0.64077546296296295</c:v>
                </c:pt>
                <c:pt idx="1213">
                  <c:v>0.64084490740740996</c:v>
                </c:pt>
                <c:pt idx="1214">
                  <c:v>0.64091435185185186</c:v>
                </c:pt>
                <c:pt idx="1215">
                  <c:v>0.64098379629629665</c:v>
                </c:pt>
                <c:pt idx="1216">
                  <c:v>0.64105324074074077</c:v>
                </c:pt>
                <c:pt idx="1217">
                  <c:v>0.64112268518518711</c:v>
                </c:pt>
                <c:pt idx="1218">
                  <c:v>0.64118055555555564</c:v>
                </c:pt>
                <c:pt idx="1219">
                  <c:v>0.64125000000000065</c:v>
                </c:pt>
                <c:pt idx="1220">
                  <c:v>0.64131944444444622</c:v>
                </c:pt>
                <c:pt idx="1221">
                  <c:v>0.6413888888888909</c:v>
                </c:pt>
                <c:pt idx="1222">
                  <c:v>0.64145833333333535</c:v>
                </c:pt>
                <c:pt idx="1223">
                  <c:v>0.64152777777777781</c:v>
                </c:pt>
                <c:pt idx="1224">
                  <c:v>0.6415972222222226</c:v>
                </c:pt>
                <c:pt idx="1225">
                  <c:v>0.64166666666666672</c:v>
                </c:pt>
                <c:pt idx="1226">
                  <c:v>0.64173611111111162</c:v>
                </c:pt>
                <c:pt idx="1227">
                  <c:v>0.64180555555555818</c:v>
                </c:pt>
                <c:pt idx="1228">
                  <c:v>0.64187500000000308</c:v>
                </c:pt>
                <c:pt idx="1229">
                  <c:v>0.64193287037037294</c:v>
                </c:pt>
                <c:pt idx="1230">
                  <c:v>0.64200231481481485</c:v>
                </c:pt>
                <c:pt idx="1231">
                  <c:v>0.64207175925925963</c:v>
                </c:pt>
                <c:pt idx="1232">
                  <c:v>0.64214120370370675</c:v>
                </c:pt>
                <c:pt idx="1233">
                  <c:v>0.64221064814814965</c:v>
                </c:pt>
                <c:pt idx="1234">
                  <c:v>0.64228009259259622</c:v>
                </c:pt>
                <c:pt idx="1235">
                  <c:v>0.64234953703703901</c:v>
                </c:pt>
                <c:pt idx="1236">
                  <c:v>0.64241898148148169</c:v>
                </c:pt>
                <c:pt idx="1237">
                  <c:v>0.64255787037037271</c:v>
                </c:pt>
                <c:pt idx="1238">
                  <c:v>0.64262731481481705</c:v>
                </c:pt>
                <c:pt idx="1239">
                  <c:v>0.64268518518518758</c:v>
                </c:pt>
                <c:pt idx="1240">
                  <c:v>0.64275462962963192</c:v>
                </c:pt>
                <c:pt idx="1241">
                  <c:v>0.64282407407407804</c:v>
                </c:pt>
                <c:pt idx="1242">
                  <c:v>0.64289351851852305</c:v>
                </c:pt>
                <c:pt idx="1243">
                  <c:v>0.64296296296296063</c:v>
                </c:pt>
                <c:pt idx="1244">
                  <c:v>0.64303240740740764</c:v>
                </c:pt>
                <c:pt idx="1245">
                  <c:v>0.64310185185185265</c:v>
                </c:pt>
                <c:pt idx="1246">
                  <c:v>0.64317129629629977</c:v>
                </c:pt>
                <c:pt idx="1247">
                  <c:v>0.64324074074074067</c:v>
                </c:pt>
                <c:pt idx="1248">
                  <c:v>0.64331018518518512</c:v>
                </c:pt>
                <c:pt idx="1249">
                  <c:v>0.64336805555555565</c:v>
                </c:pt>
                <c:pt idx="1250">
                  <c:v>0.6434375</c:v>
                </c:pt>
                <c:pt idx="1251">
                  <c:v>0.64350694444444445</c:v>
                </c:pt>
                <c:pt idx="1252">
                  <c:v>0.64357638888888891</c:v>
                </c:pt>
                <c:pt idx="1253">
                  <c:v>0.64364583333333936</c:v>
                </c:pt>
                <c:pt idx="1254">
                  <c:v>0.64371527777778004</c:v>
                </c:pt>
                <c:pt idx="1255">
                  <c:v>0.64378472222222261</c:v>
                </c:pt>
                <c:pt idx="1256">
                  <c:v>0.64385416666666673</c:v>
                </c:pt>
                <c:pt idx="1257">
                  <c:v>0.64392361111111385</c:v>
                </c:pt>
                <c:pt idx="1258">
                  <c:v>0.64399305555555875</c:v>
                </c:pt>
                <c:pt idx="1259">
                  <c:v>0.6440509259259255</c:v>
                </c:pt>
                <c:pt idx="1260">
                  <c:v>0.64412037037037295</c:v>
                </c:pt>
                <c:pt idx="1261">
                  <c:v>0.64418981481481741</c:v>
                </c:pt>
                <c:pt idx="1262">
                  <c:v>0.64425925925925964</c:v>
                </c:pt>
                <c:pt idx="1263">
                  <c:v>0.64432870370370365</c:v>
                </c:pt>
                <c:pt idx="1264">
                  <c:v>0.64439814814814989</c:v>
                </c:pt>
                <c:pt idx="1265">
                  <c:v>0.64446759259259456</c:v>
                </c:pt>
                <c:pt idx="1266">
                  <c:v>0.64453703703703702</c:v>
                </c:pt>
                <c:pt idx="1267">
                  <c:v>0.64460648148148381</c:v>
                </c:pt>
                <c:pt idx="1268">
                  <c:v>0.64467592592592593</c:v>
                </c:pt>
                <c:pt idx="1269">
                  <c:v>0.64473379629629834</c:v>
                </c:pt>
                <c:pt idx="1270">
                  <c:v>0.6448032407407408</c:v>
                </c:pt>
                <c:pt idx="1271">
                  <c:v>0.6448726851851877</c:v>
                </c:pt>
                <c:pt idx="1272">
                  <c:v>0.6449421296296296</c:v>
                </c:pt>
                <c:pt idx="1273">
                  <c:v>0.64501157407407683</c:v>
                </c:pt>
                <c:pt idx="1274">
                  <c:v>0.64508101851852306</c:v>
                </c:pt>
                <c:pt idx="1275">
                  <c:v>0.64515046296296297</c:v>
                </c:pt>
                <c:pt idx="1276">
                  <c:v>0.64521990740740764</c:v>
                </c:pt>
                <c:pt idx="1277">
                  <c:v>0.64528935185185188</c:v>
                </c:pt>
                <c:pt idx="1278">
                  <c:v>0.64534722222222263</c:v>
                </c:pt>
                <c:pt idx="1279">
                  <c:v>0.64541666666666653</c:v>
                </c:pt>
                <c:pt idx="1280">
                  <c:v>0.64548611111111109</c:v>
                </c:pt>
                <c:pt idx="1281">
                  <c:v>0.64555555555555733</c:v>
                </c:pt>
                <c:pt idx="1282">
                  <c:v>0.64562500000000389</c:v>
                </c:pt>
                <c:pt idx="1283">
                  <c:v>0.64569444444444846</c:v>
                </c:pt>
                <c:pt idx="1284">
                  <c:v>0.64576388888889114</c:v>
                </c:pt>
                <c:pt idx="1285">
                  <c:v>0.64583333333333581</c:v>
                </c:pt>
                <c:pt idx="1286">
                  <c:v>0.64589120370370756</c:v>
                </c:pt>
                <c:pt idx="1287">
                  <c:v>0.64596064814815013</c:v>
                </c:pt>
                <c:pt idx="1288">
                  <c:v>0.6460416666666694</c:v>
                </c:pt>
                <c:pt idx="1289">
                  <c:v>0.64609953703703926</c:v>
                </c:pt>
                <c:pt idx="1290">
                  <c:v>0.64616898148148161</c:v>
                </c:pt>
                <c:pt idx="1291">
                  <c:v>0.64623842592592551</c:v>
                </c:pt>
                <c:pt idx="1292">
                  <c:v>0.64630787037037296</c:v>
                </c:pt>
                <c:pt idx="1293">
                  <c:v>0.64637731481481475</c:v>
                </c:pt>
                <c:pt idx="1294">
                  <c:v>0.64644675925925921</c:v>
                </c:pt>
                <c:pt idx="1295">
                  <c:v>0.64651620370370366</c:v>
                </c:pt>
                <c:pt idx="1296">
                  <c:v>0.64657407407407719</c:v>
                </c:pt>
                <c:pt idx="1297">
                  <c:v>0.64664351851852386</c:v>
                </c:pt>
                <c:pt idx="1298">
                  <c:v>0.64671296296296121</c:v>
                </c:pt>
                <c:pt idx="1299">
                  <c:v>0.64678240740740933</c:v>
                </c:pt>
                <c:pt idx="1300">
                  <c:v>0.6468518518518539</c:v>
                </c:pt>
                <c:pt idx="1301">
                  <c:v>0.64692129629630035</c:v>
                </c:pt>
                <c:pt idx="1302">
                  <c:v>0.64699074074074081</c:v>
                </c:pt>
                <c:pt idx="1303">
                  <c:v>0.64706018518518515</c:v>
                </c:pt>
                <c:pt idx="1304">
                  <c:v>0.64712962962963183</c:v>
                </c:pt>
                <c:pt idx="1305">
                  <c:v>0.64718750000000003</c:v>
                </c:pt>
                <c:pt idx="1306">
                  <c:v>0.6472569444444447</c:v>
                </c:pt>
                <c:pt idx="1307">
                  <c:v>0.64732638888888883</c:v>
                </c:pt>
                <c:pt idx="1308">
                  <c:v>0.64739583333333783</c:v>
                </c:pt>
                <c:pt idx="1309">
                  <c:v>0.64746527777777774</c:v>
                </c:pt>
                <c:pt idx="1310">
                  <c:v>0.64753472222222219</c:v>
                </c:pt>
                <c:pt idx="1311">
                  <c:v>0.64760416666666665</c:v>
                </c:pt>
                <c:pt idx="1312">
                  <c:v>0.64767361111111466</c:v>
                </c:pt>
                <c:pt idx="1313">
                  <c:v>0.64774305555555955</c:v>
                </c:pt>
                <c:pt idx="1314">
                  <c:v>0.64780092592592597</c:v>
                </c:pt>
                <c:pt idx="1315">
                  <c:v>0.64787037037037365</c:v>
                </c:pt>
                <c:pt idx="1316">
                  <c:v>0.64793981481481844</c:v>
                </c:pt>
                <c:pt idx="1317">
                  <c:v>0.64800925925926123</c:v>
                </c:pt>
                <c:pt idx="1318">
                  <c:v>0.64807870370370568</c:v>
                </c:pt>
                <c:pt idx="1319">
                  <c:v>0.64814814814815036</c:v>
                </c:pt>
                <c:pt idx="1320">
                  <c:v>0.64821759259259482</c:v>
                </c:pt>
                <c:pt idx="1321">
                  <c:v>0.64828703703703705</c:v>
                </c:pt>
                <c:pt idx="1322">
                  <c:v>0.64835648148148162</c:v>
                </c:pt>
                <c:pt idx="1323">
                  <c:v>0.64842592592592596</c:v>
                </c:pt>
                <c:pt idx="1324">
                  <c:v>0.6484837962962966</c:v>
                </c:pt>
                <c:pt idx="1325">
                  <c:v>0.6485532407407405</c:v>
                </c:pt>
                <c:pt idx="1326">
                  <c:v>0.64862268518518784</c:v>
                </c:pt>
                <c:pt idx="1327">
                  <c:v>0.64869212962962963</c:v>
                </c:pt>
                <c:pt idx="1328">
                  <c:v>0.64876157407407731</c:v>
                </c:pt>
                <c:pt idx="1329">
                  <c:v>0.64883101851852387</c:v>
                </c:pt>
                <c:pt idx="1330">
                  <c:v>0.648900462962963</c:v>
                </c:pt>
                <c:pt idx="1331">
                  <c:v>0.64896990740740945</c:v>
                </c:pt>
                <c:pt idx="1332">
                  <c:v>0.64903935185185191</c:v>
                </c:pt>
                <c:pt idx="1333">
                  <c:v>0.64910879629629881</c:v>
                </c:pt>
                <c:pt idx="1334">
                  <c:v>0.64917824074074071</c:v>
                </c:pt>
                <c:pt idx="1335">
                  <c:v>0.64923611111111112</c:v>
                </c:pt>
                <c:pt idx="1336">
                  <c:v>0.64930555555555791</c:v>
                </c:pt>
                <c:pt idx="1337">
                  <c:v>0.64937500000000226</c:v>
                </c:pt>
                <c:pt idx="1338">
                  <c:v>0.64944444444444671</c:v>
                </c:pt>
                <c:pt idx="1339">
                  <c:v>0.64951388888888884</c:v>
                </c:pt>
                <c:pt idx="1340">
                  <c:v>0.64958333333333362</c:v>
                </c:pt>
                <c:pt idx="1341">
                  <c:v>0.64965277777777775</c:v>
                </c:pt>
                <c:pt idx="1342">
                  <c:v>0.6497106481481506</c:v>
                </c:pt>
                <c:pt idx="1343">
                  <c:v>0.64978009259259706</c:v>
                </c:pt>
                <c:pt idx="1344">
                  <c:v>0.64984953703703985</c:v>
                </c:pt>
                <c:pt idx="1345">
                  <c:v>0.64991898148148164</c:v>
                </c:pt>
                <c:pt idx="1346">
                  <c:v>0.64998842592592598</c:v>
                </c:pt>
                <c:pt idx="1347">
                  <c:v>0.65005787037037399</c:v>
                </c:pt>
                <c:pt idx="1348">
                  <c:v>0.65012731481481678</c:v>
                </c:pt>
                <c:pt idx="1349">
                  <c:v>0.65019675925925924</c:v>
                </c:pt>
                <c:pt idx="1350">
                  <c:v>0.65026620370370369</c:v>
                </c:pt>
                <c:pt idx="1351">
                  <c:v>0.65032407407407766</c:v>
                </c:pt>
                <c:pt idx="1352">
                  <c:v>0.65039351851852234</c:v>
                </c:pt>
                <c:pt idx="1353">
                  <c:v>0.65046296296296002</c:v>
                </c:pt>
                <c:pt idx="1354">
                  <c:v>0.6505324074074077</c:v>
                </c:pt>
                <c:pt idx="1355">
                  <c:v>0.65060185185185404</c:v>
                </c:pt>
                <c:pt idx="1356">
                  <c:v>0.65067129629630027</c:v>
                </c:pt>
                <c:pt idx="1357">
                  <c:v>0.65074074074074073</c:v>
                </c:pt>
                <c:pt idx="1358">
                  <c:v>0.65081018518518563</c:v>
                </c:pt>
                <c:pt idx="1359">
                  <c:v>0.65087962962963275</c:v>
                </c:pt>
                <c:pt idx="1360">
                  <c:v>0.65093750000000061</c:v>
                </c:pt>
                <c:pt idx="1361">
                  <c:v>0.65100694444444462</c:v>
                </c:pt>
                <c:pt idx="1362">
                  <c:v>0.65107638888888963</c:v>
                </c:pt>
                <c:pt idx="1363">
                  <c:v>0.65114583333333853</c:v>
                </c:pt>
                <c:pt idx="1364">
                  <c:v>0.65121527777777954</c:v>
                </c:pt>
                <c:pt idx="1365">
                  <c:v>0.65128472222222222</c:v>
                </c:pt>
                <c:pt idx="1366">
                  <c:v>0.65135416666666668</c:v>
                </c:pt>
                <c:pt idx="1367">
                  <c:v>0.65142361111111335</c:v>
                </c:pt>
                <c:pt idx="1368">
                  <c:v>0.65149305555555792</c:v>
                </c:pt>
                <c:pt idx="1369">
                  <c:v>0.65156249999999949</c:v>
                </c:pt>
                <c:pt idx="1370">
                  <c:v>0.65162037037037435</c:v>
                </c:pt>
                <c:pt idx="1371">
                  <c:v>0.6516898148148188</c:v>
                </c:pt>
                <c:pt idx="1372">
                  <c:v>0.6517592592592617</c:v>
                </c:pt>
                <c:pt idx="1373">
                  <c:v>0.65182870370370594</c:v>
                </c:pt>
                <c:pt idx="1374">
                  <c:v>0.65189814814815084</c:v>
                </c:pt>
                <c:pt idx="1375">
                  <c:v>0.65196759259259518</c:v>
                </c:pt>
                <c:pt idx="1376">
                  <c:v>0.65203703703703764</c:v>
                </c:pt>
                <c:pt idx="1377">
                  <c:v>0.65209490740740972</c:v>
                </c:pt>
                <c:pt idx="1378">
                  <c:v>0.65217592592592599</c:v>
                </c:pt>
                <c:pt idx="1379">
                  <c:v>0.65223379629629663</c:v>
                </c:pt>
                <c:pt idx="1380">
                  <c:v>0.65230324074074053</c:v>
                </c:pt>
                <c:pt idx="1381">
                  <c:v>0.65237268518518565</c:v>
                </c:pt>
                <c:pt idx="1382">
                  <c:v>0.65244212962962966</c:v>
                </c:pt>
                <c:pt idx="1383">
                  <c:v>0.65251157407407601</c:v>
                </c:pt>
                <c:pt idx="1384">
                  <c:v>0.65258101851852246</c:v>
                </c:pt>
                <c:pt idx="1385">
                  <c:v>0.65265046296296292</c:v>
                </c:pt>
                <c:pt idx="1386">
                  <c:v>0.65271990740740971</c:v>
                </c:pt>
                <c:pt idx="1387">
                  <c:v>0.65277777777777979</c:v>
                </c:pt>
                <c:pt idx="1388">
                  <c:v>0.65284722222222447</c:v>
                </c:pt>
                <c:pt idx="1389">
                  <c:v>0.6529166666666667</c:v>
                </c:pt>
                <c:pt idx="1390">
                  <c:v>0.6529861111111116</c:v>
                </c:pt>
                <c:pt idx="1391">
                  <c:v>0.65305555555555794</c:v>
                </c:pt>
                <c:pt idx="1392">
                  <c:v>0.65312500000000284</c:v>
                </c:pt>
                <c:pt idx="1393">
                  <c:v>0.65319444444444696</c:v>
                </c:pt>
                <c:pt idx="1394">
                  <c:v>0.65326388888888964</c:v>
                </c:pt>
                <c:pt idx="1395">
                  <c:v>0.65333333333333365</c:v>
                </c:pt>
                <c:pt idx="1396">
                  <c:v>0.65340277777777778</c:v>
                </c:pt>
                <c:pt idx="1397">
                  <c:v>0.65346064814814864</c:v>
                </c:pt>
                <c:pt idx="1398">
                  <c:v>0.65353009259259576</c:v>
                </c:pt>
                <c:pt idx="1399">
                  <c:v>0.65359953703703877</c:v>
                </c:pt>
                <c:pt idx="1400">
                  <c:v>0.65366898148148345</c:v>
                </c:pt>
                <c:pt idx="1401">
                  <c:v>0.6537384259259259</c:v>
                </c:pt>
                <c:pt idx="1402">
                  <c:v>0.65380787037037436</c:v>
                </c:pt>
                <c:pt idx="1403">
                  <c:v>0.65387731481481703</c:v>
                </c:pt>
                <c:pt idx="1404">
                  <c:v>0.6539467592592596</c:v>
                </c:pt>
                <c:pt idx="1405">
                  <c:v>0.65401620370370372</c:v>
                </c:pt>
                <c:pt idx="1406">
                  <c:v>0.65408564814815084</c:v>
                </c:pt>
                <c:pt idx="1407">
                  <c:v>0.6541435185185227</c:v>
                </c:pt>
                <c:pt idx="1408">
                  <c:v>0.65421296296296028</c:v>
                </c:pt>
                <c:pt idx="1409">
                  <c:v>0.65428240740740762</c:v>
                </c:pt>
                <c:pt idx="1410">
                  <c:v>0.65435185185185185</c:v>
                </c:pt>
                <c:pt idx="1411">
                  <c:v>0.65442129629629953</c:v>
                </c:pt>
                <c:pt idx="1412">
                  <c:v>0.65449074074074076</c:v>
                </c:pt>
                <c:pt idx="1413">
                  <c:v>0.65456018518518522</c:v>
                </c:pt>
                <c:pt idx="1414">
                  <c:v>0.65462962962963356</c:v>
                </c:pt>
                <c:pt idx="1415">
                  <c:v>0.65469907407407935</c:v>
                </c:pt>
                <c:pt idx="1416">
                  <c:v>0.65475694444444565</c:v>
                </c:pt>
                <c:pt idx="1417">
                  <c:v>0.65482638888889066</c:v>
                </c:pt>
                <c:pt idx="1418">
                  <c:v>0.65489583333333867</c:v>
                </c:pt>
                <c:pt idx="1419">
                  <c:v>0.6549652777777798</c:v>
                </c:pt>
                <c:pt idx="1420">
                  <c:v>0.65503472222222225</c:v>
                </c:pt>
                <c:pt idx="1421">
                  <c:v>0.65510416666666671</c:v>
                </c:pt>
                <c:pt idx="1422">
                  <c:v>0.65517361111111361</c:v>
                </c:pt>
                <c:pt idx="1423">
                  <c:v>0.65524305555555806</c:v>
                </c:pt>
                <c:pt idx="1424">
                  <c:v>0.65531249999999996</c:v>
                </c:pt>
                <c:pt idx="1425">
                  <c:v>0.65537037037037271</c:v>
                </c:pt>
                <c:pt idx="1426">
                  <c:v>0.6554398148148175</c:v>
                </c:pt>
                <c:pt idx="1427">
                  <c:v>0.65550925925925962</c:v>
                </c:pt>
                <c:pt idx="1428">
                  <c:v>0.65557870370370364</c:v>
                </c:pt>
                <c:pt idx="1429">
                  <c:v>0.65564814814815142</c:v>
                </c:pt>
                <c:pt idx="1430">
                  <c:v>0.65571759259259599</c:v>
                </c:pt>
                <c:pt idx="1431">
                  <c:v>0.655787037037039</c:v>
                </c:pt>
                <c:pt idx="1432">
                  <c:v>0.65585648148148346</c:v>
                </c:pt>
                <c:pt idx="1433">
                  <c:v>0.65591435185185187</c:v>
                </c:pt>
                <c:pt idx="1434">
                  <c:v>0.65599537037037436</c:v>
                </c:pt>
                <c:pt idx="1435">
                  <c:v>0.65605324074074078</c:v>
                </c:pt>
                <c:pt idx="1436">
                  <c:v>0.65612268518518724</c:v>
                </c:pt>
                <c:pt idx="1437">
                  <c:v>0.65619212962962969</c:v>
                </c:pt>
                <c:pt idx="1438">
                  <c:v>0.65626157407407626</c:v>
                </c:pt>
                <c:pt idx="1439">
                  <c:v>0.6563310185185226</c:v>
                </c:pt>
                <c:pt idx="1440">
                  <c:v>0.65646990740740763</c:v>
                </c:pt>
                <c:pt idx="1441">
                  <c:v>0.65653935185185186</c:v>
                </c:pt>
                <c:pt idx="1442">
                  <c:v>0.65660879629629965</c:v>
                </c:pt>
                <c:pt idx="1443">
                  <c:v>0.65667824074074255</c:v>
                </c:pt>
                <c:pt idx="1444">
                  <c:v>0.65674768518518911</c:v>
                </c:pt>
                <c:pt idx="1445">
                  <c:v>0.65681712962962968</c:v>
                </c:pt>
                <c:pt idx="1446">
                  <c:v>0.65688657407407625</c:v>
                </c:pt>
                <c:pt idx="1447">
                  <c:v>0.6569560185185227</c:v>
                </c:pt>
                <c:pt idx="1448">
                  <c:v>0.6570138888888909</c:v>
                </c:pt>
                <c:pt idx="1449">
                  <c:v>0.65708333333333535</c:v>
                </c:pt>
                <c:pt idx="1450">
                  <c:v>0.65715277777777781</c:v>
                </c:pt>
                <c:pt idx="1451">
                  <c:v>0.6572222222222226</c:v>
                </c:pt>
                <c:pt idx="1452">
                  <c:v>0.65729166666666894</c:v>
                </c:pt>
                <c:pt idx="1453">
                  <c:v>0.65736111111111162</c:v>
                </c:pt>
                <c:pt idx="1454">
                  <c:v>0.65743055555555563</c:v>
                </c:pt>
                <c:pt idx="1455">
                  <c:v>0.65750000000000064</c:v>
                </c:pt>
                <c:pt idx="1456">
                  <c:v>0.65756944444444465</c:v>
                </c:pt>
                <c:pt idx="1457">
                  <c:v>0.65762731481481751</c:v>
                </c:pt>
                <c:pt idx="1458">
                  <c:v>0.65769675925925963</c:v>
                </c:pt>
                <c:pt idx="1459">
                  <c:v>0.65776620370370364</c:v>
                </c:pt>
                <c:pt idx="1460">
                  <c:v>0.65783564814815143</c:v>
                </c:pt>
                <c:pt idx="1461">
                  <c:v>0.657905092592598</c:v>
                </c:pt>
                <c:pt idx="1462">
                  <c:v>0.65797453703703901</c:v>
                </c:pt>
                <c:pt idx="1463">
                  <c:v>0.65804398148148346</c:v>
                </c:pt>
                <c:pt idx="1464">
                  <c:v>0.65810185185185366</c:v>
                </c:pt>
                <c:pt idx="1465">
                  <c:v>0.65817129629630033</c:v>
                </c:pt>
                <c:pt idx="1466">
                  <c:v>0.65824074074074079</c:v>
                </c:pt>
                <c:pt idx="1467">
                  <c:v>0.65831018518518525</c:v>
                </c:pt>
                <c:pt idx="1468">
                  <c:v>0.65837962962963192</c:v>
                </c:pt>
                <c:pt idx="1469">
                  <c:v>0.65844907407407804</c:v>
                </c:pt>
                <c:pt idx="1470">
                  <c:v>0.65851851851852106</c:v>
                </c:pt>
                <c:pt idx="1471">
                  <c:v>0.65858796296296063</c:v>
                </c:pt>
                <c:pt idx="1472">
                  <c:v>0.65865740740741052</c:v>
                </c:pt>
                <c:pt idx="1473">
                  <c:v>0.65872685185185265</c:v>
                </c:pt>
                <c:pt idx="1474">
                  <c:v>0.65878472222222262</c:v>
                </c:pt>
                <c:pt idx="1475">
                  <c:v>0.65885416666666663</c:v>
                </c:pt>
                <c:pt idx="1476">
                  <c:v>0.6589236111111143</c:v>
                </c:pt>
                <c:pt idx="1477">
                  <c:v>0.65899305555555876</c:v>
                </c:pt>
                <c:pt idx="1478">
                  <c:v>0.6590625</c:v>
                </c:pt>
                <c:pt idx="1479">
                  <c:v>0.65913194444444645</c:v>
                </c:pt>
                <c:pt idx="1480">
                  <c:v>0.6592013888888909</c:v>
                </c:pt>
                <c:pt idx="1481">
                  <c:v>0.65927083333333736</c:v>
                </c:pt>
                <c:pt idx="1482">
                  <c:v>0.65934027777778004</c:v>
                </c:pt>
                <c:pt idx="1483">
                  <c:v>0.65940972222222261</c:v>
                </c:pt>
                <c:pt idx="1484">
                  <c:v>0.65946759259259469</c:v>
                </c:pt>
                <c:pt idx="1485">
                  <c:v>0.65953703703703703</c:v>
                </c:pt>
                <c:pt idx="1486">
                  <c:v>0.65960648148148382</c:v>
                </c:pt>
                <c:pt idx="1487">
                  <c:v>0.65967592592592594</c:v>
                </c:pt>
                <c:pt idx="1488">
                  <c:v>0.65974537037037495</c:v>
                </c:pt>
                <c:pt idx="1489">
                  <c:v>0.65981481481481741</c:v>
                </c:pt>
                <c:pt idx="1490">
                  <c:v>0.65988425925925964</c:v>
                </c:pt>
                <c:pt idx="1491">
                  <c:v>0.65995370370370365</c:v>
                </c:pt>
                <c:pt idx="1492">
                  <c:v>0.66002314814814989</c:v>
                </c:pt>
                <c:pt idx="1493">
                  <c:v>0.66008101851852385</c:v>
                </c:pt>
                <c:pt idx="1494">
                  <c:v>0.66015046296296298</c:v>
                </c:pt>
                <c:pt idx="1495">
                  <c:v>0.66021990740740921</c:v>
                </c:pt>
                <c:pt idx="1496">
                  <c:v>0.66028935185185189</c:v>
                </c:pt>
                <c:pt idx="1497">
                  <c:v>0.66035879629629834</c:v>
                </c:pt>
                <c:pt idx="1498">
                  <c:v>0.6604282407407408</c:v>
                </c:pt>
                <c:pt idx="1499">
                  <c:v>0.6604976851851877</c:v>
                </c:pt>
                <c:pt idx="1500">
                  <c:v>0.66056712962962949</c:v>
                </c:pt>
                <c:pt idx="1501">
                  <c:v>0.66063657407407683</c:v>
                </c:pt>
                <c:pt idx="1502">
                  <c:v>0.66070601851852306</c:v>
                </c:pt>
                <c:pt idx="1503">
                  <c:v>0.66077546296296363</c:v>
                </c:pt>
                <c:pt idx="1504">
                  <c:v>0.66083333333333572</c:v>
                </c:pt>
                <c:pt idx="1505">
                  <c:v>0.66090277777777773</c:v>
                </c:pt>
                <c:pt idx="1506">
                  <c:v>0.66097222222222263</c:v>
                </c:pt>
                <c:pt idx="1507">
                  <c:v>0.66104166666666975</c:v>
                </c:pt>
                <c:pt idx="1508">
                  <c:v>0.66111111111111165</c:v>
                </c:pt>
                <c:pt idx="1509">
                  <c:v>0.66118055555555733</c:v>
                </c:pt>
                <c:pt idx="1510">
                  <c:v>0.661250000000002</c:v>
                </c:pt>
                <c:pt idx="1511">
                  <c:v>0.66131944444444646</c:v>
                </c:pt>
                <c:pt idx="1512">
                  <c:v>0.66138888888889114</c:v>
                </c:pt>
                <c:pt idx="1513">
                  <c:v>0.66144675925925933</c:v>
                </c:pt>
                <c:pt idx="1514">
                  <c:v>0.66151620370370368</c:v>
                </c:pt>
                <c:pt idx="1515">
                  <c:v>0.66158564814815013</c:v>
                </c:pt>
                <c:pt idx="1516">
                  <c:v>0.66165509259259858</c:v>
                </c:pt>
                <c:pt idx="1517">
                  <c:v>0.66172453703703926</c:v>
                </c:pt>
                <c:pt idx="1518">
                  <c:v>0.66179398148148383</c:v>
                </c:pt>
                <c:pt idx="1519">
                  <c:v>0.66186342592592551</c:v>
                </c:pt>
                <c:pt idx="1520">
                  <c:v>0.66193287037037296</c:v>
                </c:pt>
                <c:pt idx="1521">
                  <c:v>0.66199074074074071</c:v>
                </c:pt>
                <c:pt idx="1522">
                  <c:v>0.66207175925925965</c:v>
                </c:pt>
                <c:pt idx="1523">
                  <c:v>0.66212962962963218</c:v>
                </c:pt>
                <c:pt idx="1524">
                  <c:v>0.66219907407407885</c:v>
                </c:pt>
                <c:pt idx="1525">
                  <c:v>0.66226851851852175</c:v>
                </c:pt>
                <c:pt idx="1526">
                  <c:v>0.66233796296296121</c:v>
                </c:pt>
                <c:pt idx="1527">
                  <c:v>0.66240740740740933</c:v>
                </c:pt>
                <c:pt idx="1528">
                  <c:v>0.6624768518518519</c:v>
                </c:pt>
                <c:pt idx="1529">
                  <c:v>0.66254629629629846</c:v>
                </c:pt>
                <c:pt idx="1530">
                  <c:v>0.66261574074074081</c:v>
                </c:pt>
                <c:pt idx="1531">
                  <c:v>0.66267361111111511</c:v>
                </c:pt>
                <c:pt idx="1532">
                  <c:v>0.66274305555555957</c:v>
                </c:pt>
                <c:pt idx="1533">
                  <c:v>0.66281250000000003</c:v>
                </c:pt>
                <c:pt idx="1534">
                  <c:v>0.66288194444444681</c:v>
                </c:pt>
                <c:pt idx="1535">
                  <c:v>0.66295138888889105</c:v>
                </c:pt>
                <c:pt idx="1536">
                  <c:v>0.66302083333333783</c:v>
                </c:pt>
                <c:pt idx="1537">
                  <c:v>0.6630902777777804</c:v>
                </c:pt>
                <c:pt idx="1538">
                  <c:v>0.66315972222222264</c:v>
                </c:pt>
                <c:pt idx="1539">
                  <c:v>0.66322916666666665</c:v>
                </c:pt>
                <c:pt idx="1540">
                  <c:v>0.66329861111111466</c:v>
                </c:pt>
                <c:pt idx="1541">
                  <c:v>0.66335648148148163</c:v>
                </c:pt>
                <c:pt idx="1542">
                  <c:v>0.66342592592592597</c:v>
                </c:pt>
                <c:pt idx="1543">
                  <c:v>0.66349537037037365</c:v>
                </c:pt>
                <c:pt idx="1544">
                  <c:v>0.66356481481481666</c:v>
                </c:pt>
                <c:pt idx="1545">
                  <c:v>0.66363425925926123</c:v>
                </c:pt>
                <c:pt idx="1546">
                  <c:v>0.66370370370370568</c:v>
                </c:pt>
                <c:pt idx="1547">
                  <c:v>0.66377314814815036</c:v>
                </c:pt>
                <c:pt idx="1548">
                  <c:v>0.6638425925925967</c:v>
                </c:pt>
                <c:pt idx="1549">
                  <c:v>0.66391203703703705</c:v>
                </c:pt>
                <c:pt idx="1550">
                  <c:v>0.66398148148148406</c:v>
                </c:pt>
                <c:pt idx="1551">
                  <c:v>0.66403935185185181</c:v>
                </c:pt>
                <c:pt idx="1552">
                  <c:v>0.66410879629629871</c:v>
                </c:pt>
                <c:pt idx="1553">
                  <c:v>0.66417824074074072</c:v>
                </c:pt>
                <c:pt idx="1554">
                  <c:v>0.66424768518518784</c:v>
                </c:pt>
                <c:pt idx="1555">
                  <c:v>0.66431712962962952</c:v>
                </c:pt>
                <c:pt idx="1556">
                  <c:v>0.66438657407407464</c:v>
                </c:pt>
                <c:pt idx="1557">
                  <c:v>0.66445601851852176</c:v>
                </c:pt>
                <c:pt idx="1558">
                  <c:v>0.664525462962963</c:v>
                </c:pt>
                <c:pt idx="1559">
                  <c:v>0.66459490740740945</c:v>
                </c:pt>
                <c:pt idx="1560">
                  <c:v>0.66466435185185191</c:v>
                </c:pt>
                <c:pt idx="1561">
                  <c:v>0.66472222222222399</c:v>
                </c:pt>
                <c:pt idx="1562">
                  <c:v>0.66479166666667078</c:v>
                </c:pt>
                <c:pt idx="1563">
                  <c:v>0.66486111111111312</c:v>
                </c:pt>
                <c:pt idx="1564">
                  <c:v>0.66493055555555791</c:v>
                </c:pt>
                <c:pt idx="1565">
                  <c:v>0.66500000000000226</c:v>
                </c:pt>
                <c:pt idx="1566">
                  <c:v>0.66506944444444671</c:v>
                </c:pt>
                <c:pt idx="1567">
                  <c:v>0.6651388888888915</c:v>
                </c:pt>
                <c:pt idx="1568">
                  <c:v>0.66520833333333595</c:v>
                </c:pt>
                <c:pt idx="1569">
                  <c:v>0.66527777777777775</c:v>
                </c:pt>
                <c:pt idx="1570">
                  <c:v>0.66534722222222265</c:v>
                </c:pt>
                <c:pt idx="1571">
                  <c:v>0.66540509259259706</c:v>
                </c:pt>
                <c:pt idx="1572">
                  <c:v>0.66547453703703763</c:v>
                </c:pt>
                <c:pt idx="1573">
                  <c:v>0.66554398148148164</c:v>
                </c:pt>
                <c:pt idx="1574">
                  <c:v>0.66561342592592598</c:v>
                </c:pt>
                <c:pt idx="1575">
                  <c:v>0.66568287037037399</c:v>
                </c:pt>
                <c:pt idx="1576">
                  <c:v>0.66575231481481678</c:v>
                </c:pt>
                <c:pt idx="1577">
                  <c:v>0.66582175925926124</c:v>
                </c:pt>
                <c:pt idx="1578">
                  <c:v>0.66589120370370769</c:v>
                </c:pt>
                <c:pt idx="1579">
                  <c:v>0.66596064814815048</c:v>
                </c:pt>
                <c:pt idx="1580">
                  <c:v>0.6660300925925966</c:v>
                </c:pt>
                <c:pt idx="1581">
                  <c:v>0.66608796296296258</c:v>
                </c:pt>
                <c:pt idx="1582">
                  <c:v>0.66615740740740981</c:v>
                </c:pt>
                <c:pt idx="1583">
                  <c:v>0.66622685185185182</c:v>
                </c:pt>
                <c:pt idx="1584">
                  <c:v>0.66629629629629872</c:v>
                </c:pt>
                <c:pt idx="1585">
                  <c:v>0.66636574074074051</c:v>
                </c:pt>
                <c:pt idx="1586">
                  <c:v>0.66643518518518563</c:v>
                </c:pt>
                <c:pt idx="1587">
                  <c:v>0.66650462962962964</c:v>
                </c:pt>
                <c:pt idx="1588">
                  <c:v>0.66656250000000006</c:v>
                </c:pt>
                <c:pt idx="1589">
                  <c:v>0.66664351851852388</c:v>
                </c:pt>
                <c:pt idx="1590">
                  <c:v>0.66670138888889197</c:v>
                </c:pt>
                <c:pt idx="1591">
                  <c:v>0.66677083333333853</c:v>
                </c:pt>
                <c:pt idx="1592">
                  <c:v>0.66684027777778121</c:v>
                </c:pt>
                <c:pt idx="1593">
                  <c:v>0.66690972222222411</c:v>
                </c:pt>
                <c:pt idx="1594">
                  <c:v>0.66697916666666857</c:v>
                </c:pt>
                <c:pt idx="1595">
                  <c:v>0.66704861111111502</c:v>
                </c:pt>
                <c:pt idx="1596">
                  <c:v>0.66711805555555792</c:v>
                </c:pt>
                <c:pt idx="1597">
                  <c:v>0.66718749999999993</c:v>
                </c:pt>
                <c:pt idx="1598">
                  <c:v>0.66725694444444461</c:v>
                </c:pt>
                <c:pt idx="1599">
                  <c:v>0.66731481481481703</c:v>
                </c:pt>
                <c:pt idx="1600">
                  <c:v>0.66739583333333785</c:v>
                </c:pt>
                <c:pt idx="1601">
                  <c:v>0.66745370370370372</c:v>
                </c:pt>
                <c:pt idx="1602">
                  <c:v>0.66752314814814862</c:v>
                </c:pt>
                <c:pt idx="1603">
                  <c:v>0.66759259259259518</c:v>
                </c:pt>
                <c:pt idx="1604">
                  <c:v>0.66766203703703764</c:v>
                </c:pt>
                <c:pt idx="1605">
                  <c:v>0.66773148148148476</c:v>
                </c:pt>
                <c:pt idx="1606">
                  <c:v>0.66780092592592588</c:v>
                </c:pt>
                <c:pt idx="1607">
                  <c:v>0.66787037037037433</c:v>
                </c:pt>
                <c:pt idx="1608">
                  <c:v>0.66792824074074064</c:v>
                </c:pt>
                <c:pt idx="1609">
                  <c:v>0.66799768518518843</c:v>
                </c:pt>
                <c:pt idx="1610">
                  <c:v>0.66806712962962955</c:v>
                </c:pt>
                <c:pt idx="1611">
                  <c:v>0.66813657407407612</c:v>
                </c:pt>
                <c:pt idx="1612">
                  <c:v>0.66820601851852246</c:v>
                </c:pt>
                <c:pt idx="1613">
                  <c:v>0.66827546296296303</c:v>
                </c:pt>
                <c:pt idx="1614">
                  <c:v>0.66834490740740971</c:v>
                </c:pt>
                <c:pt idx="1615">
                  <c:v>0.6684143518518515</c:v>
                </c:pt>
                <c:pt idx="1616">
                  <c:v>0.66848379629629662</c:v>
                </c:pt>
                <c:pt idx="1617">
                  <c:v>0.66855324074074052</c:v>
                </c:pt>
                <c:pt idx="1618">
                  <c:v>0.6686226851851883</c:v>
                </c:pt>
                <c:pt idx="1619">
                  <c:v>0.66868055555555794</c:v>
                </c:pt>
                <c:pt idx="1620">
                  <c:v>0.66875000000000284</c:v>
                </c:pt>
                <c:pt idx="1621">
                  <c:v>0.66881944444444696</c:v>
                </c:pt>
                <c:pt idx="1622">
                  <c:v>0.66888888888889209</c:v>
                </c:pt>
                <c:pt idx="1623">
                  <c:v>0.66895833333333665</c:v>
                </c:pt>
                <c:pt idx="1624">
                  <c:v>0.66902777777777966</c:v>
                </c:pt>
                <c:pt idx="1625">
                  <c:v>0.66909722222222423</c:v>
                </c:pt>
                <c:pt idx="1626">
                  <c:v>0.66916666666666669</c:v>
                </c:pt>
                <c:pt idx="1627">
                  <c:v>0.66923611111111114</c:v>
                </c:pt>
                <c:pt idx="1628">
                  <c:v>0.66930555555555782</c:v>
                </c:pt>
                <c:pt idx="1629">
                  <c:v>0.66936342592592557</c:v>
                </c:pt>
                <c:pt idx="1630">
                  <c:v>0.6694328703703728</c:v>
                </c:pt>
                <c:pt idx="1631">
                  <c:v>0.66950231481481481</c:v>
                </c:pt>
                <c:pt idx="1632">
                  <c:v>0.6695717592592596</c:v>
                </c:pt>
                <c:pt idx="1633">
                  <c:v>0.66964120370370817</c:v>
                </c:pt>
                <c:pt idx="1634">
                  <c:v>0.66971064814815084</c:v>
                </c:pt>
                <c:pt idx="1635">
                  <c:v>0.66978009259259763</c:v>
                </c:pt>
                <c:pt idx="1636">
                  <c:v>0.66984953703704042</c:v>
                </c:pt>
                <c:pt idx="1637">
                  <c:v>0.66990740740741006</c:v>
                </c:pt>
                <c:pt idx="1638">
                  <c:v>0.66997685185185185</c:v>
                </c:pt>
                <c:pt idx="1639">
                  <c:v>0.6700462962962993</c:v>
                </c:pt>
                <c:pt idx="1640">
                  <c:v>0.67011574074074076</c:v>
                </c:pt>
                <c:pt idx="1641">
                  <c:v>0.67018518518518688</c:v>
                </c:pt>
                <c:pt idx="1642">
                  <c:v>0.67025462962963156</c:v>
                </c:pt>
                <c:pt idx="1643">
                  <c:v>0.67032407407407801</c:v>
                </c:pt>
                <c:pt idx="1644">
                  <c:v>0.67039351851852269</c:v>
                </c:pt>
                <c:pt idx="1645">
                  <c:v>0.67046296296296026</c:v>
                </c:pt>
                <c:pt idx="1646">
                  <c:v>0.6705324074074076</c:v>
                </c:pt>
                <c:pt idx="1647">
                  <c:v>0.6705902777777798</c:v>
                </c:pt>
                <c:pt idx="1648">
                  <c:v>0.67065972222222459</c:v>
                </c:pt>
                <c:pt idx="1649">
                  <c:v>0.67072916666666893</c:v>
                </c:pt>
                <c:pt idx="1650">
                  <c:v>0.67079861111111505</c:v>
                </c:pt>
                <c:pt idx="1651">
                  <c:v>0.67086805555555806</c:v>
                </c:pt>
                <c:pt idx="1652">
                  <c:v>0.67093750000000063</c:v>
                </c:pt>
                <c:pt idx="1653">
                  <c:v>0.67100694444444464</c:v>
                </c:pt>
                <c:pt idx="1654">
                  <c:v>0.67106481481481728</c:v>
                </c:pt>
                <c:pt idx="1655">
                  <c:v>0.67113425925925962</c:v>
                </c:pt>
                <c:pt idx="1656">
                  <c:v>0.67120370370370364</c:v>
                </c:pt>
                <c:pt idx="1657">
                  <c:v>0.67127314814814865</c:v>
                </c:pt>
                <c:pt idx="1658">
                  <c:v>0.67134259259259599</c:v>
                </c:pt>
                <c:pt idx="1659">
                  <c:v>0.671412037037037</c:v>
                </c:pt>
                <c:pt idx="1660">
                  <c:v>0.67148148148148346</c:v>
                </c:pt>
                <c:pt idx="1661">
                  <c:v>0.67155092592592558</c:v>
                </c:pt>
                <c:pt idx="1662">
                  <c:v>0.67162037037037436</c:v>
                </c:pt>
                <c:pt idx="1663">
                  <c:v>0.67168981481481882</c:v>
                </c:pt>
                <c:pt idx="1664">
                  <c:v>0.67175925925926183</c:v>
                </c:pt>
                <c:pt idx="1665">
                  <c:v>0.67181712962962969</c:v>
                </c:pt>
                <c:pt idx="1666">
                  <c:v>0.67188657407407648</c:v>
                </c:pt>
                <c:pt idx="1667">
                  <c:v>0.67196759259259575</c:v>
                </c:pt>
                <c:pt idx="1668">
                  <c:v>0.67202546296296362</c:v>
                </c:pt>
                <c:pt idx="1669">
                  <c:v>0.67209490740740996</c:v>
                </c:pt>
                <c:pt idx="1670">
                  <c:v>0.67216435185185153</c:v>
                </c:pt>
                <c:pt idx="1671">
                  <c:v>0.67223379629629665</c:v>
                </c:pt>
                <c:pt idx="1672">
                  <c:v>0.67230324074074066</c:v>
                </c:pt>
                <c:pt idx="1673">
                  <c:v>0.67237268518518722</c:v>
                </c:pt>
                <c:pt idx="1674">
                  <c:v>0.67244212962962968</c:v>
                </c:pt>
                <c:pt idx="1675">
                  <c:v>0.67251157407407636</c:v>
                </c:pt>
                <c:pt idx="1676">
                  <c:v>0.67256944444444622</c:v>
                </c:pt>
                <c:pt idx="1677">
                  <c:v>0.67263888888889289</c:v>
                </c:pt>
                <c:pt idx="1678">
                  <c:v>0.67270833333333735</c:v>
                </c:pt>
                <c:pt idx="1679">
                  <c:v>0.67277777777778003</c:v>
                </c:pt>
                <c:pt idx="1680">
                  <c:v>0.67284722222222471</c:v>
                </c:pt>
                <c:pt idx="1681">
                  <c:v>0.67291666666666661</c:v>
                </c:pt>
                <c:pt idx="1682">
                  <c:v>0.67298611111111162</c:v>
                </c:pt>
                <c:pt idx="1683">
                  <c:v>0.67305555555555818</c:v>
                </c:pt>
                <c:pt idx="1684">
                  <c:v>0.6731250000000033</c:v>
                </c:pt>
                <c:pt idx="1685">
                  <c:v>0.67319444444444765</c:v>
                </c:pt>
                <c:pt idx="1686">
                  <c:v>0.67326388888889077</c:v>
                </c:pt>
                <c:pt idx="1687">
                  <c:v>0.67332175925925963</c:v>
                </c:pt>
                <c:pt idx="1688">
                  <c:v>0.67339120370370686</c:v>
                </c:pt>
                <c:pt idx="1689">
                  <c:v>0.67346064814814965</c:v>
                </c:pt>
                <c:pt idx="1690">
                  <c:v>0.67353009259259622</c:v>
                </c:pt>
                <c:pt idx="1691">
                  <c:v>0.67359953703703901</c:v>
                </c:pt>
                <c:pt idx="1692">
                  <c:v>0.67366898148148346</c:v>
                </c:pt>
                <c:pt idx="1693">
                  <c:v>0.67373842592592592</c:v>
                </c:pt>
                <c:pt idx="1694">
                  <c:v>0.67380787037037437</c:v>
                </c:pt>
                <c:pt idx="1695">
                  <c:v>0.67387731481481705</c:v>
                </c:pt>
                <c:pt idx="1696">
                  <c:v>0.67393518518518736</c:v>
                </c:pt>
                <c:pt idx="1697">
                  <c:v>0.67400462962963192</c:v>
                </c:pt>
                <c:pt idx="1698">
                  <c:v>0.67407407407407804</c:v>
                </c:pt>
                <c:pt idx="1699">
                  <c:v>0.67414351851852305</c:v>
                </c:pt>
                <c:pt idx="1700">
                  <c:v>0.67421296296296063</c:v>
                </c:pt>
                <c:pt idx="1701">
                  <c:v>0.67428240740740764</c:v>
                </c:pt>
                <c:pt idx="1702">
                  <c:v>0.67435185185185265</c:v>
                </c:pt>
                <c:pt idx="1703">
                  <c:v>0.67442129629629977</c:v>
                </c:pt>
                <c:pt idx="1704">
                  <c:v>0.67449074074074078</c:v>
                </c:pt>
                <c:pt idx="1705">
                  <c:v>0.6745486111111143</c:v>
                </c:pt>
                <c:pt idx="1706">
                  <c:v>0.67461805555555876</c:v>
                </c:pt>
                <c:pt idx="1707">
                  <c:v>0.67468750000000177</c:v>
                </c:pt>
                <c:pt idx="1708">
                  <c:v>0.67475694444444645</c:v>
                </c:pt>
                <c:pt idx="1709">
                  <c:v>0.6748263888888909</c:v>
                </c:pt>
                <c:pt idx="1710">
                  <c:v>0.67489583333333936</c:v>
                </c:pt>
                <c:pt idx="1711">
                  <c:v>0.67496527777778004</c:v>
                </c:pt>
                <c:pt idx="1712">
                  <c:v>0.67503472222222261</c:v>
                </c:pt>
                <c:pt idx="1713">
                  <c:v>0.67510416666666673</c:v>
                </c:pt>
                <c:pt idx="1714">
                  <c:v>0.67517361111111385</c:v>
                </c:pt>
                <c:pt idx="1715">
                  <c:v>0.67523148148148382</c:v>
                </c:pt>
                <c:pt idx="1716">
                  <c:v>0.6753009259259255</c:v>
                </c:pt>
                <c:pt idx="1717">
                  <c:v>0.67537037037037295</c:v>
                </c:pt>
                <c:pt idx="1718">
                  <c:v>0.67543981481481741</c:v>
                </c:pt>
                <c:pt idx="1719">
                  <c:v>0.67550925925925964</c:v>
                </c:pt>
                <c:pt idx="1720">
                  <c:v>0.67557870370370365</c:v>
                </c:pt>
                <c:pt idx="1721">
                  <c:v>0.67564814814815177</c:v>
                </c:pt>
                <c:pt idx="1722">
                  <c:v>0.67571759259259656</c:v>
                </c:pt>
                <c:pt idx="1723">
                  <c:v>0.67578703703703902</c:v>
                </c:pt>
                <c:pt idx="1724">
                  <c:v>0.67584490740741099</c:v>
                </c:pt>
                <c:pt idx="1725">
                  <c:v>0.67591435185185178</c:v>
                </c:pt>
                <c:pt idx="1726">
                  <c:v>0.67598379629629834</c:v>
                </c:pt>
                <c:pt idx="1727">
                  <c:v>0.67605324074074069</c:v>
                </c:pt>
                <c:pt idx="1728">
                  <c:v>0.6761226851851877</c:v>
                </c:pt>
                <c:pt idx="1729">
                  <c:v>0.6761921296296296</c:v>
                </c:pt>
                <c:pt idx="1730">
                  <c:v>0.67626157407407683</c:v>
                </c:pt>
                <c:pt idx="1731">
                  <c:v>0.6763194444444468</c:v>
                </c:pt>
                <c:pt idx="1732">
                  <c:v>0.67638888888889115</c:v>
                </c:pt>
                <c:pt idx="1733">
                  <c:v>0.67645833333333572</c:v>
                </c:pt>
                <c:pt idx="1734">
                  <c:v>0.67652777777777784</c:v>
                </c:pt>
                <c:pt idx="1735">
                  <c:v>0.67659722222222263</c:v>
                </c:pt>
                <c:pt idx="1736">
                  <c:v>0.67666666666666664</c:v>
                </c:pt>
                <c:pt idx="1737">
                  <c:v>0.67673611111111165</c:v>
                </c:pt>
                <c:pt idx="1738">
                  <c:v>0.6768055555555591</c:v>
                </c:pt>
                <c:pt idx="1739">
                  <c:v>0.67687500000000389</c:v>
                </c:pt>
                <c:pt idx="1740">
                  <c:v>0.67693287037037353</c:v>
                </c:pt>
                <c:pt idx="1741">
                  <c:v>0.67700231481481565</c:v>
                </c:pt>
                <c:pt idx="1742">
                  <c:v>0.677071759259261</c:v>
                </c:pt>
                <c:pt idx="1743">
                  <c:v>0.67714120370370756</c:v>
                </c:pt>
                <c:pt idx="1744">
                  <c:v>0.67721064814815013</c:v>
                </c:pt>
                <c:pt idx="1745">
                  <c:v>0.67728009259259669</c:v>
                </c:pt>
                <c:pt idx="1746">
                  <c:v>0.67734953703703926</c:v>
                </c:pt>
                <c:pt idx="1747">
                  <c:v>0.67741898148148161</c:v>
                </c:pt>
                <c:pt idx="1748">
                  <c:v>0.67748842592592551</c:v>
                </c:pt>
                <c:pt idx="1749">
                  <c:v>0.67755787037037296</c:v>
                </c:pt>
                <c:pt idx="1750">
                  <c:v>0.67761574074074071</c:v>
                </c:pt>
                <c:pt idx="1751">
                  <c:v>0.67768518518518783</c:v>
                </c:pt>
                <c:pt idx="1752">
                  <c:v>0.67776620370370555</c:v>
                </c:pt>
                <c:pt idx="1753">
                  <c:v>0.67783564814815211</c:v>
                </c:pt>
                <c:pt idx="1754">
                  <c:v>0.67789351851852386</c:v>
                </c:pt>
                <c:pt idx="1755">
                  <c:v>0.67796296296296121</c:v>
                </c:pt>
                <c:pt idx="1756">
                  <c:v>0.67803240740740922</c:v>
                </c:pt>
                <c:pt idx="1757">
                  <c:v>0.6781018518518539</c:v>
                </c:pt>
                <c:pt idx="1758">
                  <c:v>0.67817129629630024</c:v>
                </c:pt>
                <c:pt idx="1759">
                  <c:v>0.67824074074074081</c:v>
                </c:pt>
                <c:pt idx="1760">
                  <c:v>0.67831018518518515</c:v>
                </c:pt>
                <c:pt idx="1761">
                  <c:v>0.67837962962963194</c:v>
                </c:pt>
                <c:pt idx="1762">
                  <c:v>0.67844907407407873</c:v>
                </c:pt>
                <c:pt idx="1763">
                  <c:v>0.6785069444444447</c:v>
                </c:pt>
                <c:pt idx="1764">
                  <c:v>0.67857638888888883</c:v>
                </c:pt>
                <c:pt idx="1765">
                  <c:v>0.67864583333333972</c:v>
                </c:pt>
                <c:pt idx="1766">
                  <c:v>0.6787152777777804</c:v>
                </c:pt>
                <c:pt idx="1767">
                  <c:v>0.67878472222222264</c:v>
                </c:pt>
                <c:pt idx="1768">
                  <c:v>0.67885416666666665</c:v>
                </c:pt>
                <c:pt idx="1769">
                  <c:v>0.67892361111111466</c:v>
                </c:pt>
                <c:pt idx="1770">
                  <c:v>0.67899305555555955</c:v>
                </c:pt>
                <c:pt idx="1771">
                  <c:v>0.67905092592592586</c:v>
                </c:pt>
                <c:pt idx="1772">
                  <c:v>0.67912037037037365</c:v>
                </c:pt>
                <c:pt idx="1773">
                  <c:v>0.67918981481481833</c:v>
                </c:pt>
                <c:pt idx="1774">
                  <c:v>0.67925925925926134</c:v>
                </c:pt>
                <c:pt idx="1775">
                  <c:v>0.67932870370370568</c:v>
                </c:pt>
                <c:pt idx="1776">
                  <c:v>0.67939814814815058</c:v>
                </c:pt>
                <c:pt idx="1777">
                  <c:v>0.67946759259259482</c:v>
                </c:pt>
                <c:pt idx="1778">
                  <c:v>0.67953703703703694</c:v>
                </c:pt>
                <c:pt idx="1779">
                  <c:v>0.67960648148148406</c:v>
                </c:pt>
                <c:pt idx="1780">
                  <c:v>0.67967592592592585</c:v>
                </c:pt>
                <c:pt idx="1781">
                  <c:v>0.67974537037037552</c:v>
                </c:pt>
                <c:pt idx="1782">
                  <c:v>0.67980324074074072</c:v>
                </c:pt>
                <c:pt idx="1783">
                  <c:v>0.67987268518518784</c:v>
                </c:pt>
                <c:pt idx="1784">
                  <c:v>0.67994212962962963</c:v>
                </c:pt>
                <c:pt idx="1785">
                  <c:v>0.68001157407407464</c:v>
                </c:pt>
                <c:pt idx="1786">
                  <c:v>0.68008101851852176</c:v>
                </c:pt>
                <c:pt idx="1787">
                  <c:v>0.68015046296296156</c:v>
                </c:pt>
                <c:pt idx="1788">
                  <c:v>0.68021990740740745</c:v>
                </c:pt>
                <c:pt idx="1789">
                  <c:v>0.68028935185185158</c:v>
                </c:pt>
                <c:pt idx="1790">
                  <c:v>0.6803587962962967</c:v>
                </c:pt>
                <c:pt idx="1791">
                  <c:v>0.68042824074074049</c:v>
                </c:pt>
                <c:pt idx="1792">
                  <c:v>0.68049768518518561</c:v>
                </c:pt>
                <c:pt idx="1793">
                  <c:v>0.68055555555555569</c:v>
                </c:pt>
                <c:pt idx="1794">
                  <c:v>0.68062500000000226</c:v>
                </c:pt>
                <c:pt idx="1795">
                  <c:v>0.68069444444444671</c:v>
                </c:pt>
                <c:pt idx="1796">
                  <c:v>0.68076388888888895</c:v>
                </c:pt>
                <c:pt idx="1797">
                  <c:v>0.68083333333333362</c:v>
                </c:pt>
                <c:pt idx="1798">
                  <c:v>0.68090277777777752</c:v>
                </c:pt>
                <c:pt idx="1799">
                  <c:v>0.6809722222222222</c:v>
                </c:pt>
                <c:pt idx="1800">
                  <c:v>0.68103009259259506</c:v>
                </c:pt>
                <c:pt idx="1801">
                  <c:v>0.68111111111111111</c:v>
                </c:pt>
                <c:pt idx="1802">
                  <c:v>0.68118055555555568</c:v>
                </c:pt>
                <c:pt idx="1803">
                  <c:v>0.68123842592592398</c:v>
                </c:pt>
                <c:pt idx="1804">
                  <c:v>0.6813078703703721</c:v>
                </c:pt>
                <c:pt idx="1805">
                  <c:v>0.68137731481481489</c:v>
                </c:pt>
                <c:pt idx="1806">
                  <c:v>0.68144675925925857</c:v>
                </c:pt>
                <c:pt idx="1807">
                  <c:v>0.68151620370370358</c:v>
                </c:pt>
                <c:pt idx="1808">
                  <c:v>0.68158564814814815</c:v>
                </c:pt>
                <c:pt idx="1809">
                  <c:v>0.6816550925925966</c:v>
                </c:pt>
                <c:pt idx="1810">
                  <c:v>0.68172453703703761</c:v>
                </c:pt>
                <c:pt idx="1811">
                  <c:v>0.68188657407407405</c:v>
                </c:pt>
                <c:pt idx="1812">
                  <c:v>0.68195601851852106</c:v>
                </c:pt>
                <c:pt idx="1813">
                  <c:v>0.68202546296296296</c:v>
                </c:pt>
                <c:pt idx="1814">
                  <c:v>0.6820833333333336</c:v>
                </c:pt>
                <c:pt idx="1815">
                  <c:v>0.6821527777777775</c:v>
                </c:pt>
                <c:pt idx="1816">
                  <c:v>0.68222222222222229</c:v>
                </c:pt>
                <c:pt idx="1817">
                  <c:v>0.68229166666666663</c:v>
                </c:pt>
                <c:pt idx="1818">
                  <c:v>0.68236111111111108</c:v>
                </c:pt>
                <c:pt idx="1819">
                  <c:v>0.68243055555555554</c:v>
                </c:pt>
                <c:pt idx="1820">
                  <c:v>0.6825</c:v>
                </c:pt>
                <c:pt idx="1821">
                  <c:v>0.68255787037037063</c:v>
                </c:pt>
                <c:pt idx="1822">
                  <c:v>0.68262731481481564</c:v>
                </c:pt>
                <c:pt idx="1823">
                  <c:v>0.68269675925925932</c:v>
                </c:pt>
                <c:pt idx="1824">
                  <c:v>0.68276620370370367</c:v>
                </c:pt>
                <c:pt idx="1825">
                  <c:v>0.68283564814815023</c:v>
                </c:pt>
                <c:pt idx="1826">
                  <c:v>0.68290509259259657</c:v>
                </c:pt>
                <c:pt idx="1827">
                  <c:v>0.68297453703703714</c:v>
                </c:pt>
                <c:pt idx="1828">
                  <c:v>0.6830439814814816</c:v>
                </c:pt>
                <c:pt idx="1829">
                  <c:v>0.68311342592592339</c:v>
                </c:pt>
                <c:pt idx="1830">
                  <c:v>0.68317129629629858</c:v>
                </c:pt>
                <c:pt idx="1831">
                  <c:v>0.68324074074074059</c:v>
                </c:pt>
                <c:pt idx="1832">
                  <c:v>0.68331018518518516</c:v>
                </c:pt>
                <c:pt idx="1833">
                  <c:v>0.68337962962962961</c:v>
                </c:pt>
                <c:pt idx="1834">
                  <c:v>0.68344907407407685</c:v>
                </c:pt>
                <c:pt idx="1835">
                  <c:v>0.68351851851851864</c:v>
                </c:pt>
                <c:pt idx="1836">
                  <c:v>0.68358796296295909</c:v>
                </c:pt>
                <c:pt idx="1837">
                  <c:v>0.68365740740740921</c:v>
                </c:pt>
                <c:pt idx="1838">
                  <c:v>0.68372685185185178</c:v>
                </c:pt>
                <c:pt idx="1839">
                  <c:v>0.68379629629629834</c:v>
                </c:pt>
                <c:pt idx="1840">
                  <c:v>0.68385416666666676</c:v>
                </c:pt>
                <c:pt idx="1841">
                  <c:v>0.68392361111111288</c:v>
                </c:pt>
                <c:pt idx="1842">
                  <c:v>0.68399305555555745</c:v>
                </c:pt>
                <c:pt idx="1843">
                  <c:v>0.68406249999999957</c:v>
                </c:pt>
                <c:pt idx="1844">
                  <c:v>0.6841319444444447</c:v>
                </c:pt>
                <c:pt idx="1845">
                  <c:v>0.68420138888888893</c:v>
                </c:pt>
                <c:pt idx="1846">
                  <c:v>0.68427083333333572</c:v>
                </c:pt>
                <c:pt idx="1847">
                  <c:v>0.68434027777777784</c:v>
                </c:pt>
                <c:pt idx="1848">
                  <c:v>0.68440972222222218</c:v>
                </c:pt>
                <c:pt idx="1849">
                  <c:v>0.68447916666666653</c:v>
                </c:pt>
                <c:pt idx="1850">
                  <c:v>0.68454861111111165</c:v>
                </c:pt>
                <c:pt idx="1851">
                  <c:v>0.68461805555555733</c:v>
                </c:pt>
                <c:pt idx="1852">
                  <c:v>0.68467592592592597</c:v>
                </c:pt>
                <c:pt idx="1853">
                  <c:v>0.68474537037037353</c:v>
                </c:pt>
                <c:pt idx="1854">
                  <c:v>0.68481481481481565</c:v>
                </c:pt>
                <c:pt idx="1855">
                  <c:v>0.68488425925925922</c:v>
                </c:pt>
                <c:pt idx="1856">
                  <c:v>0.68495370370370379</c:v>
                </c:pt>
                <c:pt idx="1857">
                  <c:v>0.68502314814814813</c:v>
                </c:pt>
                <c:pt idx="1858">
                  <c:v>0.68509259259259492</c:v>
                </c:pt>
                <c:pt idx="1859">
                  <c:v>0.68516203703703649</c:v>
                </c:pt>
                <c:pt idx="1860">
                  <c:v>0.68523148148148161</c:v>
                </c:pt>
                <c:pt idx="1861">
                  <c:v>0.68528935185185158</c:v>
                </c:pt>
                <c:pt idx="1862">
                  <c:v>0.6853587962962967</c:v>
                </c:pt>
                <c:pt idx="1863">
                  <c:v>0.68542824074074049</c:v>
                </c:pt>
                <c:pt idx="1864">
                  <c:v>0.68549768518518561</c:v>
                </c:pt>
                <c:pt idx="1865">
                  <c:v>0.68556712962962729</c:v>
                </c:pt>
                <c:pt idx="1866">
                  <c:v>0.68563657407407463</c:v>
                </c:pt>
                <c:pt idx="1867">
                  <c:v>0.68570601851852175</c:v>
                </c:pt>
                <c:pt idx="1868">
                  <c:v>0.68577546296296299</c:v>
                </c:pt>
                <c:pt idx="1869">
                  <c:v>0.68584490740740922</c:v>
                </c:pt>
                <c:pt idx="1870">
                  <c:v>0.68591435185185157</c:v>
                </c:pt>
                <c:pt idx="1871">
                  <c:v>0.68598379629629624</c:v>
                </c:pt>
                <c:pt idx="1872">
                  <c:v>0.68604166666666844</c:v>
                </c:pt>
                <c:pt idx="1873">
                  <c:v>0.68611111111111101</c:v>
                </c:pt>
                <c:pt idx="1874">
                  <c:v>0.68618055555555568</c:v>
                </c:pt>
                <c:pt idx="1875">
                  <c:v>0.68624999999999992</c:v>
                </c:pt>
                <c:pt idx="1876">
                  <c:v>0.6863194444444447</c:v>
                </c:pt>
                <c:pt idx="1877">
                  <c:v>0.68638888888888883</c:v>
                </c:pt>
                <c:pt idx="1878">
                  <c:v>0.68645833333333361</c:v>
                </c:pt>
                <c:pt idx="1879">
                  <c:v>0.68652777777777751</c:v>
                </c:pt>
                <c:pt idx="1880">
                  <c:v>0.68659722222222219</c:v>
                </c:pt>
                <c:pt idx="1881">
                  <c:v>0.68665509259259661</c:v>
                </c:pt>
                <c:pt idx="1882">
                  <c:v>0.68672453703703762</c:v>
                </c:pt>
                <c:pt idx="1883">
                  <c:v>0.68679398148148163</c:v>
                </c:pt>
                <c:pt idx="1884">
                  <c:v>0.68686342592592387</c:v>
                </c:pt>
                <c:pt idx="1885">
                  <c:v>0.68693287037037065</c:v>
                </c:pt>
                <c:pt idx="1886">
                  <c:v>0.68700231481481477</c:v>
                </c:pt>
                <c:pt idx="1887">
                  <c:v>0.68707175925925934</c:v>
                </c:pt>
                <c:pt idx="1888">
                  <c:v>0.68712962962962965</c:v>
                </c:pt>
                <c:pt idx="1889">
                  <c:v>0.68719907407407765</c:v>
                </c:pt>
                <c:pt idx="1890">
                  <c:v>0.68726851851852044</c:v>
                </c:pt>
                <c:pt idx="1891">
                  <c:v>0.6873379629629599</c:v>
                </c:pt>
                <c:pt idx="1892">
                  <c:v>0.68740740740740769</c:v>
                </c:pt>
                <c:pt idx="1893">
                  <c:v>0.68747685185185159</c:v>
                </c:pt>
              </c:numCache>
            </c:numRef>
          </c:cat>
          <c:val>
            <c:numRef>
              <c:f>'АД ВЧД Опер'!$O$2:$O$1895</c:f>
              <c:numCache>
                <c:formatCode>General</c:formatCode>
                <c:ptCount val="1894"/>
                <c:pt idx="0">
                  <c:v>75.8</c:v>
                </c:pt>
                <c:pt idx="1">
                  <c:v>75.8</c:v>
                </c:pt>
                <c:pt idx="2">
                  <c:v>75.8</c:v>
                </c:pt>
                <c:pt idx="3">
                  <c:v>75.8</c:v>
                </c:pt>
                <c:pt idx="4">
                  <c:v>75.8</c:v>
                </c:pt>
                <c:pt idx="5">
                  <c:v>75.8</c:v>
                </c:pt>
                <c:pt idx="6">
                  <c:v>75.8</c:v>
                </c:pt>
                <c:pt idx="7">
                  <c:v>75.8</c:v>
                </c:pt>
                <c:pt idx="8">
                  <c:v>75.8</c:v>
                </c:pt>
                <c:pt idx="9">
                  <c:v>75.8</c:v>
                </c:pt>
                <c:pt idx="10">
                  <c:v>75.8</c:v>
                </c:pt>
                <c:pt idx="11">
                  <c:v>75.8</c:v>
                </c:pt>
                <c:pt idx="12">
                  <c:v>75.8</c:v>
                </c:pt>
                <c:pt idx="13">
                  <c:v>75.8</c:v>
                </c:pt>
                <c:pt idx="14">
                  <c:v>75.8</c:v>
                </c:pt>
                <c:pt idx="15">
                  <c:v>75.8</c:v>
                </c:pt>
                <c:pt idx="16">
                  <c:v>75.8</c:v>
                </c:pt>
                <c:pt idx="17">
                  <c:v>73.2</c:v>
                </c:pt>
                <c:pt idx="18">
                  <c:v>73.2</c:v>
                </c:pt>
                <c:pt idx="19">
                  <c:v>73.2</c:v>
                </c:pt>
                <c:pt idx="20">
                  <c:v>73.2</c:v>
                </c:pt>
                <c:pt idx="21">
                  <c:v>73.2</c:v>
                </c:pt>
                <c:pt idx="22">
                  <c:v>73.2</c:v>
                </c:pt>
                <c:pt idx="23">
                  <c:v>73.2</c:v>
                </c:pt>
                <c:pt idx="24">
                  <c:v>73.2</c:v>
                </c:pt>
                <c:pt idx="25">
                  <c:v>73.2</c:v>
                </c:pt>
                <c:pt idx="26">
                  <c:v>73.2</c:v>
                </c:pt>
                <c:pt idx="27">
                  <c:v>73.2</c:v>
                </c:pt>
                <c:pt idx="28">
                  <c:v>73.2</c:v>
                </c:pt>
                <c:pt idx="29">
                  <c:v>73.2</c:v>
                </c:pt>
                <c:pt idx="30">
                  <c:v>73.2</c:v>
                </c:pt>
                <c:pt idx="31">
                  <c:v>73.2</c:v>
                </c:pt>
                <c:pt idx="32">
                  <c:v>73.2</c:v>
                </c:pt>
                <c:pt idx="33">
                  <c:v>73.2</c:v>
                </c:pt>
                <c:pt idx="34">
                  <c:v>73.2</c:v>
                </c:pt>
                <c:pt idx="35">
                  <c:v>73.2</c:v>
                </c:pt>
                <c:pt idx="36">
                  <c:v>73.2</c:v>
                </c:pt>
                <c:pt idx="37">
                  <c:v>73.2</c:v>
                </c:pt>
                <c:pt idx="38">
                  <c:v>73.2</c:v>
                </c:pt>
                <c:pt idx="39">
                  <c:v>73.2</c:v>
                </c:pt>
                <c:pt idx="40">
                  <c:v>73.2</c:v>
                </c:pt>
                <c:pt idx="41">
                  <c:v>73.2</c:v>
                </c:pt>
                <c:pt idx="42">
                  <c:v>73.2</c:v>
                </c:pt>
                <c:pt idx="43">
                  <c:v>73.2</c:v>
                </c:pt>
                <c:pt idx="44">
                  <c:v>73.2</c:v>
                </c:pt>
                <c:pt idx="45">
                  <c:v>73.2</c:v>
                </c:pt>
                <c:pt idx="46">
                  <c:v>73.2</c:v>
                </c:pt>
                <c:pt idx="47">
                  <c:v>73.2</c:v>
                </c:pt>
                <c:pt idx="48">
                  <c:v>75.900000000000006</c:v>
                </c:pt>
                <c:pt idx="49">
                  <c:v>75.900000000000006</c:v>
                </c:pt>
                <c:pt idx="50">
                  <c:v>75.900000000000006</c:v>
                </c:pt>
                <c:pt idx="51">
                  <c:v>75.900000000000006</c:v>
                </c:pt>
                <c:pt idx="52">
                  <c:v>75.900000000000006</c:v>
                </c:pt>
                <c:pt idx="53">
                  <c:v>75.900000000000006</c:v>
                </c:pt>
                <c:pt idx="54">
                  <c:v>75.900000000000006</c:v>
                </c:pt>
                <c:pt idx="55">
                  <c:v>75.900000000000006</c:v>
                </c:pt>
                <c:pt idx="56">
                  <c:v>75.900000000000006</c:v>
                </c:pt>
                <c:pt idx="57">
                  <c:v>75.900000000000006</c:v>
                </c:pt>
                <c:pt idx="58">
                  <c:v>75.900000000000006</c:v>
                </c:pt>
                <c:pt idx="59">
                  <c:v>75.900000000000006</c:v>
                </c:pt>
                <c:pt idx="60">
                  <c:v>75.900000000000006</c:v>
                </c:pt>
                <c:pt idx="61">
                  <c:v>75.900000000000006</c:v>
                </c:pt>
                <c:pt idx="62">
                  <c:v>75.900000000000006</c:v>
                </c:pt>
                <c:pt idx="63">
                  <c:v>75.900000000000006</c:v>
                </c:pt>
                <c:pt idx="64">
                  <c:v>75.900000000000006</c:v>
                </c:pt>
                <c:pt idx="65">
                  <c:v>75.900000000000006</c:v>
                </c:pt>
                <c:pt idx="66">
                  <c:v>75.900000000000006</c:v>
                </c:pt>
                <c:pt idx="67">
                  <c:v>75.900000000000006</c:v>
                </c:pt>
                <c:pt idx="68">
                  <c:v>83.1</c:v>
                </c:pt>
                <c:pt idx="69">
                  <c:v>83.1</c:v>
                </c:pt>
                <c:pt idx="70">
                  <c:v>83.1</c:v>
                </c:pt>
                <c:pt idx="71">
                  <c:v>83.1</c:v>
                </c:pt>
                <c:pt idx="72">
                  <c:v>83.1</c:v>
                </c:pt>
                <c:pt idx="73">
                  <c:v>83.1</c:v>
                </c:pt>
                <c:pt idx="74">
                  <c:v>83.1</c:v>
                </c:pt>
                <c:pt idx="75">
                  <c:v>83.1</c:v>
                </c:pt>
                <c:pt idx="76">
                  <c:v>83.1</c:v>
                </c:pt>
                <c:pt idx="77">
                  <c:v>83.1</c:v>
                </c:pt>
                <c:pt idx="78">
                  <c:v>83.1</c:v>
                </c:pt>
                <c:pt idx="79">
                  <c:v>83.1</c:v>
                </c:pt>
                <c:pt idx="80">
                  <c:v>83.1</c:v>
                </c:pt>
                <c:pt idx="81">
                  <c:v>83.1</c:v>
                </c:pt>
                <c:pt idx="82">
                  <c:v>83.1</c:v>
                </c:pt>
                <c:pt idx="83">
                  <c:v>83.1</c:v>
                </c:pt>
                <c:pt idx="84">
                  <c:v>83.1</c:v>
                </c:pt>
                <c:pt idx="85">
                  <c:v>83.1</c:v>
                </c:pt>
                <c:pt idx="86">
                  <c:v>83.1</c:v>
                </c:pt>
                <c:pt idx="87">
                  <c:v>83.1</c:v>
                </c:pt>
                <c:pt idx="88">
                  <c:v>83.1</c:v>
                </c:pt>
                <c:pt idx="89">
                  <c:v>83.1</c:v>
                </c:pt>
                <c:pt idx="90">
                  <c:v>83.1</c:v>
                </c:pt>
                <c:pt idx="91">
                  <c:v>83.1</c:v>
                </c:pt>
                <c:pt idx="92">
                  <c:v>83.1</c:v>
                </c:pt>
                <c:pt idx="93">
                  <c:v>83.1</c:v>
                </c:pt>
                <c:pt idx="94">
                  <c:v>83.1</c:v>
                </c:pt>
                <c:pt idx="95">
                  <c:v>83.1</c:v>
                </c:pt>
                <c:pt idx="96">
                  <c:v>83.1</c:v>
                </c:pt>
                <c:pt idx="97">
                  <c:v>83.1</c:v>
                </c:pt>
                <c:pt idx="98">
                  <c:v>83.1</c:v>
                </c:pt>
                <c:pt idx="99">
                  <c:v>73.599999999999994</c:v>
                </c:pt>
                <c:pt idx="100">
                  <c:v>73.599999999999994</c:v>
                </c:pt>
                <c:pt idx="101">
                  <c:v>73.599999999999994</c:v>
                </c:pt>
                <c:pt idx="102">
                  <c:v>73.599999999999994</c:v>
                </c:pt>
                <c:pt idx="103">
                  <c:v>73.599999999999994</c:v>
                </c:pt>
                <c:pt idx="104">
                  <c:v>73.599999999999994</c:v>
                </c:pt>
                <c:pt idx="105">
                  <c:v>73.599999999999994</c:v>
                </c:pt>
                <c:pt idx="106">
                  <c:v>73.599999999999994</c:v>
                </c:pt>
                <c:pt idx="107">
                  <c:v>73.599999999999994</c:v>
                </c:pt>
                <c:pt idx="108">
                  <c:v>73.599999999999994</c:v>
                </c:pt>
                <c:pt idx="109">
                  <c:v>73.599999999999994</c:v>
                </c:pt>
                <c:pt idx="110">
                  <c:v>73.599999999999994</c:v>
                </c:pt>
                <c:pt idx="111">
                  <c:v>73.599999999999994</c:v>
                </c:pt>
                <c:pt idx="112">
                  <c:v>73.599999999999994</c:v>
                </c:pt>
                <c:pt idx="113">
                  <c:v>73.599999999999994</c:v>
                </c:pt>
                <c:pt idx="114">
                  <c:v>73.599999999999994</c:v>
                </c:pt>
                <c:pt idx="115">
                  <c:v>73.599999999999994</c:v>
                </c:pt>
                <c:pt idx="116">
                  <c:v>73.599999999999994</c:v>
                </c:pt>
                <c:pt idx="117">
                  <c:v>73.599999999999994</c:v>
                </c:pt>
                <c:pt idx="118">
                  <c:v>73.599999999999994</c:v>
                </c:pt>
                <c:pt idx="119">
                  <c:v>73.599999999999994</c:v>
                </c:pt>
                <c:pt idx="120">
                  <c:v>73.599999999999994</c:v>
                </c:pt>
                <c:pt idx="121">
                  <c:v>73.599999999999994</c:v>
                </c:pt>
                <c:pt idx="122">
                  <c:v>73.599999999999994</c:v>
                </c:pt>
                <c:pt idx="123">
                  <c:v>73.599999999999994</c:v>
                </c:pt>
                <c:pt idx="124">
                  <c:v>73.599999999999994</c:v>
                </c:pt>
                <c:pt idx="125">
                  <c:v>73.599999999999994</c:v>
                </c:pt>
                <c:pt idx="126">
                  <c:v>73.599999999999994</c:v>
                </c:pt>
                <c:pt idx="127">
                  <c:v>73.599999999999994</c:v>
                </c:pt>
                <c:pt idx="128">
                  <c:v>73.599999999999994</c:v>
                </c:pt>
                <c:pt idx="129">
                  <c:v>73.599999999999994</c:v>
                </c:pt>
                <c:pt idx="130">
                  <c:v>73.599999999999994</c:v>
                </c:pt>
                <c:pt idx="131">
                  <c:v>73.599999999999994</c:v>
                </c:pt>
                <c:pt idx="132">
                  <c:v>73.599999999999994</c:v>
                </c:pt>
                <c:pt idx="133">
                  <c:v>73.599999999999994</c:v>
                </c:pt>
                <c:pt idx="134">
                  <c:v>73.599999999999994</c:v>
                </c:pt>
                <c:pt idx="135">
                  <c:v>73.599999999999994</c:v>
                </c:pt>
                <c:pt idx="136">
                  <c:v>73.599999999999994</c:v>
                </c:pt>
                <c:pt idx="137">
                  <c:v>73.599999999999994</c:v>
                </c:pt>
                <c:pt idx="138">
                  <c:v>73.599999999999994</c:v>
                </c:pt>
                <c:pt idx="139">
                  <c:v>22.2</c:v>
                </c:pt>
                <c:pt idx="140">
                  <c:v>22.2</c:v>
                </c:pt>
                <c:pt idx="141">
                  <c:v>22.2</c:v>
                </c:pt>
                <c:pt idx="142">
                  <c:v>22.2</c:v>
                </c:pt>
                <c:pt idx="143">
                  <c:v>22.2</c:v>
                </c:pt>
                <c:pt idx="144">
                  <c:v>22.2</c:v>
                </c:pt>
                <c:pt idx="145">
                  <c:v>22.2</c:v>
                </c:pt>
                <c:pt idx="146">
                  <c:v>22.2</c:v>
                </c:pt>
                <c:pt idx="147">
                  <c:v>22.2</c:v>
                </c:pt>
                <c:pt idx="148">
                  <c:v>22.2</c:v>
                </c:pt>
                <c:pt idx="149">
                  <c:v>22.2</c:v>
                </c:pt>
                <c:pt idx="150">
                  <c:v>34.300000000000004</c:v>
                </c:pt>
                <c:pt idx="151">
                  <c:v>34.300000000000004</c:v>
                </c:pt>
                <c:pt idx="152">
                  <c:v>34.300000000000004</c:v>
                </c:pt>
                <c:pt idx="153">
                  <c:v>34.300000000000004</c:v>
                </c:pt>
                <c:pt idx="154">
                  <c:v>34.300000000000004</c:v>
                </c:pt>
                <c:pt idx="155">
                  <c:v>34.300000000000004</c:v>
                </c:pt>
                <c:pt idx="156">
                  <c:v>34.300000000000004</c:v>
                </c:pt>
                <c:pt idx="157">
                  <c:v>34.300000000000004</c:v>
                </c:pt>
                <c:pt idx="158">
                  <c:v>34.300000000000004</c:v>
                </c:pt>
                <c:pt idx="159">
                  <c:v>34.300000000000004</c:v>
                </c:pt>
                <c:pt idx="160">
                  <c:v>60.2</c:v>
                </c:pt>
                <c:pt idx="161">
                  <c:v>60.2</c:v>
                </c:pt>
                <c:pt idx="162">
                  <c:v>60.2</c:v>
                </c:pt>
                <c:pt idx="163">
                  <c:v>60.2</c:v>
                </c:pt>
                <c:pt idx="164">
                  <c:v>60.2</c:v>
                </c:pt>
                <c:pt idx="165">
                  <c:v>60.2</c:v>
                </c:pt>
                <c:pt idx="166">
                  <c:v>60.2</c:v>
                </c:pt>
                <c:pt idx="167">
                  <c:v>60.2</c:v>
                </c:pt>
                <c:pt idx="168">
                  <c:v>60.2</c:v>
                </c:pt>
                <c:pt idx="169">
                  <c:v>60.2</c:v>
                </c:pt>
                <c:pt idx="170">
                  <c:v>68.400000000000006</c:v>
                </c:pt>
                <c:pt idx="171">
                  <c:v>68.400000000000006</c:v>
                </c:pt>
                <c:pt idx="172">
                  <c:v>68.400000000000006</c:v>
                </c:pt>
                <c:pt idx="173">
                  <c:v>68.400000000000006</c:v>
                </c:pt>
                <c:pt idx="174">
                  <c:v>68.400000000000006</c:v>
                </c:pt>
                <c:pt idx="175">
                  <c:v>68.400000000000006</c:v>
                </c:pt>
                <c:pt idx="176">
                  <c:v>68.400000000000006</c:v>
                </c:pt>
                <c:pt idx="177">
                  <c:v>68.400000000000006</c:v>
                </c:pt>
                <c:pt idx="178">
                  <c:v>68.400000000000006</c:v>
                </c:pt>
                <c:pt idx="179">
                  <c:v>68.400000000000006</c:v>
                </c:pt>
                <c:pt idx="180">
                  <c:v>68.400000000000006</c:v>
                </c:pt>
                <c:pt idx="181">
                  <c:v>68.400000000000006</c:v>
                </c:pt>
                <c:pt idx="182">
                  <c:v>68.400000000000006</c:v>
                </c:pt>
                <c:pt idx="183">
                  <c:v>68.400000000000006</c:v>
                </c:pt>
                <c:pt idx="184">
                  <c:v>68.400000000000006</c:v>
                </c:pt>
                <c:pt idx="185">
                  <c:v>68.400000000000006</c:v>
                </c:pt>
                <c:pt idx="186">
                  <c:v>68.400000000000006</c:v>
                </c:pt>
                <c:pt idx="187">
                  <c:v>68.400000000000006</c:v>
                </c:pt>
                <c:pt idx="188">
                  <c:v>68.400000000000006</c:v>
                </c:pt>
                <c:pt idx="189">
                  <c:v>68.400000000000006</c:v>
                </c:pt>
                <c:pt idx="190">
                  <c:v>68.400000000000006</c:v>
                </c:pt>
                <c:pt idx="191">
                  <c:v>68.400000000000006</c:v>
                </c:pt>
                <c:pt idx="192">
                  <c:v>68.400000000000006</c:v>
                </c:pt>
                <c:pt idx="193">
                  <c:v>68.400000000000006</c:v>
                </c:pt>
                <c:pt idx="194">
                  <c:v>68.400000000000006</c:v>
                </c:pt>
                <c:pt idx="195">
                  <c:v>68.400000000000006</c:v>
                </c:pt>
                <c:pt idx="196">
                  <c:v>68.400000000000006</c:v>
                </c:pt>
                <c:pt idx="197">
                  <c:v>68.400000000000006</c:v>
                </c:pt>
                <c:pt idx="198">
                  <c:v>68.400000000000006</c:v>
                </c:pt>
                <c:pt idx="199">
                  <c:v>68.400000000000006</c:v>
                </c:pt>
                <c:pt idx="200">
                  <c:v>68.400000000000006</c:v>
                </c:pt>
                <c:pt idx="201">
                  <c:v>62.9</c:v>
                </c:pt>
                <c:pt idx="202">
                  <c:v>62.9</c:v>
                </c:pt>
                <c:pt idx="203">
                  <c:v>62.9</c:v>
                </c:pt>
                <c:pt idx="204">
                  <c:v>62.9</c:v>
                </c:pt>
                <c:pt idx="205">
                  <c:v>62.9</c:v>
                </c:pt>
                <c:pt idx="206">
                  <c:v>62.9</c:v>
                </c:pt>
                <c:pt idx="207">
                  <c:v>62.9</c:v>
                </c:pt>
                <c:pt idx="208">
                  <c:v>62.9</c:v>
                </c:pt>
                <c:pt idx="209">
                  <c:v>62.9</c:v>
                </c:pt>
                <c:pt idx="210">
                  <c:v>62.9</c:v>
                </c:pt>
                <c:pt idx="211">
                  <c:v>62.9</c:v>
                </c:pt>
                <c:pt idx="212">
                  <c:v>62.9</c:v>
                </c:pt>
                <c:pt idx="213">
                  <c:v>62.9</c:v>
                </c:pt>
                <c:pt idx="214">
                  <c:v>62.9</c:v>
                </c:pt>
                <c:pt idx="215">
                  <c:v>62.9</c:v>
                </c:pt>
                <c:pt idx="216">
                  <c:v>62.9</c:v>
                </c:pt>
                <c:pt idx="217">
                  <c:v>62.9</c:v>
                </c:pt>
                <c:pt idx="218">
                  <c:v>62.9</c:v>
                </c:pt>
                <c:pt idx="219">
                  <c:v>62.9</c:v>
                </c:pt>
                <c:pt idx="220">
                  <c:v>62.9</c:v>
                </c:pt>
                <c:pt idx="221">
                  <c:v>62.9</c:v>
                </c:pt>
                <c:pt idx="222">
                  <c:v>62.9</c:v>
                </c:pt>
                <c:pt idx="223">
                  <c:v>62.9</c:v>
                </c:pt>
                <c:pt idx="224">
                  <c:v>62.9</c:v>
                </c:pt>
                <c:pt idx="225">
                  <c:v>62.9</c:v>
                </c:pt>
                <c:pt idx="226">
                  <c:v>62.9</c:v>
                </c:pt>
                <c:pt idx="227">
                  <c:v>62.9</c:v>
                </c:pt>
                <c:pt idx="228">
                  <c:v>62.9</c:v>
                </c:pt>
                <c:pt idx="229">
                  <c:v>62.9</c:v>
                </c:pt>
                <c:pt idx="230">
                  <c:v>62.9</c:v>
                </c:pt>
                <c:pt idx="231">
                  <c:v>62.9</c:v>
                </c:pt>
                <c:pt idx="232">
                  <c:v>52.6</c:v>
                </c:pt>
                <c:pt idx="233">
                  <c:v>52.6</c:v>
                </c:pt>
                <c:pt idx="234">
                  <c:v>52.6</c:v>
                </c:pt>
                <c:pt idx="235">
                  <c:v>52.6</c:v>
                </c:pt>
                <c:pt idx="236">
                  <c:v>52.6</c:v>
                </c:pt>
                <c:pt idx="237">
                  <c:v>52.6</c:v>
                </c:pt>
                <c:pt idx="238">
                  <c:v>52.6</c:v>
                </c:pt>
                <c:pt idx="239">
                  <c:v>52.6</c:v>
                </c:pt>
                <c:pt idx="240">
                  <c:v>52.6</c:v>
                </c:pt>
                <c:pt idx="241">
                  <c:v>52.6</c:v>
                </c:pt>
                <c:pt idx="242">
                  <c:v>52.6</c:v>
                </c:pt>
                <c:pt idx="243">
                  <c:v>52.6</c:v>
                </c:pt>
                <c:pt idx="244">
                  <c:v>52.6</c:v>
                </c:pt>
                <c:pt idx="245">
                  <c:v>52.6</c:v>
                </c:pt>
                <c:pt idx="246">
                  <c:v>52.6</c:v>
                </c:pt>
                <c:pt idx="247">
                  <c:v>52.6</c:v>
                </c:pt>
                <c:pt idx="248">
                  <c:v>52.6</c:v>
                </c:pt>
                <c:pt idx="249">
                  <c:v>52.6</c:v>
                </c:pt>
                <c:pt idx="250">
                  <c:v>52.6</c:v>
                </c:pt>
                <c:pt idx="251">
                  <c:v>52.6</c:v>
                </c:pt>
                <c:pt idx="252">
                  <c:v>52.6</c:v>
                </c:pt>
                <c:pt idx="253">
                  <c:v>52.6</c:v>
                </c:pt>
                <c:pt idx="254">
                  <c:v>52.6</c:v>
                </c:pt>
                <c:pt idx="255">
                  <c:v>52.6</c:v>
                </c:pt>
                <c:pt idx="256">
                  <c:v>52.6</c:v>
                </c:pt>
                <c:pt idx="257">
                  <c:v>52.6</c:v>
                </c:pt>
                <c:pt idx="258">
                  <c:v>52.6</c:v>
                </c:pt>
                <c:pt idx="259">
                  <c:v>52.6</c:v>
                </c:pt>
                <c:pt idx="260">
                  <c:v>52.6</c:v>
                </c:pt>
                <c:pt idx="261">
                  <c:v>52.6</c:v>
                </c:pt>
                <c:pt idx="262">
                  <c:v>52.6</c:v>
                </c:pt>
                <c:pt idx="263">
                  <c:v>63.9</c:v>
                </c:pt>
                <c:pt idx="264">
                  <c:v>63.9</c:v>
                </c:pt>
                <c:pt idx="265">
                  <c:v>63.9</c:v>
                </c:pt>
                <c:pt idx="266">
                  <c:v>63.9</c:v>
                </c:pt>
                <c:pt idx="267">
                  <c:v>63.9</c:v>
                </c:pt>
                <c:pt idx="268">
                  <c:v>63.9</c:v>
                </c:pt>
                <c:pt idx="269">
                  <c:v>63.9</c:v>
                </c:pt>
                <c:pt idx="270">
                  <c:v>63.9</c:v>
                </c:pt>
                <c:pt idx="271">
                  <c:v>63.9</c:v>
                </c:pt>
                <c:pt idx="272">
                  <c:v>63.9</c:v>
                </c:pt>
                <c:pt idx="273">
                  <c:v>63.9</c:v>
                </c:pt>
                <c:pt idx="274">
                  <c:v>63.9</c:v>
                </c:pt>
                <c:pt idx="275">
                  <c:v>63.9</c:v>
                </c:pt>
                <c:pt idx="276">
                  <c:v>63.9</c:v>
                </c:pt>
                <c:pt idx="277">
                  <c:v>63.9</c:v>
                </c:pt>
                <c:pt idx="278">
                  <c:v>63.9</c:v>
                </c:pt>
                <c:pt idx="279">
                  <c:v>63.9</c:v>
                </c:pt>
                <c:pt idx="280">
                  <c:v>63.9</c:v>
                </c:pt>
                <c:pt idx="281">
                  <c:v>63.9</c:v>
                </c:pt>
                <c:pt idx="282">
                  <c:v>63.9</c:v>
                </c:pt>
                <c:pt idx="283">
                  <c:v>63.9</c:v>
                </c:pt>
                <c:pt idx="284">
                  <c:v>63.9</c:v>
                </c:pt>
                <c:pt idx="285">
                  <c:v>63.9</c:v>
                </c:pt>
                <c:pt idx="286">
                  <c:v>63.9</c:v>
                </c:pt>
                <c:pt idx="287">
                  <c:v>63.9</c:v>
                </c:pt>
                <c:pt idx="288">
                  <c:v>63.9</c:v>
                </c:pt>
                <c:pt idx="289">
                  <c:v>63.9</c:v>
                </c:pt>
                <c:pt idx="290">
                  <c:v>63.9</c:v>
                </c:pt>
                <c:pt idx="291">
                  <c:v>63.9</c:v>
                </c:pt>
                <c:pt idx="292">
                  <c:v>73.099999999999994</c:v>
                </c:pt>
                <c:pt idx="293">
                  <c:v>73.099999999999994</c:v>
                </c:pt>
                <c:pt idx="294">
                  <c:v>73.099999999999994</c:v>
                </c:pt>
                <c:pt idx="295">
                  <c:v>73.099999999999994</c:v>
                </c:pt>
                <c:pt idx="296">
                  <c:v>73.099999999999994</c:v>
                </c:pt>
                <c:pt idx="297">
                  <c:v>73.099999999999994</c:v>
                </c:pt>
                <c:pt idx="298">
                  <c:v>73.099999999999994</c:v>
                </c:pt>
                <c:pt idx="299">
                  <c:v>73.099999999999994</c:v>
                </c:pt>
                <c:pt idx="300">
                  <c:v>73.099999999999994</c:v>
                </c:pt>
                <c:pt idx="301">
                  <c:v>73.099999999999994</c:v>
                </c:pt>
                <c:pt idx="302">
                  <c:v>73.099999999999994</c:v>
                </c:pt>
                <c:pt idx="303">
                  <c:v>73.099999999999994</c:v>
                </c:pt>
                <c:pt idx="304">
                  <c:v>73.099999999999994</c:v>
                </c:pt>
                <c:pt idx="305">
                  <c:v>73.099999999999994</c:v>
                </c:pt>
                <c:pt idx="306">
                  <c:v>73.099999999999994</c:v>
                </c:pt>
                <c:pt idx="307">
                  <c:v>73.099999999999994</c:v>
                </c:pt>
                <c:pt idx="308">
                  <c:v>73.099999999999994</c:v>
                </c:pt>
                <c:pt idx="309">
                  <c:v>73.099999999999994</c:v>
                </c:pt>
                <c:pt idx="310">
                  <c:v>73.099999999999994</c:v>
                </c:pt>
                <c:pt idx="311">
                  <c:v>73.099999999999994</c:v>
                </c:pt>
                <c:pt idx="312">
                  <c:v>73.099999999999994</c:v>
                </c:pt>
                <c:pt idx="313">
                  <c:v>73.099999999999994</c:v>
                </c:pt>
                <c:pt idx="314">
                  <c:v>73.099999999999994</c:v>
                </c:pt>
                <c:pt idx="315">
                  <c:v>73.099999999999994</c:v>
                </c:pt>
                <c:pt idx="316">
                  <c:v>73.099999999999994</c:v>
                </c:pt>
                <c:pt idx="317">
                  <c:v>73.099999999999994</c:v>
                </c:pt>
                <c:pt idx="318">
                  <c:v>73.099999999999994</c:v>
                </c:pt>
                <c:pt idx="319">
                  <c:v>73.099999999999994</c:v>
                </c:pt>
                <c:pt idx="320">
                  <c:v>73.099999999999994</c:v>
                </c:pt>
                <c:pt idx="321">
                  <c:v>73.099999999999994</c:v>
                </c:pt>
                <c:pt idx="322">
                  <c:v>73.099999999999994</c:v>
                </c:pt>
                <c:pt idx="323">
                  <c:v>71.400000000000006</c:v>
                </c:pt>
                <c:pt idx="324">
                  <c:v>71.400000000000006</c:v>
                </c:pt>
                <c:pt idx="325">
                  <c:v>71.400000000000006</c:v>
                </c:pt>
                <c:pt idx="326">
                  <c:v>71.400000000000006</c:v>
                </c:pt>
                <c:pt idx="327">
                  <c:v>71.400000000000006</c:v>
                </c:pt>
                <c:pt idx="328">
                  <c:v>71.400000000000006</c:v>
                </c:pt>
                <c:pt idx="329">
                  <c:v>71.400000000000006</c:v>
                </c:pt>
                <c:pt idx="330">
                  <c:v>71.400000000000006</c:v>
                </c:pt>
                <c:pt idx="331">
                  <c:v>71.400000000000006</c:v>
                </c:pt>
                <c:pt idx="332">
                  <c:v>71.400000000000006</c:v>
                </c:pt>
                <c:pt idx="333">
                  <c:v>71.400000000000006</c:v>
                </c:pt>
                <c:pt idx="334">
                  <c:v>71.400000000000006</c:v>
                </c:pt>
                <c:pt idx="335">
                  <c:v>71.400000000000006</c:v>
                </c:pt>
                <c:pt idx="336">
                  <c:v>71.400000000000006</c:v>
                </c:pt>
                <c:pt idx="337">
                  <c:v>71.400000000000006</c:v>
                </c:pt>
                <c:pt idx="338">
                  <c:v>71.400000000000006</c:v>
                </c:pt>
                <c:pt idx="339">
                  <c:v>71.400000000000006</c:v>
                </c:pt>
                <c:pt idx="340">
                  <c:v>71.400000000000006</c:v>
                </c:pt>
                <c:pt idx="341">
                  <c:v>71.400000000000006</c:v>
                </c:pt>
                <c:pt idx="342">
                  <c:v>71.400000000000006</c:v>
                </c:pt>
                <c:pt idx="343">
                  <c:v>71.400000000000006</c:v>
                </c:pt>
                <c:pt idx="344">
                  <c:v>71.400000000000006</c:v>
                </c:pt>
                <c:pt idx="345">
                  <c:v>71.400000000000006</c:v>
                </c:pt>
                <c:pt idx="346">
                  <c:v>71.400000000000006</c:v>
                </c:pt>
                <c:pt idx="347">
                  <c:v>71.400000000000006</c:v>
                </c:pt>
                <c:pt idx="348">
                  <c:v>71.400000000000006</c:v>
                </c:pt>
                <c:pt idx="349">
                  <c:v>71.400000000000006</c:v>
                </c:pt>
                <c:pt idx="350">
                  <c:v>71.400000000000006</c:v>
                </c:pt>
                <c:pt idx="351">
                  <c:v>71.400000000000006</c:v>
                </c:pt>
                <c:pt idx="352">
                  <c:v>71.400000000000006</c:v>
                </c:pt>
                <c:pt idx="353">
                  <c:v>75.599999999999994</c:v>
                </c:pt>
                <c:pt idx="354">
                  <c:v>75.599999999999994</c:v>
                </c:pt>
                <c:pt idx="355">
                  <c:v>75.599999999999994</c:v>
                </c:pt>
                <c:pt idx="356">
                  <c:v>75.599999999999994</c:v>
                </c:pt>
                <c:pt idx="357">
                  <c:v>75.599999999999994</c:v>
                </c:pt>
                <c:pt idx="358">
                  <c:v>75.599999999999994</c:v>
                </c:pt>
                <c:pt idx="359">
                  <c:v>75.599999999999994</c:v>
                </c:pt>
                <c:pt idx="360">
                  <c:v>75.599999999999994</c:v>
                </c:pt>
                <c:pt idx="361">
                  <c:v>75.599999999999994</c:v>
                </c:pt>
                <c:pt idx="362">
                  <c:v>75.599999999999994</c:v>
                </c:pt>
                <c:pt idx="363">
                  <c:v>75.599999999999994</c:v>
                </c:pt>
                <c:pt idx="364">
                  <c:v>75.599999999999994</c:v>
                </c:pt>
                <c:pt idx="365">
                  <c:v>75.599999999999994</c:v>
                </c:pt>
                <c:pt idx="366">
                  <c:v>75.599999999999994</c:v>
                </c:pt>
                <c:pt idx="367">
                  <c:v>75.599999999999994</c:v>
                </c:pt>
                <c:pt idx="368">
                  <c:v>75.599999999999994</c:v>
                </c:pt>
                <c:pt idx="369">
                  <c:v>75.599999999999994</c:v>
                </c:pt>
                <c:pt idx="370">
                  <c:v>75.599999999999994</c:v>
                </c:pt>
                <c:pt idx="371">
                  <c:v>75.599999999999994</c:v>
                </c:pt>
                <c:pt idx="372">
                  <c:v>75.599999999999994</c:v>
                </c:pt>
                <c:pt idx="373">
                  <c:v>75.599999999999994</c:v>
                </c:pt>
                <c:pt idx="374">
                  <c:v>75.599999999999994</c:v>
                </c:pt>
                <c:pt idx="375">
                  <c:v>75.599999999999994</c:v>
                </c:pt>
                <c:pt idx="376">
                  <c:v>75.599999999999994</c:v>
                </c:pt>
                <c:pt idx="377">
                  <c:v>75.599999999999994</c:v>
                </c:pt>
                <c:pt idx="378">
                  <c:v>75.599999999999994</c:v>
                </c:pt>
                <c:pt idx="379">
                  <c:v>75.599999999999994</c:v>
                </c:pt>
                <c:pt idx="380">
                  <c:v>75.599999999999994</c:v>
                </c:pt>
                <c:pt idx="381">
                  <c:v>75.599999999999994</c:v>
                </c:pt>
                <c:pt idx="382">
                  <c:v>75.599999999999994</c:v>
                </c:pt>
                <c:pt idx="383">
                  <c:v>75.599999999999994</c:v>
                </c:pt>
                <c:pt idx="384">
                  <c:v>75.3</c:v>
                </c:pt>
                <c:pt idx="385">
                  <c:v>75.3</c:v>
                </c:pt>
                <c:pt idx="386">
                  <c:v>75.3</c:v>
                </c:pt>
                <c:pt idx="387">
                  <c:v>75.3</c:v>
                </c:pt>
                <c:pt idx="388">
                  <c:v>75.3</c:v>
                </c:pt>
                <c:pt idx="389">
                  <c:v>75.3</c:v>
                </c:pt>
                <c:pt idx="390">
                  <c:v>75.3</c:v>
                </c:pt>
                <c:pt idx="391">
                  <c:v>75.3</c:v>
                </c:pt>
                <c:pt idx="392">
                  <c:v>75.3</c:v>
                </c:pt>
                <c:pt idx="393">
                  <c:v>75.3</c:v>
                </c:pt>
                <c:pt idx="394">
                  <c:v>75.3</c:v>
                </c:pt>
                <c:pt idx="395">
                  <c:v>75.3</c:v>
                </c:pt>
                <c:pt idx="396">
                  <c:v>75.3</c:v>
                </c:pt>
                <c:pt idx="397">
                  <c:v>75.3</c:v>
                </c:pt>
                <c:pt idx="398">
                  <c:v>75.3</c:v>
                </c:pt>
                <c:pt idx="399">
                  <c:v>75.3</c:v>
                </c:pt>
                <c:pt idx="400">
                  <c:v>75.3</c:v>
                </c:pt>
                <c:pt idx="401">
                  <c:v>75.3</c:v>
                </c:pt>
                <c:pt idx="402">
                  <c:v>75.3</c:v>
                </c:pt>
                <c:pt idx="403">
                  <c:v>75.3</c:v>
                </c:pt>
                <c:pt idx="404">
                  <c:v>75.3</c:v>
                </c:pt>
                <c:pt idx="405">
                  <c:v>75.3</c:v>
                </c:pt>
                <c:pt idx="406">
                  <c:v>75.3</c:v>
                </c:pt>
                <c:pt idx="407">
                  <c:v>75.3</c:v>
                </c:pt>
                <c:pt idx="408">
                  <c:v>75.3</c:v>
                </c:pt>
                <c:pt idx="409">
                  <c:v>75.3</c:v>
                </c:pt>
                <c:pt idx="410">
                  <c:v>75.3</c:v>
                </c:pt>
                <c:pt idx="411">
                  <c:v>75.3</c:v>
                </c:pt>
                <c:pt idx="412">
                  <c:v>75.3</c:v>
                </c:pt>
                <c:pt idx="413">
                  <c:v>75.3</c:v>
                </c:pt>
                <c:pt idx="414">
                  <c:v>73.5</c:v>
                </c:pt>
                <c:pt idx="415">
                  <c:v>73.5</c:v>
                </c:pt>
                <c:pt idx="416">
                  <c:v>73.5</c:v>
                </c:pt>
                <c:pt idx="417">
                  <c:v>73.5</c:v>
                </c:pt>
                <c:pt idx="418">
                  <c:v>73.5</c:v>
                </c:pt>
                <c:pt idx="419">
                  <c:v>73.5</c:v>
                </c:pt>
                <c:pt idx="420">
                  <c:v>73.5</c:v>
                </c:pt>
                <c:pt idx="421">
                  <c:v>73.5</c:v>
                </c:pt>
                <c:pt idx="422">
                  <c:v>73.5</c:v>
                </c:pt>
                <c:pt idx="423">
                  <c:v>73.5</c:v>
                </c:pt>
                <c:pt idx="424">
                  <c:v>73.5</c:v>
                </c:pt>
                <c:pt idx="425">
                  <c:v>73.5</c:v>
                </c:pt>
                <c:pt idx="426">
                  <c:v>73.5</c:v>
                </c:pt>
                <c:pt idx="427">
                  <c:v>73.5</c:v>
                </c:pt>
                <c:pt idx="428">
                  <c:v>73.5</c:v>
                </c:pt>
                <c:pt idx="429">
                  <c:v>73.5</c:v>
                </c:pt>
                <c:pt idx="430">
                  <c:v>73.5</c:v>
                </c:pt>
                <c:pt idx="431">
                  <c:v>73.5</c:v>
                </c:pt>
                <c:pt idx="432">
                  <c:v>73.5</c:v>
                </c:pt>
                <c:pt idx="433">
                  <c:v>73.5</c:v>
                </c:pt>
                <c:pt idx="434">
                  <c:v>73.5</c:v>
                </c:pt>
                <c:pt idx="435">
                  <c:v>73.5</c:v>
                </c:pt>
                <c:pt idx="436">
                  <c:v>73.5</c:v>
                </c:pt>
                <c:pt idx="437">
                  <c:v>73.5</c:v>
                </c:pt>
                <c:pt idx="438">
                  <c:v>73.5</c:v>
                </c:pt>
                <c:pt idx="439">
                  <c:v>73.5</c:v>
                </c:pt>
                <c:pt idx="440">
                  <c:v>73.5</c:v>
                </c:pt>
                <c:pt idx="441">
                  <c:v>73.5</c:v>
                </c:pt>
                <c:pt idx="442">
                  <c:v>73.5</c:v>
                </c:pt>
                <c:pt idx="443">
                  <c:v>73.5</c:v>
                </c:pt>
                <c:pt idx="444">
                  <c:v>73.5</c:v>
                </c:pt>
                <c:pt idx="445">
                  <c:v>74.599999999999994</c:v>
                </c:pt>
                <c:pt idx="446">
                  <c:v>74.599999999999994</c:v>
                </c:pt>
                <c:pt idx="447">
                  <c:v>74.599999999999994</c:v>
                </c:pt>
                <c:pt idx="448">
                  <c:v>74.599999999999994</c:v>
                </c:pt>
                <c:pt idx="449">
                  <c:v>74.599999999999994</c:v>
                </c:pt>
                <c:pt idx="450">
                  <c:v>74.599999999999994</c:v>
                </c:pt>
                <c:pt idx="451">
                  <c:v>74.599999999999994</c:v>
                </c:pt>
                <c:pt idx="452">
                  <c:v>74.599999999999994</c:v>
                </c:pt>
                <c:pt idx="453">
                  <c:v>74.599999999999994</c:v>
                </c:pt>
                <c:pt idx="454">
                  <c:v>74.599999999999994</c:v>
                </c:pt>
                <c:pt idx="455">
                  <c:v>74.599999999999994</c:v>
                </c:pt>
                <c:pt idx="456">
                  <c:v>74.599999999999994</c:v>
                </c:pt>
                <c:pt idx="457">
                  <c:v>74.599999999999994</c:v>
                </c:pt>
                <c:pt idx="458">
                  <c:v>74.599999999999994</c:v>
                </c:pt>
                <c:pt idx="459">
                  <c:v>74.599999999999994</c:v>
                </c:pt>
                <c:pt idx="460">
                  <c:v>74.599999999999994</c:v>
                </c:pt>
                <c:pt idx="461">
                  <c:v>74.599999999999994</c:v>
                </c:pt>
                <c:pt idx="462">
                  <c:v>74.599999999999994</c:v>
                </c:pt>
                <c:pt idx="463">
                  <c:v>74.599999999999994</c:v>
                </c:pt>
                <c:pt idx="464">
                  <c:v>74.599999999999994</c:v>
                </c:pt>
                <c:pt idx="465">
                  <c:v>74.599999999999994</c:v>
                </c:pt>
                <c:pt idx="466">
                  <c:v>74.599999999999994</c:v>
                </c:pt>
                <c:pt idx="467">
                  <c:v>74.599999999999994</c:v>
                </c:pt>
                <c:pt idx="468">
                  <c:v>74.599999999999994</c:v>
                </c:pt>
                <c:pt idx="469">
                  <c:v>74.599999999999994</c:v>
                </c:pt>
                <c:pt idx="470">
                  <c:v>74.599999999999994</c:v>
                </c:pt>
                <c:pt idx="471">
                  <c:v>74.599999999999994</c:v>
                </c:pt>
                <c:pt idx="472">
                  <c:v>74.599999999999994</c:v>
                </c:pt>
                <c:pt idx="473">
                  <c:v>74.599999999999994</c:v>
                </c:pt>
                <c:pt idx="474">
                  <c:v>74.599999999999994</c:v>
                </c:pt>
                <c:pt idx="475">
                  <c:v>78.3</c:v>
                </c:pt>
                <c:pt idx="476">
                  <c:v>78.3</c:v>
                </c:pt>
                <c:pt idx="477">
                  <c:v>78.3</c:v>
                </c:pt>
                <c:pt idx="478">
                  <c:v>78.3</c:v>
                </c:pt>
                <c:pt idx="479">
                  <c:v>78.3</c:v>
                </c:pt>
                <c:pt idx="480">
                  <c:v>78.3</c:v>
                </c:pt>
                <c:pt idx="481">
                  <c:v>78.3</c:v>
                </c:pt>
                <c:pt idx="482">
                  <c:v>78.3</c:v>
                </c:pt>
                <c:pt idx="483">
                  <c:v>78.3</c:v>
                </c:pt>
                <c:pt idx="484">
                  <c:v>78.3</c:v>
                </c:pt>
                <c:pt idx="485">
                  <c:v>78.3</c:v>
                </c:pt>
                <c:pt idx="486">
                  <c:v>78.3</c:v>
                </c:pt>
                <c:pt idx="487">
                  <c:v>78.3</c:v>
                </c:pt>
                <c:pt idx="488">
                  <c:v>78.3</c:v>
                </c:pt>
                <c:pt idx="489">
                  <c:v>78.3</c:v>
                </c:pt>
                <c:pt idx="490">
                  <c:v>78.3</c:v>
                </c:pt>
                <c:pt idx="491">
                  <c:v>78.3</c:v>
                </c:pt>
                <c:pt idx="492">
                  <c:v>78.3</c:v>
                </c:pt>
                <c:pt idx="493">
                  <c:v>78.3</c:v>
                </c:pt>
                <c:pt idx="494">
                  <c:v>78.3</c:v>
                </c:pt>
                <c:pt idx="495">
                  <c:v>78.3</c:v>
                </c:pt>
                <c:pt idx="496">
                  <c:v>78.3</c:v>
                </c:pt>
                <c:pt idx="497">
                  <c:v>78.3</c:v>
                </c:pt>
                <c:pt idx="498">
                  <c:v>78.3</c:v>
                </c:pt>
                <c:pt idx="499">
                  <c:v>78.3</c:v>
                </c:pt>
                <c:pt idx="500">
                  <c:v>78.3</c:v>
                </c:pt>
                <c:pt idx="501">
                  <c:v>78.3</c:v>
                </c:pt>
                <c:pt idx="502">
                  <c:v>78.3</c:v>
                </c:pt>
                <c:pt idx="503">
                  <c:v>78.3</c:v>
                </c:pt>
                <c:pt idx="504">
                  <c:v>78.3</c:v>
                </c:pt>
                <c:pt idx="505">
                  <c:v>78.3</c:v>
                </c:pt>
                <c:pt idx="506">
                  <c:v>80.2</c:v>
                </c:pt>
                <c:pt idx="507">
                  <c:v>80.2</c:v>
                </c:pt>
                <c:pt idx="508">
                  <c:v>80.2</c:v>
                </c:pt>
                <c:pt idx="509">
                  <c:v>80.2</c:v>
                </c:pt>
                <c:pt idx="510">
                  <c:v>80.2</c:v>
                </c:pt>
                <c:pt idx="511">
                  <c:v>80.2</c:v>
                </c:pt>
                <c:pt idx="512">
                  <c:v>80.2</c:v>
                </c:pt>
                <c:pt idx="513">
                  <c:v>80.2</c:v>
                </c:pt>
                <c:pt idx="514">
                  <c:v>80.2</c:v>
                </c:pt>
                <c:pt idx="515">
                  <c:v>80.2</c:v>
                </c:pt>
                <c:pt idx="516">
                  <c:v>80.2</c:v>
                </c:pt>
                <c:pt idx="517">
                  <c:v>80.2</c:v>
                </c:pt>
                <c:pt idx="518">
                  <c:v>80.2</c:v>
                </c:pt>
                <c:pt idx="519">
                  <c:v>80.2</c:v>
                </c:pt>
                <c:pt idx="520">
                  <c:v>80.2</c:v>
                </c:pt>
                <c:pt idx="521">
                  <c:v>80.2</c:v>
                </c:pt>
                <c:pt idx="522">
                  <c:v>80.2</c:v>
                </c:pt>
                <c:pt idx="523">
                  <c:v>80.2</c:v>
                </c:pt>
                <c:pt idx="524">
                  <c:v>80.2</c:v>
                </c:pt>
                <c:pt idx="525">
                  <c:v>80.2</c:v>
                </c:pt>
                <c:pt idx="526">
                  <c:v>79.099999999999994</c:v>
                </c:pt>
                <c:pt idx="527">
                  <c:v>79.099999999999994</c:v>
                </c:pt>
                <c:pt idx="528">
                  <c:v>79.099999999999994</c:v>
                </c:pt>
                <c:pt idx="529">
                  <c:v>79.099999999999994</c:v>
                </c:pt>
                <c:pt idx="530">
                  <c:v>79.099999999999994</c:v>
                </c:pt>
                <c:pt idx="531">
                  <c:v>79.099999999999994</c:v>
                </c:pt>
                <c:pt idx="532">
                  <c:v>79.099999999999994</c:v>
                </c:pt>
                <c:pt idx="533">
                  <c:v>79.099999999999994</c:v>
                </c:pt>
                <c:pt idx="534">
                  <c:v>79.099999999999994</c:v>
                </c:pt>
                <c:pt idx="535">
                  <c:v>79.099999999999994</c:v>
                </c:pt>
                <c:pt idx="536">
                  <c:v>79.099999999999994</c:v>
                </c:pt>
                <c:pt idx="537">
                  <c:v>79.099999999999994</c:v>
                </c:pt>
                <c:pt idx="538">
                  <c:v>79.099999999999994</c:v>
                </c:pt>
                <c:pt idx="539">
                  <c:v>79.099999999999994</c:v>
                </c:pt>
                <c:pt idx="540">
                  <c:v>79.099999999999994</c:v>
                </c:pt>
                <c:pt idx="541">
                  <c:v>79.099999999999994</c:v>
                </c:pt>
                <c:pt idx="542">
                  <c:v>79.099999999999994</c:v>
                </c:pt>
                <c:pt idx="543">
                  <c:v>79.099999999999994</c:v>
                </c:pt>
                <c:pt idx="544">
                  <c:v>79.099999999999994</c:v>
                </c:pt>
                <c:pt idx="545">
                  <c:v>79.099999999999994</c:v>
                </c:pt>
                <c:pt idx="546">
                  <c:v>79.099999999999994</c:v>
                </c:pt>
                <c:pt idx="547">
                  <c:v>79.099999999999994</c:v>
                </c:pt>
                <c:pt idx="548">
                  <c:v>79.099999999999994</c:v>
                </c:pt>
                <c:pt idx="549">
                  <c:v>79.099999999999994</c:v>
                </c:pt>
                <c:pt idx="550">
                  <c:v>79.099999999999994</c:v>
                </c:pt>
                <c:pt idx="551">
                  <c:v>79.099999999999994</c:v>
                </c:pt>
                <c:pt idx="552">
                  <c:v>79.099999999999994</c:v>
                </c:pt>
                <c:pt idx="553">
                  <c:v>79.099999999999994</c:v>
                </c:pt>
                <c:pt idx="554">
                  <c:v>79.099999999999994</c:v>
                </c:pt>
                <c:pt idx="555">
                  <c:v>79.099999999999994</c:v>
                </c:pt>
                <c:pt idx="556">
                  <c:v>79.099999999999994</c:v>
                </c:pt>
                <c:pt idx="557">
                  <c:v>76.5</c:v>
                </c:pt>
                <c:pt idx="558">
                  <c:v>76.5</c:v>
                </c:pt>
                <c:pt idx="559">
                  <c:v>76.5</c:v>
                </c:pt>
                <c:pt idx="560">
                  <c:v>76.5</c:v>
                </c:pt>
                <c:pt idx="561">
                  <c:v>76.5</c:v>
                </c:pt>
                <c:pt idx="562">
                  <c:v>76.5</c:v>
                </c:pt>
                <c:pt idx="563">
                  <c:v>76.5</c:v>
                </c:pt>
                <c:pt idx="564">
                  <c:v>76.5</c:v>
                </c:pt>
                <c:pt idx="565">
                  <c:v>76.5</c:v>
                </c:pt>
                <c:pt idx="566">
                  <c:v>76.5</c:v>
                </c:pt>
                <c:pt idx="567">
                  <c:v>76.5</c:v>
                </c:pt>
                <c:pt idx="568">
                  <c:v>76.5</c:v>
                </c:pt>
                <c:pt idx="569">
                  <c:v>76.5</c:v>
                </c:pt>
                <c:pt idx="570">
                  <c:v>76.5</c:v>
                </c:pt>
                <c:pt idx="571">
                  <c:v>76.5</c:v>
                </c:pt>
                <c:pt idx="572">
                  <c:v>76.5</c:v>
                </c:pt>
                <c:pt idx="573">
                  <c:v>76.5</c:v>
                </c:pt>
                <c:pt idx="574">
                  <c:v>76.5</c:v>
                </c:pt>
                <c:pt idx="575">
                  <c:v>76.5</c:v>
                </c:pt>
                <c:pt idx="576">
                  <c:v>76.5</c:v>
                </c:pt>
                <c:pt idx="577">
                  <c:v>76.5</c:v>
                </c:pt>
                <c:pt idx="578">
                  <c:v>76.5</c:v>
                </c:pt>
                <c:pt idx="579">
                  <c:v>76.5</c:v>
                </c:pt>
                <c:pt idx="580">
                  <c:v>76.5</c:v>
                </c:pt>
                <c:pt idx="581">
                  <c:v>76.5</c:v>
                </c:pt>
                <c:pt idx="582">
                  <c:v>76.5</c:v>
                </c:pt>
                <c:pt idx="583">
                  <c:v>76.5</c:v>
                </c:pt>
                <c:pt idx="584">
                  <c:v>76.5</c:v>
                </c:pt>
                <c:pt idx="585">
                  <c:v>76.5</c:v>
                </c:pt>
                <c:pt idx="586">
                  <c:v>76.5</c:v>
                </c:pt>
                <c:pt idx="587">
                  <c:v>76.5</c:v>
                </c:pt>
                <c:pt idx="588">
                  <c:v>76.8</c:v>
                </c:pt>
                <c:pt idx="589">
                  <c:v>76.8</c:v>
                </c:pt>
                <c:pt idx="590">
                  <c:v>76.8</c:v>
                </c:pt>
                <c:pt idx="591">
                  <c:v>76.8</c:v>
                </c:pt>
                <c:pt idx="592">
                  <c:v>76.8</c:v>
                </c:pt>
                <c:pt idx="593">
                  <c:v>76.8</c:v>
                </c:pt>
                <c:pt idx="594">
                  <c:v>76.8</c:v>
                </c:pt>
                <c:pt idx="595">
                  <c:v>76.8</c:v>
                </c:pt>
                <c:pt idx="596">
                  <c:v>76.8</c:v>
                </c:pt>
                <c:pt idx="597">
                  <c:v>76.8</c:v>
                </c:pt>
                <c:pt idx="598">
                  <c:v>76.8</c:v>
                </c:pt>
                <c:pt idx="599">
                  <c:v>76.8</c:v>
                </c:pt>
                <c:pt idx="600">
                  <c:v>76.8</c:v>
                </c:pt>
                <c:pt idx="601">
                  <c:v>76.8</c:v>
                </c:pt>
                <c:pt idx="602">
                  <c:v>76.8</c:v>
                </c:pt>
                <c:pt idx="603">
                  <c:v>76.8</c:v>
                </c:pt>
                <c:pt idx="604">
                  <c:v>76.8</c:v>
                </c:pt>
                <c:pt idx="605">
                  <c:v>76.8</c:v>
                </c:pt>
                <c:pt idx="606">
                  <c:v>76.8</c:v>
                </c:pt>
                <c:pt idx="607">
                  <c:v>76.8</c:v>
                </c:pt>
                <c:pt idx="608">
                  <c:v>76.8</c:v>
                </c:pt>
                <c:pt idx="609">
                  <c:v>76.8</c:v>
                </c:pt>
                <c:pt idx="610">
                  <c:v>76.8</c:v>
                </c:pt>
                <c:pt idx="611">
                  <c:v>76.8</c:v>
                </c:pt>
                <c:pt idx="612">
                  <c:v>76.8</c:v>
                </c:pt>
                <c:pt idx="613">
                  <c:v>76.8</c:v>
                </c:pt>
                <c:pt idx="614">
                  <c:v>76.8</c:v>
                </c:pt>
                <c:pt idx="615">
                  <c:v>76.8</c:v>
                </c:pt>
                <c:pt idx="616">
                  <c:v>76.8</c:v>
                </c:pt>
                <c:pt idx="617">
                  <c:v>76.8</c:v>
                </c:pt>
                <c:pt idx="618">
                  <c:v>78.2</c:v>
                </c:pt>
                <c:pt idx="619">
                  <c:v>78.2</c:v>
                </c:pt>
                <c:pt idx="620">
                  <c:v>78.2</c:v>
                </c:pt>
                <c:pt idx="621">
                  <c:v>78.2</c:v>
                </c:pt>
                <c:pt idx="622">
                  <c:v>78.2</c:v>
                </c:pt>
                <c:pt idx="623">
                  <c:v>78.2</c:v>
                </c:pt>
                <c:pt idx="624">
                  <c:v>78.2</c:v>
                </c:pt>
                <c:pt idx="625">
                  <c:v>78.2</c:v>
                </c:pt>
                <c:pt idx="626">
                  <c:v>78.2</c:v>
                </c:pt>
                <c:pt idx="627">
                  <c:v>78.2</c:v>
                </c:pt>
                <c:pt idx="628">
                  <c:v>78.2</c:v>
                </c:pt>
                <c:pt idx="629">
                  <c:v>78.2</c:v>
                </c:pt>
                <c:pt idx="630">
                  <c:v>78.2</c:v>
                </c:pt>
                <c:pt idx="631">
                  <c:v>78.2</c:v>
                </c:pt>
                <c:pt idx="632">
                  <c:v>78.2</c:v>
                </c:pt>
                <c:pt idx="633">
                  <c:v>78.2</c:v>
                </c:pt>
                <c:pt idx="634">
                  <c:v>78.2</c:v>
                </c:pt>
                <c:pt idx="635">
                  <c:v>78.2</c:v>
                </c:pt>
                <c:pt idx="636">
                  <c:v>78.2</c:v>
                </c:pt>
                <c:pt idx="637">
                  <c:v>78.2</c:v>
                </c:pt>
                <c:pt idx="638">
                  <c:v>78.2</c:v>
                </c:pt>
                <c:pt idx="639">
                  <c:v>78.2</c:v>
                </c:pt>
                <c:pt idx="640">
                  <c:v>78.2</c:v>
                </c:pt>
                <c:pt idx="641">
                  <c:v>78.2</c:v>
                </c:pt>
                <c:pt idx="642">
                  <c:v>78.2</c:v>
                </c:pt>
                <c:pt idx="643">
                  <c:v>78.2</c:v>
                </c:pt>
                <c:pt idx="644">
                  <c:v>78.2</c:v>
                </c:pt>
                <c:pt idx="645">
                  <c:v>78.2</c:v>
                </c:pt>
                <c:pt idx="646">
                  <c:v>78.2</c:v>
                </c:pt>
                <c:pt idx="647">
                  <c:v>78.2</c:v>
                </c:pt>
                <c:pt idx="648">
                  <c:v>78.2</c:v>
                </c:pt>
                <c:pt idx="649">
                  <c:v>74.8</c:v>
                </c:pt>
                <c:pt idx="650">
                  <c:v>74.8</c:v>
                </c:pt>
                <c:pt idx="651">
                  <c:v>74.8</c:v>
                </c:pt>
                <c:pt idx="652">
                  <c:v>74.8</c:v>
                </c:pt>
                <c:pt idx="653">
                  <c:v>74.8</c:v>
                </c:pt>
                <c:pt idx="654">
                  <c:v>74.8</c:v>
                </c:pt>
                <c:pt idx="655">
                  <c:v>74.8</c:v>
                </c:pt>
                <c:pt idx="656">
                  <c:v>74.8</c:v>
                </c:pt>
                <c:pt idx="657">
                  <c:v>74.8</c:v>
                </c:pt>
                <c:pt idx="658">
                  <c:v>74.8</c:v>
                </c:pt>
                <c:pt idx="659">
                  <c:v>74.8</c:v>
                </c:pt>
                <c:pt idx="660">
                  <c:v>74.8</c:v>
                </c:pt>
                <c:pt idx="661">
                  <c:v>74.8</c:v>
                </c:pt>
                <c:pt idx="662">
                  <c:v>74.8</c:v>
                </c:pt>
                <c:pt idx="663">
                  <c:v>74.8</c:v>
                </c:pt>
                <c:pt idx="664">
                  <c:v>74.8</c:v>
                </c:pt>
                <c:pt idx="665">
                  <c:v>74.8</c:v>
                </c:pt>
                <c:pt idx="666">
                  <c:v>74.8</c:v>
                </c:pt>
                <c:pt idx="667">
                  <c:v>74.8</c:v>
                </c:pt>
                <c:pt idx="668">
                  <c:v>74.8</c:v>
                </c:pt>
                <c:pt idx="669">
                  <c:v>74.8</c:v>
                </c:pt>
                <c:pt idx="670">
                  <c:v>74.8</c:v>
                </c:pt>
                <c:pt idx="671">
                  <c:v>74.8</c:v>
                </c:pt>
                <c:pt idx="672">
                  <c:v>74.8</c:v>
                </c:pt>
                <c:pt idx="673">
                  <c:v>74.8</c:v>
                </c:pt>
                <c:pt idx="674">
                  <c:v>74.8</c:v>
                </c:pt>
                <c:pt idx="675">
                  <c:v>74.8</c:v>
                </c:pt>
                <c:pt idx="676">
                  <c:v>74.8</c:v>
                </c:pt>
                <c:pt idx="677">
                  <c:v>74.8</c:v>
                </c:pt>
                <c:pt idx="678">
                  <c:v>74.8</c:v>
                </c:pt>
                <c:pt idx="679">
                  <c:v>70.599999999999994</c:v>
                </c:pt>
                <c:pt idx="680">
                  <c:v>70.599999999999994</c:v>
                </c:pt>
                <c:pt idx="681">
                  <c:v>70.599999999999994</c:v>
                </c:pt>
                <c:pt idx="682">
                  <c:v>70.599999999999994</c:v>
                </c:pt>
                <c:pt idx="683">
                  <c:v>70.599999999999994</c:v>
                </c:pt>
                <c:pt idx="684">
                  <c:v>70.599999999999994</c:v>
                </c:pt>
                <c:pt idx="685">
                  <c:v>70.599999999999994</c:v>
                </c:pt>
                <c:pt idx="686">
                  <c:v>70.599999999999994</c:v>
                </c:pt>
                <c:pt idx="687">
                  <c:v>70.599999999999994</c:v>
                </c:pt>
                <c:pt idx="688">
                  <c:v>70.599999999999994</c:v>
                </c:pt>
                <c:pt idx="689">
                  <c:v>70.599999999999994</c:v>
                </c:pt>
                <c:pt idx="690">
                  <c:v>70.599999999999994</c:v>
                </c:pt>
                <c:pt idx="691">
                  <c:v>70.599999999999994</c:v>
                </c:pt>
                <c:pt idx="692">
                  <c:v>70.599999999999994</c:v>
                </c:pt>
                <c:pt idx="693">
                  <c:v>70.599999999999994</c:v>
                </c:pt>
                <c:pt idx="694">
                  <c:v>70.599999999999994</c:v>
                </c:pt>
                <c:pt idx="695">
                  <c:v>70.599999999999994</c:v>
                </c:pt>
                <c:pt idx="696">
                  <c:v>70.599999999999994</c:v>
                </c:pt>
                <c:pt idx="697">
                  <c:v>70.599999999999994</c:v>
                </c:pt>
                <c:pt idx="698">
                  <c:v>70.599999999999994</c:v>
                </c:pt>
                <c:pt idx="699">
                  <c:v>70.599999999999994</c:v>
                </c:pt>
                <c:pt idx="700">
                  <c:v>70.599999999999994</c:v>
                </c:pt>
                <c:pt idx="701">
                  <c:v>70.599999999999994</c:v>
                </c:pt>
                <c:pt idx="702">
                  <c:v>70.599999999999994</c:v>
                </c:pt>
                <c:pt idx="703">
                  <c:v>70.599999999999994</c:v>
                </c:pt>
                <c:pt idx="704">
                  <c:v>70.599999999999994</c:v>
                </c:pt>
                <c:pt idx="705">
                  <c:v>70.599999999999994</c:v>
                </c:pt>
                <c:pt idx="706">
                  <c:v>70.599999999999994</c:v>
                </c:pt>
                <c:pt idx="707">
                  <c:v>70.599999999999994</c:v>
                </c:pt>
                <c:pt idx="708">
                  <c:v>70.599999999999994</c:v>
                </c:pt>
                <c:pt idx="709">
                  <c:v>70.599999999999994</c:v>
                </c:pt>
                <c:pt idx="710">
                  <c:v>77.8</c:v>
                </c:pt>
                <c:pt idx="711">
                  <c:v>77.8</c:v>
                </c:pt>
                <c:pt idx="712">
                  <c:v>77.8</c:v>
                </c:pt>
                <c:pt idx="713">
                  <c:v>77.8</c:v>
                </c:pt>
                <c:pt idx="714">
                  <c:v>77.8</c:v>
                </c:pt>
                <c:pt idx="715">
                  <c:v>77.8</c:v>
                </c:pt>
                <c:pt idx="716">
                  <c:v>77.8</c:v>
                </c:pt>
                <c:pt idx="717">
                  <c:v>77.8</c:v>
                </c:pt>
                <c:pt idx="718">
                  <c:v>77.8</c:v>
                </c:pt>
                <c:pt idx="719">
                  <c:v>77.8</c:v>
                </c:pt>
                <c:pt idx="720">
                  <c:v>77.8</c:v>
                </c:pt>
                <c:pt idx="721">
                  <c:v>77.8</c:v>
                </c:pt>
                <c:pt idx="722">
                  <c:v>77.8</c:v>
                </c:pt>
                <c:pt idx="723">
                  <c:v>77.8</c:v>
                </c:pt>
                <c:pt idx="724">
                  <c:v>77.8</c:v>
                </c:pt>
                <c:pt idx="725">
                  <c:v>77.8</c:v>
                </c:pt>
                <c:pt idx="726">
                  <c:v>77.8</c:v>
                </c:pt>
                <c:pt idx="727">
                  <c:v>77.8</c:v>
                </c:pt>
                <c:pt idx="728">
                  <c:v>77.8</c:v>
                </c:pt>
                <c:pt idx="729">
                  <c:v>77.8</c:v>
                </c:pt>
                <c:pt idx="730">
                  <c:v>77.8</c:v>
                </c:pt>
                <c:pt idx="731">
                  <c:v>77.8</c:v>
                </c:pt>
                <c:pt idx="732">
                  <c:v>77.8</c:v>
                </c:pt>
                <c:pt idx="733">
                  <c:v>77.8</c:v>
                </c:pt>
                <c:pt idx="734">
                  <c:v>77.8</c:v>
                </c:pt>
                <c:pt idx="735">
                  <c:v>77.8</c:v>
                </c:pt>
                <c:pt idx="736">
                  <c:v>77.8</c:v>
                </c:pt>
                <c:pt idx="737">
                  <c:v>77.8</c:v>
                </c:pt>
                <c:pt idx="738">
                  <c:v>77.8</c:v>
                </c:pt>
                <c:pt idx="739">
                  <c:v>77.8</c:v>
                </c:pt>
                <c:pt idx="740">
                  <c:v>86.3</c:v>
                </c:pt>
                <c:pt idx="741">
                  <c:v>86.3</c:v>
                </c:pt>
                <c:pt idx="742">
                  <c:v>86.3</c:v>
                </c:pt>
                <c:pt idx="743">
                  <c:v>86.3</c:v>
                </c:pt>
                <c:pt idx="744">
                  <c:v>86.3</c:v>
                </c:pt>
                <c:pt idx="745">
                  <c:v>86.3</c:v>
                </c:pt>
                <c:pt idx="746">
                  <c:v>86.3</c:v>
                </c:pt>
                <c:pt idx="747">
                  <c:v>86.3</c:v>
                </c:pt>
                <c:pt idx="748">
                  <c:v>86.3</c:v>
                </c:pt>
                <c:pt idx="749">
                  <c:v>86.3</c:v>
                </c:pt>
                <c:pt idx="750">
                  <c:v>86.3</c:v>
                </c:pt>
                <c:pt idx="751">
                  <c:v>86.3</c:v>
                </c:pt>
                <c:pt idx="752">
                  <c:v>86.3</c:v>
                </c:pt>
                <c:pt idx="753">
                  <c:v>86.3</c:v>
                </c:pt>
                <c:pt idx="754">
                  <c:v>86.3</c:v>
                </c:pt>
                <c:pt idx="755">
                  <c:v>86.3</c:v>
                </c:pt>
                <c:pt idx="756">
                  <c:v>86.3</c:v>
                </c:pt>
                <c:pt idx="757">
                  <c:v>86.3</c:v>
                </c:pt>
                <c:pt idx="758">
                  <c:v>86.3</c:v>
                </c:pt>
                <c:pt idx="759">
                  <c:v>86.3</c:v>
                </c:pt>
                <c:pt idx="760">
                  <c:v>86.3</c:v>
                </c:pt>
                <c:pt idx="761">
                  <c:v>86.3</c:v>
                </c:pt>
                <c:pt idx="762">
                  <c:v>86.3</c:v>
                </c:pt>
                <c:pt idx="763">
                  <c:v>86.3</c:v>
                </c:pt>
                <c:pt idx="764">
                  <c:v>86.3</c:v>
                </c:pt>
                <c:pt idx="765">
                  <c:v>86.3</c:v>
                </c:pt>
                <c:pt idx="766">
                  <c:v>86.3</c:v>
                </c:pt>
                <c:pt idx="767">
                  <c:v>86.3</c:v>
                </c:pt>
                <c:pt idx="768">
                  <c:v>86.3</c:v>
                </c:pt>
                <c:pt idx="769">
                  <c:v>86.3</c:v>
                </c:pt>
                <c:pt idx="770">
                  <c:v>82.1</c:v>
                </c:pt>
                <c:pt idx="771">
                  <c:v>82.1</c:v>
                </c:pt>
                <c:pt idx="772">
                  <c:v>82.1</c:v>
                </c:pt>
                <c:pt idx="773">
                  <c:v>82.1</c:v>
                </c:pt>
                <c:pt idx="774">
                  <c:v>82.1</c:v>
                </c:pt>
                <c:pt idx="775">
                  <c:v>82.1</c:v>
                </c:pt>
                <c:pt idx="776">
                  <c:v>82.1</c:v>
                </c:pt>
                <c:pt idx="777">
                  <c:v>82.1</c:v>
                </c:pt>
                <c:pt idx="778">
                  <c:v>82.1</c:v>
                </c:pt>
                <c:pt idx="779">
                  <c:v>82.1</c:v>
                </c:pt>
                <c:pt idx="780">
                  <c:v>82.1</c:v>
                </c:pt>
                <c:pt idx="781">
                  <c:v>82.1</c:v>
                </c:pt>
                <c:pt idx="782">
                  <c:v>82.1</c:v>
                </c:pt>
                <c:pt idx="783">
                  <c:v>82.1</c:v>
                </c:pt>
                <c:pt idx="784">
                  <c:v>82.1</c:v>
                </c:pt>
                <c:pt idx="785">
                  <c:v>82.1</c:v>
                </c:pt>
                <c:pt idx="786">
                  <c:v>82.1</c:v>
                </c:pt>
                <c:pt idx="787">
                  <c:v>82.1</c:v>
                </c:pt>
                <c:pt idx="788">
                  <c:v>82.1</c:v>
                </c:pt>
                <c:pt idx="789">
                  <c:v>82.1</c:v>
                </c:pt>
                <c:pt idx="790">
                  <c:v>82.1</c:v>
                </c:pt>
                <c:pt idx="791">
                  <c:v>82.1</c:v>
                </c:pt>
                <c:pt idx="792">
                  <c:v>82.1</c:v>
                </c:pt>
                <c:pt idx="793">
                  <c:v>82.1</c:v>
                </c:pt>
                <c:pt idx="794">
                  <c:v>82.1</c:v>
                </c:pt>
                <c:pt idx="795">
                  <c:v>82.1</c:v>
                </c:pt>
                <c:pt idx="796">
                  <c:v>82.1</c:v>
                </c:pt>
                <c:pt idx="797">
                  <c:v>82.1</c:v>
                </c:pt>
                <c:pt idx="798">
                  <c:v>82.1</c:v>
                </c:pt>
                <c:pt idx="799">
                  <c:v>82.1</c:v>
                </c:pt>
                <c:pt idx="800">
                  <c:v>82.1</c:v>
                </c:pt>
                <c:pt idx="801">
                  <c:v>82.8</c:v>
                </c:pt>
                <c:pt idx="802">
                  <c:v>82.8</c:v>
                </c:pt>
                <c:pt idx="803">
                  <c:v>82.8</c:v>
                </c:pt>
                <c:pt idx="804">
                  <c:v>82.8</c:v>
                </c:pt>
                <c:pt idx="805">
                  <c:v>82.8</c:v>
                </c:pt>
                <c:pt idx="806">
                  <c:v>82.8</c:v>
                </c:pt>
                <c:pt idx="807">
                  <c:v>82.8</c:v>
                </c:pt>
                <c:pt idx="808">
                  <c:v>82.8</c:v>
                </c:pt>
                <c:pt idx="809">
                  <c:v>82.8</c:v>
                </c:pt>
                <c:pt idx="810">
                  <c:v>82.8</c:v>
                </c:pt>
                <c:pt idx="811">
                  <c:v>82.8</c:v>
                </c:pt>
                <c:pt idx="812">
                  <c:v>82.8</c:v>
                </c:pt>
                <c:pt idx="813">
                  <c:v>82.8</c:v>
                </c:pt>
                <c:pt idx="814">
                  <c:v>82.8</c:v>
                </c:pt>
                <c:pt idx="815">
                  <c:v>82.8</c:v>
                </c:pt>
                <c:pt idx="816">
                  <c:v>82.8</c:v>
                </c:pt>
                <c:pt idx="817">
                  <c:v>82.8</c:v>
                </c:pt>
                <c:pt idx="818">
                  <c:v>82.8</c:v>
                </c:pt>
                <c:pt idx="819">
                  <c:v>82.8</c:v>
                </c:pt>
                <c:pt idx="820">
                  <c:v>82.8</c:v>
                </c:pt>
                <c:pt idx="821">
                  <c:v>82.8</c:v>
                </c:pt>
                <c:pt idx="822">
                  <c:v>82.8</c:v>
                </c:pt>
                <c:pt idx="823">
                  <c:v>82.8</c:v>
                </c:pt>
                <c:pt idx="824">
                  <c:v>82.8</c:v>
                </c:pt>
                <c:pt idx="825">
                  <c:v>82.8</c:v>
                </c:pt>
                <c:pt idx="826">
                  <c:v>82.8</c:v>
                </c:pt>
                <c:pt idx="827">
                  <c:v>82.8</c:v>
                </c:pt>
                <c:pt idx="828">
                  <c:v>82.8</c:v>
                </c:pt>
                <c:pt idx="829">
                  <c:v>82.8</c:v>
                </c:pt>
                <c:pt idx="830">
                  <c:v>82.8</c:v>
                </c:pt>
                <c:pt idx="831">
                  <c:v>82.8</c:v>
                </c:pt>
                <c:pt idx="832">
                  <c:v>82.9</c:v>
                </c:pt>
                <c:pt idx="833">
                  <c:v>82.9</c:v>
                </c:pt>
                <c:pt idx="834">
                  <c:v>82.9</c:v>
                </c:pt>
                <c:pt idx="835">
                  <c:v>82.9</c:v>
                </c:pt>
                <c:pt idx="836">
                  <c:v>82.9</c:v>
                </c:pt>
                <c:pt idx="837">
                  <c:v>82.9</c:v>
                </c:pt>
                <c:pt idx="838">
                  <c:v>82.9</c:v>
                </c:pt>
                <c:pt idx="839">
                  <c:v>82.9</c:v>
                </c:pt>
                <c:pt idx="840">
                  <c:v>82.9</c:v>
                </c:pt>
                <c:pt idx="841">
                  <c:v>82.9</c:v>
                </c:pt>
                <c:pt idx="842">
                  <c:v>82.9</c:v>
                </c:pt>
                <c:pt idx="843">
                  <c:v>82.9</c:v>
                </c:pt>
                <c:pt idx="844">
                  <c:v>82.9</c:v>
                </c:pt>
                <c:pt idx="845">
                  <c:v>82.9</c:v>
                </c:pt>
                <c:pt idx="846">
                  <c:v>82.9</c:v>
                </c:pt>
                <c:pt idx="847">
                  <c:v>82.9</c:v>
                </c:pt>
                <c:pt idx="848">
                  <c:v>82.9</c:v>
                </c:pt>
                <c:pt idx="849">
                  <c:v>82.9</c:v>
                </c:pt>
                <c:pt idx="850">
                  <c:v>82.9</c:v>
                </c:pt>
                <c:pt idx="851">
                  <c:v>82.9</c:v>
                </c:pt>
                <c:pt idx="852">
                  <c:v>82.9</c:v>
                </c:pt>
                <c:pt idx="853">
                  <c:v>82.9</c:v>
                </c:pt>
                <c:pt idx="854">
                  <c:v>82.9</c:v>
                </c:pt>
                <c:pt idx="855">
                  <c:v>82.9</c:v>
                </c:pt>
                <c:pt idx="856">
                  <c:v>82.9</c:v>
                </c:pt>
                <c:pt idx="857">
                  <c:v>82.9</c:v>
                </c:pt>
                <c:pt idx="858">
                  <c:v>82.9</c:v>
                </c:pt>
                <c:pt idx="859">
                  <c:v>82.9</c:v>
                </c:pt>
                <c:pt idx="860">
                  <c:v>82.9</c:v>
                </c:pt>
                <c:pt idx="861">
                  <c:v>82.9</c:v>
                </c:pt>
                <c:pt idx="862">
                  <c:v>81.599999999999994</c:v>
                </c:pt>
                <c:pt idx="863">
                  <c:v>81.599999999999994</c:v>
                </c:pt>
                <c:pt idx="864">
                  <c:v>81.599999999999994</c:v>
                </c:pt>
                <c:pt idx="865">
                  <c:v>81.599999999999994</c:v>
                </c:pt>
                <c:pt idx="866">
                  <c:v>81.599999999999994</c:v>
                </c:pt>
                <c:pt idx="867">
                  <c:v>81.599999999999994</c:v>
                </c:pt>
                <c:pt idx="868">
                  <c:v>81.599999999999994</c:v>
                </c:pt>
                <c:pt idx="869">
                  <c:v>81.599999999999994</c:v>
                </c:pt>
                <c:pt idx="870">
                  <c:v>81.599999999999994</c:v>
                </c:pt>
                <c:pt idx="871">
                  <c:v>81.599999999999994</c:v>
                </c:pt>
                <c:pt idx="872">
                  <c:v>81.599999999999994</c:v>
                </c:pt>
                <c:pt idx="873">
                  <c:v>81.599999999999994</c:v>
                </c:pt>
                <c:pt idx="874">
                  <c:v>81.599999999999994</c:v>
                </c:pt>
                <c:pt idx="875">
                  <c:v>81.599999999999994</c:v>
                </c:pt>
                <c:pt idx="876">
                  <c:v>81.599999999999994</c:v>
                </c:pt>
                <c:pt idx="877">
                  <c:v>81.599999999999994</c:v>
                </c:pt>
                <c:pt idx="878">
                  <c:v>81.599999999999994</c:v>
                </c:pt>
                <c:pt idx="879">
                  <c:v>81.599999999999994</c:v>
                </c:pt>
                <c:pt idx="880">
                  <c:v>81.599999999999994</c:v>
                </c:pt>
                <c:pt idx="881">
                  <c:v>81.599999999999994</c:v>
                </c:pt>
                <c:pt idx="882">
                  <c:v>81.599999999999994</c:v>
                </c:pt>
                <c:pt idx="883">
                  <c:v>81.599999999999994</c:v>
                </c:pt>
                <c:pt idx="884">
                  <c:v>81.599999999999994</c:v>
                </c:pt>
                <c:pt idx="885">
                  <c:v>81.599999999999994</c:v>
                </c:pt>
                <c:pt idx="886">
                  <c:v>81.599999999999994</c:v>
                </c:pt>
                <c:pt idx="887">
                  <c:v>81.599999999999994</c:v>
                </c:pt>
                <c:pt idx="888">
                  <c:v>81.599999999999994</c:v>
                </c:pt>
                <c:pt idx="889">
                  <c:v>81.599999999999994</c:v>
                </c:pt>
                <c:pt idx="890">
                  <c:v>81.599999999999994</c:v>
                </c:pt>
                <c:pt idx="891">
                  <c:v>81.599999999999994</c:v>
                </c:pt>
                <c:pt idx="892">
                  <c:v>81.599999999999994</c:v>
                </c:pt>
                <c:pt idx="893">
                  <c:v>95.8</c:v>
                </c:pt>
                <c:pt idx="894">
                  <c:v>95.8</c:v>
                </c:pt>
                <c:pt idx="895">
                  <c:v>95.8</c:v>
                </c:pt>
                <c:pt idx="896">
                  <c:v>95.8</c:v>
                </c:pt>
                <c:pt idx="897">
                  <c:v>95.8</c:v>
                </c:pt>
                <c:pt idx="898">
                  <c:v>95.8</c:v>
                </c:pt>
                <c:pt idx="899">
                  <c:v>95.8</c:v>
                </c:pt>
                <c:pt idx="900">
                  <c:v>95.8</c:v>
                </c:pt>
                <c:pt idx="901">
                  <c:v>95.8</c:v>
                </c:pt>
                <c:pt idx="902">
                  <c:v>95.8</c:v>
                </c:pt>
                <c:pt idx="903">
                  <c:v>95.8</c:v>
                </c:pt>
                <c:pt idx="904">
                  <c:v>95.8</c:v>
                </c:pt>
                <c:pt idx="905">
                  <c:v>95.8</c:v>
                </c:pt>
                <c:pt idx="906">
                  <c:v>95.8</c:v>
                </c:pt>
                <c:pt idx="907">
                  <c:v>95.8</c:v>
                </c:pt>
                <c:pt idx="908">
                  <c:v>95.8</c:v>
                </c:pt>
                <c:pt idx="909">
                  <c:v>95.8</c:v>
                </c:pt>
                <c:pt idx="910">
                  <c:v>95.8</c:v>
                </c:pt>
                <c:pt idx="911">
                  <c:v>95.8</c:v>
                </c:pt>
                <c:pt idx="912">
                  <c:v>95.8</c:v>
                </c:pt>
                <c:pt idx="913">
                  <c:v>95.8</c:v>
                </c:pt>
                <c:pt idx="914">
                  <c:v>95.8</c:v>
                </c:pt>
                <c:pt idx="915">
                  <c:v>95.8</c:v>
                </c:pt>
                <c:pt idx="916">
                  <c:v>95.8</c:v>
                </c:pt>
                <c:pt idx="917">
                  <c:v>95.8</c:v>
                </c:pt>
                <c:pt idx="918">
                  <c:v>95.8</c:v>
                </c:pt>
                <c:pt idx="919">
                  <c:v>95.8</c:v>
                </c:pt>
                <c:pt idx="920">
                  <c:v>95.8</c:v>
                </c:pt>
                <c:pt idx="921">
                  <c:v>95.8</c:v>
                </c:pt>
                <c:pt idx="922">
                  <c:v>95.8</c:v>
                </c:pt>
                <c:pt idx="923">
                  <c:v>98.6</c:v>
                </c:pt>
                <c:pt idx="924">
                  <c:v>98.6</c:v>
                </c:pt>
                <c:pt idx="925">
                  <c:v>98.6</c:v>
                </c:pt>
                <c:pt idx="926">
                  <c:v>98.6</c:v>
                </c:pt>
                <c:pt idx="927">
                  <c:v>98.6</c:v>
                </c:pt>
                <c:pt idx="928">
                  <c:v>98.6</c:v>
                </c:pt>
                <c:pt idx="929">
                  <c:v>98.6</c:v>
                </c:pt>
                <c:pt idx="930">
                  <c:v>98.6</c:v>
                </c:pt>
                <c:pt idx="931">
                  <c:v>98.6</c:v>
                </c:pt>
                <c:pt idx="932">
                  <c:v>98.6</c:v>
                </c:pt>
                <c:pt idx="933">
                  <c:v>98.6</c:v>
                </c:pt>
                <c:pt idx="934">
                  <c:v>98.6</c:v>
                </c:pt>
                <c:pt idx="935">
                  <c:v>98.6</c:v>
                </c:pt>
                <c:pt idx="936">
                  <c:v>98.6</c:v>
                </c:pt>
                <c:pt idx="937">
                  <c:v>98.6</c:v>
                </c:pt>
                <c:pt idx="938">
                  <c:v>98.6</c:v>
                </c:pt>
                <c:pt idx="939">
                  <c:v>98.6</c:v>
                </c:pt>
                <c:pt idx="940">
                  <c:v>98.6</c:v>
                </c:pt>
                <c:pt idx="941">
                  <c:v>98.6</c:v>
                </c:pt>
                <c:pt idx="942">
                  <c:v>98.6</c:v>
                </c:pt>
                <c:pt idx="943">
                  <c:v>98.6</c:v>
                </c:pt>
                <c:pt idx="944">
                  <c:v>98.6</c:v>
                </c:pt>
                <c:pt idx="945">
                  <c:v>98.6</c:v>
                </c:pt>
                <c:pt idx="946">
                  <c:v>98.6</c:v>
                </c:pt>
                <c:pt idx="947">
                  <c:v>98.6</c:v>
                </c:pt>
                <c:pt idx="948">
                  <c:v>98.6</c:v>
                </c:pt>
                <c:pt idx="949">
                  <c:v>98.6</c:v>
                </c:pt>
                <c:pt idx="950">
                  <c:v>98.6</c:v>
                </c:pt>
                <c:pt idx="951">
                  <c:v>98.6</c:v>
                </c:pt>
                <c:pt idx="952">
                  <c:v>98.6</c:v>
                </c:pt>
                <c:pt idx="953">
                  <c:v>98.4</c:v>
                </c:pt>
                <c:pt idx="954">
                  <c:v>98.4</c:v>
                </c:pt>
                <c:pt idx="955">
                  <c:v>98.4</c:v>
                </c:pt>
                <c:pt idx="956">
                  <c:v>98.4</c:v>
                </c:pt>
                <c:pt idx="957">
                  <c:v>98.4</c:v>
                </c:pt>
                <c:pt idx="958">
                  <c:v>98.4</c:v>
                </c:pt>
                <c:pt idx="959">
                  <c:v>98.4</c:v>
                </c:pt>
                <c:pt idx="960">
                  <c:v>98.4</c:v>
                </c:pt>
                <c:pt idx="961">
                  <c:v>98.4</c:v>
                </c:pt>
                <c:pt idx="962">
                  <c:v>98.4</c:v>
                </c:pt>
                <c:pt idx="963">
                  <c:v>98.4</c:v>
                </c:pt>
                <c:pt idx="964">
                  <c:v>98.4</c:v>
                </c:pt>
                <c:pt idx="965">
                  <c:v>98.4</c:v>
                </c:pt>
                <c:pt idx="966">
                  <c:v>98.4</c:v>
                </c:pt>
                <c:pt idx="967">
                  <c:v>98.4</c:v>
                </c:pt>
                <c:pt idx="968">
                  <c:v>98.4</c:v>
                </c:pt>
                <c:pt idx="969">
                  <c:v>98.4</c:v>
                </c:pt>
                <c:pt idx="970">
                  <c:v>98.4</c:v>
                </c:pt>
                <c:pt idx="971">
                  <c:v>98.4</c:v>
                </c:pt>
                <c:pt idx="972">
                  <c:v>98.4</c:v>
                </c:pt>
                <c:pt idx="973">
                  <c:v>98.4</c:v>
                </c:pt>
                <c:pt idx="974">
                  <c:v>98.4</c:v>
                </c:pt>
                <c:pt idx="975">
                  <c:v>98.4</c:v>
                </c:pt>
                <c:pt idx="976">
                  <c:v>98.4</c:v>
                </c:pt>
                <c:pt idx="977">
                  <c:v>98.4</c:v>
                </c:pt>
                <c:pt idx="978">
                  <c:v>98.4</c:v>
                </c:pt>
                <c:pt idx="979">
                  <c:v>98.4</c:v>
                </c:pt>
                <c:pt idx="980">
                  <c:v>98.4</c:v>
                </c:pt>
                <c:pt idx="981">
                  <c:v>98.4</c:v>
                </c:pt>
                <c:pt idx="982">
                  <c:v>98.4</c:v>
                </c:pt>
                <c:pt idx="983">
                  <c:v>98.1</c:v>
                </c:pt>
                <c:pt idx="984">
                  <c:v>98.1</c:v>
                </c:pt>
                <c:pt idx="985">
                  <c:v>98.1</c:v>
                </c:pt>
                <c:pt idx="986">
                  <c:v>98.1</c:v>
                </c:pt>
                <c:pt idx="987">
                  <c:v>98.1</c:v>
                </c:pt>
                <c:pt idx="988">
                  <c:v>98.1</c:v>
                </c:pt>
                <c:pt idx="989">
                  <c:v>98.1</c:v>
                </c:pt>
                <c:pt idx="990">
                  <c:v>98.1</c:v>
                </c:pt>
                <c:pt idx="991">
                  <c:v>98.1</c:v>
                </c:pt>
                <c:pt idx="992">
                  <c:v>98.1</c:v>
                </c:pt>
                <c:pt idx="993">
                  <c:v>98.1</c:v>
                </c:pt>
                <c:pt idx="994">
                  <c:v>98.1</c:v>
                </c:pt>
                <c:pt idx="995">
                  <c:v>98.1</c:v>
                </c:pt>
                <c:pt idx="996">
                  <c:v>98.1</c:v>
                </c:pt>
                <c:pt idx="997">
                  <c:v>98.1</c:v>
                </c:pt>
                <c:pt idx="998">
                  <c:v>98.1</c:v>
                </c:pt>
                <c:pt idx="999">
                  <c:v>98.1</c:v>
                </c:pt>
                <c:pt idx="1000">
                  <c:v>98.1</c:v>
                </c:pt>
                <c:pt idx="1001">
                  <c:v>98.1</c:v>
                </c:pt>
                <c:pt idx="1002">
                  <c:v>98.1</c:v>
                </c:pt>
                <c:pt idx="1003">
                  <c:v>98.1</c:v>
                </c:pt>
                <c:pt idx="1004">
                  <c:v>98.1</c:v>
                </c:pt>
                <c:pt idx="1005">
                  <c:v>98.1</c:v>
                </c:pt>
                <c:pt idx="1006">
                  <c:v>98.1</c:v>
                </c:pt>
                <c:pt idx="1007">
                  <c:v>98.1</c:v>
                </c:pt>
                <c:pt idx="1008">
                  <c:v>98.1</c:v>
                </c:pt>
                <c:pt idx="1009">
                  <c:v>98.1</c:v>
                </c:pt>
                <c:pt idx="1010">
                  <c:v>98.1</c:v>
                </c:pt>
                <c:pt idx="1011">
                  <c:v>98.1</c:v>
                </c:pt>
                <c:pt idx="1012">
                  <c:v>98.1</c:v>
                </c:pt>
                <c:pt idx="1013">
                  <c:v>98.1</c:v>
                </c:pt>
                <c:pt idx="1014">
                  <c:v>100.7</c:v>
                </c:pt>
                <c:pt idx="1015">
                  <c:v>100.7</c:v>
                </c:pt>
                <c:pt idx="1016">
                  <c:v>100.7</c:v>
                </c:pt>
                <c:pt idx="1017">
                  <c:v>100.7</c:v>
                </c:pt>
                <c:pt idx="1018">
                  <c:v>100.7</c:v>
                </c:pt>
                <c:pt idx="1019">
                  <c:v>100.7</c:v>
                </c:pt>
                <c:pt idx="1020">
                  <c:v>100.7</c:v>
                </c:pt>
                <c:pt idx="1021">
                  <c:v>100.7</c:v>
                </c:pt>
                <c:pt idx="1022">
                  <c:v>100.7</c:v>
                </c:pt>
                <c:pt idx="1023">
                  <c:v>100.7</c:v>
                </c:pt>
                <c:pt idx="1024">
                  <c:v>100.7</c:v>
                </c:pt>
                <c:pt idx="1025">
                  <c:v>100.7</c:v>
                </c:pt>
                <c:pt idx="1026">
                  <c:v>100.7</c:v>
                </c:pt>
                <c:pt idx="1027">
                  <c:v>100.7</c:v>
                </c:pt>
                <c:pt idx="1028">
                  <c:v>100.7</c:v>
                </c:pt>
                <c:pt idx="1029">
                  <c:v>100.7</c:v>
                </c:pt>
                <c:pt idx="1030">
                  <c:v>100.7</c:v>
                </c:pt>
                <c:pt idx="1031">
                  <c:v>100.7</c:v>
                </c:pt>
                <c:pt idx="1032">
                  <c:v>100.7</c:v>
                </c:pt>
                <c:pt idx="1033">
                  <c:v>100.7</c:v>
                </c:pt>
                <c:pt idx="1034">
                  <c:v>100.7</c:v>
                </c:pt>
                <c:pt idx="1035">
                  <c:v>100.7</c:v>
                </c:pt>
                <c:pt idx="1036">
                  <c:v>100.7</c:v>
                </c:pt>
                <c:pt idx="1037">
                  <c:v>100.7</c:v>
                </c:pt>
                <c:pt idx="1038">
                  <c:v>100.7</c:v>
                </c:pt>
                <c:pt idx="1039">
                  <c:v>100.7</c:v>
                </c:pt>
                <c:pt idx="1040">
                  <c:v>100.7</c:v>
                </c:pt>
                <c:pt idx="1041">
                  <c:v>100.7</c:v>
                </c:pt>
                <c:pt idx="1042">
                  <c:v>100.7</c:v>
                </c:pt>
                <c:pt idx="1043">
                  <c:v>100.7</c:v>
                </c:pt>
                <c:pt idx="1044">
                  <c:v>100.7</c:v>
                </c:pt>
                <c:pt idx="1045">
                  <c:v>100.1</c:v>
                </c:pt>
                <c:pt idx="1046">
                  <c:v>100.1</c:v>
                </c:pt>
                <c:pt idx="1047">
                  <c:v>100.1</c:v>
                </c:pt>
                <c:pt idx="1048">
                  <c:v>100.1</c:v>
                </c:pt>
                <c:pt idx="1049">
                  <c:v>100.1</c:v>
                </c:pt>
                <c:pt idx="1050">
                  <c:v>100.1</c:v>
                </c:pt>
                <c:pt idx="1051">
                  <c:v>100.1</c:v>
                </c:pt>
                <c:pt idx="1052">
                  <c:v>100.1</c:v>
                </c:pt>
                <c:pt idx="1053">
                  <c:v>100.1</c:v>
                </c:pt>
                <c:pt idx="1054">
                  <c:v>100.1</c:v>
                </c:pt>
                <c:pt idx="1055">
                  <c:v>100.1</c:v>
                </c:pt>
                <c:pt idx="1056">
                  <c:v>100.1</c:v>
                </c:pt>
                <c:pt idx="1057">
                  <c:v>100.1</c:v>
                </c:pt>
                <c:pt idx="1058">
                  <c:v>100.1</c:v>
                </c:pt>
                <c:pt idx="1059">
                  <c:v>100.1</c:v>
                </c:pt>
                <c:pt idx="1060">
                  <c:v>100.1</c:v>
                </c:pt>
                <c:pt idx="1061">
                  <c:v>100.1</c:v>
                </c:pt>
                <c:pt idx="1062">
                  <c:v>100.1</c:v>
                </c:pt>
                <c:pt idx="1063">
                  <c:v>100.1</c:v>
                </c:pt>
                <c:pt idx="1064">
                  <c:v>100.1</c:v>
                </c:pt>
                <c:pt idx="1065">
                  <c:v>100.1</c:v>
                </c:pt>
                <c:pt idx="1066">
                  <c:v>100.1</c:v>
                </c:pt>
                <c:pt idx="1067">
                  <c:v>100.1</c:v>
                </c:pt>
                <c:pt idx="1068">
                  <c:v>100.1</c:v>
                </c:pt>
                <c:pt idx="1069">
                  <c:v>100.1</c:v>
                </c:pt>
                <c:pt idx="1070">
                  <c:v>100.1</c:v>
                </c:pt>
                <c:pt idx="1071">
                  <c:v>100.1</c:v>
                </c:pt>
                <c:pt idx="1072">
                  <c:v>100.1</c:v>
                </c:pt>
                <c:pt idx="1073">
                  <c:v>100.1</c:v>
                </c:pt>
                <c:pt idx="1074">
                  <c:v>100.1</c:v>
                </c:pt>
                <c:pt idx="1075">
                  <c:v>102.9</c:v>
                </c:pt>
                <c:pt idx="1076">
                  <c:v>102.9</c:v>
                </c:pt>
                <c:pt idx="1077">
                  <c:v>102.9</c:v>
                </c:pt>
                <c:pt idx="1078">
                  <c:v>102.9</c:v>
                </c:pt>
                <c:pt idx="1079">
                  <c:v>102.9</c:v>
                </c:pt>
                <c:pt idx="1080">
                  <c:v>102.9</c:v>
                </c:pt>
                <c:pt idx="1081">
                  <c:v>102.9</c:v>
                </c:pt>
                <c:pt idx="1082">
                  <c:v>102.9</c:v>
                </c:pt>
                <c:pt idx="1083">
                  <c:v>102.9</c:v>
                </c:pt>
                <c:pt idx="1084">
                  <c:v>102.9</c:v>
                </c:pt>
                <c:pt idx="1085">
                  <c:v>102.9</c:v>
                </c:pt>
                <c:pt idx="1086">
                  <c:v>102.9</c:v>
                </c:pt>
                <c:pt idx="1087">
                  <c:v>102.9</c:v>
                </c:pt>
                <c:pt idx="1088">
                  <c:v>102.9</c:v>
                </c:pt>
                <c:pt idx="1089">
                  <c:v>102.9</c:v>
                </c:pt>
                <c:pt idx="1090">
                  <c:v>102.9</c:v>
                </c:pt>
                <c:pt idx="1091">
                  <c:v>102.9</c:v>
                </c:pt>
                <c:pt idx="1092">
                  <c:v>102.9</c:v>
                </c:pt>
                <c:pt idx="1093">
                  <c:v>102.9</c:v>
                </c:pt>
                <c:pt idx="1094">
                  <c:v>102.9</c:v>
                </c:pt>
                <c:pt idx="1095">
                  <c:v>102.9</c:v>
                </c:pt>
                <c:pt idx="1096">
                  <c:v>102.9</c:v>
                </c:pt>
                <c:pt idx="1097">
                  <c:v>102.9</c:v>
                </c:pt>
                <c:pt idx="1098">
                  <c:v>102.9</c:v>
                </c:pt>
                <c:pt idx="1099">
                  <c:v>102.9</c:v>
                </c:pt>
                <c:pt idx="1100">
                  <c:v>102.9</c:v>
                </c:pt>
                <c:pt idx="1101">
                  <c:v>102.9</c:v>
                </c:pt>
                <c:pt idx="1102">
                  <c:v>102.9</c:v>
                </c:pt>
                <c:pt idx="1103">
                  <c:v>102.9</c:v>
                </c:pt>
                <c:pt idx="1104">
                  <c:v>98.8</c:v>
                </c:pt>
                <c:pt idx="1105">
                  <c:v>98.8</c:v>
                </c:pt>
                <c:pt idx="1106">
                  <c:v>98.8</c:v>
                </c:pt>
                <c:pt idx="1107">
                  <c:v>98.8</c:v>
                </c:pt>
                <c:pt idx="1108">
                  <c:v>98.8</c:v>
                </c:pt>
                <c:pt idx="1109">
                  <c:v>98.8</c:v>
                </c:pt>
                <c:pt idx="1110">
                  <c:v>98.8</c:v>
                </c:pt>
                <c:pt idx="1111">
                  <c:v>98.8</c:v>
                </c:pt>
                <c:pt idx="1112">
                  <c:v>98.8</c:v>
                </c:pt>
                <c:pt idx="1113">
                  <c:v>98.8</c:v>
                </c:pt>
                <c:pt idx="1114">
                  <c:v>98.8</c:v>
                </c:pt>
                <c:pt idx="1115">
                  <c:v>98.8</c:v>
                </c:pt>
                <c:pt idx="1116">
                  <c:v>98.8</c:v>
                </c:pt>
                <c:pt idx="1117">
                  <c:v>98.8</c:v>
                </c:pt>
                <c:pt idx="1118">
                  <c:v>98.8</c:v>
                </c:pt>
                <c:pt idx="1119">
                  <c:v>98.8</c:v>
                </c:pt>
                <c:pt idx="1120">
                  <c:v>98.8</c:v>
                </c:pt>
                <c:pt idx="1121">
                  <c:v>98.8</c:v>
                </c:pt>
                <c:pt idx="1122">
                  <c:v>98.8</c:v>
                </c:pt>
                <c:pt idx="1123">
                  <c:v>98.8</c:v>
                </c:pt>
                <c:pt idx="1124">
                  <c:v>98.8</c:v>
                </c:pt>
                <c:pt idx="1125">
                  <c:v>98.8</c:v>
                </c:pt>
                <c:pt idx="1126">
                  <c:v>98.8</c:v>
                </c:pt>
                <c:pt idx="1127">
                  <c:v>98.8</c:v>
                </c:pt>
                <c:pt idx="1128">
                  <c:v>98.8</c:v>
                </c:pt>
                <c:pt idx="1129">
                  <c:v>98.8</c:v>
                </c:pt>
                <c:pt idx="1130">
                  <c:v>98.8</c:v>
                </c:pt>
                <c:pt idx="1131">
                  <c:v>98.8</c:v>
                </c:pt>
                <c:pt idx="1132">
                  <c:v>98.8</c:v>
                </c:pt>
                <c:pt idx="1133">
                  <c:v>98.8</c:v>
                </c:pt>
                <c:pt idx="1134">
                  <c:v>98.8</c:v>
                </c:pt>
                <c:pt idx="1135">
                  <c:v>97.9</c:v>
                </c:pt>
                <c:pt idx="1136">
                  <c:v>97.9</c:v>
                </c:pt>
                <c:pt idx="1137">
                  <c:v>97.9</c:v>
                </c:pt>
                <c:pt idx="1138">
                  <c:v>97.9</c:v>
                </c:pt>
                <c:pt idx="1139">
                  <c:v>97.9</c:v>
                </c:pt>
                <c:pt idx="1140">
                  <c:v>97.9</c:v>
                </c:pt>
                <c:pt idx="1141">
                  <c:v>97.9</c:v>
                </c:pt>
                <c:pt idx="1142">
                  <c:v>97.9</c:v>
                </c:pt>
                <c:pt idx="1143">
                  <c:v>97.9</c:v>
                </c:pt>
                <c:pt idx="1144">
                  <c:v>97.9</c:v>
                </c:pt>
                <c:pt idx="1145">
                  <c:v>97.9</c:v>
                </c:pt>
                <c:pt idx="1146">
                  <c:v>97.9</c:v>
                </c:pt>
                <c:pt idx="1147">
                  <c:v>97.9</c:v>
                </c:pt>
                <c:pt idx="1148">
                  <c:v>97.9</c:v>
                </c:pt>
                <c:pt idx="1149">
                  <c:v>97.9</c:v>
                </c:pt>
                <c:pt idx="1150">
                  <c:v>97.9</c:v>
                </c:pt>
                <c:pt idx="1151">
                  <c:v>97.9</c:v>
                </c:pt>
                <c:pt idx="1152">
                  <c:v>97.9</c:v>
                </c:pt>
                <c:pt idx="1153">
                  <c:v>97.9</c:v>
                </c:pt>
                <c:pt idx="1154">
                  <c:v>97.9</c:v>
                </c:pt>
                <c:pt idx="1155">
                  <c:v>97.9</c:v>
                </c:pt>
                <c:pt idx="1156">
                  <c:v>97.9</c:v>
                </c:pt>
                <c:pt idx="1157">
                  <c:v>97.9</c:v>
                </c:pt>
                <c:pt idx="1158">
                  <c:v>97.9</c:v>
                </c:pt>
                <c:pt idx="1159">
                  <c:v>97.9</c:v>
                </c:pt>
                <c:pt idx="1160">
                  <c:v>97.9</c:v>
                </c:pt>
                <c:pt idx="1161">
                  <c:v>97.9</c:v>
                </c:pt>
                <c:pt idx="1162">
                  <c:v>97.9</c:v>
                </c:pt>
                <c:pt idx="1163">
                  <c:v>97.9</c:v>
                </c:pt>
                <c:pt idx="1164">
                  <c:v>100.6</c:v>
                </c:pt>
                <c:pt idx="1165">
                  <c:v>100.6</c:v>
                </c:pt>
                <c:pt idx="1166">
                  <c:v>100.6</c:v>
                </c:pt>
                <c:pt idx="1167">
                  <c:v>100.6</c:v>
                </c:pt>
                <c:pt idx="1168">
                  <c:v>100.6</c:v>
                </c:pt>
                <c:pt idx="1169">
                  <c:v>100.6</c:v>
                </c:pt>
                <c:pt idx="1170">
                  <c:v>100.6</c:v>
                </c:pt>
                <c:pt idx="1171">
                  <c:v>100.6</c:v>
                </c:pt>
                <c:pt idx="1172">
                  <c:v>100.6</c:v>
                </c:pt>
                <c:pt idx="1173">
                  <c:v>100.6</c:v>
                </c:pt>
                <c:pt idx="1174">
                  <c:v>100.6</c:v>
                </c:pt>
                <c:pt idx="1175">
                  <c:v>100.6</c:v>
                </c:pt>
                <c:pt idx="1176">
                  <c:v>100.6</c:v>
                </c:pt>
                <c:pt idx="1177">
                  <c:v>100.6</c:v>
                </c:pt>
                <c:pt idx="1178">
                  <c:v>100.6</c:v>
                </c:pt>
                <c:pt idx="1179">
                  <c:v>100.6</c:v>
                </c:pt>
                <c:pt idx="1180">
                  <c:v>100.6</c:v>
                </c:pt>
                <c:pt idx="1181">
                  <c:v>100.6</c:v>
                </c:pt>
                <c:pt idx="1182">
                  <c:v>100.6</c:v>
                </c:pt>
                <c:pt idx="1183">
                  <c:v>100.6</c:v>
                </c:pt>
                <c:pt idx="1184">
                  <c:v>100.6</c:v>
                </c:pt>
                <c:pt idx="1185">
                  <c:v>100.6</c:v>
                </c:pt>
                <c:pt idx="1186">
                  <c:v>100.6</c:v>
                </c:pt>
                <c:pt idx="1187">
                  <c:v>100.6</c:v>
                </c:pt>
                <c:pt idx="1188">
                  <c:v>100.6</c:v>
                </c:pt>
                <c:pt idx="1189">
                  <c:v>100.6</c:v>
                </c:pt>
                <c:pt idx="1190">
                  <c:v>100.6</c:v>
                </c:pt>
                <c:pt idx="1191">
                  <c:v>100.6</c:v>
                </c:pt>
                <c:pt idx="1192">
                  <c:v>100.6</c:v>
                </c:pt>
                <c:pt idx="1193">
                  <c:v>100.6</c:v>
                </c:pt>
                <c:pt idx="1194">
                  <c:v>100.6</c:v>
                </c:pt>
                <c:pt idx="1195">
                  <c:v>104.5</c:v>
                </c:pt>
                <c:pt idx="1196">
                  <c:v>104.5</c:v>
                </c:pt>
                <c:pt idx="1197">
                  <c:v>104.5</c:v>
                </c:pt>
                <c:pt idx="1198">
                  <c:v>104.5</c:v>
                </c:pt>
                <c:pt idx="1199">
                  <c:v>104.5</c:v>
                </c:pt>
                <c:pt idx="1200">
                  <c:v>104.5</c:v>
                </c:pt>
                <c:pt idx="1201">
                  <c:v>104.5</c:v>
                </c:pt>
                <c:pt idx="1202">
                  <c:v>104.5</c:v>
                </c:pt>
                <c:pt idx="1203">
                  <c:v>104.5</c:v>
                </c:pt>
                <c:pt idx="1204">
                  <c:v>104.5</c:v>
                </c:pt>
                <c:pt idx="1205">
                  <c:v>104.5</c:v>
                </c:pt>
                <c:pt idx="1206">
                  <c:v>104.5</c:v>
                </c:pt>
                <c:pt idx="1207">
                  <c:v>104.5</c:v>
                </c:pt>
                <c:pt idx="1208">
                  <c:v>104.5</c:v>
                </c:pt>
                <c:pt idx="1209">
                  <c:v>104.5</c:v>
                </c:pt>
                <c:pt idx="1210">
                  <c:v>104.5</c:v>
                </c:pt>
                <c:pt idx="1211">
                  <c:v>104.5</c:v>
                </c:pt>
                <c:pt idx="1212">
                  <c:v>104.5</c:v>
                </c:pt>
                <c:pt idx="1213">
                  <c:v>104.5</c:v>
                </c:pt>
                <c:pt idx="1214">
                  <c:v>104.5</c:v>
                </c:pt>
                <c:pt idx="1215">
                  <c:v>104.5</c:v>
                </c:pt>
                <c:pt idx="1216">
                  <c:v>104.5</c:v>
                </c:pt>
                <c:pt idx="1217">
                  <c:v>104.5</c:v>
                </c:pt>
                <c:pt idx="1218">
                  <c:v>104.5</c:v>
                </c:pt>
                <c:pt idx="1219">
                  <c:v>104.5</c:v>
                </c:pt>
                <c:pt idx="1220">
                  <c:v>104.5</c:v>
                </c:pt>
                <c:pt idx="1221">
                  <c:v>104.5</c:v>
                </c:pt>
                <c:pt idx="1222">
                  <c:v>104.5</c:v>
                </c:pt>
                <c:pt idx="1223">
                  <c:v>104.5</c:v>
                </c:pt>
                <c:pt idx="1224">
                  <c:v>104.5</c:v>
                </c:pt>
                <c:pt idx="1225">
                  <c:v>100.9</c:v>
                </c:pt>
                <c:pt idx="1226">
                  <c:v>100.9</c:v>
                </c:pt>
                <c:pt idx="1227">
                  <c:v>100.9</c:v>
                </c:pt>
                <c:pt idx="1228">
                  <c:v>100.9</c:v>
                </c:pt>
                <c:pt idx="1229">
                  <c:v>100.9</c:v>
                </c:pt>
                <c:pt idx="1230">
                  <c:v>100.9</c:v>
                </c:pt>
                <c:pt idx="1231">
                  <c:v>100.9</c:v>
                </c:pt>
                <c:pt idx="1232">
                  <c:v>100.9</c:v>
                </c:pt>
                <c:pt idx="1233">
                  <c:v>100.9</c:v>
                </c:pt>
                <c:pt idx="1234">
                  <c:v>100.9</c:v>
                </c:pt>
                <c:pt idx="1235">
                  <c:v>100.9</c:v>
                </c:pt>
                <c:pt idx="1236">
                  <c:v>100.9</c:v>
                </c:pt>
                <c:pt idx="1237">
                  <c:v>100.9</c:v>
                </c:pt>
                <c:pt idx="1238">
                  <c:v>100.9</c:v>
                </c:pt>
                <c:pt idx="1239">
                  <c:v>100.9</c:v>
                </c:pt>
                <c:pt idx="1240">
                  <c:v>100.9</c:v>
                </c:pt>
                <c:pt idx="1241">
                  <c:v>100.9</c:v>
                </c:pt>
                <c:pt idx="1242">
                  <c:v>100.9</c:v>
                </c:pt>
                <c:pt idx="1243">
                  <c:v>100.9</c:v>
                </c:pt>
                <c:pt idx="1244">
                  <c:v>100.9</c:v>
                </c:pt>
                <c:pt idx="1245">
                  <c:v>100.9</c:v>
                </c:pt>
                <c:pt idx="1246">
                  <c:v>100.9</c:v>
                </c:pt>
                <c:pt idx="1247">
                  <c:v>100.9</c:v>
                </c:pt>
                <c:pt idx="1248">
                  <c:v>100.9</c:v>
                </c:pt>
                <c:pt idx="1249">
                  <c:v>100.9</c:v>
                </c:pt>
                <c:pt idx="1250">
                  <c:v>100.9</c:v>
                </c:pt>
                <c:pt idx="1251">
                  <c:v>100.9</c:v>
                </c:pt>
                <c:pt idx="1252">
                  <c:v>100.9</c:v>
                </c:pt>
                <c:pt idx="1253">
                  <c:v>100.9</c:v>
                </c:pt>
                <c:pt idx="1254">
                  <c:v>100.9</c:v>
                </c:pt>
                <c:pt idx="1255">
                  <c:v>101.2</c:v>
                </c:pt>
                <c:pt idx="1256">
                  <c:v>101.2</c:v>
                </c:pt>
                <c:pt idx="1257">
                  <c:v>101.2</c:v>
                </c:pt>
                <c:pt idx="1258">
                  <c:v>101.2</c:v>
                </c:pt>
                <c:pt idx="1259">
                  <c:v>101.2</c:v>
                </c:pt>
                <c:pt idx="1260">
                  <c:v>101.2</c:v>
                </c:pt>
                <c:pt idx="1261">
                  <c:v>101.2</c:v>
                </c:pt>
                <c:pt idx="1262">
                  <c:v>101.2</c:v>
                </c:pt>
                <c:pt idx="1263">
                  <c:v>101.2</c:v>
                </c:pt>
                <c:pt idx="1264">
                  <c:v>101.2</c:v>
                </c:pt>
                <c:pt idx="1265">
                  <c:v>101.2</c:v>
                </c:pt>
                <c:pt idx="1266">
                  <c:v>101.2</c:v>
                </c:pt>
                <c:pt idx="1267">
                  <c:v>101.2</c:v>
                </c:pt>
                <c:pt idx="1268">
                  <c:v>101.2</c:v>
                </c:pt>
                <c:pt idx="1269">
                  <c:v>101.2</c:v>
                </c:pt>
                <c:pt idx="1270">
                  <c:v>101.2</c:v>
                </c:pt>
                <c:pt idx="1271">
                  <c:v>101.2</c:v>
                </c:pt>
                <c:pt idx="1272">
                  <c:v>101.2</c:v>
                </c:pt>
                <c:pt idx="1273">
                  <c:v>101.2</c:v>
                </c:pt>
                <c:pt idx="1274">
                  <c:v>101.2</c:v>
                </c:pt>
                <c:pt idx="1275">
                  <c:v>101.2</c:v>
                </c:pt>
                <c:pt idx="1276">
                  <c:v>101.2</c:v>
                </c:pt>
                <c:pt idx="1277">
                  <c:v>101.2</c:v>
                </c:pt>
                <c:pt idx="1278">
                  <c:v>101.2</c:v>
                </c:pt>
                <c:pt idx="1279">
                  <c:v>101.2</c:v>
                </c:pt>
                <c:pt idx="1280">
                  <c:v>101.2</c:v>
                </c:pt>
                <c:pt idx="1281">
                  <c:v>101.2</c:v>
                </c:pt>
                <c:pt idx="1282">
                  <c:v>101.2</c:v>
                </c:pt>
                <c:pt idx="1283">
                  <c:v>101.2</c:v>
                </c:pt>
                <c:pt idx="1284">
                  <c:v>101.2</c:v>
                </c:pt>
                <c:pt idx="1285">
                  <c:v>96.6</c:v>
                </c:pt>
                <c:pt idx="1286">
                  <c:v>96.6</c:v>
                </c:pt>
                <c:pt idx="1287">
                  <c:v>96.6</c:v>
                </c:pt>
                <c:pt idx="1288">
                  <c:v>96.6</c:v>
                </c:pt>
                <c:pt idx="1289">
                  <c:v>96.6</c:v>
                </c:pt>
                <c:pt idx="1290">
                  <c:v>96.6</c:v>
                </c:pt>
                <c:pt idx="1291">
                  <c:v>96.6</c:v>
                </c:pt>
                <c:pt idx="1292">
                  <c:v>96.6</c:v>
                </c:pt>
                <c:pt idx="1293">
                  <c:v>96.6</c:v>
                </c:pt>
                <c:pt idx="1294">
                  <c:v>96.6</c:v>
                </c:pt>
                <c:pt idx="1295">
                  <c:v>96.6</c:v>
                </c:pt>
                <c:pt idx="1296">
                  <c:v>96.6</c:v>
                </c:pt>
                <c:pt idx="1297">
                  <c:v>96.6</c:v>
                </c:pt>
                <c:pt idx="1298">
                  <c:v>96.6</c:v>
                </c:pt>
                <c:pt idx="1299">
                  <c:v>96.6</c:v>
                </c:pt>
                <c:pt idx="1300">
                  <c:v>96.6</c:v>
                </c:pt>
                <c:pt idx="1301">
                  <c:v>96.6</c:v>
                </c:pt>
                <c:pt idx="1302">
                  <c:v>96.6</c:v>
                </c:pt>
                <c:pt idx="1303">
                  <c:v>96.6</c:v>
                </c:pt>
                <c:pt idx="1304">
                  <c:v>96.6</c:v>
                </c:pt>
                <c:pt idx="1305">
                  <c:v>96.6</c:v>
                </c:pt>
                <c:pt idx="1306">
                  <c:v>96.6</c:v>
                </c:pt>
                <c:pt idx="1307">
                  <c:v>96.6</c:v>
                </c:pt>
                <c:pt idx="1308">
                  <c:v>96.6</c:v>
                </c:pt>
                <c:pt idx="1309">
                  <c:v>96.6</c:v>
                </c:pt>
                <c:pt idx="1310">
                  <c:v>96.6</c:v>
                </c:pt>
                <c:pt idx="1311">
                  <c:v>96.6</c:v>
                </c:pt>
                <c:pt idx="1312">
                  <c:v>96.6</c:v>
                </c:pt>
                <c:pt idx="1313">
                  <c:v>96.6</c:v>
                </c:pt>
                <c:pt idx="1314">
                  <c:v>96.6</c:v>
                </c:pt>
                <c:pt idx="1315">
                  <c:v>96.6</c:v>
                </c:pt>
                <c:pt idx="1316">
                  <c:v>94.4</c:v>
                </c:pt>
                <c:pt idx="1317">
                  <c:v>94.4</c:v>
                </c:pt>
                <c:pt idx="1318">
                  <c:v>94.4</c:v>
                </c:pt>
                <c:pt idx="1319">
                  <c:v>94.4</c:v>
                </c:pt>
                <c:pt idx="1320">
                  <c:v>94.4</c:v>
                </c:pt>
                <c:pt idx="1321">
                  <c:v>94.4</c:v>
                </c:pt>
                <c:pt idx="1322">
                  <c:v>94.4</c:v>
                </c:pt>
                <c:pt idx="1323">
                  <c:v>94.4</c:v>
                </c:pt>
                <c:pt idx="1324">
                  <c:v>94.4</c:v>
                </c:pt>
                <c:pt idx="1325">
                  <c:v>94.4</c:v>
                </c:pt>
                <c:pt idx="1326">
                  <c:v>94.4</c:v>
                </c:pt>
                <c:pt idx="1327">
                  <c:v>94.4</c:v>
                </c:pt>
                <c:pt idx="1328">
                  <c:v>94.4</c:v>
                </c:pt>
                <c:pt idx="1329">
                  <c:v>94.4</c:v>
                </c:pt>
                <c:pt idx="1330">
                  <c:v>94.4</c:v>
                </c:pt>
                <c:pt idx="1331">
                  <c:v>94.4</c:v>
                </c:pt>
                <c:pt idx="1332">
                  <c:v>94.4</c:v>
                </c:pt>
                <c:pt idx="1333">
                  <c:v>94.4</c:v>
                </c:pt>
                <c:pt idx="1334">
                  <c:v>94.4</c:v>
                </c:pt>
                <c:pt idx="1335">
                  <c:v>94.4</c:v>
                </c:pt>
                <c:pt idx="1336">
                  <c:v>94.4</c:v>
                </c:pt>
                <c:pt idx="1337">
                  <c:v>94.4</c:v>
                </c:pt>
                <c:pt idx="1338">
                  <c:v>94.4</c:v>
                </c:pt>
                <c:pt idx="1339">
                  <c:v>94.4</c:v>
                </c:pt>
                <c:pt idx="1340">
                  <c:v>94.4</c:v>
                </c:pt>
                <c:pt idx="1341">
                  <c:v>94.4</c:v>
                </c:pt>
                <c:pt idx="1342">
                  <c:v>94.4</c:v>
                </c:pt>
                <c:pt idx="1343">
                  <c:v>94.4</c:v>
                </c:pt>
                <c:pt idx="1344">
                  <c:v>94.4</c:v>
                </c:pt>
                <c:pt idx="1345">
                  <c:v>94.4</c:v>
                </c:pt>
                <c:pt idx="1346">
                  <c:v>94.4</c:v>
                </c:pt>
                <c:pt idx="1347">
                  <c:v>95.3</c:v>
                </c:pt>
                <c:pt idx="1348">
                  <c:v>95.3</c:v>
                </c:pt>
                <c:pt idx="1349">
                  <c:v>95.3</c:v>
                </c:pt>
                <c:pt idx="1350">
                  <c:v>95.3</c:v>
                </c:pt>
                <c:pt idx="1351">
                  <c:v>95.3</c:v>
                </c:pt>
                <c:pt idx="1352">
                  <c:v>95.3</c:v>
                </c:pt>
                <c:pt idx="1353">
                  <c:v>95.3</c:v>
                </c:pt>
                <c:pt idx="1354">
                  <c:v>95.3</c:v>
                </c:pt>
                <c:pt idx="1355">
                  <c:v>95.3</c:v>
                </c:pt>
                <c:pt idx="1356">
                  <c:v>95.3</c:v>
                </c:pt>
                <c:pt idx="1357">
                  <c:v>95.3</c:v>
                </c:pt>
                <c:pt idx="1358">
                  <c:v>95.3</c:v>
                </c:pt>
                <c:pt idx="1359">
                  <c:v>95.3</c:v>
                </c:pt>
                <c:pt idx="1360">
                  <c:v>95.3</c:v>
                </c:pt>
                <c:pt idx="1361">
                  <c:v>95.3</c:v>
                </c:pt>
                <c:pt idx="1362">
                  <c:v>95.3</c:v>
                </c:pt>
                <c:pt idx="1363">
                  <c:v>95.3</c:v>
                </c:pt>
                <c:pt idx="1364">
                  <c:v>95.3</c:v>
                </c:pt>
                <c:pt idx="1365">
                  <c:v>95.3</c:v>
                </c:pt>
                <c:pt idx="1366">
                  <c:v>95.3</c:v>
                </c:pt>
                <c:pt idx="1367">
                  <c:v>95.3</c:v>
                </c:pt>
                <c:pt idx="1368">
                  <c:v>95.3</c:v>
                </c:pt>
                <c:pt idx="1369">
                  <c:v>95.3</c:v>
                </c:pt>
                <c:pt idx="1370">
                  <c:v>95.3</c:v>
                </c:pt>
                <c:pt idx="1371">
                  <c:v>95.3</c:v>
                </c:pt>
                <c:pt idx="1372">
                  <c:v>95.3</c:v>
                </c:pt>
                <c:pt idx="1373">
                  <c:v>95.3</c:v>
                </c:pt>
                <c:pt idx="1374">
                  <c:v>95.3</c:v>
                </c:pt>
                <c:pt idx="1375">
                  <c:v>95.3</c:v>
                </c:pt>
                <c:pt idx="1376">
                  <c:v>95.3</c:v>
                </c:pt>
                <c:pt idx="1377">
                  <c:v>100.4</c:v>
                </c:pt>
                <c:pt idx="1378">
                  <c:v>100.4</c:v>
                </c:pt>
                <c:pt idx="1379">
                  <c:v>100.4</c:v>
                </c:pt>
                <c:pt idx="1380">
                  <c:v>100.4</c:v>
                </c:pt>
                <c:pt idx="1381">
                  <c:v>100.4</c:v>
                </c:pt>
                <c:pt idx="1382">
                  <c:v>100.4</c:v>
                </c:pt>
                <c:pt idx="1383">
                  <c:v>100.4</c:v>
                </c:pt>
                <c:pt idx="1384">
                  <c:v>100.4</c:v>
                </c:pt>
                <c:pt idx="1385">
                  <c:v>100.4</c:v>
                </c:pt>
                <c:pt idx="1386">
                  <c:v>100.4</c:v>
                </c:pt>
                <c:pt idx="1387">
                  <c:v>100.4</c:v>
                </c:pt>
                <c:pt idx="1388">
                  <c:v>100.4</c:v>
                </c:pt>
                <c:pt idx="1389">
                  <c:v>100.4</c:v>
                </c:pt>
                <c:pt idx="1390">
                  <c:v>100.4</c:v>
                </c:pt>
                <c:pt idx="1391">
                  <c:v>100.4</c:v>
                </c:pt>
                <c:pt idx="1392">
                  <c:v>100.4</c:v>
                </c:pt>
                <c:pt idx="1393">
                  <c:v>100.4</c:v>
                </c:pt>
                <c:pt idx="1394">
                  <c:v>100.4</c:v>
                </c:pt>
                <c:pt idx="1395">
                  <c:v>100.4</c:v>
                </c:pt>
                <c:pt idx="1396">
                  <c:v>100.4</c:v>
                </c:pt>
                <c:pt idx="1397">
                  <c:v>100.4</c:v>
                </c:pt>
                <c:pt idx="1398">
                  <c:v>100.4</c:v>
                </c:pt>
                <c:pt idx="1399">
                  <c:v>100.4</c:v>
                </c:pt>
                <c:pt idx="1400">
                  <c:v>100.4</c:v>
                </c:pt>
                <c:pt idx="1401">
                  <c:v>100.4</c:v>
                </c:pt>
                <c:pt idx="1402">
                  <c:v>100.4</c:v>
                </c:pt>
                <c:pt idx="1403">
                  <c:v>100.4</c:v>
                </c:pt>
                <c:pt idx="1404">
                  <c:v>100.4</c:v>
                </c:pt>
                <c:pt idx="1405">
                  <c:v>100.4</c:v>
                </c:pt>
                <c:pt idx="1406">
                  <c:v>100.4</c:v>
                </c:pt>
                <c:pt idx="1407">
                  <c:v>100.4</c:v>
                </c:pt>
                <c:pt idx="1408">
                  <c:v>100.1</c:v>
                </c:pt>
                <c:pt idx="1409">
                  <c:v>100.1</c:v>
                </c:pt>
                <c:pt idx="1410">
                  <c:v>100.1</c:v>
                </c:pt>
                <c:pt idx="1411">
                  <c:v>100.1</c:v>
                </c:pt>
                <c:pt idx="1412">
                  <c:v>100.1</c:v>
                </c:pt>
                <c:pt idx="1413">
                  <c:v>100.1</c:v>
                </c:pt>
                <c:pt idx="1414">
                  <c:v>100.1</c:v>
                </c:pt>
                <c:pt idx="1415">
                  <c:v>100.1</c:v>
                </c:pt>
                <c:pt idx="1416">
                  <c:v>100.1</c:v>
                </c:pt>
                <c:pt idx="1417">
                  <c:v>100.1</c:v>
                </c:pt>
                <c:pt idx="1418">
                  <c:v>100.1</c:v>
                </c:pt>
                <c:pt idx="1419">
                  <c:v>100.1</c:v>
                </c:pt>
                <c:pt idx="1420">
                  <c:v>100.1</c:v>
                </c:pt>
                <c:pt idx="1421">
                  <c:v>100.1</c:v>
                </c:pt>
                <c:pt idx="1422">
                  <c:v>100.1</c:v>
                </c:pt>
                <c:pt idx="1423">
                  <c:v>100.1</c:v>
                </c:pt>
                <c:pt idx="1424">
                  <c:v>100.1</c:v>
                </c:pt>
                <c:pt idx="1425">
                  <c:v>100.1</c:v>
                </c:pt>
                <c:pt idx="1426">
                  <c:v>100.1</c:v>
                </c:pt>
                <c:pt idx="1427">
                  <c:v>100.1</c:v>
                </c:pt>
                <c:pt idx="1428">
                  <c:v>100.1</c:v>
                </c:pt>
                <c:pt idx="1429">
                  <c:v>100.1</c:v>
                </c:pt>
                <c:pt idx="1430">
                  <c:v>100.1</c:v>
                </c:pt>
                <c:pt idx="1431">
                  <c:v>100.1</c:v>
                </c:pt>
                <c:pt idx="1432">
                  <c:v>100.1</c:v>
                </c:pt>
                <c:pt idx="1433">
                  <c:v>100.1</c:v>
                </c:pt>
                <c:pt idx="1434">
                  <c:v>100.1</c:v>
                </c:pt>
                <c:pt idx="1435">
                  <c:v>100.1</c:v>
                </c:pt>
                <c:pt idx="1436">
                  <c:v>100.1</c:v>
                </c:pt>
                <c:pt idx="1437">
                  <c:v>100.1</c:v>
                </c:pt>
                <c:pt idx="1438">
                  <c:v>96.8</c:v>
                </c:pt>
                <c:pt idx="1439">
                  <c:v>96.8</c:v>
                </c:pt>
                <c:pt idx="1440">
                  <c:v>96.8</c:v>
                </c:pt>
                <c:pt idx="1441">
                  <c:v>96.8</c:v>
                </c:pt>
                <c:pt idx="1442">
                  <c:v>96.8</c:v>
                </c:pt>
                <c:pt idx="1443">
                  <c:v>96.8</c:v>
                </c:pt>
                <c:pt idx="1444">
                  <c:v>96.8</c:v>
                </c:pt>
                <c:pt idx="1445">
                  <c:v>96.8</c:v>
                </c:pt>
                <c:pt idx="1446">
                  <c:v>96.8</c:v>
                </c:pt>
                <c:pt idx="1447">
                  <c:v>96.8</c:v>
                </c:pt>
                <c:pt idx="1448">
                  <c:v>96.8</c:v>
                </c:pt>
                <c:pt idx="1449">
                  <c:v>96.8</c:v>
                </c:pt>
                <c:pt idx="1450">
                  <c:v>96.8</c:v>
                </c:pt>
                <c:pt idx="1451">
                  <c:v>96.8</c:v>
                </c:pt>
                <c:pt idx="1452">
                  <c:v>96.8</c:v>
                </c:pt>
                <c:pt idx="1453">
                  <c:v>96.8</c:v>
                </c:pt>
                <c:pt idx="1454">
                  <c:v>96.8</c:v>
                </c:pt>
                <c:pt idx="1455">
                  <c:v>96.8</c:v>
                </c:pt>
                <c:pt idx="1456">
                  <c:v>96.8</c:v>
                </c:pt>
                <c:pt idx="1457">
                  <c:v>96.8</c:v>
                </c:pt>
                <c:pt idx="1458">
                  <c:v>96.8</c:v>
                </c:pt>
                <c:pt idx="1459">
                  <c:v>96.8</c:v>
                </c:pt>
                <c:pt idx="1460">
                  <c:v>96.8</c:v>
                </c:pt>
                <c:pt idx="1461">
                  <c:v>96.8</c:v>
                </c:pt>
                <c:pt idx="1462">
                  <c:v>96.8</c:v>
                </c:pt>
                <c:pt idx="1463">
                  <c:v>96.8</c:v>
                </c:pt>
                <c:pt idx="1464">
                  <c:v>96.8</c:v>
                </c:pt>
                <c:pt idx="1465">
                  <c:v>96.8</c:v>
                </c:pt>
                <c:pt idx="1466">
                  <c:v>96.8</c:v>
                </c:pt>
                <c:pt idx="1467">
                  <c:v>96.8</c:v>
                </c:pt>
                <c:pt idx="1468">
                  <c:v>95.9</c:v>
                </c:pt>
                <c:pt idx="1469">
                  <c:v>95.9</c:v>
                </c:pt>
                <c:pt idx="1470">
                  <c:v>95.9</c:v>
                </c:pt>
                <c:pt idx="1471">
                  <c:v>95.9</c:v>
                </c:pt>
                <c:pt idx="1472">
                  <c:v>95.9</c:v>
                </c:pt>
                <c:pt idx="1473">
                  <c:v>95.9</c:v>
                </c:pt>
                <c:pt idx="1474">
                  <c:v>95.9</c:v>
                </c:pt>
                <c:pt idx="1475">
                  <c:v>95.9</c:v>
                </c:pt>
                <c:pt idx="1476">
                  <c:v>95.9</c:v>
                </c:pt>
                <c:pt idx="1477">
                  <c:v>95.9</c:v>
                </c:pt>
                <c:pt idx="1478">
                  <c:v>95.9</c:v>
                </c:pt>
                <c:pt idx="1479">
                  <c:v>95.9</c:v>
                </c:pt>
                <c:pt idx="1480">
                  <c:v>95.9</c:v>
                </c:pt>
                <c:pt idx="1481">
                  <c:v>95.9</c:v>
                </c:pt>
                <c:pt idx="1482">
                  <c:v>95.9</c:v>
                </c:pt>
                <c:pt idx="1483">
                  <c:v>95.9</c:v>
                </c:pt>
                <c:pt idx="1484">
                  <c:v>95.9</c:v>
                </c:pt>
                <c:pt idx="1485">
                  <c:v>95.9</c:v>
                </c:pt>
                <c:pt idx="1486">
                  <c:v>95.9</c:v>
                </c:pt>
                <c:pt idx="1487">
                  <c:v>95.9</c:v>
                </c:pt>
                <c:pt idx="1488">
                  <c:v>95.9</c:v>
                </c:pt>
                <c:pt idx="1489">
                  <c:v>95.9</c:v>
                </c:pt>
                <c:pt idx="1490">
                  <c:v>95.9</c:v>
                </c:pt>
                <c:pt idx="1491">
                  <c:v>95.9</c:v>
                </c:pt>
                <c:pt idx="1492">
                  <c:v>95.9</c:v>
                </c:pt>
                <c:pt idx="1493">
                  <c:v>95.9</c:v>
                </c:pt>
                <c:pt idx="1494">
                  <c:v>95.9</c:v>
                </c:pt>
                <c:pt idx="1495">
                  <c:v>95.9</c:v>
                </c:pt>
                <c:pt idx="1496">
                  <c:v>95.9</c:v>
                </c:pt>
                <c:pt idx="1497">
                  <c:v>95.9</c:v>
                </c:pt>
                <c:pt idx="1498">
                  <c:v>96.6</c:v>
                </c:pt>
                <c:pt idx="1499">
                  <c:v>96.6</c:v>
                </c:pt>
                <c:pt idx="1500">
                  <c:v>96.6</c:v>
                </c:pt>
                <c:pt idx="1501">
                  <c:v>96.6</c:v>
                </c:pt>
                <c:pt idx="1502">
                  <c:v>96.6</c:v>
                </c:pt>
                <c:pt idx="1503">
                  <c:v>96.6</c:v>
                </c:pt>
                <c:pt idx="1504">
                  <c:v>96.6</c:v>
                </c:pt>
                <c:pt idx="1505">
                  <c:v>96.6</c:v>
                </c:pt>
                <c:pt idx="1506">
                  <c:v>96.6</c:v>
                </c:pt>
                <c:pt idx="1507">
                  <c:v>96.6</c:v>
                </c:pt>
                <c:pt idx="1508">
                  <c:v>96.6</c:v>
                </c:pt>
                <c:pt idx="1509">
                  <c:v>96.6</c:v>
                </c:pt>
                <c:pt idx="1510">
                  <c:v>96.6</c:v>
                </c:pt>
                <c:pt idx="1511">
                  <c:v>96.6</c:v>
                </c:pt>
                <c:pt idx="1512">
                  <c:v>96.6</c:v>
                </c:pt>
                <c:pt idx="1513">
                  <c:v>96.6</c:v>
                </c:pt>
                <c:pt idx="1514">
                  <c:v>96.6</c:v>
                </c:pt>
                <c:pt idx="1515">
                  <c:v>96.6</c:v>
                </c:pt>
                <c:pt idx="1516">
                  <c:v>96.6</c:v>
                </c:pt>
                <c:pt idx="1517">
                  <c:v>96.6</c:v>
                </c:pt>
                <c:pt idx="1518">
                  <c:v>96.6</c:v>
                </c:pt>
                <c:pt idx="1519">
                  <c:v>96.6</c:v>
                </c:pt>
                <c:pt idx="1520">
                  <c:v>96.6</c:v>
                </c:pt>
                <c:pt idx="1521">
                  <c:v>96.6</c:v>
                </c:pt>
                <c:pt idx="1522">
                  <c:v>96.6</c:v>
                </c:pt>
                <c:pt idx="1523">
                  <c:v>96.6</c:v>
                </c:pt>
                <c:pt idx="1524">
                  <c:v>96.6</c:v>
                </c:pt>
                <c:pt idx="1525">
                  <c:v>96.6</c:v>
                </c:pt>
                <c:pt idx="1526">
                  <c:v>96.6</c:v>
                </c:pt>
                <c:pt idx="1527">
                  <c:v>96.6</c:v>
                </c:pt>
                <c:pt idx="1528">
                  <c:v>96.6</c:v>
                </c:pt>
                <c:pt idx="1529">
                  <c:v>92.2</c:v>
                </c:pt>
                <c:pt idx="1530">
                  <c:v>92.2</c:v>
                </c:pt>
                <c:pt idx="1531">
                  <c:v>92.2</c:v>
                </c:pt>
                <c:pt idx="1532">
                  <c:v>92.2</c:v>
                </c:pt>
                <c:pt idx="1533">
                  <c:v>92.2</c:v>
                </c:pt>
                <c:pt idx="1534">
                  <c:v>92.2</c:v>
                </c:pt>
                <c:pt idx="1535">
                  <c:v>92.2</c:v>
                </c:pt>
                <c:pt idx="1536">
                  <c:v>92.2</c:v>
                </c:pt>
                <c:pt idx="1537">
                  <c:v>92.2</c:v>
                </c:pt>
                <c:pt idx="1538">
                  <c:v>92.2</c:v>
                </c:pt>
                <c:pt idx="1539">
                  <c:v>92.2</c:v>
                </c:pt>
                <c:pt idx="1540">
                  <c:v>92.2</c:v>
                </c:pt>
                <c:pt idx="1541">
                  <c:v>92.2</c:v>
                </c:pt>
                <c:pt idx="1542">
                  <c:v>92.2</c:v>
                </c:pt>
                <c:pt idx="1543">
                  <c:v>92.2</c:v>
                </c:pt>
                <c:pt idx="1544">
                  <c:v>92.2</c:v>
                </c:pt>
                <c:pt idx="1545">
                  <c:v>92.2</c:v>
                </c:pt>
                <c:pt idx="1546">
                  <c:v>92.2</c:v>
                </c:pt>
                <c:pt idx="1547">
                  <c:v>92.2</c:v>
                </c:pt>
                <c:pt idx="1548">
                  <c:v>92.2</c:v>
                </c:pt>
                <c:pt idx="1549">
                  <c:v>92.2</c:v>
                </c:pt>
                <c:pt idx="1550">
                  <c:v>92.2</c:v>
                </c:pt>
                <c:pt idx="1551">
                  <c:v>92.2</c:v>
                </c:pt>
                <c:pt idx="1552">
                  <c:v>92.2</c:v>
                </c:pt>
                <c:pt idx="1553">
                  <c:v>92.2</c:v>
                </c:pt>
                <c:pt idx="1554">
                  <c:v>92.2</c:v>
                </c:pt>
                <c:pt idx="1555">
                  <c:v>92.2</c:v>
                </c:pt>
                <c:pt idx="1556">
                  <c:v>92.2</c:v>
                </c:pt>
                <c:pt idx="1557">
                  <c:v>92.2</c:v>
                </c:pt>
                <c:pt idx="1558">
                  <c:v>92.2</c:v>
                </c:pt>
                <c:pt idx="1559">
                  <c:v>93.3</c:v>
                </c:pt>
                <c:pt idx="1560">
                  <c:v>93.3</c:v>
                </c:pt>
                <c:pt idx="1561">
                  <c:v>93.3</c:v>
                </c:pt>
                <c:pt idx="1562">
                  <c:v>93.3</c:v>
                </c:pt>
                <c:pt idx="1563">
                  <c:v>93.3</c:v>
                </c:pt>
                <c:pt idx="1564">
                  <c:v>93.3</c:v>
                </c:pt>
                <c:pt idx="1565">
                  <c:v>93.3</c:v>
                </c:pt>
                <c:pt idx="1566">
                  <c:v>93.3</c:v>
                </c:pt>
                <c:pt idx="1567">
                  <c:v>93.3</c:v>
                </c:pt>
                <c:pt idx="1568">
                  <c:v>93.3</c:v>
                </c:pt>
                <c:pt idx="1569">
                  <c:v>93.3</c:v>
                </c:pt>
                <c:pt idx="1570">
                  <c:v>93.3</c:v>
                </c:pt>
                <c:pt idx="1571">
                  <c:v>93.3</c:v>
                </c:pt>
                <c:pt idx="1572">
                  <c:v>93.3</c:v>
                </c:pt>
                <c:pt idx="1573">
                  <c:v>93.3</c:v>
                </c:pt>
                <c:pt idx="1574">
                  <c:v>93.3</c:v>
                </c:pt>
                <c:pt idx="1575">
                  <c:v>93.3</c:v>
                </c:pt>
                <c:pt idx="1576">
                  <c:v>93.3</c:v>
                </c:pt>
                <c:pt idx="1577">
                  <c:v>93.3</c:v>
                </c:pt>
                <c:pt idx="1578">
                  <c:v>93.3</c:v>
                </c:pt>
                <c:pt idx="1579">
                  <c:v>93.3</c:v>
                </c:pt>
                <c:pt idx="1580">
                  <c:v>93.3</c:v>
                </c:pt>
                <c:pt idx="1581">
                  <c:v>93.3</c:v>
                </c:pt>
                <c:pt idx="1582">
                  <c:v>93.3</c:v>
                </c:pt>
                <c:pt idx="1583">
                  <c:v>93.3</c:v>
                </c:pt>
                <c:pt idx="1584">
                  <c:v>93.3</c:v>
                </c:pt>
                <c:pt idx="1585">
                  <c:v>93.3</c:v>
                </c:pt>
                <c:pt idx="1586">
                  <c:v>93.3</c:v>
                </c:pt>
                <c:pt idx="1587">
                  <c:v>93.3</c:v>
                </c:pt>
                <c:pt idx="1588">
                  <c:v>93.3</c:v>
                </c:pt>
                <c:pt idx="1589">
                  <c:v>93.3</c:v>
                </c:pt>
                <c:pt idx="1590">
                  <c:v>90.8</c:v>
                </c:pt>
                <c:pt idx="1591">
                  <c:v>90.8</c:v>
                </c:pt>
                <c:pt idx="1592">
                  <c:v>90.8</c:v>
                </c:pt>
                <c:pt idx="1593">
                  <c:v>90.8</c:v>
                </c:pt>
                <c:pt idx="1594">
                  <c:v>90.8</c:v>
                </c:pt>
                <c:pt idx="1595">
                  <c:v>90.8</c:v>
                </c:pt>
                <c:pt idx="1596">
                  <c:v>90.8</c:v>
                </c:pt>
                <c:pt idx="1597">
                  <c:v>90.8</c:v>
                </c:pt>
                <c:pt idx="1598">
                  <c:v>90.8</c:v>
                </c:pt>
                <c:pt idx="1599">
                  <c:v>90.8</c:v>
                </c:pt>
                <c:pt idx="1600">
                  <c:v>90.8</c:v>
                </c:pt>
                <c:pt idx="1601">
                  <c:v>90.8</c:v>
                </c:pt>
                <c:pt idx="1602">
                  <c:v>90.8</c:v>
                </c:pt>
                <c:pt idx="1603">
                  <c:v>90.8</c:v>
                </c:pt>
                <c:pt idx="1604">
                  <c:v>90.8</c:v>
                </c:pt>
                <c:pt idx="1605">
                  <c:v>90.8</c:v>
                </c:pt>
                <c:pt idx="1606">
                  <c:v>90.8</c:v>
                </c:pt>
                <c:pt idx="1607">
                  <c:v>90.8</c:v>
                </c:pt>
                <c:pt idx="1608">
                  <c:v>90.8</c:v>
                </c:pt>
                <c:pt idx="1609">
                  <c:v>90.8</c:v>
                </c:pt>
                <c:pt idx="1610">
                  <c:v>90.8</c:v>
                </c:pt>
                <c:pt idx="1611">
                  <c:v>90.8</c:v>
                </c:pt>
                <c:pt idx="1612">
                  <c:v>90.8</c:v>
                </c:pt>
                <c:pt idx="1613">
                  <c:v>90.8</c:v>
                </c:pt>
                <c:pt idx="1614">
                  <c:v>90.8</c:v>
                </c:pt>
                <c:pt idx="1615">
                  <c:v>90.8</c:v>
                </c:pt>
                <c:pt idx="1616">
                  <c:v>90.8</c:v>
                </c:pt>
                <c:pt idx="1617">
                  <c:v>90.8</c:v>
                </c:pt>
                <c:pt idx="1618">
                  <c:v>90.8</c:v>
                </c:pt>
                <c:pt idx="1619">
                  <c:v>90.8</c:v>
                </c:pt>
                <c:pt idx="1620">
                  <c:v>89.9</c:v>
                </c:pt>
                <c:pt idx="1621">
                  <c:v>89.9</c:v>
                </c:pt>
                <c:pt idx="1622">
                  <c:v>89.9</c:v>
                </c:pt>
                <c:pt idx="1623">
                  <c:v>89.9</c:v>
                </c:pt>
                <c:pt idx="1624">
                  <c:v>89.9</c:v>
                </c:pt>
                <c:pt idx="1625">
                  <c:v>89.9</c:v>
                </c:pt>
                <c:pt idx="1626">
                  <c:v>89.9</c:v>
                </c:pt>
                <c:pt idx="1627">
                  <c:v>89.9</c:v>
                </c:pt>
                <c:pt idx="1628">
                  <c:v>89.9</c:v>
                </c:pt>
                <c:pt idx="1629">
                  <c:v>89.9</c:v>
                </c:pt>
                <c:pt idx="1630">
                  <c:v>89.9</c:v>
                </c:pt>
                <c:pt idx="1631">
                  <c:v>89.9</c:v>
                </c:pt>
                <c:pt idx="1632">
                  <c:v>89.9</c:v>
                </c:pt>
                <c:pt idx="1633">
                  <c:v>89.9</c:v>
                </c:pt>
                <c:pt idx="1634">
                  <c:v>89.9</c:v>
                </c:pt>
                <c:pt idx="1635">
                  <c:v>89.9</c:v>
                </c:pt>
                <c:pt idx="1636">
                  <c:v>89.9</c:v>
                </c:pt>
                <c:pt idx="1637">
                  <c:v>89.9</c:v>
                </c:pt>
                <c:pt idx="1638">
                  <c:v>89.9</c:v>
                </c:pt>
                <c:pt idx="1639">
                  <c:v>89.9</c:v>
                </c:pt>
                <c:pt idx="1640">
                  <c:v>89.9</c:v>
                </c:pt>
                <c:pt idx="1641">
                  <c:v>89.9</c:v>
                </c:pt>
                <c:pt idx="1642">
                  <c:v>89.9</c:v>
                </c:pt>
                <c:pt idx="1643">
                  <c:v>89.9</c:v>
                </c:pt>
                <c:pt idx="1644">
                  <c:v>89.9</c:v>
                </c:pt>
                <c:pt idx="1645">
                  <c:v>89.9</c:v>
                </c:pt>
                <c:pt idx="1646">
                  <c:v>89.9</c:v>
                </c:pt>
                <c:pt idx="1647">
                  <c:v>89.9</c:v>
                </c:pt>
                <c:pt idx="1648">
                  <c:v>89.9</c:v>
                </c:pt>
                <c:pt idx="1649">
                  <c:v>89.9</c:v>
                </c:pt>
                <c:pt idx="1650">
                  <c:v>89.9</c:v>
                </c:pt>
                <c:pt idx="1651">
                  <c:v>89.9</c:v>
                </c:pt>
                <c:pt idx="1652">
                  <c:v>89.9</c:v>
                </c:pt>
                <c:pt idx="1653">
                  <c:v>89.9</c:v>
                </c:pt>
                <c:pt idx="1654">
                  <c:v>89.9</c:v>
                </c:pt>
                <c:pt idx="1655">
                  <c:v>89.9</c:v>
                </c:pt>
                <c:pt idx="1656">
                  <c:v>89.9</c:v>
                </c:pt>
                <c:pt idx="1657">
                  <c:v>89.9</c:v>
                </c:pt>
                <c:pt idx="1658">
                  <c:v>89.9</c:v>
                </c:pt>
                <c:pt idx="1659">
                  <c:v>89.9</c:v>
                </c:pt>
                <c:pt idx="1660">
                  <c:v>89.9</c:v>
                </c:pt>
                <c:pt idx="1661">
                  <c:v>86.6</c:v>
                </c:pt>
                <c:pt idx="1662">
                  <c:v>86.6</c:v>
                </c:pt>
                <c:pt idx="1663">
                  <c:v>86.6</c:v>
                </c:pt>
                <c:pt idx="1664">
                  <c:v>86.6</c:v>
                </c:pt>
                <c:pt idx="1665">
                  <c:v>86.6</c:v>
                </c:pt>
                <c:pt idx="1666">
                  <c:v>86.6</c:v>
                </c:pt>
                <c:pt idx="1667">
                  <c:v>86.6</c:v>
                </c:pt>
                <c:pt idx="1668">
                  <c:v>86.6</c:v>
                </c:pt>
                <c:pt idx="1669">
                  <c:v>86.6</c:v>
                </c:pt>
                <c:pt idx="1670">
                  <c:v>86.6</c:v>
                </c:pt>
                <c:pt idx="1671">
                  <c:v>86.6</c:v>
                </c:pt>
                <c:pt idx="1672">
                  <c:v>86.6</c:v>
                </c:pt>
                <c:pt idx="1673">
                  <c:v>86.6</c:v>
                </c:pt>
                <c:pt idx="1674">
                  <c:v>86.6</c:v>
                </c:pt>
                <c:pt idx="1675">
                  <c:v>86.6</c:v>
                </c:pt>
                <c:pt idx="1676">
                  <c:v>86.6</c:v>
                </c:pt>
                <c:pt idx="1677">
                  <c:v>86.6</c:v>
                </c:pt>
                <c:pt idx="1678">
                  <c:v>86.6</c:v>
                </c:pt>
                <c:pt idx="1679">
                  <c:v>86.6</c:v>
                </c:pt>
                <c:pt idx="1680">
                  <c:v>86.6</c:v>
                </c:pt>
                <c:pt idx="1681">
                  <c:v>86.6</c:v>
                </c:pt>
                <c:pt idx="1682">
                  <c:v>86.6</c:v>
                </c:pt>
                <c:pt idx="1683">
                  <c:v>86.6</c:v>
                </c:pt>
                <c:pt idx="1684">
                  <c:v>86.6</c:v>
                </c:pt>
                <c:pt idx="1685">
                  <c:v>86.6</c:v>
                </c:pt>
                <c:pt idx="1686">
                  <c:v>86.6</c:v>
                </c:pt>
                <c:pt idx="1687">
                  <c:v>86.6</c:v>
                </c:pt>
                <c:pt idx="1688">
                  <c:v>86.6</c:v>
                </c:pt>
                <c:pt idx="1689">
                  <c:v>86.6</c:v>
                </c:pt>
                <c:pt idx="1690">
                  <c:v>86.6</c:v>
                </c:pt>
                <c:pt idx="1691">
                  <c:v>86.6</c:v>
                </c:pt>
                <c:pt idx="1692">
                  <c:v>90.8</c:v>
                </c:pt>
                <c:pt idx="1693">
                  <c:v>90.8</c:v>
                </c:pt>
                <c:pt idx="1694">
                  <c:v>90.8</c:v>
                </c:pt>
                <c:pt idx="1695">
                  <c:v>90.8</c:v>
                </c:pt>
                <c:pt idx="1696">
                  <c:v>90.8</c:v>
                </c:pt>
                <c:pt idx="1697">
                  <c:v>90.8</c:v>
                </c:pt>
                <c:pt idx="1698">
                  <c:v>90.8</c:v>
                </c:pt>
                <c:pt idx="1699">
                  <c:v>90.8</c:v>
                </c:pt>
                <c:pt idx="1700">
                  <c:v>90.8</c:v>
                </c:pt>
                <c:pt idx="1701">
                  <c:v>90.8</c:v>
                </c:pt>
                <c:pt idx="1702">
                  <c:v>90.8</c:v>
                </c:pt>
                <c:pt idx="1703">
                  <c:v>90.8</c:v>
                </c:pt>
                <c:pt idx="1704">
                  <c:v>90.8</c:v>
                </c:pt>
                <c:pt idx="1705">
                  <c:v>90.8</c:v>
                </c:pt>
                <c:pt idx="1706">
                  <c:v>90.8</c:v>
                </c:pt>
                <c:pt idx="1707">
                  <c:v>90.8</c:v>
                </c:pt>
                <c:pt idx="1708">
                  <c:v>90.8</c:v>
                </c:pt>
                <c:pt idx="1709">
                  <c:v>90.8</c:v>
                </c:pt>
                <c:pt idx="1710">
                  <c:v>90.8</c:v>
                </c:pt>
                <c:pt idx="1711">
                  <c:v>90.8</c:v>
                </c:pt>
                <c:pt idx="1712">
                  <c:v>90.8</c:v>
                </c:pt>
                <c:pt idx="1713">
                  <c:v>90.8</c:v>
                </c:pt>
                <c:pt idx="1714">
                  <c:v>90.8</c:v>
                </c:pt>
                <c:pt idx="1715">
                  <c:v>90.8</c:v>
                </c:pt>
                <c:pt idx="1716">
                  <c:v>90.8</c:v>
                </c:pt>
                <c:pt idx="1717">
                  <c:v>90.8</c:v>
                </c:pt>
                <c:pt idx="1718">
                  <c:v>90.8</c:v>
                </c:pt>
                <c:pt idx="1719">
                  <c:v>90.8</c:v>
                </c:pt>
                <c:pt idx="1720">
                  <c:v>90.8</c:v>
                </c:pt>
                <c:pt idx="1721">
                  <c:v>90.8</c:v>
                </c:pt>
                <c:pt idx="1722">
                  <c:v>90.5</c:v>
                </c:pt>
                <c:pt idx="1723">
                  <c:v>90.5</c:v>
                </c:pt>
                <c:pt idx="1724">
                  <c:v>90.5</c:v>
                </c:pt>
                <c:pt idx="1725">
                  <c:v>90.5</c:v>
                </c:pt>
                <c:pt idx="1726">
                  <c:v>90.5</c:v>
                </c:pt>
                <c:pt idx="1727">
                  <c:v>90.5</c:v>
                </c:pt>
                <c:pt idx="1728">
                  <c:v>90.5</c:v>
                </c:pt>
                <c:pt idx="1729">
                  <c:v>90.5</c:v>
                </c:pt>
                <c:pt idx="1730">
                  <c:v>90.5</c:v>
                </c:pt>
                <c:pt idx="1731">
                  <c:v>90.5</c:v>
                </c:pt>
                <c:pt idx="1732">
                  <c:v>90.5</c:v>
                </c:pt>
                <c:pt idx="1733">
                  <c:v>90.5</c:v>
                </c:pt>
                <c:pt idx="1734">
                  <c:v>90.5</c:v>
                </c:pt>
                <c:pt idx="1735">
                  <c:v>90.5</c:v>
                </c:pt>
                <c:pt idx="1736">
                  <c:v>90.5</c:v>
                </c:pt>
                <c:pt idx="1737">
                  <c:v>90.5</c:v>
                </c:pt>
                <c:pt idx="1738">
                  <c:v>90.5</c:v>
                </c:pt>
                <c:pt idx="1739">
                  <c:v>90.5</c:v>
                </c:pt>
                <c:pt idx="1740">
                  <c:v>90.5</c:v>
                </c:pt>
                <c:pt idx="1741">
                  <c:v>90.5</c:v>
                </c:pt>
                <c:pt idx="1742">
                  <c:v>90.5</c:v>
                </c:pt>
                <c:pt idx="1743">
                  <c:v>89.4</c:v>
                </c:pt>
                <c:pt idx="1744">
                  <c:v>89.4</c:v>
                </c:pt>
                <c:pt idx="1745">
                  <c:v>89.4</c:v>
                </c:pt>
                <c:pt idx="1746">
                  <c:v>89.4</c:v>
                </c:pt>
                <c:pt idx="1747">
                  <c:v>89.4</c:v>
                </c:pt>
                <c:pt idx="1748">
                  <c:v>89.4</c:v>
                </c:pt>
                <c:pt idx="1749">
                  <c:v>89.4</c:v>
                </c:pt>
                <c:pt idx="1750">
                  <c:v>89.4</c:v>
                </c:pt>
                <c:pt idx="1751">
                  <c:v>89.4</c:v>
                </c:pt>
                <c:pt idx="1752">
                  <c:v>89.4</c:v>
                </c:pt>
                <c:pt idx="1753">
                  <c:v>89.4</c:v>
                </c:pt>
                <c:pt idx="1754">
                  <c:v>89.4</c:v>
                </c:pt>
                <c:pt idx="1755">
                  <c:v>89.4</c:v>
                </c:pt>
                <c:pt idx="1756">
                  <c:v>89.4</c:v>
                </c:pt>
                <c:pt idx="1757">
                  <c:v>89.4</c:v>
                </c:pt>
                <c:pt idx="1758">
                  <c:v>89.4</c:v>
                </c:pt>
                <c:pt idx="1759">
                  <c:v>89.4</c:v>
                </c:pt>
                <c:pt idx="1760">
                  <c:v>89.4</c:v>
                </c:pt>
                <c:pt idx="1761">
                  <c:v>89.4</c:v>
                </c:pt>
                <c:pt idx="1762">
                  <c:v>89.4</c:v>
                </c:pt>
                <c:pt idx="1763">
                  <c:v>89.4</c:v>
                </c:pt>
                <c:pt idx="1764">
                  <c:v>89.4</c:v>
                </c:pt>
                <c:pt idx="1765">
                  <c:v>89.4</c:v>
                </c:pt>
                <c:pt idx="1766">
                  <c:v>89.4</c:v>
                </c:pt>
                <c:pt idx="1767">
                  <c:v>89.4</c:v>
                </c:pt>
                <c:pt idx="1768">
                  <c:v>89.4</c:v>
                </c:pt>
                <c:pt idx="1769">
                  <c:v>89.4</c:v>
                </c:pt>
                <c:pt idx="1770">
                  <c:v>89.4</c:v>
                </c:pt>
                <c:pt idx="1771">
                  <c:v>89.4</c:v>
                </c:pt>
                <c:pt idx="1772">
                  <c:v>89.4</c:v>
                </c:pt>
                <c:pt idx="1773">
                  <c:v>90.6</c:v>
                </c:pt>
                <c:pt idx="1774">
                  <c:v>90.6</c:v>
                </c:pt>
                <c:pt idx="1775">
                  <c:v>90.6</c:v>
                </c:pt>
                <c:pt idx="1776">
                  <c:v>90.6</c:v>
                </c:pt>
                <c:pt idx="1777">
                  <c:v>90.6</c:v>
                </c:pt>
                <c:pt idx="1778">
                  <c:v>90.6</c:v>
                </c:pt>
                <c:pt idx="1779">
                  <c:v>90.6</c:v>
                </c:pt>
                <c:pt idx="1780">
                  <c:v>90.6</c:v>
                </c:pt>
                <c:pt idx="1781">
                  <c:v>90.6</c:v>
                </c:pt>
                <c:pt idx="1782">
                  <c:v>90.6</c:v>
                </c:pt>
                <c:pt idx="1783">
                  <c:v>90.6</c:v>
                </c:pt>
                <c:pt idx="1784">
                  <c:v>90.6</c:v>
                </c:pt>
                <c:pt idx="1785">
                  <c:v>90.6</c:v>
                </c:pt>
                <c:pt idx="1786">
                  <c:v>90.6</c:v>
                </c:pt>
                <c:pt idx="1787">
                  <c:v>90.6</c:v>
                </c:pt>
                <c:pt idx="1788">
                  <c:v>90.6</c:v>
                </c:pt>
                <c:pt idx="1789">
                  <c:v>90.6</c:v>
                </c:pt>
                <c:pt idx="1790">
                  <c:v>90.6</c:v>
                </c:pt>
                <c:pt idx="1791">
                  <c:v>90.6</c:v>
                </c:pt>
                <c:pt idx="1792">
                  <c:v>90.6</c:v>
                </c:pt>
                <c:pt idx="1793">
                  <c:v>90.6</c:v>
                </c:pt>
                <c:pt idx="1794">
                  <c:v>90.6</c:v>
                </c:pt>
                <c:pt idx="1795">
                  <c:v>90.6</c:v>
                </c:pt>
                <c:pt idx="1796">
                  <c:v>90.6</c:v>
                </c:pt>
                <c:pt idx="1797">
                  <c:v>90.6</c:v>
                </c:pt>
                <c:pt idx="1798">
                  <c:v>90.6</c:v>
                </c:pt>
                <c:pt idx="1799">
                  <c:v>90.6</c:v>
                </c:pt>
                <c:pt idx="1800">
                  <c:v>90.6</c:v>
                </c:pt>
                <c:pt idx="1801">
                  <c:v>90.6</c:v>
                </c:pt>
                <c:pt idx="1802">
                  <c:v>90.6</c:v>
                </c:pt>
                <c:pt idx="1803">
                  <c:v>90.6</c:v>
                </c:pt>
                <c:pt idx="1804">
                  <c:v>86.9</c:v>
                </c:pt>
                <c:pt idx="1805">
                  <c:v>86.9</c:v>
                </c:pt>
                <c:pt idx="1806">
                  <c:v>86.9</c:v>
                </c:pt>
                <c:pt idx="1807">
                  <c:v>86.9</c:v>
                </c:pt>
                <c:pt idx="1808">
                  <c:v>86.9</c:v>
                </c:pt>
                <c:pt idx="1809">
                  <c:v>86.9</c:v>
                </c:pt>
                <c:pt idx="1810">
                  <c:v>86.9</c:v>
                </c:pt>
                <c:pt idx="1811">
                  <c:v>86.9</c:v>
                </c:pt>
                <c:pt idx="1812">
                  <c:v>86.9</c:v>
                </c:pt>
                <c:pt idx="1813">
                  <c:v>86.9</c:v>
                </c:pt>
                <c:pt idx="1814">
                  <c:v>86.9</c:v>
                </c:pt>
                <c:pt idx="1815">
                  <c:v>86.9</c:v>
                </c:pt>
                <c:pt idx="1816">
                  <c:v>86.9</c:v>
                </c:pt>
                <c:pt idx="1817">
                  <c:v>86.9</c:v>
                </c:pt>
                <c:pt idx="1818">
                  <c:v>86.9</c:v>
                </c:pt>
                <c:pt idx="1819">
                  <c:v>86.9</c:v>
                </c:pt>
                <c:pt idx="1820">
                  <c:v>86.9</c:v>
                </c:pt>
                <c:pt idx="1821">
                  <c:v>86.9</c:v>
                </c:pt>
                <c:pt idx="1822">
                  <c:v>86.9</c:v>
                </c:pt>
                <c:pt idx="1823">
                  <c:v>86.9</c:v>
                </c:pt>
                <c:pt idx="1824">
                  <c:v>86.9</c:v>
                </c:pt>
                <c:pt idx="1825">
                  <c:v>86.9</c:v>
                </c:pt>
                <c:pt idx="1826">
                  <c:v>86.9</c:v>
                </c:pt>
                <c:pt idx="1827">
                  <c:v>86.9</c:v>
                </c:pt>
                <c:pt idx="1828">
                  <c:v>86.9</c:v>
                </c:pt>
                <c:pt idx="1829">
                  <c:v>86.9</c:v>
                </c:pt>
                <c:pt idx="1830">
                  <c:v>86.9</c:v>
                </c:pt>
                <c:pt idx="1831">
                  <c:v>86.9</c:v>
                </c:pt>
                <c:pt idx="1832">
                  <c:v>86.9</c:v>
                </c:pt>
                <c:pt idx="1833">
                  <c:v>84.2</c:v>
                </c:pt>
                <c:pt idx="1834">
                  <c:v>84.2</c:v>
                </c:pt>
                <c:pt idx="1835">
                  <c:v>84.2</c:v>
                </c:pt>
                <c:pt idx="1836">
                  <c:v>84.2</c:v>
                </c:pt>
                <c:pt idx="1837">
                  <c:v>84.2</c:v>
                </c:pt>
                <c:pt idx="1838">
                  <c:v>84.2</c:v>
                </c:pt>
                <c:pt idx="1839">
                  <c:v>84.2</c:v>
                </c:pt>
                <c:pt idx="1840">
                  <c:v>84.2</c:v>
                </c:pt>
                <c:pt idx="1841">
                  <c:v>84.2</c:v>
                </c:pt>
                <c:pt idx="1842">
                  <c:v>84.2</c:v>
                </c:pt>
                <c:pt idx="1843">
                  <c:v>84.2</c:v>
                </c:pt>
                <c:pt idx="1844">
                  <c:v>84.2</c:v>
                </c:pt>
                <c:pt idx="1845">
                  <c:v>84.2</c:v>
                </c:pt>
                <c:pt idx="1846">
                  <c:v>84.2</c:v>
                </c:pt>
                <c:pt idx="1847">
                  <c:v>84.2</c:v>
                </c:pt>
                <c:pt idx="1848">
                  <c:v>84.2</c:v>
                </c:pt>
                <c:pt idx="1849">
                  <c:v>84.2</c:v>
                </c:pt>
                <c:pt idx="1850">
                  <c:v>84.2</c:v>
                </c:pt>
                <c:pt idx="1851">
                  <c:v>84.2</c:v>
                </c:pt>
                <c:pt idx="1852">
                  <c:v>84.2</c:v>
                </c:pt>
                <c:pt idx="1853">
                  <c:v>84.2</c:v>
                </c:pt>
                <c:pt idx="1854">
                  <c:v>84.2</c:v>
                </c:pt>
                <c:pt idx="1855">
                  <c:v>84.2</c:v>
                </c:pt>
                <c:pt idx="1856">
                  <c:v>84.2</c:v>
                </c:pt>
                <c:pt idx="1857">
                  <c:v>84.2</c:v>
                </c:pt>
                <c:pt idx="1858">
                  <c:v>84.2</c:v>
                </c:pt>
                <c:pt idx="1859">
                  <c:v>84.2</c:v>
                </c:pt>
                <c:pt idx="1860">
                  <c:v>84.2</c:v>
                </c:pt>
                <c:pt idx="1861">
                  <c:v>84.2</c:v>
                </c:pt>
                <c:pt idx="1862">
                  <c:v>84.2</c:v>
                </c:pt>
                <c:pt idx="1863">
                  <c:v>85.7</c:v>
                </c:pt>
                <c:pt idx="1864">
                  <c:v>85.7</c:v>
                </c:pt>
                <c:pt idx="1865">
                  <c:v>85.7</c:v>
                </c:pt>
                <c:pt idx="1866">
                  <c:v>85.7</c:v>
                </c:pt>
                <c:pt idx="1867">
                  <c:v>85.7</c:v>
                </c:pt>
                <c:pt idx="1868">
                  <c:v>85.7</c:v>
                </c:pt>
                <c:pt idx="1869">
                  <c:v>85.7</c:v>
                </c:pt>
                <c:pt idx="1870">
                  <c:v>85.7</c:v>
                </c:pt>
                <c:pt idx="1871">
                  <c:v>85.7</c:v>
                </c:pt>
                <c:pt idx="1872">
                  <c:v>85.7</c:v>
                </c:pt>
                <c:pt idx="1873">
                  <c:v>85.7</c:v>
                </c:pt>
                <c:pt idx="1874">
                  <c:v>85.7</c:v>
                </c:pt>
                <c:pt idx="1875">
                  <c:v>85.7</c:v>
                </c:pt>
                <c:pt idx="1876">
                  <c:v>85.7</c:v>
                </c:pt>
                <c:pt idx="1877">
                  <c:v>85.7</c:v>
                </c:pt>
                <c:pt idx="1878">
                  <c:v>85.7</c:v>
                </c:pt>
                <c:pt idx="1879">
                  <c:v>85.7</c:v>
                </c:pt>
                <c:pt idx="1880">
                  <c:v>85.7</c:v>
                </c:pt>
                <c:pt idx="1881">
                  <c:v>85.7</c:v>
                </c:pt>
                <c:pt idx="1882">
                  <c:v>85.7</c:v>
                </c:pt>
                <c:pt idx="1883">
                  <c:v>85.7</c:v>
                </c:pt>
                <c:pt idx="1884">
                  <c:v>85.7</c:v>
                </c:pt>
                <c:pt idx="1885">
                  <c:v>85.7</c:v>
                </c:pt>
                <c:pt idx="1886">
                  <c:v>85.7</c:v>
                </c:pt>
                <c:pt idx="1887">
                  <c:v>85.7</c:v>
                </c:pt>
                <c:pt idx="1888">
                  <c:v>85.7</c:v>
                </c:pt>
                <c:pt idx="1889">
                  <c:v>85.7</c:v>
                </c:pt>
                <c:pt idx="1890">
                  <c:v>85.7</c:v>
                </c:pt>
                <c:pt idx="1891">
                  <c:v>85.7</c:v>
                </c:pt>
                <c:pt idx="1892">
                  <c:v>85.7</c:v>
                </c:pt>
                <c:pt idx="1893">
                  <c:v>85.7</c:v>
                </c:pt>
              </c:numCache>
            </c:numRef>
          </c:val>
        </c:ser>
        <c:marker val="1"/>
        <c:axId val="85197184"/>
        <c:axId val="85198720"/>
      </c:lineChart>
      <c:catAx>
        <c:axId val="85197184"/>
        <c:scaling>
          <c:orientation val="minMax"/>
        </c:scaling>
        <c:delete val="1"/>
        <c:axPos val="b"/>
        <c:numFmt formatCode="h:mm:ss" sourceLinked="1"/>
        <c:tickLblPos val="none"/>
        <c:crossAx val="85198720"/>
        <c:crosses val="autoZero"/>
        <c:auto val="1"/>
        <c:lblAlgn val="ctr"/>
        <c:lblOffset val="100"/>
      </c:catAx>
      <c:valAx>
        <c:axId val="85198720"/>
        <c:scaling>
          <c:orientation val="minMax"/>
          <c:max val="120"/>
        </c:scaling>
        <c:axPos val="l"/>
        <c:majorGridlines/>
        <c:numFmt formatCode="General" sourceLinked="1"/>
        <c:tickLblPos val="nextTo"/>
        <c:crossAx val="8519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7083333333351"/>
          <c:y val="0.35805966773242337"/>
          <c:w val="9.7958333333333508E-2"/>
          <c:h val="0.28388022786957173"/>
        </c:manualLayout>
      </c:layout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4146981627296841E-2"/>
          <c:y val="7.1854156122570748E-2"/>
          <c:w val="0.84999190726159635"/>
          <c:h val="0.85629168775485864"/>
        </c:manualLayout>
      </c:layout>
      <c:lineChart>
        <c:grouping val="standard"/>
        <c:ser>
          <c:idx val="0"/>
          <c:order val="0"/>
          <c:tx>
            <c:strRef>
              <c:f>'АД опер'!$C$1</c:f>
              <c:strCache>
                <c:ptCount val="1"/>
                <c:pt idx="0">
                  <c:v>Сист АД</c:v>
                </c:pt>
              </c:strCache>
            </c:strRef>
          </c:tx>
          <c:marker>
            <c:symbol val="none"/>
          </c:marker>
          <c:cat>
            <c:numRef>
              <c:f>'АД опер'!$A$2:$A$1895</c:f>
              <c:numCache>
                <c:formatCode>h:mm:ss</c:formatCode>
                <c:ptCount val="1894"/>
                <c:pt idx="0">
                  <c:v>0.55789351851852176</c:v>
                </c:pt>
                <c:pt idx="1">
                  <c:v>0.55796296296295944</c:v>
                </c:pt>
                <c:pt idx="2">
                  <c:v>0.55803240740740734</c:v>
                </c:pt>
                <c:pt idx="3">
                  <c:v>0.55810185185185179</c:v>
                </c:pt>
                <c:pt idx="4">
                  <c:v>0.55817129629629858</c:v>
                </c:pt>
                <c:pt idx="5">
                  <c:v>0.55822916666666667</c:v>
                </c:pt>
                <c:pt idx="6">
                  <c:v>0.55829861111111312</c:v>
                </c:pt>
                <c:pt idx="7">
                  <c:v>0.55836805555555569</c:v>
                </c:pt>
                <c:pt idx="8">
                  <c:v>0.55843749999999959</c:v>
                </c:pt>
                <c:pt idx="9">
                  <c:v>0.55850694444444449</c:v>
                </c:pt>
                <c:pt idx="10">
                  <c:v>0.5585763888888885</c:v>
                </c:pt>
                <c:pt idx="11">
                  <c:v>0.55864583333333795</c:v>
                </c:pt>
                <c:pt idx="12">
                  <c:v>0.5587037037037037</c:v>
                </c:pt>
                <c:pt idx="13">
                  <c:v>0.5587731481481486</c:v>
                </c:pt>
                <c:pt idx="14">
                  <c:v>0.55884259259259506</c:v>
                </c:pt>
                <c:pt idx="15">
                  <c:v>0.55891203703703707</c:v>
                </c:pt>
                <c:pt idx="16">
                  <c:v>0.55898148148148163</c:v>
                </c:pt>
                <c:pt idx="17">
                  <c:v>0.55905092592592387</c:v>
                </c:pt>
                <c:pt idx="18">
                  <c:v>0.5591203703703721</c:v>
                </c:pt>
                <c:pt idx="19">
                  <c:v>0.55917824074074052</c:v>
                </c:pt>
                <c:pt idx="20">
                  <c:v>0.55924768518518564</c:v>
                </c:pt>
                <c:pt idx="21">
                  <c:v>0.55931712962962765</c:v>
                </c:pt>
                <c:pt idx="22">
                  <c:v>0.55938657407407411</c:v>
                </c:pt>
                <c:pt idx="23">
                  <c:v>0.55945601851852056</c:v>
                </c:pt>
                <c:pt idx="24">
                  <c:v>0.55952546296296257</c:v>
                </c:pt>
                <c:pt idx="25">
                  <c:v>0.55959490740740769</c:v>
                </c:pt>
                <c:pt idx="26">
                  <c:v>0.55966435185185159</c:v>
                </c:pt>
                <c:pt idx="27">
                  <c:v>0.5597337962962966</c:v>
                </c:pt>
                <c:pt idx="28">
                  <c:v>0.55979166666666869</c:v>
                </c:pt>
                <c:pt idx="29">
                  <c:v>0.55986111111111114</c:v>
                </c:pt>
                <c:pt idx="30">
                  <c:v>0.5599305555555556</c:v>
                </c:pt>
                <c:pt idx="31">
                  <c:v>0.55999999999999994</c:v>
                </c:pt>
                <c:pt idx="32">
                  <c:v>0.56006944444444462</c:v>
                </c:pt>
                <c:pt idx="33">
                  <c:v>0.56013888888888885</c:v>
                </c:pt>
                <c:pt idx="34">
                  <c:v>0.56019675925925927</c:v>
                </c:pt>
                <c:pt idx="35">
                  <c:v>0.5602662037037035</c:v>
                </c:pt>
                <c:pt idx="36">
                  <c:v>0.56033564814814862</c:v>
                </c:pt>
                <c:pt idx="37">
                  <c:v>0.56040509259259574</c:v>
                </c:pt>
                <c:pt idx="38">
                  <c:v>0.56047453703703709</c:v>
                </c:pt>
                <c:pt idx="39">
                  <c:v>0.56054398148148155</c:v>
                </c:pt>
                <c:pt idx="40">
                  <c:v>0.56061342592592556</c:v>
                </c:pt>
                <c:pt idx="41">
                  <c:v>0.56067129629629953</c:v>
                </c:pt>
                <c:pt idx="42">
                  <c:v>0.56074074074074076</c:v>
                </c:pt>
                <c:pt idx="43">
                  <c:v>0.56081018518518522</c:v>
                </c:pt>
                <c:pt idx="44">
                  <c:v>0.56087962962963156</c:v>
                </c:pt>
                <c:pt idx="45">
                  <c:v>0.56094907407407801</c:v>
                </c:pt>
                <c:pt idx="46">
                  <c:v>0.5610185185185208</c:v>
                </c:pt>
                <c:pt idx="47">
                  <c:v>0.56108796296296026</c:v>
                </c:pt>
                <c:pt idx="48">
                  <c:v>0.56114583333333734</c:v>
                </c:pt>
                <c:pt idx="49">
                  <c:v>0.5612152777777778</c:v>
                </c:pt>
                <c:pt idx="50">
                  <c:v>0.56128472222222159</c:v>
                </c:pt>
                <c:pt idx="51">
                  <c:v>0.56135416666666649</c:v>
                </c:pt>
                <c:pt idx="52">
                  <c:v>0.56142361111111161</c:v>
                </c:pt>
                <c:pt idx="53">
                  <c:v>0.56149305555555562</c:v>
                </c:pt>
                <c:pt idx="54">
                  <c:v>0.56155092592592326</c:v>
                </c:pt>
                <c:pt idx="55">
                  <c:v>0.56162037037037271</c:v>
                </c:pt>
                <c:pt idx="56">
                  <c:v>0.5616898148148175</c:v>
                </c:pt>
                <c:pt idx="57">
                  <c:v>0.56175925925925962</c:v>
                </c:pt>
                <c:pt idx="58">
                  <c:v>0.56182870370370364</c:v>
                </c:pt>
                <c:pt idx="59">
                  <c:v>0.56189814814814865</c:v>
                </c:pt>
                <c:pt idx="60">
                  <c:v>0.56195601851852106</c:v>
                </c:pt>
                <c:pt idx="61">
                  <c:v>0.56202546296296296</c:v>
                </c:pt>
                <c:pt idx="62">
                  <c:v>0.56209490740740764</c:v>
                </c:pt>
                <c:pt idx="63">
                  <c:v>0.56216435185184987</c:v>
                </c:pt>
                <c:pt idx="64">
                  <c:v>0.56223379629629633</c:v>
                </c:pt>
                <c:pt idx="65">
                  <c:v>0.56230324074074056</c:v>
                </c:pt>
                <c:pt idx="66">
                  <c:v>0.56237268518518524</c:v>
                </c:pt>
                <c:pt idx="67">
                  <c:v>0.56243055555555554</c:v>
                </c:pt>
                <c:pt idx="68">
                  <c:v>0.5625</c:v>
                </c:pt>
                <c:pt idx="69">
                  <c:v>0.56256944444444468</c:v>
                </c:pt>
                <c:pt idx="70">
                  <c:v>0.56263888888889091</c:v>
                </c:pt>
                <c:pt idx="71">
                  <c:v>0.56270833333333581</c:v>
                </c:pt>
                <c:pt idx="72">
                  <c:v>0.56277777777777771</c:v>
                </c:pt>
                <c:pt idx="73">
                  <c:v>0.56284722222222261</c:v>
                </c:pt>
                <c:pt idx="74">
                  <c:v>0.56290509259259669</c:v>
                </c:pt>
                <c:pt idx="75">
                  <c:v>0.56297453703703704</c:v>
                </c:pt>
                <c:pt idx="76">
                  <c:v>0.5630439814814816</c:v>
                </c:pt>
                <c:pt idx="77">
                  <c:v>0.56311342592592351</c:v>
                </c:pt>
                <c:pt idx="78">
                  <c:v>0.56318287037037063</c:v>
                </c:pt>
                <c:pt idx="79">
                  <c:v>0.56325231481481486</c:v>
                </c:pt>
                <c:pt idx="80">
                  <c:v>0.56332175925925931</c:v>
                </c:pt>
                <c:pt idx="81">
                  <c:v>0.56337962962962962</c:v>
                </c:pt>
                <c:pt idx="82">
                  <c:v>0.56344907407407685</c:v>
                </c:pt>
                <c:pt idx="83">
                  <c:v>0.56351851851851864</c:v>
                </c:pt>
                <c:pt idx="84">
                  <c:v>0.5635879629629591</c:v>
                </c:pt>
                <c:pt idx="85">
                  <c:v>0.56365740740740922</c:v>
                </c:pt>
                <c:pt idx="86">
                  <c:v>0.56372685185185178</c:v>
                </c:pt>
                <c:pt idx="87">
                  <c:v>0.56379629629629824</c:v>
                </c:pt>
                <c:pt idx="88">
                  <c:v>0.56385416666666666</c:v>
                </c:pt>
                <c:pt idx="89">
                  <c:v>0.563923611111113</c:v>
                </c:pt>
                <c:pt idx="90">
                  <c:v>0.56399305555555757</c:v>
                </c:pt>
                <c:pt idx="91">
                  <c:v>0.56406249999999958</c:v>
                </c:pt>
                <c:pt idx="92">
                  <c:v>0.5641319444444447</c:v>
                </c:pt>
                <c:pt idx="93">
                  <c:v>0.56420138888888893</c:v>
                </c:pt>
                <c:pt idx="94">
                  <c:v>0.56425925925925924</c:v>
                </c:pt>
                <c:pt idx="95">
                  <c:v>0.56432870370370369</c:v>
                </c:pt>
                <c:pt idx="96">
                  <c:v>0.56439814814814815</c:v>
                </c:pt>
                <c:pt idx="97">
                  <c:v>0.5644675925925926</c:v>
                </c:pt>
                <c:pt idx="98">
                  <c:v>0.56453703703703706</c:v>
                </c:pt>
                <c:pt idx="99">
                  <c:v>0.56460648148148163</c:v>
                </c:pt>
                <c:pt idx="100">
                  <c:v>0.56467592592592586</c:v>
                </c:pt>
                <c:pt idx="101">
                  <c:v>0.56473379629629661</c:v>
                </c:pt>
                <c:pt idx="102">
                  <c:v>0.56480324074074051</c:v>
                </c:pt>
                <c:pt idx="103">
                  <c:v>0.56487268518518563</c:v>
                </c:pt>
                <c:pt idx="104">
                  <c:v>0.56494212962962953</c:v>
                </c:pt>
                <c:pt idx="105">
                  <c:v>0.56501157407407465</c:v>
                </c:pt>
                <c:pt idx="106">
                  <c:v>0.5650810185185221</c:v>
                </c:pt>
                <c:pt idx="107">
                  <c:v>0.56519675925925927</c:v>
                </c:pt>
                <c:pt idx="108">
                  <c:v>0.56526620370370351</c:v>
                </c:pt>
                <c:pt idx="109">
                  <c:v>0.56532407407407625</c:v>
                </c:pt>
                <c:pt idx="110">
                  <c:v>0.56539351851852082</c:v>
                </c:pt>
                <c:pt idx="111">
                  <c:v>0.56546296296295884</c:v>
                </c:pt>
                <c:pt idx="112">
                  <c:v>0.5655324074074074</c:v>
                </c:pt>
                <c:pt idx="113">
                  <c:v>0.56560185185185263</c:v>
                </c:pt>
                <c:pt idx="114">
                  <c:v>0.56567129629629953</c:v>
                </c:pt>
                <c:pt idx="115">
                  <c:v>0.56572916666666673</c:v>
                </c:pt>
                <c:pt idx="116">
                  <c:v>0.56579861111111385</c:v>
                </c:pt>
                <c:pt idx="117">
                  <c:v>0.56586805555555564</c:v>
                </c:pt>
                <c:pt idx="118">
                  <c:v>0.56593749999999998</c:v>
                </c:pt>
                <c:pt idx="119">
                  <c:v>0.56600694444444444</c:v>
                </c:pt>
                <c:pt idx="120">
                  <c:v>0.56607638888888889</c:v>
                </c:pt>
                <c:pt idx="121">
                  <c:v>0.56614583333333734</c:v>
                </c:pt>
                <c:pt idx="122">
                  <c:v>0.56620370370370354</c:v>
                </c:pt>
                <c:pt idx="123">
                  <c:v>0.56627314814814811</c:v>
                </c:pt>
                <c:pt idx="124">
                  <c:v>0.56634259259259456</c:v>
                </c:pt>
                <c:pt idx="125">
                  <c:v>0.56641203703703658</c:v>
                </c:pt>
                <c:pt idx="126">
                  <c:v>0.5664814814814817</c:v>
                </c:pt>
                <c:pt idx="127">
                  <c:v>0.56655092592592327</c:v>
                </c:pt>
                <c:pt idx="128">
                  <c:v>0.56662037037037272</c:v>
                </c:pt>
                <c:pt idx="129">
                  <c:v>0.5666782407407408</c:v>
                </c:pt>
                <c:pt idx="130">
                  <c:v>0.5667476851851877</c:v>
                </c:pt>
                <c:pt idx="131">
                  <c:v>0.56681712962962949</c:v>
                </c:pt>
                <c:pt idx="132">
                  <c:v>0.56688657407407461</c:v>
                </c:pt>
                <c:pt idx="133">
                  <c:v>0.56695601851852107</c:v>
                </c:pt>
                <c:pt idx="134">
                  <c:v>0.56702546296296297</c:v>
                </c:pt>
                <c:pt idx="135">
                  <c:v>0.56708333333333361</c:v>
                </c:pt>
                <c:pt idx="136">
                  <c:v>0.56715277777777751</c:v>
                </c:pt>
                <c:pt idx="137">
                  <c:v>0.56722222222222218</c:v>
                </c:pt>
                <c:pt idx="138">
                  <c:v>0.56729166666666664</c:v>
                </c:pt>
                <c:pt idx="139">
                  <c:v>0.56736111111111109</c:v>
                </c:pt>
                <c:pt idx="140">
                  <c:v>0.56743055555555555</c:v>
                </c:pt>
                <c:pt idx="141">
                  <c:v>0.5675</c:v>
                </c:pt>
                <c:pt idx="142">
                  <c:v>0.56755787037037064</c:v>
                </c:pt>
                <c:pt idx="143">
                  <c:v>0.56762731481481565</c:v>
                </c:pt>
                <c:pt idx="144">
                  <c:v>0.56769675925925933</c:v>
                </c:pt>
                <c:pt idx="145">
                  <c:v>0.56776620370370368</c:v>
                </c:pt>
                <c:pt idx="146">
                  <c:v>0.56783564814815013</c:v>
                </c:pt>
                <c:pt idx="147">
                  <c:v>0.56790509259259669</c:v>
                </c:pt>
                <c:pt idx="148">
                  <c:v>0.56797453703703704</c:v>
                </c:pt>
                <c:pt idx="149">
                  <c:v>0.56803240740740735</c:v>
                </c:pt>
                <c:pt idx="150">
                  <c:v>0.5681018518518518</c:v>
                </c:pt>
                <c:pt idx="151">
                  <c:v>0.5681712962962987</c:v>
                </c:pt>
                <c:pt idx="152">
                  <c:v>0.56824074074074049</c:v>
                </c:pt>
                <c:pt idx="153">
                  <c:v>0.56831018518518517</c:v>
                </c:pt>
                <c:pt idx="154">
                  <c:v>0.56837962962962962</c:v>
                </c:pt>
                <c:pt idx="155">
                  <c:v>0.56843749999999948</c:v>
                </c:pt>
                <c:pt idx="156">
                  <c:v>0.5685069444444445</c:v>
                </c:pt>
                <c:pt idx="157">
                  <c:v>0.56857638888888851</c:v>
                </c:pt>
                <c:pt idx="158">
                  <c:v>0.56864583333333796</c:v>
                </c:pt>
                <c:pt idx="159">
                  <c:v>0.56871527777777775</c:v>
                </c:pt>
                <c:pt idx="160">
                  <c:v>0.56878472222222221</c:v>
                </c:pt>
                <c:pt idx="161">
                  <c:v>0.56885416666666666</c:v>
                </c:pt>
                <c:pt idx="162">
                  <c:v>0.56891203703703697</c:v>
                </c:pt>
                <c:pt idx="163">
                  <c:v>0.56898148148148164</c:v>
                </c:pt>
                <c:pt idx="164">
                  <c:v>0.56905092592592399</c:v>
                </c:pt>
                <c:pt idx="165">
                  <c:v>0.56912037037037211</c:v>
                </c:pt>
                <c:pt idx="166">
                  <c:v>0.56918981481481679</c:v>
                </c:pt>
                <c:pt idx="167">
                  <c:v>0.56925925925925924</c:v>
                </c:pt>
                <c:pt idx="168">
                  <c:v>0.56931712962962788</c:v>
                </c:pt>
                <c:pt idx="169">
                  <c:v>0.56938657407407411</c:v>
                </c:pt>
                <c:pt idx="170">
                  <c:v>0.56945601851852068</c:v>
                </c:pt>
                <c:pt idx="171">
                  <c:v>0.56952546296296258</c:v>
                </c:pt>
                <c:pt idx="172">
                  <c:v>0.5695949074074077</c:v>
                </c:pt>
                <c:pt idx="173">
                  <c:v>0.56966435185185149</c:v>
                </c:pt>
                <c:pt idx="174">
                  <c:v>0.56973379629629661</c:v>
                </c:pt>
                <c:pt idx="175">
                  <c:v>0.56979166666666892</c:v>
                </c:pt>
                <c:pt idx="176">
                  <c:v>0.56986111111111104</c:v>
                </c:pt>
                <c:pt idx="177">
                  <c:v>0.56993055555555561</c:v>
                </c:pt>
                <c:pt idx="178">
                  <c:v>0.56999999999999995</c:v>
                </c:pt>
                <c:pt idx="179">
                  <c:v>0.57006944444444463</c:v>
                </c:pt>
                <c:pt idx="180">
                  <c:v>0.57013888888888964</c:v>
                </c:pt>
                <c:pt idx="181">
                  <c:v>0.57019675925925928</c:v>
                </c:pt>
                <c:pt idx="182">
                  <c:v>0.57026620370370351</c:v>
                </c:pt>
                <c:pt idx="183">
                  <c:v>0.57033564814814863</c:v>
                </c:pt>
                <c:pt idx="184">
                  <c:v>0.57040509259259575</c:v>
                </c:pt>
                <c:pt idx="185">
                  <c:v>0.5704745370370371</c:v>
                </c:pt>
                <c:pt idx="186">
                  <c:v>0.57054398148148155</c:v>
                </c:pt>
                <c:pt idx="187">
                  <c:v>0.57061342592592557</c:v>
                </c:pt>
                <c:pt idx="188">
                  <c:v>0.57067129629629965</c:v>
                </c:pt>
                <c:pt idx="189">
                  <c:v>0.57074074074074077</c:v>
                </c:pt>
                <c:pt idx="190">
                  <c:v>0.57081018518518511</c:v>
                </c:pt>
                <c:pt idx="191">
                  <c:v>0.57087962962963168</c:v>
                </c:pt>
                <c:pt idx="192">
                  <c:v>0.57094907407407802</c:v>
                </c:pt>
                <c:pt idx="193">
                  <c:v>0.57101851851852081</c:v>
                </c:pt>
                <c:pt idx="194">
                  <c:v>0.57108796296296027</c:v>
                </c:pt>
                <c:pt idx="195">
                  <c:v>0.57114583333333735</c:v>
                </c:pt>
                <c:pt idx="196">
                  <c:v>0.57121527777777781</c:v>
                </c:pt>
                <c:pt idx="197">
                  <c:v>0.57128472222222226</c:v>
                </c:pt>
                <c:pt idx="198">
                  <c:v>0.5713541666666665</c:v>
                </c:pt>
                <c:pt idx="199">
                  <c:v>0.57142361111111162</c:v>
                </c:pt>
                <c:pt idx="200">
                  <c:v>0.57149305555555563</c:v>
                </c:pt>
                <c:pt idx="201">
                  <c:v>0.57155092592592327</c:v>
                </c:pt>
                <c:pt idx="202">
                  <c:v>0.57162037037037294</c:v>
                </c:pt>
                <c:pt idx="203">
                  <c:v>0.57168981481481751</c:v>
                </c:pt>
                <c:pt idx="204">
                  <c:v>0.57175925925925963</c:v>
                </c:pt>
                <c:pt idx="205">
                  <c:v>0.57182870370370364</c:v>
                </c:pt>
                <c:pt idx="206">
                  <c:v>0.57189814814814965</c:v>
                </c:pt>
                <c:pt idx="207">
                  <c:v>0.57196759259259444</c:v>
                </c:pt>
                <c:pt idx="208">
                  <c:v>0.57202546296296297</c:v>
                </c:pt>
                <c:pt idx="209">
                  <c:v>0.57209490740740765</c:v>
                </c:pt>
                <c:pt idx="210">
                  <c:v>0.57216435185185011</c:v>
                </c:pt>
                <c:pt idx="211">
                  <c:v>0.57223379629629634</c:v>
                </c:pt>
                <c:pt idx="212">
                  <c:v>0.57230324074074057</c:v>
                </c:pt>
                <c:pt idx="213">
                  <c:v>0.57237268518518525</c:v>
                </c:pt>
                <c:pt idx="214">
                  <c:v>0.57244212962962959</c:v>
                </c:pt>
                <c:pt idx="215">
                  <c:v>0.57250000000000001</c:v>
                </c:pt>
                <c:pt idx="216">
                  <c:v>0.57256944444444469</c:v>
                </c:pt>
                <c:pt idx="217">
                  <c:v>0.57263888888889114</c:v>
                </c:pt>
                <c:pt idx="218">
                  <c:v>0.57270833333333571</c:v>
                </c:pt>
                <c:pt idx="219">
                  <c:v>0.57277777777777772</c:v>
                </c:pt>
                <c:pt idx="220">
                  <c:v>0.57284722222222262</c:v>
                </c:pt>
                <c:pt idx="221">
                  <c:v>0.57291666666666652</c:v>
                </c:pt>
                <c:pt idx="222">
                  <c:v>0.57297453703703705</c:v>
                </c:pt>
                <c:pt idx="223">
                  <c:v>0.57304398148148161</c:v>
                </c:pt>
                <c:pt idx="224">
                  <c:v>0.57311342592592363</c:v>
                </c:pt>
                <c:pt idx="225">
                  <c:v>0.57318287037037063</c:v>
                </c:pt>
                <c:pt idx="226">
                  <c:v>0.57325231481481487</c:v>
                </c:pt>
                <c:pt idx="227">
                  <c:v>0.57332175925925932</c:v>
                </c:pt>
                <c:pt idx="228">
                  <c:v>0.57339120370370555</c:v>
                </c:pt>
                <c:pt idx="229">
                  <c:v>0.5734490740740773</c:v>
                </c:pt>
                <c:pt idx="230">
                  <c:v>0.57351851851851865</c:v>
                </c:pt>
                <c:pt idx="231">
                  <c:v>0.57358796296295944</c:v>
                </c:pt>
                <c:pt idx="232">
                  <c:v>0.57365740740740934</c:v>
                </c:pt>
                <c:pt idx="233">
                  <c:v>0.57372685185185179</c:v>
                </c:pt>
                <c:pt idx="234">
                  <c:v>0.57379629629629858</c:v>
                </c:pt>
                <c:pt idx="235">
                  <c:v>0.57385416666666667</c:v>
                </c:pt>
                <c:pt idx="236">
                  <c:v>0.57392361111111312</c:v>
                </c:pt>
                <c:pt idx="237">
                  <c:v>0.57399305555555769</c:v>
                </c:pt>
                <c:pt idx="238">
                  <c:v>0.57406249999999959</c:v>
                </c:pt>
                <c:pt idx="239">
                  <c:v>0.5741319444444446</c:v>
                </c:pt>
                <c:pt idx="240">
                  <c:v>0.57420138888888894</c:v>
                </c:pt>
                <c:pt idx="241">
                  <c:v>0.57427083333333595</c:v>
                </c:pt>
                <c:pt idx="242">
                  <c:v>0.5743287037037037</c:v>
                </c:pt>
                <c:pt idx="243">
                  <c:v>0.5743981481481486</c:v>
                </c:pt>
                <c:pt idx="244">
                  <c:v>0.57446759259259261</c:v>
                </c:pt>
                <c:pt idx="245">
                  <c:v>0.57453703703703707</c:v>
                </c:pt>
                <c:pt idx="246">
                  <c:v>0.57460648148148163</c:v>
                </c:pt>
                <c:pt idx="247">
                  <c:v>0.57467592592592587</c:v>
                </c:pt>
                <c:pt idx="248">
                  <c:v>0.57473379629629662</c:v>
                </c:pt>
                <c:pt idx="249">
                  <c:v>0.57480324074074052</c:v>
                </c:pt>
                <c:pt idx="250">
                  <c:v>0.57487268518518564</c:v>
                </c:pt>
                <c:pt idx="251">
                  <c:v>0.57494212962962954</c:v>
                </c:pt>
                <c:pt idx="252">
                  <c:v>0.57501157407407588</c:v>
                </c:pt>
                <c:pt idx="253">
                  <c:v>0.57508101851852256</c:v>
                </c:pt>
                <c:pt idx="254">
                  <c:v>0.57515046296296257</c:v>
                </c:pt>
                <c:pt idx="255">
                  <c:v>0.57520833333333365</c:v>
                </c:pt>
                <c:pt idx="256">
                  <c:v>0.57527777777777778</c:v>
                </c:pt>
                <c:pt idx="257">
                  <c:v>0.57534722222222223</c:v>
                </c:pt>
                <c:pt idx="258">
                  <c:v>0.57541666666666658</c:v>
                </c:pt>
                <c:pt idx="259">
                  <c:v>0.57548611111111059</c:v>
                </c:pt>
                <c:pt idx="260">
                  <c:v>0.5755555555555556</c:v>
                </c:pt>
                <c:pt idx="261">
                  <c:v>0.57562499999999994</c:v>
                </c:pt>
                <c:pt idx="262">
                  <c:v>0.5756828703703728</c:v>
                </c:pt>
                <c:pt idx="263">
                  <c:v>0.57575231481481481</c:v>
                </c:pt>
                <c:pt idx="264">
                  <c:v>0.5758217592592596</c:v>
                </c:pt>
                <c:pt idx="265">
                  <c:v>0.57589120370370628</c:v>
                </c:pt>
                <c:pt idx="266">
                  <c:v>0.57596064814814862</c:v>
                </c:pt>
                <c:pt idx="267">
                  <c:v>0.57601851851852082</c:v>
                </c:pt>
                <c:pt idx="268">
                  <c:v>0.57611111111111113</c:v>
                </c:pt>
                <c:pt idx="269">
                  <c:v>0.5761805555555557</c:v>
                </c:pt>
                <c:pt idx="270">
                  <c:v>0.57625000000000004</c:v>
                </c:pt>
                <c:pt idx="271">
                  <c:v>0.57630787037037234</c:v>
                </c:pt>
                <c:pt idx="272">
                  <c:v>0.5763773148148148</c:v>
                </c:pt>
                <c:pt idx="273">
                  <c:v>0.57644675925925926</c:v>
                </c:pt>
                <c:pt idx="274">
                  <c:v>0.57651620370370349</c:v>
                </c:pt>
                <c:pt idx="275">
                  <c:v>0.57658564814814861</c:v>
                </c:pt>
                <c:pt idx="276">
                  <c:v>0.57665509259259706</c:v>
                </c:pt>
                <c:pt idx="277">
                  <c:v>0.57672453703703763</c:v>
                </c:pt>
                <c:pt idx="278">
                  <c:v>0.5767824074074076</c:v>
                </c:pt>
                <c:pt idx="279">
                  <c:v>0.57685185185185184</c:v>
                </c:pt>
                <c:pt idx="280">
                  <c:v>0.57692129629629896</c:v>
                </c:pt>
                <c:pt idx="281">
                  <c:v>0.57699074074074053</c:v>
                </c:pt>
                <c:pt idx="282">
                  <c:v>0.5770601851851852</c:v>
                </c:pt>
                <c:pt idx="283">
                  <c:v>0.57719907407407811</c:v>
                </c:pt>
                <c:pt idx="284">
                  <c:v>0.57726851851852068</c:v>
                </c:pt>
                <c:pt idx="285">
                  <c:v>0.57732638888888888</c:v>
                </c:pt>
                <c:pt idx="286">
                  <c:v>0.57739583333333688</c:v>
                </c:pt>
                <c:pt idx="287">
                  <c:v>0.57746527777777779</c:v>
                </c:pt>
                <c:pt idx="288">
                  <c:v>0.57753472222222157</c:v>
                </c:pt>
                <c:pt idx="289">
                  <c:v>0.5776041666666667</c:v>
                </c:pt>
                <c:pt idx="290">
                  <c:v>0.57767361111111326</c:v>
                </c:pt>
                <c:pt idx="291">
                  <c:v>0.57774305555555783</c:v>
                </c:pt>
                <c:pt idx="292">
                  <c:v>0.57780092592592558</c:v>
                </c:pt>
                <c:pt idx="293">
                  <c:v>0.57787037037037281</c:v>
                </c:pt>
                <c:pt idx="294">
                  <c:v>0.57793981481481704</c:v>
                </c:pt>
                <c:pt idx="295">
                  <c:v>0.57800925925925961</c:v>
                </c:pt>
                <c:pt idx="296">
                  <c:v>0.57807870370370373</c:v>
                </c:pt>
                <c:pt idx="297">
                  <c:v>0.57814814814814863</c:v>
                </c:pt>
                <c:pt idx="298">
                  <c:v>0.57821759259259264</c:v>
                </c:pt>
                <c:pt idx="299">
                  <c:v>0.57827546296296251</c:v>
                </c:pt>
                <c:pt idx="300">
                  <c:v>0.57834490740740763</c:v>
                </c:pt>
                <c:pt idx="301">
                  <c:v>0.57841435185184986</c:v>
                </c:pt>
                <c:pt idx="302">
                  <c:v>0.57848379629629632</c:v>
                </c:pt>
                <c:pt idx="303">
                  <c:v>0.57855324074073899</c:v>
                </c:pt>
                <c:pt idx="304">
                  <c:v>0.57862268518518711</c:v>
                </c:pt>
                <c:pt idx="305">
                  <c:v>0.57869212962962968</c:v>
                </c:pt>
                <c:pt idx="306">
                  <c:v>0.57875000000000065</c:v>
                </c:pt>
                <c:pt idx="307">
                  <c:v>0.57881944444444622</c:v>
                </c:pt>
                <c:pt idx="308">
                  <c:v>0.5788888888888909</c:v>
                </c:pt>
                <c:pt idx="309">
                  <c:v>0.57895833333333535</c:v>
                </c:pt>
                <c:pt idx="310">
                  <c:v>0.57902777777777781</c:v>
                </c:pt>
                <c:pt idx="311">
                  <c:v>0.5790972222222226</c:v>
                </c:pt>
                <c:pt idx="312">
                  <c:v>0.5791666666666665</c:v>
                </c:pt>
                <c:pt idx="313">
                  <c:v>0.57922453703703702</c:v>
                </c:pt>
                <c:pt idx="314">
                  <c:v>0.5792939814814817</c:v>
                </c:pt>
                <c:pt idx="315">
                  <c:v>0.57936342592592327</c:v>
                </c:pt>
                <c:pt idx="316">
                  <c:v>0.57943287037037061</c:v>
                </c:pt>
                <c:pt idx="317">
                  <c:v>0.57950231481481451</c:v>
                </c:pt>
                <c:pt idx="318">
                  <c:v>0.57957175925925919</c:v>
                </c:pt>
                <c:pt idx="319">
                  <c:v>0.57964120370370675</c:v>
                </c:pt>
                <c:pt idx="320">
                  <c:v>0.57969907407407872</c:v>
                </c:pt>
                <c:pt idx="321">
                  <c:v>0.57976851851852118</c:v>
                </c:pt>
                <c:pt idx="322">
                  <c:v>0.57983796296296097</c:v>
                </c:pt>
                <c:pt idx="323">
                  <c:v>0.57990740740740765</c:v>
                </c:pt>
                <c:pt idx="324">
                  <c:v>0.57997685185185188</c:v>
                </c:pt>
                <c:pt idx="325">
                  <c:v>0.58004629629629634</c:v>
                </c:pt>
                <c:pt idx="326">
                  <c:v>0.58010416666666464</c:v>
                </c:pt>
                <c:pt idx="327">
                  <c:v>0.5801736111111111</c:v>
                </c:pt>
                <c:pt idx="328">
                  <c:v>0.58024305555555555</c:v>
                </c:pt>
                <c:pt idx="329">
                  <c:v>0.5803124999999969</c:v>
                </c:pt>
                <c:pt idx="330">
                  <c:v>0.58038194444444446</c:v>
                </c:pt>
                <c:pt idx="331">
                  <c:v>0.58045138888888859</c:v>
                </c:pt>
                <c:pt idx="332">
                  <c:v>0.58050925925925856</c:v>
                </c:pt>
                <c:pt idx="333">
                  <c:v>0.58057870370370357</c:v>
                </c:pt>
                <c:pt idx="334">
                  <c:v>0.58064814814814814</c:v>
                </c:pt>
                <c:pt idx="335">
                  <c:v>0.5807175925925927</c:v>
                </c:pt>
                <c:pt idx="336">
                  <c:v>0.58078703703703649</c:v>
                </c:pt>
                <c:pt idx="337">
                  <c:v>0.5808564814814815</c:v>
                </c:pt>
                <c:pt idx="338">
                  <c:v>0.58092592592592363</c:v>
                </c:pt>
                <c:pt idx="339">
                  <c:v>0.58098379629629626</c:v>
                </c:pt>
                <c:pt idx="340">
                  <c:v>0.58105324074073816</c:v>
                </c:pt>
                <c:pt idx="341">
                  <c:v>0.58112268518518517</c:v>
                </c:pt>
                <c:pt idx="342">
                  <c:v>0.5811921296296273</c:v>
                </c:pt>
                <c:pt idx="343">
                  <c:v>0.58126157407407408</c:v>
                </c:pt>
                <c:pt idx="344">
                  <c:v>0.58133101851851865</c:v>
                </c:pt>
                <c:pt idx="345">
                  <c:v>0.58140046296295944</c:v>
                </c:pt>
                <c:pt idx="346">
                  <c:v>0.58146990740740656</c:v>
                </c:pt>
                <c:pt idx="347">
                  <c:v>0.58153935185184868</c:v>
                </c:pt>
                <c:pt idx="348">
                  <c:v>0.58159722222222032</c:v>
                </c:pt>
                <c:pt idx="349">
                  <c:v>0.58166666666666489</c:v>
                </c:pt>
                <c:pt idx="350">
                  <c:v>0.58173611111111057</c:v>
                </c:pt>
                <c:pt idx="351">
                  <c:v>0.58180555555555569</c:v>
                </c:pt>
                <c:pt idx="352">
                  <c:v>0.58187500000000003</c:v>
                </c:pt>
                <c:pt idx="353">
                  <c:v>0.5819444444444446</c:v>
                </c:pt>
                <c:pt idx="354">
                  <c:v>0.5820138888888885</c:v>
                </c:pt>
                <c:pt idx="355">
                  <c:v>0.58207175925925858</c:v>
                </c:pt>
                <c:pt idx="356">
                  <c:v>0.5821412037037037</c:v>
                </c:pt>
                <c:pt idx="357">
                  <c:v>0.58221064814814816</c:v>
                </c:pt>
                <c:pt idx="358">
                  <c:v>0.58228009259259261</c:v>
                </c:pt>
                <c:pt idx="359">
                  <c:v>0.58234953703703707</c:v>
                </c:pt>
                <c:pt idx="360">
                  <c:v>0.58241898148147941</c:v>
                </c:pt>
                <c:pt idx="361">
                  <c:v>0.58248842592592187</c:v>
                </c:pt>
                <c:pt idx="362">
                  <c:v>0.58254629629629628</c:v>
                </c:pt>
                <c:pt idx="363">
                  <c:v>0.58261574074073841</c:v>
                </c:pt>
                <c:pt idx="364">
                  <c:v>0.58268518518518519</c:v>
                </c:pt>
                <c:pt idx="365">
                  <c:v>0.58275462962962954</c:v>
                </c:pt>
                <c:pt idx="366">
                  <c:v>0.58282407407407588</c:v>
                </c:pt>
                <c:pt idx="367">
                  <c:v>0.58289351851852056</c:v>
                </c:pt>
                <c:pt idx="368">
                  <c:v>0.58296296296295769</c:v>
                </c:pt>
                <c:pt idx="369">
                  <c:v>0.58303240740740747</c:v>
                </c:pt>
                <c:pt idx="370">
                  <c:v>0.58309027777777778</c:v>
                </c:pt>
                <c:pt idx="371">
                  <c:v>0.58315972222222157</c:v>
                </c:pt>
                <c:pt idx="372">
                  <c:v>0.58322916666666658</c:v>
                </c:pt>
                <c:pt idx="373">
                  <c:v>0.58329861111111114</c:v>
                </c:pt>
                <c:pt idx="374">
                  <c:v>0.58336805555555549</c:v>
                </c:pt>
                <c:pt idx="375">
                  <c:v>0.58343749999999728</c:v>
                </c:pt>
                <c:pt idx="376">
                  <c:v>0.58350694444444218</c:v>
                </c:pt>
                <c:pt idx="377">
                  <c:v>0.58357638888888641</c:v>
                </c:pt>
                <c:pt idx="378">
                  <c:v>0.58363425925925927</c:v>
                </c:pt>
                <c:pt idx="379">
                  <c:v>0.5837037037037035</c:v>
                </c:pt>
                <c:pt idx="380">
                  <c:v>0.58377314814814818</c:v>
                </c:pt>
                <c:pt idx="381">
                  <c:v>0.58384259259259264</c:v>
                </c:pt>
                <c:pt idx="382">
                  <c:v>0.58391203703703509</c:v>
                </c:pt>
                <c:pt idx="383">
                  <c:v>0.58398148148148155</c:v>
                </c:pt>
                <c:pt idx="384">
                  <c:v>0.58403935185184941</c:v>
                </c:pt>
                <c:pt idx="385">
                  <c:v>0.58410879629629631</c:v>
                </c:pt>
                <c:pt idx="386">
                  <c:v>0.58417824074073876</c:v>
                </c:pt>
                <c:pt idx="387">
                  <c:v>0.58424768518518522</c:v>
                </c:pt>
                <c:pt idx="388">
                  <c:v>0.58431712962962645</c:v>
                </c:pt>
                <c:pt idx="389">
                  <c:v>0.58438657407407357</c:v>
                </c:pt>
                <c:pt idx="390">
                  <c:v>0.58445601851851869</c:v>
                </c:pt>
                <c:pt idx="391">
                  <c:v>0.58452546296296026</c:v>
                </c:pt>
                <c:pt idx="392">
                  <c:v>0.58459490740740738</c:v>
                </c:pt>
                <c:pt idx="393">
                  <c:v>0.58465277777777758</c:v>
                </c:pt>
                <c:pt idx="394">
                  <c:v>0.58472222222222159</c:v>
                </c:pt>
                <c:pt idx="395">
                  <c:v>0.58479166666666671</c:v>
                </c:pt>
                <c:pt idx="396">
                  <c:v>0.58486111111111116</c:v>
                </c:pt>
                <c:pt idx="397">
                  <c:v>0.58493055555555551</c:v>
                </c:pt>
                <c:pt idx="398">
                  <c:v>0.58499999999999996</c:v>
                </c:pt>
                <c:pt idx="399">
                  <c:v>0.58506944444444442</c:v>
                </c:pt>
                <c:pt idx="400">
                  <c:v>0.58513888888888888</c:v>
                </c:pt>
                <c:pt idx="401">
                  <c:v>0.58519675925925707</c:v>
                </c:pt>
                <c:pt idx="402">
                  <c:v>0.58526620370370153</c:v>
                </c:pt>
                <c:pt idx="403">
                  <c:v>0.58537037037037043</c:v>
                </c:pt>
                <c:pt idx="404">
                  <c:v>0.58543981481481489</c:v>
                </c:pt>
                <c:pt idx="405">
                  <c:v>0.58550925925925856</c:v>
                </c:pt>
                <c:pt idx="406">
                  <c:v>0.58557870370370357</c:v>
                </c:pt>
                <c:pt idx="407">
                  <c:v>0.58564814814814814</c:v>
                </c:pt>
                <c:pt idx="408">
                  <c:v>0.5857175925925926</c:v>
                </c:pt>
                <c:pt idx="409">
                  <c:v>0.5857870370370365</c:v>
                </c:pt>
                <c:pt idx="410">
                  <c:v>0.58585648148148151</c:v>
                </c:pt>
                <c:pt idx="411">
                  <c:v>0.58591435185184926</c:v>
                </c:pt>
                <c:pt idx="412">
                  <c:v>0.58598379629629627</c:v>
                </c:pt>
                <c:pt idx="413">
                  <c:v>0.58605324074073839</c:v>
                </c:pt>
                <c:pt idx="414">
                  <c:v>0.58612268518518518</c:v>
                </c:pt>
                <c:pt idx="415">
                  <c:v>0.58619212962962752</c:v>
                </c:pt>
                <c:pt idx="416">
                  <c:v>0.58626157407407409</c:v>
                </c:pt>
                <c:pt idx="417">
                  <c:v>0.58633101851851865</c:v>
                </c:pt>
                <c:pt idx="418">
                  <c:v>0.58640046296295956</c:v>
                </c:pt>
                <c:pt idx="419">
                  <c:v>0.5864583333333333</c:v>
                </c:pt>
                <c:pt idx="420">
                  <c:v>0.58652777777777576</c:v>
                </c:pt>
                <c:pt idx="421">
                  <c:v>0.58659722222222044</c:v>
                </c:pt>
                <c:pt idx="422">
                  <c:v>0.58666666666666656</c:v>
                </c:pt>
                <c:pt idx="423">
                  <c:v>0.58673611111111057</c:v>
                </c:pt>
                <c:pt idx="424">
                  <c:v>0.58680555555555569</c:v>
                </c:pt>
                <c:pt idx="425">
                  <c:v>0.58687500000000004</c:v>
                </c:pt>
                <c:pt idx="426">
                  <c:v>0.5869444444444446</c:v>
                </c:pt>
                <c:pt idx="427">
                  <c:v>0.5870138888888885</c:v>
                </c:pt>
                <c:pt idx="428">
                  <c:v>0.58707175925925859</c:v>
                </c:pt>
                <c:pt idx="429">
                  <c:v>0.58714120370370371</c:v>
                </c:pt>
                <c:pt idx="430">
                  <c:v>0.58721064814814816</c:v>
                </c:pt>
                <c:pt idx="431">
                  <c:v>0.58728009259259262</c:v>
                </c:pt>
                <c:pt idx="432">
                  <c:v>0.58734953703703707</c:v>
                </c:pt>
                <c:pt idx="433">
                  <c:v>0.58741898148147953</c:v>
                </c:pt>
                <c:pt idx="434">
                  <c:v>0.5874884259259221</c:v>
                </c:pt>
                <c:pt idx="435">
                  <c:v>0.58755787037037044</c:v>
                </c:pt>
                <c:pt idx="436">
                  <c:v>0.58761574074073875</c:v>
                </c:pt>
                <c:pt idx="437">
                  <c:v>0.5876851851851852</c:v>
                </c:pt>
                <c:pt idx="438">
                  <c:v>0.58775462962962954</c:v>
                </c:pt>
                <c:pt idx="439">
                  <c:v>0.58782407407407589</c:v>
                </c:pt>
                <c:pt idx="440">
                  <c:v>0.58789351851852045</c:v>
                </c:pt>
                <c:pt idx="441">
                  <c:v>0.58796296296295825</c:v>
                </c:pt>
                <c:pt idx="442">
                  <c:v>0.58803240740740736</c:v>
                </c:pt>
                <c:pt idx="443">
                  <c:v>0.58809027777777778</c:v>
                </c:pt>
                <c:pt idx="444">
                  <c:v>0.58815972222222157</c:v>
                </c:pt>
                <c:pt idx="445">
                  <c:v>0.58822916666666658</c:v>
                </c:pt>
                <c:pt idx="446">
                  <c:v>0.58829861111111115</c:v>
                </c:pt>
                <c:pt idx="447">
                  <c:v>0.58836805555555549</c:v>
                </c:pt>
                <c:pt idx="448">
                  <c:v>0.58843749999999773</c:v>
                </c:pt>
                <c:pt idx="449">
                  <c:v>0.58850694444444229</c:v>
                </c:pt>
                <c:pt idx="450">
                  <c:v>0.58857638888888686</c:v>
                </c:pt>
                <c:pt idx="451">
                  <c:v>0.58864583333333664</c:v>
                </c:pt>
                <c:pt idx="452">
                  <c:v>0.58871527777777777</c:v>
                </c:pt>
                <c:pt idx="453">
                  <c:v>0.58877314814814818</c:v>
                </c:pt>
                <c:pt idx="454">
                  <c:v>0.58884259259259264</c:v>
                </c:pt>
                <c:pt idx="455">
                  <c:v>0.58891203703703499</c:v>
                </c:pt>
                <c:pt idx="456">
                  <c:v>0.58898148148148144</c:v>
                </c:pt>
                <c:pt idx="457">
                  <c:v>0.58905092592592256</c:v>
                </c:pt>
                <c:pt idx="458">
                  <c:v>0.58912037037037035</c:v>
                </c:pt>
                <c:pt idx="459">
                  <c:v>0.58918981481481481</c:v>
                </c:pt>
                <c:pt idx="460">
                  <c:v>0.58925925925925926</c:v>
                </c:pt>
                <c:pt idx="461">
                  <c:v>0.58931712962962646</c:v>
                </c:pt>
                <c:pt idx="462">
                  <c:v>0.58938657407407358</c:v>
                </c:pt>
                <c:pt idx="463">
                  <c:v>0.5894560185185187</c:v>
                </c:pt>
                <c:pt idx="464">
                  <c:v>0.58952546296296027</c:v>
                </c:pt>
                <c:pt idx="465">
                  <c:v>0.58959490740740739</c:v>
                </c:pt>
                <c:pt idx="466">
                  <c:v>0.5896643518518494</c:v>
                </c:pt>
                <c:pt idx="467">
                  <c:v>0.5897337962962963</c:v>
                </c:pt>
                <c:pt idx="468">
                  <c:v>0.58980324074073875</c:v>
                </c:pt>
                <c:pt idx="469">
                  <c:v>0.58987268518518521</c:v>
                </c:pt>
                <c:pt idx="470">
                  <c:v>0.58993055555555551</c:v>
                </c:pt>
                <c:pt idx="471">
                  <c:v>0.59</c:v>
                </c:pt>
                <c:pt idx="472">
                  <c:v>0.59006944444444442</c:v>
                </c:pt>
                <c:pt idx="473">
                  <c:v>0.59013888888888888</c:v>
                </c:pt>
                <c:pt idx="474">
                  <c:v>0.59020833333333333</c:v>
                </c:pt>
                <c:pt idx="475">
                  <c:v>0.59027777777777757</c:v>
                </c:pt>
                <c:pt idx="476">
                  <c:v>0.59034722222222158</c:v>
                </c:pt>
                <c:pt idx="477">
                  <c:v>0.59040509259259444</c:v>
                </c:pt>
                <c:pt idx="478">
                  <c:v>0.59047453703703656</c:v>
                </c:pt>
                <c:pt idx="479">
                  <c:v>0.59054398148148146</c:v>
                </c:pt>
                <c:pt idx="480">
                  <c:v>0.59061342592592325</c:v>
                </c:pt>
                <c:pt idx="481">
                  <c:v>0.59068287037037071</c:v>
                </c:pt>
                <c:pt idx="482">
                  <c:v>0.59075231481481449</c:v>
                </c:pt>
                <c:pt idx="483">
                  <c:v>0.59082175925925928</c:v>
                </c:pt>
                <c:pt idx="484">
                  <c:v>0.59089120370370374</c:v>
                </c:pt>
                <c:pt idx="485">
                  <c:v>0.59094907407407626</c:v>
                </c:pt>
                <c:pt idx="486">
                  <c:v>0.59101851851851861</c:v>
                </c:pt>
                <c:pt idx="487">
                  <c:v>0.59108796296295885</c:v>
                </c:pt>
                <c:pt idx="488">
                  <c:v>0.59115740740740741</c:v>
                </c:pt>
                <c:pt idx="489">
                  <c:v>0.59122685185184987</c:v>
                </c:pt>
                <c:pt idx="490">
                  <c:v>0.59129629629629632</c:v>
                </c:pt>
                <c:pt idx="491">
                  <c:v>0.59136574074073722</c:v>
                </c:pt>
                <c:pt idx="492">
                  <c:v>0.59143518518518456</c:v>
                </c:pt>
                <c:pt idx="493">
                  <c:v>0.59150462962962957</c:v>
                </c:pt>
                <c:pt idx="494">
                  <c:v>0.59156249999999644</c:v>
                </c:pt>
                <c:pt idx="495">
                  <c:v>0.59163194444444445</c:v>
                </c:pt>
                <c:pt idx="496">
                  <c:v>0.5917013888888889</c:v>
                </c:pt>
                <c:pt idx="497">
                  <c:v>0.5917708333333358</c:v>
                </c:pt>
                <c:pt idx="498">
                  <c:v>0.59184027777777781</c:v>
                </c:pt>
                <c:pt idx="499">
                  <c:v>0.59190972222222216</c:v>
                </c:pt>
                <c:pt idx="500">
                  <c:v>0.5919791666666665</c:v>
                </c:pt>
                <c:pt idx="501">
                  <c:v>0.59204861111111162</c:v>
                </c:pt>
                <c:pt idx="502">
                  <c:v>0.59211805555555552</c:v>
                </c:pt>
                <c:pt idx="503">
                  <c:v>0.59218749999999798</c:v>
                </c:pt>
                <c:pt idx="504">
                  <c:v>0.59224537037037062</c:v>
                </c:pt>
                <c:pt idx="505">
                  <c:v>0.59231481481481452</c:v>
                </c:pt>
                <c:pt idx="506">
                  <c:v>0.59238425925925731</c:v>
                </c:pt>
                <c:pt idx="507">
                  <c:v>0.59245370370370176</c:v>
                </c:pt>
                <c:pt idx="508">
                  <c:v>0.59252314814814644</c:v>
                </c:pt>
                <c:pt idx="509">
                  <c:v>0.59259259259259267</c:v>
                </c:pt>
                <c:pt idx="510">
                  <c:v>0.59265046296296098</c:v>
                </c:pt>
                <c:pt idx="511">
                  <c:v>0.59271990740740743</c:v>
                </c:pt>
                <c:pt idx="512">
                  <c:v>0.59278935185185011</c:v>
                </c:pt>
                <c:pt idx="513">
                  <c:v>0.59285879629629623</c:v>
                </c:pt>
                <c:pt idx="514">
                  <c:v>0.59292824074074058</c:v>
                </c:pt>
                <c:pt idx="515">
                  <c:v>0.59299768518518514</c:v>
                </c:pt>
                <c:pt idx="516">
                  <c:v>0.59306712962962693</c:v>
                </c:pt>
                <c:pt idx="517">
                  <c:v>0.5931365740740735</c:v>
                </c:pt>
                <c:pt idx="518">
                  <c:v>0.59320601851851862</c:v>
                </c:pt>
                <c:pt idx="519">
                  <c:v>0.59327546296296063</c:v>
                </c:pt>
                <c:pt idx="520">
                  <c:v>0.59333333333333338</c:v>
                </c:pt>
                <c:pt idx="521">
                  <c:v>0.59340277777777539</c:v>
                </c:pt>
                <c:pt idx="522">
                  <c:v>0.59347222222222007</c:v>
                </c:pt>
                <c:pt idx="523">
                  <c:v>0.59354166666666652</c:v>
                </c:pt>
                <c:pt idx="524">
                  <c:v>0.59361111111111109</c:v>
                </c:pt>
                <c:pt idx="525">
                  <c:v>0.59368055555555554</c:v>
                </c:pt>
                <c:pt idx="526">
                  <c:v>0.59375</c:v>
                </c:pt>
                <c:pt idx="527">
                  <c:v>0.59381944444444468</c:v>
                </c:pt>
                <c:pt idx="528">
                  <c:v>0.59388888888888891</c:v>
                </c:pt>
                <c:pt idx="529">
                  <c:v>0.5939583333333337</c:v>
                </c:pt>
                <c:pt idx="530">
                  <c:v>0.59402777777777749</c:v>
                </c:pt>
                <c:pt idx="531">
                  <c:v>0.59408564814814813</c:v>
                </c:pt>
                <c:pt idx="532">
                  <c:v>0.59415509259259491</c:v>
                </c:pt>
                <c:pt idx="533">
                  <c:v>0.59422453703703659</c:v>
                </c:pt>
                <c:pt idx="534">
                  <c:v>0.59429398148148149</c:v>
                </c:pt>
                <c:pt idx="535">
                  <c:v>0.59436342592592184</c:v>
                </c:pt>
                <c:pt idx="536">
                  <c:v>0.5944328703703704</c:v>
                </c:pt>
                <c:pt idx="537">
                  <c:v>0.59450231481481286</c:v>
                </c:pt>
                <c:pt idx="538">
                  <c:v>0.59457175925925732</c:v>
                </c:pt>
                <c:pt idx="539">
                  <c:v>0.59462962962962962</c:v>
                </c:pt>
                <c:pt idx="540">
                  <c:v>0.59469907407407685</c:v>
                </c:pt>
                <c:pt idx="541">
                  <c:v>0.59476851851851864</c:v>
                </c:pt>
                <c:pt idx="542">
                  <c:v>0.5948379629629591</c:v>
                </c:pt>
                <c:pt idx="543">
                  <c:v>0.59490740740740744</c:v>
                </c:pt>
                <c:pt idx="544">
                  <c:v>0.59497685185185156</c:v>
                </c:pt>
                <c:pt idx="545">
                  <c:v>0.59504629629629624</c:v>
                </c:pt>
                <c:pt idx="546">
                  <c:v>0.59511574074073803</c:v>
                </c:pt>
                <c:pt idx="547">
                  <c:v>0.59518518518518448</c:v>
                </c:pt>
                <c:pt idx="548">
                  <c:v>0.59524305555555568</c:v>
                </c:pt>
                <c:pt idx="549">
                  <c:v>0.59531249999999736</c:v>
                </c:pt>
                <c:pt idx="550">
                  <c:v>0.59538194444444448</c:v>
                </c:pt>
                <c:pt idx="551">
                  <c:v>0.59545138888888849</c:v>
                </c:pt>
                <c:pt idx="552">
                  <c:v>0.59552083333333361</c:v>
                </c:pt>
                <c:pt idx="553">
                  <c:v>0.59559027777777751</c:v>
                </c:pt>
                <c:pt idx="554">
                  <c:v>0.59565972222222219</c:v>
                </c:pt>
                <c:pt idx="555">
                  <c:v>0.59572916666666653</c:v>
                </c:pt>
                <c:pt idx="556">
                  <c:v>0.59578703703703706</c:v>
                </c:pt>
                <c:pt idx="557">
                  <c:v>0.59585648148148151</c:v>
                </c:pt>
                <c:pt idx="558">
                  <c:v>0.59592592592592386</c:v>
                </c:pt>
                <c:pt idx="559">
                  <c:v>0.59599537037037065</c:v>
                </c:pt>
                <c:pt idx="560">
                  <c:v>0.59606481481481477</c:v>
                </c:pt>
                <c:pt idx="561">
                  <c:v>0.59613425925925856</c:v>
                </c:pt>
                <c:pt idx="562">
                  <c:v>0.59620370370370357</c:v>
                </c:pt>
                <c:pt idx="563">
                  <c:v>0.59627314814814758</c:v>
                </c:pt>
                <c:pt idx="564">
                  <c:v>0.5963425925925927</c:v>
                </c:pt>
                <c:pt idx="565">
                  <c:v>0.59640046296295979</c:v>
                </c:pt>
                <c:pt idx="566">
                  <c:v>0.59646990740740746</c:v>
                </c:pt>
                <c:pt idx="567">
                  <c:v>0.59653935185184925</c:v>
                </c:pt>
                <c:pt idx="568">
                  <c:v>0.5966087962962966</c:v>
                </c:pt>
                <c:pt idx="569">
                  <c:v>0.5966782407407405</c:v>
                </c:pt>
                <c:pt idx="570">
                  <c:v>0.59674768518518562</c:v>
                </c:pt>
                <c:pt idx="571">
                  <c:v>0.5968171296296273</c:v>
                </c:pt>
                <c:pt idx="572">
                  <c:v>0.59687499999999949</c:v>
                </c:pt>
                <c:pt idx="573">
                  <c:v>0.59694444444444461</c:v>
                </c:pt>
                <c:pt idx="574">
                  <c:v>0.59701388888888851</c:v>
                </c:pt>
                <c:pt idx="575">
                  <c:v>0.5970833333333333</c:v>
                </c:pt>
                <c:pt idx="576">
                  <c:v>0.59715277777777576</c:v>
                </c:pt>
                <c:pt idx="577">
                  <c:v>0.59722222222222032</c:v>
                </c:pt>
                <c:pt idx="578">
                  <c:v>0.59729166666666667</c:v>
                </c:pt>
                <c:pt idx="579">
                  <c:v>0.59736111111111057</c:v>
                </c:pt>
                <c:pt idx="580">
                  <c:v>0.59743055555555558</c:v>
                </c:pt>
                <c:pt idx="581">
                  <c:v>0.59749999999999959</c:v>
                </c:pt>
                <c:pt idx="582">
                  <c:v>0.59755787037037034</c:v>
                </c:pt>
                <c:pt idx="583">
                  <c:v>0.59762731481481479</c:v>
                </c:pt>
                <c:pt idx="584">
                  <c:v>0.59769675925925858</c:v>
                </c:pt>
                <c:pt idx="585">
                  <c:v>0.59776620370370359</c:v>
                </c:pt>
                <c:pt idx="586">
                  <c:v>0.5978356481481486</c:v>
                </c:pt>
                <c:pt idx="587">
                  <c:v>0.59790509259259506</c:v>
                </c:pt>
                <c:pt idx="588">
                  <c:v>0.59797453703703707</c:v>
                </c:pt>
                <c:pt idx="589">
                  <c:v>0.59803240740740737</c:v>
                </c:pt>
                <c:pt idx="590">
                  <c:v>0.5981018518518515</c:v>
                </c:pt>
                <c:pt idx="591">
                  <c:v>0.59817129629629662</c:v>
                </c:pt>
                <c:pt idx="592">
                  <c:v>0.59825231481481456</c:v>
                </c:pt>
                <c:pt idx="593">
                  <c:v>0.5983101851851832</c:v>
                </c:pt>
                <c:pt idx="594">
                  <c:v>0.59837962962962954</c:v>
                </c:pt>
                <c:pt idx="595">
                  <c:v>0.59844907407407588</c:v>
                </c:pt>
                <c:pt idx="596">
                  <c:v>0.59851851851851867</c:v>
                </c:pt>
                <c:pt idx="597">
                  <c:v>0.59858796296295769</c:v>
                </c:pt>
                <c:pt idx="598">
                  <c:v>0.59865740740740769</c:v>
                </c:pt>
                <c:pt idx="599">
                  <c:v>0.59872685185185159</c:v>
                </c:pt>
                <c:pt idx="600">
                  <c:v>0.59878472222222157</c:v>
                </c:pt>
                <c:pt idx="601">
                  <c:v>0.59885416666666658</c:v>
                </c:pt>
                <c:pt idx="602">
                  <c:v>0.59892361111111114</c:v>
                </c:pt>
                <c:pt idx="603">
                  <c:v>0.5989930555555556</c:v>
                </c:pt>
                <c:pt idx="604">
                  <c:v>0.59906249999999728</c:v>
                </c:pt>
                <c:pt idx="605">
                  <c:v>0.5991319444444444</c:v>
                </c:pt>
                <c:pt idx="606">
                  <c:v>0.59920138888888852</c:v>
                </c:pt>
                <c:pt idx="607">
                  <c:v>0.59927083333333364</c:v>
                </c:pt>
                <c:pt idx="608">
                  <c:v>0.59934027777777776</c:v>
                </c:pt>
                <c:pt idx="609">
                  <c:v>0.59939814814814818</c:v>
                </c:pt>
                <c:pt idx="610">
                  <c:v>0.59946759259259252</c:v>
                </c:pt>
                <c:pt idx="611">
                  <c:v>0.59953703703703509</c:v>
                </c:pt>
                <c:pt idx="612">
                  <c:v>0.59960648148148155</c:v>
                </c:pt>
                <c:pt idx="613">
                  <c:v>0.59967592592592556</c:v>
                </c:pt>
                <c:pt idx="614">
                  <c:v>0.59974537037037234</c:v>
                </c:pt>
                <c:pt idx="615">
                  <c:v>0.5998148148148148</c:v>
                </c:pt>
                <c:pt idx="616">
                  <c:v>0.59988425925925926</c:v>
                </c:pt>
                <c:pt idx="617">
                  <c:v>0.59994212962962956</c:v>
                </c:pt>
                <c:pt idx="618">
                  <c:v>0.60001157407407602</c:v>
                </c:pt>
                <c:pt idx="619">
                  <c:v>0.60008101851852247</c:v>
                </c:pt>
                <c:pt idx="620">
                  <c:v>0.60015046296296259</c:v>
                </c:pt>
                <c:pt idx="621">
                  <c:v>0.6002199074074076</c:v>
                </c:pt>
                <c:pt idx="622">
                  <c:v>0.6002893518518515</c:v>
                </c:pt>
                <c:pt idx="623">
                  <c:v>0.60035879629629663</c:v>
                </c:pt>
                <c:pt idx="624">
                  <c:v>0.60041666666666649</c:v>
                </c:pt>
                <c:pt idx="625">
                  <c:v>0.60048611111111116</c:v>
                </c:pt>
                <c:pt idx="626">
                  <c:v>0.60055555555555562</c:v>
                </c:pt>
                <c:pt idx="627">
                  <c:v>0.60062500000000274</c:v>
                </c:pt>
                <c:pt idx="628">
                  <c:v>0.60069444444444753</c:v>
                </c:pt>
                <c:pt idx="629">
                  <c:v>0.60076388888888965</c:v>
                </c:pt>
                <c:pt idx="630">
                  <c:v>0.60083333333333511</c:v>
                </c:pt>
                <c:pt idx="631">
                  <c:v>0.60090277777777779</c:v>
                </c:pt>
                <c:pt idx="632">
                  <c:v>0.60096064814814865</c:v>
                </c:pt>
                <c:pt idx="633">
                  <c:v>0.60103009259259599</c:v>
                </c:pt>
                <c:pt idx="634">
                  <c:v>0.601099537037039</c:v>
                </c:pt>
                <c:pt idx="635">
                  <c:v>0.60116898148148168</c:v>
                </c:pt>
                <c:pt idx="636">
                  <c:v>0.60123842592592558</c:v>
                </c:pt>
                <c:pt idx="637">
                  <c:v>0.60130787037037281</c:v>
                </c:pt>
                <c:pt idx="638">
                  <c:v>0.60137731481481482</c:v>
                </c:pt>
                <c:pt idx="639">
                  <c:v>0.60144675925925928</c:v>
                </c:pt>
                <c:pt idx="640">
                  <c:v>0.60150462962962969</c:v>
                </c:pt>
                <c:pt idx="641">
                  <c:v>0.60157407407407626</c:v>
                </c:pt>
                <c:pt idx="642">
                  <c:v>0.6016435185185226</c:v>
                </c:pt>
                <c:pt idx="643">
                  <c:v>0.60171296296296051</c:v>
                </c:pt>
                <c:pt idx="644">
                  <c:v>0.60178240740740763</c:v>
                </c:pt>
                <c:pt idx="645">
                  <c:v>0.60185185185185264</c:v>
                </c:pt>
                <c:pt idx="646">
                  <c:v>0.60192129629629965</c:v>
                </c:pt>
                <c:pt idx="647">
                  <c:v>0.60199074074074077</c:v>
                </c:pt>
                <c:pt idx="648">
                  <c:v>0.60206018518518511</c:v>
                </c:pt>
                <c:pt idx="649">
                  <c:v>0.60212962962963168</c:v>
                </c:pt>
                <c:pt idx="650">
                  <c:v>0.60218749999999999</c:v>
                </c:pt>
                <c:pt idx="651">
                  <c:v>0.60225694444444444</c:v>
                </c:pt>
                <c:pt idx="652">
                  <c:v>0.6023263888888889</c:v>
                </c:pt>
                <c:pt idx="653">
                  <c:v>0.60239583333333735</c:v>
                </c:pt>
                <c:pt idx="654">
                  <c:v>0.60246527777777781</c:v>
                </c:pt>
                <c:pt idx="655">
                  <c:v>0.60253472222222226</c:v>
                </c:pt>
                <c:pt idx="656">
                  <c:v>0.60260416666666672</c:v>
                </c:pt>
                <c:pt idx="657">
                  <c:v>0.60267361111111384</c:v>
                </c:pt>
                <c:pt idx="658">
                  <c:v>0.60273148148148381</c:v>
                </c:pt>
                <c:pt idx="659">
                  <c:v>0.60280092592592549</c:v>
                </c:pt>
                <c:pt idx="660">
                  <c:v>0.60287037037037294</c:v>
                </c:pt>
                <c:pt idx="661">
                  <c:v>0.60293981481481751</c:v>
                </c:pt>
                <c:pt idx="662">
                  <c:v>0.60300925925925963</c:v>
                </c:pt>
                <c:pt idx="663">
                  <c:v>0.60307870370370364</c:v>
                </c:pt>
                <c:pt idx="664">
                  <c:v>0.60314814814814965</c:v>
                </c:pt>
                <c:pt idx="665">
                  <c:v>0.60321759259259444</c:v>
                </c:pt>
                <c:pt idx="666">
                  <c:v>0.60327546296296297</c:v>
                </c:pt>
                <c:pt idx="667">
                  <c:v>0.60334490740740765</c:v>
                </c:pt>
                <c:pt idx="668">
                  <c:v>0.60341435185185011</c:v>
                </c:pt>
                <c:pt idx="669">
                  <c:v>0.60348379629629634</c:v>
                </c:pt>
                <c:pt idx="670">
                  <c:v>0.60355324074074057</c:v>
                </c:pt>
                <c:pt idx="671">
                  <c:v>0.60362268518518758</c:v>
                </c:pt>
                <c:pt idx="672">
                  <c:v>0.6036921296296297</c:v>
                </c:pt>
                <c:pt idx="673">
                  <c:v>0.60375000000000201</c:v>
                </c:pt>
                <c:pt idx="674">
                  <c:v>0.60381944444444646</c:v>
                </c:pt>
                <c:pt idx="675">
                  <c:v>0.60388888888889114</c:v>
                </c:pt>
                <c:pt idx="676">
                  <c:v>0.60395833333333571</c:v>
                </c:pt>
                <c:pt idx="677">
                  <c:v>0.60402777777777772</c:v>
                </c:pt>
                <c:pt idx="678">
                  <c:v>0.60409722222222262</c:v>
                </c:pt>
                <c:pt idx="679">
                  <c:v>0.60416666666666652</c:v>
                </c:pt>
                <c:pt idx="680">
                  <c:v>0.60422453703703705</c:v>
                </c:pt>
                <c:pt idx="681">
                  <c:v>0.60429398148148161</c:v>
                </c:pt>
                <c:pt idx="682">
                  <c:v>0.60436342592592363</c:v>
                </c:pt>
                <c:pt idx="683">
                  <c:v>0.60443287037037063</c:v>
                </c:pt>
                <c:pt idx="684">
                  <c:v>0.60450231481481487</c:v>
                </c:pt>
                <c:pt idx="685">
                  <c:v>0.60457175925925932</c:v>
                </c:pt>
                <c:pt idx="686">
                  <c:v>0.60464120370370733</c:v>
                </c:pt>
                <c:pt idx="687">
                  <c:v>0.60471064814815012</c:v>
                </c:pt>
                <c:pt idx="688">
                  <c:v>0.60476851851852176</c:v>
                </c:pt>
                <c:pt idx="689">
                  <c:v>0.60483796296296122</c:v>
                </c:pt>
                <c:pt idx="690">
                  <c:v>0.60490740740740934</c:v>
                </c:pt>
                <c:pt idx="691">
                  <c:v>0.60497685185185179</c:v>
                </c:pt>
                <c:pt idx="692">
                  <c:v>0.60504629629629858</c:v>
                </c:pt>
                <c:pt idx="693">
                  <c:v>0.60511574074074059</c:v>
                </c:pt>
                <c:pt idx="694">
                  <c:v>0.6051851851851856</c:v>
                </c:pt>
                <c:pt idx="695">
                  <c:v>0.60525462962962961</c:v>
                </c:pt>
                <c:pt idx="696">
                  <c:v>0.60532407407407685</c:v>
                </c:pt>
                <c:pt idx="697">
                  <c:v>0.60539351851852174</c:v>
                </c:pt>
                <c:pt idx="698">
                  <c:v>0.60545138888888894</c:v>
                </c:pt>
                <c:pt idx="699">
                  <c:v>0.60552083333333595</c:v>
                </c:pt>
                <c:pt idx="700">
                  <c:v>0.60559027777777774</c:v>
                </c:pt>
                <c:pt idx="701">
                  <c:v>0.60565972222222264</c:v>
                </c:pt>
                <c:pt idx="702">
                  <c:v>0.60572916666666665</c:v>
                </c:pt>
                <c:pt idx="703">
                  <c:v>0.60579861111111466</c:v>
                </c:pt>
                <c:pt idx="704">
                  <c:v>0.60586805555555756</c:v>
                </c:pt>
                <c:pt idx="705">
                  <c:v>0.60593750000000002</c:v>
                </c:pt>
                <c:pt idx="706">
                  <c:v>0.6060069444444447</c:v>
                </c:pt>
                <c:pt idx="707">
                  <c:v>0.60606481481481667</c:v>
                </c:pt>
                <c:pt idx="708">
                  <c:v>0.60613425925925923</c:v>
                </c:pt>
                <c:pt idx="709">
                  <c:v>0.60620370370370369</c:v>
                </c:pt>
                <c:pt idx="710">
                  <c:v>0.60627314814814814</c:v>
                </c:pt>
                <c:pt idx="711">
                  <c:v>0.60634259259259482</c:v>
                </c:pt>
                <c:pt idx="712">
                  <c:v>0.6064120370370365</c:v>
                </c:pt>
                <c:pt idx="713">
                  <c:v>0.60648148148148162</c:v>
                </c:pt>
                <c:pt idx="714">
                  <c:v>0.60655092592592386</c:v>
                </c:pt>
                <c:pt idx="715">
                  <c:v>0.60660879629629871</c:v>
                </c:pt>
                <c:pt idx="716">
                  <c:v>0.60667824074074073</c:v>
                </c:pt>
                <c:pt idx="717">
                  <c:v>0.60674768518518785</c:v>
                </c:pt>
                <c:pt idx="718">
                  <c:v>0.60681712962962953</c:v>
                </c:pt>
                <c:pt idx="719">
                  <c:v>0.60688657407407465</c:v>
                </c:pt>
                <c:pt idx="720">
                  <c:v>0.6069560185185221</c:v>
                </c:pt>
                <c:pt idx="721">
                  <c:v>0.60702546296296289</c:v>
                </c:pt>
                <c:pt idx="722">
                  <c:v>0.60709490740740935</c:v>
                </c:pt>
                <c:pt idx="723">
                  <c:v>0.60716435185185158</c:v>
                </c:pt>
                <c:pt idx="724">
                  <c:v>0.60722222222222222</c:v>
                </c:pt>
                <c:pt idx="725">
                  <c:v>0.60729166666666856</c:v>
                </c:pt>
                <c:pt idx="726">
                  <c:v>0.60736111111111113</c:v>
                </c:pt>
                <c:pt idx="727">
                  <c:v>0.6074305555555557</c:v>
                </c:pt>
                <c:pt idx="728">
                  <c:v>0.60750000000000004</c:v>
                </c:pt>
                <c:pt idx="729">
                  <c:v>0.60756944444444461</c:v>
                </c:pt>
                <c:pt idx="730">
                  <c:v>0.60763888888889173</c:v>
                </c:pt>
                <c:pt idx="731">
                  <c:v>0.60770833333333596</c:v>
                </c:pt>
                <c:pt idx="732">
                  <c:v>0.60776620370370371</c:v>
                </c:pt>
                <c:pt idx="733">
                  <c:v>0.60790509259259706</c:v>
                </c:pt>
                <c:pt idx="734">
                  <c:v>0.60797453703703763</c:v>
                </c:pt>
                <c:pt idx="735">
                  <c:v>0.60804398148148164</c:v>
                </c:pt>
                <c:pt idx="736">
                  <c:v>0.60810185185185184</c:v>
                </c:pt>
                <c:pt idx="737">
                  <c:v>0.60817129629629896</c:v>
                </c:pt>
                <c:pt idx="738">
                  <c:v>0.60824074074074053</c:v>
                </c:pt>
                <c:pt idx="739">
                  <c:v>0.6083101851851852</c:v>
                </c:pt>
                <c:pt idx="740">
                  <c:v>0.60837962962963144</c:v>
                </c:pt>
                <c:pt idx="741">
                  <c:v>0.60844907407407811</c:v>
                </c:pt>
                <c:pt idx="742">
                  <c:v>0.60851851851852068</c:v>
                </c:pt>
                <c:pt idx="743">
                  <c:v>0.60858796296296036</c:v>
                </c:pt>
                <c:pt idx="744">
                  <c:v>0.60865740740740981</c:v>
                </c:pt>
                <c:pt idx="745">
                  <c:v>0.60871527777777978</c:v>
                </c:pt>
                <c:pt idx="746">
                  <c:v>0.60878472222222224</c:v>
                </c:pt>
                <c:pt idx="747">
                  <c:v>0.6088541666666667</c:v>
                </c:pt>
                <c:pt idx="748">
                  <c:v>0.60892361111111326</c:v>
                </c:pt>
                <c:pt idx="749">
                  <c:v>0.60899305555555783</c:v>
                </c:pt>
                <c:pt idx="750">
                  <c:v>0.60906249999999951</c:v>
                </c:pt>
                <c:pt idx="751">
                  <c:v>0.60913194444444463</c:v>
                </c:pt>
                <c:pt idx="752">
                  <c:v>0.60920138888888964</c:v>
                </c:pt>
                <c:pt idx="753">
                  <c:v>0.60927083333333665</c:v>
                </c:pt>
                <c:pt idx="754">
                  <c:v>0.60932870370370373</c:v>
                </c:pt>
                <c:pt idx="755">
                  <c:v>0.60939814814814863</c:v>
                </c:pt>
                <c:pt idx="756">
                  <c:v>0.60946759259259264</c:v>
                </c:pt>
                <c:pt idx="757">
                  <c:v>0.6095370370370371</c:v>
                </c:pt>
                <c:pt idx="758">
                  <c:v>0.60960648148148333</c:v>
                </c:pt>
                <c:pt idx="759">
                  <c:v>0.6096759259259259</c:v>
                </c:pt>
                <c:pt idx="760">
                  <c:v>0.60974537037037435</c:v>
                </c:pt>
                <c:pt idx="761">
                  <c:v>0.60981481481481703</c:v>
                </c:pt>
                <c:pt idx="762">
                  <c:v>0.60987268518518711</c:v>
                </c:pt>
                <c:pt idx="763">
                  <c:v>0.60994212962962968</c:v>
                </c:pt>
                <c:pt idx="764">
                  <c:v>0.61001157407407625</c:v>
                </c:pt>
                <c:pt idx="765">
                  <c:v>0.6100810185185227</c:v>
                </c:pt>
                <c:pt idx="766">
                  <c:v>0.61015046296296249</c:v>
                </c:pt>
                <c:pt idx="767">
                  <c:v>0.61021990740740761</c:v>
                </c:pt>
                <c:pt idx="768">
                  <c:v>0.61028935185185151</c:v>
                </c:pt>
                <c:pt idx="769">
                  <c:v>0.61035879629629664</c:v>
                </c:pt>
                <c:pt idx="770">
                  <c:v>0.6104166666666665</c:v>
                </c:pt>
                <c:pt idx="771">
                  <c:v>0.61048611111111117</c:v>
                </c:pt>
                <c:pt idx="772">
                  <c:v>0.61055555555555563</c:v>
                </c:pt>
                <c:pt idx="773">
                  <c:v>0.61062500000000308</c:v>
                </c:pt>
                <c:pt idx="774">
                  <c:v>0.61069444444444765</c:v>
                </c:pt>
                <c:pt idx="775">
                  <c:v>0.61076388888889066</c:v>
                </c:pt>
                <c:pt idx="776">
                  <c:v>0.61083333333333534</c:v>
                </c:pt>
                <c:pt idx="777">
                  <c:v>0.61090277777777779</c:v>
                </c:pt>
                <c:pt idx="778">
                  <c:v>0.61097222222222225</c:v>
                </c:pt>
                <c:pt idx="779">
                  <c:v>0.61103009259259622</c:v>
                </c:pt>
                <c:pt idx="780">
                  <c:v>0.61109953703703901</c:v>
                </c:pt>
                <c:pt idx="781">
                  <c:v>0.61116898148148169</c:v>
                </c:pt>
                <c:pt idx="782">
                  <c:v>0.61123842592592559</c:v>
                </c:pt>
                <c:pt idx="783">
                  <c:v>0.61130787037037271</c:v>
                </c:pt>
                <c:pt idx="784">
                  <c:v>0.61137731481481483</c:v>
                </c:pt>
                <c:pt idx="785">
                  <c:v>0.61144675925925929</c:v>
                </c:pt>
                <c:pt idx="786">
                  <c:v>0.61151620370370352</c:v>
                </c:pt>
                <c:pt idx="787">
                  <c:v>0.61157407407407638</c:v>
                </c:pt>
                <c:pt idx="788">
                  <c:v>0.61164351851852305</c:v>
                </c:pt>
                <c:pt idx="789">
                  <c:v>0.61171296296296063</c:v>
                </c:pt>
                <c:pt idx="790">
                  <c:v>0.61178240740740764</c:v>
                </c:pt>
                <c:pt idx="791">
                  <c:v>0.61185185185185265</c:v>
                </c:pt>
                <c:pt idx="792">
                  <c:v>0.61192129629629977</c:v>
                </c:pt>
                <c:pt idx="793">
                  <c:v>0.61199074074074067</c:v>
                </c:pt>
                <c:pt idx="794">
                  <c:v>0.61206018518518512</c:v>
                </c:pt>
                <c:pt idx="795">
                  <c:v>0.61212962962963191</c:v>
                </c:pt>
                <c:pt idx="796">
                  <c:v>0.6121875</c:v>
                </c:pt>
                <c:pt idx="797">
                  <c:v>0.61225694444444445</c:v>
                </c:pt>
                <c:pt idx="798">
                  <c:v>0.61232638888888891</c:v>
                </c:pt>
                <c:pt idx="799">
                  <c:v>0.61239583333333736</c:v>
                </c:pt>
                <c:pt idx="800">
                  <c:v>0.61246527777777782</c:v>
                </c:pt>
                <c:pt idx="801">
                  <c:v>0.61253472222222227</c:v>
                </c:pt>
                <c:pt idx="802">
                  <c:v>0.61260416666666673</c:v>
                </c:pt>
                <c:pt idx="803">
                  <c:v>0.61266203703703703</c:v>
                </c:pt>
                <c:pt idx="804">
                  <c:v>0.61273148148148382</c:v>
                </c:pt>
                <c:pt idx="805">
                  <c:v>0.6128009259259255</c:v>
                </c:pt>
                <c:pt idx="806">
                  <c:v>0.61287037037037295</c:v>
                </c:pt>
                <c:pt idx="807">
                  <c:v>0.61293981481481741</c:v>
                </c:pt>
                <c:pt idx="808">
                  <c:v>0.61300925925925964</c:v>
                </c:pt>
                <c:pt idx="809">
                  <c:v>0.61307870370370365</c:v>
                </c:pt>
                <c:pt idx="810">
                  <c:v>0.61314814814814989</c:v>
                </c:pt>
                <c:pt idx="811">
                  <c:v>0.61320601851852174</c:v>
                </c:pt>
                <c:pt idx="812">
                  <c:v>0.61327546296296298</c:v>
                </c:pt>
                <c:pt idx="813">
                  <c:v>0.61334490740740921</c:v>
                </c:pt>
                <c:pt idx="814">
                  <c:v>0.61341435185185156</c:v>
                </c:pt>
                <c:pt idx="815">
                  <c:v>0.61348379629629635</c:v>
                </c:pt>
                <c:pt idx="816">
                  <c:v>0.61355324074074058</c:v>
                </c:pt>
                <c:pt idx="817">
                  <c:v>0.6136226851851877</c:v>
                </c:pt>
                <c:pt idx="818">
                  <c:v>0.6136921296296296</c:v>
                </c:pt>
                <c:pt idx="819">
                  <c:v>0.61376157407407683</c:v>
                </c:pt>
                <c:pt idx="820">
                  <c:v>0.6138194444444468</c:v>
                </c:pt>
                <c:pt idx="821">
                  <c:v>0.61388888888889104</c:v>
                </c:pt>
                <c:pt idx="822">
                  <c:v>0.61395833333333572</c:v>
                </c:pt>
                <c:pt idx="823">
                  <c:v>0.61402777777777773</c:v>
                </c:pt>
                <c:pt idx="824">
                  <c:v>0.61409722222222263</c:v>
                </c:pt>
                <c:pt idx="825">
                  <c:v>0.61416666666666653</c:v>
                </c:pt>
                <c:pt idx="826">
                  <c:v>0.61423611111111109</c:v>
                </c:pt>
                <c:pt idx="827">
                  <c:v>0.61430555555555733</c:v>
                </c:pt>
                <c:pt idx="828">
                  <c:v>0.614375000000002</c:v>
                </c:pt>
                <c:pt idx="829">
                  <c:v>0.61443287037037064</c:v>
                </c:pt>
                <c:pt idx="830">
                  <c:v>0.61450231481481488</c:v>
                </c:pt>
                <c:pt idx="831">
                  <c:v>0.61457175925925933</c:v>
                </c:pt>
                <c:pt idx="832">
                  <c:v>0.61464120370370756</c:v>
                </c:pt>
                <c:pt idx="833">
                  <c:v>0.61471064814815013</c:v>
                </c:pt>
                <c:pt idx="834">
                  <c:v>0.61478009259259669</c:v>
                </c:pt>
                <c:pt idx="835">
                  <c:v>0.61484953703703926</c:v>
                </c:pt>
                <c:pt idx="836">
                  <c:v>0.61491898148148161</c:v>
                </c:pt>
                <c:pt idx="837">
                  <c:v>0.6149768518518518</c:v>
                </c:pt>
                <c:pt idx="838">
                  <c:v>0.6150462962962987</c:v>
                </c:pt>
                <c:pt idx="839">
                  <c:v>0.61511574074074049</c:v>
                </c:pt>
                <c:pt idx="840">
                  <c:v>0.61518518518518561</c:v>
                </c:pt>
                <c:pt idx="841">
                  <c:v>0.61525462962962962</c:v>
                </c:pt>
                <c:pt idx="842">
                  <c:v>0.61532407407407719</c:v>
                </c:pt>
                <c:pt idx="843">
                  <c:v>0.61539351851852175</c:v>
                </c:pt>
                <c:pt idx="844">
                  <c:v>0.61546296296295944</c:v>
                </c:pt>
                <c:pt idx="845">
                  <c:v>0.61553240740740744</c:v>
                </c:pt>
                <c:pt idx="846">
                  <c:v>0.6156018518518539</c:v>
                </c:pt>
                <c:pt idx="847">
                  <c:v>0.61565972222222265</c:v>
                </c:pt>
                <c:pt idx="848">
                  <c:v>0.61572916666666844</c:v>
                </c:pt>
                <c:pt idx="849">
                  <c:v>0.61579861111111511</c:v>
                </c:pt>
                <c:pt idx="850">
                  <c:v>0.61586805555555768</c:v>
                </c:pt>
                <c:pt idx="851">
                  <c:v>0.61593750000000003</c:v>
                </c:pt>
                <c:pt idx="852">
                  <c:v>0.6160069444444447</c:v>
                </c:pt>
                <c:pt idx="853">
                  <c:v>0.61607638888888883</c:v>
                </c:pt>
                <c:pt idx="854">
                  <c:v>0.61614583333333783</c:v>
                </c:pt>
                <c:pt idx="855">
                  <c:v>0.6162037037037037</c:v>
                </c:pt>
                <c:pt idx="856">
                  <c:v>0.61627314814814815</c:v>
                </c:pt>
                <c:pt idx="857">
                  <c:v>0.61634259259259483</c:v>
                </c:pt>
                <c:pt idx="858">
                  <c:v>0.61641203703703706</c:v>
                </c:pt>
                <c:pt idx="859">
                  <c:v>0.61648148148148163</c:v>
                </c:pt>
                <c:pt idx="860">
                  <c:v>0.61655092592592398</c:v>
                </c:pt>
                <c:pt idx="861">
                  <c:v>0.61662037037037365</c:v>
                </c:pt>
                <c:pt idx="862">
                  <c:v>0.61668981481481844</c:v>
                </c:pt>
                <c:pt idx="863">
                  <c:v>0.61675925925926123</c:v>
                </c:pt>
                <c:pt idx="864">
                  <c:v>0.61681712962962953</c:v>
                </c:pt>
                <c:pt idx="865">
                  <c:v>0.61688657407407588</c:v>
                </c:pt>
                <c:pt idx="866">
                  <c:v>0.61695601851852211</c:v>
                </c:pt>
                <c:pt idx="867">
                  <c:v>0.6170254629629629</c:v>
                </c:pt>
                <c:pt idx="868">
                  <c:v>0.61709490740740969</c:v>
                </c:pt>
                <c:pt idx="869">
                  <c:v>0.61716435185185159</c:v>
                </c:pt>
                <c:pt idx="870">
                  <c:v>0.6172337962962966</c:v>
                </c:pt>
                <c:pt idx="871">
                  <c:v>0.61729166666666868</c:v>
                </c:pt>
                <c:pt idx="872">
                  <c:v>0.61736111111111114</c:v>
                </c:pt>
                <c:pt idx="873">
                  <c:v>0.6174305555555557</c:v>
                </c:pt>
                <c:pt idx="874">
                  <c:v>0.61750000000000005</c:v>
                </c:pt>
                <c:pt idx="875">
                  <c:v>0.61756944444444462</c:v>
                </c:pt>
                <c:pt idx="876">
                  <c:v>0.61763888888889174</c:v>
                </c:pt>
                <c:pt idx="877">
                  <c:v>0.61770833333333652</c:v>
                </c:pt>
                <c:pt idx="878">
                  <c:v>0.61777777777777865</c:v>
                </c:pt>
                <c:pt idx="879">
                  <c:v>0.61784722222222399</c:v>
                </c:pt>
                <c:pt idx="880">
                  <c:v>0.61790509259259707</c:v>
                </c:pt>
                <c:pt idx="881">
                  <c:v>0.61797453703703764</c:v>
                </c:pt>
                <c:pt idx="882">
                  <c:v>0.61804398148148165</c:v>
                </c:pt>
                <c:pt idx="883">
                  <c:v>0.61811342592592411</c:v>
                </c:pt>
                <c:pt idx="884">
                  <c:v>0.61818287037037234</c:v>
                </c:pt>
                <c:pt idx="885">
                  <c:v>0.6182523148148148</c:v>
                </c:pt>
                <c:pt idx="886">
                  <c:v>0.61832175925925925</c:v>
                </c:pt>
                <c:pt idx="887">
                  <c:v>0.61839120370370593</c:v>
                </c:pt>
                <c:pt idx="888">
                  <c:v>0.61844907407407812</c:v>
                </c:pt>
                <c:pt idx="889">
                  <c:v>0.6185185185185208</c:v>
                </c:pt>
                <c:pt idx="890">
                  <c:v>0.61858796296296037</c:v>
                </c:pt>
                <c:pt idx="891">
                  <c:v>0.61865740740740971</c:v>
                </c:pt>
                <c:pt idx="892">
                  <c:v>0.61872685185185183</c:v>
                </c:pt>
                <c:pt idx="893">
                  <c:v>0.61879629629629895</c:v>
                </c:pt>
                <c:pt idx="894">
                  <c:v>0.61886574074074052</c:v>
                </c:pt>
                <c:pt idx="895">
                  <c:v>0.61893518518518564</c:v>
                </c:pt>
                <c:pt idx="896">
                  <c:v>0.61900462962962965</c:v>
                </c:pt>
                <c:pt idx="897">
                  <c:v>0.61907407407407766</c:v>
                </c:pt>
                <c:pt idx="898">
                  <c:v>0.61913194444444464</c:v>
                </c:pt>
                <c:pt idx="899">
                  <c:v>0.61920138888888965</c:v>
                </c:pt>
                <c:pt idx="900">
                  <c:v>0.61927083333333688</c:v>
                </c:pt>
                <c:pt idx="901">
                  <c:v>0.61934027777777978</c:v>
                </c:pt>
                <c:pt idx="902">
                  <c:v>0.61940972222222224</c:v>
                </c:pt>
                <c:pt idx="903">
                  <c:v>0.61947916666666669</c:v>
                </c:pt>
                <c:pt idx="904">
                  <c:v>0.61954861111111348</c:v>
                </c:pt>
                <c:pt idx="905">
                  <c:v>0.61960648148148345</c:v>
                </c:pt>
                <c:pt idx="906">
                  <c:v>0.61967592592592591</c:v>
                </c:pt>
                <c:pt idx="907">
                  <c:v>0.61974537037037436</c:v>
                </c:pt>
                <c:pt idx="908">
                  <c:v>0.61981481481481704</c:v>
                </c:pt>
                <c:pt idx="909">
                  <c:v>0.61988425925925961</c:v>
                </c:pt>
                <c:pt idx="910">
                  <c:v>0.61995370370370373</c:v>
                </c:pt>
                <c:pt idx="911">
                  <c:v>0.62002314814814863</c:v>
                </c:pt>
                <c:pt idx="912">
                  <c:v>0.62009259259259575</c:v>
                </c:pt>
                <c:pt idx="913">
                  <c:v>0.62016203703703698</c:v>
                </c:pt>
                <c:pt idx="914">
                  <c:v>0.62021990740740762</c:v>
                </c:pt>
                <c:pt idx="915">
                  <c:v>0.62028935185185186</c:v>
                </c:pt>
                <c:pt idx="916">
                  <c:v>0.62035879629629664</c:v>
                </c:pt>
                <c:pt idx="917">
                  <c:v>0.62042824074074077</c:v>
                </c:pt>
                <c:pt idx="918">
                  <c:v>0.620497685185187</c:v>
                </c:pt>
                <c:pt idx="919">
                  <c:v>0.62056712962962957</c:v>
                </c:pt>
                <c:pt idx="920">
                  <c:v>0.62063657407407613</c:v>
                </c:pt>
                <c:pt idx="921">
                  <c:v>0.6207060185185227</c:v>
                </c:pt>
                <c:pt idx="922">
                  <c:v>0.62076388888889089</c:v>
                </c:pt>
                <c:pt idx="923">
                  <c:v>0.62083333333333535</c:v>
                </c:pt>
                <c:pt idx="924">
                  <c:v>0.6209027777777778</c:v>
                </c:pt>
                <c:pt idx="925">
                  <c:v>0.6209722222222227</c:v>
                </c:pt>
                <c:pt idx="926">
                  <c:v>0.62104166666666882</c:v>
                </c:pt>
                <c:pt idx="927">
                  <c:v>0.62111111111111161</c:v>
                </c:pt>
                <c:pt idx="928">
                  <c:v>0.62118055555555562</c:v>
                </c:pt>
                <c:pt idx="929">
                  <c:v>0.62123842592592549</c:v>
                </c:pt>
                <c:pt idx="930">
                  <c:v>0.62130787037037272</c:v>
                </c:pt>
                <c:pt idx="931">
                  <c:v>0.62137731481481484</c:v>
                </c:pt>
                <c:pt idx="932">
                  <c:v>0.6214467592592593</c:v>
                </c:pt>
                <c:pt idx="933">
                  <c:v>0.62151620370370353</c:v>
                </c:pt>
                <c:pt idx="934">
                  <c:v>0.62158564814814865</c:v>
                </c:pt>
                <c:pt idx="935">
                  <c:v>0.62165509259259799</c:v>
                </c:pt>
                <c:pt idx="936">
                  <c:v>0.621724537037039</c:v>
                </c:pt>
                <c:pt idx="937">
                  <c:v>0.62179398148148346</c:v>
                </c:pt>
                <c:pt idx="938">
                  <c:v>0.62185185185185265</c:v>
                </c:pt>
                <c:pt idx="939">
                  <c:v>0.6219212962963</c:v>
                </c:pt>
                <c:pt idx="940">
                  <c:v>0.62199074074074068</c:v>
                </c:pt>
                <c:pt idx="941">
                  <c:v>0.62206018518518513</c:v>
                </c:pt>
                <c:pt idx="942">
                  <c:v>0.62212962962963192</c:v>
                </c:pt>
                <c:pt idx="943">
                  <c:v>0.62219907407407804</c:v>
                </c:pt>
                <c:pt idx="944">
                  <c:v>0.62226851851852083</c:v>
                </c:pt>
                <c:pt idx="945">
                  <c:v>0.62233796296296062</c:v>
                </c:pt>
                <c:pt idx="946">
                  <c:v>0.62240740740740763</c:v>
                </c:pt>
                <c:pt idx="947">
                  <c:v>0.62247685185185186</c:v>
                </c:pt>
                <c:pt idx="948">
                  <c:v>0.62253472222222228</c:v>
                </c:pt>
                <c:pt idx="949">
                  <c:v>0.62260416666666674</c:v>
                </c:pt>
                <c:pt idx="950">
                  <c:v>0.6226736111111143</c:v>
                </c:pt>
                <c:pt idx="951">
                  <c:v>0.62274305555555876</c:v>
                </c:pt>
                <c:pt idx="952">
                  <c:v>0.62281249999999999</c:v>
                </c:pt>
                <c:pt idx="953">
                  <c:v>0.6229513888888909</c:v>
                </c:pt>
                <c:pt idx="954">
                  <c:v>0.62302083333333735</c:v>
                </c:pt>
                <c:pt idx="955">
                  <c:v>0.62309027777778003</c:v>
                </c:pt>
                <c:pt idx="956">
                  <c:v>0.6231597222222226</c:v>
                </c:pt>
                <c:pt idx="957">
                  <c:v>0.62322916666666661</c:v>
                </c:pt>
                <c:pt idx="958">
                  <c:v>0.62329861111111384</c:v>
                </c:pt>
                <c:pt idx="959">
                  <c:v>0.62335648148148171</c:v>
                </c:pt>
                <c:pt idx="960">
                  <c:v>0.62342592592592549</c:v>
                </c:pt>
                <c:pt idx="961">
                  <c:v>0.62349537037037295</c:v>
                </c:pt>
                <c:pt idx="962">
                  <c:v>0.62356481481481485</c:v>
                </c:pt>
                <c:pt idx="963">
                  <c:v>0.62363425925925964</c:v>
                </c:pt>
                <c:pt idx="964">
                  <c:v>0.62370370370370465</c:v>
                </c:pt>
                <c:pt idx="965">
                  <c:v>0.62377314814814999</c:v>
                </c:pt>
                <c:pt idx="966">
                  <c:v>0.62384259259259656</c:v>
                </c:pt>
                <c:pt idx="967">
                  <c:v>0.62391203703703701</c:v>
                </c:pt>
                <c:pt idx="968">
                  <c:v>0.6239814814814838</c:v>
                </c:pt>
                <c:pt idx="969">
                  <c:v>0.62405092592592559</c:v>
                </c:pt>
                <c:pt idx="970">
                  <c:v>0.62410879629629823</c:v>
                </c:pt>
                <c:pt idx="971">
                  <c:v>0.62417824074074069</c:v>
                </c:pt>
                <c:pt idx="972">
                  <c:v>0.62424768518518736</c:v>
                </c:pt>
                <c:pt idx="973">
                  <c:v>0.62431712962962949</c:v>
                </c:pt>
                <c:pt idx="974">
                  <c:v>0.62438657407407405</c:v>
                </c:pt>
                <c:pt idx="975">
                  <c:v>0.62445601851852106</c:v>
                </c:pt>
                <c:pt idx="976">
                  <c:v>0.62452546296296296</c:v>
                </c:pt>
                <c:pt idx="977">
                  <c:v>0.62459490740740764</c:v>
                </c:pt>
                <c:pt idx="978">
                  <c:v>0.62465277777777783</c:v>
                </c:pt>
                <c:pt idx="979">
                  <c:v>0.62472222222222262</c:v>
                </c:pt>
                <c:pt idx="980">
                  <c:v>0.62479166666666963</c:v>
                </c:pt>
                <c:pt idx="981">
                  <c:v>0.62486111111111164</c:v>
                </c:pt>
                <c:pt idx="982">
                  <c:v>0.62493055555555665</c:v>
                </c:pt>
                <c:pt idx="983">
                  <c:v>0.62500000000000189</c:v>
                </c:pt>
                <c:pt idx="984">
                  <c:v>0.62506944444444645</c:v>
                </c:pt>
                <c:pt idx="985">
                  <c:v>0.62512731481481565</c:v>
                </c:pt>
                <c:pt idx="986">
                  <c:v>0.62520833333333581</c:v>
                </c:pt>
                <c:pt idx="987">
                  <c:v>0.62527777777777771</c:v>
                </c:pt>
                <c:pt idx="988">
                  <c:v>0.62533564814815013</c:v>
                </c:pt>
                <c:pt idx="989">
                  <c:v>0.62540509259259669</c:v>
                </c:pt>
                <c:pt idx="990">
                  <c:v>0.62547453703703704</c:v>
                </c:pt>
                <c:pt idx="991">
                  <c:v>0.6255439814814816</c:v>
                </c:pt>
                <c:pt idx="992">
                  <c:v>0.6256134259259255</c:v>
                </c:pt>
                <c:pt idx="993">
                  <c:v>0.62568287037037296</c:v>
                </c:pt>
                <c:pt idx="994">
                  <c:v>0.62575231481481564</c:v>
                </c:pt>
                <c:pt idx="995">
                  <c:v>0.62581018518518561</c:v>
                </c:pt>
                <c:pt idx="996">
                  <c:v>0.62587962962963206</c:v>
                </c:pt>
                <c:pt idx="997">
                  <c:v>0.62594907407407874</c:v>
                </c:pt>
                <c:pt idx="998">
                  <c:v>0.62601851851852175</c:v>
                </c:pt>
                <c:pt idx="999">
                  <c:v>0.62608796296296099</c:v>
                </c:pt>
                <c:pt idx="1000">
                  <c:v>0.62615740740740922</c:v>
                </c:pt>
                <c:pt idx="1001">
                  <c:v>0.62622685185185178</c:v>
                </c:pt>
                <c:pt idx="1002">
                  <c:v>0.62629629629629824</c:v>
                </c:pt>
                <c:pt idx="1003">
                  <c:v>0.62635416666666666</c:v>
                </c:pt>
                <c:pt idx="1004">
                  <c:v>0.626423611111113</c:v>
                </c:pt>
                <c:pt idx="1005">
                  <c:v>0.62649305555555757</c:v>
                </c:pt>
                <c:pt idx="1006">
                  <c:v>0.62656249999999958</c:v>
                </c:pt>
                <c:pt idx="1007">
                  <c:v>0.62663194444444681</c:v>
                </c:pt>
                <c:pt idx="1008">
                  <c:v>0.62670138888889115</c:v>
                </c:pt>
                <c:pt idx="1009">
                  <c:v>0.62677083333333761</c:v>
                </c:pt>
                <c:pt idx="1010">
                  <c:v>0.62684027777778051</c:v>
                </c:pt>
                <c:pt idx="1011">
                  <c:v>0.62690972222222263</c:v>
                </c:pt>
                <c:pt idx="1012">
                  <c:v>0.62696759259259482</c:v>
                </c:pt>
                <c:pt idx="1013">
                  <c:v>0.62703703703703761</c:v>
                </c:pt>
                <c:pt idx="1014">
                  <c:v>0.62710648148148163</c:v>
                </c:pt>
                <c:pt idx="1015">
                  <c:v>0.62717592592592586</c:v>
                </c:pt>
                <c:pt idx="1016">
                  <c:v>0.62724537037037364</c:v>
                </c:pt>
                <c:pt idx="1017">
                  <c:v>0.62731481481481655</c:v>
                </c:pt>
                <c:pt idx="1018">
                  <c:v>0.62737268518518563</c:v>
                </c:pt>
                <c:pt idx="1019">
                  <c:v>0.62744212962962953</c:v>
                </c:pt>
                <c:pt idx="1020">
                  <c:v>0.62751157407407465</c:v>
                </c:pt>
                <c:pt idx="1021">
                  <c:v>0.6275810185185221</c:v>
                </c:pt>
                <c:pt idx="1022">
                  <c:v>0.62765046296296301</c:v>
                </c:pt>
                <c:pt idx="1023">
                  <c:v>0.62771990740740946</c:v>
                </c:pt>
                <c:pt idx="1024">
                  <c:v>0.62778935185185192</c:v>
                </c:pt>
                <c:pt idx="1025">
                  <c:v>0.6278587962962987</c:v>
                </c:pt>
                <c:pt idx="1026">
                  <c:v>0.62792824074074072</c:v>
                </c:pt>
                <c:pt idx="1027">
                  <c:v>0.62798611111111113</c:v>
                </c:pt>
                <c:pt idx="1028">
                  <c:v>0.62805555555555792</c:v>
                </c:pt>
                <c:pt idx="1029">
                  <c:v>0.62812499999999993</c:v>
                </c:pt>
                <c:pt idx="1030">
                  <c:v>0.62819444444444672</c:v>
                </c:pt>
                <c:pt idx="1031">
                  <c:v>0.62826388888888884</c:v>
                </c:pt>
                <c:pt idx="1032">
                  <c:v>0.62833333333333363</c:v>
                </c:pt>
                <c:pt idx="1033">
                  <c:v>0.62840277777777753</c:v>
                </c:pt>
                <c:pt idx="1034">
                  <c:v>0.62847222222222221</c:v>
                </c:pt>
                <c:pt idx="1035">
                  <c:v>0.62854166666666844</c:v>
                </c:pt>
                <c:pt idx="1036">
                  <c:v>0.62861111111111312</c:v>
                </c:pt>
                <c:pt idx="1037">
                  <c:v>0.62868055555555769</c:v>
                </c:pt>
                <c:pt idx="1038">
                  <c:v>0.62873842592592599</c:v>
                </c:pt>
                <c:pt idx="1039">
                  <c:v>0.62880787037037433</c:v>
                </c:pt>
                <c:pt idx="1040">
                  <c:v>0.62887731481481679</c:v>
                </c:pt>
                <c:pt idx="1041">
                  <c:v>0.62894675925925925</c:v>
                </c:pt>
                <c:pt idx="1042">
                  <c:v>0.6290162037037037</c:v>
                </c:pt>
                <c:pt idx="1043">
                  <c:v>0.6290856481481506</c:v>
                </c:pt>
                <c:pt idx="1044">
                  <c:v>0.62915509259259705</c:v>
                </c:pt>
                <c:pt idx="1045">
                  <c:v>0.62922453703703762</c:v>
                </c:pt>
                <c:pt idx="1046">
                  <c:v>0.6292824074074076</c:v>
                </c:pt>
                <c:pt idx="1047">
                  <c:v>0.62935185185185183</c:v>
                </c:pt>
                <c:pt idx="1048">
                  <c:v>0.62942129629629895</c:v>
                </c:pt>
                <c:pt idx="1049">
                  <c:v>0.62949074074074052</c:v>
                </c:pt>
                <c:pt idx="1050">
                  <c:v>0.62956018518518519</c:v>
                </c:pt>
                <c:pt idx="1051">
                  <c:v>0.62962962962963276</c:v>
                </c:pt>
                <c:pt idx="1052">
                  <c:v>0.62969907407407943</c:v>
                </c:pt>
                <c:pt idx="1053">
                  <c:v>0.62976851851852256</c:v>
                </c:pt>
                <c:pt idx="1054">
                  <c:v>0.62983796296296257</c:v>
                </c:pt>
                <c:pt idx="1055">
                  <c:v>0.6299074074074098</c:v>
                </c:pt>
                <c:pt idx="1056">
                  <c:v>0.62996527777777955</c:v>
                </c:pt>
                <c:pt idx="1057">
                  <c:v>0.63003472222222223</c:v>
                </c:pt>
                <c:pt idx="1058">
                  <c:v>0.63010416666666669</c:v>
                </c:pt>
                <c:pt idx="1059">
                  <c:v>0.63017361111111336</c:v>
                </c:pt>
                <c:pt idx="1060">
                  <c:v>0.63024305555555782</c:v>
                </c:pt>
                <c:pt idx="1061">
                  <c:v>0.6303124999999995</c:v>
                </c:pt>
                <c:pt idx="1062">
                  <c:v>0.63038194444444462</c:v>
                </c:pt>
                <c:pt idx="1063">
                  <c:v>0.63045138888888885</c:v>
                </c:pt>
                <c:pt idx="1064">
                  <c:v>0.6305092592592596</c:v>
                </c:pt>
                <c:pt idx="1065">
                  <c:v>0.63059027777777865</c:v>
                </c:pt>
                <c:pt idx="1066">
                  <c:v>0.63064814814815084</c:v>
                </c:pt>
                <c:pt idx="1067">
                  <c:v>0.63071759259259574</c:v>
                </c:pt>
                <c:pt idx="1068">
                  <c:v>0.63078703703703765</c:v>
                </c:pt>
                <c:pt idx="1069">
                  <c:v>0.63085648148148332</c:v>
                </c:pt>
                <c:pt idx="1070">
                  <c:v>0.63092592592592589</c:v>
                </c:pt>
                <c:pt idx="1071">
                  <c:v>0.63099537037037434</c:v>
                </c:pt>
                <c:pt idx="1072">
                  <c:v>0.63106481481481691</c:v>
                </c:pt>
                <c:pt idx="1073">
                  <c:v>0.63112268518518699</c:v>
                </c:pt>
                <c:pt idx="1074">
                  <c:v>0.63119212962962967</c:v>
                </c:pt>
                <c:pt idx="1075">
                  <c:v>0.63126157407407602</c:v>
                </c:pt>
                <c:pt idx="1076">
                  <c:v>0.63133101851852247</c:v>
                </c:pt>
                <c:pt idx="1077">
                  <c:v>0.63140046296296259</c:v>
                </c:pt>
                <c:pt idx="1078">
                  <c:v>0.6314699074074076</c:v>
                </c:pt>
                <c:pt idx="1079">
                  <c:v>0.6315393518518515</c:v>
                </c:pt>
                <c:pt idx="1080">
                  <c:v>0.63160879629629896</c:v>
                </c:pt>
                <c:pt idx="1081">
                  <c:v>0.63166666666666671</c:v>
                </c:pt>
                <c:pt idx="1082">
                  <c:v>0.63185185185185366</c:v>
                </c:pt>
                <c:pt idx="1083">
                  <c:v>0.63192129629630012</c:v>
                </c:pt>
                <c:pt idx="1084">
                  <c:v>0.63199074074074069</c:v>
                </c:pt>
                <c:pt idx="1085">
                  <c:v>0.63206018518518514</c:v>
                </c:pt>
                <c:pt idx="1086">
                  <c:v>0.63212962962963182</c:v>
                </c:pt>
                <c:pt idx="1087">
                  <c:v>0.63219907407407805</c:v>
                </c:pt>
                <c:pt idx="1088">
                  <c:v>0.63225694444444469</c:v>
                </c:pt>
                <c:pt idx="1089">
                  <c:v>0.63232638888888892</c:v>
                </c:pt>
                <c:pt idx="1090">
                  <c:v>0.6323958333333376</c:v>
                </c:pt>
                <c:pt idx="1091">
                  <c:v>0.63246527777777783</c:v>
                </c:pt>
                <c:pt idx="1092">
                  <c:v>0.63253472222222229</c:v>
                </c:pt>
                <c:pt idx="1093">
                  <c:v>0.63260416666666663</c:v>
                </c:pt>
                <c:pt idx="1094">
                  <c:v>0.63267361111111431</c:v>
                </c:pt>
                <c:pt idx="1095">
                  <c:v>0.63274305555555876</c:v>
                </c:pt>
                <c:pt idx="1096">
                  <c:v>0.63280092592592596</c:v>
                </c:pt>
                <c:pt idx="1097">
                  <c:v>0.63287037037037353</c:v>
                </c:pt>
                <c:pt idx="1098">
                  <c:v>0.63295138888889091</c:v>
                </c:pt>
                <c:pt idx="1099">
                  <c:v>0.63300925925926099</c:v>
                </c:pt>
                <c:pt idx="1100">
                  <c:v>0.63307870370370556</c:v>
                </c:pt>
                <c:pt idx="1101">
                  <c:v>0.63314814814815013</c:v>
                </c:pt>
                <c:pt idx="1102">
                  <c:v>0.63321759259259491</c:v>
                </c:pt>
                <c:pt idx="1103">
                  <c:v>0.63328703703703704</c:v>
                </c:pt>
                <c:pt idx="1104">
                  <c:v>0.6333564814814816</c:v>
                </c:pt>
                <c:pt idx="1105">
                  <c:v>0.63341435185185158</c:v>
                </c:pt>
                <c:pt idx="1106">
                  <c:v>0.6334837962962967</c:v>
                </c:pt>
                <c:pt idx="1107">
                  <c:v>0.63355324074074049</c:v>
                </c:pt>
                <c:pt idx="1108">
                  <c:v>0.63362268518518761</c:v>
                </c:pt>
                <c:pt idx="1109">
                  <c:v>0.63369212962962962</c:v>
                </c:pt>
                <c:pt idx="1110">
                  <c:v>0.63376157407407685</c:v>
                </c:pt>
                <c:pt idx="1111">
                  <c:v>0.63383101851852386</c:v>
                </c:pt>
                <c:pt idx="1112">
                  <c:v>0.63390046296296299</c:v>
                </c:pt>
                <c:pt idx="1113">
                  <c:v>0.63396990740740922</c:v>
                </c:pt>
                <c:pt idx="1114">
                  <c:v>0.63403935185185178</c:v>
                </c:pt>
                <c:pt idx="1115">
                  <c:v>0.63409722222222265</c:v>
                </c:pt>
                <c:pt idx="1116">
                  <c:v>0.63416666666666666</c:v>
                </c:pt>
                <c:pt idx="1117">
                  <c:v>0.63423611111111111</c:v>
                </c:pt>
                <c:pt idx="1118">
                  <c:v>0.63430555555555757</c:v>
                </c:pt>
                <c:pt idx="1119">
                  <c:v>0.63437500000000213</c:v>
                </c:pt>
                <c:pt idx="1120">
                  <c:v>0.63444444444444681</c:v>
                </c:pt>
                <c:pt idx="1121">
                  <c:v>0.63451388888888893</c:v>
                </c:pt>
                <c:pt idx="1122">
                  <c:v>0.63458333333333361</c:v>
                </c:pt>
                <c:pt idx="1123">
                  <c:v>0.63465277777777784</c:v>
                </c:pt>
                <c:pt idx="1124">
                  <c:v>0.63471064814815048</c:v>
                </c:pt>
                <c:pt idx="1125">
                  <c:v>0.6347800925925966</c:v>
                </c:pt>
                <c:pt idx="1126">
                  <c:v>0.63484953703703983</c:v>
                </c:pt>
                <c:pt idx="1127">
                  <c:v>0.63491898148148163</c:v>
                </c:pt>
                <c:pt idx="1128">
                  <c:v>0.63498842592592586</c:v>
                </c:pt>
                <c:pt idx="1129">
                  <c:v>0.63505787037037364</c:v>
                </c:pt>
                <c:pt idx="1130">
                  <c:v>0.63512731481481655</c:v>
                </c:pt>
                <c:pt idx="1131">
                  <c:v>0.63519675925925922</c:v>
                </c:pt>
                <c:pt idx="1132">
                  <c:v>0.63526620370370368</c:v>
                </c:pt>
                <c:pt idx="1133">
                  <c:v>0.63533564814815036</c:v>
                </c:pt>
                <c:pt idx="1134">
                  <c:v>0.6353935185185221</c:v>
                </c:pt>
                <c:pt idx="1135">
                  <c:v>0.63546296296295979</c:v>
                </c:pt>
                <c:pt idx="1136">
                  <c:v>0.63553240740740768</c:v>
                </c:pt>
                <c:pt idx="1137">
                  <c:v>0.63560185185185414</c:v>
                </c:pt>
                <c:pt idx="1138">
                  <c:v>0.63567129629630037</c:v>
                </c:pt>
                <c:pt idx="1139">
                  <c:v>0.63574074074074072</c:v>
                </c:pt>
                <c:pt idx="1140">
                  <c:v>0.63581018518518562</c:v>
                </c:pt>
                <c:pt idx="1141">
                  <c:v>0.63587962962963218</c:v>
                </c:pt>
                <c:pt idx="1142">
                  <c:v>0.63599537037037435</c:v>
                </c:pt>
                <c:pt idx="1143">
                  <c:v>0.63607638888888884</c:v>
                </c:pt>
                <c:pt idx="1144">
                  <c:v>0.6361342592592597</c:v>
                </c:pt>
                <c:pt idx="1145">
                  <c:v>0.63620370370370372</c:v>
                </c:pt>
                <c:pt idx="1146">
                  <c:v>0.63627314814814862</c:v>
                </c:pt>
                <c:pt idx="1147">
                  <c:v>0.63634259259259518</c:v>
                </c:pt>
                <c:pt idx="1148">
                  <c:v>0.63641203703703708</c:v>
                </c:pt>
                <c:pt idx="1149">
                  <c:v>0.63648148148148165</c:v>
                </c:pt>
                <c:pt idx="1150">
                  <c:v>0.63655092592592422</c:v>
                </c:pt>
                <c:pt idx="1151">
                  <c:v>0.63660879629629896</c:v>
                </c:pt>
                <c:pt idx="1152">
                  <c:v>0.63667824074074075</c:v>
                </c:pt>
                <c:pt idx="1153">
                  <c:v>0.63674768518518843</c:v>
                </c:pt>
                <c:pt idx="1154">
                  <c:v>0.63681712962962966</c:v>
                </c:pt>
                <c:pt idx="1155">
                  <c:v>0.63688657407407601</c:v>
                </c:pt>
                <c:pt idx="1156">
                  <c:v>0.63695601851852246</c:v>
                </c:pt>
                <c:pt idx="1157">
                  <c:v>0.63702546296296292</c:v>
                </c:pt>
                <c:pt idx="1158">
                  <c:v>0.63709490740740971</c:v>
                </c:pt>
                <c:pt idx="1159">
                  <c:v>0.6371643518518515</c:v>
                </c:pt>
                <c:pt idx="1160">
                  <c:v>0.63723379629629662</c:v>
                </c:pt>
                <c:pt idx="1161">
                  <c:v>0.63729166666666892</c:v>
                </c:pt>
                <c:pt idx="1162">
                  <c:v>0.6373611111111116</c:v>
                </c:pt>
                <c:pt idx="1163">
                  <c:v>0.63743055555555561</c:v>
                </c:pt>
                <c:pt idx="1164">
                  <c:v>0.63750000000000062</c:v>
                </c:pt>
                <c:pt idx="1165">
                  <c:v>0.63756944444444463</c:v>
                </c:pt>
                <c:pt idx="1166">
                  <c:v>0.63763888888889209</c:v>
                </c:pt>
                <c:pt idx="1167">
                  <c:v>0.63770833333333665</c:v>
                </c:pt>
                <c:pt idx="1168">
                  <c:v>0.63777777777777955</c:v>
                </c:pt>
                <c:pt idx="1169">
                  <c:v>0.63784722222222423</c:v>
                </c:pt>
                <c:pt idx="1170">
                  <c:v>0.63790509259259787</c:v>
                </c:pt>
                <c:pt idx="1171">
                  <c:v>0.63797453703703877</c:v>
                </c:pt>
                <c:pt idx="1172">
                  <c:v>0.63804398148148345</c:v>
                </c:pt>
                <c:pt idx="1173">
                  <c:v>0.63811342592592557</c:v>
                </c:pt>
                <c:pt idx="1174">
                  <c:v>0.6381828703703728</c:v>
                </c:pt>
                <c:pt idx="1175">
                  <c:v>0.63825231481481481</c:v>
                </c:pt>
                <c:pt idx="1176">
                  <c:v>0.6383217592592596</c:v>
                </c:pt>
                <c:pt idx="1177">
                  <c:v>0.63839120370370628</c:v>
                </c:pt>
                <c:pt idx="1178">
                  <c:v>0.63846064814814862</c:v>
                </c:pt>
                <c:pt idx="1179">
                  <c:v>0.63853009259259574</c:v>
                </c:pt>
                <c:pt idx="1180">
                  <c:v>0.63858796296296028</c:v>
                </c:pt>
                <c:pt idx="1181">
                  <c:v>0.63865740740740995</c:v>
                </c:pt>
                <c:pt idx="1182">
                  <c:v>0.63872685185185185</c:v>
                </c:pt>
                <c:pt idx="1183">
                  <c:v>0.63879629629629953</c:v>
                </c:pt>
                <c:pt idx="1184">
                  <c:v>0.63886574074074076</c:v>
                </c:pt>
                <c:pt idx="1185">
                  <c:v>0.63893518518518699</c:v>
                </c:pt>
                <c:pt idx="1186">
                  <c:v>0.63899305555555841</c:v>
                </c:pt>
                <c:pt idx="1187">
                  <c:v>0.63906249999999998</c:v>
                </c:pt>
                <c:pt idx="1188">
                  <c:v>0.63914351851852247</c:v>
                </c:pt>
                <c:pt idx="1189">
                  <c:v>0.63921296296296026</c:v>
                </c:pt>
                <c:pt idx="1190">
                  <c:v>0.6392824074074076</c:v>
                </c:pt>
                <c:pt idx="1191">
                  <c:v>0.6393402777777798</c:v>
                </c:pt>
                <c:pt idx="1192">
                  <c:v>0.63940972222222225</c:v>
                </c:pt>
                <c:pt idx="1193">
                  <c:v>0.63947916666666671</c:v>
                </c:pt>
                <c:pt idx="1194">
                  <c:v>0.63954861111111361</c:v>
                </c:pt>
                <c:pt idx="1195">
                  <c:v>0.63961805555555806</c:v>
                </c:pt>
                <c:pt idx="1196">
                  <c:v>0.63968750000000063</c:v>
                </c:pt>
                <c:pt idx="1197">
                  <c:v>0.63975694444444464</c:v>
                </c:pt>
                <c:pt idx="1198">
                  <c:v>0.63982638888888965</c:v>
                </c:pt>
                <c:pt idx="1199">
                  <c:v>0.63989583333333866</c:v>
                </c:pt>
                <c:pt idx="1200">
                  <c:v>0.63996527777777978</c:v>
                </c:pt>
                <c:pt idx="1201">
                  <c:v>0.64002314814814865</c:v>
                </c:pt>
                <c:pt idx="1202">
                  <c:v>0.64009259259259599</c:v>
                </c:pt>
                <c:pt idx="1203">
                  <c:v>0.640162037037037</c:v>
                </c:pt>
                <c:pt idx="1204">
                  <c:v>0.64023148148148346</c:v>
                </c:pt>
                <c:pt idx="1205">
                  <c:v>0.64030092592592558</c:v>
                </c:pt>
                <c:pt idx="1206">
                  <c:v>0.64037037037037281</c:v>
                </c:pt>
                <c:pt idx="1207">
                  <c:v>0.64043981481481704</c:v>
                </c:pt>
                <c:pt idx="1208">
                  <c:v>0.64049768518518724</c:v>
                </c:pt>
                <c:pt idx="1209">
                  <c:v>0.64056712962962958</c:v>
                </c:pt>
                <c:pt idx="1210">
                  <c:v>0.64063657407407626</c:v>
                </c:pt>
                <c:pt idx="1211">
                  <c:v>0.6407060185185226</c:v>
                </c:pt>
                <c:pt idx="1212">
                  <c:v>0.64077546296296295</c:v>
                </c:pt>
                <c:pt idx="1213">
                  <c:v>0.64084490740740996</c:v>
                </c:pt>
                <c:pt idx="1214">
                  <c:v>0.64091435185185186</c:v>
                </c:pt>
                <c:pt idx="1215">
                  <c:v>0.64098379629629665</c:v>
                </c:pt>
                <c:pt idx="1216">
                  <c:v>0.64105324074074077</c:v>
                </c:pt>
                <c:pt idx="1217">
                  <c:v>0.64112268518518711</c:v>
                </c:pt>
                <c:pt idx="1218">
                  <c:v>0.64118055555555564</c:v>
                </c:pt>
                <c:pt idx="1219">
                  <c:v>0.64125000000000065</c:v>
                </c:pt>
                <c:pt idx="1220">
                  <c:v>0.64131944444444622</c:v>
                </c:pt>
                <c:pt idx="1221">
                  <c:v>0.6413888888888909</c:v>
                </c:pt>
                <c:pt idx="1222">
                  <c:v>0.64145833333333535</c:v>
                </c:pt>
                <c:pt idx="1223">
                  <c:v>0.64152777777777781</c:v>
                </c:pt>
                <c:pt idx="1224">
                  <c:v>0.6415972222222226</c:v>
                </c:pt>
                <c:pt idx="1225">
                  <c:v>0.64166666666666672</c:v>
                </c:pt>
                <c:pt idx="1226">
                  <c:v>0.64173611111111162</c:v>
                </c:pt>
                <c:pt idx="1227">
                  <c:v>0.64180555555555818</c:v>
                </c:pt>
                <c:pt idx="1228">
                  <c:v>0.64187500000000308</c:v>
                </c:pt>
                <c:pt idx="1229">
                  <c:v>0.64193287037037294</c:v>
                </c:pt>
                <c:pt idx="1230">
                  <c:v>0.64200231481481485</c:v>
                </c:pt>
                <c:pt idx="1231">
                  <c:v>0.64207175925925963</c:v>
                </c:pt>
                <c:pt idx="1232">
                  <c:v>0.64214120370370675</c:v>
                </c:pt>
                <c:pt idx="1233">
                  <c:v>0.64221064814814965</c:v>
                </c:pt>
                <c:pt idx="1234">
                  <c:v>0.64228009259259622</c:v>
                </c:pt>
                <c:pt idx="1235">
                  <c:v>0.64234953703703901</c:v>
                </c:pt>
                <c:pt idx="1236">
                  <c:v>0.64241898148148169</c:v>
                </c:pt>
                <c:pt idx="1237">
                  <c:v>0.64255787037037271</c:v>
                </c:pt>
                <c:pt idx="1238">
                  <c:v>0.64262731481481705</c:v>
                </c:pt>
                <c:pt idx="1239">
                  <c:v>0.64268518518518758</c:v>
                </c:pt>
                <c:pt idx="1240">
                  <c:v>0.64275462962963192</c:v>
                </c:pt>
                <c:pt idx="1241">
                  <c:v>0.64282407407407804</c:v>
                </c:pt>
                <c:pt idx="1242">
                  <c:v>0.64289351851852305</c:v>
                </c:pt>
                <c:pt idx="1243">
                  <c:v>0.64296296296296063</c:v>
                </c:pt>
                <c:pt idx="1244">
                  <c:v>0.64303240740740764</c:v>
                </c:pt>
                <c:pt idx="1245">
                  <c:v>0.64310185185185265</c:v>
                </c:pt>
                <c:pt idx="1246">
                  <c:v>0.64317129629629977</c:v>
                </c:pt>
                <c:pt idx="1247">
                  <c:v>0.64324074074074067</c:v>
                </c:pt>
                <c:pt idx="1248">
                  <c:v>0.64331018518518512</c:v>
                </c:pt>
                <c:pt idx="1249">
                  <c:v>0.64336805555555565</c:v>
                </c:pt>
                <c:pt idx="1250">
                  <c:v>0.6434375</c:v>
                </c:pt>
                <c:pt idx="1251">
                  <c:v>0.64350694444444445</c:v>
                </c:pt>
                <c:pt idx="1252">
                  <c:v>0.64357638888888891</c:v>
                </c:pt>
                <c:pt idx="1253">
                  <c:v>0.64364583333333936</c:v>
                </c:pt>
                <c:pt idx="1254">
                  <c:v>0.64371527777778004</c:v>
                </c:pt>
                <c:pt idx="1255">
                  <c:v>0.64378472222222261</c:v>
                </c:pt>
                <c:pt idx="1256">
                  <c:v>0.64385416666666673</c:v>
                </c:pt>
                <c:pt idx="1257">
                  <c:v>0.64392361111111385</c:v>
                </c:pt>
                <c:pt idx="1258">
                  <c:v>0.64399305555555875</c:v>
                </c:pt>
                <c:pt idx="1259">
                  <c:v>0.6440509259259255</c:v>
                </c:pt>
                <c:pt idx="1260">
                  <c:v>0.64412037037037295</c:v>
                </c:pt>
                <c:pt idx="1261">
                  <c:v>0.64418981481481741</c:v>
                </c:pt>
                <c:pt idx="1262">
                  <c:v>0.64425925925925964</c:v>
                </c:pt>
                <c:pt idx="1263">
                  <c:v>0.64432870370370365</c:v>
                </c:pt>
                <c:pt idx="1264">
                  <c:v>0.64439814814814989</c:v>
                </c:pt>
                <c:pt idx="1265">
                  <c:v>0.64446759259259456</c:v>
                </c:pt>
                <c:pt idx="1266">
                  <c:v>0.64453703703703702</c:v>
                </c:pt>
                <c:pt idx="1267">
                  <c:v>0.64460648148148381</c:v>
                </c:pt>
                <c:pt idx="1268">
                  <c:v>0.64467592592592593</c:v>
                </c:pt>
                <c:pt idx="1269">
                  <c:v>0.64473379629629834</c:v>
                </c:pt>
                <c:pt idx="1270">
                  <c:v>0.6448032407407408</c:v>
                </c:pt>
                <c:pt idx="1271">
                  <c:v>0.6448726851851877</c:v>
                </c:pt>
                <c:pt idx="1272">
                  <c:v>0.6449421296296296</c:v>
                </c:pt>
                <c:pt idx="1273">
                  <c:v>0.64501157407407683</c:v>
                </c:pt>
                <c:pt idx="1274">
                  <c:v>0.64508101851852306</c:v>
                </c:pt>
                <c:pt idx="1275">
                  <c:v>0.64515046296296297</c:v>
                </c:pt>
                <c:pt idx="1276">
                  <c:v>0.64521990740740764</c:v>
                </c:pt>
                <c:pt idx="1277">
                  <c:v>0.64528935185185188</c:v>
                </c:pt>
                <c:pt idx="1278">
                  <c:v>0.64534722222222263</c:v>
                </c:pt>
                <c:pt idx="1279">
                  <c:v>0.64541666666666653</c:v>
                </c:pt>
                <c:pt idx="1280">
                  <c:v>0.64548611111111109</c:v>
                </c:pt>
                <c:pt idx="1281">
                  <c:v>0.64555555555555733</c:v>
                </c:pt>
                <c:pt idx="1282">
                  <c:v>0.64562500000000389</c:v>
                </c:pt>
                <c:pt idx="1283">
                  <c:v>0.64569444444444846</c:v>
                </c:pt>
                <c:pt idx="1284">
                  <c:v>0.64576388888889114</c:v>
                </c:pt>
                <c:pt idx="1285">
                  <c:v>0.64583333333333581</c:v>
                </c:pt>
                <c:pt idx="1286">
                  <c:v>0.64589120370370756</c:v>
                </c:pt>
                <c:pt idx="1287">
                  <c:v>0.64596064814815013</c:v>
                </c:pt>
                <c:pt idx="1288">
                  <c:v>0.6460416666666694</c:v>
                </c:pt>
                <c:pt idx="1289">
                  <c:v>0.64609953703703926</c:v>
                </c:pt>
                <c:pt idx="1290">
                  <c:v>0.64616898148148161</c:v>
                </c:pt>
                <c:pt idx="1291">
                  <c:v>0.64623842592592551</c:v>
                </c:pt>
                <c:pt idx="1292">
                  <c:v>0.64630787037037296</c:v>
                </c:pt>
                <c:pt idx="1293">
                  <c:v>0.64637731481481475</c:v>
                </c:pt>
                <c:pt idx="1294">
                  <c:v>0.64644675925925921</c:v>
                </c:pt>
                <c:pt idx="1295">
                  <c:v>0.64651620370370366</c:v>
                </c:pt>
                <c:pt idx="1296">
                  <c:v>0.64657407407407719</c:v>
                </c:pt>
                <c:pt idx="1297">
                  <c:v>0.64664351851852386</c:v>
                </c:pt>
                <c:pt idx="1298">
                  <c:v>0.64671296296296121</c:v>
                </c:pt>
                <c:pt idx="1299">
                  <c:v>0.64678240740740933</c:v>
                </c:pt>
                <c:pt idx="1300">
                  <c:v>0.6468518518518539</c:v>
                </c:pt>
                <c:pt idx="1301">
                  <c:v>0.64692129629630035</c:v>
                </c:pt>
                <c:pt idx="1302">
                  <c:v>0.64699074074074081</c:v>
                </c:pt>
                <c:pt idx="1303">
                  <c:v>0.64706018518518515</c:v>
                </c:pt>
                <c:pt idx="1304">
                  <c:v>0.64712962962963183</c:v>
                </c:pt>
                <c:pt idx="1305">
                  <c:v>0.64718750000000003</c:v>
                </c:pt>
                <c:pt idx="1306">
                  <c:v>0.6472569444444447</c:v>
                </c:pt>
                <c:pt idx="1307">
                  <c:v>0.64732638888888883</c:v>
                </c:pt>
                <c:pt idx="1308">
                  <c:v>0.64739583333333783</c:v>
                </c:pt>
                <c:pt idx="1309">
                  <c:v>0.64746527777777774</c:v>
                </c:pt>
                <c:pt idx="1310">
                  <c:v>0.64753472222222219</c:v>
                </c:pt>
                <c:pt idx="1311">
                  <c:v>0.64760416666666665</c:v>
                </c:pt>
                <c:pt idx="1312">
                  <c:v>0.64767361111111466</c:v>
                </c:pt>
                <c:pt idx="1313">
                  <c:v>0.64774305555555955</c:v>
                </c:pt>
                <c:pt idx="1314">
                  <c:v>0.64780092592592597</c:v>
                </c:pt>
                <c:pt idx="1315">
                  <c:v>0.64787037037037365</c:v>
                </c:pt>
                <c:pt idx="1316">
                  <c:v>0.64793981481481844</c:v>
                </c:pt>
                <c:pt idx="1317">
                  <c:v>0.64800925925926123</c:v>
                </c:pt>
                <c:pt idx="1318">
                  <c:v>0.64807870370370568</c:v>
                </c:pt>
                <c:pt idx="1319">
                  <c:v>0.64814814814815036</c:v>
                </c:pt>
                <c:pt idx="1320">
                  <c:v>0.64821759259259482</c:v>
                </c:pt>
                <c:pt idx="1321">
                  <c:v>0.64828703703703705</c:v>
                </c:pt>
                <c:pt idx="1322">
                  <c:v>0.64835648148148162</c:v>
                </c:pt>
                <c:pt idx="1323">
                  <c:v>0.64842592592592596</c:v>
                </c:pt>
                <c:pt idx="1324">
                  <c:v>0.6484837962962966</c:v>
                </c:pt>
                <c:pt idx="1325">
                  <c:v>0.6485532407407405</c:v>
                </c:pt>
                <c:pt idx="1326">
                  <c:v>0.64862268518518784</c:v>
                </c:pt>
                <c:pt idx="1327">
                  <c:v>0.64869212962962963</c:v>
                </c:pt>
                <c:pt idx="1328">
                  <c:v>0.64876157407407731</c:v>
                </c:pt>
                <c:pt idx="1329">
                  <c:v>0.64883101851852387</c:v>
                </c:pt>
                <c:pt idx="1330">
                  <c:v>0.648900462962963</c:v>
                </c:pt>
                <c:pt idx="1331">
                  <c:v>0.64896990740740945</c:v>
                </c:pt>
                <c:pt idx="1332">
                  <c:v>0.64903935185185191</c:v>
                </c:pt>
                <c:pt idx="1333">
                  <c:v>0.64910879629629881</c:v>
                </c:pt>
                <c:pt idx="1334">
                  <c:v>0.64917824074074071</c:v>
                </c:pt>
                <c:pt idx="1335">
                  <c:v>0.64923611111111112</c:v>
                </c:pt>
                <c:pt idx="1336">
                  <c:v>0.64930555555555791</c:v>
                </c:pt>
                <c:pt idx="1337">
                  <c:v>0.64937500000000226</c:v>
                </c:pt>
                <c:pt idx="1338">
                  <c:v>0.64944444444444671</c:v>
                </c:pt>
                <c:pt idx="1339">
                  <c:v>0.64951388888888884</c:v>
                </c:pt>
                <c:pt idx="1340">
                  <c:v>0.64958333333333362</c:v>
                </c:pt>
                <c:pt idx="1341">
                  <c:v>0.64965277777777775</c:v>
                </c:pt>
                <c:pt idx="1342">
                  <c:v>0.6497106481481506</c:v>
                </c:pt>
                <c:pt idx="1343">
                  <c:v>0.64978009259259706</c:v>
                </c:pt>
                <c:pt idx="1344">
                  <c:v>0.64984953703703985</c:v>
                </c:pt>
                <c:pt idx="1345">
                  <c:v>0.64991898148148164</c:v>
                </c:pt>
                <c:pt idx="1346">
                  <c:v>0.64998842592592598</c:v>
                </c:pt>
                <c:pt idx="1347">
                  <c:v>0.65005787037037399</c:v>
                </c:pt>
                <c:pt idx="1348">
                  <c:v>0.65012731481481678</c:v>
                </c:pt>
                <c:pt idx="1349">
                  <c:v>0.65019675925925924</c:v>
                </c:pt>
                <c:pt idx="1350">
                  <c:v>0.65026620370370369</c:v>
                </c:pt>
                <c:pt idx="1351">
                  <c:v>0.65032407407407766</c:v>
                </c:pt>
                <c:pt idx="1352">
                  <c:v>0.65039351851852234</c:v>
                </c:pt>
                <c:pt idx="1353">
                  <c:v>0.65046296296296002</c:v>
                </c:pt>
                <c:pt idx="1354">
                  <c:v>0.6505324074074077</c:v>
                </c:pt>
                <c:pt idx="1355">
                  <c:v>0.65060185185185404</c:v>
                </c:pt>
                <c:pt idx="1356">
                  <c:v>0.65067129629630027</c:v>
                </c:pt>
                <c:pt idx="1357">
                  <c:v>0.65074074074074073</c:v>
                </c:pt>
                <c:pt idx="1358">
                  <c:v>0.65081018518518563</c:v>
                </c:pt>
                <c:pt idx="1359">
                  <c:v>0.65087962962963275</c:v>
                </c:pt>
                <c:pt idx="1360">
                  <c:v>0.65093750000000061</c:v>
                </c:pt>
                <c:pt idx="1361">
                  <c:v>0.65100694444444462</c:v>
                </c:pt>
                <c:pt idx="1362">
                  <c:v>0.65107638888888963</c:v>
                </c:pt>
                <c:pt idx="1363">
                  <c:v>0.65114583333333853</c:v>
                </c:pt>
                <c:pt idx="1364">
                  <c:v>0.65121527777777954</c:v>
                </c:pt>
                <c:pt idx="1365">
                  <c:v>0.65128472222222222</c:v>
                </c:pt>
                <c:pt idx="1366">
                  <c:v>0.65135416666666668</c:v>
                </c:pt>
                <c:pt idx="1367">
                  <c:v>0.65142361111111335</c:v>
                </c:pt>
                <c:pt idx="1368">
                  <c:v>0.65149305555555792</c:v>
                </c:pt>
                <c:pt idx="1369">
                  <c:v>0.65156249999999949</c:v>
                </c:pt>
                <c:pt idx="1370">
                  <c:v>0.65162037037037435</c:v>
                </c:pt>
                <c:pt idx="1371">
                  <c:v>0.6516898148148188</c:v>
                </c:pt>
                <c:pt idx="1372">
                  <c:v>0.6517592592592617</c:v>
                </c:pt>
                <c:pt idx="1373">
                  <c:v>0.65182870370370594</c:v>
                </c:pt>
                <c:pt idx="1374">
                  <c:v>0.65189814814815084</c:v>
                </c:pt>
                <c:pt idx="1375">
                  <c:v>0.65196759259259518</c:v>
                </c:pt>
                <c:pt idx="1376">
                  <c:v>0.65203703703703764</c:v>
                </c:pt>
                <c:pt idx="1377">
                  <c:v>0.65209490740740972</c:v>
                </c:pt>
                <c:pt idx="1378">
                  <c:v>0.65217592592592599</c:v>
                </c:pt>
                <c:pt idx="1379">
                  <c:v>0.65223379629629663</c:v>
                </c:pt>
                <c:pt idx="1380">
                  <c:v>0.65230324074074053</c:v>
                </c:pt>
                <c:pt idx="1381">
                  <c:v>0.65237268518518565</c:v>
                </c:pt>
                <c:pt idx="1382">
                  <c:v>0.65244212962962966</c:v>
                </c:pt>
                <c:pt idx="1383">
                  <c:v>0.65251157407407601</c:v>
                </c:pt>
                <c:pt idx="1384">
                  <c:v>0.65258101851852246</c:v>
                </c:pt>
                <c:pt idx="1385">
                  <c:v>0.65265046296296292</c:v>
                </c:pt>
                <c:pt idx="1386">
                  <c:v>0.65271990740740971</c:v>
                </c:pt>
                <c:pt idx="1387">
                  <c:v>0.65277777777777979</c:v>
                </c:pt>
                <c:pt idx="1388">
                  <c:v>0.65284722222222447</c:v>
                </c:pt>
                <c:pt idx="1389">
                  <c:v>0.6529166666666667</c:v>
                </c:pt>
                <c:pt idx="1390">
                  <c:v>0.6529861111111116</c:v>
                </c:pt>
                <c:pt idx="1391">
                  <c:v>0.65305555555555794</c:v>
                </c:pt>
                <c:pt idx="1392">
                  <c:v>0.65312500000000284</c:v>
                </c:pt>
                <c:pt idx="1393">
                  <c:v>0.65319444444444696</c:v>
                </c:pt>
                <c:pt idx="1394">
                  <c:v>0.65326388888888964</c:v>
                </c:pt>
                <c:pt idx="1395">
                  <c:v>0.65333333333333365</c:v>
                </c:pt>
                <c:pt idx="1396">
                  <c:v>0.65340277777777778</c:v>
                </c:pt>
                <c:pt idx="1397">
                  <c:v>0.65346064814814864</c:v>
                </c:pt>
                <c:pt idx="1398">
                  <c:v>0.65353009259259576</c:v>
                </c:pt>
                <c:pt idx="1399">
                  <c:v>0.65359953703703877</c:v>
                </c:pt>
                <c:pt idx="1400">
                  <c:v>0.65366898148148345</c:v>
                </c:pt>
                <c:pt idx="1401">
                  <c:v>0.6537384259259259</c:v>
                </c:pt>
                <c:pt idx="1402">
                  <c:v>0.65380787037037436</c:v>
                </c:pt>
                <c:pt idx="1403">
                  <c:v>0.65387731481481703</c:v>
                </c:pt>
                <c:pt idx="1404">
                  <c:v>0.6539467592592596</c:v>
                </c:pt>
                <c:pt idx="1405">
                  <c:v>0.65401620370370372</c:v>
                </c:pt>
                <c:pt idx="1406">
                  <c:v>0.65408564814815084</c:v>
                </c:pt>
                <c:pt idx="1407">
                  <c:v>0.6541435185185227</c:v>
                </c:pt>
                <c:pt idx="1408">
                  <c:v>0.65421296296296028</c:v>
                </c:pt>
                <c:pt idx="1409">
                  <c:v>0.65428240740740762</c:v>
                </c:pt>
                <c:pt idx="1410">
                  <c:v>0.65435185185185185</c:v>
                </c:pt>
                <c:pt idx="1411">
                  <c:v>0.65442129629629953</c:v>
                </c:pt>
                <c:pt idx="1412">
                  <c:v>0.65449074074074076</c:v>
                </c:pt>
                <c:pt idx="1413">
                  <c:v>0.65456018518518522</c:v>
                </c:pt>
                <c:pt idx="1414">
                  <c:v>0.65462962962963356</c:v>
                </c:pt>
                <c:pt idx="1415">
                  <c:v>0.65469907407407935</c:v>
                </c:pt>
                <c:pt idx="1416">
                  <c:v>0.65475694444444565</c:v>
                </c:pt>
                <c:pt idx="1417">
                  <c:v>0.65482638888889066</c:v>
                </c:pt>
                <c:pt idx="1418">
                  <c:v>0.65489583333333867</c:v>
                </c:pt>
                <c:pt idx="1419">
                  <c:v>0.6549652777777798</c:v>
                </c:pt>
                <c:pt idx="1420">
                  <c:v>0.65503472222222225</c:v>
                </c:pt>
                <c:pt idx="1421">
                  <c:v>0.65510416666666671</c:v>
                </c:pt>
                <c:pt idx="1422">
                  <c:v>0.65517361111111361</c:v>
                </c:pt>
                <c:pt idx="1423">
                  <c:v>0.65524305555555806</c:v>
                </c:pt>
                <c:pt idx="1424">
                  <c:v>0.65531249999999996</c:v>
                </c:pt>
                <c:pt idx="1425">
                  <c:v>0.65537037037037271</c:v>
                </c:pt>
                <c:pt idx="1426">
                  <c:v>0.6554398148148175</c:v>
                </c:pt>
                <c:pt idx="1427">
                  <c:v>0.65550925925925962</c:v>
                </c:pt>
                <c:pt idx="1428">
                  <c:v>0.65557870370370364</c:v>
                </c:pt>
                <c:pt idx="1429">
                  <c:v>0.65564814814815142</c:v>
                </c:pt>
                <c:pt idx="1430">
                  <c:v>0.65571759259259599</c:v>
                </c:pt>
                <c:pt idx="1431">
                  <c:v>0.655787037037039</c:v>
                </c:pt>
                <c:pt idx="1432">
                  <c:v>0.65585648148148346</c:v>
                </c:pt>
                <c:pt idx="1433">
                  <c:v>0.65591435185185187</c:v>
                </c:pt>
                <c:pt idx="1434">
                  <c:v>0.65599537037037436</c:v>
                </c:pt>
                <c:pt idx="1435">
                  <c:v>0.65605324074074078</c:v>
                </c:pt>
                <c:pt idx="1436">
                  <c:v>0.65612268518518724</c:v>
                </c:pt>
                <c:pt idx="1437">
                  <c:v>0.65619212962962969</c:v>
                </c:pt>
                <c:pt idx="1438">
                  <c:v>0.65626157407407626</c:v>
                </c:pt>
                <c:pt idx="1439">
                  <c:v>0.6563310185185226</c:v>
                </c:pt>
                <c:pt idx="1440">
                  <c:v>0.65646990740740763</c:v>
                </c:pt>
                <c:pt idx="1441">
                  <c:v>0.65653935185185186</c:v>
                </c:pt>
                <c:pt idx="1442">
                  <c:v>0.65660879629629965</c:v>
                </c:pt>
                <c:pt idx="1443">
                  <c:v>0.65667824074074255</c:v>
                </c:pt>
                <c:pt idx="1444">
                  <c:v>0.65674768518518911</c:v>
                </c:pt>
                <c:pt idx="1445">
                  <c:v>0.65681712962962968</c:v>
                </c:pt>
                <c:pt idx="1446">
                  <c:v>0.65688657407407625</c:v>
                </c:pt>
                <c:pt idx="1447">
                  <c:v>0.6569560185185227</c:v>
                </c:pt>
                <c:pt idx="1448">
                  <c:v>0.6570138888888909</c:v>
                </c:pt>
                <c:pt idx="1449">
                  <c:v>0.65708333333333535</c:v>
                </c:pt>
                <c:pt idx="1450">
                  <c:v>0.65715277777777781</c:v>
                </c:pt>
                <c:pt idx="1451">
                  <c:v>0.6572222222222226</c:v>
                </c:pt>
                <c:pt idx="1452">
                  <c:v>0.65729166666666894</c:v>
                </c:pt>
                <c:pt idx="1453">
                  <c:v>0.65736111111111162</c:v>
                </c:pt>
                <c:pt idx="1454">
                  <c:v>0.65743055555555563</c:v>
                </c:pt>
                <c:pt idx="1455">
                  <c:v>0.65750000000000064</c:v>
                </c:pt>
                <c:pt idx="1456">
                  <c:v>0.65756944444444465</c:v>
                </c:pt>
                <c:pt idx="1457">
                  <c:v>0.65762731481481751</c:v>
                </c:pt>
                <c:pt idx="1458">
                  <c:v>0.65769675925925963</c:v>
                </c:pt>
                <c:pt idx="1459">
                  <c:v>0.65776620370370364</c:v>
                </c:pt>
                <c:pt idx="1460">
                  <c:v>0.65783564814815143</c:v>
                </c:pt>
                <c:pt idx="1461">
                  <c:v>0.657905092592598</c:v>
                </c:pt>
                <c:pt idx="1462">
                  <c:v>0.65797453703703901</c:v>
                </c:pt>
                <c:pt idx="1463">
                  <c:v>0.65804398148148346</c:v>
                </c:pt>
                <c:pt idx="1464">
                  <c:v>0.65810185185185366</c:v>
                </c:pt>
                <c:pt idx="1465">
                  <c:v>0.65817129629630033</c:v>
                </c:pt>
                <c:pt idx="1466">
                  <c:v>0.65824074074074079</c:v>
                </c:pt>
                <c:pt idx="1467">
                  <c:v>0.65831018518518525</c:v>
                </c:pt>
                <c:pt idx="1468">
                  <c:v>0.65837962962963192</c:v>
                </c:pt>
                <c:pt idx="1469">
                  <c:v>0.65844907407407804</c:v>
                </c:pt>
                <c:pt idx="1470">
                  <c:v>0.65851851851852106</c:v>
                </c:pt>
                <c:pt idx="1471">
                  <c:v>0.65858796296296063</c:v>
                </c:pt>
                <c:pt idx="1472">
                  <c:v>0.65865740740741052</c:v>
                </c:pt>
                <c:pt idx="1473">
                  <c:v>0.65872685185185265</c:v>
                </c:pt>
                <c:pt idx="1474">
                  <c:v>0.65878472222222262</c:v>
                </c:pt>
                <c:pt idx="1475">
                  <c:v>0.65885416666666663</c:v>
                </c:pt>
                <c:pt idx="1476">
                  <c:v>0.6589236111111143</c:v>
                </c:pt>
                <c:pt idx="1477">
                  <c:v>0.65899305555555876</c:v>
                </c:pt>
                <c:pt idx="1478">
                  <c:v>0.6590625</c:v>
                </c:pt>
                <c:pt idx="1479">
                  <c:v>0.65913194444444645</c:v>
                </c:pt>
                <c:pt idx="1480">
                  <c:v>0.6592013888888909</c:v>
                </c:pt>
                <c:pt idx="1481">
                  <c:v>0.65927083333333736</c:v>
                </c:pt>
                <c:pt idx="1482">
                  <c:v>0.65934027777778004</c:v>
                </c:pt>
                <c:pt idx="1483">
                  <c:v>0.65940972222222261</c:v>
                </c:pt>
                <c:pt idx="1484">
                  <c:v>0.65946759259259469</c:v>
                </c:pt>
                <c:pt idx="1485">
                  <c:v>0.65953703703703703</c:v>
                </c:pt>
                <c:pt idx="1486">
                  <c:v>0.65960648148148382</c:v>
                </c:pt>
                <c:pt idx="1487">
                  <c:v>0.65967592592592594</c:v>
                </c:pt>
                <c:pt idx="1488">
                  <c:v>0.65974537037037495</c:v>
                </c:pt>
                <c:pt idx="1489">
                  <c:v>0.65981481481481741</c:v>
                </c:pt>
                <c:pt idx="1490">
                  <c:v>0.65988425925925964</c:v>
                </c:pt>
                <c:pt idx="1491">
                  <c:v>0.65995370370370365</c:v>
                </c:pt>
                <c:pt idx="1492">
                  <c:v>0.66002314814814989</c:v>
                </c:pt>
                <c:pt idx="1493">
                  <c:v>0.66008101851852385</c:v>
                </c:pt>
                <c:pt idx="1494">
                  <c:v>0.66015046296296298</c:v>
                </c:pt>
                <c:pt idx="1495">
                  <c:v>0.66021990740740921</c:v>
                </c:pt>
                <c:pt idx="1496">
                  <c:v>0.66028935185185189</c:v>
                </c:pt>
                <c:pt idx="1497">
                  <c:v>0.66035879629629834</c:v>
                </c:pt>
                <c:pt idx="1498">
                  <c:v>0.6604282407407408</c:v>
                </c:pt>
                <c:pt idx="1499">
                  <c:v>0.6604976851851877</c:v>
                </c:pt>
                <c:pt idx="1500">
                  <c:v>0.66056712962962949</c:v>
                </c:pt>
                <c:pt idx="1501">
                  <c:v>0.66063657407407683</c:v>
                </c:pt>
                <c:pt idx="1502">
                  <c:v>0.66070601851852306</c:v>
                </c:pt>
                <c:pt idx="1503">
                  <c:v>0.66077546296296363</c:v>
                </c:pt>
                <c:pt idx="1504">
                  <c:v>0.66083333333333572</c:v>
                </c:pt>
                <c:pt idx="1505">
                  <c:v>0.66090277777777773</c:v>
                </c:pt>
                <c:pt idx="1506">
                  <c:v>0.66097222222222263</c:v>
                </c:pt>
                <c:pt idx="1507">
                  <c:v>0.66104166666666975</c:v>
                </c:pt>
                <c:pt idx="1508">
                  <c:v>0.66111111111111165</c:v>
                </c:pt>
                <c:pt idx="1509">
                  <c:v>0.66118055555555733</c:v>
                </c:pt>
                <c:pt idx="1510">
                  <c:v>0.661250000000002</c:v>
                </c:pt>
                <c:pt idx="1511">
                  <c:v>0.66131944444444646</c:v>
                </c:pt>
                <c:pt idx="1512">
                  <c:v>0.66138888888889114</c:v>
                </c:pt>
                <c:pt idx="1513">
                  <c:v>0.66144675925925933</c:v>
                </c:pt>
                <c:pt idx="1514">
                  <c:v>0.66151620370370368</c:v>
                </c:pt>
                <c:pt idx="1515">
                  <c:v>0.66158564814815013</c:v>
                </c:pt>
                <c:pt idx="1516">
                  <c:v>0.66165509259259858</c:v>
                </c:pt>
                <c:pt idx="1517">
                  <c:v>0.66172453703703926</c:v>
                </c:pt>
                <c:pt idx="1518">
                  <c:v>0.66179398148148383</c:v>
                </c:pt>
                <c:pt idx="1519">
                  <c:v>0.66186342592592551</c:v>
                </c:pt>
                <c:pt idx="1520">
                  <c:v>0.66193287037037296</c:v>
                </c:pt>
                <c:pt idx="1521">
                  <c:v>0.66199074074074071</c:v>
                </c:pt>
                <c:pt idx="1522">
                  <c:v>0.66207175925925965</c:v>
                </c:pt>
                <c:pt idx="1523">
                  <c:v>0.66212962962963218</c:v>
                </c:pt>
                <c:pt idx="1524">
                  <c:v>0.66219907407407885</c:v>
                </c:pt>
                <c:pt idx="1525">
                  <c:v>0.66226851851852175</c:v>
                </c:pt>
                <c:pt idx="1526">
                  <c:v>0.66233796296296121</c:v>
                </c:pt>
                <c:pt idx="1527">
                  <c:v>0.66240740740740933</c:v>
                </c:pt>
                <c:pt idx="1528">
                  <c:v>0.6624768518518519</c:v>
                </c:pt>
                <c:pt idx="1529">
                  <c:v>0.66254629629629846</c:v>
                </c:pt>
                <c:pt idx="1530">
                  <c:v>0.66261574074074081</c:v>
                </c:pt>
                <c:pt idx="1531">
                  <c:v>0.66267361111111511</c:v>
                </c:pt>
                <c:pt idx="1532">
                  <c:v>0.66274305555555957</c:v>
                </c:pt>
                <c:pt idx="1533">
                  <c:v>0.66281250000000003</c:v>
                </c:pt>
                <c:pt idx="1534">
                  <c:v>0.66288194444444681</c:v>
                </c:pt>
                <c:pt idx="1535">
                  <c:v>0.66295138888889105</c:v>
                </c:pt>
                <c:pt idx="1536">
                  <c:v>0.66302083333333783</c:v>
                </c:pt>
                <c:pt idx="1537">
                  <c:v>0.6630902777777804</c:v>
                </c:pt>
                <c:pt idx="1538">
                  <c:v>0.66315972222222264</c:v>
                </c:pt>
                <c:pt idx="1539">
                  <c:v>0.66322916666666665</c:v>
                </c:pt>
                <c:pt idx="1540">
                  <c:v>0.66329861111111466</c:v>
                </c:pt>
                <c:pt idx="1541">
                  <c:v>0.66335648148148163</c:v>
                </c:pt>
                <c:pt idx="1542">
                  <c:v>0.66342592592592597</c:v>
                </c:pt>
                <c:pt idx="1543">
                  <c:v>0.66349537037037365</c:v>
                </c:pt>
                <c:pt idx="1544">
                  <c:v>0.66356481481481666</c:v>
                </c:pt>
                <c:pt idx="1545">
                  <c:v>0.66363425925926123</c:v>
                </c:pt>
                <c:pt idx="1546">
                  <c:v>0.66370370370370568</c:v>
                </c:pt>
                <c:pt idx="1547">
                  <c:v>0.66377314814815036</c:v>
                </c:pt>
                <c:pt idx="1548">
                  <c:v>0.6638425925925967</c:v>
                </c:pt>
                <c:pt idx="1549">
                  <c:v>0.66391203703703705</c:v>
                </c:pt>
                <c:pt idx="1550">
                  <c:v>0.66398148148148406</c:v>
                </c:pt>
                <c:pt idx="1551">
                  <c:v>0.66403935185185181</c:v>
                </c:pt>
                <c:pt idx="1552">
                  <c:v>0.66410879629629871</c:v>
                </c:pt>
                <c:pt idx="1553">
                  <c:v>0.66417824074074072</c:v>
                </c:pt>
                <c:pt idx="1554">
                  <c:v>0.66424768518518784</c:v>
                </c:pt>
                <c:pt idx="1555">
                  <c:v>0.66431712962962952</c:v>
                </c:pt>
                <c:pt idx="1556">
                  <c:v>0.66438657407407464</c:v>
                </c:pt>
                <c:pt idx="1557">
                  <c:v>0.66445601851852176</c:v>
                </c:pt>
                <c:pt idx="1558">
                  <c:v>0.664525462962963</c:v>
                </c:pt>
                <c:pt idx="1559">
                  <c:v>0.66459490740740945</c:v>
                </c:pt>
                <c:pt idx="1560">
                  <c:v>0.66466435185185191</c:v>
                </c:pt>
                <c:pt idx="1561">
                  <c:v>0.66472222222222399</c:v>
                </c:pt>
                <c:pt idx="1562">
                  <c:v>0.66479166666667078</c:v>
                </c:pt>
                <c:pt idx="1563">
                  <c:v>0.66486111111111312</c:v>
                </c:pt>
                <c:pt idx="1564">
                  <c:v>0.66493055555555791</c:v>
                </c:pt>
                <c:pt idx="1565">
                  <c:v>0.66500000000000226</c:v>
                </c:pt>
                <c:pt idx="1566">
                  <c:v>0.66506944444444671</c:v>
                </c:pt>
                <c:pt idx="1567">
                  <c:v>0.6651388888888915</c:v>
                </c:pt>
                <c:pt idx="1568">
                  <c:v>0.66520833333333595</c:v>
                </c:pt>
                <c:pt idx="1569">
                  <c:v>0.66527777777777775</c:v>
                </c:pt>
                <c:pt idx="1570">
                  <c:v>0.66534722222222265</c:v>
                </c:pt>
                <c:pt idx="1571">
                  <c:v>0.66540509259259706</c:v>
                </c:pt>
                <c:pt idx="1572">
                  <c:v>0.66547453703703763</c:v>
                </c:pt>
                <c:pt idx="1573">
                  <c:v>0.66554398148148164</c:v>
                </c:pt>
                <c:pt idx="1574">
                  <c:v>0.66561342592592598</c:v>
                </c:pt>
                <c:pt idx="1575">
                  <c:v>0.66568287037037399</c:v>
                </c:pt>
                <c:pt idx="1576">
                  <c:v>0.66575231481481678</c:v>
                </c:pt>
                <c:pt idx="1577">
                  <c:v>0.66582175925926124</c:v>
                </c:pt>
                <c:pt idx="1578">
                  <c:v>0.66589120370370769</c:v>
                </c:pt>
                <c:pt idx="1579">
                  <c:v>0.66596064814815048</c:v>
                </c:pt>
                <c:pt idx="1580">
                  <c:v>0.6660300925925966</c:v>
                </c:pt>
                <c:pt idx="1581">
                  <c:v>0.66608796296296258</c:v>
                </c:pt>
                <c:pt idx="1582">
                  <c:v>0.66615740740740981</c:v>
                </c:pt>
                <c:pt idx="1583">
                  <c:v>0.66622685185185182</c:v>
                </c:pt>
                <c:pt idx="1584">
                  <c:v>0.66629629629629872</c:v>
                </c:pt>
                <c:pt idx="1585">
                  <c:v>0.66636574074074051</c:v>
                </c:pt>
                <c:pt idx="1586">
                  <c:v>0.66643518518518563</c:v>
                </c:pt>
                <c:pt idx="1587">
                  <c:v>0.66650462962962964</c:v>
                </c:pt>
                <c:pt idx="1588">
                  <c:v>0.66656250000000006</c:v>
                </c:pt>
                <c:pt idx="1589">
                  <c:v>0.66664351851852388</c:v>
                </c:pt>
                <c:pt idx="1590">
                  <c:v>0.66670138888889197</c:v>
                </c:pt>
                <c:pt idx="1591">
                  <c:v>0.66677083333333853</c:v>
                </c:pt>
                <c:pt idx="1592">
                  <c:v>0.66684027777778121</c:v>
                </c:pt>
                <c:pt idx="1593">
                  <c:v>0.66690972222222411</c:v>
                </c:pt>
                <c:pt idx="1594">
                  <c:v>0.66697916666666857</c:v>
                </c:pt>
                <c:pt idx="1595">
                  <c:v>0.66704861111111502</c:v>
                </c:pt>
                <c:pt idx="1596">
                  <c:v>0.66711805555555792</c:v>
                </c:pt>
                <c:pt idx="1597">
                  <c:v>0.66718749999999993</c:v>
                </c:pt>
                <c:pt idx="1598">
                  <c:v>0.66725694444444461</c:v>
                </c:pt>
                <c:pt idx="1599">
                  <c:v>0.66731481481481703</c:v>
                </c:pt>
                <c:pt idx="1600">
                  <c:v>0.66739583333333785</c:v>
                </c:pt>
                <c:pt idx="1601">
                  <c:v>0.66745370370370372</c:v>
                </c:pt>
                <c:pt idx="1602">
                  <c:v>0.66752314814814862</c:v>
                </c:pt>
                <c:pt idx="1603">
                  <c:v>0.66759259259259518</c:v>
                </c:pt>
                <c:pt idx="1604">
                  <c:v>0.66766203703703764</c:v>
                </c:pt>
                <c:pt idx="1605">
                  <c:v>0.66773148148148476</c:v>
                </c:pt>
                <c:pt idx="1606">
                  <c:v>0.66780092592592588</c:v>
                </c:pt>
                <c:pt idx="1607">
                  <c:v>0.66787037037037433</c:v>
                </c:pt>
                <c:pt idx="1608">
                  <c:v>0.66792824074074064</c:v>
                </c:pt>
                <c:pt idx="1609">
                  <c:v>0.66799768518518843</c:v>
                </c:pt>
                <c:pt idx="1610">
                  <c:v>0.66806712962962955</c:v>
                </c:pt>
                <c:pt idx="1611">
                  <c:v>0.66813657407407612</c:v>
                </c:pt>
                <c:pt idx="1612">
                  <c:v>0.66820601851852246</c:v>
                </c:pt>
                <c:pt idx="1613">
                  <c:v>0.66827546296296303</c:v>
                </c:pt>
                <c:pt idx="1614">
                  <c:v>0.66834490740740971</c:v>
                </c:pt>
                <c:pt idx="1615">
                  <c:v>0.6684143518518515</c:v>
                </c:pt>
                <c:pt idx="1616">
                  <c:v>0.66848379629629662</c:v>
                </c:pt>
                <c:pt idx="1617">
                  <c:v>0.66855324074074052</c:v>
                </c:pt>
                <c:pt idx="1618">
                  <c:v>0.6686226851851883</c:v>
                </c:pt>
                <c:pt idx="1619">
                  <c:v>0.66868055555555794</c:v>
                </c:pt>
                <c:pt idx="1620">
                  <c:v>0.66875000000000284</c:v>
                </c:pt>
                <c:pt idx="1621">
                  <c:v>0.66881944444444696</c:v>
                </c:pt>
                <c:pt idx="1622">
                  <c:v>0.66888888888889209</c:v>
                </c:pt>
                <c:pt idx="1623">
                  <c:v>0.66895833333333665</c:v>
                </c:pt>
                <c:pt idx="1624">
                  <c:v>0.66902777777777966</c:v>
                </c:pt>
                <c:pt idx="1625">
                  <c:v>0.66909722222222423</c:v>
                </c:pt>
                <c:pt idx="1626">
                  <c:v>0.66916666666666669</c:v>
                </c:pt>
                <c:pt idx="1627">
                  <c:v>0.66923611111111114</c:v>
                </c:pt>
                <c:pt idx="1628">
                  <c:v>0.66930555555555782</c:v>
                </c:pt>
                <c:pt idx="1629">
                  <c:v>0.66936342592592557</c:v>
                </c:pt>
                <c:pt idx="1630">
                  <c:v>0.6694328703703728</c:v>
                </c:pt>
                <c:pt idx="1631">
                  <c:v>0.66950231481481481</c:v>
                </c:pt>
                <c:pt idx="1632">
                  <c:v>0.6695717592592596</c:v>
                </c:pt>
                <c:pt idx="1633">
                  <c:v>0.66964120370370817</c:v>
                </c:pt>
                <c:pt idx="1634">
                  <c:v>0.66971064814815084</c:v>
                </c:pt>
                <c:pt idx="1635">
                  <c:v>0.66978009259259763</c:v>
                </c:pt>
                <c:pt idx="1636">
                  <c:v>0.66984953703704042</c:v>
                </c:pt>
                <c:pt idx="1637">
                  <c:v>0.66990740740741006</c:v>
                </c:pt>
                <c:pt idx="1638">
                  <c:v>0.66997685185185185</c:v>
                </c:pt>
                <c:pt idx="1639">
                  <c:v>0.6700462962962993</c:v>
                </c:pt>
                <c:pt idx="1640">
                  <c:v>0.67011574074074076</c:v>
                </c:pt>
                <c:pt idx="1641">
                  <c:v>0.67018518518518688</c:v>
                </c:pt>
                <c:pt idx="1642">
                  <c:v>0.67025462962963156</c:v>
                </c:pt>
                <c:pt idx="1643">
                  <c:v>0.67032407407407801</c:v>
                </c:pt>
                <c:pt idx="1644">
                  <c:v>0.67039351851852269</c:v>
                </c:pt>
                <c:pt idx="1645">
                  <c:v>0.67046296296296026</c:v>
                </c:pt>
                <c:pt idx="1646">
                  <c:v>0.6705324074074076</c:v>
                </c:pt>
                <c:pt idx="1647">
                  <c:v>0.6705902777777798</c:v>
                </c:pt>
                <c:pt idx="1648">
                  <c:v>0.67065972222222459</c:v>
                </c:pt>
                <c:pt idx="1649">
                  <c:v>0.67072916666666893</c:v>
                </c:pt>
                <c:pt idx="1650">
                  <c:v>0.67079861111111505</c:v>
                </c:pt>
                <c:pt idx="1651">
                  <c:v>0.67086805555555806</c:v>
                </c:pt>
                <c:pt idx="1652">
                  <c:v>0.67093750000000063</c:v>
                </c:pt>
                <c:pt idx="1653">
                  <c:v>0.67100694444444464</c:v>
                </c:pt>
                <c:pt idx="1654">
                  <c:v>0.67106481481481728</c:v>
                </c:pt>
                <c:pt idx="1655">
                  <c:v>0.67113425925925962</c:v>
                </c:pt>
                <c:pt idx="1656">
                  <c:v>0.67120370370370364</c:v>
                </c:pt>
                <c:pt idx="1657">
                  <c:v>0.67127314814814865</c:v>
                </c:pt>
                <c:pt idx="1658">
                  <c:v>0.67134259259259599</c:v>
                </c:pt>
                <c:pt idx="1659">
                  <c:v>0.671412037037037</c:v>
                </c:pt>
                <c:pt idx="1660">
                  <c:v>0.67148148148148346</c:v>
                </c:pt>
                <c:pt idx="1661">
                  <c:v>0.67155092592592558</c:v>
                </c:pt>
                <c:pt idx="1662">
                  <c:v>0.67162037037037436</c:v>
                </c:pt>
                <c:pt idx="1663">
                  <c:v>0.67168981481481882</c:v>
                </c:pt>
                <c:pt idx="1664">
                  <c:v>0.67175925925926183</c:v>
                </c:pt>
                <c:pt idx="1665">
                  <c:v>0.67181712962962969</c:v>
                </c:pt>
                <c:pt idx="1666">
                  <c:v>0.67188657407407648</c:v>
                </c:pt>
                <c:pt idx="1667">
                  <c:v>0.67196759259259575</c:v>
                </c:pt>
                <c:pt idx="1668">
                  <c:v>0.67202546296296362</c:v>
                </c:pt>
                <c:pt idx="1669">
                  <c:v>0.67209490740740996</c:v>
                </c:pt>
                <c:pt idx="1670">
                  <c:v>0.67216435185185153</c:v>
                </c:pt>
                <c:pt idx="1671">
                  <c:v>0.67223379629629665</c:v>
                </c:pt>
                <c:pt idx="1672">
                  <c:v>0.67230324074074066</c:v>
                </c:pt>
                <c:pt idx="1673">
                  <c:v>0.67237268518518722</c:v>
                </c:pt>
                <c:pt idx="1674">
                  <c:v>0.67244212962962968</c:v>
                </c:pt>
                <c:pt idx="1675">
                  <c:v>0.67251157407407636</c:v>
                </c:pt>
                <c:pt idx="1676">
                  <c:v>0.67256944444444622</c:v>
                </c:pt>
                <c:pt idx="1677">
                  <c:v>0.67263888888889289</c:v>
                </c:pt>
                <c:pt idx="1678">
                  <c:v>0.67270833333333735</c:v>
                </c:pt>
                <c:pt idx="1679">
                  <c:v>0.67277777777778003</c:v>
                </c:pt>
                <c:pt idx="1680">
                  <c:v>0.67284722222222471</c:v>
                </c:pt>
                <c:pt idx="1681">
                  <c:v>0.67291666666666661</c:v>
                </c:pt>
                <c:pt idx="1682">
                  <c:v>0.67298611111111162</c:v>
                </c:pt>
                <c:pt idx="1683">
                  <c:v>0.67305555555555818</c:v>
                </c:pt>
                <c:pt idx="1684">
                  <c:v>0.6731250000000033</c:v>
                </c:pt>
                <c:pt idx="1685">
                  <c:v>0.67319444444444765</c:v>
                </c:pt>
                <c:pt idx="1686">
                  <c:v>0.67326388888889077</c:v>
                </c:pt>
                <c:pt idx="1687">
                  <c:v>0.67332175925925963</c:v>
                </c:pt>
                <c:pt idx="1688">
                  <c:v>0.67339120370370686</c:v>
                </c:pt>
                <c:pt idx="1689">
                  <c:v>0.67346064814814965</c:v>
                </c:pt>
                <c:pt idx="1690">
                  <c:v>0.67353009259259622</c:v>
                </c:pt>
                <c:pt idx="1691">
                  <c:v>0.67359953703703901</c:v>
                </c:pt>
                <c:pt idx="1692">
                  <c:v>0.67366898148148346</c:v>
                </c:pt>
                <c:pt idx="1693">
                  <c:v>0.67373842592592592</c:v>
                </c:pt>
                <c:pt idx="1694">
                  <c:v>0.67380787037037437</c:v>
                </c:pt>
                <c:pt idx="1695">
                  <c:v>0.67387731481481705</c:v>
                </c:pt>
                <c:pt idx="1696">
                  <c:v>0.67393518518518736</c:v>
                </c:pt>
                <c:pt idx="1697">
                  <c:v>0.67400462962963192</c:v>
                </c:pt>
                <c:pt idx="1698">
                  <c:v>0.67407407407407804</c:v>
                </c:pt>
                <c:pt idx="1699">
                  <c:v>0.67414351851852305</c:v>
                </c:pt>
                <c:pt idx="1700">
                  <c:v>0.67421296296296063</c:v>
                </c:pt>
                <c:pt idx="1701">
                  <c:v>0.67428240740740764</c:v>
                </c:pt>
                <c:pt idx="1702">
                  <c:v>0.67435185185185265</c:v>
                </c:pt>
                <c:pt idx="1703">
                  <c:v>0.67442129629629977</c:v>
                </c:pt>
                <c:pt idx="1704">
                  <c:v>0.67449074074074078</c:v>
                </c:pt>
                <c:pt idx="1705">
                  <c:v>0.6745486111111143</c:v>
                </c:pt>
                <c:pt idx="1706">
                  <c:v>0.67461805555555876</c:v>
                </c:pt>
                <c:pt idx="1707">
                  <c:v>0.67468750000000177</c:v>
                </c:pt>
                <c:pt idx="1708">
                  <c:v>0.67475694444444645</c:v>
                </c:pt>
                <c:pt idx="1709">
                  <c:v>0.6748263888888909</c:v>
                </c:pt>
                <c:pt idx="1710">
                  <c:v>0.67489583333333936</c:v>
                </c:pt>
                <c:pt idx="1711">
                  <c:v>0.67496527777778004</c:v>
                </c:pt>
                <c:pt idx="1712">
                  <c:v>0.67503472222222261</c:v>
                </c:pt>
                <c:pt idx="1713">
                  <c:v>0.67510416666666673</c:v>
                </c:pt>
                <c:pt idx="1714">
                  <c:v>0.67517361111111385</c:v>
                </c:pt>
                <c:pt idx="1715">
                  <c:v>0.67523148148148382</c:v>
                </c:pt>
                <c:pt idx="1716">
                  <c:v>0.6753009259259255</c:v>
                </c:pt>
                <c:pt idx="1717">
                  <c:v>0.67537037037037295</c:v>
                </c:pt>
                <c:pt idx="1718">
                  <c:v>0.67543981481481741</c:v>
                </c:pt>
                <c:pt idx="1719">
                  <c:v>0.67550925925925964</c:v>
                </c:pt>
                <c:pt idx="1720">
                  <c:v>0.67557870370370365</c:v>
                </c:pt>
                <c:pt idx="1721">
                  <c:v>0.67564814814815177</c:v>
                </c:pt>
                <c:pt idx="1722">
                  <c:v>0.67571759259259656</c:v>
                </c:pt>
                <c:pt idx="1723">
                  <c:v>0.67578703703703902</c:v>
                </c:pt>
                <c:pt idx="1724">
                  <c:v>0.67584490740741099</c:v>
                </c:pt>
                <c:pt idx="1725">
                  <c:v>0.67591435185185178</c:v>
                </c:pt>
                <c:pt idx="1726">
                  <c:v>0.67598379629629834</c:v>
                </c:pt>
                <c:pt idx="1727">
                  <c:v>0.67605324074074069</c:v>
                </c:pt>
                <c:pt idx="1728">
                  <c:v>0.6761226851851877</c:v>
                </c:pt>
                <c:pt idx="1729">
                  <c:v>0.6761921296296296</c:v>
                </c:pt>
                <c:pt idx="1730">
                  <c:v>0.67626157407407683</c:v>
                </c:pt>
                <c:pt idx="1731">
                  <c:v>0.6763194444444468</c:v>
                </c:pt>
                <c:pt idx="1732">
                  <c:v>0.67638888888889115</c:v>
                </c:pt>
                <c:pt idx="1733">
                  <c:v>0.67645833333333572</c:v>
                </c:pt>
                <c:pt idx="1734">
                  <c:v>0.67652777777777784</c:v>
                </c:pt>
                <c:pt idx="1735">
                  <c:v>0.67659722222222263</c:v>
                </c:pt>
                <c:pt idx="1736">
                  <c:v>0.67666666666666664</c:v>
                </c:pt>
                <c:pt idx="1737">
                  <c:v>0.67673611111111165</c:v>
                </c:pt>
                <c:pt idx="1738">
                  <c:v>0.6768055555555591</c:v>
                </c:pt>
                <c:pt idx="1739">
                  <c:v>0.67687500000000389</c:v>
                </c:pt>
                <c:pt idx="1740">
                  <c:v>0.67693287037037353</c:v>
                </c:pt>
                <c:pt idx="1741">
                  <c:v>0.67700231481481565</c:v>
                </c:pt>
                <c:pt idx="1742">
                  <c:v>0.677071759259261</c:v>
                </c:pt>
                <c:pt idx="1743">
                  <c:v>0.67714120370370756</c:v>
                </c:pt>
                <c:pt idx="1744">
                  <c:v>0.67721064814815013</c:v>
                </c:pt>
                <c:pt idx="1745">
                  <c:v>0.67728009259259669</c:v>
                </c:pt>
                <c:pt idx="1746">
                  <c:v>0.67734953703703926</c:v>
                </c:pt>
                <c:pt idx="1747">
                  <c:v>0.67741898148148161</c:v>
                </c:pt>
                <c:pt idx="1748">
                  <c:v>0.67748842592592551</c:v>
                </c:pt>
                <c:pt idx="1749">
                  <c:v>0.67755787037037296</c:v>
                </c:pt>
                <c:pt idx="1750">
                  <c:v>0.67761574074074071</c:v>
                </c:pt>
                <c:pt idx="1751">
                  <c:v>0.67768518518518783</c:v>
                </c:pt>
                <c:pt idx="1752">
                  <c:v>0.67776620370370555</c:v>
                </c:pt>
                <c:pt idx="1753">
                  <c:v>0.67783564814815211</c:v>
                </c:pt>
                <c:pt idx="1754">
                  <c:v>0.67789351851852386</c:v>
                </c:pt>
                <c:pt idx="1755">
                  <c:v>0.67796296296296121</c:v>
                </c:pt>
                <c:pt idx="1756">
                  <c:v>0.67803240740740922</c:v>
                </c:pt>
                <c:pt idx="1757">
                  <c:v>0.6781018518518539</c:v>
                </c:pt>
                <c:pt idx="1758">
                  <c:v>0.67817129629630024</c:v>
                </c:pt>
                <c:pt idx="1759">
                  <c:v>0.67824074074074081</c:v>
                </c:pt>
                <c:pt idx="1760">
                  <c:v>0.67831018518518515</c:v>
                </c:pt>
                <c:pt idx="1761">
                  <c:v>0.67837962962963194</c:v>
                </c:pt>
                <c:pt idx="1762">
                  <c:v>0.67844907407407873</c:v>
                </c:pt>
                <c:pt idx="1763">
                  <c:v>0.6785069444444447</c:v>
                </c:pt>
                <c:pt idx="1764">
                  <c:v>0.67857638888888883</c:v>
                </c:pt>
                <c:pt idx="1765">
                  <c:v>0.67864583333333972</c:v>
                </c:pt>
                <c:pt idx="1766">
                  <c:v>0.6787152777777804</c:v>
                </c:pt>
                <c:pt idx="1767">
                  <c:v>0.67878472222222264</c:v>
                </c:pt>
                <c:pt idx="1768">
                  <c:v>0.67885416666666665</c:v>
                </c:pt>
                <c:pt idx="1769">
                  <c:v>0.67892361111111466</c:v>
                </c:pt>
                <c:pt idx="1770">
                  <c:v>0.67899305555555955</c:v>
                </c:pt>
                <c:pt idx="1771">
                  <c:v>0.67905092592592586</c:v>
                </c:pt>
                <c:pt idx="1772">
                  <c:v>0.67912037037037365</c:v>
                </c:pt>
                <c:pt idx="1773">
                  <c:v>0.67918981481481833</c:v>
                </c:pt>
                <c:pt idx="1774">
                  <c:v>0.67925925925926134</c:v>
                </c:pt>
                <c:pt idx="1775">
                  <c:v>0.67932870370370568</c:v>
                </c:pt>
                <c:pt idx="1776">
                  <c:v>0.67939814814815058</c:v>
                </c:pt>
                <c:pt idx="1777">
                  <c:v>0.67946759259259482</c:v>
                </c:pt>
                <c:pt idx="1778">
                  <c:v>0.67953703703703694</c:v>
                </c:pt>
                <c:pt idx="1779">
                  <c:v>0.67960648148148406</c:v>
                </c:pt>
                <c:pt idx="1780">
                  <c:v>0.67967592592592585</c:v>
                </c:pt>
                <c:pt idx="1781">
                  <c:v>0.67974537037037552</c:v>
                </c:pt>
                <c:pt idx="1782">
                  <c:v>0.67980324074074072</c:v>
                </c:pt>
                <c:pt idx="1783">
                  <c:v>0.67987268518518784</c:v>
                </c:pt>
                <c:pt idx="1784">
                  <c:v>0.67994212962962963</c:v>
                </c:pt>
                <c:pt idx="1785">
                  <c:v>0.68001157407407464</c:v>
                </c:pt>
                <c:pt idx="1786">
                  <c:v>0.68008101851852176</c:v>
                </c:pt>
                <c:pt idx="1787">
                  <c:v>0.68015046296296156</c:v>
                </c:pt>
                <c:pt idx="1788">
                  <c:v>0.68021990740740745</c:v>
                </c:pt>
                <c:pt idx="1789">
                  <c:v>0.68028935185185158</c:v>
                </c:pt>
                <c:pt idx="1790">
                  <c:v>0.6803587962962967</c:v>
                </c:pt>
                <c:pt idx="1791">
                  <c:v>0.68042824074074049</c:v>
                </c:pt>
                <c:pt idx="1792">
                  <c:v>0.68049768518518561</c:v>
                </c:pt>
                <c:pt idx="1793">
                  <c:v>0.68055555555555569</c:v>
                </c:pt>
                <c:pt idx="1794">
                  <c:v>0.68062500000000226</c:v>
                </c:pt>
                <c:pt idx="1795">
                  <c:v>0.68069444444444671</c:v>
                </c:pt>
                <c:pt idx="1796">
                  <c:v>0.68076388888888895</c:v>
                </c:pt>
                <c:pt idx="1797">
                  <c:v>0.68083333333333362</c:v>
                </c:pt>
                <c:pt idx="1798">
                  <c:v>0.68090277777777752</c:v>
                </c:pt>
                <c:pt idx="1799">
                  <c:v>0.6809722222222222</c:v>
                </c:pt>
                <c:pt idx="1800">
                  <c:v>0.68103009259259506</c:v>
                </c:pt>
                <c:pt idx="1801">
                  <c:v>0.68111111111111111</c:v>
                </c:pt>
                <c:pt idx="1802">
                  <c:v>0.68118055555555568</c:v>
                </c:pt>
                <c:pt idx="1803">
                  <c:v>0.68123842592592398</c:v>
                </c:pt>
                <c:pt idx="1804">
                  <c:v>0.6813078703703721</c:v>
                </c:pt>
                <c:pt idx="1805">
                  <c:v>0.68137731481481489</c:v>
                </c:pt>
                <c:pt idx="1806">
                  <c:v>0.68144675925925857</c:v>
                </c:pt>
                <c:pt idx="1807">
                  <c:v>0.68151620370370358</c:v>
                </c:pt>
                <c:pt idx="1808">
                  <c:v>0.68158564814814815</c:v>
                </c:pt>
                <c:pt idx="1809">
                  <c:v>0.6816550925925966</c:v>
                </c:pt>
                <c:pt idx="1810">
                  <c:v>0.68172453703703761</c:v>
                </c:pt>
                <c:pt idx="1811">
                  <c:v>0.68188657407407405</c:v>
                </c:pt>
                <c:pt idx="1812">
                  <c:v>0.68195601851852106</c:v>
                </c:pt>
                <c:pt idx="1813">
                  <c:v>0.68202546296296296</c:v>
                </c:pt>
                <c:pt idx="1814">
                  <c:v>0.6820833333333336</c:v>
                </c:pt>
                <c:pt idx="1815">
                  <c:v>0.6821527777777775</c:v>
                </c:pt>
                <c:pt idx="1816">
                  <c:v>0.68222222222222229</c:v>
                </c:pt>
                <c:pt idx="1817">
                  <c:v>0.68229166666666663</c:v>
                </c:pt>
                <c:pt idx="1818">
                  <c:v>0.68236111111111108</c:v>
                </c:pt>
                <c:pt idx="1819">
                  <c:v>0.68243055555555554</c:v>
                </c:pt>
                <c:pt idx="1820">
                  <c:v>0.6825</c:v>
                </c:pt>
                <c:pt idx="1821">
                  <c:v>0.68255787037037063</c:v>
                </c:pt>
                <c:pt idx="1822">
                  <c:v>0.68262731481481564</c:v>
                </c:pt>
                <c:pt idx="1823">
                  <c:v>0.68269675925925932</c:v>
                </c:pt>
                <c:pt idx="1824">
                  <c:v>0.68276620370370367</c:v>
                </c:pt>
                <c:pt idx="1825">
                  <c:v>0.68283564814815023</c:v>
                </c:pt>
                <c:pt idx="1826">
                  <c:v>0.68290509259259657</c:v>
                </c:pt>
                <c:pt idx="1827">
                  <c:v>0.68297453703703714</c:v>
                </c:pt>
                <c:pt idx="1828">
                  <c:v>0.6830439814814816</c:v>
                </c:pt>
                <c:pt idx="1829">
                  <c:v>0.68311342592592339</c:v>
                </c:pt>
                <c:pt idx="1830">
                  <c:v>0.68317129629629858</c:v>
                </c:pt>
                <c:pt idx="1831">
                  <c:v>0.68324074074074059</c:v>
                </c:pt>
                <c:pt idx="1832">
                  <c:v>0.68331018518518516</c:v>
                </c:pt>
                <c:pt idx="1833">
                  <c:v>0.68337962962962961</c:v>
                </c:pt>
                <c:pt idx="1834">
                  <c:v>0.68344907407407685</c:v>
                </c:pt>
                <c:pt idx="1835">
                  <c:v>0.68351851851851864</c:v>
                </c:pt>
                <c:pt idx="1836">
                  <c:v>0.68358796296295909</c:v>
                </c:pt>
                <c:pt idx="1837">
                  <c:v>0.68365740740740921</c:v>
                </c:pt>
                <c:pt idx="1838">
                  <c:v>0.68372685185185178</c:v>
                </c:pt>
                <c:pt idx="1839">
                  <c:v>0.68379629629629834</c:v>
                </c:pt>
                <c:pt idx="1840">
                  <c:v>0.68385416666666676</c:v>
                </c:pt>
                <c:pt idx="1841">
                  <c:v>0.68392361111111288</c:v>
                </c:pt>
                <c:pt idx="1842">
                  <c:v>0.68399305555555745</c:v>
                </c:pt>
                <c:pt idx="1843">
                  <c:v>0.68406249999999957</c:v>
                </c:pt>
                <c:pt idx="1844">
                  <c:v>0.6841319444444447</c:v>
                </c:pt>
                <c:pt idx="1845">
                  <c:v>0.68420138888888893</c:v>
                </c:pt>
                <c:pt idx="1846">
                  <c:v>0.68427083333333572</c:v>
                </c:pt>
                <c:pt idx="1847">
                  <c:v>0.68434027777777784</c:v>
                </c:pt>
                <c:pt idx="1848">
                  <c:v>0.68440972222222218</c:v>
                </c:pt>
                <c:pt idx="1849">
                  <c:v>0.68447916666666653</c:v>
                </c:pt>
                <c:pt idx="1850">
                  <c:v>0.68454861111111165</c:v>
                </c:pt>
                <c:pt idx="1851">
                  <c:v>0.68461805555555733</c:v>
                </c:pt>
                <c:pt idx="1852">
                  <c:v>0.68467592592592597</c:v>
                </c:pt>
                <c:pt idx="1853">
                  <c:v>0.68474537037037353</c:v>
                </c:pt>
                <c:pt idx="1854">
                  <c:v>0.68481481481481565</c:v>
                </c:pt>
                <c:pt idx="1855">
                  <c:v>0.68488425925925922</c:v>
                </c:pt>
                <c:pt idx="1856">
                  <c:v>0.68495370370370379</c:v>
                </c:pt>
                <c:pt idx="1857">
                  <c:v>0.68502314814814813</c:v>
                </c:pt>
                <c:pt idx="1858">
                  <c:v>0.68509259259259492</c:v>
                </c:pt>
                <c:pt idx="1859">
                  <c:v>0.68516203703703649</c:v>
                </c:pt>
                <c:pt idx="1860">
                  <c:v>0.68523148148148161</c:v>
                </c:pt>
                <c:pt idx="1861">
                  <c:v>0.68528935185185158</c:v>
                </c:pt>
                <c:pt idx="1862">
                  <c:v>0.6853587962962967</c:v>
                </c:pt>
                <c:pt idx="1863">
                  <c:v>0.68542824074074049</c:v>
                </c:pt>
                <c:pt idx="1864">
                  <c:v>0.68549768518518561</c:v>
                </c:pt>
                <c:pt idx="1865">
                  <c:v>0.68556712962962729</c:v>
                </c:pt>
                <c:pt idx="1866">
                  <c:v>0.68563657407407463</c:v>
                </c:pt>
                <c:pt idx="1867">
                  <c:v>0.68570601851852175</c:v>
                </c:pt>
                <c:pt idx="1868">
                  <c:v>0.68577546296296299</c:v>
                </c:pt>
                <c:pt idx="1869">
                  <c:v>0.68584490740740922</c:v>
                </c:pt>
                <c:pt idx="1870">
                  <c:v>0.68591435185185157</c:v>
                </c:pt>
                <c:pt idx="1871">
                  <c:v>0.68598379629629624</c:v>
                </c:pt>
                <c:pt idx="1872">
                  <c:v>0.68604166666666844</c:v>
                </c:pt>
                <c:pt idx="1873">
                  <c:v>0.68611111111111101</c:v>
                </c:pt>
                <c:pt idx="1874">
                  <c:v>0.68618055555555568</c:v>
                </c:pt>
                <c:pt idx="1875">
                  <c:v>0.68624999999999992</c:v>
                </c:pt>
                <c:pt idx="1876">
                  <c:v>0.6863194444444447</c:v>
                </c:pt>
                <c:pt idx="1877">
                  <c:v>0.68638888888888883</c:v>
                </c:pt>
                <c:pt idx="1878">
                  <c:v>0.68645833333333361</c:v>
                </c:pt>
                <c:pt idx="1879">
                  <c:v>0.68652777777777751</c:v>
                </c:pt>
                <c:pt idx="1880">
                  <c:v>0.68659722222222219</c:v>
                </c:pt>
                <c:pt idx="1881">
                  <c:v>0.68665509259259661</c:v>
                </c:pt>
                <c:pt idx="1882">
                  <c:v>0.68672453703703762</c:v>
                </c:pt>
                <c:pt idx="1883">
                  <c:v>0.68679398148148163</c:v>
                </c:pt>
                <c:pt idx="1884">
                  <c:v>0.68686342592592387</c:v>
                </c:pt>
                <c:pt idx="1885">
                  <c:v>0.68693287037037065</c:v>
                </c:pt>
                <c:pt idx="1886">
                  <c:v>0.68700231481481477</c:v>
                </c:pt>
                <c:pt idx="1887">
                  <c:v>0.68707175925925934</c:v>
                </c:pt>
                <c:pt idx="1888">
                  <c:v>0.68712962962962965</c:v>
                </c:pt>
                <c:pt idx="1889">
                  <c:v>0.68719907407407765</c:v>
                </c:pt>
                <c:pt idx="1890">
                  <c:v>0.68726851851852044</c:v>
                </c:pt>
                <c:pt idx="1891">
                  <c:v>0.6873379629629599</c:v>
                </c:pt>
                <c:pt idx="1892">
                  <c:v>0.68740740740740769</c:v>
                </c:pt>
                <c:pt idx="1893">
                  <c:v>0.68747685185185159</c:v>
                </c:pt>
              </c:numCache>
            </c:numRef>
          </c:cat>
          <c:val>
            <c:numRef>
              <c:f>'АД опер'!$C$2:$C$1895</c:f>
              <c:numCache>
                <c:formatCode>General</c:formatCode>
                <c:ptCount val="1894"/>
                <c:pt idx="0">
                  <c:v>146</c:v>
                </c:pt>
                <c:pt idx="1">
                  <c:v>146</c:v>
                </c:pt>
                <c:pt idx="2">
                  <c:v>146</c:v>
                </c:pt>
                <c:pt idx="3">
                  <c:v>146</c:v>
                </c:pt>
                <c:pt idx="4">
                  <c:v>146</c:v>
                </c:pt>
                <c:pt idx="5">
                  <c:v>146</c:v>
                </c:pt>
                <c:pt idx="6">
                  <c:v>146</c:v>
                </c:pt>
                <c:pt idx="7">
                  <c:v>146</c:v>
                </c:pt>
                <c:pt idx="8">
                  <c:v>146</c:v>
                </c:pt>
                <c:pt idx="9">
                  <c:v>146</c:v>
                </c:pt>
                <c:pt idx="10">
                  <c:v>146</c:v>
                </c:pt>
                <c:pt idx="11">
                  <c:v>146</c:v>
                </c:pt>
                <c:pt idx="12">
                  <c:v>146</c:v>
                </c:pt>
                <c:pt idx="13">
                  <c:v>146</c:v>
                </c:pt>
                <c:pt idx="14">
                  <c:v>146</c:v>
                </c:pt>
                <c:pt idx="15">
                  <c:v>146</c:v>
                </c:pt>
                <c:pt idx="16">
                  <c:v>146</c:v>
                </c:pt>
                <c:pt idx="17">
                  <c:v>142</c:v>
                </c:pt>
                <c:pt idx="18">
                  <c:v>142</c:v>
                </c:pt>
                <c:pt idx="19">
                  <c:v>142</c:v>
                </c:pt>
                <c:pt idx="20">
                  <c:v>142</c:v>
                </c:pt>
                <c:pt idx="21">
                  <c:v>142</c:v>
                </c:pt>
                <c:pt idx="22">
                  <c:v>142</c:v>
                </c:pt>
                <c:pt idx="23">
                  <c:v>142</c:v>
                </c:pt>
                <c:pt idx="24">
                  <c:v>142</c:v>
                </c:pt>
                <c:pt idx="25">
                  <c:v>142</c:v>
                </c:pt>
                <c:pt idx="26">
                  <c:v>142</c:v>
                </c:pt>
                <c:pt idx="27">
                  <c:v>142</c:v>
                </c:pt>
                <c:pt idx="28">
                  <c:v>142</c:v>
                </c:pt>
                <c:pt idx="29">
                  <c:v>142</c:v>
                </c:pt>
                <c:pt idx="30">
                  <c:v>142</c:v>
                </c:pt>
                <c:pt idx="31">
                  <c:v>142</c:v>
                </c:pt>
                <c:pt idx="32">
                  <c:v>142</c:v>
                </c:pt>
                <c:pt idx="33">
                  <c:v>142</c:v>
                </c:pt>
                <c:pt idx="34">
                  <c:v>142</c:v>
                </c:pt>
                <c:pt idx="35">
                  <c:v>142</c:v>
                </c:pt>
                <c:pt idx="36">
                  <c:v>142</c:v>
                </c:pt>
                <c:pt idx="37">
                  <c:v>142</c:v>
                </c:pt>
                <c:pt idx="38">
                  <c:v>142</c:v>
                </c:pt>
                <c:pt idx="39">
                  <c:v>142</c:v>
                </c:pt>
                <c:pt idx="40">
                  <c:v>142</c:v>
                </c:pt>
                <c:pt idx="41">
                  <c:v>142</c:v>
                </c:pt>
                <c:pt idx="42">
                  <c:v>142</c:v>
                </c:pt>
                <c:pt idx="43">
                  <c:v>142</c:v>
                </c:pt>
                <c:pt idx="44">
                  <c:v>142</c:v>
                </c:pt>
                <c:pt idx="45">
                  <c:v>142</c:v>
                </c:pt>
                <c:pt idx="46">
                  <c:v>142</c:v>
                </c:pt>
                <c:pt idx="47">
                  <c:v>142</c:v>
                </c:pt>
                <c:pt idx="48">
                  <c:v>152</c:v>
                </c:pt>
                <c:pt idx="49">
                  <c:v>152</c:v>
                </c:pt>
                <c:pt idx="50">
                  <c:v>152</c:v>
                </c:pt>
                <c:pt idx="51">
                  <c:v>152</c:v>
                </c:pt>
                <c:pt idx="52">
                  <c:v>152</c:v>
                </c:pt>
                <c:pt idx="53">
                  <c:v>152</c:v>
                </c:pt>
                <c:pt idx="54">
                  <c:v>152</c:v>
                </c:pt>
                <c:pt idx="55">
                  <c:v>152</c:v>
                </c:pt>
                <c:pt idx="56">
                  <c:v>152</c:v>
                </c:pt>
                <c:pt idx="57">
                  <c:v>152</c:v>
                </c:pt>
                <c:pt idx="58">
                  <c:v>152</c:v>
                </c:pt>
                <c:pt idx="59">
                  <c:v>152</c:v>
                </c:pt>
                <c:pt idx="60">
                  <c:v>152</c:v>
                </c:pt>
                <c:pt idx="61">
                  <c:v>152</c:v>
                </c:pt>
                <c:pt idx="62">
                  <c:v>152</c:v>
                </c:pt>
                <c:pt idx="63">
                  <c:v>152</c:v>
                </c:pt>
                <c:pt idx="64">
                  <c:v>152</c:v>
                </c:pt>
                <c:pt idx="65">
                  <c:v>152</c:v>
                </c:pt>
                <c:pt idx="66">
                  <c:v>152</c:v>
                </c:pt>
                <c:pt idx="67">
                  <c:v>152</c:v>
                </c:pt>
                <c:pt idx="68">
                  <c:v>158</c:v>
                </c:pt>
                <c:pt idx="69">
                  <c:v>158</c:v>
                </c:pt>
                <c:pt idx="70">
                  <c:v>158</c:v>
                </c:pt>
                <c:pt idx="71">
                  <c:v>158</c:v>
                </c:pt>
                <c:pt idx="72">
                  <c:v>158</c:v>
                </c:pt>
                <c:pt idx="73">
                  <c:v>158</c:v>
                </c:pt>
                <c:pt idx="74">
                  <c:v>158</c:v>
                </c:pt>
                <c:pt idx="75">
                  <c:v>158</c:v>
                </c:pt>
                <c:pt idx="76">
                  <c:v>158</c:v>
                </c:pt>
                <c:pt idx="77">
                  <c:v>158</c:v>
                </c:pt>
                <c:pt idx="78">
                  <c:v>158</c:v>
                </c:pt>
                <c:pt idx="79">
                  <c:v>158</c:v>
                </c:pt>
                <c:pt idx="80">
                  <c:v>158</c:v>
                </c:pt>
                <c:pt idx="81">
                  <c:v>158</c:v>
                </c:pt>
                <c:pt idx="82">
                  <c:v>158</c:v>
                </c:pt>
                <c:pt idx="83">
                  <c:v>158</c:v>
                </c:pt>
                <c:pt idx="84">
                  <c:v>158</c:v>
                </c:pt>
                <c:pt idx="85">
                  <c:v>158</c:v>
                </c:pt>
                <c:pt idx="86">
                  <c:v>158</c:v>
                </c:pt>
                <c:pt idx="87">
                  <c:v>158</c:v>
                </c:pt>
                <c:pt idx="88">
                  <c:v>158</c:v>
                </c:pt>
                <c:pt idx="89">
                  <c:v>158</c:v>
                </c:pt>
                <c:pt idx="90">
                  <c:v>158</c:v>
                </c:pt>
                <c:pt idx="91">
                  <c:v>158</c:v>
                </c:pt>
                <c:pt idx="92">
                  <c:v>158</c:v>
                </c:pt>
                <c:pt idx="93">
                  <c:v>158</c:v>
                </c:pt>
                <c:pt idx="94">
                  <c:v>158</c:v>
                </c:pt>
                <c:pt idx="95">
                  <c:v>158</c:v>
                </c:pt>
                <c:pt idx="96">
                  <c:v>158</c:v>
                </c:pt>
                <c:pt idx="97">
                  <c:v>158</c:v>
                </c:pt>
                <c:pt idx="98">
                  <c:v>158</c:v>
                </c:pt>
                <c:pt idx="99">
                  <c:v>142</c:v>
                </c:pt>
                <c:pt idx="100">
                  <c:v>142</c:v>
                </c:pt>
                <c:pt idx="101">
                  <c:v>142</c:v>
                </c:pt>
                <c:pt idx="102">
                  <c:v>142</c:v>
                </c:pt>
                <c:pt idx="103">
                  <c:v>142</c:v>
                </c:pt>
                <c:pt idx="104">
                  <c:v>142</c:v>
                </c:pt>
                <c:pt idx="105">
                  <c:v>142</c:v>
                </c:pt>
                <c:pt idx="106">
                  <c:v>142</c:v>
                </c:pt>
                <c:pt idx="107">
                  <c:v>142</c:v>
                </c:pt>
                <c:pt idx="108">
                  <c:v>142</c:v>
                </c:pt>
                <c:pt idx="109">
                  <c:v>142</c:v>
                </c:pt>
                <c:pt idx="110">
                  <c:v>142</c:v>
                </c:pt>
                <c:pt idx="111">
                  <c:v>142</c:v>
                </c:pt>
                <c:pt idx="112">
                  <c:v>142</c:v>
                </c:pt>
                <c:pt idx="113">
                  <c:v>142</c:v>
                </c:pt>
                <c:pt idx="114">
                  <c:v>142</c:v>
                </c:pt>
                <c:pt idx="115">
                  <c:v>142</c:v>
                </c:pt>
                <c:pt idx="116">
                  <c:v>142</c:v>
                </c:pt>
                <c:pt idx="117">
                  <c:v>142</c:v>
                </c:pt>
                <c:pt idx="118">
                  <c:v>142</c:v>
                </c:pt>
                <c:pt idx="119">
                  <c:v>142</c:v>
                </c:pt>
                <c:pt idx="120">
                  <c:v>142</c:v>
                </c:pt>
                <c:pt idx="121">
                  <c:v>142</c:v>
                </c:pt>
                <c:pt idx="122">
                  <c:v>142</c:v>
                </c:pt>
                <c:pt idx="123">
                  <c:v>142</c:v>
                </c:pt>
                <c:pt idx="124">
                  <c:v>142</c:v>
                </c:pt>
                <c:pt idx="125">
                  <c:v>142</c:v>
                </c:pt>
                <c:pt idx="126">
                  <c:v>142</c:v>
                </c:pt>
                <c:pt idx="127">
                  <c:v>142</c:v>
                </c:pt>
                <c:pt idx="128">
                  <c:v>142</c:v>
                </c:pt>
                <c:pt idx="129">
                  <c:v>142</c:v>
                </c:pt>
                <c:pt idx="130">
                  <c:v>142</c:v>
                </c:pt>
                <c:pt idx="131">
                  <c:v>142</c:v>
                </c:pt>
                <c:pt idx="132">
                  <c:v>142</c:v>
                </c:pt>
                <c:pt idx="133">
                  <c:v>142</c:v>
                </c:pt>
                <c:pt idx="134">
                  <c:v>142</c:v>
                </c:pt>
                <c:pt idx="135">
                  <c:v>142</c:v>
                </c:pt>
                <c:pt idx="136">
                  <c:v>142</c:v>
                </c:pt>
                <c:pt idx="137">
                  <c:v>142</c:v>
                </c:pt>
                <c:pt idx="138">
                  <c:v>142</c:v>
                </c:pt>
                <c:pt idx="139">
                  <c:v>80</c:v>
                </c:pt>
                <c:pt idx="140">
                  <c:v>80</c:v>
                </c:pt>
                <c:pt idx="141">
                  <c:v>80</c:v>
                </c:pt>
                <c:pt idx="142">
                  <c:v>80</c:v>
                </c:pt>
                <c:pt idx="143">
                  <c:v>80</c:v>
                </c:pt>
                <c:pt idx="144">
                  <c:v>80</c:v>
                </c:pt>
                <c:pt idx="145">
                  <c:v>80</c:v>
                </c:pt>
                <c:pt idx="146">
                  <c:v>80</c:v>
                </c:pt>
                <c:pt idx="147">
                  <c:v>80</c:v>
                </c:pt>
                <c:pt idx="148">
                  <c:v>80</c:v>
                </c:pt>
                <c:pt idx="149">
                  <c:v>80</c:v>
                </c:pt>
                <c:pt idx="150">
                  <c:v>93</c:v>
                </c:pt>
                <c:pt idx="151">
                  <c:v>93</c:v>
                </c:pt>
                <c:pt idx="152">
                  <c:v>93</c:v>
                </c:pt>
                <c:pt idx="153">
                  <c:v>93</c:v>
                </c:pt>
                <c:pt idx="154">
                  <c:v>93</c:v>
                </c:pt>
                <c:pt idx="155">
                  <c:v>93</c:v>
                </c:pt>
                <c:pt idx="156">
                  <c:v>93</c:v>
                </c:pt>
                <c:pt idx="157">
                  <c:v>93</c:v>
                </c:pt>
                <c:pt idx="158">
                  <c:v>93</c:v>
                </c:pt>
                <c:pt idx="159">
                  <c:v>93</c:v>
                </c:pt>
                <c:pt idx="160">
                  <c:v>128</c:v>
                </c:pt>
                <c:pt idx="161">
                  <c:v>128</c:v>
                </c:pt>
                <c:pt idx="162">
                  <c:v>128</c:v>
                </c:pt>
                <c:pt idx="163">
                  <c:v>128</c:v>
                </c:pt>
                <c:pt idx="164">
                  <c:v>128</c:v>
                </c:pt>
                <c:pt idx="165">
                  <c:v>128</c:v>
                </c:pt>
                <c:pt idx="166">
                  <c:v>128</c:v>
                </c:pt>
                <c:pt idx="167">
                  <c:v>128</c:v>
                </c:pt>
                <c:pt idx="168">
                  <c:v>128</c:v>
                </c:pt>
                <c:pt idx="169">
                  <c:v>128</c:v>
                </c:pt>
                <c:pt idx="170">
                  <c:v>135</c:v>
                </c:pt>
                <c:pt idx="171">
                  <c:v>135</c:v>
                </c:pt>
                <c:pt idx="172">
                  <c:v>135</c:v>
                </c:pt>
                <c:pt idx="173">
                  <c:v>135</c:v>
                </c:pt>
                <c:pt idx="174">
                  <c:v>135</c:v>
                </c:pt>
                <c:pt idx="175">
                  <c:v>135</c:v>
                </c:pt>
                <c:pt idx="176">
                  <c:v>135</c:v>
                </c:pt>
                <c:pt idx="177">
                  <c:v>135</c:v>
                </c:pt>
                <c:pt idx="178">
                  <c:v>135</c:v>
                </c:pt>
                <c:pt idx="179">
                  <c:v>135</c:v>
                </c:pt>
                <c:pt idx="180">
                  <c:v>135</c:v>
                </c:pt>
                <c:pt idx="181">
                  <c:v>135</c:v>
                </c:pt>
                <c:pt idx="182">
                  <c:v>135</c:v>
                </c:pt>
                <c:pt idx="183">
                  <c:v>135</c:v>
                </c:pt>
                <c:pt idx="184">
                  <c:v>135</c:v>
                </c:pt>
                <c:pt idx="185">
                  <c:v>135</c:v>
                </c:pt>
                <c:pt idx="186">
                  <c:v>135</c:v>
                </c:pt>
                <c:pt idx="187">
                  <c:v>135</c:v>
                </c:pt>
                <c:pt idx="188">
                  <c:v>135</c:v>
                </c:pt>
                <c:pt idx="189">
                  <c:v>135</c:v>
                </c:pt>
                <c:pt idx="190">
                  <c:v>135</c:v>
                </c:pt>
                <c:pt idx="191">
                  <c:v>135</c:v>
                </c:pt>
                <c:pt idx="192">
                  <c:v>135</c:v>
                </c:pt>
                <c:pt idx="193">
                  <c:v>135</c:v>
                </c:pt>
                <c:pt idx="194">
                  <c:v>135</c:v>
                </c:pt>
                <c:pt idx="195">
                  <c:v>135</c:v>
                </c:pt>
                <c:pt idx="196">
                  <c:v>135</c:v>
                </c:pt>
                <c:pt idx="197">
                  <c:v>135</c:v>
                </c:pt>
                <c:pt idx="198">
                  <c:v>135</c:v>
                </c:pt>
                <c:pt idx="199">
                  <c:v>135</c:v>
                </c:pt>
                <c:pt idx="200">
                  <c:v>135</c:v>
                </c:pt>
                <c:pt idx="201">
                  <c:v>126</c:v>
                </c:pt>
                <c:pt idx="202">
                  <c:v>126</c:v>
                </c:pt>
                <c:pt idx="203">
                  <c:v>126</c:v>
                </c:pt>
                <c:pt idx="204">
                  <c:v>126</c:v>
                </c:pt>
                <c:pt idx="205">
                  <c:v>126</c:v>
                </c:pt>
                <c:pt idx="206">
                  <c:v>126</c:v>
                </c:pt>
                <c:pt idx="207">
                  <c:v>126</c:v>
                </c:pt>
                <c:pt idx="208">
                  <c:v>126</c:v>
                </c:pt>
                <c:pt idx="209">
                  <c:v>126</c:v>
                </c:pt>
                <c:pt idx="210">
                  <c:v>126</c:v>
                </c:pt>
                <c:pt idx="211">
                  <c:v>126</c:v>
                </c:pt>
                <c:pt idx="212">
                  <c:v>126</c:v>
                </c:pt>
                <c:pt idx="213">
                  <c:v>126</c:v>
                </c:pt>
                <c:pt idx="214">
                  <c:v>126</c:v>
                </c:pt>
                <c:pt idx="215">
                  <c:v>126</c:v>
                </c:pt>
                <c:pt idx="216">
                  <c:v>126</c:v>
                </c:pt>
                <c:pt idx="217">
                  <c:v>126</c:v>
                </c:pt>
                <c:pt idx="218">
                  <c:v>126</c:v>
                </c:pt>
                <c:pt idx="219">
                  <c:v>126</c:v>
                </c:pt>
                <c:pt idx="220">
                  <c:v>126</c:v>
                </c:pt>
                <c:pt idx="221">
                  <c:v>126</c:v>
                </c:pt>
                <c:pt idx="222">
                  <c:v>126</c:v>
                </c:pt>
                <c:pt idx="223">
                  <c:v>126</c:v>
                </c:pt>
                <c:pt idx="224">
                  <c:v>126</c:v>
                </c:pt>
                <c:pt idx="225">
                  <c:v>126</c:v>
                </c:pt>
                <c:pt idx="226">
                  <c:v>126</c:v>
                </c:pt>
                <c:pt idx="227">
                  <c:v>126</c:v>
                </c:pt>
                <c:pt idx="228">
                  <c:v>126</c:v>
                </c:pt>
                <c:pt idx="229">
                  <c:v>126</c:v>
                </c:pt>
                <c:pt idx="230">
                  <c:v>126</c:v>
                </c:pt>
                <c:pt idx="231">
                  <c:v>126</c:v>
                </c:pt>
                <c:pt idx="232">
                  <c:v>112</c:v>
                </c:pt>
                <c:pt idx="233">
                  <c:v>112</c:v>
                </c:pt>
                <c:pt idx="234">
                  <c:v>112</c:v>
                </c:pt>
                <c:pt idx="235">
                  <c:v>112</c:v>
                </c:pt>
                <c:pt idx="236">
                  <c:v>112</c:v>
                </c:pt>
                <c:pt idx="237">
                  <c:v>112</c:v>
                </c:pt>
                <c:pt idx="238">
                  <c:v>112</c:v>
                </c:pt>
                <c:pt idx="239">
                  <c:v>112</c:v>
                </c:pt>
                <c:pt idx="240">
                  <c:v>112</c:v>
                </c:pt>
                <c:pt idx="241">
                  <c:v>112</c:v>
                </c:pt>
                <c:pt idx="242">
                  <c:v>112</c:v>
                </c:pt>
                <c:pt idx="243">
                  <c:v>112</c:v>
                </c:pt>
                <c:pt idx="244">
                  <c:v>112</c:v>
                </c:pt>
                <c:pt idx="245">
                  <c:v>112</c:v>
                </c:pt>
                <c:pt idx="246">
                  <c:v>112</c:v>
                </c:pt>
                <c:pt idx="247">
                  <c:v>112</c:v>
                </c:pt>
                <c:pt idx="248">
                  <c:v>112</c:v>
                </c:pt>
                <c:pt idx="249">
                  <c:v>112</c:v>
                </c:pt>
                <c:pt idx="250">
                  <c:v>112</c:v>
                </c:pt>
                <c:pt idx="251">
                  <c:v>112</c:v>
                </c:pt>
                <c:pt idx="252">
                  <c:v>112</c:v>
                </c:pt>
                <c:pt idx="253">
                  <c:v>112</c:v>
                </c:pt>
                <c:pt idx="254">
                  <c:v>112</c:v>
                </c:pt>
                <c:pt idx="255">
                  <c:v>112</c:v>
                </c:pt>
                <c:pt idx="256">
                  <c:v>112</c:v>
                </c:pt>
                <c:pt idx="257">
                  <c:v>112</c:v>
                </c:pt>
                <c:pt idx="258">
                  <c:v>112</c:v>
                </c:pt>
                <c:pt idx="259">
                  <c:v>112</c:v>
                </c:pt>
                <c:pt idx="260">
                  <c:v>112</c:v>
                </c:pt>
                <c:pt idx="261">
                  <c:v>112</c:v>
                </c:pt>
                <c:pt idx="262">
                  <c:v>112</c:v>
                </c:pt>
                <c:pt idx="263">
                  <c:v>126</c:v>
                </c:pt>
                <c:pt idx="264">
                  <c:v>126</c:v>
                </c:pt>
                <c:pt idx="265">
                  <c:v>126</c:v>
                </c:pt>
                <c:pt idx="266">
                  <c:v>126</c:v>
                </c:pt>
                <c:pt idx="267">
                  <c:v>126</c:v>
                </c:pt>
                <c:pt idx="268">
                  <c:v>126</c:v>
                </c:pt>
                <c:pt idx="269">
                  <c:v>126</c:v>
                </c:pt>
                <c:pt idx="270">
                  <c:v>126</c:v>
                </c:pt>
                <c:pt idx="271">
                  <c:v>126</c:v>
                </c:pt>
                <c:pt idx="272">
                  <c:v>126</c:v>
                </c:pt>
                <c:pt idx="273">
                  <c:v>126</c:v>
                </c:pt>
                <c:pt idx="274">
                  <c:v>126</c:v>
                </c:pt>
                <c:pt idx="275">
                  <c:v>126</c:v>
                </c:pt>
                <c:pt idx="276">
                  <c:v>126</c:v>
                </c:pt>
                <c:pt idx="277">
                  <c:v>126</c:v>
                </c:pt>
                <c:pt idx="278">
                  <c:v>126</c:v>
                </c:pt>
                <c:pt idx="279">
                  <c:v>126</c:v>
                </c:pt>
                <c:pt idx="280">
                  <c:v>126</c:v>
                </c:pt>
                <c:pt idx="281">
                  <c:v>126</c:v>
                </c:pt>
                <c:pt idx="282">
                  <c:v>126</c:v>
                </c:pt>
                <c:pt idx="283">
                  <c:v>126</c:v>
                </c:pt>
                <c:pt idx="284">
                  <c:v>126</c:v>
                </c:pt>
                <c:pt idx="285">
                  <c:v>126</c:v>
                </c:pt>
                <c:pt idx="286">
                  <c:v>126</c:v>
                </c:pt>
                <c:pt idx="287">
                  <c:v>126</c:v>
                </c:pt>
                <c:pt idx="288">
                  <c:v>126</c:v>
                </c:pt>
                <c:pt idx="289">
                  <c:v>126</c:v>
                </c:pt>
                <c:pt idx="290">
                  <c:v>126</c:v>
                </c:pt>
                <c:pt idx="291">
                  <c:v>126</c:v>
                </c:pt>
                <c:pt idx="292">
                  <c:v>135</c:v>
                </c:pt>
                <c:pt idx="293">
                  <c:v>135</c:v>
                </c:pt>
                <c:pt idx="294">
                  <c:v>135</c:v>
                </c:pt>
                <c:pt idx="295">
                  <c:v>135</c:v>
                </c:pt>
                <c:pt idx="296">
                  <c:v>135</c:v>
                </c:pt>
                <c:pt idx="297">
                  <c:v>135</c:v>
                </c:pt>
                <c:pt idx="298">
                  <c:v>135</c:v>
                </c:pt>
                <c:pt idx="299">
                  <c:v>135</c:v>
                </c:pt>
                <c:pt idx="300">
                  <c:v>135</c:v>
                </c:pt>
                <c:pt idx="301">
                  <c:v>135</c:v>
                </c:pt>
                <c:pt idx="302">
                  <c:v>135</c:v>
                </c:pt>
                <c:pt idx="303">
                  <c:v>135</c:v>
                </c:pt>
                <c:pt idx="304">
                  <c:v>135</c:v>
                </c:pt>
                <c:pt idx="305">
                  <c:v>135</c:v>
                </c:pt>
                <c:pt idx="306">
                  <c:v>135</c:v>
                </c:pt>
                <c:pt idx="307">
                  <c:v>135</c:v>
                </c:pt>
                <c:pt idx="308">
                  <c:v>135</c:v>
                </c:pt>
                <c:pt idx="309">
                  <c:v>135</c:v>
                </c:pt>
                <c:pt idx="310">
                  <c:v>135</c:v>
                </c:pt>
                <c:pt idx="311">
                  <c:v>135</c:v>
                </c:pt>
                <c:pt idx="312">
                  <c:v>135</c:v>
                </c:pt>
                <c:pt idx="313">
                  <c:v>135</c:v>
                </c:pt>
                <c:pt idx="314">
                  <c:v>135</c:v>
                </c:pt>
                <c:pt idx="315">
                  <c:v>135</c:v>
                </c:pt>
                <c:pt idx="316">
                  <c:v>135</c:v>
                </c:pt>
                <c:pt idx="317">
                  <c:v>135</c:v>
                </c:pt>
                <c:pt idx="318">
                  <c:v>135</c:v>
                </c:pt>
                <c:pt idx="319">
                  <c:v>135</c:v>
                </c:pt>
                <c:pt idx="320">
                  <c:v>135</c:v>
                </c:pt>
                <c:pt idx="321">
                  <c:v>135</c:v>
                </c:pt>
                <c:pt idx="322">
                  <c:v>135</c:v>
                </c:pt>
                <c:pt idx="323">
                  <c:v>138</c:v>
                </c:pt>
                <c:pt idx="324">
                  <c:v>138</c:v>
                </c:pt>
                <c:pt idx="325">
                  <c:v>138</c:v>
                </c:pt>
                <c:pt idx="326">
                  <c:v>138</c:v>
                </c:pt>
                <c:pt idx="327">
                  <c:v>138</c:v>
                </c:pt>
                <c:pt idx="328">
                  <c:v>138</c:v>
                </c:pt>
                <c:pt idx="329">
                  <c:v>138</c:v>
                </c:pt>
                <c:pt idx="330">
                  <c:v>138</c:v>
                </c:pt>
                <c:pt idx="331">
                  <c:v>138</c:v>
                </c:pt>
                <c:pt idx="332">
                  <c:v>138</c:v>
                </c:pt>
                <c:pt idx="333">
                  <c:v>138</c:v>
                </c:pt>
                <c:pt idx="334">
                  <c:v>138</c:v>
                </c:pt>
                <c:pt idx="335">
                  <c:v>138</c:v>
                </c:pt>
                <c:pt idx="336">
                  <c:v>138</c:v>
                </c:pt>
                <c:pt idx="337">
                  <c:v>138</c:v>
                </c:pt>
                <c:pt idx="338">
                  <c:v>138</c:v>
                </c:pt>
                <c:pt idx="339">
                  <c:v>138</c:v>
                </c:pt>
                <c:pt idx="340">
                  <c:v>138</c:v>
                </c:pt>
                <c:pt idx="341">
                  <c:v>138</c:v>
                </c:pt>
                <c:pt idx="342">
                  <c:v>138</c:v>
                </c:pt>
                <c:pt idx="343">
                  <c:v>138</c:v>
                </c:pt>
                <c:pt idx="344">
                  <c:v>138</c:v>
                </c:pt>
                <c:pt idx="345">
                  <c:v>138</c:v>
                </c:pt>
                <c:pt idx="346">
                  <c:v>138</c:v>
                </c:pt>
                <c:pt idx="347">
                  <c:v>138</c:v>
                </c:pt>
                <c:pt idx="348">
                  <c:v>138</c:v>
                </c:pt>
                <c:pt idx="349">
                  <c:v>138</c:v>
                </c:pt>
                <c:pt idx="350">
                  <c:v>138</c:v>
                </c:pt>
                <c:pt idx="351">
                  <c:v>138</c:v>
                </c:pt>
                <c:pt idx="352">
                  <c:v>138</c:v>
                </c:pt>
                <c:pt idx="353">
                  <c:v>139</c:v>
                </c:pt>
                <c:pt idx="354">
                  <c:v>139</c:v>
                </c:pt>
                <c:pt idx="355">
                  <c:v>139</c:v>
                </c:pt>
                <c:pt idx="356">
                  <c:v>139</c:v>
                </c:pt>
                <c:pt idx="357">
                  <c:v>139</c:v>
                </c:pt>
                <c:pt idx="358">
                  <c:v>139</c:v>
                </c:pt>
                <c:pt idx="359">
                  <c:v>139</c:v>
                </c:pt>
                <c:pt idx="360">
                  <c:v>139</c:v>
                </c:pt>
                <c:pt idx="361">
                  <c:v>139</c:v>
                </c:pt>
                <c:pt idx="362">
                  <c:v>139</c:v>
                </c:pt>
                <c:pt idx="363">
                  <c:v>139</c:v>
                </c:pt>
                <c:pt idx="364">
                  <c:v>139</c:v>
                </c:pt>
                <c:pt idx="365">
                  <c:v>139</c:v>
                </c:pt>
                <c:pt idx="366">
                  <c:v>139</c:v>
                </c:pt>
                <c:pt idx="367">
                  <c:v>139</c:v>
                </c:pt>
                <c:pt idx="368">
                  <c:v>139</c:v>
                </c:pt>
                <c:pt idx="369">
                  <c:v>139</c:v>
                </c:pt>
                <c:pt idx="370">
                  <c:v>139</c:v>
                </c:pt>
                <c:pt idx="371">
                  <c:v>139</c:v>
                </c:pt>
                <c:pt idx="372">
                  <c:v>139</c:v>
                </c:pt>
                <c:pt idx="373">
                  <c:v>139</c:v>
                </c:pt>
                <c:pt idx="374">
                  <c:v>139</c:v>
                </c:pt>
                <c:pt idx="375">
                  <c:v>139</c:v>
                </c:pt>
                <c:pt idx="376">
                  <c:v>139</c:v>
                </c:pt>
                <c:pt idx="377">
                  <c:v>139</c:v>
                </c:pt>
                <c:pt idx="378">
                  <c:v>139</c:v>
                </c:pt>
                <c:pt idx="379">
                  <c:v>139</c:v>
                </c:pt>
                <c:pt idx="380">
                  <c:v>139</c:v>
                </c:pt>
                <c:pt idx="381">
                  <c:v>139</c:v>
                </c:pt>
                <c:pt idx="382">
                  <c:v>139</c:v>
                </c:pt>
                <c:pt idx="383">
                  <c:v>139</c:v>
                </c:pt>
                <c:pt idx="384">
                  <c:v>137</c:v>
                </c:pt>
                <c:pt idx="385">
                  <c:v>137</c:v>
                </c:pt>
                <c:pt idx="386">
                  <c:v>137</c:v>
                </c:pt>
                <c:pt idx="387">
                  <c:v>137</c:v>
                </c:pt>
                <c:pt idx="388">
                  <c:v>137</c:v>
                </c:pt>
                <c:pt idx="389">
                  <c:v>137</c:v>
                </c:pt>
                <c:pt idx="390">
                  <c:v>137</c:v>
                </c:pt>
                <c:pt idx="391">
                  <c:v>137</c:v>
                </c:pt>
                <c:pt idx="392">
                  <c:v>137</c:v>
                </c:pt>
                <c:pt idx="393">
                  <c:v>137</c:v>
                </c:pt>
                <c:pt idx="394">
                  <c:v>137</c:v>
                </c:pt>
                <c:pt idx="395">
                  <c:v>137</c:v>
                </c:pt>
                <c:pt idx="396">
                  <c:v>137</c:v>
                </c:pt>
                <c:pt idx="397">
                  <c:v>137</c:v>
                </c:pt>
                <c:pt idx="398">
                  <c:v>137</c:v>
                </c:pt>
                <c:pt idx="399">
                  <c:v>137</c:v>
                </c:pt>
                <c:pt idx="400">
                  <c:v>137</c:v>
                </c:pt>
                <c:pt idx="401">
                  <c:v>137</c:v>
                </c:pt>
                <c:pt idx="402">
                  <c:v>137</c:v>
                </c:pt>
                <c:pt idx="403">
                  <c:v>137</c:v>
                </c:pt>
                <c:pt idx="404">
                  <c:v>137</c:v>
                </c:pt>
                <c:pt idx="405">
                  <c:v>137</c:v>
                </c:pt>
                <c:pt idx="406">
                  <c:v>137</c:v>
                </c:pt>
                <c:pt idx="407">
                  <c:v>137</c:v>
                </c:pt>
                <c:pt idx="408">
                  <c:v>137</c:v>
                </c:pt>
                <c:pt idx="409">
                  <c:v>137</c:v>
                </c:pt>
                <c:pt idx="410">
                  <c:v>137</c:v>
                </c:pt>
                <c:pt idx="411">
                  <c:v>137</c:v>
                </c:pt>
                <c:pt idx="412">
                  <c:v>137</c:v>
                </c:pt>
                <c:pt idx="413">
                  <c:v>137</c:v>
                </c:pt>
                <c:pt idx="414">
                  <c:v>136</c:v>
                </c:pt>
                <c:pt idx="415">
                  <c:v>142</c:v>
                </c:pt>
                <c:pt idx="416">
                  <c:v>142</c:v>
                </c:pt>
                <c:pt idx="417">
                  <c:v>142</c:v>
                </c:pt>
                <c:pt idx="418">
                  <c:v>142</c:v>
                </c:pt>
                <c:pt idx="419">
                  <c:v>142</c:v>
                </c:pt>
                <c:pt idx="420">
                  <c:v>142</c:v>
                </c:pt>
                <c:pt idx="421">
                  <c:v>142</c:v>
                </c:pt>
                <c:pt idx="422">
                  <c:v>142</c:v>
                </c:pt>
                <c:pt idx="423">
                  <c:v>142</c:v>
                </c:pt>
                <c:pt idx="424">
                  <c:v>142</c:v>
                </c:pt>
                <c:pt idx="425">
                  <c:v>142</c:v>
                </c:pt>
                <c:pt idx="426">
                  <c:v>142</c:v>
                </c:pt>
                <c:pt idx="427">
                  <c:v>142</c:v>
                </c:pt>
                <c:pt idx="428">
                  <c:v>142</c:v>
                </c:pt>
                <c:pt idx="429">
                  <c:v>142</c:v>
                </c:pt>
                <c:pt idx="430">
                  <c:v>142</c:v>
                </c:pt>
                <c:pt idx="431">
                  <c:v>142</c:v>
                </c:pt>
                <c:pt idx="432">
                  <c:v>142</c:v>
                </c:pt>
                <c:pt idx="433">
                  <c:v>142</c:v>
                </c:pt>
                <c:pt idx="434">
                  <c:v>142</c:v>
                </c:pt>
                <c:pt idx="435">
                  <c:v>142</c:v>
                </c:pt>
                <c:pt idx="436">
                  <c:v>142</c:v>
                </c:pt>
                <c:pt idx="437">
                  <c:v>142</c:v>
                </c:pt>
                <c:pt idx="438">
                  <c:v>142</c:v>
                </c:pt>
                <c:pt idx="439">
                  <c:v>142</c:v>
                </c:pt>
                <c:pt idx="440">
                  <c:v>142</c:v>
                </c:pt>
                <c:pt idx="441">
                  <c:v>142</c:v>
                </c:pt>
                <c:pt idx="442">
                  <c:v>142</c:v>
                </c:pt>
                <c:pt idx="443">
                  <c:v>142</c:v>
                </c:pt>
                <c:pt idx="444">
                  <c:v>142</c:v>
                </c:pt>
                <c:pt idx="445">
                  <c:v>135</c:v>
                </c:pt>
                <c:pt idx="446">
                  <c:v>135</c:v>
                </c:pt>
                <c:pt idx="447">
                  <c:v>135</c:v>
                </c:pt>
                <c:pt idx="448">
                  <c:v>135</c:v>
                </c:pt>
                <c:pt idx="449">
                  <c:v>135</c:v>
                </c:pt>
                <c:pt idx="450">
                  <c:v>135</c:v>
                </c:pt>
                <c:pt idx="451">
                  <c:v>135</c:v>
                </c:pt>
                <c:pt idx="452">
                  <c:v>135</c:v>
                </c:pt>
                <c:pt idx="453">
                  <c:v>135</c:v>
                </c:pt>
                <c:pt idx="454">
                  <c:v>135</c:v>
                </c:pt>
                <c:pt idx="455">
                  <c:v>135</c:v>
                </c:pt>
                <c:pt idx="456">
                  <c:v>135</c:v>
                </c:pt>
                <c:pt idx="457">
                  <c:v>135</c:v>
                </c:pt>
                <c:pt idx="458">
                  <c:v>135</c:v>
                </c:pt>
                <c:pt idx="459">
                  <c:v>135</c:v>
                </c:pt>
                <c:pt idx="460">
                  <c:v>135</c:v>
                </c:pt>
                <c:pt idx="461">
                  <c:v>135</c:v>
                </c:pt>
                <c:pt idx="462">
                  <c:v>135</c:v>
                </c:pt>
                <c:pt idx="463">
                  <c:v>135</c:v>
                </c:pt>
                <c:pt idx="464">
                  <c:v>135</c:v>
                </c:pt>
                <c:pt idx="465">
                  <c:v>135</c:v>
                </c:pt>
                <c:pt idx="466">
                  <c:v>135</c:v>
                </c:pt>
                <c:pt idx="467">
                  <c:v>135</c:v>
                </c:pt>
                <c:pt idx="468">
                  <c:v>135</c:v>
                </c:pt>
                <c:pt idx="469">
                  <c:v>135</c:v>
                </c:pt>
                <c:pt idx="470">
                  <c:v>135</c:v>
                </c:pt>
                <c:pt idx="471">
                  <c:v>135</c:v>
                </c:pt>
                <c:pt idx="472">
                  <c:v>135</c:v>
                </c:pt>
                <c:pt idx="473">
                  <c:v>135</c:v>
                </c:pt>
                <c:pt idx="474">
                  <c:v>135</c:v>
                </c:pt>
                <c:pt idx="475">
                  <c:v>142</c:v>
                </c:pt>
                <c:pt idx="476">
                  <c:v>142</c:v>
                </c:pt>
                <c:pt idx="477">
                  <c:v>142</c:v>
                </c:pt>
                <c:pt idx="478">
                  <c:v>142</c:v>
                </c:pt>
                <c:pt idx="479">
                  <c:v>142</c:v>
                </c:pt>
                <c:pt idx="480">
                  <c:v>142</c:v>
                </c:pt>
                <c:pt idx="481">
                  <c:v>142</c:v>
                </c:pt>
                <c:pt idx="482">
                  <c:v>142</c:v>
                </c:pt>
                <c:pt idx="483">
                  <c:v>142</c:v>
                </c:pt>
                <c:pt idx="484">
                  <c:v>142</c:v>
                </c:pt>
                <c:pt idx="485">
                  <c:v>142</c:v>
                </c:pt>
                <c:pt idx="486">
                  <c:v>142</c:v>
                </c:pt>
                <c:pt idx="487">
                  <c:v>142</c:v>
                </c:pt>
                <c:pt idx="488">
                  <c:v>142</c:v>
                </c:pt>
                <c:pt idx="489">
                  <c:v>142</c:v>
                </c:pt>
                <c:pt idx="490">
                  <c:v>142</c:v>
                </c:pt>
                <c:pt idx="491">
                  <c:v>142</c:v>
                </c:pt>
                <c:pt idx="492">
                  <c:v>142</c:v>
                </c:pt>
                <c:pt idx="493">
                  <c:v>142</c:v>
                </c:pt>
                <c:pt idx="494">
                  <c:v>142</c:v>
                </c:pt>
                <c:pt idx="495">
                  <c:v>142</c:v>
                </c:pt>
                <c:pt idx="496">
                  <c:v>142</c:v>
                </c:pt>
                <c:pt idx="497">
                  <c:v>142</c:v>
                </c:pt>
                <c:pt idx="498">
                  <c:v>142</c:v>
                </c:pt>
                <c:pt idx="499">
                  <c:v>142</c:v>
                </c:pt>
                <c:pt idx="500">
                  <c:v>142</c:v>
                </c:pt>
                <c:pt idx="501">
                  <c:v>142</c:v>
                </c:pt>
                <c:pt idx="502">
                  <c:v>142</c:v>
                </c:pt>
                <c:pt idx="503">
                  <c:v>142</c:v>
                </c:pt>
                <c:pt idx="504">
                  <c:v>142</c:v>
                </c:pt>
                <c:pt idx="505">
                  <c:v>142</c:v>
                </c:pt>
                <c:pt idx="506">
                  <c:v>141</c:v>
                </c:pt>
                <c:pt idx="507">
                  <c:v>141</c:v>
                </c:pt>
                <c:pt idx="508">
                  <c:v>141</c:v>
                </c:pt>
                <c:pt idx="509">
                  <c:v>141</c:v>
                </c:pt>
                <c:pt idx="510">
                  <c:v>141</c:v>
                </c:pt>
                <c:pt idx="511">
                  <c:v>141</c:v>
                </c:pt>
                <c:pt idx="512">
                  <c:v>141</c:v>
                </c:pt>
                <c:pt idx="513">
                  <c:v>141</c:v>
                </c:pt>
                <c:pt idx="514">
                  <c:v>141</c:v>
                </c:pt>
                <c:pt idx="515">
                  <c:v>141</c:v>
                </c:pt>
                <c:pt idx="516">
                  <c:v>141</c:v>
                </c:pt>
                <c:pt idx="517">
                  <c:v>141</c:v>
                </c:pt>
                <c:pt idx="518">
                  <c:v>141</c:v>
                </c:pt>
                <c:pt idx="519">
                  <c:v>141</c:v>
                </c:pt>
                <c:pt idx="520">
                  <c:v>141</c:v>
                </c:pt>
                <c:pt idx="521">
                  <c:v>141</c:v>
                </c:pt>
                <c:pt idx="522">
                  <c:v>141</c:v>
                </c:pt>
                <c:pt idx="523">
                  <c:v>141</c:v>
                </c:pt>
                <c:pt idx="524">
                  <c:v>141</c:v>
                </c:pt>
                <c:pt idx="525">
                  <c:v>141</c:v>
                </c:pt>
                <c:pt idx="526">
                  <c:v>137</c:v>
                </c:pt>
                <c:pt idx="527">
                  <c:v>137</c:v>
                </c:pt>
                <c:pt idx="528">
                  <c:v>137</c:v>
                </c:pt>
                <c:pt idx="529">
                  <c:v>137</c:v>
                </c:pt>
                <c:pt idx="530">
                  <c:v>137</c:v>
                </c:pt>
                <c:pt idx="531">
                  <c:v>137</c:v>
                </c:pt>
                <c:pt idx="532">
                  <c:v>137</c:v>
                </c:pt>
                <c:pt idx="533">
                  <c:v>137</c:v>
                </c:pt>
                <c:pt idx="534">
                  <c:v>137</c:v>
                </c:pt>
                <c:pt idx="535">
                  <c:v>137</c:v>
                </c:pt>
                <c:pt idx="536">
                  <c:v>137</c:v>
                </c:pt>
                <c:pt idx="537">
                  <c:v>137</c:v>
                </c:pt>
                <c:pt idx="538">
                  <c:v>137</c:v>
                </c:pt>
                <c:pt idx="539">
                  <c:v>137</c:v>
                </c:pt>
                <c:pt idx="540">
                  <c:v>137</c:v>
                </c:pt>
                <c:pt idx="541">
                  <c:v>137</c:v>
                </c:pt>
                <c:pt idx="542">
                  <c:v>137</c:v>
                </c:pt>
                <c:pt idx="543">
                  <c:v>137</c:v>
                </c:pt>
                <c:pt idx="544">
                  <c:v>137</c:v>
                </c:pt>
                <c:pt idx="545">
                  <c:v>137</c:v>
                </c:pt>
                <c:pt idx="546">
                  <c:v>137</c:v>
                </c:pt>
                <c:pt idx="547">
                  <c:v>137</c:v>
                </c:pt>
                <c:pt idx="548">
                  <c:v>137</c:v>
                </c:pt>
                <c:pt idx="549">
                  <c:v>137</c:v>
                </c:pt>
                <c:pt idx="550">
                  <c:v>137</c:v>
                </c:pt>
                <c:pt idx="551">
                  <c:v>137</c:v>
                </c:pt>
                <c:pt idx="552">
                  <c:v>137</c:v>
                </c:pt>
                <c:pt idx="553">
                  <c:v>137</c:v>
                </c:pt>
                <c:pt idx="554">
                  <c:v>137</c:v>
                </c:pt>
                <c:pt idx="555">
                  <c:v>137</c:v>
                </c:pt>
                <c:pt idx="556">
                  <c:v>137</c:v>
                </c:pt>
                <c:pt idx="557">
                  <c:v>138</c:v>
                </c:pt>
                <c:pt idx="558">
                  <c:v>138</c:v>
                </c:pt>
                <c:pt idx="559">
                  <c:v>138</c:v>
                </c:pt>
                <c:pt idx="560">
                  <c:v>138</c:v>
                </c:pt>
                <c:pt idx="561">
                  <c:v>138</c:v>
                </c:pt>
                <c:pt idx="562">
                  <c:v>138</c:v>
                </c:pt>
                <c:pt idx="563">
                  <c:v>138</c:v>
                </c:pt>
                <c:pt idx="564">
                  <c:v>138</c:v>
                </c:pt>
                <c:pt idx="565">
                  <c:v>138</c:v>
                </c:pt>
                <c:pt idx="566">
                  <c:v>138</c:v>
                </c:pt>
                <c:pt idx="567">
                  <c:v>138</c:v>
                </c:pt>
                <c:pt idx="568">
                  <c:v>138</c:v>
                </c:pt>
                <c:pt idx="569">
                  <c:v>138</c:v>
                </c:pt>
                <c:pt idx="570">
                  <c:v>138</c:v>
                </c:pt>
                <c:pt idx="571">
                  <c:v>138</c:v>
                </c:pt>
                <c:pt idx="572">
                  <c:v>138</c:v>
                </c:pt>
                <c:pt idx="573">
                  <c:v>138</c:v>
                </c:pt>
                <c:pt idx="574">
                  <c:v>138</c:v>
                </c:pt>
                <c:pt idx="575">
                  <c:v>138</c:v>
                </c:pt>
                <c:pt idx="576">
                  <c:v>138</c:v>
                </c:pt>
                <c:pt idx="577">
                  <c:v>138</c:v>
                </c:pt>
                <c:pt idx="578">
                  <c:v>138</c:v>
                </c:pt>
                <c:pt idx="579">
                  <c:v>138</c:v>
                </c:pt>
                <c:pt idx="580">
                  <c:v>138</c:v>
                </c:pt>
                <c:pt idx="581">
                  <c:v>138</c:v>
                </c:pt>
                <c:pt idx="582">
                  <c:v>138</c:v>
                </c:pt>
                <c:pt idx="583">
                  <c:v>138</c:v>
                </c:pt>
                <c:pt idx="584">
                  <c:v>138</c:v>
                </c:pt>
                <c:pt idx="585">
                  <c:v>138</c:v>
                </c:pt>
                <c:pt idx="586">
                  <c:v>138</c:v>
                </c:pt>
                <c:pt idx="587">
                  <c:v>138</c:v>
                </c:pt>
                <c:pt idx="588">
                  <c:v>139</c:v>
                </c:pt>
                <c:pt idx="589">
                  <c:v>139</c:v>
                </c:pt>
                <c:pt idx="590">
                  <c:v>139</c:v>
                </c:pt>
                <c:pt idx="591">
                  <c:v>139</c:v>
                </c:pt>
                <c:pt idx="592">
                  <c:v>139</c:v>
                </c:pt>
                <c:pt idx="593">
                  <c:v>139</c:v>
                </c:pt>
                <c:pt idx="594">
                  <c:v>139</c:v>
                </c:pt>
                <c:pt idx="595">
                  <c:v>139</c:v>
                </c:pt>
                <c:pt idx="596">
                  <c:v>139</c:v>
                </c:pt>
                <c:pt idx="597">
                  <c:v>139</c:v>
                </c:pt>
                <c:pt idx="598">
                  <c:v>139</c:v>
                </c:pt>
                <c:pt idx="599">
                  <c:v>139</c:v>
                </c:pt>
                <c:pt idx="600">
                  <c:v>139</c:v>
                </c:pt>
                <c:pt idx="601">
                  <c:v>139</c:v>
                </c:pt>
                <c:pt idx="602">
                  <c:v>139</c:v>
                </c:pt>
                <c:pt idx="603">
                  <c:v>139</c:v>
                </c:pt>
                <c:pt idx="604">
                  <c:v>139</c:v>
                </c:pt>
                <c:pt idx="605">
                  <c:v>139</c:v>
                </c:pt>
                <c:pt idx="606">
                  <c:v>139</c:v>
                </c:pt>
                <c:pt idx="607">
                  <c:v>139</c:v>
                </c:pt>
                <c:pt idx="608">
                  <c:v>139</c:v>
                </c:pt>
                <c:pt idx="609">
                  <c:v>139</c:v>
                </c:pt>
                <c:pt idx="610">
                  <c:v>139</c:v>
                </c:pt>
                <c:pt idx="611">
                  <c:v>139</c:v>
                </c:pt>
                <c:pt idx="612">
                  <c:v>139</c:v>
                </c:pt>
                <c:pt idx="613">
                  <c:v>139</c:v>
                </c:pt>
                <c:pt idx="614">
                  <c:v>139</c:v>
                </c:pt>
                <c:pt idx="615">
                  <c:v>139</c:v>
                </c:pt>
                <c:pt idx="616">
                  <c:v>139</c:v>
                </c:pt>
                <c:pt idx="617">
                  <c:v>139</c:v>
                </c:pt>
                <c:pt idx="618">
                  <c:v>136</c:v>
                </c:pt>
                <c:pt idx="619">
                  <c:v>136</c:v>
                </c:pt>
                <c:pt idx="620">
                  <c:v>136</c:v>
                </c:pt>
                <c:pt idx="621">
                  <c:v>136</c:v>
                </c:pt>
                <c:pt idx="622">
                  <c:v>136</c:v>
                </c:pt>
                <c:pt idx="623">
                  <c:v>136</c:v>
                </c:pt>
                <c:pt idx="624">
                  <c:v>136</c:v>
                </c:pt>
                <c:pt idx="625">
                  <c:v>136</c:v>
                </c:pt>
                <c:pt idx="626">
                  <c:v>136</c:v>
                </c:pt>
                <c:pt idx="627">
                  <c:v>136</c:v>
                </c:pt>
                <c:pt idx="628">
                  <c:v>136</c:v>
                </c:pt>
                <c:pt idx="629">
                  <c:v>136</c:v>
                </c:pt>
                <c:pt idx="630">
                  <c:v>136</c:v>
                </c:pt>
                <c:pt idx="631">
                  <c:v>136</c:v>
                </c:pt>
                <c:pt idx="632">
                  <c:v>136</c:v>
                </c:pt>
                <c:pt idx="633">
                  <c:v>136</c:v>
                </c:pt>
                <c:pt idx="634">
                  <c:v>136</c:v>
                </c:pt>
                <c:pt idx="635">
                  <c:v>136</c:v>
                </c:pt>
                <c:pt idx="636">
                  <c:v>136</c:v>
                </c:pt>
                <c:pt idx="637">
                  <c:v>136</c:v>
                </c:pt>
                <c:pt idx="638">
                  <c:v>136</c:v>
                </c:pt>
                <c:pt idx="639">
                  <c:v>136</c:v>
                </c:pt>
                <c:pt idx="640">
                  <c:v>136</c:v>
                </c:pt>
                <c:pt idx="641">
                  <c:v>136</c:v>
                </c:pt>
                <c:pt idx="642">
                  <c:v>136</c:v>
                </c:pt>
                <c:pt idx="643">
                  <c:v>136</c:v>
                </c:pt>
                <c:pt idx="644">
                  <c:v>136</c:v>
                </c:pt>
                <c:pt idx="645">
                  <c:v>136</c:v>
                </c:pt>
                <c:pt idx="646">
                  <c:v>136</c:v>
                </c:pt>
                <c:pt idx="647">
                  <c:v>136</c:v>
                </c:pt>
                <c:pt idx="648">
                  <c:v>136</c:v>
                </c:pt>
                <c:pt idx="649">
                  <c:v>138</c:v>
                </c:pt>
                <c:pt idx="650">
                  <c:v>138</c:v>
                </c:pt>
                <c:pt idx="651">
                  <c:v>138</c:v>
                </c:pt>
                <c:pt idx="652">
                  <c:v>138</c:v>
                </c:pt>
                <c:pt idx="653">
                  <c:v>138</c:v>
                </c:pt>
                <c:pt idx="654">
                  <c:v>138</c:v>
                </c:pt>
                <c:pt idx="655">
                  <c:v>138</c:v>
                </c:pt>
                <c:pt idx="656">
                  <c:v>138</c:v>
                </c:pt>
                <c:pt idx="657">
                  <c:v>138</c:v>
                </c:pt>
                <c:pt idx="658">
                  <c:v>138</c:v>
                </c:pt>
                <c:pt idx="659">
                  <c:v>138</c:v>
                </c:pt>
                <c:pt idx="660">
                  <c:v>138</c:v>
                </c:pt>
                <c:pt idx="661">
                  <c:v>138</c:v>
                </c:pt>
                <c:pt idx="662">
                  <c:v>138</c:v>
                </c:pt>
                <c:pt idx="663">
                  <c:v>138</c:v>
                </c:pt>
                <c:pt idx="664">
                  <c:v>138</c:v>
                </c:pt>
                <c:pt idx="665">
                  <c:v>138</c:v>
                </c:pt>
                <c:pt idx="666">
                  <c:v>138</c:v>
                </c:pt>
                <c:pt idx="667">
                  <c:v>138</c:v>
                </c:pt>
                <c:pt idx="668">
                  <c:v>138</c:v>
                </c:pt>
                <c:pt idx="669">
                  <c:v>138</c:v>
                </c:pt>
                <c:pt idx="670">
                  <c:v>138</c:v>
                </c:pt>
                <c:pt idx="671">
                  <c:v>138</c:v>
                </c:pt>
                <c:pt idx="672">
                  <c:v>138</c:v>
                </c:pt>
                <c:pt idx="673">
                  <c:v>138</c:v>
                </c:pt>
                <c:pt idx="674">
                  <c:v>138</c:v>
                </c:pt>
                <c:pt idx="675">
                  <c:v>138</c:v>
                </c:pt>
                <c:pt idx="676">
                  <c:v>138</c:v>
                </c:pt>
                <c:pt idx="677">
                  <c:v>138</c:v>
                </c:pt>
                <c:pt idx="678">
                  <c:v>138</c:v>
                </c:pt>
                <c:pt idx="679">
                  <c:v>134</c:v>
                </c:pt>
                <c:pt idx="680">
                  <c:v>134</c:v>
                </c:pt>
                <c:pt idx="681">
                  <c:v>134</c:v>
                </c:pt>
                <c:pt idx="682">
                  <c:v>134</c:v>
                </c:pt>
                <c:pt idx="683">
                  <c:v>134</c:v>
                </c:pt>
                <c:pt idx="684">
                  <c:v>134</c:v>
                </c:pt>
                <c:pt idx="685">
                  <c:v>134</c:v>
                </c:pt>
                <c:pt idx="686">
                  <c:v>134</c:v>
                </c:pt>
                <c:pt idx="687">
                  <c:v>134</c:v>
                </c:pt>
                <c:pt idx="688">
                  <c:v>134</c:v>
                </c:pt>
                <c:pt idx="689">
                  <c:v>134</c:v>
                </c:pt>
                <c:pt idx="690">
                  <c:v>134</c:v>
                </c:pt>
                <c:pt idx="691">
                  <c:v>134</c:v>
                </c:pt>
                <c:pt idx="692">
                  <c:v>134</c:v>
                </c:pt>
                <c:pt idx="693">
                  <c:v>134</c:v>
                </c:pt>
                <c:pt idx="694">
                  <c:v>134</c:v>
                </c:pt>
                <c:pt idx="695">
                  <c:v>134</c:v>
                </c:pt>
                <c:pt idx="696">
                  <c:v>134</c:v>
                </c:pt>
                <c:pt idx="697">
                  <c:v>134</c:v>
                </c:pt>
                <c:pt idx="698">
                  <c:v>134</c:v>
                </c:pt>
                <c:pt idx="699">
                  <c:v>134</c:v>
                </c:pt>
                <c:pt idx="700">
                  <c:v>134</c:v>
                </c:pt>
                <c:pt idx="701">
                  <c:v>134</c:v>
                </c:pt>
                <c:pt idx="702">
                  <c:v>134</c:v>
                </c:pt>
                <c:pt idx="703">
                  <c:v>134</c:v>
                </c:pt>
                <c:pt idx="704">
                  <c:v>134</c:v>
                </c:pt>
                <c:pt idx="705">
                  <c:v>134</c:v>
                </c:pt>
                <c:pt idx="706">
                  <c:v>134</c:v>
                </c:pt>
                <c:pt idx="707">
                  <c:v>134</c:v>
                </c:pt>
                <c:pt idx="708">
                  <c:v>134</c:v>
                </c:pt>
                <c:pt idx="709">
                  <c:v>134</c:v>
                </c:pt>
                <c:pt idx="710">
                  <c:v>138</c:v>
                </c:pt>
                <c:pt idx="711">
                  <c:v>138</c:v>
                </c:pt>
                <c:pt idx="712">
                  <c:v>138</c:v>
                </c:pt>
                <c:pt idx="713">
                  <c:v>138</c:v>
                </c:pt>
                <c:pt idx="714">
                  <c:v>138</c:v>
                </c:pt>
                <c:pt idx="715">
                  <c:v>138</c:v>
                </c:pt>
                <c:pt idx="716">
                  <c:v>138</c:v>
                </c:pt>
                <c:pt idx="717">
                  <c:v>138</c:v>
                </c:pt>
                <c:pt idx="718">
                  <c:v>138</c:v>
                </c:pt>
                <c:pt idx="719">
                  <c:v>138</c:v>
                </c:pt>
                <c:pt idx="720">
                  <c:v>138</c:v>
                </c:pt>
                <c:pt idx="721">
                  <c:v>138</c:v>
                </c:pt>
                <c:pt idx="722">
                  <c:v>138</c:v>
                </c:pt>
                <c:pt idx="723">
                  <c:v>138</c:v>
                </c:pt>
                <c:pt idx="724">
                  <c:v>138</c:v>
                </c:pt>
                <c:pt idx="725">
                  <c:v>138</c:v>
                </c:pt>
                <c:pt idx="726">
                  <c:v>138</c:v>
                </c:pt>
                <c:pt idx="727">
                  <c:v>138</c:v>
                </c:pt>
                <c:pt idx="728">
                  <c:v>138</c:v>
                </c:pt>
                <c:pt idx="729">
                  <c:v>138</c:v>
                </c:pt>
                <c:pt idx="730">
                  <c:v>138</c:v>
                </c:pt>
                <c:pt idx="731">
                  <c:v>138</c:v>
                </c:pt>
                <c:pt idx="732">
                  <c:v>138</c:v>
                </c:pt>
                <c:pt idx="733">
                  <c:v>138</c:v>
                </c:pt>
                <c:pt idx="734">
                  <c:v>138</c:v>
                </c:pt>
                <c:pt idx="735">
                  <c:v>138</c:v>
                </c:pt>
                <c:pt idx="736">
                  <c:v>138</c:v>
                </c:pt>
                <c:pt idx="737">
                  <c:v>138</c:v>
                </c:pt>
                <c:pt idx="738">
                  <c:v>138</c:v>
                </c:pt>
                <c:pt idx="739">
                  <c:v>138</c:v>
                </c:pt>
                <c:pt idx="740">
                  <c:v>142</c:v>
                </c:pt>
                <c:pt idx="741">
                  <c:v>142</c:v>
                </c:pt>
                <c:pt idx="742">
                  <c:v>142</c:v>
                </c:pt>
                <c:pt idx="743">
                  <c:v>142</c:v>
                </c:pt>
                <c:pt idx="744">
                  <c:v>142</c:v>
                </c:pt>
                <c:pt idx="745">
                  <c:v>142</c:v>
                </c:pt>
                <c:pt idx="746">
                  <c:v>142</c:v>
                </c:pt>
                <c:pt idx="747">
                  <c:v>142</c:v>
                </c:pt>
                <c:pt idx="748">
                  <c:v>142</c:v>
                </c:pt>
                <c:pt idx="749">
                  <c:v>142</c:v>
                </c:pt>
                <c:pt idx="750">
                  <c:v>142</c:v>
                </c:pt>
                <c:pt idx="751">
                  <c:v>142</c:v>
                </c:pt>
                <c:pt idx="752">
                  <c:v>142</c:v>
                </c:pt>
                <c:pt idx="753">
                  <c:v>142</c:v>
                </c:pt>
                <c:pt idx="754">
                  <c:v>142</c:v>
                </c:pt>
                <c:pt idx="755">
                  <c:v>142</c:v>
                </c:pt>
                <c:pt idx="756">
                  <c:v>142</c:v>
                </c:pt>
                <c:pt idx="757">
                  <c:v>142</c:v>
                </c:pt>
                <c:pt idx="758">
                  <c:v>142</c:v>
                </c:pt>
                <c:pt idx="759">
                  <c:v>142</c:v>
                </c:pt>
                <c:pt idx="760">
                  <c:v>142</c:v>
                </c:pt>
                <c:pt idx="761">
                  <c:v>142</c:v>
                </c:pt>
                <c:pt idx="762">
                  <c:v>142</c:v>
                </c:pt>
                <c:pt idx="763">
                  <c:v>142</c:v>
                </c:pt>
                <c:pt idx="764">
                  <c:v>142</c:v>
                </c:pt>
                <c:pt idx="765">
                  <c:v>142</c:v>
                </c:pt>
                <c:pt idx="766">
                  <c:v>142</c:v>
                </c:pt>
                <c:pt idx="767">
                  <c:v>142</c:v>
                </c:pt>
                <c:pt idx="768">
                  <c:v>142</c:v>
                </c:pt>
                <c:pt idx="769">
                  <c:v>142</c:v>
                </c:pt>
                <c:pt idx="770">
                  <c:v>137</c:v>
                </c:pt>
                <c:pt idx="771">
                  <c:v>137</c:v>
                </c:pt>
                <c:pt idx="772">
                  <c:v>137</c:v>
                </c:pt>
                <c:pt idx="773">
                  <c:v>137</c:v>
                </c:pt>
                <c:pt idx="774">
                  <c:v>137</c:v>
                </c:pt>
                <c:pt idx="775">
                  <c:v>137</c:v>
                </c:pt>
                <c:pt idx="776">
                  <c:v>137</c:v>
                </c:pt>
                <c:pt idx="777">
                  <c:v>137</c:v>
                </c:pt>
                <c:pt idx="778">
                  <c:v>137</c:v>
                </c:pt>
                <c:pt idx="779">
                  <c:v>137</c:v>
                </c:pt>
                <c:pt idx="780">
                  <c:v>137</c:v>
                </c:pt>
                <c:pt idx="781">
                  <c:v>137</c:v>
                </c:pt>
                <c:pt idx="782">
                  <c:v>137</c:v>
                </c:pt>
                <c:pt idx="783">
                  <c:v>137</c:v>
                </c:pt>
                <c:pt idx="784">
                  <c:v>137</c:v>
                </c:pt>
                <c:pt idx="785">
                  <c:v>137</c:v>
                </c:pt>
                <c:pt idx="786">
                  <c:v>137</c:v>
                </c:pt>
                <c:pt idx="787">
                  <c:v>137</c:v>
                </c:pt>
                <c:pt idx="788">
                  <c:v>137</c:v>
                </c:pt>
                <c:pt idx="789">
                  <c:v>137</c:v>
                </c:pt>
                <c:pt idx="790">
                  <c:v>137</c:v>
                </c:pt>
                <c:pt idx="791">
                  <c:v>137</c:v>
                </c:pt>
                <c:pt idx="792">
                  <c:v>137</c:v>
                </c:pt>
                <c:pt idx="793">
                  <c:v>137</c:v>
                </c:pt>
                <c:pt idx="794">
                  <c:v>137</c:v>
                </c:pt>
                <c:pt idx="795">
                  <c:v>137</c:v>
                </c:pt>
                <c:pt idx="796">
                  <c:v>137</c:v>
                </c:pt>
                <c:pt idx="797">
                  <c:v>137</c:v>
                </c:pt>
                <c:pt idx="798">
                  <c:v>137</c:v>
                </c:pt>
                <c:pt idx="799">
                  <c:v>137</c:v>
                </c:pt>
                <c:pt idx="800">
                  <c:v>137</c:v>
                </c:pt>
                <c:pt idx="801">
                  <c:v>136</c:v>
                </c:pt>
                <c:pt idx="802">
                  <c:v>136</c:v>
                </c:pt>
                <c:pt idx="803">
                  <c:v>136</c:v>
                </c:pt>
                <c:pt idx="804">
                  <c:v>136</c:v>
                </c:pt>
                <c:pt idx="805">
                  <c:v>136</c:v>
                </c:pt>
                <c:pt idx="806">
                  <c:v>136</c:v>
                </c:pt>
                <c:pt idx="807">
                  <c:v>136</c:v>
                </c:pt>
                <c:pt idx="808">
                  <c:v>136</c:v>
                </c:pt>
                <c:pt idx="809">
                  <c:v>136</c:v>
                </c:pt>
                <c:pt idx="810">
                  <c:v>136</c:v>
                </c:pt>
                <c:pt idx="811">
                  <c:v>136</c:v>
                </c:pt>
                <c:pt idx="812">
                  <c:v>136</c:v>
                </c:pt>
                <c:pt idx="813">
                  <c:v>136</c:v>
                </c:pt>
                <c:pt idx="814">
                  <c:v>136</c:v>
                </c:pt>
                <c:pt idx="815">
                  <c:v>136</c:v>
                </c:pt>
                <c:pt idx="816">
                  <c:v>136</c:v>
                </c:pt>
                <c:pt idx="817">
                  <c:v>136</c:v>
                </c:pt>
                <c:pt idx="818">
                  <c:v>136</c:v>
                </c:pt>
                <c:pt idx="819">
                  <c:v>136</c:v>
                </c:pt>
                <c:pt idx="820">
                  <c:v>136</c:v>
                </c:pt>
                <c:pt idx="821">
                  <c:v>136</c:v>
                </c:pt>
                <c:pt idx="822">
                  <c:v>136</c:v>
                </c:pt>
                <c:pt idx="823">
                  <c:v>136</c:v>
                </c:pt>
                <c:pt idx="824">
                  <c:v>136</c:v>
                </c:pt>
                <c:pt idx="825">
                  <c:v>136</c:v>
                </c:pt>
                <c:pt idx="826">
                  <c:v>136</c:v>
                </c:pt>
                <c:pt idx="827">
                  <c:v>136</c:v>
                </c:pt>
                <c:pt idx="828">
                  <c:v>136</c:v>
                </c:pt>
                <c:pt idx="829">
                  <c:v>136</c:v>
                </c:pt>
                <c:pt idx="830">
                  <c:v>136</c:v>
                </c:pt>
                <c:pt idx="831">
                  <c:v>136</c:v>
                </c:pt>
                <c:pt idx="832">
                  <c:v>136</c:v>
                </c:pt>
                <c:pt idx="833">
                  <c:v>136</c:v>
                </c:pt>
                <c:pt idx="834">
                  <c:v>136</c:v>
                </c:pt>
                <c:pt idx="835">
                  <c:v>136</c:v>
                </c:pt>
                <c:pt idx="836">
                  <c:v>136</c:v>
                </c:pt>
                <c:pt idx="837">
                  <c:v>136</c:v>
                </c:pt>
                <c:pt idx="838">
                  <c:v>136</c:v>
                </c:pt>
                <c:pt idx="839">
                  <c:v>136</c:v>
                </c:pt>
                <c:pt idx="840">
                  <c:v>136</c:v>
                </c:pt>
                <c:pt idx="841">
                  <c:v>136</c:v>
                </c:pt>
                <c:pt idx="842">
                  <c:v>136</c:v>
                </c:pt>
                <c:pt idx="843">
                  <c:v>136</c:v>
                </c:pt>
                <c:pt idx="844">
                  <c:v>136</c:v>
                </c:pt>
                <c:pt idx="845">
                  <c:v>136</c:v>
                </c:pt>
                <c:pt idx="846">
                  <c:v>136</c:v>
                </c:pt>
                <c:pt idx="847">
                  <c:v>136</c:v>
                </c:pt>
                <c:pt idx="848">
                  <c:v>136</c:v>
                </c:pt>
                <c:pt idx="849">
                  <c:v>136</c:v>
                </c:pt>
                <c:pt idx="850">
                  <c:v>136</c:v>
                </c:pt>
                <c:pt idx="851">
                  <c:v>136</c:v>
                </c:pt>
                <c:pt idx="852">
                  <c:v>136</c:v>
                </c:pt>
                <c:pt idx="853">
                  <c:v>136</c:v>
                </c:pt>
                <c:pt idx="854">
                  <c:v>136</c:v>
                </c:pt>
                <c:pt idx="855">
                  <c:v>136</c:v>
                </c:pt>
                <c:pt idx="856">
                  <c:v>136</c:v>
                </c:pt>
                <c:pt idx="857">
                  <c:v>136</c:v>
                </c:pt>
                <c:pt idx="858">
                  <c:v>136</c:v>
                </c:pt>
                <c:pt idx="859">
                  <c:v>136</c:v>
                </c:pt>
                <c:pt idx="860">
                  <c:v>136</c:v>
                </c:pt>
                <c:pt idx="861">
                  <c:v>136</c:v>
                </c:pt>
                <c:pt idx="862">
                  <c:v>134</c:v>
                </c:pt>
                <c:pt idx="863">
                  <c:v>134</c:v>
                </c:pt>
                <c:pt idx="864">
                  <c:v>134</c:v>
                </c:pt>
                <c:pt idx="865">
                  <c:v>134</c:v>
                </c:pt>
                <c:pt idx="866">
                  <c:v>134</c:v>
                </c:pt>
                <c:pt idx="867">
                  <c:v>134</c:v>
                </c:pt>
                <c:pt idx="868">
                  <c:v>134</c:v>
                </c:pt>
                <c:pt idx="869">
                  <c:v>134</c:v>
                </c:pt>
                <c:pt idx="870">
                  <c:v>134</c:v>
                </c:pt>
                <c:pt idx="871">
                  <c:v>134</c:v>
                </c:pt>
                <c:pt idx="872">
                  <c:v>134</c:v>
                </c:pt>
                <c:pt idx="873">
                  <c:v>134</c:v>
                </c:pt>
                <c:pt idx="874">
                  <c:v>134</c:v>
                </c:pt>
                <c:pt idx="875">
                  <c:v>134</c:v>
                </c:pt>
                <c:pt idx="876">
                  <c:v>134</c:v>
                </c:pt>
                <c:pt idx="877">
                  <c:v>134</c:v>
                </c:pt>
                <c:pt idx="878">
                  <c:v>134</c:v>
                </c:pt>
                <c:pt idx="879">
                  <c:v>134</c:v>
                </c:pt>
                <c:pt idx="880">
                  <c:v>134</c:v>
                </c:pt>
                <c:pt idx="881">
                  <c:v>134</c:v>
                </c:pt>
                <c:pt idx="882">
                  <c:v>134</c:v>
                </c:pt>
                <c:pt idx="883">
                  <c:v>134</c:v>
                </c:pt>
                <c:pt idx="884">
                  <c:v>134</c:v>
                </c:pt>
                <c:pt idx="885">
                  <c:v>134</c:v>
                </c:pt>
                <c:pt idx="886">
                  <c:v>134</c:v>
                </c:pt>
                <c:pt idx="887">
                  <c:v>134</c:v>
                </c:pt>
                <c:pt idx="888">
                  <c:v>134</c:v>
                </c:pt>
                <c:pt idx="889">
                  <c:v>134</c:v>
                </c:pt>
                <c:pt idx="890">
                  <c:v>134</c:v>
                </c:pt>
                <c:pt idx="891">
                  <c:v>134</c:v>
                </c:pt>
                <c:pt idx="892">
                  <c:v>134</c:v>
                </c:pt>
                <c:pt idx="893">
                  <c:v>136</c:v>
                </c:pt>
                <c:pt idx="894">
                  <c:v>136</c:v>
                </c:pt>
                <c:pt idx="895">
                  <c:v>136</c:v>
                </c:pt>
                <c:pt idx="896">
                  <c:v>136</c:v>
                </c:pt>
                <c:pt idx="897">
                  <c:v>136</c:v>
                </c:pt>
                <c:pt idx="898">
                  <c:v>136</c:v>
                </c:pt>
                <c:pt idx="899">
                  <c:v>136</c:v>
                </c:pt>
                <c:pt idx="900">
                  <c:v>136</c:v>
                </c:pt>
                <c:pt idx="901">
                  <c:v>136</c:v>
                </c:pt>
                <c:pt idx="902">
                  <c:v>136</c:v>
                </c:pt>
                <c:pt idx="903">
                  <c:v>136</c:v>
                </c:pt>
                <c:pt idx="904">
                  <c:v>136</c:v>
                </c:pt>
                <c:pt idx="905">
                  <c:v>136</c:v>
                </c:pt>
                <c:pt idx="906">
                  <c:v>136</c:v>
                </c:pt>
                <c:pt idx="907">
                  <c:v>136</c:v>
                </c:pt>
                <c:pt idx="908">
                  <c:v>136</c:v>
                </c:pt>
                <c:pt idx="909">
                  <c:v>136</c:v>
                </c:pt>
                <c:pt idx="910">
                  <c:v>136</c:v>
                </c:pt>
                <c:pt idx="911">
                  <c:v>136</c:v>
                </c:pt>
                <c:pt idx="912">
                  <c:v>136</c:v>
                </c:pt>
                <c:pt idx="913">
                  <c:v>136</c:v>
                </c:pt>
                <c:pt idx="914">
                  <c:v>136</c:v>
                </c:pt>
                <c:pt idx="915">
                  <c:v>136</c:v>
                </c:pt>
                <c:pt idx="916">
                  <c:v>136</c:v>
                </c:pt>
                <c:pt idx="917">
                  <c:v>136</c:v>
                </c:pt>
                <c:pt idx="918">
                  <c:v>136</c:v>
                </c:pt>
                <c:pt idx="919">
                  <c:v>136</c:v>
                </c:pt>
                <c:pt idx="920">
                  <c:v>136</c:v>
                </c:pt>
                <c:pt idx="921">
                  <c:v>136</c:v>
                </c:pt>
                <c:pt idx="922">
                  <c:v>136</c:v>
                </c:pt>
                <c:pt idx="923">
                  <c:v>137</c:v>
                </c:pt>
                <c:pt idx="924">
                  <c:v>137</c:v>
                </c:pt>
                <c:pt idx="925">
                  <c:v>137</c:v>
                </c:pt>
                <c:pt idx="926">
                  <c:v>137</c:v>
                </c:pt>
                <c:pt idx="927">
                  <c:v>137</c:v>
                </c:pt>
                <c:pt idx="928">
                  <c:v>137</c:v>
                </c:pt>
                <c:pt idx="929">
                  <c:v>137</c:v>
                </c:pt>
                <c:pt idx="930">
                  <c:v>137</c:v>
                </c:pt>
                <c:pt idx="931">
                  <c:v>137</c:v>
                </c:pt>
                <c:pt idx="932">
                  <c:v>137</c:v>
                </c:pt>
                <c:pt idx="933">
                  <c:v>137</c:v>
                </c:pt>
                <c:pt idx="934">
                  <c:v>137</c:v>
                </c:pt>
                <c:pt idx="935">
                  <c:v>137</c:v>
                </c:pt>
                <c:pt idx="936">
                  <c:v>137</c:v>
                </c:pt>
                <c:pt idx="937">
                  <c:v>137</c:v>
                </c:pt>
                <c:pt idx="938">
                  <c:v>137</c:v>
                </c:pt>
                <c:pt idx="939">
                  <c:v>137</c:v>
                </c:pt>
                <c:pt idx="940">
                  <c:v>137</c:v>
                </c:pt>
                <c:pt idx="941">
                  <c:v>137</c:v>
                </c:pt>
                <c:pt idx="942">
                  <c:v>137</c:v>
                </c:pt>
                <c:pt idx="943">
                  <c:v>137</c:v>
                </c:pt>
                <c:pt idx="944">
                  <c:v>137</c:v>
                </c:pt>
                <c:pt idx="945">
                  <c:v>137</c:v>
                </c:pt>
                <c:pt idx="946">
                  <c:v>137</c:v>
                </c:pt>
                <c:pt idx="947">
                  <c:v>137</c:v>
                </c:pt>
                <c:pt idx="948">
                  <c:v>137</c:v>
                </c:pt>
                <c:pt idx="949">
                  <c:v>137</c:v>
                </c:pt>
                <c:pt idx="950">
                  <c:v>137</c:v>
                </c:pt>
                <c:pt idx="951">
                  <c:v>137</c:v>
                </c:pt>
                <c:pt idx="952">
                  <c:v>137</c:v>
                </c:pt>
                <c:pt idx="953">
                  <c:v>138</c:v>
                </c:pt>
                <c:pt idx="954">
                  <c:v>138</c:v>
                </c:pt>
                <c:pt idx="955">
                  <c:v>138</c:v>
                </c:pt>
                <c:pt idx="956">
                  <c:v>138</c:v>
                </c:pt>
                <c:pt idx="957">
                  <c:v>138</c:v>
                </c:pt>
                <c:pt idx="958">
                  <c:v>138</c:v>
                </c:pt>
                <c:pt idx="959">
                  <c:v>138</c:v>
                </c:pt>
                <c:pt idx="960">
                  <c:v>138</c:v>
                </c:pt>
                <c:pt idx="961">
                  <c:v>138</c:v>
                </c:pt>
                <c:pt idx="962">
                  <c:v>138</c:v>
                </c:pt>
                <c:pt idx="963">
                  <c:v>138</c:v>
                </c:pt>
                <c:pt idx="964">
                  <c:v>138</c:v>
                </c:pt>
                <c:pt idx="965">
                  <c:v>138</c:v>
                </c:pt>
                <c:pt idx="966">
                  <c:v>138</c:v>
                </c:pt>
                <c:pt idx="967">
                  <c:v>138</c:v>
                </c:pt>
                <c:pt idx="968">
                  <c:v>138</c:v>
                </c:pt>
                <c:pt idx="969">
                  <c:v>138</c:v>
                </c:pt>
                <c:pt idx="970">
                  <c:v>138</c:v>
                </c:pt>
                <c:pt idx="971">
                  <c:v>138</c:v>
                </c:pt>
                <c:pt idx="972">
                  <c:v>138</c:v>
                </c:pt>
                <c:pt idx="973">
                  <c:v>138</c:v>
                </c:pt>
                <c:pt idx="974">
                  <c:v>138</c:v>
                </c:pt>
                <c:pt idx="975">
                  <c:v>138</c:v>
                </c:pt>
                <c:pt idx="976">
                  <c:v>138</c:v>
                </c:pt>
                <c:pt idx="977">
                  <c:v>138</c:v>
                </c:pt>
                <c:pt idx="978">
                  <c:v>138</c:v>
                </c:pt>
                <c:pt idx="979">
                  <c:v>138</c:v>
                </c:pt>
                <c:pt idx="980">
                  <c:v>138</c:v>
                </c:pt>
                <c:pt idx="981">
                  <c:v>138</c:v>
                </c:pt>
                <c:pt idx="982">
                  <c:v>138</c:v>
                </c:pt>
                <c:pt idx="983">
                  <c:v>142</c:v>
                </c:pt>
                <c:pt idx="984">
                  <c:v>142</c:v>
                </c:pt>
                <c:pt idx="985">
                  <c:v>142</c:v>
                </c:pt>
                <c:pt idx="986">
                  <c:v>142</c:v>
                </c:pt>
                <c:pt idx="987">
                  <c:v>142</c:v>
                </c:pt>
                <c:pt idx="988">
                  <c:v>142</c:v>
                </c:pt>
                <c:pt idx="989">
                  <c:v>142</c:v>
                </c:pt>
                <c:pt idx="990">
                  <c:v>142</c:v>
                </c:pt>
                <c:pt idx="991">
                  <c:v>142</c:v>
                </c:pt>
                <c:pt idx="992">
                  <c:v>142</c:v>
                </c:pt>
                <c:pt idx="993">
                  <c:v>142</c:v>
                </c:pt>
                <c:pt idx="994">
                  <c:v>142</c:v>
                </c:pt>
                <c:pt idx="995">
                  <c:v>142</c:v>
                </c:pt>
                <c:pt idx="996">
                  <c:v>142</c:v>
                </c:pt>
                <c:pt idx="997">
                  <c:v>142</c:v>
                </c:pt>
                <c:pt idx="998">
                  <c:v>142</c:v>
                </c:pt>
                <c:pt idx="999">
                  <c:v>142</c:v>
                </c:pt>
                <c:pt idx="1000">
                  <c:v>142</c:v>
                </c:pt>
                <c:pt idx="1001">
                  <c:v>142</c:v>
                </c:pt>
                <c:pt idx="1002">
                  <c:v>142</c:v>
                </c:pt>
                <c:pt idx="1003">
                  <c:v>142</c:v>
                </c:pt>
                <c:pt idx="1004">
                  <c:v>142</c:v>
                </c:pt>
                <c:pt idx="1005">
                  <c:v>142</c:v>
                </c:pt>
                <c:pt idx="1006">
                  <c:v>142</c:v>
                </c:pt>
                <c:pt idx="1007">
                  <c:v>142</c:v>
                </c:pt>
                <c:pt idx="1008">
                  <c:v>142</c:v>
                </c:pt>
                <c:pt idx="1009">
                  <c:v>142</c:v>
                </c:pt>
                <c:pt idx="1010">
                  <c:v>142</c:v>
                </c:pt>
                <c:pt idx="1011">
                  <c:v>142</c:v>
                </c:pt>
                <c:pt idx="1012">
                  <c:v>142</c:v>
                </c:pt>
                <c:pt idx="1013">
                  <c:v>142</c:v>
                </c:pt>
                <c:pt idx="1014">
                  <c:v>141</c:v>
                </c:pt>
                <c:pt idx="1015">
                  <c:v>141</c:v>
                </c:pt>
                <c:pt idx="1016">
                  <c:v>141</c:v>
                </c:pt>
                <c:pt idx="1017">
                  <c:v>141</c:v>
                </c:pt>
                <c:pt idx="1018">
                  <c:v>141</c:v>
                </c:pt>
                <c:pt idx="1019">
                  <c:v>141</c:v>
                </c:pt>
                <c:pt idx="1020">
                  <c:v>141</c:v>
                </c:pt>
                <c:pt idx="1021">
                  <c:v>141</c:v>
                </c:pt>
                <c:pt idx="1022">
                  <c:v>141</c:v>
                </c:pt>
                <c:pt idx="1023">
                  <c:v>141</c:v>
                </c:pt>
                <c:pt idx="1024">
                  <c:v>141</c:v>
                </c:pt>
                <c:pt idx="1025">
                  <c:v>141</c:v>
                </c:pt>
                <c:pt idx="1026">
                  <c:v>141</c:v>
                </c:pt>
                <c:pt idx="1027">
                  <c:v>141</c:v>
                </c:pt>
                <c:pt idx="1028">
                  <c:v>141</c:v>
                </c:pt>
                <c:pt idx="1029">
                  <c:v>141</c:v>
                </c:pt>
                <c:pt idx="1030">
                  <c:v>141</c:v>
                </c:pt>
                <c:pt idx="1031">
                  <c:v>141</c:v>
                </c:pt>
                <c:pt idx="1032">
                  <c:v>141</c:v>
                </c:pt>
                <c:pt idx="1033">
                  <c:v>141</c:v>
                </c:pt>
                <c:pt idx="1034">
                  <c:v>141</c:v>
                </c:pt>
                <c:pt idx="1035">
                  <c:v>141</c:v>
                </c:pt>
                <c:pt idx="1036">
                  <c:v>141</c:v>
                </c:pt>
                <c:pt idx="1037">
                  <c:v>141</c:v>
                </c:pt>
                <c:pt idx="1038">
                  <c:v>141</c:v>
                </c:pt>
                <c:pt idx="1039">
                  <c:v>141</c:v>
                </c:pt>
                <c:pt idx="1040">
                  <c:v>141</c:v>
                </c:pt>
                <c:pt idx="1041">
                  <c:v>141</c:v>
                </c:pt>
                <c:pt idx="1042">
                  <c:v>141</c:v>
                </c:pt>
                <c:pt idx="1043">
                  <c:v>141</c:v>
                </c:pt>
                <c:pt idx="1044">
                  <c:v>141</c:v>
                </c:pt>
                <c:pt idx="1045">
                  <c:v>142</c:v>
                </c:pt>
                <c:pt idx="1046">
                  <c:v>142</c:v>
                </c:pt>
                <c:pt idx="1047">
                  <c:v>142</c:v>
                </c:pt>
                <c:pt idx="1048">
                  <c:v>142</c:v>
                </c:pt>
                <c:pt idx="1049">
                  <c:v>142</c:v>
                </c:pt>
                <c:pt idx="1050">
                  <c:v>142</c:v>
                </c:pt>
                <c:pt idx="1051">
                  <c:v>142</c:v>
                </c:pt>
                <c:pt idx="1052">
                  <c:v>142</c:v>
                </c:pt>
                <c:pt idx="1053">
                  <c:v>142</c:v>
                </c:pt>
                <c:pt idx="1054">
                  <c:v>142</c:v>
                </c:pt>
                <c:pt idx="1055">
                  <c:v>142</c:v>
                </c:pt>
                <c:pt idx="1056">
                  <c:v>142</c:v>
                </c:pt>
                <c:pt idx="1057">
                  <c:v>142</c:v>
                </c:pt>
                <c:pt idx="1058">
                  <c:v>142</c:v>
                </c:pt>
                <c:pt idx="1059">
                  <c:v>142</c:v>
                </c:pt>
                <c:pt idx="1060">
                  <c:v>142</c:v>
                </c:pt>
                <c:pt idx="1061">
                  <c:v>142</c:v>
                </c:pt>
                <c:pt idx="1062">
                  <c:v>142</c:v>
                </c:pt>
                <c:pt idx="1063">
                  <c:v>142</c:v>
                </c:pt>
                <c:pt idx="1064">
                  <c:v>142</c:v>
                </c:pt>
                <c:pt idx="1065">
                  <c:v>142</c:v>
                </c:pt>
                <c:pt idx="1066">
                  <c:v>142</c:v>
                </c:pt>
                <c:pt idx="1067">
                  <c:v>142</c:v>
                </c:pt>
                <c:pt idx="1068">
                  <c:v>142</c:v>
                </c:pt>
                <c:pt idx="1069">
                  <c:v>142</c:v>
                </c:pt>
                <c:pt idx="1070">
                  <c:v>142</c:v>
                </c:pt>
                <c:pt idx="1071">
                  <c:v>142</c:v>
                </c:pt>
                <c:pt idx="1072">
                  <c:v>142</c:v>
                </c:pt>
                <c:pt idx="1073">
                  <c:v>142</c:v>
                </c:pt>
                <c:pt idx="1074">
                  <c:v>142</c:v>
                </c:pt>
                <c:pt idx="1075">
                  <c:v>144</c:v>
                </c:pt>
                <c:pt idx="1076">
                  <c:v>144</c:v>
                </c:pt>
                <c:pt idx="1077">
                  <c:v>144</c:v>
                </c:pt>
                <c:pt idx="1078">
                  <c:v>144</c:v>
                </c:pt>
                <c:pt idx="1079">
                  <c:v>144</c:v>
                </c:pt>
                <c:pt idx="1080">
                  <c:v>144</c:v>
                </c:pt>
                <c:pt idx="1081">
                  <c:v>144</c:v>
                </c:pt>
                <c:pt idx="1082">
                  <c:v>144</c:v>
                </c:pt>
                <c:pt idx="1083">
                  <c:v>144</c:v>
                </c:pt>
                <c:pt idx="1084">
                  <c:v>144</c:v>
                </c:pt>
                <c:pt idx="1085">
                  <c:v>144</c:v>
                </c:pt>
                <c:pt idx="1086">
                  <c:v>144</c:v>
                </c:pt>
                <c:pt idx="1087">
                  <c:v>144</c:v>
                </c:pt>
                <c:pt idx="1088">
                  <c:v>144</c:v>
                </c:pt>
                <c:pt idx="1089">
                  <c:v>144</c:v>
                </c:pt>
                <c:pt idx="1090">
                  <c:v>144</c:v>
                </c:pt>
                <c:pt idx="1091">
                  <c:v>144</c:v>
                </c:pt>
                <c:pt idx="1092">
                  <c:v>144</c:v>
                </c:pt>
                <c:pt idx="1093">
                  <c:v>144</c:v>
                </c:pt>
                <c:pt idx="1094">
                  <c:v>144</c:v>
                </c:pt>
                <c:pt idx="1095">
                  <c:v>144</c:v>
                </c:pt>
                <c:pt idx="1096">
                  <c:v>144</c:v>
                </c:pt>
                <c:pt idx="1097">
                  <c:v>144</c:v>
                </c:pt>
                <c:pt idx="1098">
                  <c:v>144</c:v>
                </c:pt>
                <c:pt idx="1099">
                  <c:v>144</c:v>
                </c:pt>
                <c:pt idx="1100">
                  <c:v>144</c:v>
                </c:pt>
                <c:pt idx="1101">
                  <c:v>144</c:v>
                </c:pt>
                <c:pt idx="1102">
                  <c:v>144</c:v>
                </c:pt>
                <c:pt idx="1103">
                  <c:v>144</c:v>
                </c:pt>
                <c:pt idx="1104">
                  <c:v>139</c:v>
                </c:pt>
                <c:pt idx="1105">
                  <c:v>139</c:v>
                </c:pt>
                <c:pt idx="1106">
                  <c:v>139</c:v>
                </c:pt>
                <c:pt idx="1107">
                  <c:v>139</c:v>
                </c:pt>
                <c:pt idx="1108">
                  <c:v>139</c:v>
                </c:pt>
                <c:pt idx="1109">
                  <c:v>139</c:v>
                </c:pt>
                <c:pt idx="1110">
                  <c:v>139</c:v>
                </c:pt>
                <c:pt idx="1111">
                  <c:v>139</c:v>
                </c:pt>
                <c:pt idx="1112">
                  <c:v>139</c:v>
                </c:pt>
                <c:pt idx="1113">
                  <c:v>139</c:v>
                </c:pt>
                <c:pt idx="1114">
                  <c:v>139</c:v>
                </c:pt>
                <c:pt idx="1115">
                  <c:v>139</c:v>
                </c:pt>
                <c:pt idx="1116">
                  <c:v>139</c:v>
                </c:pt>
                <c:pt idx="1117">
                  <c:v>139</c:v>
                </c:pt>
                <c:pt idx="1118">
                  <c:v>139</c:v>
                </c:pt>
                <c:pt idx="1119">
                  <c:v>139</c:v>
                </c:pt>
                <c:pt idx="1120">
                  <c:v>139</c:v>
                </c:pt>
                <c:pt idx="1121">
                  <c:v>139</c:v>
                </c:pt>
                <c:pt idx="1122">
                  <c:v>139</c:v>
                </c:pt>
                <c:pt idx="1123">
                  <c:v>139</c:v>
                </c:pt>
                <c:pt idx="1124">
                  <c:v>139</c:v>
                </c:pt>
                <c:pt idx="1125">
                  <c:v>139</c:v>
                </c:pt>
                <c:pt idx="1126">
                  <c:v>139</c:v>
                </c:pt>
                <c:pt idx="1127">
                  <c:v>139</c:v>
                </c:pt>
                <c:pt idx="1128">
                  <c:v>139</c:v>
                </c:pt>
                <c:pt idx="1129">
                  <c:v>139</c:v>
                </c:pt>
                <c:pt idx="1130">
                  <c:v>139</c:v>
                </c:pt>
                <c:pt idx="1131">
                  <c:v>139</c:v>
                </c:pt>
                <c:pt idx="1132">
                  <c:v>139</c:v>
                </c:pt>
                <c:pt idx="1133">
                  <c:v>139</c:v>
                </c:pt>
                <c:pt idx="1134">
                  <c:v>139</c:v>
                </c:pt>
                <c:pt idx="1135">
                  <c:v>132</c:v>
                </c:pt>
                <c:pt idx="1136">
                  <c:v>132</c:v>
                </c:pt>
                <c:pt idx="1137">
                  <c:v>132</c:v>
                </c:pt>
                <c:pt idx="1138">
                  <c:v>132</c:v>
                </c:pt>
                <c:pt idx="1139">
                  <c:v>132</c:v>
                </c:pt>
                <c:pt idx="1140">
                  <c:v>132</c:v>
                </c:pt>
                <c:pt idx="1141">
                  <c:v>132</c:v>
                </c:pt>
                <c:pt idx="1142">
                  <c:v>132</c:v>
                </c:pt>
                <c:pt idx="1143">
                  <c:v>132</c:v>
                </c:pt>
                <c:pt idx="1144">
                  <c:v>132</c:v>
                </c:pt>
                <c:pt idx="1145">
                  <c:v>132</c:v>
                </c:pt>
                <c:pt idx="1146">
                  <c:v>132</c:v>
                </c:pt>
                <c:pt idx="1147">
                  <c:v>132</c:v>
                </c:pt>
                <c:pt idx="1148">
                  <c:v>132</c:v>
                </c:pt>
                <c:pt idx="1149">
                  <c:v>132</c:v>
                </c:pt>
                <c:pt idx="1150">
                  <c:v>132</c:v>
                </c:pt>
                <c:pt idx="1151">
                  <c:v>132</c:v>
                </c:pt>
                <c:pt idx="1152">
                  <c:v>132</c:v>
                </c:pt>
                <c:pt idx="1153">
                  <c:v>132</c:v>
                </c:pt>
                <c:pt idx="1154">
                  <c:v>132</c:v>
                </c:pt>
                <c:pt idx="1155">
                  <c:v>132</c:v>
                </c:pt>
                <c:pt idx="1156">
                  <c:v>132</c:v>
                </c:pt>
                <c:pt idx="1157">
                  <c:v>132</c:v>
                </c:pt>
                <c:pt idx="1158">
                  <c:v>132</c:v>
                </c:pt>
                <c:pt idx="1159">
                  <c:v>132</c:v>
                </c:pt>
                <c:pt idx="1160">
                  <c:v>132</c:v>
                </c:pt>
                <c:pt idx="1161">
                  <c:v>132</c:v>
                </c:pt>
                <c:pt idx="1162">
                  <c:v>132</c:v>
                </c:pt>
                <c:pt idx="1163">
                  <c:v>132</c:v>
                </c:pt>
                <c:pt idx="1164">
                  <c:v>136</c:v>
                </c:pt>
                <c:pt idx="1165">
                  <c:v>136</c:v>
                </c:pt>
                <c:pt idx="1166">
                  <c:v>136</c:v>
                </c:pt>
                <c:pt idx="1167">
                  <c:v>136</c:v>
                </c:pt>
                <c:pt idx="1168">
                  <c:v>136</c:v>
                </c:pt>
                <c:pt idx="1169">
                  <c:v>136</c:v>
                </c:pt>
                <c:pt idx="1170">
                  <c:v>136</c:v>
                </c:pt>
                <c:pt idx="1171">
                  <c:v>136</c:v>
                </c:pt>
                <c:pt idx="1172">
                  <c:v>136</c:v>
                </c:pt>
                <c:pt idx="1173">
                  <c:v>136</c:v>
                </c:pt>
                <c:pt idx="1174">
                  <c:v>136</c:v>
                </c:pt>
                <c:pt idx="1175">
                  <c:v>136</c:v>
                </c:pt>
                <c:pt idx="1176">
                  <c:v>136</c:v>
                </c:pt>
                <c:pt idx="1177">
                  <c:v>136</c:v>
                </c:pt>
                <c:pt idx="1178">
                  <c:v>136</c:v>
                </c:pt>
                <c:pt idx="1179">
                  <c:v>136</c:v>
                </c:pt>
                <c:pt idx="1180">
                  <c:v>136</c:v>
                </c:pt>
                <c:pt idx="1181">
                  <c:v>136</c:v>
                </c:pt>
                <c:pt idx="1182">
                  <c:v>136</c:v>
                </c:pt>
                <c:pt idx="1183">
                  <c:v>136</c:v>
                </c:pt>
                <c:pt idx="1184">
                  <c:v>136</c:v>
                </c:pt>
                <c:pt idx="1185">
                  <c:v>136</c:v>
                </c:pt>
                <c:pt idx="1186">
                  <c:v>136</c:v>
                </c:pt>
                <c:pt idx="1187">
                  <c:v>136</c:v>
                </c:pt>
                <c:pt idx="1188">
                  <c:v>136</c:v>
                </c:pt>
                <c:pt idx="1189">
                  <c:v>136</c:v>
                </c:pt>
                <c:pt idx="1190">
                  <c:v>136</c:v>
                </c:pt>
                <c:pt idx="1191">
                  <c:v>136</c:v>
                </c:pt>
                <c:pt idx="1192">
                  <c:v>136</c:v>
                </c:pt>
                <c:pt idx="1193">
                  <c:v>136</c:v>
                </c:pt>
                <c:pt idx="1194">
                  <c:v>136</c:v>
                </c:pt>
                <c:pt idx="1195">
                  <c:v>135</c:v>
                </c:pt>
                <c:pt idx="1196">
                  <c:v>135</c:v>
                </c:pt>
                <c:pt idx="1197">
                  <c:v>135</c:v>
                </c:pt>
                <c:pt idx="1198">
                  <c:v>135</c:v>
                </c:pt>
                <c:pt idx="1199">
                  <c:v>135</c:v>
                </c:pt>
                <c:pt idx="1200">
                  <c:v>135</c:v>
                </c:pt>
                <c:pt idx="1201">
                  <c:v>135</c:v>
                </c:pt>
                <c:pt idx="1202">
                  <c:v>135</c:v>
                </c:pt>
                <c:pt idx="1203">
                  <c:v>135</c:v>
                </c:pt>
                <c:pt idx="1204">
                  <c:v>135</c:v>
                </c:pt>
                <c:pt idx="1205">
                  <c:v>135</c:v>
                </c:pt>
                <c:pt idx="1206">
                  <c:v>135</c:v>
                </c:pt>
                <c:pt idx="1207">
                  <c:v>135</c:v>
                </c:pt>
                <c:pt idx="1208">
                  <c:v>135</c:v>
                </c:pt>
                <c:pt idx="1209">
                  <c:v>135</c:v>
                </c:pt>
                <c:pt idx="1210">
                  <c:v>135</c:v>
                </c:pt>
                <c:pt idx="1211">
                  <c:v>135</c:v>
                </c:pt>
                <c:pt idx="1212">
                  <c:v>135</c:v>
                </c:pt>
                <c:pt idx="1213">
                  <c:v>135</c:v>
                </c:pt>
                <c:pt idx="1214">
                  <c:v>135</c:v>
                </c:pt>
                <c:pt idx="1215">
                  <c:v>135</c:v>
                </c:pt>
                <c:pt idx="1216">
                  <c:v>135</c:v>
                </c:pt>
                <c:pt idx="1217">
                  <c:v>135</c:v>
                </c:pt>
                <c:pt idx="1218">
                  <c:v>135</c:v>
                </c:pt>
                <c:pt idx="1219">
                  <c:v>135</c:v>
                </c:pt>
                <c:pt idx="1220">
                  <c:v>135</c:v>
                </c:pt>
                <c:pt idx="1221">
                  <c:v>135</c:v>
                </c:pt>
                <c:pt idx="1222">
                  <c:v>135</c:v>
                </c:pt>
                <c:pt idx="1223">
                  <c:v>135</c:v>
                </c:pt>
                <c:pt idx="1224">
                  <c:v>135</c:v>
                </c:pt>
                <c:pt idx="1225">
                  <c:v>138</c:v>
                </c:pt>
                <c:pt idx="1226">
                  <c:v>138</c:v>
                </c:pt>
                <c:pt idx="1227">
                  <c:v>138</c:v>
                </c:pt>
                <c:pt idx="1228">
                  <c:v>138</c:v>
                </c:pt>
                <c:pt idx="1229">
                  <c:v>138</c:v>
                </c:pt>
                <c:pt idx="1230">
                  <c:v>138</c:v>
                </c:pt>
                <c:pt idx="1231">
                  <c:v>138</c:v>
                </c:pt>
                <c:pt idx="1232">
                  <c:v>138</c:v>
                </c:pt>
                <c:pt idx="1233">
                  <c:v>138</c:v>
                </c:pt>
                <c:pt idx="1234">
                  <c:v>138</c:v>
                </c:pt>
                <c:pt idx="1235">
                  <c:v>138</c:v>
                </c:pt>
                <c:pt idx="1236">
                  <c:v>138</c:v>
                </c:pt>
                <c:pt idx="1237">
                  <c:v>138</c:v>
                </c:pt>
                <c:pt idx="1238">
                  <c:v>138</c:v>
                </c:pt>
                <c:pt idx="1239">
                  <c:v>138</c:v>
                </c:pt>
                <c:pt idx="1240">
                  <c:v>138</c:v>
                </c:pt>
                <c:pt idx="1241">
                  <c:v>138</c:v>
                </c:pt>
                <c:pt idx="1242">
                  <c:v>138</c:v>
                </c:pt>
                <c:pt idx="1243">
                  <c:v>138</c:v>
                </c:pt>
                <c:pt idx="1244">
                  <c:v>138</c:v>
                </c:pt>
                <c:pt idx="1245">
                  <c:v>138</c:v>
                </c:pt>
                <c:pt idx="1246">
                  <c:v>138</c:v>
                </c:pt>
                <c:pt idx="1247">
                  <c:v>138</c:v>
                </c:pt>
                <c:pt idx="1248">
                  <c:v>138</c:v>
                </c:pt>
                <c:pt idx="1249">
                  <c:v>138</c:v>
                </c:pt>
                <c:pt idx="1250">
                  <c:v>138</c:v>
                </c:pt>
                <c:pt idx="1251">
                  <c:v>138</c:v>
                </c:pt>
                <c:pt idx="1252">
                  <c:v>138</c:v>
                </c:pt>
                <c:pt idx="1253">
                  <c:v>138</c:v>
                </c:pt>
                <c:pt idx="1254">
                  <c:v>138</c:v>
                </c:pt>
                <c:pt idx="1255">
                  <c:v>142</c:v>
                </c:pt>
                <c:pt idx="1256">
                  <c:v>142</c:v>
                </c:pt>
                <c:pt idx="1257">
                  <c:v>142</c:v>
                </c:pt>
                <c:pt idx="1258">
                  <c:v>142</c:v>
                </c:pt>
                <c:pt idx="1259">
                  <c:v>142</c:v>
                </c:pt>
                <c:pt idx="1260">
                  <c:v>142</c:v>
                </c:pt>
                <c:pt idx="1261">
                  <c:v>142</c:v>
                </c:pt>
                <c:pt idx="1262">
                  <c:v>142</c:v>
                </c:pt>
                <c:pt idx="1263">
                  <c:v>142</c:v>
                </c:pt>
                <c:pt idx="1264">
                  <c:v>142</c:v>
                </c:pt>
                <c:pt idx="1265">
                  <c:v>142</c:v>
                </c:pt>
                <c:pt idx="1266">
                  <c:v>142</c:v>
                </c:pt>
                <c:pt idx="1267">
                  <c:v>142</c:v>
                </c:pt>
                <c:pt idx="1268">
                  <c:v>142</c:v>
                </c:pt>
                <c:pt idx="1269">
                  <c:v>142</c:v>
                </c:pt>
                <c:pt idx="1270">
                  <c:v>142</c:v>
                </c:pt>
                <c:pt idx="1271">
                  <c:v>142</c:v>
                </c:pt>
                <c:pt idx="1272">
                  <c:v>142</c:v>
                </c:pt>
                <c:pt idx="1273">
                  <c:v>142</c:v>
                </c:pt>
                <c:pt idx="1274">
                  <c:v>142</c:v>
                </c:pt>
                <c:pt idx="1275">
                  <c:v>142</c:v>
                </c:pt>
                <c:pt idx="1276">
                  <c:v>142</c:v>
                </c:pt>
                <c:pt idx="1277">
                  <c:v>142</c:v>
                </c:pt>
                <c:pt idx="1278">
                  <c:v>142</c:v>
                </c:pt>
                <c:pt idx="1279">
                  <c:v>142</c:v>
                </c:pt>
                <c:pt idx="1280">
                  <c:v>142</c:v>
                </c:pt>
                <c:pt idx="1281">
                  <c:v>142</c:v>
                </c:pt>
                <c:pt idx="1282">
                  <c:v>142</c:v>
                </c:pt>
                <c:pt idx="1283">
                  <c:v>142</c:v>
                </c:pt>
                <c:pt idx="1284">
                  <c:v>142</c:v>
                </c:pt>
                <c:pt idx="1285">
                  <c:v>137</c:v>
                </c:pt>
                <c:pt idx="1286">
                  <c:v>137</c:v>
                </c:pt>
                <c:pt idx="1287">
                  <c:v>137</c:v>
                </c:pt>
                <c:pt idx="1288">
                  <c:v>137</c:v>
                </c:pt>
                <c:pt idx="1289">
                  <c:v>137</c:v>
                </c:pt>
                <c:pt idx="1290">
                  <c:v>137</c:v>
                </c:pt>
                <c:pt idx="1291">
                  <c:v>137</c:v>
                </c:pt>
                <c:pt idx="1292">
                  <c:v>137</c:v>
                </c:pt>
                <c:pt idx="1293">
                  <c:v>137</c:v>
                </c:pt>
                <c:pt idx="1294">
                  <c:v>137</c:v>
                </c:pt>
                <c:pt idx="1295">
                  <c:v>137</c:v>
                </c:pt>
                <c:pt idx="1296">
                  <c:v>137</c:v>
                </c:pt>
                <c:pt idx="1297">
                  <c:v>137</c:v>
                </c:pt>
                <c:pt idx="1298">
                  <c:v>137</c:v>
                </c:pt>
                <c:pt idx="1299">
                  <c:v>137</c:v>
                </c:pt>
                <c:pt idx="1300">
                  <c:v>137</c:v>
                </c:pt>
                <c:pt idx="1301">
                  <c:v>137</c:v>
                </c:pt>
                <c:pt idx="1302">
                  <c:v>137</c:v>
                </c:pt>
                <c:pt idx="1303">
                  <c:v>137</c:v>
                </c:pt>
                <c:pt idx="1304">
                  <c:v>137</c:v>
                </c:pt>
                <c:pt idx="1305">
                  <c:v>137</c:v>
                </c:pt>
                <c:pt idx="1306">
                  <c:v>137</c:v>
                </c:pt>
                <c:pt idx="1307">
                  <c:v>137</c:v>
                </c:pt>
                <c:pt idx="1308">
                  <c:v>137</c:v>
                </c:pt>
                <c:pt idx="1309">
                  <c:v>137</c:v>
                </c:pt>
                <c:pt idx="1310">
                  <c:v>137</c:v>
                </c:pt>
                <c:pt idx="1311">
                  <c:v>137</c:v>
                </c:pt>
                <c:pt idx="1312">
                  <c:v>137</c:v>
                </c:pt>
                <c:pt idx="1313">
                  <c:v>137</c:v>
                </c:pt>
                <c:pt idx="1314">
                  <c:v>137</c:v>
                </c:pt>
                <c:pt idx="1315">
                  <c:v>137</c:v>
                </c:pt>
                <c:pt idx="1316">
                  <c:v>136</c:v>
                </c:pt>
                <c:pt idx="1317">
                  <c:v>136</c:v>
                </c:pt>
                <c:pt idx="1318">
                  <c:v>136</c:v>
                </c:pt>
                <c:pt idx="1319">
                  <c:v>136</c:v>
                </c:pt>
                <c:pt idx="1320">
                  <c:v>136</c:v>
                </c:pt>
                <c:pt idx="1321">
                  <c:v>136</c:v>
                </c:pt>
                <c:pt idx="1322">
                  <c:v>136</c:v>
                </c:pt>
                <c:pt idx="1323">
                  <c:v>136</c:v>
                </c:pt>
                <c:pt idx="1324">
                  <c:v>136</c:v>
                </c:pt>
                <c:pt idx="1325">
                  <c:v>136</c:v>
                </c:pt>
                <c:pt idx="1326">
                  <c:v>136</c:v>
                </c:pt>
                <c:pt idx="1327">
                  <c:v>136</c:v>
                </c:pt>
                <c:pt idx="1328">
                  <c:v>136</c:v>
                </c:pt>
                <c:pt idx="1329">
                  <c:v>136</c:v>
                </c:pt>
                <c:pt idx="1330">
                  <c:v>136</c:v>
                </c:pt>
                <c:pt idx="1331">
                  <c:v>136</c:v>
                </c:pt>
                <c:pt idx="1332">
                  <c:v>136</c:v>
                </c:pt>
                <c:pt idx="1333">
                  <c:v>136</c:v>
                </c:pt>
                <c:pt idx="1334">
                  <c:v>136</c:v>
                </c:pt>
                <c:pt idx="1335">
                  <c:v>136</c:v>
                </c:pt>
                <c:pt idx="1336">
                  <c:v>136</c:v>
                </c:pt>
                <c:pt idx="1337">
                  <c:v>136</c:v>
                </c:pt>
                <c:pt idx="1338">
                  <c:v>136</c:v>
                </c:pt>
                <c:pt idx="1339">
                  <c:v>136</c:v>
                </c:pt>
                <c:pt idx="1340">
                  <c:v>136</c:v>
                </c:pt>
                <c:pt idx="1341">
                  <c:v>136</c:v>
                </c:pt>
                <c:pt idx="1342">
                  <c:v>136</c:v>
                </c:pt>
                <c:pt idx="1343">
                  <c:v>136</c:v>
                </c:pt>
                <c:pt idx="1344">
                  <c:v>136</c:v>
                </c:pt>
                <c:pt idx="1345">
                  <c:v>136</c:v>
                </c:pt>
                <c:pt idx="1346">
                  <c:v>136</c:v>
                </c:pt>
                <c:pt idx="1347">
                  <c:v>137</c:v>
                </c:pt>
                <c:pt idx="1348">
                  <c:v>137</c:v>
                </c:pt>
                <c:pt idx="1349">
                  <c:v>137</c:v>
                </c:pt>
                <c:pt idx="1350">
                  <c:v>137</c:v>
                </c:pt>
                <c:pt idx="1351">
                  <c:v>137</c:v>
                </c:pt>
                <c:pt idx="1352">
                  <c:v>137</c:v>
                </c:pt>
                <c:pt idx="1353">
                  <c:v>137</c:v>
                </c:pt>
                <c:pt idx="1354">
                  <c:v>137</c:v>
                </c:pt>
                <c:pt idx="1355">
                  <c:v>137</c:v>
                </c:pt>
                <c:pt idx="1356">
                  <c:v>137</c:v>
                </c:pt>
                <c:pt idx="1357">
                  <c:v>137</c:v>
                </c:pt>
                <c:pt idx="1358">
                  <c:v>137</c:v>
                </c:pt>
                <c:pt idx="1359">
                  <c:v>137</c:v>
                </c:pt>
                <c:pt idx="1360">
                  <c:v>137</c:v>
                </c:pt>
                <c:pt idx="1361">
                  <c:v>137</c:v>
                </c:pt>
                <c:pt idx="1362">
                  <c:v>137</c:v>
                </c:pt>
                <c:pt idx="1363">
                  <c:v>137</c:v>
                </c:pt>
                <c:pt idx="1364">
                  <c:v>137</c:v>
                </c:pt>
                <c:pt idx="1365">
                  <c:v>137</c:v>
                </c:pt>
                <c:pt idx="1366">
                  <c:v>137</c:v>
                </c:pt>
                <c:pt idx="1367">
                  <c:v>137</c:v>
                </c:pt>
                <c:pt idx="1368">
                  <c:v>137</c:v>
                </c:pt>
                <c:pt idx="1369">
                  <c:v>137</c:v>
                </c:pt>
                <c:pt idx="1370">
                  <c:v>137</c:v>
                </c:pt>
                <c:pt idx="1371">
                  <c:v>137</c:v>
                </c:pt>
                <c:pt idx="1372">
                  <c:v>137</c:v>
                </c:pt>
                <c:pt idx="1373">
                  <c:v>137</c:v>
                </c:pt>
                <c:pt idx="1374">
                  <c:v>137</c:v>
                </c:pt>
                <c:pt idx="1375">
                  <c:v>137</c:v>
                </c:pt>
                <c:pt idx="1376">
                  <c:v>137</c:v>
                </c:pt>
                <c:pt idx="1377">
                  <c:v>141</c:v>
                </c:pt>
                <c:pt idx="1378">
                  <c:v>141</c:v>
                </c:pt>
                <c:pt idx="1379">
                  <c:v>141</c:v>
                </c:pt>
                <c:pt idx="1380">
                  <c:v>141</c:v>
                </c:pt>
                <c:pt idx="1381">
                  <c:v>141</c:v>
                </c:pt>
                <c:pt idx="1382">
                  <c:v>141</c:v>
                </c:pt>
                <c:pt idx="1383">
                  <c:v>141</c:v>
                </c:pt>
                <c:pt idx="1384">
                  <c:v>141</c:v>
                </c:pt>
                <c:pt idx="1385">
                  <c:v>141</c:v>
                </c:pt>
                <c:pt idx="1386">
                  <c:v>141</c:v>
                </c:pt>
                <c:pt idx="1387">
                  <c:v>141</c:v>
                </c:pt>
                <c:pt idx="1388">
                  <c:v>141</c:v>
                </c:pt>
                <c:pt idx="1389">
                  <c:v>141</c:v>
                </c:pt>
                <c:pt idx="1390">
                  <c:v>141</c:v>
                </c:pt>
                <c:pt idx="1391">
                  <c:v>141</c:v>
                </c:pt>
                <c:pt idx="1392">
                  <c:v>141</c:v>
                </c:pt>
                <c:pt idx="1393">
                  <c:v>141</c:v>
                </c:pt>
                <c:pt idx="1394">
                  <c:v>141</c:v>
                </c:pt>
                <c:pt idx="1395">
                  <c:v>141</c:v>
                </c:pt>
                <c:pt idx="1396">
                  <c:v>141</c:v>
                </c:pt>
                <c:pt idx="1397">
                  <c:v>141</c:v>
                </c:pt>
                <c:pt idx="1398">
                  <c:v>141</c:v>
                </c:pt>
                <c:pt idx="1399">
                  <c:v>141</c:v>
                </c:pt>
                <c:pt idx="1400">
                  <c:v>141</c:v>
                </c:pt>
                <c:pt idx="1401">
                  <c:v>141</c:v>
                </c:pt>
                <c:pt idx="1402">
                  <c:v>141</c:v>
                </c:pt>
                <c:pt idx="1403">
                  <c:v>141</c:v>
                </c:pt>
                <c:pt idx="1404">
                  <c:v>141</c:v>
                </c:pt>
                <c:pt idx="1405">
                  <c:v>141</c:v>
                </c:pt>
                <c:pt idx="1406">
                  <c:v>141</c:v>
                </c:pt>
                <c:pt idx="1407">
                  <c:v>141</c:v>
                </c:pt>
                <c:pt idx="1408">
                  <c:v>142</c:v>
                </c:pt>
                <c:pt idx="1409">
                  <c:v>142</c:v>
                </c:pt>
                <c:pt idx="1410">
                  <c:v>142</c:v>
                </c:pt>
                <c:pt idx="1411">
                  <c:v>142</c:v>
                </c:pt>
                <c:pt idx="1412">
                  <c:v>142</c:v>
                </c:pt>
                <c:pt idx="1413">
                  <c:v>142</c:v>
                </c:pt>
                <c:pt idx="1414">
                  <c:v>142</c:v>
                </c:pt>
                <c:pt idx="1415">
                  <c:v>142</c:v>
                </c:pt>
                <c:pt idx="1416">
                  <c:v>142</c:v>
                </c:pt>
                <c:pt idx="1417">
                  <c:v>142</c:v>
                </c:pt>
                <c:pt idx="1418">
                  <c:v>142</c:v>
                </c:pt>
                <c:pt idx="1419">
                  <c:v>142</c:v>
                </c:pt>
                <c:pt idx="1420">
                  <c:v>142</c:v>
                </c:pt>
                <c:pt idx="1421">
                  <c:v>142</c:v>
                </c:pt>
                <c:pt idx="1422">
                  <c:v>142</c:v>
                </c:pt>
                <c:pt idx="1423">
                  <c:v>142</c:v>
                </c:pt>
                <c:pt idx="1424">
                  <c:v>142</c:v>
                </c:pt>
                <c:pt idx="1425">
                  <c:v>142</c:v>
                </c:pt>
                <c:pt idx="1426">
                  <c:v>142</c:v>
                </c:pt>
                <c:pt idx="1427">
                  <c:v>142</c:v>
                </c:pt>
                <c:pt idx="1428">
                  <c:v>142</c:v>
                </c:pt>
                <c:pt idx="1429">
                  <c:v>142</c:v>
                </c:pt>
                <c:pt idx="1430">
                  <c:v>142</c:v>
                </c:pt>
                <c:pt idx="1431">
                  <c:v>142</c:v>
                </c:pt>
                <c:pt idx="1432">
                  <c:v>142</c:v>
                </c:pt>
                <c:pt idx="1433">
                  <c:v>142</c:v>
                </c:pt>
                <c:pt idx="1434">
                  <c:v>142</c:v>
                </c:pt>
                <c:pt idx="1435">
                  <c:v>142</c:v>
                </c:pt>
                <c:pt idx="1436">
                  <c:v>142</c:v>
                </c:pt>
                <c:pt idx="1437">
                  <c:v>142</c:v>
                </c:pt>
                <c:pt idx="1438">
                  <c:v>137</c:v>
                </c:pt>
                <c:pt idx="1439">
                  <c:v>137</c:v>
                </c:pt>
                <c:pt idx="1440">
                  <c:v>137</c:v>
                </c:pt>
                <c:pt idx="1441">
                  <c:v>137</c:v>
                </c:pt>
                <c:pt idx="1442">
                  <c:v>137</c:v>
                </c:pt>
                <c:pt idx="1443">
                  <c:v>137</c:v>
                </c:pt>
                <c:pt idx="1444">
                  <c:v>137</c:v>
                </c:pt>
                <c:pt idx="1445">
                  <c:v>137</c:v>
                </c:pt>
                <c:pt idx="1446">
                  <c:v>137</c:v>
                </c:pt>
                <c:pt idx="1447">
                  <c:v>137</c:v>
                </c:pt>
                <c:pt idx="1448">
                  <c:v>137</c:v>
                </c:pt>
                <c:pt idx="1449">
                  <c:v>137</c:v>
                </c:pt>
                <c:pt idx="1450">
                  <c:v>137</c:v>
                </c:pt>
                <c:pt idx="1451">
                  <c:v>137</c:v>
                </c:pt>
                <c:pt idx="1452">
                  <c:v>137</c:v>
                </c:pt>
                <c:pt idx="1453">
                  <c:v>137</c:v>
                </c:pt>
                <c:pt idx="1454">
                  <c:v>137</c:v>
                </c:pt>
                <c:pt idx="1455">
                  <c:v>137</c:v>
                </c:pt>
                <c:pt idx="1456">
                  <c:v>137</c:v>
                </c:pt>
                <c:pt idx="1457">
                  <c:v>137</c:v>
                </c:pt>
                <c:pt idx="1458">
                  <c:v>137</c:v>
                </c:pt>
                <c:pt idx="1459">
                  <c:v>137</c:v>
                </c:pt>
                <c:pt idx="1460">
                  <c:v>137</c:v>
                </c:pt>
                <c:pt idx="1461">
                  <c:v>137</c:v>
                </c:pt>
                <c:pt idx="1462">
                  <c:v>137</c:v>
                </c:pt>
                <c:pt idx="1463">
                  <c:v>137</c:v>
                </c:pt>
                <c:pt idx="1464">
                  <c:v>137</c:v>
                </c:pt>
                <c:pt idx="1465">
                  <c:v>137</c:v>
                </c:pt>
                <c:pt idx="1466">
                  <c:v>137</c:v>
                </c:pt>
                <c:pt idx="1467">
                  <c:v>137</c:v>
                </c:pt>
                <c:pt idx="1468">
                  <c:v>136</c:v>
                </c:pt>
                <c:pt idx="1469">
                  <c:v>136</c:v>
                </c:pt>
                <c:pt idx="1470">
                  <c:v>136</c:v>
                </c:pt>
                <c:pt idx="1471">
                  <c:v>136</c:v>
                </c:pt>
                <c:pt idx="1472">
                  <c:v>136</c:v>
                </c:pt>
                <c:pt idx="1473">
                  <c:v>136</c:v>
                </c:pt>
                <c:pt idx="1474">
                  <c:v>136</c:v>
                </c:pt>
                <c:pt idx="1475">
                  <c:v>136</c:v>
                </c:pt>
                <c:pt idx="1476">
                  <c:v>136</c:v>
                </c:pt>
                <c:pt idx="1477">
                  <c:v>136</c:v>
                </c:pt>
                <c:pt idx="1478">
                  <c:v>136</c:v>
                </c:pt>
                <c:pt idx="1479">
                  <c:v>136</c:v>
                </c:pt>
                <c:pt idx="1480">
                  <c:v>136</c:v>
                </c:pt>
                <c:pt idx="1481">
                  <c:v>136</c:v>
                </c:pt>
                <c:pt idx="1482">
                  <c:v>136</c:v>
                </c:pt>
                <c:pt idx="1483">
                  <c:v>136</c:v>
                </c:pt>
                <c:pt idx="1484">
                  <c:v>136</c:v>
                </c:pt>
                <c:pt idx="1485">
                  <c:v>136</c:v>
                </c:pt>
                <c:pt idx="1486">
                  <c:v>136</c:v>
                </c:pt>
                <c:pt idx="1487">
                  <c:v>136</c:v>
                </c:pt>
                <c:pt idx="1488">
                  <c:v>136</c:v>
                </c:pt>
                <c:pt idx="1489">
                  <c:v>136</c:v>
                </c:pt>
                <c:pt idx="1490">
                  <c:v>136</c:v>
                </c:pt>
                <c:pt idx="1491">
                  <c:v>136</c:v>
                </c:pt>
                <c:pt idx="1492">
                  <c:v>136</c:v>
                </c:pt>
                <c:pt idx="1493">
                  <c:v>136</c:v>
                </c:pt>
                <c:pt idx="1494">
                  <c:v>136</c:v>
                </c:pt>
                <c:pt idx="1495">
                  <c:v>136</c:v>
                </c:pt>
                <c:pt idx="1496">
                  <c:v>136</c:v>
                </c:pt>
                <c:pt idx="1497">
                  <c:v>136</c:v>
                </c:pt>
                <c:pt idx="1498">
                  <c:v>137</c:v>
                </c:pt>
                <c:pt idx="1499">
                  <c:v>137</c:v>
                </c:pt>
                <c:pt idx="1500">
                  <c:v>137</c:v>
                </c:pt>
                <c:pt idx="1501">
                  <c:v>137</c:v>
                </c:pt>
                <c:pt idx="1502">
                  <c:v>137</c:v>
                </c:pt>
                <c:pt idx="1503">
                  <c:v>137</c:v>
                </c:pt>
                <c:pt idx="1504">
                  <c:v>137</c:v>
                </c:pt>
                <c:pt idx="1505">
                  <c:v>137</c:v>
                </c:pt>
                <c:pt idx="1506">
                  <c:v>137</c:v>
                </c:pt>
                <c:pt idx="1507">
                  <c:v>137</c:v>
                </c:pt>
                <c:pt idx="1508">
                  <c:v>137</c:v>
                </c:pt>
                <c:pt idx="1509">
                  <c:v>137</c:v>
                </c:pt>
                <c:pt idx="1510">
                  <c:v>137</c:v>
                </c:pt>
                <c:pt idx="1511">
                  <c:v>137</c:v>
                </c:pt>
                <c:pt idx="1512">
                  <c:v>137</c:v>
                </c:pt>
                <c:pt idx="1513">
                  <c:v>137</c:v>
                </c:pt>
                <c:pt idx="1514">
                  <c:v>137</c:v>
                </c:pt>
                <c:pt idx="1515">
                  <c:v>137</c:v>
                </c:pt>
                <c:pt idx="1516">
                  <c:v>137</c:v>
                </c:pt>
                <c:pt idx="1517">
                  <c:v>137</c:v>
                </c:pt>
                <c:pt idx="1518">
                  <c:v>137</c:v>
                </c:pt>
                <c:pt idx="1519">
                  <c:v>137</c:v>
                </c:pt>
                <c:pt idx="1520">
                  <c:v>137</c:v>
                </c:pt>
                <c:pt idx="1521">
                  <c:v>137</c:v>
                </c:pt>
                <c:pt idx="1522">
                  <c:v>137</c:v>
                </c:pt>
                <c:pt idx="1523">
                  <c:v>137</c:v>
                </c:pt>
                <c:pt idx="1524">
                  <c:v>137</c:v>
                </c:pt>
                <c:pt idx="1525">
                  <c:v>137</c:v>
                </c:pt>
                <c:pt idx="1526">
                  <c:v>137</c:v>
                </c:pt>
                <c:pt idx="1527">
                  <c:v>137</c:v>
                </c:pt>
                <c:pt idx="1528">
                  <c:v>137</c:v>
                </c:pt>
                <c:pt idx="1529">
                  <c:v>135</c:v>
                </c:pt>
                <c:pt idx="1530">
                  <c:v>135</c:v>
                </c:pt>
                <c:pt idx="1531">
                  <c:v>135</c:v>
                </c:pt>
                <c:pt idx="1532">
                  <c:v>135</c:v>
                </c:pt>
                <c:pt idx="1533">
                  <c:v>135</c:v>
                </c:pt>
                <c:pt idx="1534">
                  <c:v>135</c:v>
                </c:pt>
                <c:pt idx="1535">
                  <c:v>135</c:v>
                </c:pt>
                <c:pt idx="1536">
                  <c:v>135</c:v>
                </c:pt>
                <c:pt idx="1537">
                  <c:v>135</c:v>
                </c:pt>
                <c:pt idx="1538">
                  <c:v>135</c:v>
                </c:pt>
                <c:pt idx="1539">
                  <c:v>135</c:v>
                </c:pt>
                <c:pt idx="1540">
                  <c:v>135</c:v>
                </c:pt>
                <c:pt idx="1541">
                  <c:v>135</c:v>
                </c:pt>
                <c:pt idx="1542">
                  <c:v>135</c:v>
                </c:pt>
                <c:pt idx="1543">
                  <c:v>135</c:v>
                </c:pt>
                <c:pt idx="1544">
                  <c:v>135</c:v>
                </c:pt>
                <c:pt idx="1545">
                  <c:v>135</c:v>
                </c:pt>
                <c:pt idx="1546">
                  <c:v>135</c:v>
                </c:pt>
                <c:pt idx="1547">
                  <c:v>135</c:v>
                </c:pt>
                <c:pt idx="1548">
                  <c:v>135</c:v>
                </c:pt>
                <c:pt idx="1549">
                  <c:v>135</c:v>
                </c:pt>
                <c:pt idx="1550">
                  <c:v>135</c:v>
                </c:pt>
                <c:pt idx="1551">
                  <c:v>135</c:v>
                </c:pt>
                <c:pt idx="1552">
                  <c:v>135</c:v>
                </c:pt>
                <c:pt idx="1553">
                  <c:v>135</c:v>
                </c:pt>
                <c:pt idx="1554">
                  <c:v>135</c:v>
                </c:pt>
                <c:pt idx="1555">
                  <c:v>135</c:v>
                </c:pt>
                <c:pt idx="1556">
                  <c:v>135</c:v>
                </c:pt>
                <c:pt idx="1557">
                  <c:v>135</c:v>
                </c:pt>
                <c:pt idx="1558">
                  <c:v>135</c:v>
                </c:pt>
                <c:pt idx="1559">
                  <c:v>136</c:v>
                </c:pt>
                <c:pt idx="1560">
                  <c:v>136</c:v>
                </c:pt>
                <c:pt idx="1561">
                  <c:v>136</c:v>
                </c:pt>
                <c:pt idx="1562">
                  <c:v>136</c:v>
                </c:pt>
                <c:pt idx="1563">
                  <c:v>136</c:v>
                </c:pt>
                <c:pt idx="1564">
                  <c:v>136</c:v>
                </c:pt>
                <c:pt idx="1565">
                  <c:v>136</c:v>
                </c:pt>
                <c:pt idx="1566">
                  <c:v>136</c:v>
                </c:pt>
                <c:pt idx="1567">
                  <c:v>136</c:v>
                </c:pt>
                <c:pt idx="1568">
                  <c:v>136</c:v>
                </c:pt>
                <c:pt idx="1569">
                  <c:v>136</c:v>
                </c:pt>
                <c:pt idx="1570">
                  <c:v>136</c:v>
                </c:pt>
                <c:pt idx="1571">
                  <c:v>136</c:v>
                </c:pt>
                <c:pt idx="1572">
                  <c:v>136</c:v>
                </c:pt>
                <c:pt idx="1573">
                  <c:v>136</c:v>
                </c:pt>
                <c:pt idx="1574">
                  <c:v>136</c:v>
                </c:pt>
                <c:pt idx="1575">
                  <c:v>136</c:v>
                </c:pt>
                <c:pt idx="1576">
                  <c:v>136</c:v>
                </c:pt>
                <c:pt idx="1577">
                  <c:v>136</c:v>
                </c:pt>
                <c:pt idx="1578">
                  <c:v>136</c:v>
                </c:pt>
                <c:pt idx="1579">
                  <c:v>136</c:v>
                </c:pt>
                <c:pt idx="1580">
                  <c:v>136</c:v>
                </c:pt>
                <c:pt idx="1581">
                  <c:v>136</c:v>
                </c:pt>
                <c:pt idx="1582">
                  <c:v>136</c:v>
                </c:pt>
                <c:pt idx="1583">
                  <c:v>136</c:v>
                </c:pt>
                <c:pt idx="1584">
                  <c:v>136</c:v>
                </c:pt>
                <c:pt idx="1585">
                  <c:v>136</c:v>
                </c:pt>
                <c:pt idx="1586">
                  <c:v>136</c:v>
                </c:pt>
                <c:pt idx="1587">
                  <c:v>136</c:v>
                </c:pt>
                <c:pt idx="1588">
                  <c:v>136</c:v>
                </c:pt>
                <c:pt idx="1589">
                  <c:v>136</c:v>
                </c:pt>
                <c:pt idx="1590">
                  <c:v>134</c:v>
                </c:pt>
                <c:pt idx="1591">
                  <c:v>134</c:v>
                </c:pt>
                <c:pt idx="1592">
                  <c:v>134</c:v>
                </c:pt>
                <c:pt idx="1593">
                  <c:v>134</c:v>
                </c:pt>
                <c:pt idx="1594">
                  <c:v>134</c:v>
                </c:pt>
                <c:pt idx="1595">
                  <c:v>134</c:v>
                </c:pt>
                <c:pt idx="1596">
                  <c:v>134</c:v>
                </c:pt>
                <c:pt idx="1597">
                  <c:v>134</c:v>
                </c:pt>
                <c:pt idx="1598">
                  <c:v>134</c:v>
                </c:pt>
                <c:pt idx="1599">
                  <c:v>134</c:v>
                </c:pt>
                <c:pt idx="1600">
                  <c:v>134</c:v>
                </c:pt>
                <c:pt idx="1601">
                  <c:v>134</c:v>
                </c:pt>
                <c:pt idx="1602">
                  <c:v>134</c:v>
                </c:pt>
                <c:pt idx="1603">
                  <c:v>134</c:v>
                </c:pt>
                <c:pt idx="1604">
                  <c:v>134</c:v>
                </c:pt>
                <c:pt idx="1605">
                  <c:v>134</c:v>
                </c:pt>
                <c:pt idx="1606">
                  <c:v>134</c:v>
                </c:pt>
                <c:pt idx="1607">
                  <c:v>134</c:v>
                </c:pt>
                <c:pt idx="1608">
                  <c:v>134</c:v>
                </c:pt>
                <c:pt idx="1609">
                  <c:v>134</c:v>
                </c:pt>
                <c:pt idx="1610">
                  <c:v>134</c:v>
                </c:pt>
                <c:pt idx="1611">
                  <c:v>134</c:v>
                </c:pt>
                <c:pt idx="1612">
                  <c:v>134</c:v>
                </c:pt>
                <c:pt idx="1613">
                  <c:v>134</c:v>
                </c:pt>
                <c:pt idx="1614">
                  <c:v>134</c:v>
                </c:pt>
                <c:pt idx="1615">
                  <c:v>134</c:v>
                </c:pt>
                <c:pt idx="1616">
                  <c:v>134</c:v>
                </c:pt>
                <c:pt idx="1617">
                  <c:v>134</c:v>
                </c:pt>
                <c:pt idx="1618">
                  <c:v>134</c:v>
                </c:pt>
                <c:pt idx="1619">
                  <c:v>134</c:v>
                </c:pt>
                <c:pt idx="1620">
                  <c:v>134</c:v>
                </c:pt>
                <c:pt idx="1621">
                  <c:v>134</c:v>
                </c:pt>
                <c:pt idx="1622">
                  <c:v>134</c:v>
                </c:pt>
                <c:pt idx="1623">
                  <c:v>134</c:v>
                </c:pt>
                <c:pt idx="1624">
                  <c:v>134</c:v>
                </c:pt>
                <c:pt idx="1625">
                  <c:v>134</c:v>
                </c:pt>
                <c:pt idx="1626">
                  <c:v>134</c:v>
                </c:pt>
                <c:pt idx="1627">
                  <c:v>134</c:v>
                </c:pt>
                <c:pt idx="1628">
                  <c:v>134</c:v>
                </c:pt>
                <c:pt idx="1629">
                  <c:v>134</c:v>
                </c:pt>
                <c:pt idx="1630">
                  <c:v>134</c:v>
                </c:pt>
                <c:pt idx="1631">
                  <c:v>134</c:v>
                </c:pt>
                <c:pt idx="1632">
                  <c:v>134</c:v>
                </c:pt>
                <c:pt idx="1633">
                  <c:v>134</c:v>
                </c:pt>
                <c:pt idx="1634">
                  <c:v>134</c:v>
                </c:pt>
                <c:pt idx="1635">
                  <c:v>134</c:v>
                </c:pt>
                <c:pt idx="1636">
                  <c:v>134</c:v>
                </c:pt>
                <c:pt idx="1637">
                  <c:v>134</c:v>
                </c:pt>
                <c:pt idx="1638">
                  <c:v>134</c:v>
                </c:pt>
                <c:pt idx="1639">
                  <c:v>134</c:v>
                </c:pt>
                <c:pt idx="1640">
                  <c:v>134</c:v>
                </c:pt>
                <c:pt idx="1641">
                  <c:v>134</c:v>
                </c:pt>
                <c:pt idx="1642">
                  <c:v>134</c:v>
                </c:pt>
                <c:pt idx="1643">
                  <c:v>134</c:v>
                </c:pt>
                <c:pt idx="1644">
                  <c:v>134</c:v>
                </c:pt>
                <c:pt idx="1645">
                  <c:v>134</c:v>
                </c:pt>
                <c:pt idx="1646">
                  <c:v>134</c:v>
                </c:pt>
                <c:pt idx="1647">
                  <c:v>134</c:v>
                </c:pt>
                <c:pt idx="1648">
                  <c:v>134</c:v>
                </c:pt>
                <c:pt idx="1649">
                  <c:v>134</c:v>
                </c:pt>
                <c:pt idx="1650">
                  <c:v>134</c:v>
                </c:pt>
                <c:pt idx="1651">
                  <c:v>134</c:v>
                </c:pt>
                <c:pt idx="1652">
                  <c:v>134</c:v>
                </c:pt>
                <c:pt idx="1653">
                  <c:v>134</c:v>
                </c:pt>
                <c:pt idx="1654">
                  <c:v>134</c:v>
                </c:pt>
                <c:pt idx="1655">
                  <c:v>134</c:v>
                </c:pt>
                <c:pt idx="1656">
                  <c:v>134</c:v>
                </c:pt>
                <c:pt idx="1657">
                  <c:v>134</c:v>
                </c:pt>
                <c:pt idx="1658">
                  <c:v>134</c:v>
                </c:pt>
                <c:pt idx="1659">
                  <c:v>134</c:v>
                </c:pt>
                <c:pt idx="1660">
                  <c:v>134</c:v>
                </c:pt>
                <c:pt idx="1661">
                  <c:v>132</c:v>
                </c:pt>
                <c:pt idx="1662">
                  <c:v>132</c:v>
                </c:pt>
                <c:pt idx="1663">
                  <c:v>132</c:v>
                </c:pt>
                <c:pt idx="1664">
                  <c:v>132</c:v>
                </c:pt>
                <c:pt idx="1665">
                  <c:v>132</c:v>
                </c:pt>
                <c:pt idx="1666">
                  <c:v>132</c:v>
                </c:pt>
                <c:pt idx="1667">
                  <c:v>132</c:v>
                </c:pt>
                <c:pt idx="1668">
                  <c:v>132</c:v>
                </c:pt>
                <c:pt idx="1669">
                  <c:v>132</c:v>
                </c:pt>
                <c:pt idx="1670">
                  <c:v>132</c:v>
                </c:pt>
                <c:pt idx="1671">
                  <c:v>132</c:v>
                </c:pt>
                <c:pt idx="1672">
                  <c:v>132</c:v>
                </c:pt>
                <c:pt idx="1673">
                  <c:v>132</c:v>
                </c:pt>
                <c:pt idx="1674">
                  <c:v>132</c:v>
                </c:pt>
                <c:pt idx="1675">
                  <c:v>132</c:v>
                </c:pt>
                <c:pt idx="1676">
                  <c:v>132</c:v>
                </c:pt>
                <c:pt idx="1677">
                  <c:v>132</c:v>
                </c:pt>
                <c:pt idx="1678">
                  <c:v>132</c:v>
                </c:pt>
                <c:pt idx="1679">
                  <c:v>132</c:v>
                </c:pt>
                <c:pt idx="1680">
                  <c:v>132</c:v>
                </c:pt>
                <c:pt idx="1681">
                  <c:v>132</c:v>
                </c:pt>
                <c:pt idx="1682">
                  <c:v>132</c:v>
                </c:pt>
                <c:pt idx="1683">
                  <c:v>132</c:v>
                </c:pt>
                <c:pt idx="1684">
                  <c:v>132</c:v>
                </c:pt>
                <c:pt idx="1685">
                  <c:v>132</c:v>
                </c:pt>
                <c:pt idx="1686">
                  <c:v>132</c:v>
                </c:pt>
                <c:pt idx="1687">
                  <c:v>132</c:v>
                </c:pt>
                <c:pt idx="1688">
                  <c:v>132</c:v>
                </c:pt>
                <c:pt idx="1689">
                  <c:v>132</c:v>
                </c:pt>
                <c:pt idx="1690">
                  <c:v>132</c:v>
                </c:pt>
                <c:pt idx="1691">
                  <c:v>132</c:v>
                </c:pt>
                <c:pt idx="1692">
                  <c:v>133</c:v>
                </c:pt>
                <c:pt idx="1693">
                  <c:v>133</c:v>
                </c:pt>
                <c:pt idx="1694">
                  <c:v>133</c:v>
                </c:pt>
                <c:pt idx="1695">
                  <c:v>133</c:v>
                </c:pt>
                <c:pt idx="1696">
                  <c:v>133</c:v>
                </c:pt>
                <c:pt idx="1697">
                  <c:v>133</c:v>
                </c:pt>
                <c:pt idx="1698">
                  <c:v>133</c:v>
                </c:pt>
                <c:pt idx="1699">
                  <c:v>133</c:v>
                </c:pt>
                <c:pt idx="1700">
                  <c:v>133</c:v>
                </c:pt>
                <c:pt idx="1701">
                  <c:v>133</c:v>
                </c:pt>
                <c:pt idx="1702">
                  <c:v>133</c:v>
                </c:pt>
                <c:pt idx="1703">
                  <c:v>133</c:v>
                </c:pt>
                <c:pt idx="1704">
                  <c:v>133</c:v>
                </c:pt>
                <c:pt idx="1705">
                  <c:v>133</c:v>
                </c:pt>
                <c:pt idx="1706">
                  <c:v>133</c:v>
                </c:pt>
                <c:pt idx="1707">
                  <c:v>133</c:v>
                </c:pt>
                <c:pt idx="1708">
                  <c:v>133</c:v>
                </c:pt>
                <c:pt idx="1709">
                  <c:v>133</c:v>
                </c:pt>
                <c:pt idx="1710">
                  <c:v>133</c:v>
                </c:pt>
                <c:pt idx="1711">
                  <c:v>133</c:v>
                </c:pt>
                <c:pt idx="1712">
                  <c:v>133</c:v>
                </c:pt>
                <c:pt idx="1713">
                  <c:v>133</c:v>
                </c:pt>
                <c:pt idx="1714">
                  <c:v>133</c:v>
                </c:pt>
                <c:pt idx="1715">
                  <c:v>133</c:v>
                </c:pt>
                <c:pt idx="1716">
                  <c:v>133</c:v>
                </c:pt>
                <c:pt idx="1717">
                  <c:v>133</c:v>
                </c:pt>
                <c:pt idx="1718">
                  <c:v>133</c:v>
                </c:pt>
                <c:pt idx="1719">
                  <c:v>133</c:v>
                </c:pt>
                <c:pt idx="1720">
                  <c:v>133</c:v>
                </c:pt>
                <c:pt idx="1721">
                  <c:v>133</c:v>
                </c:pt>
                <c:pt idx="1722">
                  <c:v>134</c:v>
                </c:pt>
                <c:pt idx="1723">
                  <c:v>134</c:v>
                </c:pt>
                <c:pt idx="1724">
                  <c:v>134</c:v>
                </c:pt>
                <c:pt idx="1725">
                  <c:v>134</c:v>
                </c:pt>
                <c:pt idx="1726">
                  <c:v>134</c:v>
                </c:pt>
                <c:pt idx="1727">
                  <c:v>134</c:v>
                </c:pt>
                <c:pt idx="1728">
                  <c:v>134</c:v>
                </c:pt>
                <c:pt idx="1729">
                  <c:v>134</c:v>
                </c:pt>
                <c:pt idx="1730">
                  <c:v>134</c:v>
                </c:pt>
                <c:pt idx="1731">
                  <c:v>134</c:v>
                </c:pt>
                <c:pt idx="1732">
                  <c:v>134</c:v>
                </c:pt>
                <c:pt idx="1733">
                  <c:v>134</c:v>
                </c:pt>
                <c:pt idx="1734">
                  <c:v>134</c:v>
                </c:pt>
                <c:pt idx="1735">
                  <c:v>134</c:v>
                </c:pt>
                <c:pt idx="1736">
                  <c:v>134</c:v>
                </c:pt>
                <c:pt idx="1737">
                  <c:v>134</c:v>
                </c:pt>
                <c:pt idx="1738">
                  <c:v>134</c:v>
                </c:pt>
                <c:pt idx="1739">
                  <c:v>134</c:v>
                </c:pt>
                <c:pt idx="1740">
                  <c:v>134</c:v>
                </c:pt>
                <c:pt idx="1741">
                  <c:v>134</c:v>
                </c:pt>
                <c:pt idx="1742">
                  <c:v>134</c:v>
                </c:pt>
                <c:pt idx="1743">
                  <c:v>133</c:v>
                </c:pt>
                <c:pt idx="1744">
                  <c:v>133</c:v>
                </c:pt>
                <c:pt idx="1745">
                  <c:v>133</c:v>
                </c:pt>
                <c:pt idx="1746">
                  <c:v>133</c:v>
                </c:pt>
                <c:pt idx="1747">
                  <c:v>133</c:v>
                </c:pt>
                <c:pt idx="1748">
                  <c:v>133</c:v>
                </c:pt>
                <c:pt idx="1749">
                  <c:v>133</c:v>
                </c:pt>
                <c:pt idx="1750">
                  <c:v>133</c:v>
                </c:pt>
                <c:pt idx="1751">
                  <c:v>133</c:v>
                </c:pt>
                <c:pt idx="1752">
                  <c:v>133</c:v>
                </c:pt>
                <c:pt idx="1753">
                  <c:v>133</c:v>
                </c:pt>
                <c:pt idx="1754">
                  <c:v>133</c:v>
                </c:pt>
                <c:pt idx="1755">
                  <c:v>133</c:v>
                </c:pt>
                <c:pt idx="1756">
                  <c:v>133</c:v>
                </c:pt>
                <c:pt idx="1757">
                  <c:v>133</c:v>
                </c:pt>
                <c:pt idx="1758">
                  <c:v>133</c:v>
                </c:pt>
                <c:pt idx="1759">
                  <c:v>133</c:v>
                </c:pt>
                <c:pt idx="1760">
                  <c:v>133</c:v>
                </c:pt>
                <c:pt idx="1761">
                  <c:v>133</c:v>
                </c:pt>
                <c:pt idx="1762">
                  <c:v>133</c:v>
                </c:pt>
                <c:pt idx="1763">
                  <c:v>133</c:v>
                </c:pt>
                <c:pt idx="1764">
                  <c:v>133</c:v>
                </c:pt>
                <c:pt idx="1765">
                  <c:v>133</c:v>
                </c:pt>
                <c:pt idx="1766">
                  <c:v>133</c:v>
                </c:pt>
                <c:pt idx="1767">
                  <c:v>133</c:v>
                </c:pt>
                <c:pt idx="1768">
                  <c:v>133</c:v>
                </c:pt>
                <c:pt idx="1769">
                  <c:v>133</c:v>
                </c:pt>
                <c:pt idx="1770">
                  <c:v>133</c:v>
                </c:pt>
                <c:pt idx="1771">
                  <c:v>133</c:v>
                </c:pt>
                <c:pt idx="1772">
                  <c:v>133</c:v>
                </c:pt>
                <c:pt idx="1773">
                  <c:v>132</c:v>
                </c:pt>
                <c:pt idx="1774">
                  <c:v>132</c:v>
                </c:pt>
                <c:pt idx="1775">
                  <c:v>132</c:v>
                </c:pt>
                <c:pt idx="1776">
                  <c:v>132</c:v>
                </c:pt>
                <c:pt idx="1777">
                  <c:v>132</c:v>
                </c:pt>
                <c:pt idx="1778">
                  <c:v>132</c:v>
                </c:pt>
                <c:pt idx="1779">
                  <c:v>132</c:v>
                </c:pt>
                <c:pt idx="1780">
                  <c:v>132</c:v>
                </c:pt>
                <c:pt idx="1781">
                  <c:v>132</c:v>
                </c:pt>
                <c:pt idx="1782">
                  <c:v>132</c:v>
                </c:pt>
                <c:pt idx="1783">
                  <c:v>132</c:v>
                </c:pt>
                <c:pt idx="1784">
                  <c:v>132</c:v>
                </c:pt>
                <c:pt idx="1785">
                  <c:v>132</c:v>
                </c:pt>
                <c:pt idx="1786">
                  <c:v>132</c:v>
                </c:pt>
                <c:pt idx="1787">
                  <c:v>132</c:v>
                </c:pt>
                <c:pt idx="1788">
                  <c:v>132</c:v>
                </c:pt>
                <c:pt idx="1789">
                  <c:v>132</c:v>
                </c:pt>
                <c:pt idx="1790">
                  <c:v>132</c:v>
                </c:pt>
                <c:pt idx="1791">
                  <c:v>132</c:v>
                </c:pt>
                <c:pt idx="1792">
                  <c:v>132</c:v>
                </c:pt>
                <c:pt idx="1793">
                  <c:v>132</c:v>
                </c:pt>
                <c:pt idx="1794">
                  <c:v>132</c:v>
                </c:pt>
                <c:pt idx="1795">
                  <c:v>132</c:v>
                </c:pt>
                <c:pt idx="1796">
                  <c:v>132</c:v>
                </c:pt>
                <c:pt idx="1797">
                  <c:v>132</c:v>
                </c:pt>
                <c:pt idx="1798">
                  <c:v>132</c:v>
                </c:pt>
                <c:pt idx="1799">
                  <c:v>132</c:v>
                </c:pt>
                <c:pt idx="1800">
                  <c:v>132</c:v>
                </c:pt>
                <c:pt idx="1801">
                  <c:v>132</c:v>
                </c:pt>
                <c:pt idx="1802">
                  <c:v>132</c:v>
                </c:pt>
                <c:pt idx="1803">
                  <c:v>132</c:v>
                </c:pt>
                <c:pt idx="1804">
                  <c:v>126</c:v>
                </c:pt>
                <c:pt idx="1805">
                  <c:v>126</c:v>
                </c:pt>
                <c:pt idx="1806">
                  <c:v>126</c:v>
                </c:pt>
                <c:pt idx="1807">
                  <c:v>126</c:v>
                </c:pt>
                <c:pt idx="1808">
                  <c:v>126</c:v>
                </c:pt>
                <c:pt idx="1809">
                  <c:v>126</c:v>
                </c:pt>
                <c:pt idx="1810">
                  <c:v>126</c:v>
                </c:pt>
                <c:pt idx="1811">
                  <c:v>126</c:v>
                </c:pt>
                <c:pt idx="1812">
                  <c:v>126</c:v>
                </c:pt>
                <c:pt idx="1813">
                  <c:v>126</c:v>
                </c:pt>
                <c:pt idx="1814">
                  <c:v>126</c:v>
                </c:pt>
                <c:pt idx="1815">
                  <c:v>126</c:v>
                </c:pt>
                <c:pt idx="1816">
                  <c:v>126</c:v>
                </c:pt>
                <c:pt idx="1817">
                  <c:v>126</c:v>
                </c:pt>
                <c:pt idx="1818">
                  <c:v>126</c:v>
                </c:pt>
                <c:pt idx="1819">
                  <c:v>126</c:v>
                </c:pt>
                <c:pt idx="1820">
                  <c:v>126</c:v>
                </c:pt>
                <c:pt idx="1821">
                  <c:v>126</c:v>
                </c:pt>
                <c:pt idx="1822">
                  <c:v>126</c:v>
                </c:pt>
                <c:pt idx="1823">
                  <c:v>126</c:v>
                </c:pt>
                <c:pt idx="1824">
                  <c:v>126</c:v>
                </c:pt>
                <c:pt idx="1825">
                  <c:v>126</c:v>
                </c:pt>
                <c:pt idx="1826">
                  <c:v>126</c:v>
                </c:pt>
                <c:pt idx="1827">
                  <c:v>126</c:v>
                </c:pt>
                <c:pt idx="1828">
                  <c:v>126</c:v>
                </c:pt>
                <c:pt idx="1829">
                  <c:v>126</c:v>
                </c:pt>
                <c:pt idx="1830">
                  <c:v>126</c:v>
                </c:pt>
                <c:pt idx="1831">
                  <c:v>126</c:v>
                </c:pt>
                <c:pt idx="1832">
                  <c:v>126</c:v>
                </c:pt>
                <c:pt idx="1833">
                  <c:v>122</c:v>
                </c:pt>
                <c:pt idx="1834">
                  <c:v>122</c:v>
                </c:pt>
                <c:pt idx="1835">
                  <c:v>122</c:v>
                </c:pt>
                <c:pt idx="1836">
                  <c:v>122</c:v>
                </c:pt>
                <c:pt idx="1837">
                  <c:v>122</c:v>
                </c:pt>
                <c:pt idx="1838">
                  <c:v>122</c:v>
                </c:pt>
                <c:pt idx="1839">
                  <c:v>122</c:v>
                </c:pt>
                <c:pt idx="1840">
                  <c:v>122</c:v>
                </c:pt>
                <c:pt idx="1841">
                  <c:v>122</c:v>
                </c:pt>
                <c:pt idx="1842">
                  <c:v>122</c:v>
                </c:pt>
                <c:pt idx="1843">
                  <c:v>122</c:v>
                </c:pt>
                <c:pt idx="1844">
                  <c:v>122</c:v>
                </c:pt>
                <c:pt idx="1845">
                  <c:v>122</c:v>
                </c:pt>
                <c:pt idx="1846">
                  <c:v>122</c:v>
                </c:pt>
                <c:pt idx="1847">
                  <c:v>122</c:v>
                </c:pt>
                <c:pt idx="1848">
                  <c:v>122</c:v>
                </c:pt>
                <c:pt idx="1849">
                  <c:v>122</c:v>
                </c:pt>
                <c:pt idx="1850">
                  <c:v>122</c:v>
                </c:pt>
                <c:pt idx="1851">
                  <c:v>122</c:v>
                </c:pt>
                <c:pt idx="1852">
                  <c:v>122</c:v>
                </c:pt>
                <c:pt idx="1853">
                  <c:v>122</c:v>
                </c:pt>
                <c:pt idx="1854">
                  <c:v>122</c:v>
                </c:pt>
                <c:pt idx="1855">
                  <c:v>122</c:v>
                </c:pt>
                <c:pt idx="1856">
                  <c:v>122</c:v>
                </c:pt>
                <c:pt idx="1857">
                  <c:v>122</c:v>
                </c:pt>
                <c:pt idx="1858">
                  <c:v>122</c:v>
                </c:pt>
                <c:pt idx="1859">
                  <c:v>122</c:v>
                </c:pt>
                <c:pt idx="1860">
                  <c:v>122</c:v>
                </c:pt>
                <c:pt idx="1861">
                  <c:v>122</c:v>
                </c:pt>
                <c:pt idx="1862">
                  <c:v>122</c:v>
                </c:pt>
                <c:pt idx="1863">
                  <c:v>123</c:v>
                </c:pt>
                <c:pt idx="1864">
                  <c:v>123</c:v>
                </c:pt>
                <c:pt idx="1865">
                  <c:v>123</c:v>
                </c:pt>
                <c:pt idx="1866">
                  <c:v>123</c:v>
                </c:pt>
                <c:pt idx="1867">
                  <c:v>123</c:v>
                </c:pt>
                <c:pt idx="1868">
                  <c:v>123</c:v>
                </c:pt>
                <c:pt idx="1869">
                  <c:v>123</c:v>
                </c:pt>
                <c:pt idx="1870">
                  <c:v>123</c:v>
                </c:pt>
                <c:pt idx="1871">
                  <c:v>123</c:v>
                </c:pt>
                <c:pt idx="1872">
                  <c:v>123</c:v>
                </c:pt>
                <c:pt idx="1873">
                  <c:v>123</c:v>
                </c:pt>
                <c:pt idx="1874">
                  <c:v>123</c:v>
                </c:pt>
                <c:pt idx="1875">
                  <c:v>123</c:v>
                </c:pt>
                <c:pt idx="1876">
                  <c:v>123</c:v>
                </c:pt>
                <c:pt idx="1877">
                  <c:v>123</c:v>
                </c:pt>
                <c:pt idx="1878">
                  <c:v>123</c:v>
                </c:pt>
                <c:pt idx="1879">
                  <c:v>123</c:v>
                </c:pt>
                <c:pt idx="1880">
                  <c:v>123</c:v>
                </c:pt>
                <c:pt idx="1881">
                  <c:v>123</c:v>
                </c:pt>
                <c:pt idx="1882">
                  <c:v>123</c:v>
                </c:pt>
                <c:pt idx="1883">
                  <c:v>123</c:v>
                </c:pt>
                <c:pt idx="1884">
                  <c:v>123</c:v>
                </c:pt>
                <c:pt idx="1885">
                  <c:v>123</c:v>
                </c:pt>
                <c:pt idx="1886">
                  <c:v>123</c:v>
                </c:pt>
                <c:pt idx="1887">
                  <c:v>123</c:v>
                </c:pt>
                <c:pt idx="1888">
                  <c:v>123</c:v>
                </c:pt>
                <c:pt idx="1889">
                  <c:v>123</c:v>
                </c:pt>
                <c:pt idx="1890">
                  <c:v>123</c:v>
                </c:pt>
                <c:pt idx="1891">
                  <c:v>123</c:v>
                </c:pt>
                <c:pt idx="1892">
                  <c:v>123</c:v>
                </c:pt>
                <c:pt idx="1893">
                  <c:v>123</c:v>
                </c:pt>
              </c:numCache>
            </c:numRef>
          </c:val>
        </c:ser>
        <c:ser>
          <c:idx val="1"/>
          <c:order val="1"/>
          <c:tx>
            <c:strRef>
              <c:f>'АД опер'!$D$1</c:f>
              <c:strCache>
                <c:ptCount val="1"/>
                <c:pt idx="0">
                  <c:v>САД</c:v>
                </c:pt>
              </c:strCache>
            </c:strRef>
          </c:tx>
          <c:marker>
            <c:symbol val="none"/>
          </c:marker>
          <c:cat>
            <c:numRef>
              <c:f>'АД опер'!$A$2:$A$1895</c:f>
              <c:numCache>
                <c:formatCode>h:mm:ss</c:formatCode>
                <c:ptCount val="1894"/>
                <c:pt idx="0">
                  <c:v>0.55789351851852176</c:v>
                </c:pt>
                <c:pt idx="1">
                  <c:v>0.55796296296295944</c:v>
                </c:pt>
                <c:pt idx="2">
                  <c:v>0.55803240740740734</c:v>
                </c:pt>
                <c:pt idx="3">
                  <c:v>0.55810185185185179</c:v>
                </c:pt>
                <c:pt idx="4">
                  <c:v>0.55817129629629858</c:v>
                </c:pt>
                <c:pt idx="5">
                  <c:v>0.55822916666666667</c:v>
                </c:pt>
                <c:pt idx="6">
                  <c:v>0.55829861111111312</c:v>
                </c:pt>
                <c:pt idx="7">
                  <c:v>0.55836805555555569</c:v>
                </c:pt>
                <c:pt idx="8">
                  <c:v>0.55843749999999959</c:v>
                </c:pt>
                <c:pt idx="9">
                  <c:v>0.55850694444444449</c:v>
                </c:pt>
                <c:pt idx="10">
                  <c:v>0.5585763888888885</c:v>
                </c:pt>
                <c:pt idx="11">
                  <c:v>0.55864583333333795</c:v>
                </c:pt>
                <c:pt idx="12">
                  <c:v>0.5587037037037037</c:v>
                </c:pt>
                <c:pt idx="13">
                  <c:v>0.5587731481481486</c:v>
                </c:pt>
                <c:pt idx="14">
                  <c:v>0.55884259259259506</c:v>
                </c:pt>
                <c:pt idx="15">
                  <c:v>0.55891203703703707</c:v>
                </c:pt>
                <c:pt idx="16">
                  <c:v>0.55898148148148163</c:v>
                </c:pt>
                <c:pt idx="17">
                  <c:v>0.55905092592592387</c:v>
                </c:pt>
                <c:pt idx="18">
                  <c:v>0.5591203703703721</c:v>
                </c:pt>
                <c:pt idx="19">
                  <c:v>0.55917824074074052</c:v>
                </c:pt>
                <c:pt idx="20">
                  <c:v>0.55924768518518564</c:v>
                </c:pt>
                <c:pt idx="21">
                  <c:v>0.55931712962962765</c:v>
                </c:pt>
                <c:pt idx="22">
                  <c:v>0.55938657407407411</c:v>
                </c:pt>
                <c:pt idx="23">
                  <c:v>0.55945601851852056</c:v>
                </c:pt>
                <c:pt idx="24">
                  <c:v>0.55952546296296257</c:v>
                </c:pt>
                <c:pt idx="25">
                  <c:v>0.55959490740740769</c:v>
                </c:pt>
                <c:pt idx="26">
                  <c:v>0.55966435185185159</c:v>
                </c:pt>
                <c:pt idx="27">
                  <c:v>0.5597337962962966</c:v>
                </c:pt>
                <c:pt idx="28">
                  <c:v>0.55979166666666869</c:v>
                </c:pt>
                <c:pt idx="29">
                  <c:v>0.55986111111111114</c:v>
                </c:pt>
                <c:pt idx="30">
                  <c:v>0.5599305555555556</c:v>
                </c:pt>
                <c:pt idx="31">
                  <c:v>0.55999999999999994</c:v>
                </c:pt>
                <c:pt idx="32">
                  <c:v>0.56006944444444462</c:v>
                </c:pt>
                <c:pt idx="33">
                  <c:v>0.56013888888888885</c:v>
                </c:pt>
                <c:pt idx="34">
                  <c:v>0.56019675925925927</c:v>
                </c:pt>
                <c:pt idx="35">
                  <c:v>0.5602662037037035</c:v>
                </c:pt>
                <c:pt idx="36">
                  <c:v>0.56033564814814862</c:v>
                </c:pt>
                <c:pt idx="37">
                  <c:v>0.56040509259259574</c:v>
                </c:pt>
                <c:pt idx="38">
                  <c:v>0.56047453703703709</c:v>
                </c:pt>
                <c:pt idx="39">
                  <c:v>0.56054398148148155</c:v>
                </c:pt>
                <c:pt idx="40">
                  <c:v>0.56061342592592556</c:v>
                </c:pt>
                <c:pt idx="41">
                  <c:v>0.56067129629629953</c:v>
                </c:pt>
                <c:pt idx="42">
                  <c:v>0.56074074074074076</c:v>
                </c:pt>
                <c:pt idx="43">
                  <c:v>0.56081018518518522</c:v>
                </c:pt>
                <c:pt idx="44">
                  <c:v>0.56087962962963156</c:v>
                </c:pt>
                <c:pt idx="45">
                  <c:v>0.56094907407407801</c:v>
                </c:pt>
                <c:pt idx="46">
                  <c:v>0.5610185185185208</c:v>
                </c:pt>
                <c:pt idx="47">
                  <c:v>0.56108796296296026</c:v>
                </c:pt>
                <c:pt idx="48">
                  <c:v>0.56114583333333734</c:v>
                </c:pt>
                <c:pt idx="49">
                  <c:v>0.5612152777777778</c:v>
                </c:pt>
                <c:pt idx="50">
                  <c:v>0.56128472222222159</c:v>
                </c:pt>
                <c:pt idx="51">
                  <c:v>0.56135416666666649</c:v>
                </c:pt>
                <c:pt idx="52">
                  <c:v>0.56142361111111161</c:v>
                </c:pt>
                <c:pt idx="53">
                  <c:v>0.56149305555555562</c:v>
                </c:pt>
                <c:pt idx="54">
                  <c:v>0.56155092592592326</c:v>
                </c:pt>
                <c:pt idx="55">
                  <c:v>0.56162037037037271</c:v>
                </c:pt>
                <c:pt idx="56">
                  <c:v>0.5616898148148175</c:v>
                </c:pt>
                <c:pt idx="57">
                  <c:v>0.56175925925925962</c:v>
                </c:pt>
                <c:pt idx="58">
                  <c:v>0.56182870370370364</c:v>
                </c:pt>
                <c:pt idx="59">
                  <c:v>0.56189814814814865</c:v>
                </c:pt>
                <c:pt idx="60">
                  <c:v>0.56195601851852106</c:v>
                </c:pt>
                <c:pt idx="61">
                  <c:v>0.56202546296296296</c:v>
                </c:pt>
                <c:pt idx="62">
                  <c:v>0.56209490740740764</c:v>
                </c:pt>
                <c:pt idx="63">
                  <c:v>0.56216435185184987</c:v>
                </c:pt>
                <c:pt idx="64">
                  <c:v>0.56223379629629633</c:v>
                </c:pt>
                <c:pt idx="65">
                  <c:v>0.56230324074074056</c:v>
                </c:pt>
                <c:pt idx="66">
                  <c:v>0.56237268518518524</c:v>
                </c:pt>
                <c:pt idx="67">
                  <c:v>0.56243055555555554</c:v>
                </c:pt>
                <c:pt idx="68">
                  <c:v>0.5625</c:v>
                </c:pt>
                <c:pt idx="69">
                  <c:v>0.56256944444444468</c:v>
                </c:pt>
                <c:pt idx="70">
                  <c:v>0.56263888888889091</c:v>
                </c:pt>
                <c:pt idx="71">
                  <c:v>0.56270833333333581</c:v>
                </c:pt>
                <c:pt idx="72">
                  <c:v>0.56277777777777771</c:v>
                </c:pt>
                <c:pt idx="73">
                  <c:v>0.56284722222222261</c:v>
                </c:pt>
                <c:pt idx="74">
                  <c:v>0.56290509259259669</c:v>
                </c:pt>
                <c:pt idx="75">
                  <c:v>0.56297453703703704</c:v>
                </c:pt>
                <c:pt idx="76">
                  <c:v>0.5630439814814816</c:v>
                </c:pt>
                <c:pt idx="77">
                  <c:v>0.56311342592592351</c:v>
                </c:pt>
                <c:pt idx="78">
                  <c:v>0.56318287037037063</c:v>
                </c:pt>
                <c:pt idx="79">
                  <c:v>0.56325231481481486</c:v>
                </c:pt>
                <c:pt idx="80">
                  <c:v>0.56332175925925931</c:v>
                </c:pt>
                <c:pt idx="81">
                  <c:v>0.56337962962962962</c:v>
                </c:pt>
                <c:pt idx="82">
                  <c:v>0.56344907407407685</c:v>
                </c:pt>
                <c:pt idx="83">
                  <c:v>0.56351851851851864</c:v>
                </c:pt>
                <c:pt idx="84">
                  <c:v>0.5635879629629591</c:v>
                </c:pt>
                <c:pt idx="85">
                  <c:v>0.56365740740740922</c:v>
                </c:pt>
                <c:pt idx="86">
                  <c:v>0.56372685185185178</c:v>
                </c:pt>
                <c:pt idx="87">
                  <c:v>0.56379629629629824</c:v>
                </c:pt>
                <c:pt idx="88">
                  <c:v>0.56385416666666666</c:v>
                </c:pt>
                <c:pt idx="89">
                  <c:v>0.563923611111113</c:v>
                </c:pt>
                <c:pt idx="90">
                  <c:v>0.56399305555555757</c:v>
                </c:pt>
                <c:pt idx="91">
                  <c:v>0.56406249999999958</c:v>
                </c:pt>
                <c:pt idx="92">
                  <c:v>0.5641319444444447</c:v>
                </c:pt>
                <c:pt idx="93">
                  <c:v>0.56420138888888893</c:v>
                </c:pt>
                <c:pt idx="94">
                  <c:v>0.56425925925925924</c:v>
                </c:pt>
                <c:pt idx="95">
                  <c:v>0.56432870370370369</c:v>
                </c:pt>
                <c:pt idx="96">
                  <c:v>0.56439814814814815</c:v>
                </c:pt>
                <c:pt idx="97">
                  <c:v>0.5644675925925926</c:v>
                </c:pt>
                <c:pt idx="98">
                  <c:v>0.56453703703703706</c:v>
                </c:pt>
                <c:pt idx="99">
                  <c:v>0.56460648148148163</c:v>
                </c:pt>
                <c:pt idx="100">
                  <c:v>0.56467592592592586</c:v>
                </c:pt>
                <c:pt idx="101">
                  <c:v>0.56473379629629661</c:v>
                </c:pt>
                <c:pt idx="102">
                  <c:v>0.56480324074074051</c:v>
                </c:pt>
                <c:pt idx="103">
                  <c:v>0.56487268518518563</c:v>
                </c:pt>
                <c:pt idx="104">
                  <c:v>0.56494212962962953</c:v>
                </c:pt>
                <c:pt idx="105">
                  <c:v>0.56501157407407465</c:v>
                </c:pt>
                <c:pt idx="106">
                  <c:v>0.5650810185185221</c:v>
                </c:pt>
                <c:pt idx="107">
                  <c:v>0.56519675925925927</c:v>
                </c:pt>
                <c:pt idx="108">
                  <c:v>0.56526620370370351</c:v>
                </c:pt>
                <c:pt idx="109">
                  <c:v>0.56532407407407625</c:v>
                </c:pt>
                <c:pt idx="110">
                  <c:v>0.56539351851852082</c:v>
                </c:pt>
                <c:pt idx="111">
                  <c:v>0.56546296296295884</c:v>
                </c:pt>
                <c:pt idx="112">
                  <c:v>0.5655324074074074</c:v>
                </c:pt>
                <c:pt idx="113">
                  <c:v>0.56560185185185263</c:v>
                </c:pt>
                <c:pt idx="114">
                  <c:v>0.56567129629629953</c:v>
                </c:pt>
                <c:pt idx="115">
                  <c:v>0.56572916666666673</c:v>
                </c:pt>
                <c:pt idx="116">
                  <c:v>0.56579861111111385</c:v>
                </c:pt>
                <c:pt idx="117">
                  <c:v>0.56586805555555564</c:v>
                </c:pt>
                <c:pt idx="118">
                  <c:v>0.56593749999999998</c:v>
                </c:pt>
                <c:pt idx="119">
                  <c:v>0.56600694444444444</c:v>
                </c:pt>
                <c:pt idx="120">
                  <c:v>0.56607638888888889</c:v>
                </c:pt>
                <c:pt idx="121">
                  <c:v>0.56614583333333734</c:v>
                </c:pt>
                <c:pt idx="122">
                  <c:v>0.56620370370370354</c:v>
                </c:pt>
                <c:pt idx="123">
                  <c:v>0.56627314814814811</c:v>
                </c:pt>
                <c:pt idx="124">
                  <c:v>0.56634259259259456</c:v>
                </c:pt>
                <c:pt idx="125">
                  <c:v>0.56641203703703658</c:v>
                </c:pt>
                <c:pt idx="126">
                  <c:v>0.5664814814814817</c:v>
                </c:pt>
                <c:pt idx="127">
                  <c:v>0.56655092592592327</c:v>
                </c:pt>
                <c:pt idx="128">
                  <c:v>0.56662037037037272</c:v>
                </c:pt>
                <c:pt idx="129">
                  <c:v>0.5666782407407408</c:v>
                </c:pt>
                <c:pt idx="130">
                  <c:v>0.5667476851851877</c:v>
                </c:pt>
                <c:pt idx="131">
                  <c:v>0.56681712962962949</c:v>
                </c:pt>
                <c:pt idx="132">
                  <c:v>0.56688657407407461</c:v>
                </c:pt>
                <c:pt idx="133">
                  <c:v>0.56695601851852107</c:v>
                </c:pt>
                <c:pt idx="134">
                  <c:v>0.56702546296296297</c:v>
                </c:pt>
                <c:pt idx="135">
                  <c:v>0.56708333333333361</c:v>
                </c:pt>
                <c:pt idx="136">
                  <c:v>0.56715277777777751</c:v>
                </c:pt>
                <c:pt idx="137">
                  <c:v>0.56722222222222218</c:v>
                </c:pt>
                <c:pt idx="138">
                  <c:v>0.56729166666666664</c:v>
                </c:pt>
                <c:pt idx="139">
                  <c:v>0.56736111111111109</c:v>
                </c:pt>
                <c:pt idx="140">
                  <c:v>0.56743055555555555</c:v>
                </c:pt>
                <c:pt idx="141">
                  <c:v>0.5675</c:v>
                </c:pt>
                <c:pt idx="142">
                  <c:v>0.56755787037037064</c:v>
                </c:pt>
                <c:pt idx="143">
                  <c:v>0.56762731481481565</c:v>
                </c:pt>
                <c:pt idx="144">
                  <c:v>0.56769675925925933</c:v>
                </c:pt>
                <c:pt idx="145">
                  <c:v>0.56776620370370368</c:v>
                </c:pt>
                <c:pt idx="146">
                  <c:v>0.56783564814815013</c:v>
                </c:pt>
                <c:pt idx="147">
                  <c:v>0.56790509259259669</c:v>
                </c:pt>
                <c:pt idx="148">
                  <c:v>0.56797453703703704</c:v>
                </c:pt>
                <c:pt idx="149">
                  <c:v>0.56803240740740735</c:v>
                </c:pt>
                <c:pt idx="150">
                  <c:v>0.5681018518518518</c:v>
                </c:pt>
                <c:pt idx="151">
                  <c:v>0.5681712962962987</c:v>
                </c:pt>
                <c:pt idx="152">
                  <c:v>0.56824074074074049</c:v>
                </c:pt>
                <c:pt idx="153">
                  <c:v>0.56831018518518517</c:v>
                </c:pt>
                <c:pt idx="154">
                  <c:v>0.56837962962962962</c:v>
                </c:pt>
                <c:pt idx="155">
                  <c:v>0.56843749999999948</c:v>
                </c:pt>
                <c:pt idx="156">
                  <c:v>0.5685069444444445</c:v>
                </c:pt>
                <c:pt idx="157">
                  <c:v>0.56857638888888851</c:v>
                </c:pt>
                <c:pt idx="158">
                  <c:v>0.56864583333333796</c:v>
                </c:pt>
                <c:pt idx="159">
                  <c:v>0.56871527777777775</c:v>
                </c:pt>
                <c:pt idx="160">
                  <c:v>0.56878472222222221</c:v>
                </c:pt>
                <c:pt idx="161">
                  <c:v>0.56885416666666666</c:v>
                </c:pt>
                <c:pt idx="162">
                  <c:v>0.56891203703703697</c:v>
                </c:pt>
                <c:pt idx="163">
                  <c:v>0.56898148148148164</c:v>
                </c:pt>
                <c:pt idx="164">
                  <c:v>0.56905092592592399</c:v>
                </c:pt>
                <c:pt idx="165">
                  <c:v>0.56912037037037211</c:v>
                </c:pt>
                <c:pt idx="166">
                  <c:v>0.56918981481481679</c:v>
                </c:pt>
                <c:pt idx="167">
                  <c:v>0.56925925925925924</c:v>
                </c:pt>
                <c:pt idx="168">
                  <c:v>0.56931712962962788</c:v>
                </c:pt>
                <c:pt idx="169">
                  <c:v>0.56938657407407411</c:v>
                </c:pt>
                <c:pt idx="170">
                  <c:v>0.56945601851852068</c:v>
                </c:pt>
                <c:pt idx="171">
                  <c:v>0.56952546296296258</c:v>
                </c:pt>
                <c:pt idx="172">
                  <c:v>0.5695949074074077</c:v>
                </c:pt>
                <c:pt idx="173">
                  <c:v>0.56966435185185149</c:v>
                </c:pt>
                <c:pt idx="174">
                  <c:v>0.56973379629629661</c:v>
                </c:pt>
                <c:pt idx="175">
                  <c:v>0.56979166666666892</c:v>
                </c:pt>
                <c:pt idx="176">
                  <c:v>0.56986111111111104</c:v>
                </c:pt>
                <c:pt idx="177">
                  <c:v>0.56993055555555561</c:v>
                </c:pt>
                <c:pt idx="178">
                  <c:v>0.56999999999999995</c:v>
                </c:pt>
                <c:pt idx="179">
                  <c:v>0.57006944444444463</c:v>
                </c:pt>
                <c:pt idx="180">
                  <c:v>0.57013888888888964</c:v>
                </c:pt>
                <c:pt idx="181">
                  <c:v>0.57019675925925928</c:v>
                </c:pt>
                <c:pt idx="182">
                  <c:v>0.57026620370370351</c:v>
                </c:pt>
                <c:pt idx="183">
                  <c:v>0.57033564814814863</c:v>
                </c:pt>
                <c:pt idx="184">
                  <c:v>0.57040509259259575</c:v>
                </c:pt>
                <c:pt idx="185">
                  <c:v>0.5704745370370371</c:v>
                </c:pt>
                <c:pt idx="186">
                  <c:v>0.57054398148148155</c:v>
                </c:pt>
                <c:pt idx="187">
                  <c:v>0.57061342592592557</c:v>
                </c:pt>
                <c:pt idx="188">
                  <c:v>0.57067129629629965</c:v>
                </c:pt>
                <c:pt idx="189">
                  <c:v>0.57074074074074077</c:v>
                </c:pt>
                <c:pt idx="190">
                  <c:v>0.57081018518518511</c:v>
                </c:pt>
                <c:pt idx="191">
                  <c:v>0.57087962962963168</c:v>
                </c:pt>
                <c:pt idx="192">
                  <c:v>0.57094907407407802</c:v>
                </c:pt>
                <c:pt idx="193">
                  <c:v>0.57101851851852081</c:v>
                </c:pt>
                <c:pt idx="194">
                  <c:v>0.57108796296296027</c:v>
                </c:pt>
                <c:pt idx="195">
                  <c:v>0.57114583333333735</c:v>
                </c:pt>
                <c:pt idx="196">
                  <c:v>0.57121527777777781</c:v>
                </c:pt>
                <c:pt idx="197">
                  <c:v>0.57128472222222226</c:v>
                </c:pt>
                <c:pt idx="198">
                  <c:v>0.5713541666666665</c:v>
                </c:pt>
                <c:pt idx="199">
                  <c:v>0.57142361111111162</c:v>
                </c:pt>
                <c:pt idx="200">
                  <c:v>0.57149305555555563</c:v>
                </c:pt>
                <c:pt idx="201">
                  <c:v>0.57155092592592327</c:v>
                </c:pt>
                <c:pt idx="202">
                  <c:v>0.57162037037037294</c:v>
                </c:pt>
                <c:pt idx="203">
                  <c:v>0.57168981481481751</c:v>
                </c:pt>
                <c:pt idx="204">
                  <c:v>0.57175925925925963</c:v>
                </c:pt>
                <c:pt idx="205">
                  <c:v>0.57182870370370364</c:v>
                </c:pt>
                <c:pt idx="206">
                  <c:v>0.57189814814814965</c:v>
                </c:pt>
                <c:pt idx="207">
                  <c:v>0.57196759259259444</c:v>
                </c:pt>
                <c:pt idx="208">
                  <c:v>0.57202546296296297</c:v>
                </c:pt>
                <c:pt idx="209">
                  <c:v>0.57209490740740765</c:v>
                </c:pt>
                <c:pt idx="210">
                  <c:v>0.57216435185185011</c:v>
                </c:pt>
                <c:pt idx="211">
                  <c:v>0.57223379629629634</c:v>
                </c:pt>
                <c:pt idx="212">
                  <c:v>0.57230324074074057</c:v>
                </c:pt>
                <c:pt idx="213">
                  <c:v>0.57237268518518525</c:v>
                </c:pt>
                <c:pt idx="214">
                  <c:v>0.57244212962962959</c:v>
                </c:pt>
                <c:pt idx="215">
                  <c:v>0.57250000000000001</c:v>
                </c:pt>
                <c:pt idx="216">
                  <c:v>0.57256944444444469</c:v>
                </c:pt>
                <c:pt idx="217">
                  <c:v>0.57263888888889114</c:v>
                </c:pt>
                <c:pt idx="218">
                  <c:v>0.57270833333333571</c:v>
                </c:pt>
                <c:pt idx="219">
                  <c:v>0.57277777777777772</c:v>
                </c:pt>
                <c:pt idx="220">
                  <c:v>0.57284722222222262</c:v>
                </c:pt>
                <c:pt idx="221">
                  <c:v>0.57291666666666652</c:v>
                </c:pt>
                <c:pt idx="222">
                  <c:v>0.57297453703703705</c:v>
                </c:pt>
                <c:pt idx="223">
                  <c:v>0.57304398148148161</c:v>
                </c:pt>
                <c:pt idx="224">
                  <c:v>0.57311342592592363</c:v>
                </c:pt>
                <c:pt idx="225">
                  <c:v>0.57318287037037063</c:v>
                </c:pt>
                <c:pt idx="226">
                  <c:v>0.57325231481481487</c:v>
                </c:pt>
                <c:pt idx="227">
                  <c:v>0.57332175925925932</c:v>
                </c:pt>
                <c:pt idx="228">
                  <c:v>0.57339120370370555</c:v>
                </c:pt>
                <c:pt idx="229">
                  <c:v>0.5734490740740773</c:v>
                </c:pt>
                <c:pt idx="230">
                  <c:v>0.57351851851851865</c:v>
                </c:pt>
                <c:pt idx="231">
                  <c:v>0.57358796296295944</c:v>
                </c:pt>
                <c:pt idx="232">
                  <c:v>0.57365740740740934</c:v>
                </c:pt>
                <c:pt idx="233">
                  <c:v>0.57372685185185179</c:v>
                </c:pt>
                <c:pt idx="234">
                  <c:v>0.57379629629629858</c:v>
                </c:pt>
                <c:pt idx="235">
                  <c:v>0.57385416666666667</c:v>
                </c:pt>
                <c:pt idx="236">
                  <c:v>0.57392361111111312</c:v>
                </c:pt>
                <c:pt idx="237">
                  <c:v>0.57399305555555769</c:v>
                </c:pt>
                <c:pt idx="238">
                  <c:v>0.57406249999999959</c:v>
                </c:pt>
                <c:pt idx="239">
                  <c:v>0.5741319444444446</c:v>
                </c:pt>
                <c:pt idx="240">
                  <c:v>0.57420138888888894</c:v>
                </c:pt>
                <c:pt idx="241">
                  <c:v>0.57427083333333595</c:v>
                </c:pt>
                <c:pt idx="242">
                  <c:v>0.5743287037037037</c:v>
                </c:pt>
                <c:pt idx="243">
                  <c:v>0.5743981481481486</c:v>
                </c:pt>
                <c:pt idx="244">
                  <c:v>0.57446759259259261</c:v>
                </c:pt>
                <c:pt idx="245">
                  <c:v>0.57453703703703707</c:v>
                </c:pt>
                <c:pt idx="246">
                  <c:v>0.57460648148148163</c:v>
                </c:pt>
                <c:pt idx="247">
                  <c:v>0.57467592592592587</c:v>
                </c:pt>
                <c:pt idx="248">
                  <c:v>0.57473379629629662</c:v>
                </c:pt>
                <c:pt idx="249">
                  <c:v>0.57480324074074052</c:v>
                </c:pt>
                <c:pt idx="250">
                  <c:v>0.57487268518518564</c:v>
                </c:pt>
                <c:pt idx="251">
                  <c:v>0.57494212962962954</c:v>
                </c:pt>
                <c:pt idx="252">
                  <c:v>0.57501157407407588</c:v>
                </c:pt>
                <c:pt idx="253">
                  <c:v>0.57508101851852256</c:v>
                </c:pt>
                <c:pt idx="254">
                  <c:v>0.57515046296296257</c:v>
                </c:pt>
                <c:pt idx="255">
                  <c:v>0.57520833333333365</c:v>
                </c:pt>
                <c:pt idx="256">
                  <c:v>0.57527777777777778</c:v>
                </c:pt>
                <c:pt idx="257">
                  <c:v>0.57534722222222223</c:v>
                </c:pt>
                <c:pt idx="258">
                  <c:v>0.57541666666666658</c:v>
                </c:pt>
                <c:pt idx="259">
                  <c:v>0.57548611111111059</c:v>
                </c:pt>
                <c:pt idx="260">
                  <c:v>0.5755555555555556</c:v>
                </c:pt>
                <c:pt idx="261">
                  <c:v>0.57562499999999994</c:v>
                </c:pt>
                <c:pt idx="262">
                  <c:v>0.5756828703703728</c:v>
                </c:pt>
                <c:pt idx="263">
                  <c:v>0.57575231481481481</c:v>
                </c:pt>
                <c:pt idx="264">
                  <c:v>0.5758217592592596</c:v>
                </c:pt>
                <c:pt idx="265">
                  <c:v>0.57589120370370628</c:v>
                </c:pt>
                <c:pt idx="266">
                  <c:v>0.57596064814814862</c:v>
                </c:pt>
                <c:pt idx="267">
                  <c:v>0.57601851851852082</c:v>
                </c:pt>
                <c:pt idx="268">
                  <c:v>0.57611111111111113</c:v>
                </c:pt>
                <c:pt idx="269">
                  <c:v>0.5761805555555557</c:v>
                </c:pt>
                <c:pt idx="270">
                  <c:v>0.57625000000000004</c:v>
                </c:pt>
                <c:pt idx="271">
                  <c:v>0.57630787037037234</c:v>
                </c:pt>
                <c:pt idx="272">
                  <c:v>0.5763773148148148</c:v>
                </c:pt>
                <c:pt idx="273">
                  <c:v>0.57644675925925926</c:v>
                </c:pt>
                <c:pt idx="274">
                  <c:v>0.57651620370370349</c:v>
                </c:pt>
                <c:pt idx="275">
                  <c:v>0.57658564814814861</c:v>
                </c:pt>
                <c:pt idx="276">
                  <c:v>0.57665509259259706</c:v>
                </c:pt>
                <c:pt idx="277">
                  <c:v>0.57672453703703763</c:v>
                </c:pt>
                <c:pt idx="278">
                  <c:v>0.5767824074074076</c:v>
                </c:pt>
                <c:pt idx="279">
                  <c:v>0.57685185185185184</c:v>
                </c:pt>
                <c:pt idx="280">
                  <c:v>0.57692129629629896</c:v>
                </c:pt>
                <c:pt idx="281">
                  <c:v>0.57699074074074053</c:v>
                </c:pt>
                <c:pt idx="282">
                  <c:v>0.5770601851851852</c:v>
                </c:pt>
                <c:pt idx="283">
                  <c:v>0.57719907407407811</c:v>
                </c:pt>
                <c:pt idx="284">
                  <c:v>0.57726851851852068</c:v>
                </c:pt>
                <c:pt idx="285">
                  <c:v>0.57732638888888888</c:v>
                </c:pt>
                <c:pt idx="286">
                  <c:v>0.57739583333333688</c:v>
                </c:pt>
                <c:pt idx="287">
                  <c:v>0.57746527777777779</c:v>
                </c:pt>
                <c:pt idx="288">
                  <c:v>0.57753472222222157</c:v>
                </c:pt>
                <c:pt idx="289">
                  <c:v>0.5776041666666667</c:v>
                </c:pt>
                <c:pt idx="290">
                  <c:v>0.57767361111111326</c:v>
                </c:pt>
                <c:pt idx="291">
                  <c:v>0.57774305555555783</c:v>
                </c:pt>
                <c:pt idx="292">
                  <c:v>0.57780092592592558</c:v>
                </c:pt>
                <c:pt idx="293">
                  <c:v>0.57787037037037281</c:v>
                </c:pt>
                <c:pt idx="294">
                  <c:v>0.57793981481481704</c:v>
                </c:pt>
                <c:pt idx="295">
                  <c:v>0.57800925925925961</c:v>
                </c:pt>
                <c:pt idx="296">
                  <c:v>0.57807870370370373</c:v>
                </c:pt>
                <c:pt idx="297">
                  <c:v>0.57814814814814863</c:v>
                </c:pt>
                <c:pt idx="298">
                  <c:v>0.57821759259259264</c:v>
                </c:pt>
                <c:pt idx="299">
                  <c:v>0.57827546296296251</c:v>
                </c:pt>
                <c:pt idx="300">
                  <c:v>0.57834490740740763</c:v>
                </c:pt>
                <c:pt idx="301">
                  <c:v>0.57841435185184986</c:v>
                </c:pt>
                <c:pt idx="302">
                  <c:v>0.57848379629629632</c:v>
                </c:pt>
                <c:pt idx="303">
                  <c:v>0.57855324074073899</c:v>
                </c:pt>
                <c:pt idx="304">
                  <c:v>0.57862268518518711</c:v>
                </c:pt>
                <c:pt idx="305">
                  <c:v>0.57869212962962968</c:v>
                </c:pt>
                <c:pt idx="306">
                  <c:v>0.57875000000000065</c:v>
                </c:pt>
                <c:pt idx="307">
                  <c:v>0.57881944444444622</c:v>
                </c:pt>
                <c:pt idx="308">
                  <c:v>0.5788888888888909</c:v>
                </c:pt>
                <c:pt idx="309">
                  <c:v>0.57895833333333535</c:v>
                </c:pt>
                <c:pt idx="310">
                  <c:v>0.57902777777777781</c:v>
                </c:pt>
                <c:pt idx="311">
                  <c:v>0.5790972222222226</c:v>
                </c:pt>
                <c:pt idx="312">
                  <c:v>0.5791666666666665</c:v>
                </c:pt>
                <c:pt idx="313">
                  <c:v>0.57922453703703702</c:v>
                </c:pt>
                <c:pt idx="314">
                  <c:v>0.5792939814814817</c:v>
                </c:pt>
                <c:pt idx="315">
                  <c:v>0.57936342592592327</c:v>
                </c:pt>
                <c:pt idx="316">
                  <c:v>0.57943287037037061</c:v>
                </c:pt>
                <c:pt idx="317">
                  <c:v>0.57950231481481451</c:v>
                </c:pt>
                <c:pt idx="318">
                  <c:v>0.57957175925925919</c:v>
                </c:pt>
                <c:pt idx="319">
                  <c:v>0.57964120370370675</c:v>
                </c:pt>
                <c:pt idx="320">
                  <c:v>0.57969907407407872</c:v>
                </c:pt>
                <c:pt idx="321">
                  <c:v>0.57976851851852118</c:v>
                </c:pt>
                <c:pt idx="322">
                  <c:v>0.57983796296296097</c:v>
                </c:pt>
                <c:pt idx="323">
                  <c:v>0.57990740740740765</c:v>
                </c:pt>
                <c:pt idx="324">
                  <c:v>0.57997685185185188</c:v>
                </c:pt>
                <c:pt idx="325">
                  <c:v>0.58004629629629634</c:v>
                </c:pt>
                <c:pt idx="326">
                  <c:v>0.58010416666666464</c:v>
                </c:pt>
                <c:pt idx="327">
                  <c:v>0.5801736111111111</c:v>
                </c:pt>
                <c:pt idx="328">
                  <c:v>0.58024305555555555</c:v>
                </c:pt>
                <c:pt idx="329">
                  <c:v>0.5803124999999969</c:v>
                </c:pt>
                <c:pt idx="330">
                  <c:v>0.58038194444444446</c:v>
                </c:pt>
                <c:pt idx="331">
                  <c:v>0.58045138888888859</c:v>
                </c:pt>
                <c:pt idx="332">
                  <c:v>0.58050925925925856</c:v>
                </c:pt>
                <c:pt idx="333">
                  <c:v>0.58057870370370357</c:v>
                </c:pt>
                <c:pt idx="334">
                  <c:v>0.58064814814814814</c:v>
                </c:pt>
                <c:pt idx="335">
                  <c:v>0.5807175925925927</c:v>
                </c:pt>
                <c:pt idx="336">
                  <c:v>0.58078703703703649</c:v>
                </c:pt>
                <c:pt idx="337">
                  <c:v>0.5808564814814815</c:v>
                </c:pt>
                <c:pt idx="338">
                  <c:v>0.58092592592592363</c:v>
                </c:pt>
                <c:pt idx="339">
                  <c:v>0.58098379629629626</c:v>
                </c:pt>
                <c:pt idx="340">
                  <c:v>0.58105324074073816</c:v>
                </c:pt>
                <c:pt idx="341">
                  <c:v>0.58112268518518517</c:v>
                </c:pt>
                <c:pt idx="342">
                  <c:v>0.5811921296296273</c:v>
                </c:pt>
                <c:pt idx="343">
                  <c:v>0.58126157407407408</c:v>
                </c:pt>
                <c:pt idx="344">
                  <c:v>0.58133101851851865</c:v>
                </c:pt>
                <c:pt idx="345">
                  <c:v>0.58140046296295944</c:v>
                </c:pt>
                <c:pt idx="346">
                  <c:v>0.58146990740740656</c:v>
                </c:pt>
                <c:pt idx="347">
                  <c:v>0.58153935185184868</c:v>
                </c:pt>
                <c:pt idx="348">
                  <c:v>0.58159722222222032</c:v>
                </c:pt>
                <c:pt idx="349">
                  <c:v>0.58166666666666489</c:v>
                </c:pt>
                <c:pt idx="350">
                  <c:v>0.58173611111111057</c:v>
                </c:pt>
                <c:pt idx="351">
                  <c:v>0.58180555555555569</c:v>
                </c:pt>
                <c:pt idx="352">
                  <c:v>0.58187500000000003</c:v>
                </c:pt>
                <c:pt idx="353">
                  <c:v>0.5819444444444446</c:v>
                </c:pt>
                <c:pt idx="354">
                  <c:v>0.5820138888888885</c:v>
                </c:pt>
                <c:pt idx="355">
                  <c:v>0.58207175925925858</c:v>
                </c:pt>
                <c:pt idx="356">
                  <c:v>0.5821412037037037</c:v>
                </c:pt>
                <c:pt idx="357">
                  <c:v>0.58221064814814816</c:v>
                </c:pt>
                <c:pt idx="358">
                  <c:v>0.58228009259259261</c:v>
                </c:pt>
                <c:pt idx="359">
                  <c:v>0.58234953703703707</c:v>
                </c:pt>
                <c:pt idx="360">
                  <c:v>0.58241898148147941</c:v>
                </c:pt>
                <c:pt idx="361">
                  <c:v>0.58248842592592187</c:v>
                </c:pt>
                <c:pt idx="362">
                  <c:v>0.58254629629629628</c:v>
                </c:pt>
                <c:pt idx="363">
                  <c:v>0.58261574074073841</c:v>
                </c:pt>
                <c:pt idx="364">
                  <c:v>0.58268518518518519</c:v>
                </c:pt>
                <c:pt idx="365">
                  <c:v>0.58275462962962954</c:v>
                </c:pt>
                <c:pt idx="366">
                  <c:v>0.58282407407407588</c:v>
                </c:pt>
                <c:pt idx="367">
                  <c:v>0.58289351851852056</c:v>
                </c:pt>
                <c:pt idx="368">
                  <c:v>0.58296296296295769</c:v>
                </c:pt>
                <c:pt idx="369">
                  <c:v>0.58303240740740747</c:v>
                </c:pt>
                <c:pt idx="370">
                  <c:v>0.58309027777777778</c:v>
                </c:pt>
                <c:pt idx="371">
                  <c:v>0.58315972222222157</c:v>
                </c:pt>
                <c:pt idx="372">
                  <c:v>0.58322916666666658</c:v>
                </c:pt>
                <c:pt idx="373">
                  <c:v>0.58329861111111114</c:v>
                </c:pt>
                <c:pt idx="374">
                  <c:v>0.58336805555555549</c:v>
                </c:pt>
                <c:pt idx="375">
                  <c:v>0.58343749999999728</c:v>
                </c:pt>
                <c:pt idx="376">
                  <c:v>0.58350694444444218</c:v>
                </c:pt>
                <c:pt idx="377">
                  <c:v>0.58357638888888641</c:v>
                </c:pt>
                <c:pt idx="378">
                  <c:v>0.58363425925925927</c:v>
                </c:pt>
                <c:pt idx="379">
                  <c:v>0.5837037037037035</c:v>
                </c:pt>
                <c:pt idx="380">
                  <c:v>0.58377314814814818</c:v>
                </c:pt>
                <c:pt idx="381">
                  <c:v>0.58384259259259264</c:v>
                </c:pt>
                <c:pt idx="382">
                  <c:v>0.58391203703703509</c:v>
                </c:pt>
                <c:pt idx="383">
                  <c:v>0.58398148148148155</c:v>
                </c:pt>
                <c:pt idx="384">
                  <c:v>0.58403935185184941</c:v>
                </c:pt>
                <c:pt idx="385">
                  <c:v>0.58410879629629631</c:v>
                </c:pt>
                <c:pt idx="386">
                  <c:v>0.58417824074073876</c:v>
                </c:pt>
                <c:pt idx="387">
                  <c:v>0.58424768518518522</c:v>
                </c:pt>
                <c:pt idx="388">
                  <c:v>0.58431712962962645</c:v>
                </c:pt>
                <c:pt idx="389">
                  <c:v>0.58438657407407357</c:v>
                </c:pt>
                <c:pt idx="390">
                  <c:v>0.58445601851851869</c:v>
                </c:pt>
                <c:pt idx="391">
                  <c:v>0.58452546296296026</c:v>
                </c:pt>
                <c:pt idx="392">
                  <c:v>0.58459490740740738</c:v>
                </c:pt>
                <c:pt idx="393">
                  <c:v>0.58465277777777758</c:v>
                </c:pt>
                <c:pt idx="394">
                  <c:v>0.58472222222222159</c:v>
                </c:pt>
                <c:pt idx="395">
                  <c:v>0.58479166666666671</c:v>
                </c:pt>
                <c:pt idx="396">
                  <c:v>0.58486111111111116</c:v>
                </c:pt>
                <c:pt idx="397">
                  <c:v>0.58493055555555551</c:v>
                </c:pt>
                <c:pt idx="398">
                  <c:v>0.58499999999999996</c:v>
                </c:pt>
                <c:pt idx="399">
                  <c:v>0.58506944444444442</c:v>
                </c:pt>
                <c:pt idx="400">
                  <c:v>0.58513888888888888</c:v>
                </c:pt>
                <c:pt idx="401">
                  <c:v>0.58519675925925707</c:v>
                </c:pt>
                <c:pt idx="402">
                  <c:v>0.58526620370370153</c:v>
                </c:pt>
                <c:pt idx="403">
                  <c:v>0.58537037037037043</c:v>
                </c:pt>
                <c:pt idx="404">
                  <c:v>0.58543981481481489</c:v>
                </c:pt>
                <c:pt idx="405">
                  <c:v>0.58550925925925856</c:v>
                </c:pt>
                <c:pt idx="406">
                  <c:v>0.58557870370370357</c:v>
                </c:pt>
                <c:pt idx="407">
                  <c:v>0.58564814814814814</c:v>
                </c:pt>
                <c:pt idx="408">
                  <c:v>0.5857175925925926</c:v>
                </c:pt>
                <c:pt idx="409">
                  <c:v>0.5857870370370365</c:v>
                </c:pt>
                <c:pt idx="410">
                  <c:v>0.58585648148148151</c:v>
                </c:pt>
                <c:pt idx="411">
                  <c:v>0.58591435185184926</c:v>
                </c:pt>
                <c:pt idx="412">
                  <c:v>0.58598379629629627</c:v>
                </c:pt>
                <c:pt idx="413">
                  <c:v>0.58605324074073839</c:v>
                </c:pt>
                <c:pt idx="414">
                  <c:v>0.58612268518518518</c:v>
                </c:pt>
                <c:pt idx="415">
                  <c:v>0.58619212962962752</c:v>
                </c:pt>
                <c:pt idx="416">
                  <c:v>0.58626157407407409</c:v>
                </c:pt>
                <c:pt idx="417">
                  <c:v>0.58633101851851865</c:v>
                </c:pt>
                <c:pt idx="418">
                  <c:v>0.58640046296295956</c:v>
                </c:pt>
                <c:pt idx="419">
                  <c:v>0.5864583333333333</c:v>
                </c:pt>
                <c:pt idx="420">
                  <c:v>0.58652777777777576</c:v>
                </c:pt>
                <c:pt idx="421">
                  <c:v>0.58659722222222044</c:v>
                </c:pt>
                <c:pt idx="422">
                  <c:v>0.58666666666666656</c:v>
                </c:pt>
                <c:pt idx="423">
                  <c:v>0.58673611111111057</c:v>
                </c:pt>
                <c:pt idx="424">
                  <c:v>0.58680555555555569</c:v>
                </c:pt>
                <c:pt idx="425">
                  <c:v>0.58687500000000004</c:v>
                </c:pt>
                <c:pt idx="426">
                  <c:v>0.5869444444444446</c:v>
                </c:pt>
                <c:pt idx="427">
                  <c:v>0.5870138888888885</c:v>
                </c:pt>
                <c:pt idx="428">
                  <c:v>0.58707175925925859</c:v>
                </c:pt>
                <c:pt idx="429">
                  <c:v>0.58714120370370371</c:v>
                </c:pt>
                <c:pt idx="430">
                  <c:v>0.58721064814814816</c:v>
                </c:pt>
                <c:pt idx="431">
                  <c:v>0.58728009259259262</c:v>
                </c:pt>
                <c:pt idx="432">
                  <c:v>0.58734953703703707</c:v>
                </c:pt>
                <c:pt idx="433">
                  <c:v>0.58741898148147953</c:v>
                </c:pt>
                <c:pt idx="434">
                  <c:v>0.5874884259259221</c:v>
                </c:pt>
                <c:pt idx="435">
                  <c:v>0.58755787037037044</c:v>
                </c:pt>
                <c:pt idx="436">
                  <c:v>0.58761574074073875</c:v>
                </c:pt>
                <c:pt idx="437">
                  <c:v>0.5876851851851852</c:v>
                </c:pt>
                <c:pt idx="438">
                  <c:v>0.58775462962962954</c:v>
                </c:pt>
                <c:pt idx="439">
                  <c:v>0.58782407407407589</c:v>
                </c:pt>
                <c:pt idx="440">
                  <c:v>0.58789351851852045</c:v>
                </c:pt>
                <c:pt idx="441">
                  <c:v>0.58796296296295825</c:v>
                </c:pt>
                <c:pt idx="442">
                  <c:v>0.58803240740740736</c:v>
                </c:pt>
                <c:pt idx="443">
                  <c:v>0.58809027777777778</c:v>
                </c:pt>
                <c:pt idx="444">
                  <c:v>0.58815972222222157</c:v>
                </c:pt>
                <c:pt idx="445">
                  <c:v>0.58822916666666658</c:v>
                </c:pt>
                <c:pt idx="446">
                  <c:v>0.58829861111111115</c:v>
                </c:pt>
                <c:pt idx="447">
                  <c:v>0.58836805555555549</c:v>
                </c:pt>
                <c:pt idx="448">
                  <c:v>0.58843749999999773</c:v>
                </c:pt>
                <c:pt idx="449">
                  <c:v>0.58850694444444229</c:v>
                </c:pt>
                <c:pt idx="450">
                  <c:v>0.58857638888888686</c:v>
                </c:pt>
                <c:pt idx="451">
                  <c:v>0.58864583333333664</c:v>
                </c:pt>
                <c:pt idx="452">
                  <c:v>0.58871527777777777</c:v>
                </c:pt>
                <c:pt idx="453">
                  <c:v>0.58877314814814818</c:v>
                </c:pt>
                <c:pt idx="454">
                  <c:v>0.58884259259259264</c:v>
                </c:pt>
                <c:pt idx="455">
                  <c:v>0.58891203703703499</c:v>
                </c:pt>
                <c:pt idx="456">
                  <c:v>0.58898148148148144</c:v>
                </c:pt>
                <c:pt idx="457">
                  <c:v>0.58905092592592256</c:v>
                </c:pt>
                <c:pt idx="458">
                  <c:v>0.58912037037037035</c:v>
                </c:pt>
                <c:pt idx="459">
                  <c:v>0.58918981481481481</c:v>
                </c:pt>
                <c:pt idx="460">
                  <c:v>0.58925925925925926</c:v>
                </c:pt>
                <c:pt idx="461">
                  <c:v>0.58931712962962646</c:v>
                </c:pt>
                <c:pt idx="462">
                  <c:v>0.58938657407407358</c:v>
                </c:pt>
                <c:pt idx="463">
                  <c:v>0.5894560185185187</c:v>
                </c:pt>
                <c:pt idx="464">
                  <c:v>0.58952546296296027</c:v>
                </c:pt>
                <c:pt idx="465">
                  <c:v>0.58959490740740739</c:v>
                </c:pt>
                <c:pt idx="466">
                  <c:v>0.5896643518518494</c:v>
                </c:pt>
                <c:pt idx="467">
                  <c:v>0.5897337962962963</c:v>
                </c:pt>
                <c:pt idx="468">
                  <c:v>0.58980324074073875</c:v>
                </c:pt>
                <c:pt idx="469">
                  <c:v>0.58987268518518521</c:v>
                </c:pt>
                <c:pt idx="470">
                  <c:v>0.58993055555555551</c:v>
                </c:pt>
                <c:pt idx="471">
                  <c:v>0.59</c:v>
                </c:pt>
                <c:pt idx="472">
                  <c:v>0.59006944444444442</c:v>
                </c:pt>
                <c:pt idx="473">
                  <c:v>0.59013888888888888</c:v>
                </c:pt>
                <c:pt idx="474">
                  <c:v>0.59020833333333333</c:v>
                </c:pt>
                <c:pt idx="475">
                  <c:v>0.59027777777777757</c:v>
                </c:pt>
                <c:pt idx="476">
                  <c:v>0.59034722222222158</c:v>
                </c:pt>
                <c:pt idx="477">
                  <c:v>0.59040509259259444</c:v>
                </c:pt>
                <c:pt idx="478">
                  <c:v>0.59047453703703656</c:v>
                </c:pt>
                <c:pt idx="479">
                  <c:v>0.59054398148148146</c:v>
                </c:pt>
                <c:pt idx="480">
                  <c:v>0.59061342592592325</c:v>
                </c:pt>
                <c:pt idx="481">
                  <c:v>0.59068287037037071</c:v>
                </c:pt>
                <c:pt idx="482">
                  <c:v>0.59075231481481449</c:v>
                </c:pt>
                <c:pt idx="483">
                  <c:v>0.59082175925925928</c:v>
                </c:pt>
                <c:pt idx="484">
                  <c:v>0.59089120370370374</c:v>
                </c:pt>
                <c:pt idx="485">
                  <c:v>0.59094907407407626</c:v>
                </c:pt>
                <c:pt idx="486">
                  <c:v>0.59101851851851861</c:v>
                </c:pt>
                <c:pt idx="487">
                  <c:v>0.59108796296295885</c:v>
                </c:pt>
                <c:pt idx="488">
                  <c:v>0.59115740740740741</c:v>
                </c:pt>
                <c:pt idx="489">
                  <c:v>0.59122685185184987</c:v>
                </c:pt>
                <c:pt idx="490">
                  <c:v>0.59129629629629632</c:v>
                </c:pt>
                <c:pt idx="491">
                  <c:v>0.59136574074073722</c:v>
                </c:pt>
                <c:pt idx="492">
                  <c:v>0.59143518518518456</c:v>
                </c:pt>
                <c:pt idx="493">
                  <c:v>0.59150462962962957</c:v>
                </c:pt>
                <c:pt idx="494">
                  <c:v>0.59156249999999644</c:v>
                </c:pt>
                <c:pt idx="495">
                  <c:v>0.59163194444444445</c:v>
                </c:pt>
                <c:pt idx="496">
                  <c:v>0.5917013888888889</c:v>
                </c:pt>
                <c:pt idx="497">
                  <c:v>0.5917708333333358</c:v>
                </c:pt>
                <c:pt idx="498">
                  <c:v>0.59184027777777781</c:v>
                </c:pt>
                <c:pt idx="499">
                  <c:v>0.59190972222222216</c:v>
                </c:pt>
                <c:pt idx="500">
                  <c:v>0.5919791666666665</c:v>
                </c:pt>
                <c:pt idx="501">
                  <c:v>0.59204861111111162</c:v>
                </c:pt>
                <c:pt idx="502">
                  <c:v>0.59211805555555552</c:v>
                </c:pt>
                <c:pt idx="503">
                  <c:v>0.59218749999999798</c:v>
                </c:pt>
                <c:pt idx="504">
                  <c:v>0.59224537037037062</c:v>
                </c:pt>
                <c:pt idx="505">
                  <c:v>0.59231481481481452</c:v>
                </c:pt>
                <c:pt idx="506">
                  <c:v>0.59238425925925731</c:v>
                </c:pt>
                <c:pt idx="507">
                  <c:v>0.59245370370370176</c:v>
                </c:pt>
                <c:pt idx="508">
                  <c:v>0.59252314814814644</c:v>
                </c:pt>
                <c:pt idx="509">
                  <c:v>0.59259259259259267</c:v>
                </c:pt>
                <c:pt idx="510">
                  <c:v>0.59265046296296098</c:v>
                </c:pt>
                <c:pt idx="511">
                  <c:v>0.59271990740740743</c:v>
                </c:pt>
                <c:pt idx="512">
                  <c:v>0.59278935185185011</c:v>
                </c:pt>
                <c:pt idx="513">
                  <c:v>0.59285879629629623</c:v>
                </c:pt>
                <c:pt idx="514">
                  <c:v>0.59292824074074058</c:v>
                </c:pt>
                <c:pt idx="515">
                  <c:v>0.59299768518518514</c:v>
                </c:pt>
                <c:pt idx="516">
                  <c:v>0.59306712962962693</c:v>
                </c:pt>
                <c:pt idx="517">
                  <c:v>0.5931365740740735</c:v>
                </c:pt>
                <c:pt idx="518">
                  <c:v>0.59320601851851862</c:v>
                </c:pt>
                <c:pt idx="519">
                  <c:v>0.59327546296296063</c:v>
                </c:pt>
                <c:pt idx="520">
                  <c:v>0.59333333333333338</c:v>
                </c:pt>
                <c:pt idx="521">
                  <c:v>0.59340277777777539</c:v>
                </c:pt>
                <c:pt idx="522">
                  <c:v>0.59347222222222007</c:v>
                </c:pt>
                <c:pt idx="523">
                  <c:v>0.59354166666666652</c:v>
                </c:pt>
                <c:pt idx="524">
                  <c:v>0.59361111111111109</c:v>
                </c:pt>
                <c:pt idx="525">
                  <c:v>0.59368055555555554</c:v>
                </c:pt>
                <c:pt idx="526">
                  <c:v>0.59375</c:v>
                </c:pt>
                <c:pt idx="527">
                  <c:v>0.59381944444444468</c:v>
                </c:pt>
                <c:pt idx="528">
                  <c:v>0.59388888888888891</c:v>
                </c:pt>
                <c:pt idx="529">
                  <c:v>0.5939583333333337</c:v>
                </c:pt>
                <c:pt idx="530">
                  <c:v>0.59402777777777749</c:v>
                </c:pt>
                <c:pt idx="531">
                  <c:v>0.59408564814814813</c:v>
                </c:pt>
                <c:pt idx="532">
                  <c:v>0.59415509259259491</c:v>
                </c:pt>
                <c:pt idx="533">
                  <c:v>0.59422453703703659</c:v>
                </c:pt>
                <c:pt idx="534">
                  <c:v>0.59429398148148149</c:v>
                </c:pt>
                <c:pt idx="535">
                  <c:v>0.59436342592592184</c:v>
                </c:pt>
                <c:pt idx="536">
                  <c:v>0.5944328703703704</c:v>
                </c:pt>
                <c:pt idx="537">
                  <c:v>0.59450231481481286</c:v>
                </c:pt>
                <c:pt idx="538">
                  <c:v>0.59457175925925732</c:v>
                </c:pt>
                <c:pt idx="539">
                  <c:v>0.59462962962962962</c:v>
                </c:pt>
                <c:pt idx="540">
                  <c:v>0.59469907407407685</c:v>
                </c:pt>
                <c:pt idx="541">
                  <c:v>0.59476851851851864</c:v>
                </c:pt>
                <c:pt idx="542">
                  <c:v>0.5948379629629591</c:v>
                </c:pt>
                <c:pt idx="543">
                  <c:v>0.59490740740740744</c:v>
                </c:pt>
                <c:pt idx="544">
                  <c:v>0.59497685185185156</c:v>
                </c:pt>
                <c:pt idx="545">
                  <c:v>0.59504629629629624</c:v>
                </c:pt>
                <c:pt idx="546">
                  <c:v>0.59511574074073803</c:v>
                </c:pt>
                <c:pt idx="547">
                  <c:v>0.59518518518518448</c:v>
                </c:pt>
                <c:pt idx="548">
                  <c:v>0.59524305555555568</c:v>
                </c:pt>
                <c:pt idx="549">
                  <c:v>0.59531249999999736</c:v>
                </c:pt>
                <c:pt idx="550">
                  <c:v>0.59538194444444448</c:v>
                </c:pt>
                <c:pt idx="551">
                  <c:v>0.59545138888888849</c:v>
                </c:pt>
                <c:pt idx="552">
                  <c:v>0.59552083333333361</c:v>
                </c:pt>
                <c:pt idx="553">
                  <c:v>0.59559027777777751</c:v>
                </c:pt>
                <c:pt idx="554">
                  <c:v>0.59565972222222219</c:v>
                </c:pt>
                <c:pt idx="555">
                  <c:v>0.59572916666666653</c:v>
                </c:pt>
                <c:pt idx="556">
                  <c:v>0.59578703703703706</c:v>
                </c:pt>
                <c:pt idx="557">
                  <c:v>0.59585648148148151</c:v>
                </c:pt>
                <c:pt idx="558">
                  <c:v>0.59592592592592386</c:v>
                </c:pt>
                <c:pt idx="559">
                  <c:v>0.59599537037037065</c:v>
                </c:pt>
                <c:pt idx="560">
                  <c:v>0.59606481481481477</c:v>
                </c:pt>
                <c:pt idx="561">
                  <c:v>0.59613425925925856</c:v>
                </c:pt>
                <c:pt idx="562">
                  <c:v>0.59620370370370357</c:v>
                </c:pt>
                <c:pt idx="563">
                  <c:v>0.59627314814814758</c:v>
                </c:pt>
                <c:pt idx="564">
                  <c:v>0.5963425925925927</c:v>
                </c:pt>
                <c:pt idx="565">
                  <c:v>0.59640046296295979</c:v>
                </c:pt>
                <c:pt idx="566">
                  <c:v>0.59646990740740746</c:v>
                </c:pt>
                <c:pt idx="567">
                  <c:v>0.59653935185184925</c:v>
                </c:pt>
                <c:pt idx="568">
                  <c:v>0.5966087962962966</c:v>
                </c:pt>
                <c:pt idx="569">
                  <c:v>0.5966782407407405</c:v>
                </c:pt>
                <c:pt idx="570">
                  <c:v>0.59674768518518562</c:v>
                </c:pt>
                <c:pt idx="571">
                  <c:v>0.5968171296296273</c:v>
                </c:pt>
                <c:pt idx="572">
                  <c:v>0.59687499999999949</c:v>
                </c:pt>
                <c:pt idx="573">
                  <c:v>0.59694444444444461</c:v>
                </c:pt>
                <c:pt idx="574">
                  <c:v>0.59701388888888851</c:v>
                </c:pt>
                <c:pt idx="575">
                  <c:v>0.5970833333333333</c:v>
                </c:pt>
                <c:pt idx="576">
                  <c:v>0.59715277777777576</c:v>
                </c:pt>
                <c:pt idx="577">
                  <c:v>0.59722222222222032</c:v>
                </c:pt>
                <c:pt idx="578">
                  <c:v>0.59729166666666667</c:v>
                </c:pt>
                <c:pt idx="579">
                  <c:v>0.59736111111111057</c:v>
                </c:pt>
                <c:pt idx="580">
                  <c:v>0.59743055555555558</c:v>
                </c:pt>
                <c:pt idx="581">
                  <c:v>0.59749999999999959</c:v>
                </c:pt>
                <c:pt idx="582">
                  <c:v>0.59755787037037034</c:v>
                </c:pt>
                <c:pt idx="583">
                  <c:v>0.59762731481481479</c:v>
                </c:pt>
                <c:pt idx="584">
                  <c:v>0.59769675925925858</c:v>
                </c:pt>
                <c:pt idx="585">
                  <c:v>0.59776620370370359</c:v>
                </c:pt>
                <c:pt idx="586">
                  <c:v>0.5978356481481486</c:v>
                </c:pt>
                <c:pt idx="587">
                  <c:v>0.59790509259259506</c:v>
                </c:pt>
                <c:pt idx="588">
                  <c:v>0.59797453703703707</c:v>
                </c:pt>
                <c:pt idx="589">
                  <c:v>0.59803240740740737</c:v>
                </c:pt>
                <c:pt idx="590">
                  <c:v>0.5981018518518515</c:v>
                </c:pt>
                <c:pt idx="591">
                  <c:v>0.59817129629629662</c:v>
                </c:pt>
                <c:pt idx="592">
                  <c:v>0.59825231481481456</c:v>
                </c:pt>
                <c:pt idx="593">
                  <c:v>0.5983101851851832</c:v>
                </c:pt>
                <c:pt idx="594">
                  <c:v>0.59837962962962954</c:v>
                </c:pt>
                <c:pt idx="595">
                  <c:v>0.59844907407407588</c:v>
                </c:pt>
                <c:pt idx="596">
                  <c:v>0.59851851851851867</c:v>
                </c:pt>
                <c:pt idx="597">
                  <c:v>0.59858796296295769</c:v>
                </c:pt>
                <c:pt idx="598">
                  <c:v>0.59865740740740769</c:v>
                </c:pt>
                <c:pt idx="599">
                  <c:v>0.59872685185185159</c:v>
                </c:pt>
                <c:pt idx="600">
                  <c:v>0.59878472222222157</c:v>
                </c:pt>
                <c:pt idx="601">
                  <c:v>0.59885416666666658</c:v>
                </c:pt>
                <c:pt idx="602">
                  <c:v>0.59892361111111114</c:v>
                </c:pt>
                <c:pt idx="603">
                  <c:v>0.5989930555555556</c:v>
                </c:pt>
                <c:pt idx="604">
                  <c:v>0.59906249999999728</c:v>
                </c:pt>
                <c:pt idx="605">
                  <c:v>0.5991319444444444</c:v>
                </c:pt>
                <c:pt idx="606">
                  <c:v>0.59920138888888852</c:v>
                </c:pt>
                <c:pt idx="607">
                  <c:v>0.59927083333333364</c:v>
                </c:pt>
                <c:pt idx="608">
                  <c:v>0.59934027777777776</c:v>
                </c:pt>
                <c:pt idx="609">
                  <c:v>0.59939814814814818</c:v>
                </c:pt>
                <c:pt idx="610">
                  <c:v>0.59946759259259252</c:v>
                </c:pt>
                <c:pt idx="611">
                  <c:v>0.59953703703703509</c:v>
                </c:pt>
                <c:pt idx="612">
                  <c:v>0.59960648148148155</c:v>
                </c:pt>
                <c:pt idx="613">
                  <c:v>0.59967592592592556</c:v>
                </c:pt>
                <c:pt idx="614">
                  <c:v>0.59974537037037234</c:v>
                </c:pt>
                <c:pt idx="615">
                  <c:v>0.5998148148148148</c:v>
                </c:pt>
                <c:pt idx="616">
                  <c:v>0.59988425925925926</c:v>
                </c:pt>
                <c:pt idx="617">
                  <c:v>0.59994212962962956</c:v>
                </c:pt>
                <c:pt idx="618">
                  <c:v>0.60001157407407602</c:v>
                </c:pt>
                <c:pt idx="619">
                  <c:v>0.60008101851852247</c:v>
                </c:pt>
                <c:pt idx="620">
                  <c:v>0.60015046296296259</c:v>
                </c:pt>
                <c:pt idx="621">
                  <c:v>0.6002199074074076</c:v>
                </c:pt>
                <c:pt idx="622">
                  <c:v>0.6002893518518515</c:v>
                </c:pt>
                <c:pt idx="623">
                  <c:v>0.60035879629629663</c:v>
                </c:pt>
                <c:pt idx="624">
                  <c:v>0.60041666666666649</c:v>
                </c:pt>
                <c:pt idx="625">
                  <c:v>0.60048611111111116</c:v>
                </c:pt>
                <c:pt idx="626">
                  <c:v>0.60055555555555562</c:v>
                </c:pt>
                <c:pt idx="627">
                  <c:v>0.60062500000000274</c:v>
                </c:pt>
                <c:pt idx="628">
                  <c:v>0.60069444444444753</c:v>
                </c:pt>
                <c:pt idx="629">
                  <c:v>0.60076388888888965</c:v>
                </c:pt>
                <c:pt idx="630">
                  <c:v>0.60083333333333511</c:v>
                </c:pt>
                <c:pt idx="631">
                  <c:v>0.60090277777777779</c:v>
                </c:pt>
                <c:pt idx="632">
                  <c:v>0.60096064814814865</c:v>
                </c:pt>
                <c:pt idx="633">
                  <c:v>0.60103009259259599</c:v>
                </c:pt>
                <c:pt idx="634">
                  <c:v>0.601099537037039</c:v>
                </c:pt>
                <c:pt idx="635">
                  <c:v>0.60116898148148168</c:v>
                </c:pt>
                <c:pt idx="636">
                  <c:v>0.60123842592592558</c:v>
                </c:pt>
                <c:pt idx="637">
                  <c:v>0.60130787037037281</c:v>
                </c:pt>
                <c:pt idx="638">
                  <c:v>0.60137731481481482</c:v>
                </c:pt>
                <c:pt idx="639">
                  <c:v>0.60144675925925928</c:v>
                </c:pt>
                <c:pt idx="640">
                  <c:v>0.60150462962962969</c:v>
                </c:pt>
                <c:pt idx="641">
                  <c:v>0.60157407407407626</c:v>
                </c:pt>
                <c:pt idx="642">
                  <c:v>0.6016435185185226</c:v>
                </c:pt>
                <c:pt idx="643">
                  <c:v>0.60171296296296051</c:v>
                </c:pt>
                <c:pt idx="644">
                  <c:v>0.60178240740740763</c:v>
                </c:pt>
                <c:pt idx="645">
                  <c:v>0.60185185185185264</c:v>
                </c:pt>
                <c:pt idx="646">
                  <c:v>0.60192129629629965</c:v>
                </c:pt>
                <c:pt idx="647">
                  <c:v>0.60199074074074077</c:v>
                </c:pt>
                <c:pt idx="648">
                  <c:v>0.60206018518518511</c:v>
                </c:pt>
                <c:pt idx="649">
                  <c:v>0.60212962962963168</c:v>
                </c:pt>
                <c:pt idx="650">
                  <c:v>0.60218749999999999</c:v>
                </c:pt>
                <c:pt idx="651">
                  <c:v>0.60225694444444444</c:v>
                </c:pt>
                <c:pt idx="652">
                  <c:v>0.6023263888888889</c:v>
                </c:pt>
                <c:pt idx="653">
                  <c:v>0.60239583333333735</c:v>
                </c:pt>
                <c:pt idx="654">
                  <c:v>0.60246527777777781</c:v>
                </c:pt>
                <c:pt idx="655">
                  <c:v>0.60253472222222226</c:v>
                </c:pt>
                <c:pt idx="656">
                  <c:v>0.60260416666666672</c:v>
                </c:pt>
                <c:pt idx="657">
                  <c:v>0.60267361111111384</c:v>
                </c:pt>
                <c:pt idx="658">
                  <c:v>0.60273148148148381</c:v>
                </c:pt>
                <c:pt idx="659">
                  <c:v>0.60280092592592549</c:v>
                </c:pt>
                <c:pt idx="660">
                  <c:v>0.60287037037037294</c:v>
                </c:pt>
                <c:pt idx="661">
                  <c:v>0.60293981481481751</c:v>
                </c:pt>
                <c:pt idx="662">
                  <c:v>0.60300925925925963</c:v>
                </c:pt>
                <c:pt idx="663">
                  <c:v>0.60307870370370364</c:v>
                </c:pt>
                <c:pt idx="664">
                  <c:v>0.60314814814814965</c:v>
                </c:pt>
                <c:pt idx="665">
                  <c:v>0.60321759259259444</c:v>
                </c:pt>
                <c:pt idx="666">
                  <c:v>0.60327546296296297</c:v>
                </c:pt>
                <c:pt idx="667">
                  <c:v>0.60334490740740765</c:v>
                </c:pt>
                <c:pt idx="668">
                  <c:v>0.60341435185185011</c:v>
                </c:pt>
                <c:pt idx="669">
                  <c:v>0.60348379629629634</c:v>
                </c:pt>
                <c:pt idx="670">
                  <c:v>0.60355324074074057</c:v>
                </c:pt>
                <c:pt idx="671">
                  <c:v>0.60362268518518758</c:v>
                </c:pt>
                <c:pt idx="672">
                  <c:v>0.6036921296296297</c:v>
                </c:pt>
                <c:pt idx="673">
                  <c:v>0.60375000000000201</c:v>
                </c:pt>
                <c:pt idx="674">
                  <c:v>0.60381944444444646</c:v>
                </c:pt>
                <c:pt idx="675">
                  <c:v>0.60388888888889114</c:v>
                </c:pt>
                <c:pt idx="676">
                  <c:v>0.60395833333333571</c:v>
                </c:pt>
                <c:pt idx="677">
                  <c:v>0.60402777777777772</c:v>
                </c:pt>
                <c:pt idx="678">
                  <c:v>0.60409722222222262</c:v>
                </c:pt>
                <c:pt idx="679">
                  <c:v>0.60416666666666652</c:v>
                </c:pt>
                <c:pt idx="680">
                  <c:v>0.60422453703703705</c:v>
                </c:pt>
                <c:pt idx="681">
                  <c:v>0.60429398148148161</c:v>
                </c:pt>
                <c:pt idx="682">
                  <c:v>0.60436342592592363</c:v>
                </c:pt>
                <c:pt idx="683">
                  <c:v>0.60443287037037063</c:v>
                </c:pt>
                <c:pt idx="684">
                  <c:v>0.60450231481481487</c:v>
                </c:pt>
                <c:pt idx="685">
                  <c:v>0.60457175925925932</c:v>
                </c:pt>
                <c:pt idx="686">
                  <c:v>0.60464120370370733</c:v>
                </c:pt>
                <c:pt idx="687">
                  <c:v>0.60471064814815012</c:v>
                </c:pt>
                <c:pt idx="688">
                  <c:v>0.60476851851852176</c:v>
                </c:pt>
                <c:pt idx="689">
                  <c:v>0.60483796296296122</c:v>
                </c:pt>
                <c:pt idx="690">
                  <c:v>0.60490740740740934</c:v>
                </c:pt>
                <c:pt idx="691">
                  <c:v>0.60497685185185179</c:v>
                </c:pt>
                <c:pt idx="692">
                  <c:v>0.60504629629629858</c:v>
                </c:pt>
                <c:pt idx="693">
                  <c:v>0.60511574074074059</c:v>
                </c:pt>
                <c:pt idx="694">
                  <c:v>0.6051851851851856</c:v>
                </c:pt>
                <c:pt idx="695">
                  <c:v>0.60525462962962961</c:v>
                </c:pt>
                <c:pt idx="696">
                  <c:v>0.60532407407407685</c:v>
                </c:pt>
                <c:pt idx="697">
                  <c:v>0.60539351851852174</c:v>
                </c:pt>
                <c:pt idx="698">
                  <c:v>0.60545138888888894</c:v>
                </c:pt>
                <c:pt idx="699">
                  <c:v>0.60552083333333595</c:v>
                </c:pt>
                <c:pt idx="700">
                  <c:v>0.60559027777777774</c:v>
                </c:pt>
                <c:pt idx="701">
                  <c:v>0.60565972222222264</c:v>
                </c:pt>
                <c:pt idx="702">
                  <c:v>0.60572916666666665</c:v>
                </c:pt>
                <c:pt idx="703">
                  <c:v>0.60579861111111466</c:v>
                </c:pt>
                <c:pt idx="704">
                  <c:v>0.60586805555555756</c:v>
                </c:pt>
                <c:pt idx="705">
                  <c:v>0.60593750000000002</c:v>
                </c:pt>
                <c:pt idx="706">
                  <c:v>0.6060069444444447</c:v>
                </c:pt>
                <c:pt idx="707">
                  <c:v>0.60606481481481667</c:v>
                </c:pt>
                <c:pt idx="708">
                  <c:v>0.60613425925925923</c:v>
                </c:pt>
                <c:pt idx="709">
                  <c:v>0.60620370370370369</c:v>
                </c:pt>
                <c:pt idx="710">
                  <c:v>0.60627314814814814</c:v>
                </c:pt>
                <c:pt idx="711">
                  <c:v>0.60634259259259482</c:v>
                </c:pt>
                <c:pt idx="712">
                  <c:v>0.6064120370370365</c:v>
                </c:pt>
                <c:pt idx="713">
                  <c:v>0.60648148148148162</c:v>
                </c:pt>
                <c:pt idx="714">
                  <c:v>0.60655092592592386</c:v>
                </c:pt>
                <c:pt idx="715">
                  <c:v>0.60660879629629871</c:v>
                </c:pt>
                <c:pt idx="716">
                  <c:v>0.60667824074074073</c:v>
                </c:pt>
                <c:pt idx="717">
                  <c:v>0.60674768518518785</c:v>
                </c:pt>
                <c:pt idx="718">
                  <c:v>0.60681712962962953</c:v>
                </c:pt>
                <c:pt idx="719">
                  <c:v>0.60688657407407465</c:v>
                </c:pt>
                <c:pt idx="720">
                  <c:v>0.6069560185185221</c:v>
                </c:pt>
                <c:pt idx="721">
                  <c:v>0.60702546296296289</c:v>
                </c:pt>
                <c:pt idx="722">
                  <c:v>0.60709490740740935</c:v>
                </c:pt>
                <c:pt idx="723">
                  <c:v>0.60716435185185158</c:v>
                </c:pt>
                <c:pt idx="724">
                  <c:v>0.60722222222222222</c:v>
                </c:pt>
                <c:pt idx="725">
                  <c:v>0.60729166666666856</c:v>
                </c:pt>
                <c:pt idx="726">
                  <c:v>0.60736111111111113</c:v>
                </c:pt>
                <c:pt idx="727">
                  <c:v>0.6074305555555557</c:v>
                </c:pt>
                <c:pt idx="728">
                  <c:v>0.60750000000000004</c:v>
                </c:pt>
                <c:pt idx="729">
                  <c:v>0.60756944444444461</c:v>
                </c:pt>
                <c:pt idx="730">
                  <c:v>0.60763888888889173</c:v>
                </c:pt>
                <c:pt idx="731">
                  <c:v>0.60770833333333596</c:v>
                </c:pt>
                <c:pt idx="732">
                  <c:v>0.60776620370370371</c:v>
                </c:pt>
                <c:pt idx="733">
                  <c:v>0.60790509259259706</c:v>
                </c:pt>
                <c:pt idx="734">
                  <c:v>0.60797453703703763</c:v>
                </c:pt>
                <c:pt idx="735">
                  <c:v>0.60804398148148164</c:v>
                </c:pt>
                <c:pt idx="736">
                  <c:v>0.60810185185185184</c:v>
                </c:pt>
                <c:pt idx="737">
                  <c:v>0.60817129629629896</c:v>
                </c:pt>
                <c:pt idx="738">
                  <c:v>0.60824074074074053</c:v>
                </c:pt>
                <c:pt idx="739">
                  <c:v>0.6083101851851852</c:v>
                </c:pt>
                <c:pt idx="740">
                  <c:v>0.60837962962963144</c:v>
                </c:pt>
                <c:pt idx="741">
                  <c:v>0.60844907407407811</c:v>
                </c:pt>
                <c:pt idx="742">
                  <c:v>0.60851851851852068</c:v>
                </c:pt>
                <c:pt idx="743">
                  <c:v>0.60858796296296036</c:v>
                </c:pt>
                <c:pt idx="744">
                  <c:v>0.60865740740740981</c:v>
                </c:pt>
                <c:pt idx="745">
                  <c:v>0.60871527777777978</c:v>
                </c:pt>
                <c:pt idx="746">
                  <c:v>0.60878472222222224</c:v>
                </c:pt>
                <c:pt idx="747">
                  <c:v>0.6088541666666667</c:v>
                </c:pt>
                <c:pt idx="748">
                  <c:v>0.60892361111111326</c:v>
                </c:pt>
                <c:pt idx="749">
                  <c:v>0.60899305555555783</c:v>
                </c:pt>
                <c:pt idx="750">
                  <c:v>0.60906249999999951</c:v>
                </c:pt>
                <c:pt idx="751">
                  <c:v>0.60913194444444463</c:v>
                </c:pt>
                <c:pt idx="752">
                  <c:v>0.60920138888888964</c:v>
                </c:pt>
                <c:pt idx="753">
                  <c:v>0.60927083333333665</c:v>
                </c:pt>
                <c:pt idx="754">
                  <c:v>0.60932870370370373</c:v>
                </c:pt>
                <c:pt idx="755">
                  <c:v>0.60939814814814863</c:v>
                </c:pt>
                <c:pt idx="756">
                  <c:v>0.60946759259259264</c:v>
                </c:pt>
                <c:pt idx="757">
                  <c:v>0.6095370370370371</c:v>
                </c:pt>
                <c:pt idx="758">
                  <c:v>0.60960648148148333</c:v>
                </c:pt>
                <c:pt idx="759">
                  <c:v>0.6096759259259259</c:v>
                </c:pt>
                <c:pt idx="760">
                  <c:v>0.60974537037037435</c:v>
                </c:pt>
                <c:pt idx="761">
                  <c:v>0.60981481481481703</c:v>
                </c:pt>
                <c:pt idx="762">
                  <c:v>0.60987268518518711</c:v>
                </c:pt>
                <c:pt idx="763">
                  <c:v>0.60994212962962968</c:v>
                </c:pt>
                <c:pt idx="764">
                  <c:v>0.61001157407407625</c:v>
                </c:pt>
                <c:pt idx="765">
                  <c:v>0.6100810185185227</c:v>
                </c:pt>
                <c:pt idx="766">
                  <c:v>0.61015046296296249</c:v>
                </c:pt>
                <c:pt idx="767">
                  <c:v>0.61021990740740761</c:v>
                </c:pt>
                <c:pt idx="768">
                  <c:v>0.61028935185185151</c:v>
                </c:pt>
                <c:pt idx="769">
                  <c:v>0.61035879629629664</c:v>
                </c:pt>
                <c:pt idx="770">
                  <c:v>0.6104166666666665</c:v>
                </c:pt>
                <c:pt idx="771">
                  <c:v>0.61048611111111117</c:v>
                </c:pt>
                <c:pt idx="772">
                  <c:v>0.61055555555555563</c:v>
                </c:pt>
                <c:pt idx="773">
                  <c:v>0.61062500000000308</c:v>
                </c:pt>
                <c:pt idx="774">
                  <c:v>0.61069444444444765</c:v>
                </c:pt>
                <c:pt idx="775">
                  <c:v>0.61076388888889066</c:v>
                </c:pt>
                <c:pt idx="776">
                  <c:v>0.61083333333333534</c:v>
                </c:pt>
                <c:pt idx="777">
                  <c:v>0.61090277777777779</c:v>
                </c:pt>
                <c:pt idx="778">
                  <c:v>0.61097222222222225</c:v>
                </c:pt>
                <c:pt idx="779">
                  <c:v>0.61103009259259622</c:v>
                </c:pt>
                <c:pt idx="780">
                  <c:v>0.61109953703703901</c:v>
                </c:pt>
                <c:pt idx="781">
                  <c:v>0.61116898148148169</c:v>
                </c:pt>
                <c:pt idx="782">
                  <c:v>0.61123842592592559</c:v>
                </c:pt>
                <c:pt idx="783">
                  <c:v>0.61130787037037271</c:v>
                </c:pt>
                <c:pt idx="784">
                  <c:v>0.61137731481481483</c:v>
                </c:pt>
                <c:pt idx="785">
                  <c:v>0.61144675925925929</c:v>
                </c:pt>
                <c:pt idx="786">
                  <c:v>0.61151620370370352</c:v>
                </c:pt>
                <c:pt idx="787">
                  <c:v>0.61157407407407638</c:v>
                </c:pt>
                <c:pt idx="788">
                  <c:v>0.61164351851852305</c:v>
                </c:pt>
                <c:pt idx="789">
                  <c:v>0.61171296296296063</c:v>
                </c:pt>
                <c:pt idx="790">
                  <c:v>0.61178240740740764</c:v>
                </c:pt>
                <c:pt idx="791">
                  <c:v>0.61185185185185265</c:v>
                </c:pt>
                <c:pt idx="792">
                  <c:v>0.61192129629629977</c:v>
                </c:pt>
                <c:pt idx="793">
                  <c:v>0.61199074074074067</c:v>
                </c:pt>
                <c:pt idx="794">
                  <c:v>0.61206018518518512</c:v>
                </c:pt>
                <c:pt idx="795">
                  <c:v>0.61212962962963191</c:v>
                </c:pt>
                <c:pt idx="796">
                  <c:v>0.6121875</c:v>
                </c:pt>
                <c:pt idx="797">
                  <c:v>0.61225694444444445</c:v>
                </c:pt>
                <c:pt idx="798">
                  <c:v>0.61232638888888891</c:v>
                </c:pt>
                <c:pt idx="799">
                  <c:v>0.61239583333333736</c:v>
                </c:pt>
                <c:pt idx="800">
                  <c:v>0.61246527777777782</c:v>
                </c:pt>
                <c:pt idx="801">
                  <c:v>0.61253472222222227</c:v>
                </c:pt>
                <c:pt idx="802">
                  <c:v>0.61260416666666673</c:v>
                </c:pt>
                <c:pt idx="803">
                  <c:v>0.61266203703703703</c:v>
                </c:pt>
                <c:pt idx="804">
                  <c:v>0.61273148148148382</c:v>
                </c:pt>
                <c:pt idx="805">
                  <c:v>0.6128009259259255</c:v>
                </c:pt>
                <c:pt idx="806">
                  <c:v>0.61287037037037295</c:v>
                </c:pt>
                <c:pt idx="807">
                  <c:v>0.61293981481481741</c:v>
                </c:pt>
                <c:pt idx="808">
                  <c:v>0.61300925925925964</c:v>
                </c:pt>
                <c:pt idx="809">
                  <c:v>0.61307870370370365</c:v>
                </c:pt>
                <c:pt idx="810">
                  <c:v>0.61314814814814989</c:v>
                </c:pt>
                <c:pt idx="811">
                  <c:v>0.61320601851852174</c:v>
                </c:pt>
                <c:pt idx="812">
                  <c:v>0.61327546296296298</c:v>
                </c:pt>
                <c:pt idx="813">
                  <c:v>0.61334490740740921</c:v>
                </c:pt>
                <c:pt idx="814">
                  <c:v>0.61341435185185156</c:v>
                </c:pt>
                <c:pt idx="815">
                  <c:v>0.61348379629629635</c:v>
                </c:pt>
                <c:pt idx="816">
                  <c:v>0.61355324074074058</c:v>
                </c:pt>
                <c:pt idx="817">
                  <c:v>0.6136226851851877</c:v>
                </c:pt>
                <c:pt idx="818">
                  <c:v>0.6136921296296296</c:v>
                </c:pt>
                <c:pt idx="819">
                  <c:v>0.61376157407407683</c:v>
                </c:pt>
                <c:pt idx="820">
                  <c:v>0.6138194444444468</c:v>
                </c:pt>
                <c:pt idx="821">
                  <c:v>0.61388888888889104</c:v>
                </c:pt>
                <c:pt idx="822">
                  <c:v>0.61395833333333572</c:v>
                </c:pt>
                <c:pt idx="823">
                  <c:v>0.61402777777777773</c:v>
                </c:pt>
                <c:pt idx="824">
                  <c:v>0.61409722222222263</c:v>
                </c:pt>
                <c:pt idx="825">
                  <c:v>0.61416666666666653</c:v>
                </c:pt>
                <c:pt idx="826">
                  <c:v>0.61423611111111109</c:v>
                </c:pt>
                <c:pt idx="827">
                  <c:v>0.61430555555555733</c:v>
                </c:pt>
                <c:pt idx="828">
                  <c:v>0.614375000000002</c:v>
                </c:pt>
                <c:pt idx="829">
                  <c:v>0.61443287037037064</c:v>
                </c:pt>
                <c:pt idx="830">
                  <c:v>0.61450231481481488</c:v>
                </c:pt>
                <c:pt idx="831">
                  <c:v>0.61457175925925933</c:v>
                </c:pt>
                <c:pt idx="832">
                  <c:v>0.61464120370370756</c:v>
                </c:pt>
                <c:pt idx="833">
                  <c:v>0.61471064814815013</c:v>
                </c:pt>
                <c:pt idx="834">
                  <c:v>0.61478009259259669</c:v>
                </c:pt>
                <c:pt idx="835">
                  <c:v>0.61484953703703926</c:v>
                </c:pt>
                <c:pt idx="836">
                  <c:v>0.61491898148148161</c:v>
                </c:pt>
                <c:pt idx="837">
                  <c:v>0.6149768518518518</c:v>
                </c:pt>
                <c:pt idx="838">
                  <c:v>0.6150462962962987</c:v>
                </c:pt>
                <c:pt idx="839">
                  <c:v>0.61511574074074049</c:v>
                </c:pt>
                <c:pt idx="840">
                  <c:v>0.61518518518518561</c:v>
                </c:pt>
                <c:pt idx="841">
                  <c:v>0.61525462962962962</c:v>
                </c:pt>
                <c:pt idx="842">
                  <c:v>0.61532407407407719</c:v>
                </c:pt>
                <c:pt idx="843">
                  <c:v>0.61539351851852175</c:v>
                </c:pt>
                <c:pt idx="844">
                  <c:v>0.61546296296295944</c:v>
                </c:pt>
                <c:pt idx="845">
                  <c:v>0.61553240740740744</c:v>
                </c:pt>
                <c:pt idx="846">
                  <c:v>0.6156018518518539</c:v>
                </c:pt>
                <c:pt idx="847">
                  <c:v>0.61565972222222265</c:v>
                </c:pt>
                <c:pt idx="848">
                  <c:v>0.61572916666666844</c:v>
                </c:pt>
                <c:pt idx="849">
                  <c:v>0.61579861111111511</c:v>
                </c:pt>
                <c:pt idx="850">
                  <c:v>0.61586805555555768</c:v>
                </c:pt>
                <c:pt idx="851">
                  <c:v>0.61593750000000003</c:v>
                </c:pt>
                <c:pt idx="852">
                  <c:v>0.6160069444444447</c:v>
                </c:pt>
                <c:pt idx="853">
                  <c:v>0.61607638888888883</c:v>
                </c:pt>
                <c:pt idx="854">
                  <c:v>0.61614583333333783</c:v>
                </c:pt>
                <c:pt idx="855">
                  <c:v>0.6162037037037037</c:v>
                </c:pt>
                <c:pt idx="856">
                  <c:v>0.61627314814814815</c:v>
                </c:pt>
                <c:pt idx="857">
                  <c:v>0.61634259259259483</c:v>
                </c:pt>
                <c:pt idx="858">
                  <c:v>0.61641203703703706</c:v>
                </c:pt>
                <c:pt idx="859">
                  <c:v>0.61648148148148163</c:v>
                </c:pt>
                <c:pt idx="860">
                  <c:v>0.61655092592592398</c:v>
                </c:pt>
                <c:pt idx="861">
                  <c:v>0.61662037037037365</c:v>
                </c:pt>
                <c:pt idx="862">
                  <c:v>0.61668981481481844</c:v>
                </c:pt>
                <c:pt idx="863">
                  <c:v>0.61675925925926123</c:v>
                </c:pt>
                <c:pt idx="864">
                  <c:v>0.61681712962962953</c:v>
                </c:pt>
                <c:pt idx="865">
                  <c:v>0.61688657407407588</c:v>
                </c:pt>
                <c:pt idx="866">
                  <c:v>0.61695601851852211</c:v>
                </c:pt>
                <c:pt idx="867">
                  <c:v>0.6170254629629629</c:v>
                </c:pt>
                <c:pt idx="868">
                  <c:v>0.61709490740740969</c:v>
                </c:pt>
                <c:pt idx="869">
                  <c:v>0.61716435185185159</c:v>
                </c:pt>
                <c:pt idx="870">
                  <c:v>0.6172337962962966</c:v>
                </c:pt>
                <c:pt idx="871">
                  <c:v>0.61729166666666868</c:v>
                </c:pt>
                <c:pt idx="872">
                  <c:v>0.61736111111111114</c:v>
                </c:pt>
                <c:pt idx="873">
                  <c:v>0.6174305555555557</c:v>
                </c:pt>
                <c:pt idx="874">
                  <c:v>0.61750000000000005</c:v>
                </c:pt>
                <c:pt idx="875">
                  <c:v>0.61756944444444462</c:v>
                </c:pt>
                <c:pt idx="876">
                  <c:v>0.61763888888889174</c:v>
                </c:pt>
                <c:pt idx="877">
                  <c:v>0.61770833333333652</c:v>
                </c:pt>
                <c:pt idx="878">
                  <c:v>0.61777777777777865</c:v>
                </c:pt>
                <c:pt idx="879">
                  <c:v>0.61784722222222399</c:v>
                </c:pt>
                <c:pt idx="880">
                  <c:v>0.61790509259259707</c:v>
                </c:pt>
                <c:pt idx="881">
                  <c:v>0.61797453703703764</c:v>
                </c:pt>
                <c:pt idx="882">
                  <c:v>0.61804398148148165</c:v>
                </c:pt>
                <c:pt idx="883">
                  <c:v>0.61811342592592411</c:v>
                </c:pt>
                <c:pt idx="884">
                  <c:v>0.61818287037037234</c:v>
                </c:pt>
                <c:pt idx="885">
                  <c:v>0.6182523148148148</c:v>
                </c:pt>
                <c:pt idx="886">
                  <c:v>0.61832175925925925</c:v>
                </c:pt>
                <c:pt idx="887">
                  <c:v>0.61839120370370593</c:v>
                </c:pt>
                <c:pt idx="888">
                  <c:v>0.61844907407407812</c:v>
                </c:pt>
                <c:pt idx="889">
                  <c:v>0.6185185185185208</c:v>
                </c:pt>
                <c:pt idx="890">
                  <c:v>0.61858796296296037</c:v>
                </c:pt>
                <c:pt idx="891">
                  <c:v>0.61865740740740971</c:v>
                </c:pt>
                <c:pt idx="892">
                  <c:v>0.61872685185185183</c:v>
                </c:pt>
                <c:pt idx="893">
                  <c:v>0.61879629629629895</c:v>
                </c:pt>
                <c:pt idx="894">
                  <c:v>0.61886574074074052</c:v>
                </c:pt>
                <c:pt idx="895">
                  <c:v>0.61893518518518564</c:v>
                </c:pt>
                <c:pt idx="896">
                  <c:v>0.61900462962962965</c:v>
                </c:pt>
                <c:pt idx="897">
                  <c:v>0.61907407407407766</c:v>
                </c:pt>
                <c:pt idx="898">
                  <c:v>0.61913194444444464</c:v>
                </c:pt>
                <c:pt idx="899">
                  <c:v>0.61920138888888965</c:v>
                </c:pt>
                <c:pt idx="900">
                  <c:v>0.61927083333333688</c:v>
                </c:pt>
                <c:pt idx="901">
                  <c:v>0.61934027777777978</c:v>
                </c:pt>
                <c:pt idx="902">
                  <c:v>0.61940972222222224</c:v>
                </c:pt>
                <c:pt idx="903">
                  <c:v>0.61947916666666669</c:v>
                </c:pt>
                <c:pt idx="904">
                  <c:v>0.61954861111111348</c:v>
                </c:pt>
                <c:pt idx="905">
                  <c:v>0.61960648148148345</c:v>
                </c:pt>
                <c:pt idx="906">
                  <c:v>0.61967592592592591</c:v>
                </c:pt>
                <c:pt idx="907">
                  <c:v>0.61974537037037436</c:v>
                </c:pt>
                <c:pt idx="908">
                  <c:v>0.61981481481481704</c:v>
                </c:pt>
                <c:pt idx="909">
                  <c:v>0.61988425925925961</c:v>
                </c:pt>
                <c:pt idx="910">
                  <c:v>0.61995370370370373</c:v>
                </c:pt>
                <c:pt idx="911">
                  <c:v>0.62002314814814863</c:v>
                </c:pt>
                <c:pt idx="912">
                  <c:v>0.62009259259259575</c:v>
                </c:pt>
                <c:pt idx="913">
                  <c:v>0.62016203703703698</c:v>
                </c:pt>
                <c:pt idx="914">
                  <c:v>0.62021990740740762</c:v>
                </c:pt>
                <c:pt idx="915">
                  <c:v>0.62028935185185186</c:v>
                </c:pt>
                <c:pt idx="916">
                  <c:v>0.62035879629629664</c:v>
                </c:pt>
                <c:pt idx="917">
                  <c:v>0.62042824074074077</c:v>
                </c:pt>
                <c:pt idx="918">
                  <c:v>0.620497685185187</c:v>
                </c:pt>
                <c:pt idx="919">
                  <c:v>0.62056712962962957</c:v>
                </c:pt>
                <c:pt idx="920">
                  <c:v>0.62063657407407613</c:v>
                </c:pt>
                <c:pt idx="921">
                  <c:v>0.6207060185185227</c:v>
                </c:pt>
                <c:pt idx="922">
                  <c:v>0.62076388888889089</c:v>
                </c:pt>
                <c:pt idx="923">
                  <c:v>0.62083333333333535</c:v>
                </c:pt>
                <c:pt idx="924">
                  <c:v>0.6209027777777778</c:v>
                </c:pt>
                <c:pt idx="925">
                  <c:v>0.6209722222222227</c:v>
                </c:pt>
                <c:pt idx="926">
                  <c:v>0.62104166666666882</c:v>
                </c:pt>
                <c:pt idx="927">
                  <c:v>0.62111111111111161</c:v>
                </c:pt>
                <c:pt idx="928">
                  <c:v>0.62118055555555562</c:v>
                </c:pt>
                <c:pt idx="929">
                  <c:v>0.62123842592592549</c:v>
                </c:pt>
                <c:pt idx="930">
                  <c:v>0.62130787037037272</c:v>
                </c:pt>
                <c:pt idx="931">
                  <c:v>0.62137731481481484</c:v>
                </c:pt>
                <c:pt idx="932">
                  <c:v>0.6214467592592593</c:v>
                </c:pt>
                <c:pt idx="933">
                  <c:v>0.62151620370370353</c:v>
                </c:pt>
                <c:pt idx="934">
                  <c:v>0.62158564814814865</c:v>
                </c:pt>
                <c:pt idx="935">
                  <c:v>0.62165509259259799</c:v>
                </c:pt>
                <c:pt idx="936">
                  <c:v>0.621724537037039</c:v>
                </c:pt>
                <c:pt idx="937">
                  <c:v>0.62179398148148346</c:v>
                </c:pt>
                <c:pt idx="938">
                  <c:v>0.62185185185185265</c:v>
                </c:pt>
                <c:pt idx="939">
                  <c:v>0.6219212962963</c:v>
                </c:pt>
                <c:pt idx="940">
                  <c:v>0.62199074074074068</c:v>
                </c:pt>
                <c:pt idx="941">
                  <c:v>0.62206018518518513</c:v>
                </c:pt>
                <c:pt idx="942">
                  <c:v>0.62212962962963192</c:v>
                </c:pt>
                <c:pt idx="943">
                  <c:v>0.62219907407407804</c:v>
                </c:pt>
                <c:pt idx="944">
                  <c:v>0.62226851851852083</c:v>
                </c:pt>
                <c:pt idx="945">
                  <c:v>0.62233796296296062</c:v>
                </c:pt>
                <c:pt idx="946">
                  <c:v>0.62240740740740763</c:v>
                </c:pt>
                <c:pt idx="947">
                  <c:v>0.62247685185185186</c:v>
                </c:pt>
                <c:pt idx="948">
                  <c:v>0.62253472222222228</c:v>
                </c:pt>
                <c:pt idx="949">
                  <c:v>0.62260416666666674</c:v>
                </c:pt>
                <c:pt idx="950">
                  <c:v>0.6226736111111143</c:v>
                </c:pt>
                <c:pt idx="951">
                  <c:v>0.62274305555555876</c:v>
                </c:pt>
                <c:pt idx="952">
                  <c:v>0.62281249999999999</c:v>
                </c:pt>
                <c:pt idx="953">
                  <c:v>0.6229513888888909</c:v>
                </c:pt>
                <c:pt idx="954">
                  <c:v>0.62302083333333735</c:v>
                </c:pt>
                <c:pt idx="955">
                  <c:v>0.62309027777778003</c:v>
                </c:pt>
                <c:pt idx="956">
                  <c:v>0.6231597222222226</c:v>
                </c:pt>
                <c:pt idx="957">
                  <c:v>0.62322916666666661</c:v>
                </c:pt>
                <c:pt idx="958">
                  <c:v>0.62329861111111384</c:v>
                </c:pt>
                <c:pt idx="959">
                  <c:v>0.62335648148148171</c:v>
                </c:pt>
                <c:pt idx="960">
                  <c:v>0.62342592592592549</c:v>
                </c:pt>
                <c:pt idx="961">
                  <c:v>0.62349537037037295</c:v>
                </c:pt>
                <c:pt idx="962">
                  <c:v>0.62356481481481485</c:v>
                </c:pt>
                <c:pt idx="963">
                  <c:v>0.62363425925925964</c:v>
                </c:pt>
                <c:pt idx="964">
                  <c:v>0.62370370370370465</c:v>
                </c:pt>
                <c:pt idx="965">
                  <c:v>0.62377314814814999</c:v>
                </c:pt>
                <c:pt idx="966">
                  <c:v>0.62384259259259656</c:v>
                </c:pt>
                <c:pt idx="967">
                  <c:v>0.62391203703703701</c:v>
                </c:pt>
                <c:pt idx="968">
                  <c:v>0.6239814814814838</c:v>
                </c:pt>
                <c:pt idx="969">
                  <c:v>0.62405092592592559</c:v>
                </c:pt>
                <c:pt idx="970">
                  <c:v>0.62410879629629823</c:v>
                </c:pt>
                <c:pt idx="971">
                  <c:v>0.62417824074074069</c:v>
                </c:pt>
                <c:pt idx="972">
                  <c:v>0.62424768518518736</c:v>
                </c:pt>
                <c:pt idx="973">
                  <c:v>0.62431712962962949</c:v>
                </c:pt>
                <c:pt idx="974">
                  <c:v>0.62438657407407405</c:v>
                </c:pt>
                <c:pt idx="975">
                  <c:v>0.62445601851852106</c:v>
                </c:pt>
                <c:pt idx="976">
                  <c:v>0.62452546296296296</c:v>
                </c:pt>
                <c:pt idx="977">
                  <c:v>0.62459490740740764</c:v>
                </c:pt>
                <c:pt idx="978">
                  <c:v>0.62465277777777783</c:v>
                </c:pt>
                <c:pt idx="979">
                  <c:v>0.62472222222222262</c:v>
                </c:pt>
                <c:pt idx="980">
                  <c:v>0.62479166666666963</c:v>
                </c:pt>
                <c:pt idx="981">
                  <c:v>0.62486111111111164</c:v>
                </c:pt>
                <c:pt idx="982">
                  <c:v>0.62493055555555665</c:v>
                </c:pt>
                <c:pt idx="983">
                  <c:v>0.62500000000000189</c:v>
                </c:pt>
                <c:pt idx="984">
                  <c:v>0.62506944444444645</c:v>
                </c:pt>
                <c:pt idx="985">
                  <c:v>0.62512731481481565</c:v>
                </c:pt>
                <c:pt idx="986">
                  <c:v>0.62520833333333581</c:v>
                </c:pt>
                <c:pt idx="987">
                  <c:v>0.62527777777777771</c:v>
                </c:pt>
                <c:pt idx="988">
                  <c:v>0.62533564814815013</c:v>
                </c:pt>
                <c:pt idx="989">
                  <c:v>0.62540509259259669</c:v>
                </c:pt>
                <c:pt idx="990">
                  <c:v>0.62547453703703704</c:v>
                </c:pt>
                <c:pt idx="991">
                  <c:v>0.6255439814814816</c:v>
                </c:pt>
                <c:pt idx="992">
                  <c:v>0.6256134259259255</c:v>
                </c:pt>
                <c:pt idx="993">
                  <c:v>0.62568287037037296</c:v>
                </c:pt>
                <c:pt idx="994">
                  <c:v>0.62575231481481564</c:v>
                </c:pt>
                <c:pt idx="995">
                  <c:v>0.62581018518518561</c:v>
                </c:pt>
                <c:pt idx="996">
                  <c:v>0.62587962962963206</c:v>
                </c:pt>
                <c:pt idx="997">
                  <c:v>0.62594907407407874</c:v>
                </c:pt>
                <c:pt idx="998">
                  <c:v>0.62601851851852175</c:v>
                </c:pt>
                <c:pt idx="999">
                  <c:v>0.62608796296296099</c:v>
                </c:pt>
                <c:pt idx="1000">
                  <c:v>0.62615740740740922</c:v>
                </c:pt>
                <c:pt idx="1001">
                  <c:v>0.62622685185185178</c:v>
                </c:pt>
                <c:pt idx="1002">
                  <c:v>0.62629629629629824</c:v>
                </c:pt>
                <c:pt idx="1003">
                  <c:v>0.62635416666666666</c:v>
                </c:pt>
                <c:pt idx="1004">
                  <c:v>0.626423611111113</c:v>
                </c:pt>
                <c:pt idx="1005">
                  <c:v>0.62649305555555757</c:v>
                </c:pt>
                <c:pt idx="1006">
                  <c:v>0.62656249999999958</c:v>
                </c:pt>
                <c:pt idx="1007">
                  <c:v>0.62663194444444681</c:v>
                </c:pt>
                <c:pt idx="1008">
                  <c:v>0.62670138888889115</c:v>
                </c:pt>
                <c:pt idx="1009">
                  <c:v>0.62677083333333761</c:v>
                </c:pt>
                <c:pt idx="1010">
                  <c:v>0.62684027777778051</c:v>
                </c:pt>
                <c:pt idx="1011">
                  <c:v>0.62690972222222263</c:v>
                </c:pt>
                <c:pt idx="1012">
                  <c:v>0.62696759259259482</c:v>
                </c:pt>
                <c:pt idx="1013">
                  <c:v>0.62703703703703761</c:v>
                </c:pt>
                <c:pt idx="1014">
                  <c:v>0.62710648148148163</c:v>
                </c:pt>
                <c:pt idx="1015">
                  <c:v>0.62717592592592586</c:v>
                </c:pt>
                <c:pt idx="1016">
                  <c:v>0.62724537037037364</c:v>
                </c:pt>
                <c:pt idx="1017">
                  <c:v>0.62731481481481655</c:v>
                </c:pt>
                <c:pt idx="1018">
                  <c:v>0.62737268518518563</c:v>
                </c:pt>
                <c:pt idx="1019">
                  <c:v>0.62744212962962953</c:v>
                </c:pt>
                <c:pt idx="1020">
                  <c:v>0.62751157407407465</c:v>
                </c:pt>
                <c:pt idx="1021">
                  <c:v>0.6275810185185221</c:v>
                </c:pt>
                <c:pt idx="1022">
                  <c:v>0.62765046296296301</c:v>
                </c:pt>
                <c:pt idx="1023">
                  <c:v>0.62771990740740946</c:v>
                </c:pt>
                <c:pt idx="1024">
                  <c:v>0.62778935185185192</c:v>
                </c:pt>
                <c:pt idx="1025">
                  <c:v>0.6278587962962987</c:v>
                </c:pt>
                <c:pt idx="1026">
                  <c:v>0.62792824074074072</c:v>
                </c:pt>
                <c:pt idx="1027">
                  <c:v>0.62798611111111113</c:v>
                </c:pt>
                <c:pt idx="1028">
                  <c:v>0.62805555555555792</c:v>
                </c:pt>
                <c:pt idx="1029">
                  <c:v>0.62812499999999993</c:v>
                </c:pt>
                <c:pt idx="1030">
                  <c:v>0.62819444444444672</c:v>
                </c:pt>
                <c:pt idx="1031">
                  <c:v>0.62826388888888884</c:v>
                </c:pt>
                <c:pt idx="1032">
                  <c:v>0.62833333333333363</c:v>
                </c:pt>
                <c:pt idx="1033">
                  <c:v>0.62840277777777753</c:v>
                </c:pt>
                <c:pt idx="1034">
                  <c:v>0.62847222222222221</c:v>
                </c:pt>
                <c:pt idx="1035">
                  <c:v>0.62854166666666844</c:v>
                </c:pt>
                <c:pt idx="1036">
                  <c:v>0.62861111111111312</c:v>
                </c:pt>
                <c:pt idx="1037">
                  <c:v>0.62868055555555769</c:v>
                </c:pt>
                <c:pt idx="1038">
                  <c:v>0.62873842592592599</c:v>
                </c:pt>
                <c:pt idx="1039">
                  <c:v>0.62880787037037433</c:v>
                </c:pt>
                <c:pt idx="1040">
                  <c:v>0.62887731481481679</c:v>
                </c:pt>
                <c:pt idx="1041">
                  <c:v>0.62894675925925925</c:v>
                </c:pt>
                <c:pt idx="1042">
                  <c:v>0.6290162037037037</c:v>
                </c:pt>
                <c:pt idx="1043">
                  <c:v>0.6290856481481506</c:v>
                </c:pt>
                <c:pt idx="1044">
                  <c:v>0.62915509259259705</c:v>
                </c:pt>
                <c:pt idx="1045">
                  <c:v>0.62922453703703762</c:v>
                </c:pt>
                <c:pt idx="1046">
                  <c:v>0.6292824074074076</c:v>
                </c:pt>
                <c:pt idx="1047">
                  <c:v>0.62935185185185183</c:v>
                </c:pt>
                <c:pt idx="1048">
                  <c:v>0.62942129629629895</c:v>
                </c:pt>
                <c:pt idx="1049">
                  <c:v>0.62949074074074052</c:v>
                </c:pt>
                <c:pt idx="1050">
                  <c:v>0.62956018518518519</c:v>
                </c:pt>
                <c:pt idx="1051">
                  <c:v>0.62962962962963276</c:v>
                </c:pt>
                <c:pt idx="1052">
                  <c:v>0.62969907407407943</c:v>
                </c:pt>
                <c:pt idx="1053">
                  <c:v>0.62976851851852256</c:v>
                </c:pt>
                <c:pt idx="1054">
                  <c:v>0.62983796296296257</c:v>
                </c:pt>
                <c:pt idx="1055">
                  <c:v>0.6299074074074098</c:v>
                </c:pt>
                <c:pt idx="1056">
                  <c:v>0.62996527777777955</c:v>
                </c:pt>
                <c:pt idx="1057">
                  <c:v>0.63003472222222223</c:v>
                </c:pt>
                <c:pt idx="1058">
                  <c:v>0.63010416666666669</c:v>
                </c:pt>
                <c:pt idx="1059">
                  <c:v>0.63017361111111336</c:v>
                </c:pt>
                <c:pt idx="1060">
                  <c:v>0.63024305555555782</c:v>
                </c:pt>
                <c:pt idx="1061">
                  <c:v>0.6303124999999995</c:v>
                </c:pt>
                <c:pt idx="1062">
                  <c:v>0.63038194444444462</c:v>
                </c:pt>
                <c:pt idx="1063">
                  <c:v>0.63045138888888885</c:v>
                </c:pt>
                <c:pt idx="1064">
                  <c:v>0.6305092592592596</c:v>
                </c:pt>
                <c:pt idx="1065">
                  <c:v>0.63059027777777865</c:v>
                </c:pt>
                <c:pt idx="1066">
                  <c:v>0.63064814814815084</c:v>
                </c:pt>
                <c:pt idx="1067">
                  <c:v>0.63071759259259574</c:v>
                </c:pt>
                <c:pt idx="1068">
                  <c:v>0.63078703703703765</c:v>
                </c:pt>
                <c:pt idx="1069">
                  <c:v>0.63085648148148332</c:v>
                </c:pt>
                <c:pt idx="1070">
                  <c:v>0.63092592592592589</c:v>
                </c:pt>
                <c:pt idx="1071">
                  <c:v>0.63099537037037434</c:v>
                </c:pt>
                <c:pt idx="1072">
                  <c:v>0.63106481481481691</c:v>
                </c:pt>
                <c:pt idx="1073">
                  <c:v>0.63112268518518699</c:v>
                </c:pt>
                <c:pt idx="1074">
                  <c:v>0.63119212962962967</c:v>
                </c:pt>
                <c:pt idx="1075">
                  <c:v>0.63126157407407602</c:v>
                </c:pt>
                <c:pt idx="1076">
                  <c:v>0.63133101851852247</c:v>
                </c:pt>
                <c:pt idx="1077">
                  <c:v>0.63140046296296259</c:v>
                </c:pt>
                <c:pt idx="1078">
                  <c:v>0.6314699074074076</c:v>
                </c:pt>
                <c:pt idx="1079">
                  <c:v>0.6315393518518515</c:v>
                </c:pt>
                <c:pt idx="1080">
                  <c:v>0.63160879629629896</c:v>
                </c:pt>
                <c:pt idx="1081">
                  <c:v>0.63166666666666671</c:v>
                </c:pt>
                <c:pt idx="1082">
                  <c:v>0.63185185185185366</c:v>
                </c:pt>
                <c:pt idx="1083">
                  <c:v>0.63192129629630012</c:v>
                </c:pt>
                <c:pt idx="1084">
                  <c:v>0.63199074074074069</c:v>
                </c:pt>
                <c:pt idx="1085">
                  <c:v>0.63206018518518514</c:v>
                </c:pt>
                <c:pt idx="1086">
                  <c:v>0.63212962962963182</c:v>
                </c:pt>
                <c:pt idx="1087">
                  <c:v>0.63219907407407805</c:v>
                </c:pt>
                <c:pt idx="1088">
                  <c:v>0.63225694444444469</c:v>
                </c:pt>
                <c:pt idx="1089">
                  <c:v>0.63232638888888892</c:v>
                </c:pt>
                <c:pt idx="1090">
                  <c:v>0.6323958333333376</c:v>
                </c:pt>
                <c:pt idx="1091">
                  <c:v>0.63246527777777783</c:v>
                </c:pt>
                <c:pt idx="1092">
                  <c:v>0.63253472222222229</c:v>
                </c:pt>
                <c:pt idx="1093">
                  <c:v>0.63260416666666663</c:v>
                </c:pt>
                <c:pt idx="1094">
                  <c:v>0.63267361111111431</c:v>
                </c:pt>
                <c:pt idx="1095">
                  <c:v>0.63274305555555876</c:v>
                </c:pt>
                <c:pt idx="1096">
                  <c:v>0.63280092592592596</c:v>
                </c:pt>
                <c:pt idx="1097">
                  <c:v>0.63287037037037353</c:v>
                </c:pt>
                <c:pt idx="1098">
                  <c:v>0.63295138888889091</c:v>
                </c:pt>
                <c:pt idx="1099">
                  <c:v>0.63300925925926099</c:v>
                </c:pt>
                <c:pt idx="1100">
                  <c:v>0.63307870370370556</c:v>
                </c:pt>
                <c:pt idx="1101">
                  <c:v>0.63314814814815013</c:v>
                </c:pt>
                <c:pt idx="1102">
                  <c:v>0.63321759259259491</c:v>
                </c:pt>
                <c:pt idx="1103">
                  <c:v>0.63328703703703704</c:v>
                </c:pt>
                <c:pt idx="1104">
                  <c:v>0.6333564814814816</c:v>
                </c:pt>
                <c:pt idx="1105">
                  <c:v>0.63341435185185158</c:v>
                </c:pt>
                <c:pt idx="1106">
                  <c:v>0.6334837962962967</c:v>
                </c:pt>
                <c:pt idx="1107">
                  <c:v>0.63355324074074049</c:v>
                </c:pt>
                <c:pt idx="1108">
                  <c:v>0.63362268518518761</c:v>
                </c:pt>
                <c:pt idx="1109">
                  <c:v>0.63369212962962962</c:v>
                </c:pt>
                <c:pt idx="1110">
                  <c:v>0.63376157407407685</c:v>
                </c:pt>
                <c:pt idx="1111">
                  <c:v>0.63383101851852386</c:v>
                </c:pt>
                <c:pt idx="1112">
                  <c:v>0.63390046296296299</c:v>
                </c:pt>
                <c:pt idx="1113">
                  <c:v>0.63396990740740922</c:v>
                </c:pt>
                <c:pt idx="1114">
                  <c:v>0.63403935185185178</c:v>
                </c:pt>
                <c:pt idx="1115">
                  <c:v>0.63409722222222265</c:v>
                </c:pt>
                <c:pt idx="1116">
                  <c:v>0.63416666666666666</c:v>
                </c:pt>
                <c:pt idx="1117">
                  <c:v>0.63423611111111111</c:v>
                </c:pt>
                <c:pt idx="1118">
                  <c:v>0.63430555555555757</c:v>
                </c:pt>
                <c:pt idx="1119">
                  <c:v>0.63437500000000213</c:v>
                </c:pt>
                <c:pt idx="1120">
                  <c:v>0.63444444444444681</c:v>
                </c:pt>
                <c:pt idx="1121">
                  <c:v>0.63451388888888893</c:v>
                </c:pt>
                <c:pt idx="1122">
                  <c:v>0.63458333333333361</c:v>
                </c:pt>
                <c:pt idx="1123">
                  <c:v>0.63465277777777784</c:v>
                </c:pt>
                <c:pt idx="1124">
                  <c:v>0.63471064814815048</c:v>
                </c:pt>
                <c:pt idx="1125">
                  <c:v>0.6347800925925966</c:v>
                </c:pt>
                <c:pt idx="1126">
                  <c:v>0.63484953703703983</c:v>
                </c:pt>
                <c:pt idx="1127">
                  <c:v>0.63491898148148163</c:v>
                </c:pt>
                <c:pt idx="1128">
                  <c:v>0.63498842592592586</c:v>
                </c:pt>
                <c:pt idx="1129">
                  <c:v>0.63505787037037364</c:v>
                </c:pt>
                <c:pt idx="1130">
                  <c:v>0.63512731481481655</c:v>
                </c:pt>
                <c:pt idx="1131">
                  <c:v>0.63519675925925922</c:v>
                </c:pt>
                <c:pt idx="1132">
                  <c:v>0.63526620370370368</c:v>
                </c:pt>
                <c:pt idx="1133">
                  <c:v>0.63533564814815036</c:v>
                </c:pt>
                <c:pt idx="1134">
                  <c:v>0.6353935185185221</c:v>
                </c:pt>
                <c:pt idx="1135">
                  <c:v>0.63546296296295979</c:v>
                </c:pt>
                <c:pt idx="1136">
                  <c:v>0.63553240740740768</c:v>
                </c:pt>
                <c:pt idx="1137">
                  <c:v>0.63560185185185414</c:v>
                </c:pt>
                <c:pt idx="1138">
                  <c:v>0.63567129629630037</c:v>
                </c:pt>
                <c:pt idx="1139">
                  <c:v>0.63574074074074072</c:v>
                </c:pt>
                <c:pt idx="1140">
                  <c:v>0.63581018518518562</c:v>
                </c:pt>
                <c:pt idx="1141">
                  <c:v>0.63587962962963218</c:v>
                </c:pt>
                <c:pt idx="1142">
                  <c:v>0.63599537037037435</c:v>
                </c:pt>
                <c:pt idx="1143">
                  <c:v>0.63607638888888884</c:v>
                </c:pt>
                <c:pt idx="1144">
                  <c:v>0.6361342592592597</c:v>
                </c:pt>
                <c:pt idx="1145">
                  <c:v>0.63620370370370372</c:v>
                </c:pt>
                <c:pt idx="1146">
                  <c:v>0.63627314814814862</c:v>
                </c:pt>
                <c:pt idx="1147">
                  <c:v>0.63634259259259518</c:v>
                </c:pt>
                <c:pt idx="1148">
                  <c:v>0.63641203703703708</c:v>
                </c:pt>
                <c:pt idx="1149">
                  <c:v>0.63648148148148165</c:v>
                </c:pt>
                <c:pt idx="1150">
                  <c:v>0.63655092592592422</c:v>
                </c:pt>
                <c:pt idx="1151">
                  <c:v>0.63660879629629896</c:v>
                </c:pt>
                <c:pt idx="1152">
                  <c:v>0.63667824074074075</c:v>
                </c:pt>
                <c:pt idx="1153">
                  <c:v>0.63674768518518843</c:v>
                </c:pt>
                <c:pt idx="1154">
                  <c:v>0.63681712962962966</c:v>
                </c:pt>
                <c:pt idx="1155">
                  <c:v>0.63688657407407601</c:v>
                </c:pt>
                <c:pt idx="1156">
                  <c:v>0.63695601851852246</c:v>
                </c:pt>
                <c:pt idx="1157">
                  <c:v>0.63702546296296292</c:v>
                </c:pt>
                <c:pt idx="1158">
                  <c:v>0.63709490740740971</c:v>
                </c:pt>
                <c:pt idx="1159">
                  <c:v>0.6371643518518515</c:v>
                </c:pt>
                <c:pt idx="1160">
                  <c:v>0.63723379629629662</c:v>
                </c:pt>
                <c:pt idx="1161">
                  <c:v>0.63729166666666892</c:v>
                </c:pt>
                <c:pt idx="1162">
                  <c:v>0.6373611111111116</c:v>
                </c:pt>
                <c:pt idx="1163">
                  <c:v>0.63743055555555561</c:v>
                </c:pt>
                <c:pt idx="1164">
                  <c:v>0.63750000000000062</c:v>
                </c:pt>
                <c:pt idx="1165">
                  <c:v>0.63756944444444463</c:v>
                </c:pt>
                <c:pt idx="1166">
                  <c:v>0.63763888888889209</c:v>
                </c:pt>
                <c:pt idx="1167">
                  <c:v>0.63770833333333665</c:v>
                </c:pt>
                <c:pt idx="1168">
                  <c:v>0.63777777777777955</c:v>
                </c:pt>
                <c:pt idx="1169">
                  <c:v>0.63784722222222423</c:v>
                </c:pt>
                <c:pt idx="1170">
                  <c:v>0.63790509259259787</c:v>
                </c:pt>
                <c:pt idx="1171">
                  <c:v>0.63797453703703877</c:v>
                </c:pt>
                <c:pt idx="1172">
                  <c:v>0.63804398148148345</c:v>
                </c:pt>
                <c:pt idx="1173">
                  <c:v>0.63811342592592557</c:v>
                </c:pt>
                <c:pt idx="1174">
                  <c:v>0.6381828703703728</c:v>
                </c:pt>
                <c:pt idx="1175">
                  <c:v>0.63825231481481481</c:v>
                </c:pt>
                <c:pt idx="1176">
                  <c:v>0.6383217592592596</c:v>
                </c:pt>
                <c:pt idx="1177">
                  <c:v>0.63839120370370628</c:v>
                </c:pt>
                <c:pt idx="1178">
                  <c:v>0.63846064814814862</c:v>
                </c:pt>
                <c:pt idx="1179">
                  <c:v>0.63853009259259574</c:v>
                </c:pt>
                <c:pt idx="1180">
                  <c:v>0.63858796296296028</c:v>
                </c:pt>
                <c:pt idx="1181">
                  <c:v>0.63865740740740995</c:v>
                </c:pt>
                <c:pt idx="1182">
                  <c:v>0.63872685185185185</c:v>
                </c:pt>
                <c:pt idx="1183">
                  <c:v>0.63879629629629953</c:v>
                </c:pt>
                <c:pt idx="1184">
                  <c:v>0.63886574074074076</c:v>
                </c:pt>
                <c:pt idx="1185">
                  <c:v>0.63893518518518699</c:v>
                </c:pt>
                <c:pt idx="1186">
                  <c:v>0.63899305555555841</c:v>
                </c:pt>
                <c:pt idx="1187">
                  <c:v>0.63906249999999998</c:v>
                </c:pt>
                <c:pt idx="1188">
                  <c:v>0.63914351851852247</c:v>
                </c:pt>
                <c:pt idx="1189">
                  <c:v>0.63921296296296026</c:v>
                </c:pt>
                <c:pt idx="1190">
                  <c:v>0.6392824074074076</c:v>
                </c:pt>
                <c:pt idx="1191">
                  <c:v>0.6393402777777798</c:v>
                </c:pt>
                <c:pt idx="1192">
                  <c:v>0.63940972222222225</c:v>
                </c:pt>
                <c:pt idx="1193">
                  <c:v>0.63947916666666671</c:v>
                </c:pt>
                <c:pt idx="1194">
                  <c:v>0.63954861111111361</c:v>
                </c:pt>
                <c:pt idx="1195">
                  <c:v>0.63961805555555806</c:v>
                </c:pt>
                <c:pt idx="1196">
                  <c:v>0.63968750000000063</c:v>
                </c:pt>
                <c:pt idx="1197">
                  <c:v>0.63975694444444464</c:v>
                </c:pt>
                <c:pt idx="1198">
                  <c:v>0.63982638888888965</c:v>
                </c:pt>
                <c:pt idx="1199">
                  <c:v>0.63989583333333866</c:v>
                </c:pt>
                <c:pt idx="1200">
                  <c:v>0.63996527777777978</c:v>
                </c:pt>
                <c:pt idx="1201">
                  <c:v>0.64002314814814865</c:v>
                </c:pt>
                <c:pt idx="1202">
                  <c:v>0.64009259259259599</c:v>
                </c:pt>
                <c:pt idx="1203">
                  <c:v>0.640162037037037</c:v>
                </c:pt>
                <c:pt idx="1204">
                  <c:v>0.64023148148148346</c:v>
                </c:pt>
                <c:pt idx="1205">
                  <c:v>0.64030092592592558</c:v>
                </c:pt>
                <c:pt idx="1206">
                  <c:v>0.64037037037037281</c:v>
                </c:pt>
                <c:pt idx="1207">
                  <c:v>0.64043981481481704</c:v>
                </c:pt>
                <c:pt idx="1208">
                  <c:v>0.64049768518518724</c:v>
                </c:pt>
                <c:pt idx="1209">
                  <c:v>0.64056712962962958</c:v>
                </c:pt>
                <c:pt idx="1210">
                  <c:v>0.64063657407407626</c:v>
                </c:pt>
                <c:pt idx="1211">
                  <c:v>0.6407060185185226</c:v>
                </c:pt>
                <c:pt idx="1212">
                  <c:v>0.64077546296296295</c:v>
                </c:pt>
                <c:pt idx="1213">
                  <c:v>0.64084490740740996</c:v>
                </c:pt>
                <c:pt idx="1214">
                  <c:v>0.64091435185185186</c:v>
                </c:pt>
                <c:pt idx="1215">
                  <c:v>0.64098379629629665</c:v>
                </c:pt>
                <c:pt idx="1216">
                  <c:v>0.64105324074074077</c:v>
                </c:pt>
                <c:pt idx="1217">
                  <c:v>0.64112268518518711</c:v>
                </c:pt>
                <c:pt idx="1218">
                  <c:v>0.64118055555555564</c:v>
                </c:pt>
                <c:pt idx="1219">
                  <c:v>0.64125000000000065</c:v>
                </c:pt>
                <c:pt idx="1220">
                  <c:v>0.64131944444444622</c:v>
                </c:pt>
                <c:pt idx="1221">
                  <c:v>0.6413888888888909</c:v>
                </c:pt>
                <c:pt idx="1222">
                  <c:v>0.64145833333333535</c:v>
                </c:pt>
                <c:pt idx="1223">
                  <c:v>0.64152777777777781</c:v>
                </c:pt>
                <c:pt idx="1224">
                  <c:v>0.6415972222222226</c:v>
                </c:pt>
                <c:pt idx="1225">
                  <c:v>0.64166666666666672</c:v>
                </c:pt>
                <c:pt idx="1226">
                  <c:v>0.64173611111111162</c:v>
                </c:pt>
                <c:pt idx="1227">
                  <c:v>0.64180555555555818</c:v>
                </c:pt>
                <c:pt idx="1228">
                  <c:v>0.64187500000000308</c:v>
                </c:pt>
                <c:pt idx="1229">
                  <c:v>0.64193287037037294</c:v>
                </c:pt>
                <c:pt idx="1230">
                  <c:v>0.64200231481481485</c:v>
                </c:pt>
                <c:pt idx="1231">
                  <c:v>0.64207175925925963</c:v>
                </c:pt>
                <c:pt idx="1232">
                  <c:v>0.64214120370370675</c:v>
                </c:pt>
                <c:pt idx="1233">
                  <c:v>0.64221064814814965</c:v>
                </c:pt>
                <c:pt idx="1234">
                  <c:v>0.64228009259259622</c:v>
                </c:pt>
                <c:pt idx="1235">
                  <c:v>0.64234953703703901</c:v>
                </c:pt>
                <c:pt idx="1236">
                  <c:v>0.64241898148148169</c:v>
                </c:pt>
                <c:pt idx="1237">
                  <c:v>0.64255787037037271</c:v>
                </c:pt>
                <c:pt idx="1238">
                  <c:v>0.64262731481481705</c:v>
                </c:pt>
                <c:pt idx="1239">
                  <c:v>0.64268518518518758</c:v>
                </c:pt>
                <c:pt idx="1240">
                  <c:v>0.64275462962963192</c:v>
                </c:pt>
                <c:pt idx="1241">
                  <c:v>0.64282407407407804</c:v>
                </c:pt>
                <c:pt idx="1242">
                  <c:v>0.64289351851852305</c:v>
                </c:pt>
                <c:pt idx="1243">
                  <c:v>0.64296296296296063</c:v>
                </c:pt>
                <c:pt idx="1244">
                  <c:v>0.64303240740740764</c:v>
                </c:pt>
                <c:pt idx="1245">
                  <c:v>0.64310185185185265</c:v>
                </c:pt>
                <c:pt idx="1246">
                  <c:v>0.64317129629629977</c:v>
                </c:pt>
                <c:pt idx="1247">
                  <c:v>0.64324074074074067</c:v>
                </c:pt>
                <c:pt idx="1248">
                  <c:v>0.64331018518518512</c:v>
                </c:pt>
                <c:pt idx="1249">
                  <c:v>0.64336805555555565</c:v>
                </c:pt>
                <c:pt idx="1250">
                  <c:v>0.6434375</c:v>
                </c:pt>
                <c:pt idx="1251">
                  <c:v>0.64350694444444445</c:v>
                </c:pt>
                <c:pt idx="1252">
                  <c:v>0.64357638888888891</c:v>
                </c:pt>
                <c:pt idx="1253">
                  <c:v>0.64364583333333936</c:v>
                </c:pt>
                <c:pt idx="1254">
                  <c:v>0.64371527777778004</c:v>
                </c:pt>
                <c:pt idx="1255">
                  <c:v>0.64378472222222261</c:v>
                </c:pt>
                <c:pt idx="1256">
                  <c:v>0.64385416666666673</c:v>
                </c:pt>
                <c:pt idx="1257">
                  <c:v>0.64392361111111385</c:v>
                </c:pt>
                <c:pt idx="1258">
                  <c:v>0.64399305555555875</c:v>
                </c:pt>
                <c:pt idx="1259">
                  <c:v>0.6440509259259255</c:v>
                </c:pt>
                <c:pt idx="1260">
                  <c:v>0.64412037037037295</c:v>
                </c:pt>
                <c:pt idx="1261">
                  <c:v>0.64418981481481741</c:v>
                </c:pt>
                <c:pt idx="1262">
                  <c:v>0.64425925925925964</c:v>
                </c:pt>
                <c:pt idx="1263">
                  <c:v>0.64432870370370365</c:v>
                </c:pt>
                <c:pt idx="1264">
                  <c:v>0.64439814814814989</c:v>
                </c:pt>
                <c:pt idx="1265">
                  <c:v>0.64446759259259456</c:v>
                </c:pt>
                <c:pt idx="1266">
                  <c:v>0.64453703703703702</c:v>
                </c:pt>
                <c:pt idx="1267">
                  <c:v>0.64460648148148381</c:v>
                </c:pt>
                <c:pt idx="1268">
                  <c:v>0.64467592592592593</c:v>
                </c:pt>
                <c:pt idx="1269">
                  <c:v>0.64473379629629834</c:v>
                </c:pt>
                <c:pt idx="1270">
                  <c:v>0.6448032407407408</c:v>
                </c:pt>
                <c:pt idx="1271">
                  <c:v>0.6448726851851877</c:v>
                </c:pt>
                <c:pt idx="1272">
                  <c:v>0.6449421296296296</c:v>
                </c:pt>
                <c:pt idx="1273">
                  <c:v>0.64501157407407683</c:v>
                </c:pt>
                <c:pt idx="1274">
                  <c:v>0.64508101851852306</c:v>
                </c:pt>
                <c:pt idx="1275">
                  <c:v>0.64515046296296297</c:v>
                </c:pt>
                <c:pt idx="1276">
                  <c:v>0.64521990740740764</c:v>
                </c:pt>
                <c:pt idx="1277">
                  <c:v>0.64528935185185188</c:v>
                </c:pt>
                <c:pt idx="1278">
                  <c:v>0.64534722222222263</c:v>
                </c:pt>
                <c:pt idx="1279">
                  <c:v>0.64541666666666653</c:v>
                </c:pt>
                <c:pt idx="1280">
                  <c:v>0.64548611111111109</c:v>
                </c:pt>
                <c:pt idx="1281">
                  <c:v>0.64555555555555733</c:v>
                </c:pt>
                <c:pt idx="1282">
                  <c:v>0.64562500000000389</c:v>
                </c:pt>
                <c:pt idx="1283">
                  <c:v>0.64569444444444846</c:v>
                </c:pt>
                <c:pt idx="1284">
                  <c:v>0.64576388888889114</c:v>
                </c:pt>
                <c:pt idx="1285">
                  <c:v>0.64583333333333581</c:v>
                </c:pt>
                <c:pt idx="1286">
                  <c:v>0.64589120370370756</c:v>
                </c:pt>
                <c:pt idx="1287">
                  <c:v>0.64596064814815013</c:v>
                </c:pt>
                <c:pt idx="1288">
                  <c:v>0.6460416666666694</c:v>
                </c:pt>
                <c:pt idx="1289">
                  <c:v>0.64609953703703926</c:v>
                </c:pt>
                <c:pt idx="1290">
                  <c:v>0.64616898148148161</c:v>
                </c:pt>
                <c:pt idx="1291">
                  <c:v>0.64623842592592551</c:v>
                </c:pt>
                <c:pt idx="1292">
                  <c:v>0.64630787037037296</c:v>
                </c:pt>
                <c:pt idx="1293">
                  <c:v>0.64637731481481475</c:v>
                </c:pt>
                <c:pt idx="1294">
                  <c:v>0.64644675925925921</c:v>
                </c:pt>
                <c:pt idx="1295">
                  <c:v>0.64651620370370366</c:v>
                </c:pt>
                <c:pt idx="1296">
                  <c:v>0.64657407407407719</c:v>
                </c:pt>
                <c:pt idx="1297">
                  <c:v>0.64664351851852386</c:v>
                </c:pt>
                <c:pt idx="1298">
                  <c:v>0.64671296296296121</c:v>
                </c:pt>
                <c:pt idx="1299">
                  <c:v>0.64678240740740933</c:v>
                </c:pt>
                <c:pt idx="1300">
                  <c:v>0.6468518518518539</c:v>
                </c:pt>
                <c:pt idx="1301">
                  <c:v>0.64692129629630035</c:v>
                </c:pt>
                <c:pt idx="1302">
                  <c:v>0.64699074074074081</c:v>
                </c:pt>
                <c:pt idx="1303">
                  <c:v>0.64706018518518515</c:v>
                </c:pt>
                <c:pt idx="1304">
                  <c:v>0.64712962962963183</c:v>
                </c:pt>
                <c:pt idx="1305">
                  <c:v>0.64718750000000003</c:v>
                </c:pt>
                <c:pt idx="1306">
                  <c:v>0.6472569444444447</c:v>
                </c:pt>
                <c:pt idx="1307">
                  <c:v>0.64732638888888883</c:v>
                </c:pt>
                <c:pt idx="1308">
                  <c:v>0.64739583333333783</c:v>
                </c:pt>
                <c:pt idx="1309">
                  <c:v>0.64746527777777774</c:v>
                </c:pt>
                <c:pt idx="1310">
                  <c:v>0.64753472222222219</c:v>
                </c:pt>
                <c:pt idx="1311">
                  <c:v>0.64760416666666665</c:v>
                </c:pt>
                <c:pt idx="1312">
                  <c:v>0.64767361111111466</c:v>
                </c:pt>
                <c:pt idx="1313">
                  <c:v>0.64774305555555955</c:v>
                </c:pt>
                <c:pt idx="1314">
                  <c:v>0.64780092592592597</c:v>
                </c:pt>
                <c:pt idx="1315">
                  <c:v>0.64787037037037365</c:v>
                </c:pt>
                <c:pt idx="1316">
                  <c:v>0.64793981481481844</c:v>
                </c:pt>
                <c:pt idx="1317">
                  <c:v>0.64800925925926123</c:v>
                </c:pt>
                <c:pt idx="1318">
                  <c:v>0.64807870370370568</c:v>
                </c:pt>
                <c:pt idx="1319">
                  <c:v>0.64814814814815036</c:v>
                </c:pt>
                <c:pt idx="1320">
                  <c:v>0.64821759259259482</c:v>
                </c:pt>
                <c:pt idx="1321">
                  <c:v>0.64828703703703705</c:v>
                </c:pt>
                <c:pt idx="1322">
                  <c:v>0.64835648148148162</c:v>
                </c:pt>
                <c:pt idx="1323">
                  <c:v>0.64842592592592596</c:v>
                </c:pt>
                <c:pt idx="1324">
                  <c:v>0.6484837962962966</c:v>
                </c:pt>
                <c:pt idx="1325">
                  <c:v>0.6485532407407405</c:v>
                </c:pt>
                <c:pt idx="1326">
                  <c:v>0.64862268518518784</c:v>
                </c:pt>
                <c:pt idx="1327">
                  <c:v>0.64869212962962963</c:v>
                </c:pt>
                <c:pt idx="1328">
                  <c:v>0.64876157407407731</c:v>
                </c:pt>
                <c:pt idx="1329">
                  <c:v>0.64883101851852387</c:v>
                </c:pt>
                <c:pt idx="1330">
                  <c:v>0.648900462962963</c:v>
                </c:pt>
                <c:pt idx="1331">
                  <c:v>0.64896990740740945</c:v>
                </c:pt>
                <c:pt idx="1332">
                  <c:v>0.64903935185185191</c:v>
                </c:pt>
                <c:pt idx="1333">
                  <c:v>0.64910879629629881</c:v>
                </c:pt>
                <c:pt idx="1334">
                  <c:v>0.64917824074074071</c:v>
                </c:pt>
                <c:pt idx="1335">
                  <c:v>0.64923611111111112</c:v>
                </c:pt>
                <c:pt idx="1336">
                  <c:v>0.64930555555555791</c:v>
                </c:pt>
                <c:pt idx="1337">
                  <c:v>0.64937500000000226</c:v>
                </c:pt>
                <c:pt idx="1338">
                  <c:v>0.64944444444444671</c:v>
                </c:pt>
                <c:pt idx="1339">
                  <c:v>0.64951388888888884</c:v>
                </c:pt>
                <c:pt idx="1340">
                  <c:v>0.64958333333333362</c:v>
                </c:pt>
                <c:pt idx="1341">
                  <c:v>0.64965277777777775</c:v>
                </c:pt>
                <c:pt idx="1342">
                  <c:v>0.6497106481481506</c:v>
                </c:pt>
                <c:pt idx="1343">
                  <c:v>0.64978009259259706</c:v>
                </c:pt>
                <c:pt idx="1344">
                  <c:v>0.64984953703703985</c:v>
                </c:pt>
                <c:pt idx="1345">
                  <c:v>0.64991898148148164</c:v>
                </c:pt>
                <c:pt idx="1346">
                  <c:v>0.64998842592592598</c:v>
                </c:pt>
                <c:pt idx="1347">
                  <c:v>0.65005787037037399</c:v>
                </c:pt>
                <c:pt idx="1348">
                  <c:v>0.65012731481481678</c:v>
                </c:pt>
                <c:pt idx="1349">
                  <c:v>0.65019675925925924</c:v>
                </c:pt>
                <c:pt idx="1350">
                  <c:v>0.65026620370370369</c:v>
                </c:pt>
                <c:pt idx="1351">
                  <c:v>0.65032407407407766</c:v>
                </c:pt>
                <c:pt idx="1352">
                  <c:v>0.65039351851852234</c:v>
                </c:pt>
                <c:pt idx="1353">
                  <c:v>0.65046296296296002</c:v>
                </c:pt>
                <c:pt idx="1354">
                  <c:v>0.6505324074074077</c:v>
                </c:pt>
                <c:pt idx="1355">
                  <c:v>0.65060185185185404</c:v>
                </c:pt>
                <c:pt idx="1356">
                  <c:v>0.65067129629630027</c:v>
                </c:pt>
                <c:pt idx="1357">
                  <c:v>0.65074074074074073</c:v>
                </c:pt>
                <c:pt idx="1358">
                  <c:v>0.65081018518518563</c:v>
                </c:pt>
                <c:pt idx="1359">
                  <c:v>0.65087962962963275</c:v>
                </c:pt>
                <c:pt idx="1360">
                  <c:v>0.65093750000000061</c:v>
                </c:pt>
                <c:pt idx="1361">
                  <c:v>0.65100694444444462</c:v>
                </c:pt>
                <c:pt idx="1362">
                  <c:v>0.65107638888888963</c:v>
                </c:pt>
                <c:pt idx="1363">
                  <c:v>0.65114583333333853</c:v>
                </c:pt>
                <c:pt idx="1364">
                  <c:v>0.65121527777777954</c:v>
                </c:pt>
                <c:pt idx="1365">
                  <c:v>0.65128472222222222</c:v>
                </c:pt>
                <c:pt idx="1366">
                  <c:v>0.65135416666666668</c:v>
                </c:pt>
                <c:pt idx="1367">
                  <c:v>0.65142361111111335</c:v>
                </c:pt>
                <c:pt idx="1368">
                  <c:v>0.65149305555555792</c:v>
                </c:pt>
                <c:pt idx="1369">
                  <c:v>0.65156249999999949</c:v>
                </c:pt>
                <c:pt idx="1370">
                  <c:v>0.65162037037037435</c:v>
                </c:pt>
                <c:pt idx="1371">
                  <c:v>0.6516898148148188</c:v>
                </c:pt>
                <c:pt idx="1372">
                  <c:v>0.6517592592592617</c:v>
                </c:pt>
                <c:pt idx="1373">
                  <c:v>0.65182870370370594</c:v>
                </c:pt>
                <c:pt idx="1374">
                  <c:v>0.65189814814815084</c:v>
                </c:pt>
                <c:pt idx="1375">
                  <c:v>0.65196759259259518</c:v>
                </c:pt>
                <c:pt idx="1376">
                  <c:v>0.65203703703703764</c:v>
                </c:pt>
                <c:pt idx="1377">
                  <c:v>0.65209490740740972</c:v>
                </c:pt>
                <c:pt idx="1378">
                  <c:v>0.65217592592592599</c:v>
                </c:pt>
                <c:pt idx="1379">
                  <c:v>0.65223379629629663</c:v>
                </c:pt>
                <c:pt idx="1380">
                  <c:v>0.65230324074074053</c:v>
                </c:pt>
                <c:pt idx="1381">
                  <c:v>0.65237268518518565</c:v>
                </c:pt>
                <c:pt idx="1382">
                  <c:v>0.65244212962962966</c:v>
                </c:pt>
                <c:pt idx="1383">
                  <c:v>0.65251157407407601</c:v>
                </c:pt>
                <c:pt idx="1384">
                  <c:v>0.65258101851852246</c:v>
                </c:pt>
                <c:pt idx="1385">
                  <c:v>0.65265046296296292</c:v>
                </c:pt>
                <c:pt idx="1386">
                  <c:v>0.65271990740740971</c:v>
                </c:pt>
                <c:pt idx="1387">
                  <c:v>0.65277777777777979</c:v>
                </c:pt>
                <c:pt idx="1388">
                  <c:v>0.65284722222222447</c:v>
                </c:pt>
                <c:pt idx="1389">
                  <c:v>0.6529166666666667</c:v>
                </c:pt>
                <c:pt idx="1390">
                  <c:v>0.6529861111111116</c:v>
                </c:pt>
                <c:pt idx="1391">
                  <c:v>0.65305555555555794</c:v>
                </c:pt>
                <c:pt idx="1392">
                  <c:v>0.65312500000000284</c:v>
                </c:pt>
                <c:pt idx="1393">
                  <c:v>0.65319444444444696</c:v>
                </c:pt>
                <c:pt idx="1394">
                  <c:v>0.65326388888888964</c:v>
                </c:pt>
                <c:pt idx="1395">
                  <c:v>0.65333333333333365</c:v>
                </c:pt>
                <c:pt idx="1396">
                  <c:v>0.65340277777777778</c:v>
                </c:pt>
                <c:pt idx="1397">
                  <c:v>0.65346064814814864</c:v>
                </c:pt>
                <c:pt idx="1398">
                  <c:v>0.65353009259259576</c:v>
                </c:pt>
                <c:pt idx="1399">
                  <c:v>0.65359953703703877</c:v>
                </c:pt>
                <c:pt idx="1400">
                  <c:v>0.65366898148148345</c:v>
                </c:pt>
                <c:pt idx="1401">
                  <c:v>0.6537384259259259</c:v>
                </c:pt>
                <c:pt idx="1402">
                  <c:v>0.65380787037037436</c:v>
                </c:pt>
                <c:pt idx="1403">
                  <c:v>0.65387731481481703</c:v>
                </c:pt>
                <c:pt idx="1404">
                  <c:v>0.6539467592592596</c:v>
                </c:pt>
                <c:pt idx="1405">
                  <c:v>0.65401620370370372</c:v>
                </c:pt>
                <c:pt idx="1406">
                  <c:v>0.65408564814815084</c:v>
                </c:pt>
                <c:pt idx="1407">
                  <c:v>0.6541435185185227</c:v>
                </c:pt>
                <c:pt idx="1408">
                  <c:v>0.65421296296296028</c:v>
                </c:pt>
                <c:pt idx="1409">
                  <c:v>0.65428240740740762</c:v>
                </c:pt>
                <c:pt idx="1410">
                  <c:v>0.65435185185185185</c:v>
                </c:pt>
                <c:pt idx="1411">
                  <c:v>0.65442129629629953</c:v>
                </c:pt>
                <c:pt idx="1412">
                  <c:v>0.65449074074074076</c:v>
                </c:pt>
                <c:pt idx="1413">
                  <c:v>0.65456018518518522</c:v>
                </c:pt>
                <c:pt idx="1414">
                  <c:v>0.65462962962963356</c:v>
                </c:pt>
                <c:pt idx="1415">
                  <c:v>0.65469907407407935</c:v>
                </c:pt>
                <c:pt idx="1416">
                  <c:v>0.65475694444444565</c:v>
                </c:pt>
                <c:pt idx="1417">
                  <c:v>0.65482638888889066</c:v>
                </c:pt>
                <c:pt idx="1418">
                  <c:v>0.65489583333333867</c:v>
                </c:pt>
                <c:pt idx="1419">
                  <c:v>0.6549652777777798</c:v>
                </c:pt>
                <c:pt idx="1420">
                  <c:v>0.65503472222222225</c:v>
                </c:pt>
                <c:pt idx="1421">
                  <c:v>0.65510416666666671</c:v>
                </c:pt>
                <c:pt idx="1422">
                  <c:v>0.65517361111111361</c:v>
                </c:pt>
                <c:pt idx="1423">
                  <c:v>0.65524305555555806</c:v>
                </c:pt>
                <c:pt idx="1424">
                  <c:v>0.65531249999999996</c:v>
                </c:pt>
                <c:pt idx="1425">
                  <c:v>0.65537037037037271</c:v>
                </c:pt>
                <c:pt idx="1426">
                  <c:v>0.6554398148148175</c:v>
                </c:pt>
                <c:pt idx="1427">
                  <c:v>0.65550925925925962</c:v>
                </c:pt>
                <c:pt idx="1428">
                  <c:v>0.65557870370370364</c:v>
                </c:pt>
                <c:pt idx="1429">
                  <c:v>0.65564814814815142</c:v>
                </c:pt>
                <c:pt idx="1430">
                  <c:v>0.65571759259259599</c:v>
                </c:pt>
                <c:pt idx="1431">
                  <c:v>0.655787037037039</c:v>
                </c:pt>
                <c:pt idx="1432">
                  <c:v>0.65585648148148346</c:v>
                </c:pt>
                <c:pt idx="1433">
                  <c:v>0.65591435185185187</c:v>
                </c:pt>
                <c:pt idx="1434">
                  <c:v>0.65599537037037436</c:v>
                </c:pt>
                <c:pt idx="1435">
                  <c:v>0.65605324074074078</c:v>
                </c:pt>
                <c:pt idx="1436">
                  <c:v>0.65612268518518724</c:v>
                </c:pt>
                <c:pt idx="1437">
                  <c:v>0.65619212962962969</c:v>
                </c:pt>
                <c:pt idx="1438">
                  <c:v>0.65626157407407626</c:v>
                </c:pt>
                <c:pt idx="1439">
                  <c:v>0.6563310185185226</c:v>
                </c:pt>
                <c:pt idx="1440">
                  <c:v>0.65646990740740763</c:v>
                </c:pt>
                <c:pt idx="1441">
                  <c:v>0.65653935185185186</c:v>
                </c:pt>
                <c:pt idx="1442">
                  <c:v>0.65660879629629965</c:v>
                </c:pt>
                <c:pt idx="1443">
                  <c:v>0.65667824074074255</c:v>
                </c:pt>
                <c:pt idx="1444">
                  <c:v>0.65674768518518911</c:v>
                </c:pt>
                <c:pt idx="1445">
                  <c:v>0.65681712962962968</c:v>
                </c:pt>
                <c:pt idx="1446">
                  <c:v>0.65688657407407625</c:v>
                </c:pt>
                <c:pt idx="1447">
                  <c:v>0.6569560185185227</c:v>
                </c:pt>
                <c:pt idx="1448">
                  <c:v>0.6570138888888909</c:v>
                </c:pt>
                <c:pt idx="1449">
                  <c:v>0.65708333333333535</c:v>
                </c:pt>
                <c:pt idx="1450">
                  <c:v>0.65715277777777781</c:v>
                </c:pt>
                <c:pt idx="1451">
                  <c:v>0.6572222222222226</c:v>
                </c:pt>
                <c:pt idx="1452">
                  <c:v>0.65729166666666894</c:v>
                </c:pt>
                <c:pt idx="1453">
                  <c:v>0.65736111111111162</c:v>
                </c:pt>
                <c:pt idx="1454">
                  <c:v>0.65743055555555563</c:v>
                </c:pt>
                <c:pt idx="1455">
                  <c:v>0.65750000000000064</c:v>
                </c:pt>
                <c:pt idx="1456">
                  <c:v>0.65756944444444465</c:v>
                </c:pt>
                <c:pt idx="1457">
                  <c:v>0.65762731481481751</c:v>
                </c:pt>
                <c:pt idx="1458">
                  <c:v>0.65769675925925963</c:v>
                </c:pt>
                <c:pt idx="1459">
                  <c:v>0.65776620370370364</c:v>
                </c:pt>
                <c:pt idx="1460">
                  <c:v>0.65783564814815143</c:v>
                </c:pt>
                <c:pt idx="1461">
                  <c:v>0.657905092592598</c:v>
                </c:pt>
                <c:pt idx="1462">
                  <c:v>0.65797453703703901</c:v>
                </c:pt>
                <c:pt idx="1463">
                  <c:v>0.65804398148148346</c:v>
                </c:pt>
                <c:pt idx="1464">
                  <c:v>0.65810185185185366</c:v>
                </c:pt>
                <c:pt idx="1465">
                  <c:v>0.65817129629630033</c:v>
                </c:pt>
                <c:pt idx="1466">
                  <c:v>0.65824074074074079</c:v>
                </c:pt>
                <c:pt idx="1467">
                  <c:v>0.65831018518518525</c:v>
                </c:pt>
                <c:pt idx="1468">
                  <c:v>0.65837962962963192</c:v>
                </c:pt>
                <c:pt idx="1469">
                  <c:v>0.65844907407407804</c:v>
                </c:pt>
                <c:pt idx="1470">
                  <c:v>0.65851851851852106</c:v>
                </c:pt>
                <c:pt idx="1471">
                  <c:v>0.65858796296296063</c:v>
                </c:pt>
                <c:pt idx="1472">
                  <c:v>0.65865740740741052</c:v>
                </c:pt>
                <c:pt idx="1473">
                  <c:v>0.65872685185185265</c:v>
                </c:pt>
                <c:pt idx="1474">
                  <c:v>0.65878472222222262</c:v>
                </c:pt>
                <c:pt idx="1475">
                  <c:v>0.65885416666666663</c:v>
                </c:pt>
                <c:pt idx="1476">
                  <c:v>0.6589236111111143</c:v>
                </c:pt>
                <c:pt idx="1477">
                  <c:v>0.65899305555555876</c:v>
                </c:pt>
                <c:pt idx="1478">
                  <c:v>0.6590625</c:v>
                </c:pt>
                <c:pt idx="1479">
                  <c:v>0.65913194444444645</c:v>
                </c:pt>
                <c:pt idx="1480">
                  <c:v>0.6592013888888909</c:v>
                </c:pt>
                <c:pt idx="1481">
                  <c:v>0.65927083333333736</c:v>
                </c:pt>
                <c:pt idx="1482">
                  <c:v>0.65934027777778004</c:v>
                </c:pt>
                <c:pt idx="1483">
                  <c:v>0.65940972222222261</c:v>
                </c:pt>
                <c:pt idx="1484">
                  <c:v>0.65946759259259469</c:v>
                </c:pt>
                <c:pt idx="1485">
                  <c:v>0.65953703703703703</c:v>
                </c:pt>
                <c:pt idx="1486">
                  <c:v>0.65960648148148382</c:v>
                </c:pt>
                <c:pt idx="1487">
                  <c:v>0.65967592592592594</c:v>
                </c:pt>
                <c:pt idx="1488">
                  <c:v>0.65974537037037495</c:v>
                </c:pt>
                <c:pt idx="1489">
                  <c:v>0.65981481481481741</c:v>
                </c:pt>
                <c:pt idx="1490">
                  <c:v>0.65988425925925964</c:v>
                </c:pt>
                <c:pt idx="1491">
                  <c:v>0.65995370370370365</c:v>
                </c:pt>
                <c:pt idx="1492">
                  <c:v>0.66002314814814989</c:v>
                </c:pt>
                <c:pt idx="1493">
                  <c:v>0.66008101851852385</c:v>
                </c:pt>
                <c:pt idx="1494">
                  <c:v>0.66015046296296298</c:v>
                </c:pt>
                <c:pt idx="1495">
                  <c:v>0.66021990740740921</c:v>
                </c:pt>
                <c:pt idx="1496">
                  <c:v>0.66028935185185189</c:v>
                </c:pt>
                <c:pt idx="1497">
                  <c:v>0.66035879629629834</c:v>
                </c:pt>
                <c:pt idx="1498">
                  <c:v>0.6604282407407408</c:v>
                </c:pt>
                <c:pt idx="1499">
                  <c:v>0.6604976851851877</c:v>
                </c:pt>
                <c:pt idx="1500">
                  <c:v>0.66056712962962949</c:v>
                </c:pt>
                <c:pt idx="1501">
                  <c:v>0.66063657407407683</c:v>
                </c:pt>
                <c:pt idx="1502">
                  <c:v>0.66070601851852306</c:v>
                </c:pt>
                <c:pt idx="1503">
                  <c:v>0.66077546296296363</c:v>
                </c:pt>
                <c:pt idx="1504">
                  <c:v>0.66083333333333572</c:v>
                </c:pt>
                <c:pt idx="1505">
                  <c:v>0.66090277777777773</c:v>
                </c:pt>
                <c:pt idx="1506">
                  <c:v>0.66097222222222263</c:v>
                </c:pt>
                <c:pt idx="1507">
                  <c:v>0.66104166666666975</c:v>
                </c:pt>
                <c:pt idx="1508">
                  <c:v>0.66111111111111165</c:v>
                </c:pt>
                <c:pt idx="1509">
                  <c:v>0.66118055555555733</c:v>
                </c:pt>
                <c:pt idx="1510">
                  <c:v>0.661250000000002</c:v>
                </c:pt>
                <c:pt idx="1511">
                  <c:v>0.66131944444444646</c:v>
                </c:pt>
                <c:pt idx="1512">
                  <c:v>0.66138888888889114</c:v>
                </c:pt>
                <c:pt idx="1513">
                  <c:v>0.66144675925925933</c:v>
                </c:pt>
                <c:pt idx="1514">
                  <c:v>0.66151620370370368</c:v>
                </c:pt>
                <c:pt idx="1515">
                  <c:v>0.66158564814815013</c:v>
                </c:pt>
                <c:pt idx="1516">
                  <c:v>0.66165509259259858</c:v>
                </c:pt>
                <c:pt idx="1517">
                  <c:v>0.66172453703703926</c:v>
                </c:pt>
                <c:pt idx="1518">
                  <c:v>0.66179398148148383</c:v>
                </c:pt>
                <c:pt idx="1519">
                  <c:v>0.66186342592592551</c:v>
                </c:pt>
                <c:pt idx="1520">
                  <c:v>0.66193287037037296</c:v>
                </c:pt>
                <c:pt idx="1521">
                  <c:v>0.66199074074074071</c:v>
                </c:pt>
                <c:pt idx="1522">
                  <c:v>0.66207175925925965</c:v>
                </c:pt>
                <c:pt idx="1523">
                  <c:v>0.66212962962963218</c:v>
                </c:pt>
                <c:pt idx="1524">
                  <c:v>0.66219907407407885</c:v>
                </c:pt>
                <c:pt idx="1525">
                  <c:v>0.66226851851852175</c:v>
                </c:pt>
                <c:pt idx="1526">
                  <c:v>0.66233796296296121</c:v>
                </c:pt>
                <c:pt idx="1527">
                  <c:v>0.66240740740740933</c:v>
                </c:pt>
                <c:pt idx="1528">
                  <c:v>0.6624768518518519</c:v>
                </c:pt>
                <c:pt idx="1529">
                  <c:v>0.66254629629629846</c:v>
                </c:pt>
                <c:pt idx="1530">
                  <c:v>0.66261574074074081</c:v>
                </c:pt>
                <c:pt idx="1531">
                  <c:v>0.66267361111111511</c:v>
                </c:pt>
                <c:pt idx="1532">
                  <c:v>0.66274305555555957</c:v>
                </c:pt>
                <c:pt idx="1533">
                  <c:v>0.66281250000000003</c:v>
                </c:pt>
                <c:pt idx="1534">
                  <c:v>0.66288194444444681</c:v>
                </c:pt>
                <c:pt idx="1535">
                  <c:v>0.66295138888889105</c:v>
                </c:pt>
                <c:pt idx="1536">
                  <c:v>0.66302083333333783</c:v>
                </c:pt>
                <c:pt idx="1537">
                  <c:v>0.6630902777777804</c:v>
                </c:pt>
                <c:pt idx="1538">
                  <c:v>0.66315972222222264</c:v>
                </c:pt>
                <c:pt idx="1539">
                  <c:v>0.66322916666666665</c:v>
                </c:pt>
                <c:pt idx="1540">
                  <c:v>0.66329861111111466</c:v>
                </c:pt>
                <c:pt idx="1541">
                  <c:v>0.66335648148148163</c:v>
                </c:pt>
                <c:pt idx="1542">
                  <c:v>0.66342592592592597</c:v>
                </c:pt>
                <c:pt idx="1543">
                  <c:v>0.66349537037037365</c:v>
                </c:pt>
                <c:pt idx="1544">
                  <c:v>0.66356481481481666</c:v>
                </c:pt>
                <c:pt idx="1545">
                  <c:v>0.66363425925926123</c:v>
                </c:pt>
                <c:pt idx="1546">
                  <c:v>0.66370370370370568</c:v>
                </c:pt>
                <c:pt idx="1547">
                  <c:v>0.66377314814815036</c:v>
                </c:pt>
                <c:pt idx="1548">
                  <c:v>0.6638425925925967</c:v>
                </c:pt>
                <c:pt idx="1549">
                  <c:v>0.66391203703703705</c:v>
                </c:pt>
                <c:pt idx="1550">
                  <c:v>0.66398148148148406</c:v>
                </c:pt>
                <c:pt idx="1551">
                  <c:v>0.66403935185185181</c:v>
                </c:pt>
                <c:pt idx="1552">
                  <c:v>0.66410879629629871</c:v>
                </c:pt>
                <c:pt idx="1553">
                  <c:v>0.66417824074074072</c:v>
                </c:pt>
                <c:pt idx="1554">
                  <c:v>0.66424768518518784</c:v>
                </c:pt>
                <c:pt idx="1555">
                  <c:v>0.66431712962962952</c:v>
                </c:pt>
                <c:pt idx="1556">
                  <c:v>0.66438657407407464</c:v>
                </c:pt>
                <c:pt idx="1557">
                  <c:v>0.66445601851852176</c:v>
                </c:pt>
                <c:pt idx="1558">
                  <c:v>0.664525462962963</c:v>
                </c:pt>
                <c:pt idx="1559">
                  <c:v>0.66459490740740945</c:v>
                </c:pt>
                <c:pt idx="1560">
                  <c:v>0.66466435185185191</c:v>
                </c:pt>
                <c:pt idx="1561">
                  <c:v>0.66472222222222399</c:v>
                </c:pt>
                <c:pt idx="1562">
                  <c:v>0.66479166666667078</c:v>
                </c:pt>
                <c:pt idx="1563">
                  <c:v>0.66486111111111312</c:v>
                </c:pt>
                <c:pt idx="1564">
                  <c:v>0.66493055555555791</c:v>
                </c:pt>
                <c:pt idx="1565">
                  <c:v>0.66500000000000226</c:v>
                </c:pt>
                <c:pt idx="1566">
                  <c:v>0.66506944444444671</c:v>
                </c:pt>
                <c:pt idx="1567">
                  <c:v>0.6651388888888915</c:v>
                </c:pt>
                <c:pt idx="1568">
                  <c:v>0.66520833333333595</c:v>
                </c:pt>
                <c:pt idx="1569">
                  <c:v>0.66527777777777775</c:v>
                </c:pt>
                <c:pt idx="1570">
                  <c:v>0.66534722222222265</c:v>
                </c:pt>
                <c:pt idx="1571">
                  <c:v>0.66540509259259706</c:v>
                </c:pt>
                <c:pt idx="1572">
                  <c:v>0.66547453703703763</c:v>
                </c:pt>
                <c:pt idx="1573">
                  <c:v>0.66554398148148164</c:v>
                </c:pt>
                <c:pt idx="1574">
                  <c:v>0.66561342592592598</c:v>
                </c:pt>
                <c:pt idx="1575">
                  <c:v>0.66568287037037399</c:v>
                </c:pt>
                <c:pt idx="1576">
                  <c:v>0.66575231481481678</c:v>
                </c:pt>
                <c:pt idx="1577">
                  <c:v>0.66582175925926124</c:v>
                </c:pt>
                <c:pt idx="1578">
                  <c:v>0.66589120370370769</c:v>
                </c:pt>
                <c:pt idx="1579">
                  <c:v>0.66596064814815048</c:v>
                </c:pt>
                <c:pt idx="1580">
                  <c:v>0.6660300925925966</c:v>
                </c:pt>
                <c:pt idx="1581">
                  <c:v>0.66608796296296258</c:v>
                </c:pt>
                <c:pt idx="1582">
                  <c:v>0.66615740740740981</c:v>
                </c:pt>
                <c:pt idx="1583">
                  <c:v>0.66622685185185182</c:v>
                </c:pt>
                <c:pt idx="1584">
                  <c:v>0.66629629629629872</c:v>
                </c:pt>
                <c:pt idx="1585">
                  <c:v>0.66636574074074051</c:v>
                </c:pt>
                <c:pt idx="1586">
                  <c:v>0.66643518518518563</c:v>
                </c:pt>
                <c:pt idx="1587">
                  <c:v>0.66650462962962964</c:v>
                </c:pt>
                <c:pt idx="1588">
                  <c:v>0.66656250000000006</c:v>
                </c:pt>
                <c:pt idx="1589">
                  <c:v>0.66664351851852388</c:v>
                </c:pt>
                <c:pt idx="1590">
                  <c:v>0.66670138888889197</c:v>
                </c:pt>
                <c:pt idx="1591">
                  <c:v>0.66677083333333853</c:v>
                </c:pt>
                <c:pt idx="1592">
                  <c:v>0.66684027777778121</c:v>
                </c:pt>
                <c:pt idx="1593">
                  <c:v>0.66690972222222411</c:v>
                </c:pt>
                <c:pt idx="1594">
                  <c:v>0.66697916666666857</c:v>
                </c:pt>
                <c:pt idx="1595">
                  <c:v>0.66704861111111502</c:v>
                </c:pt>
                <c:pt idx="1596">
                  <c:v>0.66711805555555792</c:v>
                </c:pt>
                <c:pt idx="1597">
                  <c:v>0.66718749999999993</c:v>
                </c:pt>
                <c:pt idx="1598">
                  <c:v>0.66725694444444461</c:v>
                </c:pt>
                <c:pt idx="1599">
                  <c:v>0.66731481481481703</c:v>
                </c:pt>
                <c:pt idx="1600">
                  <c:v>0.66739583333333785</c:v>
                </c:pt>
                <c:pt idx="1601">
                  <c:v>0.66745370370370372</c:v>
                </c:pt>
                <c:pt idx="1602">
                  <c:v>0.66752314814814862</c:v>
                </c:pt>
                <c:pt idx="1603">
                  <c:v>0.66759259259259518</c:v>
                </c:pt>
                <c:pt idx="1604">
                  <c:v>0.66766203703703764</c:v>
                </c:pt>
                <c:pt idx="1605">
                  <c:v>0.66773148148148476</c:v>
                </c:pt>
                <c:pt idx="1606">
                  <c:v>0.66780092592592588</c:v>
                </c:pt>
                <c:pt idx="1607">
                  <c:v>0.66787037037037433</c:v>
                </c:pt>
                <c:pt idx="1608">
                  <c:v>0.66792824074074064</c:v>
                </c:pt>
                <c:pt idx="1609">
                  <c:v>0.66799768518518843</c:v>
                </c:pt>
                <c:pt idx="1610">
                  <c:v>0.66806712962962955</c:v>
                </c:pt>
                <c:pt idx="1611">
                  <c:v>0.66813657407407612</c:v>
                </c:pt>
                <c:pt idx="1612">
                  <c:v>0.66820601851852246</c:v>
                </c:pt>
                <c:pt idx="1613">
                  <c:v>0.66827546296296303</c:v>
                </c:pt>
                <c:pt idx="1614">
                  <c:v>0.66834490740740971</c:v>
                </c:pt>
                <c:pt idx="1615">
                  <c:v>0.6684143518518515</c:v>
                </c:pt>
                <c:pt idx="1616">
                  <c:v>0.66848379629629662</c:v>
                </c:pt>
                <c:pt idx="1617">
                  <c:v>0.66855324074074052</c:v>
                </c:pt>
                <c:pt idx="1618">
                  <c:v>0.6686226851851883</c:v>
                </c:pt>
                <c:pt idx="1619">
                  <c:v>0.66868055555555794</c:v>
                </c:pt>
                <c:pt idx="1620">
                  <c:v>0.66875000000000284</c:v>
                </c:pt>
                <c:pt idx="1621">
                  <c:v>0.66881944444444696</c:v>
                </c:pt>
                <c:pt idx="1622">
                  <c:v>0.66888888888889209</c:v>
                </c:pt>
                <c:pt idx="1623">
                  <c:v>0.66895833333333665</c:v>
                </c:pt>
                <c:pt idx="1624">
                  <c:v>0.66902777777777966</c:v>
                </c:pt>
                <c:pt idx="1625">
                  <c:v>0.66909722222222423</c:v>
                </c:pt>
                <c:pt idx="1626">
                  <c:v>0.66916666666666669</c:v>
                </c:pt>
                <c:pt idx="1627">
                  <c:v>0.66923611111111114</c:v>
                </c:pt>
                <c:pt idx="1628">
                  <c:v>0.66930555555555782</c:v>
                </c:pt>
                <c:pt idx="1629">
                  <c:v>0.66936342592592557</c:v>
                </c:pt>
                <c:pt idx="1630">
                  <c:v>0.6694328703703728</c:v>
                </c:pt>
                <c:pt idx="1631">
                  <c:v>0.66950231481481481</c:v>
                </c:pt>
                <c:pt idx="1632">
                  <c:v>0.6695717592592596</c:v>
                </c:pt>
                <c:pt idx="1633">
                  <c:v>0.66964120370370817</c:v>
                </c:pt>
                <c:pt idx="1634">
                  <c:v>0.66971064814815084</c:v>
                </c:pt>
                <c:pt idx="1635">
                  <c:v>0.66978009259259763</c:v>
                </c:pt>
                <c:pt idx="1636">
                  <c:v>0.66984953703704042</c:v>
                </c:pt>
                <c:pt idx="1637">
                  <c:v>0.66990740740741006</c:v>
                </c:pt>
                <c:pt idx="1638">
                  <c:v>0.66997685185185185</c:v>
                </c:pt>
                <c:pt idx="1639">
                  <c:v>0.6700462962962993</c:v>
                </c:pt>
                <c:pt idx="1640">
                  <c:v>0.67011574074074076</c:v>
                </c:pt>
                <c:pt idx="1641">
                  <c:v>0.67018518518518688</c:v>
                </c:pt>
                <c:pt idx="1642">
                  <c:v>0.67025462962963156</c:v>
                </c:pt>
                <c:pt idx="1643">
                  <c:v>0.67032407407407801</c:v>
                </c:pt>
                <c:pt idx="1644">
                  <c:v>0.67039351851852269</c:v>
                </c:pt>
                <c:pt idx="1645">
                  <c:v>0.67046296296296026</c:v>
                </c:pt>
                <c:pt idx="1646">
                  <c:v>0.6705324074074076</c:v>
                </c:pt>
                <c:pt idx="1647">
                  <c:v>0.6705902777777798</c:v>
                </c:pt>
                <c:pt idx="1648">
                  <c:v>0.67065972222222459</c:v>
                </c:pt>
                <c:pt idx="1649">
                  <c:v>0.67072916666666893</c:v>
                </c:pt>
                <c:pt idx="1650">
                  <c:v>0.67079861111111505</c:v>
                </c:pt>
                <c:pt idx="1651">
                  <c:v>0.67086805555555806</c:v>
                </c:pt>
                <c:pt idx="1652">
                  <c:v>0.67093750000000063</c:v>
                </c:pt>
                <c:pt idx="1653">
                  <c:v>0.67100694444444464</c:v>
                </c:pt>
                <c:pt idx="1654">
                  <c:v>0.67106481481481728</c:v>
                </c:pt>
                <c:pt idx="1655">
                  <c:v>0.67113425925925962</c:v>
                </c:pt>
                <c:pt idx="1656">
                  <c:v>0.67120370370370364</c:v>
                </c:pt>
                <c:pt idx="1657">
                  <c:v>0.67127314814814865</c:v>
                </c:pt>
                <c:pt idx="1658">
                  <c:v>0.67134259259259599</c:v>
                </c:pt>
                <c:pt idx="1659">
                  <c:v>0.671412037037037</c:v>
                </c:pt>
                <c:pt idx="1660">
                  <c:v>0.67148148148148346</c:v>
                </c:pt>
                <c:pt idx="1661">
                  <c:v>0.67155092592592558</c:v>
                </c:pt>
                <c:pt idx="1662">
                  <c:v>0.67162037037037436</c:v>
                </c:pt>
                <c:pt idx="1663">
                  <c:v>0.67168981481481882</c:v>
                </c:pt>
                <c:pt idx="1664">
                  <c:v>0.67175925925926183</c:v>
                </c:pt>
                <c:pt idx="1665">
                  <c:v>0.67181712962962969</c:v>
                </c:pt>
                <c:pt idx="1666">
                  <c:v>0.67188657407407648</c:v>
                </c:pt>
                <c:pt idx="1667">
                  <c:v>0.67196759259259575</c:v>
                </c:pt>
                <c:pt idx="1668">
                  <c:v>0.67202546296296362</c:v>
                </c:pt>
                <c:pt idx="1669">
                  <c:v>0.67209490740740996</c:v>
                </c:pt>
                <c:pt idx="1670">
                  <c:v>0.67216435185185153</c:v>
                </c:pt>
                <c:pt idx="1671">
                  <c:v>0.67223379629629665</c:v>
                </c:pt>
                <c:pt idx="1672">
                  <c:v>0.67230324074074066</c:v>
                </c:pt>
                <c:pt idx="1673">
                  <c:v>0.67237268518518722</c:v>
                </c:pt>
                <c:pt idx="1674">
                  <c:v>0.67244212962962968</c:v>
                </c:pt>
                <c:pt idx="1675">
                  <c:v>0.67251157407407636</c:v>
                </c:pt>
                <c:pt idx="1676">
                  <c:v>0.67256944444444622</c:v>
                </c:pt>
                <c:pt idx="1677">
                  <c:v>0.67263888888889289</c:v>
                </c:pt>
                <c:pt idx="1678">
                  <c:v>0.67270833333333735</c:v>
                </c:pt>
                <c:pt idx="1679">
                  <c:v>0.67277777777778003</c:v>
                </c:pt>
                <c:pt idx="1680">
                  <c:v>0.67284722222222471</c:v>
                </c:pt>
                <c:pt idx="1681">
                  <c:v>0.67291666666666661</c:v>
                </c:pt>
                <c:pt idx="1682">
                  <c:v>0.67298611111111162</c:v>
                </c:pt>
                <c:pt idx="1683">
                  <c:v>0.67305555555555818</c:v>
                </c:pt>
                <c:pt idx="1684">
                  <c:v>0.6731250000000033</c:v>
                </c:pt>
                <c:pt idx="1685">
                  <c:v>0.67319444444444765</c:v>
                </c:pt>
                <c:pt idx="1686">
                  <c:v>0.67326388888889077</c:v>
                </c:pt>
                <c:pt idx="1687">
                  <c:v>0.67332175925925963</c:v>
                </c:pt>
                <c:pt idx="1688">
                  <c:v>0.67339120370370686</c:v>
                </c:pt>
                <c:pt idx="1689">
                  <c:v>0.67346064814814965</c:v>
                </c:pt>
                <c:pt idx="1690">
                  <c:v>0.67353009259259622</c:v>
                </c:pt>
                <c:pt idx="1691">
                  <c:v>0.67359953703703901</c:v>
                </c:pt>
                <c:pt idx="1692">
                  <c:v>0.67366898148148346</c:v>
                </c:pt>
                <c:pt idx="1693">
                  <c:v>0.67373842592592592</c:v>
                </c:pt>
                <c:pt idx="1694">
                  <c:v>0.67380787037037437</c:v>
                </c:pt>
                <c:pt idx="1695">
                  <c:v>0.67387731481481705</c:v>
                </c:pt>
                <c:pt idx="1696">
                  <c:v>0.67393518518518736</c:v>
                </c:pt>
                <c:pt idx="1697">
                  <c:v>0.67400462962963192</c:v>
                </c:pt>
                <c:pt idx="1698">
                  <c:v>0.67407407407407804</c:v>
                </c:pt>
                <c:pt idx="1699">
                  <c:v>0.67414351851852305</c:v>
                </c:pt>
                <c:pt idx="1700">
                  <c:v>0.67421296296296063</c:v>
                </c:pt>
                <c:pt idx="1701">
                  <c:v>0.67428240740740764</c:v>
                </c:pt>
                <c:pt idx="1702">
                  <c:v>0.67435185185185265</c:v>
                </c:pt>
                <c:pt idx="1703">
                  <c:v>0.67442129629629977</c:v>
                </c:pt>
                <c:pt idx="1704">
                  <c:v>0.67449074074074078</c:v>
                </c:pt>
                <c:pt idx="1705">
                  <c:v>0.6745486111111143</c:v>
                </c:pt>
                <c:pt idx="1706">
                  <c:v>0.67461805555555876</c:v>
                </c:pt>
                <c:pt idx="1707">
                  <c:v>0.67468750000000177</c:v>
                </c:pt>
                <c:pt idx="1708">
                  <c:v>0.67475694444444645</c:v>
                </c:pt>
                <c:pt idx="1709">
                  <c:v>0.6748263888888909</c:v>
                </c:pt>
                <c:pt idx="1710">
                  <c:v>0.67489583333333936</c:v>
                </c:pt>
                <c:pt idx="1711">
                  <c:v>0.67496527777778004</c:v>
                </c:pt>
                <c:pt idx="1712">
                  <c:v>0.67503472222222261</c:v>
                </c:pt>
                <c:pt idx="1713">
                  <c:v>0.67510416666666673</c:v>
                </c:pt>
                <c:pt idx="1714">
                  <c:v>0.67517361111111385</c:v>
                </c:pt>
                <c:pt idx="1715">
                  <c:v>0.67523148148148382</c:v>
                </c:pt>
                <c:pt idx="1716">
                  <c:v>0.6753009259259255</c:v>
                </c:pt>
                <c:pt idx="1717">
                  <c:v>0.67537037037037295</c:v>
                </c:pt>
                <c:pt idx="1718">
                  <c:v>0.67543981481481741</c:v>
                </c:pt>
                <c:pt idx="1719">
                  <c:v>0.67550925925925964</c:v>
                </c:pt>
                <c:pt idx="1720">
                  <c:v>0.67557870370370365</c:v>
                </c:pt>
                <c:pt idx="1721">
                  <c:v>0.67564814814815177</c:v>
                </c:pt>
                <c:pt idx="1722">
                  <c:v>0.67571759259259656</c:v>
                </c:pt>
                <c:pt idx="1723">
                  <c:v>0.67578703703703902</c:v>
                </c:pt>
                <c:pt idx="1724">
                  <c:v>0.67584490740741099</c:v>
                </c:pt>
                <c:pt idx="1725">
                  <c:v>0.67591435185185178</c:v>
                </c:pt>
                <c:pt idx="1726">
                  <c:v>0.67598379629629834</c:v>
                </c:pt>
                <c:pt idx="1727">
                  <c:v>0.67605324074074069</c:v>
                </c:pt>
                <c:pt idx="1728">
                  <c:v>0.6761226851851877</c:v>
                </c:pt>
                <c:pt idx="1729">
                  <c:v>0.6761921296296296</c:v>
                </c:pt>
                <c:pt idx="1730">
                  <c:v>0.67626157407407683</c:v>
                </c:pt>
                <c:pt idx="1731">
                  <c:v>0.6763194444444468</c:v>
                </c:pt>
                <c:pt idx="1732">
                  <c:v>0.67638888888889115</c:v>
                </c:pt>
                <c:pt idx="1733">
                  <c:v>0.67645833333333572</c:v>
                </c:pt>
                <c:pt idx="1734">
                  <c:v>0.67652777777777784</c:v>
                </c:pt>
                <c:pt idx="1735">
                  <c:v>0.67659722222222263</c:v>
                </c:pt>
                <c:pt idx="1736">
                  <c:v>0.67666666666666664</c:v>
                </c:pt>
                <c:pt idx="1737">
                  <c:v>0.67673611111111165</c:v>
                </c:pt>
                <c:pt idx="1738">
                  <c:v>0.6768055555555591</c:v>
                </c:pt>
                <c:pt idx="1739">
                  <c:v>0.67687500000000389</c:v>
                </c:pt>
                <c:pt idx="1740">
                  <c:v>0.67693287037037353</c:v>
                </c:pt>
                <c:pt idx="1741">
                  <c:v>0.67700231481481565</c:v>
                </c:pt>
                <c:pt idx="1742">
                  <c:v>0.677071759259261</c:v>
                </c:pt>
                <c:pt idx="1743">
                  <c:v>0.67714120370370756</c:v>
                </c:pt>
                <c:pt idx="1744">
                  <c:v>0.67721064814815013</c:v>
                </c:pt>
                <c:pt idx="1745">
                  <c:v>0.67728009259259669</c:v>
                </c:pt>
                <c:pt idx="1746">
                  <c:v>0.67734953703703926</c:v>
                </c:pt>
                <c:pt idx="1747">
                  <c:v>0.67741898148148161</c:v>
                </c:pt>
                <c:pt idx="1748">
                  <c:v>0.67748842592592551</c:v>
                </c:pt>
                <c:pt idx="1749">
                  <c:v>0.67755787037037296</c:v>
                </c:pt>
                <c:pt idx="1750">
                  <c:v>0.67761574074074071</c:v>
                </c:pt>
                <c:pt idx="1751">
                  <c:v>0.67768518518518783</c:v>
                </c:pt>
                <c:pt idx="1752">
                  <c:v>0.67776620370370555</c:v>
                </c:pt>
                <c:pt idx="1753">
                  <c:v>0.67783564814815211</c:v>
                </c:pt>
                <c:pt idx="1754">
                  <c:v>0.67789351851852386</c:v>
                </c:pt>
                <c:pt idx="1755">
                  <c:v>0.67796296296296121</c:v>
                </c:pt>
                <c:pt idx="1756">
                  <c:v>0.67803240740740922</c:v>
                </c:pt>
                <c:pt idx="1757">
                  <c:v>0.6781018518518539</c:v>
                </c:pt>
                <c:pt idx="1758">
                  <c:v>0.67817129629630024</c:v>
                </c:pt>
                <c:pt idx="1759">
                  <c:v>0.67824074074074081</c:v>
                </c:pt>
                <c:pt idx="1760">
                  <c:v>0.67831018518518515</c:v>
                </c:pt>
                <c:pt idx="1761">
                  <c:v>0.67837962962963194</c:v>
                </c:pt>
                <c:pt idx="1762">
                  <c:v>0.67844907407407873</c:v>
                </c:pt>
                <c:pt idx="1763">
                  <c:v>0.6785069444444447</c:v>
                </c:pt>
                <c:pt idx="1764">
                  <c:v>0.67857638888888883</c:v>
                </c:pt>
                <c:pt idx="1765">
                  <c:v>0.67864583333333972</c:v>
                </c:pt>
                <c:pt idx="1766">
                  <c:v>0.6787152777777804</c:v>
                </c:pt>
                <c:pt idx="1767">
                  <c:v>0.67878472222222264</c:v>
                </c:pt>
                <c:pt idx="1768">
                  <c:v>0.67885416666666665</c:v>
                </c:pt>
                <c:pt idx="1769">
                  <c:v>0.67892361111111466</c:v>
                </c:pt>
                <c:pt idx="1770">
                  <c:v>0.67899305555555955</c:v>
                </c:pt>
                <c:pt idx="1771">
                  <c:v>0.67905092592592586</c:v>
                </c:pt>
                <c:pt idx="1772">
                  <c:v>0.67912037037037365</c:v>
                </c:pt>
                <c:pt idx="1773">
                  <c:v>0.67918981481481833</c:v>
                </c:pt>
                <c:pt idx="1774">
                  <c:v>0.67925925925926134</c:v>
                </c:pt>
                <c:pt idx="1775">
                  <c:v>0.67932870370370568</c:v>
                </c:pt>
                <c:pt idx="1776">
                  <c:v>0.67939814814815058</c:v>
                </c:pt>
                <c:pt idx="1777">
                  <c:v>0.67946759259259482</c:v>
                </c:pt>
                <c:pt idx="1778">
                  <c:v>0.67953703703703694</c:v>
                </c:pt>
                <c:pt idx="1779">
                  <c:v>0.67960648148148406</c:v>
                </c:pt>
                <c:pt idx="1780">
                  <c:v>0.67967592592592585</c:v>
                </c:pt>
                <c:pt idx="1781">
                  <c:v>0.67974537037037552</c:v>
                </c:pt>
                <c:pt idx="1782">
                  <c:v>0.67980324074074072</c:v>
                </c:pt>
                <c:pt idx="1783">
                  <c:v>0.67987268518518784</c:v>
                </c:pt>
                <c:pt idx="1784">
                  <c:v>0.67994212962962963</c:v>
                </c:pt>
                <c:pt idx="1785">
                  <c:v>0.68001157407407464</c:v>
                </c:pt>
                <c:pt idx="1786">
                  <c:v>0.68008101851852176</c:v>
                </c:pt>
                <c:pt idx="1787">
                  <c:v>0.68015046296296156</c:v>
                </c:pt>
                <c:pt idx="1788">
                  <c:v>0.68021990740740745</c:v>
                </c:pt>
                <c:pt idx="1789">
                  <c:v>0.68028935185185158</c:v>
                </c:pt>
                <c:pt idx="1790">
                  <c:v>0.6803587962962967</c:v>
                </c:pt>
                <c:pt idx="1791">
                  <c:v>0.68042824074074049</c:v>
                </c:pt>
                <c:pt idx="1792">
                  <c:v>0.68049768518518561</c:v>
                </c:pt>
                <c:pt idx="1793">
                  <c:v>0.68055555555555569</c:v>
                </c:pt>
                <c:pt idx="1794">
                  <c:v>0.68062500000000226</c:v>
                </c:pt>
                <c:pt idx="1795">
                  <c:v>0.68069444444444671</c:v>
                </c:pt>
                <c:pt idx="1796">
                  <c:v>0.68076388888888895</c:v>
                </c:pt>
                <c:pt idx="1797">
                  <c:v>0.68083333333333362</c:v>
                </c:pt>
                <c:pt idx="1798">
                  <c:v>0.68090277777777752</c:v>
                </c:pt>
                <c:pt idx="1799">
                  <c:v>0.6809722222222222</c:v>
                </c:pt>
                <c:pt idx="1800">
                  <c:v>0.68103009259259506</c:v>
                </c:pt>
                <c:pt idx="1801">
                  <c:v>0.68111111111111111</c:v>
                </c:pt>
                <c:pt idx="1802">
                  <c:v>0.68118055555555568</c:v>
                </c:pt>
                <c:pt idx="1803">
                  <c:v>0.68123842592592398</c:v>
                </c:pt>
                <c:pt idx="1804">
                  <c:v>0.6813078703703721</c:v>
                </c:pt>
                <c:pt idx="1805">
                  <c:v>0.68137731481481489</c:v>
                </c:pt>
                <c:pt idx="1806">
                  <c:v>0.68144675925925857</c:v>
                </c:pt>
                <c:pt idx="1807">
                  <c:v>0.68151620370370358</c:v>
                </c:pt>
                <c:pt idx="1808">
                  <c:v>0.68158564814814815</c:v>
                </c:pt>
                <c:pt idx="1809">
                  <c:v>0.6816550925925966</c:v>
                </c:pt>
                <c:pt idx="1810">
                  <c:v>0.68172453703703761</c:v>
                </c:pt>
                <c:pt idx="1811">
                  <c:v>0.68188657407407405</c:v>
                </c:pt>
                <c:pt idx="1812">
                  <c:v>0.68195601851852106</c:v>
                </c:pt>
                <c:pt idx="1813">
                  <c:v>0.68202546296296296</c:v>
                </c:pt>
                <c:pt idx="1814">
                  <c:v>0.6820833333333336</c:v>
                </c:pt>
                <c:pt idx="1815">
                  <c:v>0.6821527777777775</c:v>
                </c:pt>
                <c:pt idx="1816">
                  <c:v>0.68222222222222229</c:v>
                </c:pt>
                <c:pt idx="1817">
                  <c:v>0.68229166666666663</c:v>
                </c:pt>
                <c:pt idx="1818">
                  <c:v>0.68236111111111108</c:v>
                </c:pt>
                <c:pt idx="1819">
                  <c:v>0.68243055555555554</c:v>
                </c:pt>
                <c:pt idx="1820">
                  <c:v>0.6825</c:v>
                </c:pt>
                <c:pt idx="1821">
                  <c:v>0.68255787037037063</c:v>
                </c:pt>
                <c:pt idx="1822">
                  <c:v>0.68262731481481564</c:v>
                </c:pt>
                <c:pt idx="1823">
                  <c:v>0.68269675925925932</c:v>
                </c:pt>
                <c:pt idx="1824">
                  <c:v>0.68276620370370367</c:v>
                </c:pt>
                <c:pt idx="1825">
                  <c:v>0.68283564814815023</c:v>
                </c:pt>
                <c:pt idx="1826">
                  <c:v>0.68290509259259657</c:v>
                </c:pt>
                <c:pt idx="1827">
                  <c:v>0.68297453703703714</c:v>
                </c:pt>
                <c:pt idx="1828">
                  <c:v>0.6830439814814816</c:v>
                </c:pt>
                <c:pt idx="1829">
                  <c:v>0.68311342592592339</c:v>
                </c:pt>
                <c:pt idx="1830">
                  <c:v>0.68317129629629858</c:v>
                </c:pt>
                <c:pt idx="1831">
                  <c:v>0.68324074074074059</c:v>
                </c:pt>
                <c:pt idx="1832">
                  <c:v>0.68331018518518516</c:v>
                </c:pt>
                <c:pt idx="1833">
                  <c:v>0.68337962962962961</c:v>
                </c:pt>
                <c:pt idx="1834">
                  <c:v>0.68344907407407685</c:v>
                </c:pt>
                <c:pt idx="1835">
                  <c:v>0.68351851851851864</c:v>
                </c:pt>
                <c:pt idx="1836">
                  <c:v>0.68358796296295909</c:v>
                </c:pt>
                <c:pt idx="1837">
                  <c:v>0.68365740740740921</c:v>
                </c:pt>
                <c:pt idx="1838">
                  <c:v>0.68372685185185178</c:v>
                </c:pt>
                <c:pt idx="1839">
                  <c:v>0.68379629629629834</c:v>
                </c:pt>
                <c:pt idx="1840">
                  <c:v>0.68385416666666676</c:v>
                </c:pt>
                <c:pt idx="1841">
                  <c:v>0.68392361111111288</c:v>
                </c:pt>
                <c:pt idx="1842">
                  <c:v>0.68399305555555745</c:v>
                </c:pt>
                <c:pt idx="1843">
                  <c:v>0.68406249999999957</c:v>
                </c:pt>
                <c:pt idx="1844">
                  <c:v>0.6841319444444447</c:v>
                </c:pt>
                <c:pt idx="1845">
                  <c:v>0.68420138888888893</c:v>
                </c:pt>
                <c:pt idx="1846">
                  <c:v>0.68427083333333572</c:v>
                </c:pt>
                <c:pt idx="1847">
                  <c:v>0.68434027777777784</c:v>
                </c:pt>
                <c:pt idx="1848">
                  <c:v>0.68440972222222218</c:v>
                </c:pt>
                <c:pt idx="1849">
                  <c:v>0.68447916666666653</c:v>
                </c:pt>
                <c:pt idx="1850">
                  <c:v>0.68454861111111165</c:v>
                </c:pt>
                <c:pt idx="1851">
                  <c:v>0.68461805555555733</c:v>
                </c:pt>
                <c:pt idx="1852">
                  <c:v>0.68467592592592597</c:v>
                </c:pt>
                <c:pt idx="1853">
                  <c:v>0.68474537037037353</c:v>
                </c:pt>
                <c:pt idx="1854">
                  <c:v>0.68481481481481565</c:v>
                </c:pt>
                <c:pt idx="1855">
                  <c:v>0.68488425925925922</c:v>
                </c:pt>
                <c:pt idx="1856">
                  <c:v>0.68495370370370379</c:v>
                </c:pt>
                <c:pt idx="1857">
                  <c:v>0.68502314814814813</c:v>
                </c:pt>
                <c:pt idx="1858">
                  <c:v>0.68509259259259492</c:v>
                </c:pt>
                <c:pt idx="1859">
                  <c:v>0.68516203703703649</c:v>
                </c:pt>
                <c:pt idx="1860">
                  <c:v>0.68523148148148161</c:v>
                </c:pt>
                <c:pt idx="1861">
                  <c:v>0.68528935185185158</c:v>
                </c:pt>
                <c:pt idx="1862">
                  <c:v>0.6853587962962967</c:v>
                </c:pt>
                <c:pt idx="1863">
                  <c:v>0.68542824074074049</c:v>
                </c:pt>
                <c:pt idx="1864">
                  <c:v>0.68549768518518561</c:v>
                </c:pt>
                <c:pt idx="1865">
                  <c:v>0.68556712962962729</c:v>
                </c:pt>
                <c:pt idx="1866">
                  <c:v>0.68563657407407463</c:v>
                </c:pt>
                <c:pt idx="1867">
                  <c:v>0.68570601851852175</c:v>
                </c:pt>
                <c:pt idx="1868">
                  <c:v>0.68577546296296299</c:v>
                </c:pt>
                <c:pt idx="1869">
                  <c:v>0.68584490740740922</c:v>
                </c:pt>
                <c:pt idx="1870">
                  <c:v>0.68591435185185157</c:v>
                </c:pt>
                <c:pt idx="1871">
                  <c:v>0.68598379629629624</c:v>
                </c:pt>
                <c:pt idx="1872">
                  <c:v>0.68604166666666844</c:v>
                </c:pt>
                <c:pt idx="1873">
                  <c:v>0.68611111111111101</c:v>
                </c:pt>
                <c:pt idx="1874">
                  <c:v>0.68618055555555568</c:v>
                </c:pt>
                <c:pt idx="1875">
                  <c:v>0.68624999999999992</c:v>
                </c:pt>
                <c:pt idx="1876">
                  <c:v>0.6863194444444447</c:v>
                </c:pt>
                <c:pt idx="1877">
                  <c:v>0.68638888888888883</c:v>
                </c:pt>
                <c:pt idx="1878">
                  <c:v>0.68645833333333361</c:v>
                </c:pt>
                <c:pt idx="1879">
                  <c:v>0.68652777777777751</c:v>
                </c:pt>
                <c:pt idx="1880">
                  <c:v>0.68659722222222219</c:v>
                </c:pt>
                <c:pt idx="1881">
                  <c:v>0.68665509259259661</c:v>
                </c:pt>
                <c:pt idx="1882">
                  <c:v>0.68672453703703762</c:v>
                </c:pt>
                <c:pt idx="1883">
                  <c:v>0.68679398148148163</c:v>
                </c:pt>
                <c:pt idx="1884">
                  <c:v>0.68686342592592387</c:v>
                </c:pt>
                <c:pt idx="1885">
                  <c:v>0.68693287037037065</c:v>
                </c:pt>
                <c:pt idx="1886">
                  <c:v>0.68700231481481477</c:v>
                </c:pt>
                <c:pt idx="1887">
                  <c:v>0.68707175925925934</c:v>
                </c:pt>
                <c:pt idx="1888">
                  <c:v>0.68712962962962965</c:v>
                </c:pt>
                <c:pt idx="1889">
                  <c:v>0.68719907407407765</c:v>
                </c:pt>
                <c:pt idx="1890">
                  <c:v>0.68726851851852044</c:v>
                </c:pt>
                <c:pt idx="1891">
                  <c:v>0.6873379629629599</c:v>
                </c:pt>
                <c:pt idx="1892">
                  <c:v>0.68740740740740769</c:v>
                </c:pt>
                <c:pt idx="1893">
                  <c:v>0.68747685185185159</c:v>
                </c:pt>
              </c:numCache>
            </c:numRef>
          </c:cat>
          <c:val>
            <c:numRef>
              <c:f>'АД опер'!$D$2:$D$1895</c:f>
              <c:numCache>
                <c:formatCode>General</c:formatCode>
                <c:ptCount val="1894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110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110</c:v>
                </c:pt>
                <c:pt idx="15">
                  <c:v>110</c:v>
                </c:pt>
                <c:pt idx="16">
                  <c:v>110</c:v>
                </c:pt>
                <c:pt idx="17">
                  <c:v>106.66666666666667</c:v>
                </c:pt>
                <c:pt idx="18">
                  <c:v>106.66666666666667</c:v>
                </c:pt>
                <c:pt idx="19">
                  <c:v>106.66666666666667</c:v>
                </c:pt>
                <c:pt idx="20">
                  <c:v>106.66666666666667</c:v>
                </c:pt>
                <c:pt idx="21">
                  <c:v>106.66666666666667</c:v>
                </c:pt>
                <c:pt idx="22">
                  <c:v>106.66666666666667</c:v>
                </c:pt>
                <c:pt idx="23">
                  <c:v>106.66666666666667</c:v>
                </c:pt>
                <c:pt idx="24">
                  <c:v>106.66666666666667</c:v>
                </c:pt>
                <c:pt idx="25">
                  <c:v>106.66666666666667</c:v>
                </c:pt>
                <c:pt idx="26">
                  <c:v>106.66666666666667</c:v>
                </c:pt>
                <c:pt idx="27">
                  <c:v>106.66666666666667</c:v>
                </c:pt>
                <c:pt idx="28">
                  <c:v>106.66666666666667</c:v>
                </c:pt>
                <c:pt idx="29">
                  <c:v>106.66666666666667</c:v>
                </c:pt>
                <c:pt idx="30">
                  <c:v>106.66666666666667</c:v>
                </c:pt>
                <c:pt idx="31">
                  <c:v>106.66666666666667</c:v>
                </c:pt>
                <c:pt idx="32">
                  <c:v>106.66666666666667</c:v>
                </c:pt>
                <c:pt idx="33">
                  <c:v>106.66666666666667</c:v>
                </c:pt>
                <c:pt idx="34">
                  <c:v>106.66666666666667</c:v>
                </c:pt>
                <c:pt idx="35">
                  <c:v>106.66666666666667</c:v>
                </c:pt>
                <c:pt idx="36">
                  <c:v>106.66666666666667</c:v>
                </c:pt>
                <c:pt idx="37">
                  <c:v>106.66666666666667</c:v>
                </c:pt>
                <c:pt idx="38">
                  <c:v>106.66666666666667</c:v>
                </c:pt>
                <c:pt idx="39">
                  <c:v>106.66666666666667</c:v>
                </c:pt>
                <c:pt idx="40">
                  <c:v>106.66666666666667</c:v>
                </c:pt>
                <c:pt idx="41">
                  <c:v>106.66666666666667</c:v>
                </c:pt>
                <c:pt idx="42">
                  <c:v>106.66666666666667</c:v>
                </c:pt>
                <c:pt idx="43">
                  <c:v>106.66666666666667</c:v>
                </c:pt>
                <c:pt idx="44">
                  <c:v>106.66666666666667</c:v>
                </c:pt>
                <c:pt idx="45">
                  <c:v>106.66666666666667</c:v>
                </c:pt>
                <c:pt idx="46">
                  <c:v>106.66666666666667</c:v>
                </c:pt>
                <c:pt idx="47">
                  <c:v>106.66666666666667</c:v>
                </c:pt>
                <c:pt idx="48">
                  <c:v>112.66666666666667</c:v>
                </c:pt>
                <c:pt idx="49">
                  <c:v>112.66666666666667</c:v>
                </c:pt>
                <c:pt idx="50">
                  <c:v>112.66666666666667</c:v>
                </c:pt>
                <c:pt idx="51">
                  <c:v>112.66666666666667</c:v>
                </c:pt>
                <c:pt idx="52">
                  <c:v>112.66666666666667</c:v>
                </c:pt>
                <c:pt idx="53">
                  <c:v>112.66666666666667</c:v>
                </c:pt>
                <c:pt idx="54">
                  <c:v>112.66666666666667</c:v>
                </c:pt>
                <c:pt idx="55">
                  <c:v>112.66666666666667</c:v>
                </c:pt>
                <c:pt idx="56">
                  <c:v>112.66666666666667</c:v>
                </c:pt>
                <c:pt idx="57">
                  <c:v>112.66666666666667</c:v>
                </c:pt>
                <c:pt idx="58">
                  <c:v>112.66666666666667</c:v>
                </c:pt>
                <c:pt idx="59">
                  <c:v>112.66666666666667</c:v>
                </c:pt>
                <c:pt idx="60">
                  <c:v>112.66666666666667</c:v>
                </c:pt>
                <c:pt idx="61">
                  <c:v>112.66666666666667</c:v>
                </c:pt>
                <c:pt idx="62">
                  <c:v>112.66666666666667</c:v>
                </c:pt>
                <c:pt idx="63">
                  <c:v>112.66666666666667</c:v>
                </c:pt>
                <c:pt idx="64">
                  <c:v>112.66666666666667</c:v>
                </c:pt>
                <c:pt idx="65">
                  <c:v>112.66666666666667</c:v>
                </c:pt>
                <c:pt idx="66">
                  <c:v>112.66666666666667</c:v>
                </c:pt>
                <c:pt idx="67">
                  <c:v>112.66666666666667</c:v>
                </c:pt>
                <c:pt idx="68">
                  <c:v>117.3333333333331</c:v>
                </c:pt>
                <c:pt idx="69">
                  <c:v>117.3333333333331</c:v>
                </c:pt>
                <c:pt idx="70">
                  <c:v>117.3333333333331</c:v>
                </c:pt>
                <c:pt idx="71">
                  <c:v>117.3333333333331</c:v>
                </c:pt>
                <c:pt idx="72">
                  <c:v>117.3333333333331</c:v>
                </c:pt>
                <c:pt idx="73">
                  <c:v>117.3333333333331</c:v>
                </c:pt>
                <c:pt idx="74">
                  <c:v>117.3333333333331</c:v>
                </c:pt>
                <c:pt idx="75">
                  <c:v>117.3333333333331</c:v>
                </c:pt>
                <c:pt idx="76">
                  <c:v>117.3333333333331</c:v>
                </c:pt>
                <c:pt idx="77">
                  <c:v>117.3333333333331</c:v>
                </c:pt>
                <c:pt idx="78">
                  <c:v>117.3333333333331</c:v>
                </c:pt>
                <c:pt idx="79">
                  <c:v>117.3333333333331</c:v>
                </c:pt>
                <c:pt idx="80">
                  <c:v>117.3333333333331</c:v>
                </c:pt>
                <c:pt idx="81">
                  <c:v>117.3333333333331</c:v>
                </c:pt>
                <c:pt idx="82">
                  <c:v>117.3333333333331</c:v>
                </c:pt>
                <c:pt idx="83">
                  <c:v>117.3333333333331</c:v>
                </c:pt>
                <c:pt idx="84">
                  <c:v>117.3333333333331</c:v>
                </c:pt>
                <c:pt idx="85">
                  <c:v>117.3333333333331</c:v>
                </c:pt>
                <c:pt idx="86">
                  <c:v>117.3333333333331</c:v>
                </c:pt>
                <c:pt idx="87">
                  <c:v>117.3333333333331</c:v>
                </c:pt>
                <c:pt idx="88">
                  <c:v>117.3333333333331</c:v>
                </c:pt>
                <c:pt idx="89">
                  <c:v>117.3333333333331</c:v>
                </c:pt>
                <c:pt idx="90">
                  <c:v>117.3333333333331</c:v>
                </c:pt>
                <c:pt idx="91">
                  <c:v>117.3333333333331</c:v>
                </c:pt>
                <c:pt idx="92">
                  <c:v>117.3333333333331</c:v>
                </c:pt>
                <c:pt idx="93">
                  <c:v>117.3333333333331</c:v>
                </c:pt>
                <c:pt idx="94">
                  <c:v>117.3333333333331</c:v>
                </c:pt>
                <c:pt idx="95">
                  <c:v>117.3333333333331</c:v>
                </c:pt>
                <c:pt idx="96">
                  <c:v>117.3333333333331</c:v>
                </c:pt>
                <c:pt idx="97">
                  <c:v>117.3333333333331</c:v>
                </c:pt>
                <c:pt idx="98">
                  <c:v>117.3333333333331</c:v>
                </c:pt>
                <c:pt idx="99">
                  <c:v>106.66666666666667</c:v>
                </c:pt>
                <c:pt idx="100">
                  <c:v>106.66666666666667</c:v>
                </c:pt>
                <c:pt idx="101">
                  <c:v>106.66666666666667</c:v>
                </c:pt>
                <c:pt idx="102">
                  <c:v>106.66666666666667</c:v>
                </c:pt>
                <c:pt idx="103">
                  <c:v>106.66666666666667</c:v>
                </c:pt>
                <c:pt idx="104">
                  <c:v>106.66666666666667</c:v>
                </c:pt>
                <c:pt idx="105">
                  <c:v>106.66666666666667</c:v>
                </c:pt>
                <c:pt idx="106">
                  <c:v>106.66666666666667</c:v>
                </c:pt>
                <c:pt idx="107">
                  <c:v>106.66666666666667</c:v>
                </c:pt>
                <c:pt idx="108">
                  <c:v>106.66666666666667</c:v>
                </c:pt>
                <c:pt idx="109">
                  <c:v>106.66666666666667</c:v>
                </c:pt>
                <c:pt idx="110">
                  <c:v>106.66666666666667</c:v>
                </c:pt>
                <c:pt idx="111">
                  <c:v>106.66666666666667</c:v>
                </c:pt>
                <c:pt idx="112">
                  <c:v>106.66666666666667</c:v>
                </c:pt>
                <c:pt idx="113">
                  <c:v>106.66666666666667</c:v>
                </c:pt>
                <c:pt idx="114">
                  <c:v>106.66666666666667</c:v>
                </c:pt>
                <c:pt idx="115">
                  <c:v>106.66666666666667</c:v>
                </c:pt>
                <c:pt idx="116">
                  <c:v>106.66666666666667</c:v>
                </c:pt>
                <c:pt idx="117">
                  <c:v>106.66666666666667</c:v>
                </c:pt>
                <c:pt idx="118">
                  <c:v>106.66666666666667</c:v>
                </c:pt>
                <c:pt idx="119">
                  <c:v>106.66666666666667</c:v>
                </c:pt>
                <c:pt idx="120">
                  <c:v>106.66666666666667</c:v>
                </c:pt>
                <c:pt idx="121">
                  <c:v>106.66666666666667</c:v>
                </c:pt>
                <c:pt idx="122">
                  <c:v>106.66666666666667</c:v>
                </c:pt>
                <c:pt idx="123">
                  <c:v>106.66666666666667</c:v>
                </c:pt>
                <c:pt idx="124">
                  <c:v>106.66666666666667</c:v>
                </c:pt>
                <c:pt idx="125">
                  <c:v>106.66666666666667</c:v>
                </c:pt>
                <c:pt idx="126">
                  <c:v>106.66666666666667</c:v>
                </c:pt>
                <c:pt idx="127">
                  <c:v>106.66666666666667</c:v>
                </c:pt>
                <c:pt idx="128">
                  <c:v>106.66666666666667</c:v>
                </c:pt>
                <c:pt idx="129">
                  <c:v>106.66666666666667</c:v>
                </c:pt>
                <c:pt idx="130">
                  <c:v>106.66666666666667</c:v>
                </c:pt>
                <c:pt idx="131">
                  <c:v>106.66666666666667</c:v>
                </c:pt>
                <c:pt idx="132">
                  <c:v>106.66666666666667</c:v>
                </c:pt>
                <c:pt idx="133">
                  <c:v>106.66666666666667</c:v>
                </c:pt>
                <c:pt idx="134">
                  <c:v>106.66666666666667</c:v>
                </c:pt>
                <c:pt idx="135">
                  <c:v>106.66666666666667</c:v>
                </c:pt>
                <c:pt idx="136">
                  <c:v>106.66666666666667</c:v>
                </c:pt>
                <c:pt idx="137">
                  <c:v>106.66666666666667</c:v>
                </c:pt>
                <c:pt idx="138">
                  <c:v>106.66666666666667</c:v>
                </c:pt>
                <c:pt idx="139">
                  <c:v>53.333333333333336</c:v>
                </c:pt>
                <c:pt idx="140">
                  <c:v>53.333333333333336</c:v>
                </c:pt>
                <c:pt idx="141">
                  <c:v>53.333333333333336</c:v>
                </c:pt>
                <c:pt idx="142">
                  <c:v>53.333333333333336</c:v>
                </c:pt>
                <c:pt idx="143">
                  <c:v>53.333333333333336</c:v>
                </c:pt>
                <c:pt idx="144">
                  <c:v>53.333333333333336</c:v>
                </c:pt>
                <c:pt idx="145">
                  <c:v>53.333333333333336</c:v>
                </c:pt>
                <c:pt idx="146">
                  <c:v>53.333333333333336</c:v>
                </c:pt>
                <c:pt idx="147">
                  <c:v>53.333333333333336</c:v>
                </c:pt>
                <c:pt idx="148">
                  <c:v>53.333333333333336</c:v>
                </c:pt>
                <c:pt idx="149">
                  <c:v>53.333333333333336</c:v>
                </c:pt>
                <c:pt idx="150">
                  <c:v>65.666666666666671</c:v>
                </c:pt>
                <c:pt idx="151">
                  <c:v>65.666666666666671</c:v>
                </c:pt>
                <c:pt idx="152">
                  <c:v>65.666666666666671</c:v>
                </c:pt>
                <c:pt idx="153">
                  <c:v>65.666666666666671</c:v>
                </c:pt>
                <c:pt idx="154">
                  <c:v>65.666666666666671</c:v>
                </c:pt>
                <c:pt idx="155">
                  <c:v>65.666666666666671</c:v>
                </c:pt>
                <c:pt idx="156">
                  <c:v>65.666666666666671</c:v>
                </c:pt>
                <c:pt idx="157">
                  <c:v>65.666666666666671</c:v>
                </c:pt>
                <c:pt idx="158">
                  <c:v>65.666666666666671</c:v>
                </c:pt>
                <c:pt idx="159">
                  <c:v>65.666666666666671</c:v>
                </c:pt>
                <c:pt idx="160">
                  <c:v>93.333333333333258</c:v>
                </c:pt>
                <c:pt idx="161">
                  <c:v>93.333333333333258</c:v>
                </c:pt>
                <c:pt idx="162">
                  <c:v>93.333333333333258</c:v>
                </c:pt>
                <c:pt idx="163">
                  <c:v>93.333333333333258</c:v>
                </c:pt>
                <c:pt idx="164">
                  <c:v>93.333333333333258</c:v>
                </c:pt>
                <c:pt idx="165">
                  <c:v>93.333333333333258</c:v>
                </c:pt>
                <c:pt idx="166">
                  <c:v>93.333333333333258</c:v>
                </c:pt>
                <c:pt idx="167">
                  <c:v>93.333333333333258</c:v>
                </c:pt>
                <c:pt idx="168">
                  <c:v>93.333333333333258</c:v>
                </c:pt>
                <c:pt idx="169">
                  <c:v>93.333333333333258</c:v>
                </c:pt>
                <c:pt idx="170">
                  <c:v>102.3333333333331</c:v>
                </c:pt>
                <c:pt idx="171">
                  <c:v>102.3333333333331</c:v>
                </c:pt>
                <c:pt idx="172">
                  <c:v>102.3333333333331</c:v>
                </c:pt>
                <c:pt idx="173">
                  <c:v>102.3333333333331</c:v>
                </c:pt>
                <c:pt idx="174">
                  <c:v>102.3333333333331</c:v>
                </c:pt>
                <c:pt idx="175">
                  <c:v>102.3333333333331</c:v>
                </c:pt>
                <c:pt idx="176">
                  <c:v>102.3333333333331</c:v>
                </c:pt>
                <c:pt idx="177">
                  <c:v>102.3333333333331</c:v>
                </c:pt>
                <c:pt idx="178">
                  <c:v>102.3333333333331</c:v>
                </c:pt>
                <c:pt idx="179">
                  <c:v>102.3333333333331</c:v>
                </c:pt>
                <c:pt idx="180">
                  <c:v>102.3333333333331</c:v>
                </c:pt>
                <c:pt idx="181">
                  <c:v>102.3333333333331</c:v>
                </c:pt>
                <c:pt idx="182">
                  <c:v>102.3333333333331</c:v>
                </c:pt>
                <c:pt idx="183">
                  <c:v>102.3333333333331</c:v>
                </c:pt>
                <c:pt idx="184">
                  <c:v>102.3333333333331</c:v>
                </c:pt>
                <c:pt idx="185">
                  <c:v>102.3333333333331</c:v>
                </c:pt>
                <c:pt idx="186">
                  <c:v>102.3333333333331</c:v>
                </c:pt>
                <c:pt idx="187">
                  <c:v>102.3333333333331</c:v>
                </c:pt>
                <c:pt idx="188">
                  <c:v>102.3333333333331</c:v>
                </c:pt>
                <c:pt idx="189">
                  <c:v>102.3333333333331</c:v>
                </c:pt>
                <c:pt idx="190">
                  <c:v>102.3333333333331</c:v>
                </c:pt>
                <c:pt idx="191">
                  <c:v>102.3333333333331</c:v>
                </c:pt>
                <c:pt idx="192">
                  <c:v>102.3333333333331</c:v>
                </c:pt>
                <c:pt idx="193">
                  <c:v>102.3333333333331</c:v>
                </c:pt>
                <c:pt idx="194">
                  <c:v>102.3333333333331</c:v>
                </c:pt>
                <c:pt idx="195">
                  <c:v>102.3333333333331</c:v>
                </c:pt>
                <c:pt idx="196">
                  <c:v>102.3333333333331</c:v>
                </c:pt>
                <c:pt idx="197">
                  <c:v>102.3333333333331</c:v>
                </c:pt>
                <c:pt idx="198">
                  <c:v>102.3333333333331</c:v>
                </c:pt>
                <c:pt idx="199">
                  <c:v>102.3333333333331</c:v>
                </c:pt>
                <c:pt idx="200">
                  <c:v>102.3333333333331</c:v>
                </c:pt>
                <c:pt idx="201">
                  <c:v>94.666666666666671</c:v>
                </c:pt>
                <c:pt idx="202">
                  <c:v>94.666666666666671</c:v>
                </c:pt>
                <c:pt idx="203">
                  <c:v>94.666666666666671</c:v>
                </c:pt>
                <c:pt idx="204">
                  <c:v>94.666666666666671</c:v>
                </c:pt>
                <c:pt idx="205">
                  <c:v>94.666666666666671</c:v>
                </c:pt>
                <c:pt idx="206">
                  <c:v>94.666666666666671</c:v>
                </c:pt>
                <c:pt idx="207">
                  <c:v>94.666666666666671</c:v>
                </c:pt>
                <c:pt idx="208">
                  <c:v>94.666666666666671</c:v>
                </c:pt>
                <c:pt idx="209">
                  <c:v>94.666666666666671</c:v>
                </c:pt>
                <c:pt idx="210">
                  <c:v>94.666666666666671</c:v>
                </c:pt>
                <c:pt idx="211">
                  <c:v>94.666666666666671</c:v>
                </c:pt>
                <c:pt idx="212">
                  <c:v>94.666666666666671</c:v>
                </c:pt>
                <c:pt idx="213">
                  <c:v>94.666666666666671</c:v>
                </c:pt>
                <c:pt idx="214">
                  <c:v>94.666666666666671</c:v>
                </c:pt>
                <c:pt idx="215">
                  <c:v>94.666666666666671</c:v>
                </c:pt>
                <c:pt idx="216">
                  <c:v>94.666666666666671</c:v>
                </c:pt>
                <c:pt idx="217">
                  <c:v>94.666666666666671</c:v>
                </c:pt>
                <c:pt idx="218">
                  <c:v>94.666666666666671</c:v>
                </c:pt>
                <c:pt idx="219">
                  <c:v>94.666666666666671</c:v>
                </c:pt>
                <c:pt idx="220">
                  <c:v>94.666666666666671</c:v>
                </c:pt>
                <c:pt idx="221">
                  <c:v>94.666666666666671</c:v>
                </c:pt>
                <c:pt idx="222">
                  <c:v>94.666666666666671</c:v>
                </c:pt>
                <c:pt idx="223">
                  <c:v>94.666666666666671</c:v>
                </c:pt>
                <c:pt idx="224">
                  <c:v>94.666666666666671</c:v>
                </c:pt>
                <c:pt idx="225">
                  <c:v>94.666666666666671</c:v>
                </c:pt>
                <c:pt idx="226">
                  <c:v>94.666666666666671</c:v>
                </c:pt>
                <c:pt idx="227">
                  <c:v>94.666666666666671</c:v>
                </c:pt>
                <c:pt idx="228">
                  <c:v>94.666666666666671</c:v>
                </c:pt>
                <c:pt idx="229">
                  <c:v>94.666666666666671</c:v>
                </c:pt>
                <c:pt idx="230">
                  <c:v>94.666666666666671</c:v>
                </c:pt>
                <c:pt idx="231">
                  <c:v>94.666666666666671</c:v>
                </c:pt>
                <c:pt idx="232">
                  <c:v>84.666666666666671</c:v>
                </c:pt>
                <c:pt idx="233">
                  <c:v>84.666666666666671</c:v>
                </c:pt>
                <c:pt idx="234">
                  <c:v>84.666666666666671</c:v>
                </c:pt>
                <c:pt idx="235">
                  <c:v>84.666666666666671</c:v>
                </c:pt>
                <c:pt idx="236">
                  <c:v>84.666666666666671</c:v>
                </c:pt>
                <c:pt idx="237">
                  <c:v>84.666666666666671</c:v>
                </c:pt>
                <c:pt idx="238">
                  <c:v>84.666666666666671</c:v>
                </c:pt>
                <c:pt idx="239">
                  <c:v>84.666666666666671</c:v>
                </c:pt>
                <c:pt idx="240">
                  <c:v>84.666666666666671</c:v>
                </c:pt>
                <c:pt idx="241">
                  <c:v>84.666666666666671</c:v>
                </c:pt>
                <c:pt idx="242">
                  <c:v>84.666666666666671</c:v>
                </c:pt>
                <c:pt idx="243">
                  <c:v>84.666666666666671</c:v>
                </c:pt>
                <c:pt idx="244">
                  <c:v>84.666666666666671</c:v>
                </c:pt>
                <c:pt idx="245">
                  <c:v>84.666666666666671</c:v>
                </c:pt>
                <c:pt idx="246">
                  <c:v>84.666666666666671</c:v>
                </c:pt>
                <c:pt idx="247">
                  <c:v>84.666666666666671</c:v>
                </c:pt>
                <c:pt idx="248">
                  <c:v>84.666666666666671</c:v>
                </c:pt>
                <c:pt idx="249">
                  <c:v>84.666666666666671</c:v>
                </c:pt>
                <c:pt idx="250">
                  <c:v>84.666666666666671</c:v>
                </c:pt>
                <c:pt idx="251">
                  <c:v>84.666666666666671</c:v>
                </c:pt>
                <c:pt idx="252">
                  <c:v>84.666666666666671</c:v>
                </c:pt>
                <c:pt idx="253">
                  <c:v>84.666666666666671</c:v>
                </c:pt>
                <c:pt idx="254">
                  <c:v>84.666666666666671</c:v>
                </c:pt>
                <c:pt idx="255">
                  <c:v>84.666666666666671</c:v>
                </c:pt>
                <c:pt idx="256">
                  <c:v>84.666666666666671</c:v>
                </c:pt>
                <c:pt idx="257">
                  <c:v>84.666666666666671</c:v>
                </c:pt>
                <c:pt idx="258">
                  <c:v>84.666666666666671</c:v>
                </c:pt>
                <c:pt idx="259">
                  <c:v>84.666666666666671</c:v>
                </c:pt>
                <c:pt idx="260">
                  <c:v>84.666666666666671</c:v>
                </c:pt>
                <c:pt idx="261">
                  <c:v>84.666666666666671</c:v>
                </c:pt>
                <c:pt idx="262">
                  <c:v>84.666666666666671</c:v>
                </c:pt>
                <c:pt idx="263">
                  <c:v>96</c:v>
                </c:pt>
                <c:pt idx="264">
                  <c:v>96</c:v>
                </c:pt>
                <c:pt idx="265">
                  <c:v>96</c:v>
                </c:pt>
                <c:pt idx="266">
                  <c:v>96</c:v>
                </c:pt>
                <c:pt idx="267">
                  <c:v>96</c:v>
                </c:pt>
                <c:pt idx="268">
                  <c:v>96</c:v>
                </c:pt>
                <c:pt idx="269">
                  <c:v>96</c:v>
                </c:pt>
                <c:pt idx="270">
                  <c:v>96</c:v>
                </c:pt>
                <c:pt idx="271">
                  <c:v>96</c:v>
                </c:pt>
                <c:pt idx="272">
                  <c:v>96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96</c:v>
                </c:pt>
                <c:pt idx="283">
                  <c:v>96</c:v>
                </c:pt>
                <c:pt idx="284">
                  <c:v>96</c:v>
                </c:pt>
                <c:pt idx="285">
                  <c:v>96</c:v>
                </c:pt>
                <c:pt idx="286">
                  <c:v>96</c:v>
                </c:pt>
                <c:pt idx="287">
                  <c:v>96</c:v>
                </c:pt>
                <c:pt idx="288">
                  <c:v>96</c:v>
                </c:pt>
                <c:pt idx="289">
                  <c:v>96</c:v>
                </c:pt>
                <c:pt idx="290">
                  <c:v>96</c:v>
                </c:pt>
                <c:pt idx="291">
                  <c:v>96</c:v>
                </c:pt>
                <c:pt idx="292">
                  <c:v>104.3333333333331</c:v>
                </c:pt>
                <c:pt idx="293">
                  <c:v>104.3333333333331</c:v>
                </c:pt>
                <c:pt idx="294">
                  <c:v>104.3333333333331</c:v>
                </c:pt>
                <c:pt idx="295">
                  <c:v>104.3333333333331</c:v>
                </c:pt>
                <c:pt idx="296">
                  <c:v>104.3333333333331</c:v>
                </c:pt>
                <c:pt idx="297">
                  <c:v>104.3333333333331</c:v>
                </c:pt>
                <c:pt idx="298">
                  <c:v>104.3333333333331</c:v>
                </c:pt>
                <c:pt idx="299">
                  <c:v>104.3333333333331</c:v>
                </c:pt>
                <c:pt idx="300">
                  <c:v>104.3333333333331</c:v>
                </c:pt>
                <c:pt idx="301">
                  <c:v>104.3333333333331</c:v>
                </c:pt>
                <c:pt idx="302">
                  <c:v>104.3333333333331</c:v>
                </c:pt>
                <c:pt idx="303">
                  <c:v>104.3333333333331</c:v>
                </c:pt>
                <c:pt idx="304">
                  <c:v>104.3333333333331</c:v>
                </c:pt>
                <c:pt idx="305">
                  <c:v>104.3333333333331</c:v>
                </c:pt>
                <c:pt idx="306">
                  <c:v>104.3333333333331</c:v>
                </c:pt>
                <c:pt idx="307">
                  <c:v>104.3333333333331</c:v>
                </c:pt>
                <c:pt idx="308">
                  <c:v>104.3333333333331</c:v>
                </c:pt>
                <c:pt idx="309">
                  <c:v>104.3333333333331</c:v>
                </c:pt>
                <c:pt idx="310">
                  <c:v>104.3333333333331</c:v>
                </c:pt>
                <c:pt idx="311">
                  <c:v>104.3333333333331</c:v>
                </c:pt>
                <c:pt idx="312">
                  <c:v>104.3333333333331</c:v>
                </c:pt>
                <c:pt idx="313">
                  <c:v>104.3333333333331</c:v>
                </c:pt>
                <c:pt idx="314">
                  <c:v>104.3333333333331</c:v>
                </c:pt>
                <c:pt idx="315">
                  <c:v>104.3333333333331</c:v>
                </c:pt>
                <c:pt idx="316">
                  <c:v>104.3333333333331</c:v>
                </c:pt>
                <c:pt idx="317">
                  <c:v>104.3333333333331</c:v>
                </c:pt>
                <c:pt idx="318">
                  <c:v>104.3333333333331</c:v>
                </c:pt>
                <c:pt idx="319">
                  <c:v>104.3333333333331</c:v>
                </c:pt>
                <c:pt idx="320">
                  <c:v>104.3333333333331</c:v>
                </c:pt>
                <c:pt idx="321">
                  <c:v>104.3333333333331</c:v>
                </c:pt>
                <c:pt idx="322">
                  <c:v>104.3333333333331</c:v>
                </c:pt>
                <c:pt idx="323">
                  <c:v>103.3333333333331</c:v>
                </c:pt>
                <c:pt idx="324">
                  <c:v>103.3333333333331</c:v>
                </c:pt>
                <c:pt idx="325">
                  <c:v>103.3333333333331</c:v>
                </c:pt>
                <c:pt idx="326">
                  <c:v>103.3333333333331</c:v>
                </c:pt>
                <c:pt idx="327">
                  <c:v>103.3333333333331</c:v>
                </c:pt>
                <c:pt idx="328">
                  <c:v>103.3333333333331</c:v>
                </c:pt>
                <c:pt idx="329">
                  <c:v>103.3333333333331</c:v>
                </c:pt>
                <c:pt idx="330">
                  <c:v>103.3333333333331</c:v>
                </c:pt>
                <c:pt idx="331">
                  <c:v>103.3333333333331</c:v>
                </c:pt>
                <c:pt idx="332">
                  <c:v>103.3333333333331</c:v>
                </c:pt>
                <c:pt idx="333">
                  <c:v>103.3333333333331</c:v>
                </c:pt>
                <c:pt idx="334">
                  <c:v>103.3333333333331</c:v>
                </c:pt>
                <c:pt idx="335">
                  <c:v>103.3333333333331</c:v>
                </c:pt>
                <c:pt idx="336">
                  <c:v>103.3333333333331</c:v>
                </c:pt>
                <c:pt idx="337">
                  <c:v>103.3333333333331</c:v>
                </c:pt>
                <c:pt idx="338">
                  <c:v>103.3333333333331</c:v>
                </c:pt>
                <c:pt idx="339">
                  <c:v>103.3333333333331</c:v>
                </c:pt>
                <c:pt idx="340">
                  <c:v>103.3333333333331</c:v>
                </c:pt>
                <c:pt idx="341">
                  <c:v>103.3333333333331</c:v>
                </c:pt>
                <c:pt idx="342">
                  <c:v>103.3333333333331</c:v>
                </c:pt>
                <c:pt idx="343">
                  <c:v>103.3333333333331</c:v>
                </c:pt>
                <c:pt idx="344">
                  <c:v>103.3333333333331</c:v>
                </c:pt>
                <c:pt idx="345">
                  <c:v>103.3333333333331</c:v>
                </c:pt>
                <c:pt idx="346">
                  <c:v>103.3333333333331</c:v>
                </c:pt>
                <c:pt idx="347">
                  <c:v>103.3333333333331</c:v>
                </c:pt>
                <c:pt idx="348">
                  <c:v>103.3333333333331</c:v>
                </c:pt>
                <c:pt idx="349">
                  <c:v>103.3333333333331</c:v>
                </c:pt>
                <c:pt idx="350">
                  <c:v>103.3333333333331</c:v>
                </c:pt>
                <c:pt idx="351">
                  <c:v>103.3333333333331</c:v>
                </c:pt>
                <c:pt idx="352">
                  <c:v>103.3333333333331</c:v>
                </c:pt>
                <c:pt idx="353">
                  <c:v>106.3333333333331</c:v>
                </c:pt>
                <c:pt idx="354">
                  <c:v>106.3333333333331</c:v>
                </c:pt>
                <c:pt idx="355">
                  <c:v>106.3333333333331</c:v>
                </c:pt>
                <c:pt idx="356">
                  <c:v>106.3333333333331</c:v>
                </c:pt>
                <c:pt idx="357">
                  <c:v>106.3333333333331</c:v>
                </c:pt>
                <c:pt idx="358">
                  <c:v>106.3333333333331</c:v>
                </c:pt>
                <c:pt idx="359">
                  <c:v>106.3333333333331</c:v>
                </c:pt>
                <c:pt idx="360">
                  <c:v>106.3333333333331</c:v>
                </c:pt>
                <c:pt idx="361">
                  <c:v>106.3333333333331</c:v>
                </c:pt>
                <c:pt idx="362">
                  <c:v>106.3333333333331</c:v>
                </c:pt>
                <c:pt idx="363">
                  <c:v>106.3333333333331</c:v>
                </c:pt>
                <c:pt idx="364">
                  <c:v>106.3333333333331</c:v>
                </c:pt>
                <c:pt idx="365">
                  <c:v>106.3333333333331</c:v>
                </c:pt>
                <c:pt idx="366">
                  <c:v>106.3333333333331</c:v>
                </c:pt>
                <c:pt idx="367">
                  <c:v>106.3333333333331</c:v>
                </c:pt>
                <c:pt idx="368">
                  <c:v>106.3333333333331</c:v>
                </c:pt>
                <c:pt idx="369">
                  <c:v>106.3333333333331</c:v>
                </c:pt>
                <c:pt idx="370">
                  <c:v>106.3333333333331</c:v>
                </c:pt>
                <c:pt idx="371">
                  <c:v>106.3333333333331</c:v>
                </c:pt>
                <c:pt idx="372">
                  <c:v>106.3333333333331</c:v>
                </c:pt>
                <c:pt idx="373">
                  <c:v>106.3333333333331</c:v>
                </c:pt>
                <c:pt idx="374">
                  <c:v>106.3333333333331</c:v>
                </c:pt>
                <c:pt idx="375">
                  <c:v>106.3333333333331</c:v>
                </c:pt>
                <c:pt idx="376">
                  <c:v>106.3333333333331</c:v>
                </c:pt>
                <c:pt idx="377">
                  <c:v>106.3333333333331</c:v>
                </c:pt>
                <c:pt idx="378">
                  <c:v>106.3333333333331</c:v>
                </c:pt>
                <c:pt idx="379">
                  <c:v>106.3333333333331</c:v>
                </c:pt>
                <c:pt idx="380">
                  <c:v>106.3333333333331</c:v>
                </c:pt>
                <c:pt idx="381">
                  <c:v>106.3333333333331</c:v>
                </c:pt>
                <c:pt idx="382">
                  <c:v>106.3333333333331</c:v>
                </c:pt>
                <c:pt idx="383">
                  <c:v>106.3333333333331</c:v>
                </c:pt>
                <c:pt idx="384">
                  <c:v>106.3333333333331</c:v>
                </c:pt>
                <c:pt idx="385">
                  <c:v>106.3333333333331</c:v>
                </c:pt>
                <c:pt idx="386">
                  <c:v>106.3333333333331</c:v>
                </c:pt>
                <c:pt idx="387">
                  <c:v>106.3333333333331</c:v>
                </c:pt>
                <c:pt idx="388">
                  <c:v>106.3333333333331</c:v>
                </c:pt>
                <c:pt idx="389">
                  <c:v>106.3333333333331</c:v>
                </c:pt>
                <c:pt idx="390">
                  <c:v>106.3333333333331</c:v>
                </c:pt>
                <c:pt idx="391">
                  <c:v>106.3333333333331</c:v>
                </c:pt>
                <c:pt idx="392">
                  <c:v>106.3333333333331</c:v>
                </c:pt>
                <c:pt idx="393">
                  <c:v>106.3333333333331</c:v>
                </c:pt>
                <c:pt idx="394">
                  <c:v>106.3333333333331</c:v>
                </c:pt>
                <c:pt idx="395">
                  <c:v>106.3333333333331</c:v>
                </c:pt>
                <c:pt idx="396">
                  <c:v>106.3333333333331</c:v>
                </c:pt>
                <c:pt idx="397">
                  <c:v>106.3333333333331</c:v>
                </c:pt>
                <c:pt idx="398">
                  <c:v>106.3333333333331</c:v>
                </c:pt>
                <c:pt idx="399">
                  <c:v>106.3333333333331</c:v>
                </c:pt>
                <c:pt idx="400">
                  <c:v>106.3333333333331</c:v>
                </c:pt>
                <c:pt idx="401">
                  <c:v>106.3333333333331</c:v>
                </c:pt>
                <c:pt idx="402">
                  <c:v>106.3333333333331</c:v>
                </c:pt>
                <c:pt idx="403">
                  <c:v>106.3333333333331</c:v>
                </c:pt>
                <c:pt idx="404">
                  <c:v>106.3333333333331</c:v>
                </c:pt>
                <c:pt idx="405">
                  <c:v>106.3333333333331</c:v>
                </c:pt>
                <c:pt idx="406">
                  <c:v>106.3333333333331</c:v>
                </c:pt>
                <c:pt idx="407">
                  <c:v>106.3333333333331</c:v>
                </c:pt>
                <c:pt idx="408">
                  <c:v>106.3333333333331</c:v>
                </c:pt>
                <c:pt idx="409">
                  <c:v>106.3333333333331</c:v>
                </c:pt>
                <c:pt idx="410">
                  <c:v>106.3333333333331</c:v>
                </c:pt>
                <c:pt idx="411">
                  <c:v>106.3333333333331</c:v>
                </c:pt>
                <c:pt idx="412">
                  <c:v>106.3333333333331</c:v>
                </c:pt>
                <c:pt idx="413">
                  <c:v>106.3333333333331</c:v>
                </c:pt>
                <c:pt idx="414">
                  <c:v>104.66666666666667</c:v>
                </c:pt>
                <c:pt idx="415">
                  <c:v>106.66666666666667</c:v>
                </c:pt>
                <c:pt idx="416">
                  <c:v>106.66666666666667</c:v>
                </c:pt>
                <c:pt idx="417">
                  <c:v>106.66666666666667</c:v>
                </c:pt>
                <c:pt idx="418">
                  <c:v>106.66666666666667</c:v>
                </c:pt>
                <c:pt idx="419">
                  <c:v>106.66666666666667</c:v>
                </c:pt>
                <c:pt idx="420">
                  <c:v>106.66666666666667</c:v>
                </c:pt>
                <c:pt idx="421">
                  <c:v>106.66666666666667</c:v>
                </c:pt>
                <c:pt idx="422">
                  <c:v>106.66666666666667</c:v>
                </c:pt>
                <c:pt idx="423">
                  <c:v>106.66666666666667</c:v>
                </c:pt>
                <c:pt idx="424">
                  <c:v>106.66666666666667</c:v>
                </c:pt>
                <c:pt idx="425">
                  <c:v>106.66666666666667</c:v>
                </c:pt>
                <c:pt idx="426">
                  <c:v>106.66666666666667</c:v>
                </c:pt>
                <c:pt idx="427">
                  <c:v>106.66666666666667</c:v>
                </c:pt>
                <c:pt idx="428">
                  <c:v>106.66666666666667</c:v>
                </c:pt>
                <c:pt idx="429">
                  <c:v>106.66666666666667</c:v>
                </c:pt>
                <c:pt idx="430">
                  <c:v>106.66666666666667</c:v>
                </c:pt>
                <c:pt idx="431">
                  <c:v>106.66666666666667</c:v>
                </c:pt>
                <c:pt idx="432">
                  <c:v>106.66666666666667</c:v>
                </c:pt>
                <c:pt idx="433">
                  <c:v>106.66666666666667</c:v>
                </c:pt>
                <c:pt idx="434">
                  <c:v>106.66666666666667</c:v>
                </c:pt>
                <c:pt idx="435">
                  <c:v>106.66666666666667</c:v>
                </c:pt>
                <c:pt idx="436">
                  <c:v>106.66666666666667</c:v>
                </c:pt>
                <c:pt idx="437">
                  <c:v>106.66666666666667</c:v>
                </c:pt>
                <c:pt idx="438">
                  <c:v>106.66666666666667</c:v>
                </c:pt>
                <c:pt idx="439">
                  <c:v>106.66666666666667</c:v>
                </c:pt>
                <c:pt idx="440">
                  <c:v>106.66666666666667</c:v>
                </c:pt>
                <c:pt idx="441">
                  <c:v>106.66666666666667</c:v>
                </c:pt>
                <c:pt idx="442">
                  <c:v>106.66666666666667</c:v>
                </c:pt>
                <c:pt idx="443">
                  <c:v>106.66666666666667</c:v>
                </c:pt>
                <c:pt idx="444">
                  <c:v>106.66666666666667</c:v>
                </c:pt>
                <c:pt idx="445">
                  <c:v>102.3333333333331</c:v>
                </c:pt>
                <c:pt idx="446">
                  <c:v>102.3333333333331</c:v>
                </c:pt>
                <c:pt idx="447">
                  <c:v>102.3333333333331</c:v>
                </c:pt>
                <c:pt idx="448">
                  <c:v>102.3333333333331</c:v>
                </c:pt>
                <c:pt idx="449">
                  <c:v>102.3333333333331</c:v>
                </c:pt>
                <c:pt idx="450">
                  <c:v>102.3333333333331</c:v>
                </c:pt>
                <c:pt idx="451">
                  <c:v>102.3333333333331</c:v>
                </c:pt>
                <c:pt idx="452">
                  <c:v>102.3333333333331</c:v>
                </c:pt>
                <c:pt idx="453">
                  <c:v>102.3333333333331</c:v>
                </c:pt>
                <c:pt idx="454">
                  <c:v>102.3333333333331</c:v>
                </c:pt>
                <c:pt idx="455">
                  <c:v>102.3333333333331</c:v>
                </c:pt>
                <c:pt idx="456">
                  <c:v>102.3333333333331</c:v>
                </c:pt>
                <c:pt idx="457">
                  <c:v>102.3333333333331</c:v>
                </c:pt>
                <c:pt idx="458">
                  <c:v>102.3333333333331</c:v>
                </c:pt>
                <c:pt idx="459">
                  <c:v>102.3333333333331</c:v>
                </c:pt>
                <c:pt idx="460">
                  <c:v>102.3333333333331</c:v>
                </c:pt>
                <c:pt idx="461">
                  <c:v>102.3333333333331</c:v>
                </c:pt>
                <c:pt idx="462">
                  <c:v>102.3333333333331</c:v>
                </c:pt>
                <c:pt idx="463">
                  <c:v>102.3333333333331</c:v>
                </c:pt>
                <c:pt idx="464">
                  <c:v>102.3333333333331</c:v>
                </c:pt>
                <c:pt idx="465">
                  <c:v>102.3333333333331</c:v>
                </c:pt>
                <c:pt idx="466">
                  <c:v>102.3333333333331</c:v>
                </c:pt>
                <c:pt idx="467">
                  <c:v>102.3333333333331</c:v>
                </c:pt>
                <c:pt idx="468">
                  <c:v>102.3333333333331</c:v>
                </c:pt>
                <c:pt idx="469">
                  <c:v>102.3333333333331</c:v>
                </c:pt>
                <c:pt idx="470">
                  <c:v>102.3333333333331</c:v>
                </c:pt>
                <c:pt idx="471">
                  <c:v>102.3333333333331</c:v>
                </c:pt>
                <c:pt idx="472">
                  <c:v>102.3333333333331</c:v>
                </c:pt>
                <c:pt idx="473">
                  <c:v>102.3333333333331</c:v>
                </c:pt>
                <c:pt idx="474">
                  <c:v>102.3333333333331</c:v>
                </c:pt>
                <c:pt idx="475">
                  <c:v>106.66666666666667</c:v>
                </c:pt>
                <c:pt idx="476">
                  <c:v>106.66666666666667</c:v>
                </c:pt>
                <c:pt idx="477">
                  <c:v>106.66666666666667</c:v>
                </c:pt>
                <c:pt idx="478">
                  <c:v>106.66666666666667</c:v>
                </c:pt>
                <c:pt idx="479">
                  <c:v>106.66666666666667</c:v>
                </c:pt>
                <c:pt idx="480">
                  <c:v>106.66666666666667</c:v>
                </c:pt>
                <c:pt idx="481">
                  <c:v>106.66666666666667</c:v>
                </c:pt>
                <c:pt idx="482">
                  <c:v>106.66666666666667</c:v>
                </c:pt>
                <c:pt idx="483">
                  <c:v>106.66666666666667</c:v>
                </c:pt>
                <c:pt idx="484">
                  <c:v>106.66666666666667</c:v>
                </c:pt>
                <c:pt idx="485">
                  <c:v>106.66666666666667</c:v>
                </c:pt>
                <c:pt idx="486">
                  <c:v>106.66666666666667</c:v>
                </c:pt>
                <c:pt idx="487">
                  <c:v>106.66666666666667</c:v>
                </c:pt>
                <c:pt idx="488">
                  <c:v>106.66666666666667</c:v>
                </c:pt>
                <c:pt idx="489">
                  <c:v>106.66666666666667</c:v>
                </c:pt>
                <c:pt idx="490">
                  <c:v>106.66666666666667</c:v>
                </c:pt>
                <c:pt idx="491">
                  <c:v>106.66666666666667</c:v>
                </c:pt>
                <c:pt idx="492">
                  <c:v>106.66666666666667</c:v>
                </c:pt>
                <c:pt idx="493">
                  <c:v>106.66666666666667</c:v>
                </c:pt>
                <c:pt idx="494">
                  <c:v>106.66666666666667</c:v>
                </c:pt>
                <c:pt idx="495">
                  <c:v>106.66666666666667</c:v>
                </c:pt>
                <c:pt idx="496">
                  <c:v>106.66666666666667</c:v>
                </c:pt>
                <c:pt idx="497">
                  <c:v>106.66666666666667</c:v>
                </c:pt>
                <c:pt idx="498">
                  <c:v>106.66666666666667</c:v>
                </c:pt>
                <c:pt idx="499">
                  <c:v>106.66666666666667</c:v>
                </c:pt>
                <c:pt idx="500">
                  <c:v>106.66666666666667</c:v>
                </c:pt>
                <c:pt idx="501">
                  <c:v>106.66666666666667</c:v>
                </c:pt>
                <c:pt idx="502">
                  <c:v>106.66666666666667</c:v>
                </c:pt>
                <c:pt idx="503">
                  <c:v>106.66666666666667</c:v>
                </c:pt>
                <c:pt idx="504">
                  <c:v>106.66666666666667</c:v>
                </c:pt>
                <c:pt idx="505">
                  <c:v>106.66666666666667</c:v>
                </c:pt>
                <c:pt idx="506">
                  <c:v>108.3333333333331</c:v>
                </c:pt>
                <c:pt idx="507">
                  <c:v>108.3333333333331</c:v>
                </c:pt>
                <c:pt idx="508">
                  <c:v>108.3333333333331</c:v>
                </c:pt>
                <c:pt idx="509">
                  <c:v>108.3333333333331</c:v>
                </c:pt>
                <c:pt idx="510">
                  <c:v>108.3333333333331</c:v>
                </c:pt>
                <c:pt idx="511">
                  <c:v>108.3333333333331</c:v>
                </c:pt>
                <c:pt idx="512">
                  <c:v>108.3333333333331</c:v>
                </c:pt>
                <c:pt idx="513">
                  <c:v>108.3333333333331</c:v>
                </c:pt>
                <c:pt idx="514">
                  <c:v>108.3333333333331</c:v>
                </c:pt>
                <c:pt idx="515">
                  <c:v>108.3333333333331</c:v>
                </c:pt>
                <c:pt idx="516">
                  <c:v>108.3333333333331</c:v>
                </c:pt>
                <c:pt idx="517">
                  <c:v>108.3333333333331</c:v>
                </c:pt>
                <c:pt idx="518">
                  <c:v>108.3333333333331</c:v>
                </c:pt>
                <c:pt idx="519">
                  <c:v>108.3333333333331</c:v>
                </c:pt>
                <c:pt idx="520">
                  <c:v>108.3333333333331</c:v>
                </c:pt>
                <c:pt idx="521">
                  <c:v>108.3333333333331</c:v>
                </c:pt>
                <c:pt idx="522">
                  <c:v>108.3333333333331</c:v>
                </c:pt>
                <c:pt idx="523">
                  <c:v>108.3333333333331</c:v>
                </c:pt>
                <c:pt idx="524">
                  <c:v>108.3333333333331</c:v>
                </c:pt>
                <c:pt idx="525">
                  <c:v>108.3333333333331</c:v>
                </c:pt>
                <c:pt idx="526">
                  <c:v>104.3333333333331</c:v>
                </c:pt>
                <c:pt idx="527">
                  <c:v>104.3333333333331</c:v>
                </c:pt>
                <c:pt idx="528">
                  <c:v>104.3333333333331</c:v>
                </c:pt>
                <c:pt idx="529">
                  <c:v>104.3333333333331</c:v>
                </c:pt>
                <c:pt idx="530">
                  <c:v>104.3333333333331</c:v>
                </c:pt>
                <c:pt idx="531">
                  <c:v>104.3333333333331</c:v>
                </c:pt>
                <c:pt idx="532">
                  <c:v>104.3333333333331</c:v>
                </c:pt>
                <c:pt idx="533">
                  <c:v>104.3333333333331</c:v>
                </c:pt>
                <c:pt idx="534">
                  <c:v>104.3333333333331</c:v>
                </c:pt>
                <c:pt idx="535">
                  <c:v>104.3333333333331</c:v>
                </c:pt>
                <c:pt idx="536">
                  <c:v>104.3333333333331</c:v>
                </c:pt>
                <c:pt idx="537">
                  <c:v>104.3333333333331</c:v>
                </c:pt>
                <c:pt idx="538">
                  <c:v>104.3333333333331</c:v>
                </c:pt>
                <c:pt idx="539">
                  <c:v>104.3333333333331</c:v>
                </c:pt>
                <c:pt idx="540">
                  <c:v>104.3333333333331</c:v>
                </c:pt>
                <c:pt idx="541">
                  <c:v>104.3333333333331</c:v>
                </c:pt>
                <c:pt idx="542">
                  <c:v>104.3333333333331</c:v>
                </c:pt>
                <c:pt idx="543">
                  <c:v>104.3333333333331</c:v>
                </c:pt>
                <c:pt idx="544">
                  <c:v>104.3333333333331</c:v>
                </c:pt>
                <c:pt idx="545">
                  <c:v>104.3333333333331</c:v>
                </c:pt>
                <c:pt idx="546">
                  <c:v>104.3333333333331</c:v>
                </c:pt>
                <c:pt idx="547">
                  <c:v>104.3333333333331</c:v>
                </c:pt>
                <c:pt idx="548">
                  <c:v>104.3333333333331</c:v>
                </c:pt>
                <c:pt idx="549">
                  <c:v>104.3333333333331</c:v>
                </c:pt>
                <c:pt idx="550">
                  <c:v>104.3333333333331</c:v>
                </c:pt>
                <c:pt idx="551">
                  <c:v>104.3333333333331</c:v>
                </c:pt>
                <c:pt idx="552">
                  <c:v>104.3333333333331</c:v>
                </c:pt>
                <c:pt idx="553">
                  <c:v>104.3333333333331</c:v>
                </c:pt>
                <c:pt idx="554">
                  <c:v>104.3333333333331</c:v>
                </c:pt>
                <c:pt idx="555">
                  <c:v>104.3333333333331</c:v>
                </c:pt>
                <c:pt idx="556">
                  <c:v>104.3333333333331</c:v>
                </c:pt>
                <c:pt idx="557">
                  <c:v>106</c:v>
                </c:pt>
                <c:pt idx="558">
                  <c:v>106</c:v>
                </c:pt>
                <c:pt idx="559">
                  <c:v>106</c:v>
                </c:pt>
                <c:pt idx="560">
                  <c:v>106</c:v>
                </c:pt>
                <c:pt idx="561">
                  <c:v>106</c:v>
                </c:pt>
                <c:pt idx="562">
                  <c:v>106</c:v>
                </c:pt>
                <c:pt idx="563">
                  <c:v>106</c:v>
                </c:pt>
                <c:pt idx="564">
                  <c:v>106</c:v>
                </c:pt>
                <c:pt idx="565">
                  <c:v>106</c:v>
                </c:pt>
                <c:pt idx="566">
                  <c:v>106</c:v>
                </c:pt>
                <c:pt idx="567">
                  <c:v>106</c:v>
                </c:pt>
                <c:pt idx="568">
                  <c:v>106</c:v>
                </c:pt>
                <c:pt idx="569">
                  <c:v>106</c:v>
                </c:pt>
                <c:pt idx="570">
                  <c:v>106</c:v>
                </c:pt>
                <c:pt idx="571">
                  <c:v>106</c:v>
                </c:pt>
                <c:pt idx="572">
                  <c:v>106</c:v>
                </c:pt>
                <c:pt idx="573">
                  <c:v>106</c:v>
                </c:pt>
                <c:pt idx="574">
                  <c:v>106</c:v>
                </c:pt>
                <c:pt idx="575">
                  <c:v>106</c:v>
                </c:pt>
                <c:pt idx="576">
                  <c:v>106</c:v>
                </c:pt>
                <c:pt idx="577">
                  <c:v>106</c:v>
                </c:pt>
                <c:pt idx="578">
                  <c:v>106</c:v>
                </c:pt>
                <c:pt idx="579">
                  <c:v>106</c:v>
                </c:pt>
                <c:pt idx="580">
                  <c:v>106</c:v>
                </c:pt>
                <c:pt idx="581">
                  <c:v>106</c:v>
                </c:pt>
                <c:pt idx="582">
                  <c:v>106</c:v>
                </c:pt>
                <c:pt idx="583">
                  <c:v>106</c:v>
                </c:pt>
                <c:pt idx="584">
                  <c:v>106</c:v>
                </c:pt>
                <c:pt idx="585">
                  <c:v>106</c:v>
                </c:pt>
                <c:pt idx="586">
                  <c:v>106</c:v>
                </c:pt>
                <c:pt idx="587">
                  <c:v>106</c:v>
                </c:pt>
                <c:pt idx="588">
                  <c:v>103.66666666666667</c:v>
                </c:pt>
                <c:pt idx="589">
                  <c:v>103.66666666666667</c:v>
                </c:pt>
                <c:pt idx="590">
                  <c:v>103.66666666666667</c:v>
                </c:pt>
                <c:pt idx="591">
                  <c:v>103.66666666666667</c:v>
                </c:pt>
                <c:pt idx="592">
                  <c:v>103.66666666666667</c:v>
                </c:pt>
                <c:pt idx="593">
                  <c:v>103.66666666666667</c:v>
                </c:pt>
                <c:pt idx="594">
                  <c:v>103.66666666666667</c:v>
                </c:pt>
                <c:pt idx="595">
                  <c:v>103.66666666666667</c:v>
                </c:pt>
                <c:pt idx="596">
                  <c:v>103.66666666666667</c:v>
                </c:pt>
                <c:pt idx="597">
                  <c:v>103.66666666666667</c:v>
                </c:pt>
                <c:pt idx="598">
                  <c:v>103.66666666666667</c:v>
                </c:pt>
                <c:pt idx="599">
                  <c:v>103.66666666666667</c:v>
                </c:pt>
                <c:pt idx="600">
                  <c:v>103.66666666666667</c:v>
                </c:pt>
                <c:pt idx="601">
                  <c:v>103.66666666666667</c:v>
                </c:pt>
                <c:pt idx="602">
                  <c:v>103.66666666666667</c:v>
                </c:pt>
                <c:pt idx="603">
                  <c:v>103.66666666666667</c:v>
                </c:pt>
                <c:pt idx="604">
                  <c:v>103.66666666666667</c:v>
                </c:pt>
                <c:pt idx="605">
                  <c:v>103.66666666666667</c:v>
                </c:pt>
                <c:pt idx="606">
                  <c:v>103.66666666666667</c:v>
                </c:pt>
                <c:pt idx="607">
                  <c:v>103.66666666666667</c:v>
                </c:pt>
                <c:pt idx="608">
                  <c:v>103.66666666666667</c:v>
                </c:pt>
                <c:pt idx="609">
                  <c:v>103.66666666666667</c:v>
                </c:pt>
                <c:pt idx="610">
                  <c:v>103.66666666666667</c:v>
                </c:pt>
                <c:pt idx="611">
                  <c:v>103.66666666666667</c:v>
                </c:pt>
                <c:pt idx="612">
                  <c:v>103.66666666666667</c:v>
                </c:pt>
                <c:pt idx="613">
                  <c:v>103.66666666666667</c:v>
                </c:pt>
                <c:pt idx="614">
                  <c:v>103.66666666666667</c:v>
                </c:pt>
                <c:pt idx="615">
                  <c:v>103.66666666666667</c:v>
                </c:pt>
                <c:pt idx="616">
                  <c:v>103.66666666666667</c:v>
                </c:pt>
                <c:pt idx="617">
                  <c:v>103.66666666666667</c:v>
                </c:pt>
                <c:pt idx="618">
                  <c:v>104</c:v>
                </c:pt>
                <c:pt idx="619">
                  <c:v>104</c:v>
                </c:pt>
                <c:pt idx="620">
                  <c:v>104</c:v>
                </c:pt>
                <c:pt idx="621">
                  <c:v>104</c:v>
                </c:pt>
                <c:pt idx="622">
                  <c:v>104</c:v>
                </c:pt>
                <c:pt idx="623">
                  <c:v>104</c:v>
                </c:pt>
                <c:pt idx="624">
                  <c:v>104</c:v>
                </c:pt>
                <c:pt idx="625">
                  <c:v>104</c:v>
                </c:pt>
                <c:pt idx="626">
                  <c:v>104</c:v>
                </c:pt>
                <c:pt idx="627">
                  <c:v>104</c:v>
                </c:pt>
                <c:pt idx="628">
                  <c:v>104</c:v>
                </c:pt>
                <c:pt idx="629">
                  <c:v>104</c:v>
                </c:pt>
                <c:pt idx="630">
                  <c:v>104</c:v>
                </c:pt>
                <c:pt idx="631">
                  <c:v>104</c:v>
                </c:pt>
                <c:pt idx="632">
                  <c:v>104</c:v>
                </c:pt>
                <c:pt idx="633">
                  <c:v>104</c:v>
                </c:pt>
                <c:pt idx="634">
                  <c:v>104</c:v>
                </c:pt>
                <c:pt idx="635">
                  <c:v>104</c:v>
                </c:pt>
                <c:pt idx="636">
                  <c:v>104</c:v>
                </c:pt>
                <c:pt idx="637">
                  <c:v>104</c:v>
                </c:pt>
                <c:pt idx="638">
                  <c:v>104</c:v>
                </c:pt>
                <c:pt idx="639">
                  <c:v>104</c:v>
                </c:pt>
                <c:pt idx="640">
                  <c:v>104</c:v>
                </c:pt>
                <c:pt idx="641">
                  <c:v>104</c:v>
                </c:pt>
                <c:pt idx="642">
                  <c:v>104</c:v>
                </c:pt>
                <c:pt idx="643">
                  <c:v>104</c:v>
                </c:pt>
                <c:pt idx="644">
                  <c:v>104</c:v>
                </c:pt>
                <c:pt idx="645">
                  <c:v>104</c:v>
                </c:pt>
                <c:pt idx="646">
                  <c:v>104</c:v>
                </c:pt>
                <c:pt idx="647">
                  <c:v>104</c:v>
                </c:pt>
                <c:pt idx="648">
                  <c:v>104</c:v>
                </c:pt>
                <c:pt idx="649">
                  <c:v>105.3333333333331</c:v>
                </c:pt>
                <c:pt idx="650">
                  <c:v>105.3333333333331</c:v>
                </c:pt>
                <c:pt idx="651">
                  <c:v>105.3333333333331</c:v>
                </c:pt>
                <c:pt idx="652">
                  <c:v>105.3333333333331</c:v>
                </c:pt>
                <c:pt idx="653">
                  <c:v>105.3333333333331</c:v>
                </c:pt>
                <c:pt idx="654">
                  <c:v>105.3333333333331</c:v>
                </c:pt>
                <c:pt idx="655">
                  <c:v>105.3333333333331</c:v>
                </c:pt>
                <c:pt idx="656">
                  <c:v>105.3333333333331</c:v>
                </c:pt>
                <c:pt idx="657">
                  <c:v>105.3333333333331</c:v>
                </c:pt>
                <c:pt idx="658">
                  <c:v>105.3333333333331</c:v>
                </c:pt>
                <c:pt idx="659">
                  <c:v>105.3333333333331</c:v>
                </c:pt>
                <c:pt idx="660">
                  <c:v>105.3333333333331</c:v>
                </c:pt>
                <c:pt idx="661">
                  <c:v>105.3333333333331</c:v>
                </c:pt>
                <c:pt idx="662">
                  <c:v>105.3333333333331</c:v>
                </c:pt>
                <c:pt idx="663">
                  <c:v>105.3333333333331</c:v>
                </c:pt>
                <c:pt idx="664">
                  <c:v>105.3333333333331</c:v>
                </c:pt>
                <c:pt idx="665">
                  <c:v>105.3333333333331</c:v>
                </c:pt>
                <c:pt idx="666">
                  <c:v>105.3333333333331</c:v>
                </c:pt>
                <c:pt idx="667">
                  <c:v>105.3333333333331</c:v>
                </c:pt>
                <c:pt idx="668">
                  <c:v>105.3333333333331</c:v>
                </c:pt>
                <c:pt idx="669">
                  <c:v>105.3333333333331</c:v>
                </c:pt>
                <c:pt idx="670">
                  <c:v>105.3333333333331</c:v>
                </c:pt>
                <c:pt idx="671">
                  <c:v>105.3333333333331</c:v>
                </c:pt>
                <c:pt idx="672">
                  <c:v>105.3333333333331</c:v>
                </c:pt>
                <c:pt idx="673">
                  <c:v>105.3333333333331</c:v>
                </c:pt>
                <c:pt idx="674">
                  <c:v>105.3333333333331</c:v>
                </c:pt>
                <c:pt idx="675">
                  <c:v>105.3333333333331</c:v>
                </c:pt>
                <c:pt idx="676">
                  <c:v>105.3333333333331</c:v>
                </c:pt>
                <c:pt idx="677">
                  <c:v>105.3333333333331</c:v>
                </c:pt>
                <c:pt idx="678">
                  <c:v>105.3333333333331</c:v>
                </c:pt>
                <c:pt idx="679">
                  <c:v>100</c:v>
                </c:pt>
                <c:pt idx="680">
                  <c:v>100</c:v>
                </c:pt>
                <c:pt idx="681">
                  <c:v>100</c:v>
                </c:pt>
                <c:pt idx="682">
                  <c:v>100</c:v>
                </c:pt>
                <c:pt idx="683">
                  <c:v>100</c:v>
                </c:pt>
                <c:pt idx="684">
                  <c:v>100</c:v>
                </c:pt>
                <c:pt idx="685">
                  <c:v>100</c:v>
                </c:pt>
                <c:pt idx="686">
                  <c:v>100</c:v>
                </c:pt>
                <c:pt idx="687">
                  <c:v>100</c:v>
                </c:pt>
                <c:pt idx="688">
                  <c:v>100</c:v>
                </c:pt>
                <c:pt idx="689">
                  <c:v>100</c:v>
                </c:pt>
                <c:pt idx="690">
                  <c:v>100</c:v>
                </c:pt>
                <c:pt idx="691">
                  <c:v>100</c:v>
                </c:pt>
                <c:pt idx="692">
                  <c:v>100</c:v>
                </c:pt>
                <c:pt idx="693">
                  <c:v>100</c:v>
                </c:pt>
                <c:pt idx="694">
                  <c:v>100</c:v>
                </c:pt>
                <c:pt idx="695">
                  <c:v>100</c:v>
                </c:pt>
                <c:pt idx="696">
                  <c:v>100</c:v>
                </c:pt>
                <c:pt idx="697">
                  <c:v>100</c:v>
                </c:pt>
                <c:pt idx="698">
                  <c:v>100</c:v>
                </c:pt>
                <c:pt idx="699">
                  <c:v>100</c:v>
                </c:pt>
                <c:pt idx="700">
                  <c:v>100</c:v>
                </c:pt>
                <c:pt idx="701">
                  <c:v>100</c:v>
                </c:pt>
                <c:pt idx="702">
                  <c:v>100</c:v>
                </c:pt>
                <c:pt idx="703">
                  <c:v>100</c:v>
                </c:pt>
                <c:pt idx="704">
                  <c:v>100</c:v>
                </c:pt>
                <c:pt idx="705">
                  <c:v>100</c:v>
                </c:pt>
                <c:pt idx="706">
                  <c:v>100</c:v>
                </c:pt>
                <c:pt idx="707">
                  <c:v>100</c:v>
                </c:pt>
                <c:pt idx="708">
                  <c:v>100</c:v>
                </c:pt>
                <c:pt idx="709">
                  <c:v>100</c:v>
                </c:pt>
                <c:pt idx="710">
                  <c:v>104.66666666666667</c:v>
                </c:pt>
                <c:pt idx="711">
                  <c:v>104.66666666666667</c:v>
                </c:pt>
                <c:pt idx="712">
                  <c:v>104.66666666666667</c:v>
                </c:pt>
                <c:pt idx="713">
                  <c:v>104.66666666666667</c:v>
                </c:pt>
                <c:pt idx="714">
                  <c:v>104.66666666666667</c:v>
                </c:pt>
                <c:pt idx="715">
                  <c:v>104.66666666666667</c:v>
                </c:pt>
                <c:pt idx="716">
                  <c:v>104.66666666666667</c:v>
                </c:pt>
                <c:pt idx="717">
                  <c:v>104.66666666666667</c:v>
                </c:pt>
                <c:pt idx="718">
                  <c:v>104.66666666666667</c:v>
                </c:pt>
                <c:pt idx="719">
                  <c:v>104.66666666666667</c:v>
                </c:pt>
                <c:pt idx="720">
                  <c:v>104.66666666666667</c:v>
                </c:pt>
                <c:pt idx="721">
                  <c:v>104.66666666666667</c:v>
                </c:pt>
                <c:pt idx="722">
                  <c:v>104.66666666666667</c:v>
                </c:pt>
                <c:pt idx="723">
                  <c:v>104.66666666666667</c:v>
                </c:pt>
                <c:pt idx="724">
                  <c:v>104.66666666666667</c:v>
                </c:pt>
                <c:pt idx="725">
                  <c:v>104.66666666666667</c:v>
                </c:pt>
                <c:pt idx="726">
                  <c:v>104.66666666666667</c:v>
                </c:pt>
                <c:pt idx="727">
                  <c:v>104.66666666666667</c:v>
                </c:pt>
                <c:pt idx="728">
                  <c:v>104.66666666666667</c:v>
                </c:pt>
                <c:pt idx="729">
                  <c:v>104.66666666666667</c:v>
                </c:pt>
                <c:pt idx="730">
                  <c:v>104.66666666666667</c:v>
                </c:pt>
                <c:pt idx="731">
                  <c:v>104.66666666666667</c:v>
                </c:pt>
                <c:pt idx="732">
                  <c:v>104.66666666666667</c:v>
                </c:pt>
                <c:pt idx="733">
                  <c:v>104.66666666666667</c:v>
                </c:pt>
                <c:pt idx="734">
                  <c:v>104.66666666666667</c:v>
                </c:pt>
                <c:pt idx="735">
                  <c:v>104.66666666666667</c:v>
                </c:pt>
                <c:pt idx="736">
                  <c:v>104.66666666666667</c:v>
                </c:pt>
                <c:pt idx="737">
                  <c:v>104.66666666666667</c:v>
                </c:pt>
                <c:pt idx="738">
                  <c:v>104.66666666666667</c:v>
                </c:pt>
                <c:pt idx="739">
                  <c:v>104.66666666666667</c:v>
                </c:pt>
                <c:pt idx="740">
                  <c:v>106.66666666666667</c:v>
                </c:pt>
                <c:pt idx="741">
                  <c:v>106.66666666666667</c:v>
                </c:pt>
                <c:pt idx="742">
                  <c:v>106.66666666666667</c:v>
                </c:pt>
                <c:pt idx="743">
                  <c:v>106.66666666666667</c:v>
                </c:pt>
                <c:pt idx="744">
                  <c:v>106.66666666666667</c:v>
                </c:pt>
                <c:pt idx="745">
                  <c:v>106.66666666666667</c:v>
                </c:pt>
                <c:pt idx="746">
                  <c:v>106.66666666666667</c:v>
                </c:pt>
                <c:pt idx="747">
                  <c:v>106.66666666666667</c:v>
                </c:pt>
                <c:pt idx="748">
                  <c:v>106.66666666666667</c:v>
                </c:pt>
                <c:pt idx="749">
                  <c:v>106.66666666666667</c:v>
                </c:pt>
                <c:pt idx="750">
                  <c:v>106.66666666666667</c:v>
                </c:pt>
                <c:pt idx="751">
                  <c:v>106.66666666666667</c:v>
                </c:pt>
                <c:pt idx="752">
                  <c:v>106.66666666666667</c:v>
                </c:pt>
                <c:pt idx="753">
                  <c:v>106.66666666666667</c:v>
                </c:pt>
                <c:pt idx="754">
                  <c:v>106.66666666666667</c:v>
                </c:pt>
                <c:pt idx="755">
                  <c:v>106.66666666666667</c:v>
                </c:pt>
                <c:pt idx="756">
                  <c:v>106.66666666666667</c:v>
                </c:pt>
                <c:pt idx="757">
                  <c:v>106.66666666666667</c:v>
                </c:pt>
                <c:pt idx="758">
                  <c:v>106.66666666666667</c:v>
                </c:pt>
                <c:pt idx="759">
                  <c:v>106.66666666666667</c:v>
                </c:pt>
                <c:pt idx="760">
                  <c:v>106.66666666666667</c:v>
                </c:pt>
                <c:pt idx="761">
                  <c:v>106.66666666666667</c:v>
                </c:pt>
                <c:pt idx="762">
                  <c:v>106.66666666666667</c:v>
                </c:pt>
                <c:pt idx="763">
                  <c:v>106.66666666666667</c:v>
                </c:pt>
                <c:pt idx="764">
                  <c:v>106.66666666666667</c:v>
                </c:pt>
                <c:pt idx="765">
                  <c:v>106.66666666666667</c:v>
                </c:pt>
                <c:pt idx="766">
                  <c:v>106.66666666666667</c:v>
                </c:pt>
                <c:pt idx="767">
                  <c:v>106.66666666666667</c:v>
                </c:pt>
                <c:pt idx="768">
                  <c:v>106.66666666666667</c:v>
                </c:pt>
                <c:pt idx="769">
                  <c:v>106.66666666666667</c:v>
                </c:pt>
                <c:pt idx="770">
                  <c:v>102.3333333333331</c:v>
                </c:pt>
                <c:pt idx="771">
                  <c:v>102.3333333333331</c:v>
                </c:pt>
                <c:pt idx="772">
                  <c:v>102.3333333333331</c:v>
                </c:pt>
                <c:pt idx="773">
                  <c:v>102.3333333333331</c:v>
                </c:pt>
                <c:pt idx="774">
                  <c:v>102.3333333333331</c:v>
                </c:pt>
                <c:pt idx="775">
                  <c:v>102.3333333333331</c:v>
                </c:pt>
                <c:pt idx="776">
                  <c:v>102.3333333333331</c:v>
                </c:pt>
                <c:pt idx="777">
                  <c:v>102.3333333333331</c:v>
                </c:pt>
                <c:pt idx="778">
                  <c:v>102.3333333333331</c:v>
                </c:pt>
                <c:pt idx="779">
                  <c:v>102.3333333333331</c:v>
                </c:pt>
                <c:pt idx="780">
                  <c:v>102.3333333333331</c:v>
                </c:pt>
                <c:pt idx="781">
                  <c:v>102.3333333333331</c:v>
                </c:pt>
                <c:pt idx="782">
                  <c:v>102.3333333333331</c:v>
                </c:pt>
                <c:pt idx="783">
                  <c:v>102.3333333333331</c:v>
                </c:pt>
                <c:pt idx="784">
                  <c:v>102.3333333333331</c:v>
                </c:pt>
                <c:pt idx="785">
                  <c:v>102.3333333333331</c:v>
                </c:pt>
                <c:pt idx="786">
                  <c:v>102.3333333333331</c:v>
                </c:pt>
                <c:pt idx="787">
                  <c:v>102.3333333333331</c:v>
                </c:pt>
                <c:pt idx="788">
                  <c:v>102.3333333333331</c:v>
                </c:pt>
                <c:pt idx="789">
                  <c:v>102.3333333333331</c:v>
                </c:pt>
                <c:pt idx="790">
                  <c:v>102.3333333333331</c:v>
                </c:pt>
                <c:pt idx="791">
                  <c:v>102.3333333333331</c:v>
                </c:pt>
                <c:pt idx="792">
                  <c:v>102.3333333333331</c:v>
                </c:pt>
                <c:pt idx="793">
                  <c:v>102.3333333333331</c:v>
                </c:pt>
                <c:pt idx="794">
                  <c:v>102.3333333333331</c:v>
                </c:pt>
                <c:pt idx="795">
                  <c:v>102.3333333333331</c:v>
                </c:pt>
                <c:pt idx="796">
                  <c:v>102.3333333333331</c:v>
                </c:pt>
                <c:pt idx="797">
                  <c:v>102.3333333333331</c:v>
                </c:pt>
                <c:pt idx="798">
                  <c:v>102.3333333333331</c:v>
                </c:pt>
                <c:pt idx="799">
                  <c:v>102.3333333333331</c:v>
                </c:pt>
                <c:pt idx="800">
                  <c:v>102.3333333333331</c:v>
                </c:pt>
                <c:pt idx="801">
                  <c:v>102.66666666666667</c:v>
                </c:pt>
                <c:pt idx="802">
                  <c:v>102.66666666666667</c:v>
                </c:pt>
                <c:pt idx="803">
                  <c:v>102.66666666666667</c:v>
                </c:pt>
                <c:pt idx="804">
                  <c:v>102.66666666666667</c:v>
                </c:pt>
                <c:pt idx="805">
                  <c:v>102.66666666666667</c:v>
                </c:pt>
                <c:pt idx="806">
                  <c:v>102.66666666666667</c:v>
                </c:pt>
                <c:pt idx="807">
                  <c:v>102.66666666666667</c:v>
                </c:pt>
                <c:pt idx="808">
                  <c:v>102.66666666666667</c:v>
                </c:pt>
                <c:pt idx="809">
                  <c:v>102.66666666666667</c:v>
                </c:pt>
                <c:pt idx="810">
                  <c:v>102.66666666666667</c:v>
                </c:pt>
                <c:pt idx="811">
                  <c:v>102.66666666666667</c:v>
                </c:pt>
                <c:pt idx="812">
                  <c:v>102.66666666666667</c:v>
                </c:pt>
                <c:pt idx="813">
                  <c:v>102.66666666666667</c:v>
                </c:pt>
                <c:pt idx="814">
                  <c:v>102.66666666666667</c:v>
                </c:pt>
                <c:pt idx="815">
                  <c:v>102.66666666666667</c:v>
                </c:pt>
                <c:pt idx="816">
                  <c:v>102.66666666666667</c:v>
                </c:pt>
                <c:pt idx="817">
                  <c:v>102.66666666666667</c:v>
                </c:pt>
                <c:pt idx="818">
                  <c:v>102.66666666666667</c:v>
                </c:pt>
                <c:pt idx="819">
                  <c:v>102.66666666666667</c:v>
                </c:pt>
                <c:pt idx="820">
                  <c:v>102.66666666666667</c:v>
                </c:pt>
                <c:pt idx="821">
                  <c:v>102.66666666666667</c:v>
                </c:pt>
                <c:pt idx="822">
                  <c:v>102.66666666666667</c:v>
                </c:pt>
                <c:pt idx="823">
                  <c:v>102.66666666666667</c:v>
                </c:pt>
                <c:pt idx="824">
                  <c:v>102.66666666666667</c:v>
                </c:pt>
                <c:pt idx="825">
                  <c:v>102.66666666666667</c:v>
                </c:pt>
                <c:pt idx="826">
                  <c:v>102.66666666666667</c:v>
                </c:pt>
                <c:pt idx="827">
                  <c:v>102.66666666666667</c:v>
                </c:pt>
                <c:pt idx="828">
                  <c:v>102.66666666666667</c:v>
                </c:pt>
                <c:pt idx="829">
                  <c:v>102.66666666666667</c:v>
                </c:pt>
                <c:pt idx="830">
                  <c:v>102.66666666666667</c:v>
                </c:pt>
                <c:pt idx="831">
                  <c:v>102.66666666666667</c:v>
                </c:pt>
                <c:pt idx="832">
                  <c:v>104.66666666666667</c:v>
                </c:pt>
                <c:pt idx="833">
                  <c:v>104.66666666666667</c:v>
                </c:pt>
                <c:pt idx="834">
                  <c:v>104.66666666666667</c:v>
                </c:pt>
                <c:pt idx="835">
                  <c:v>104.66666666666667</c:v>
                </c:pt>
                <c:pt idx="836">
                  <c:v>104.66666666666667</c:v>
                </c:pt>
                <c:pt idx="837">
                  <c:v>104.66666666666667</c:v>
                </c:pt>
                <c:pt idx="838">
                  <c:v>104.66666666666667</c:v>
                </c:pt>
                <c:pt idx="839">
                  <c:v>104.66666666666667</c:v>
                </c:pt>
                <c:pt idx="840">
                  <c:v>104.66666666666667</c:v>
                </c:pt>
                <c:pt idx="841">
                  <c:v>104.66666666666667</c:v>
                </c:pt>
                <c:pt idx="842">
                  <c:v>104.66666666666667</c:v>
                </c:pt>
                <c:pt idx="843">
                  <c:v>104.66666666666667</c:v>
                </c:pt>
                <c:pt idx="844">
                  <c:v>104.66666666666667</c:v>
                </c:pt>
                <c:pt idx="845">
                  <c:v>104.66666666666667</c:v>
                </c:pt>
                <c:pt idx="846">
                  <c:v>104.66666666666667</c:v>
                </c:pt>
                <c:pt idx="847">
                  <c:v>104.66666666666667</c:v>
                </c:pt>
                <c:pt idx="848">
                  <c:v>104.66666666666667</c:v>
                </c:pt>
                <c:pt idx="849">
                  <c:v>104.66666666666667</c:v>
                </c:pt>
                <c:pt idx="850">
                  <c:v>104.66666666666667</c:v>
                </c:pt>
                <c:pt idx="851">
                  <c:v>104.66666666666667</c:v>
                </c:pt>
                <c:pt idx="852">
                  <c:v>104.66666666666667</c:v>
                </c:pt>
                <c:pt idx="853">
                  <c:v>104.66666666666667</c:v>
                </c:pt>
                <c:pt idx="854">
                  <c:v>104.66666666666667</c:v>
                </c:pt>
                <c:pt idx="855">
                  <c:v>104.66666666666667</c:v>
                </c:pt>
                <c:pt idx="856">
                  <c:v>104.66666666666667</c:v>
                </c:pt>
                <c:pt idx="857">
                  <c:v>104.66666666666667</c:v>
                </c:pt>
                <c:pt idx="858">
                  <c:v>104.66666666666667</c:v>
                </c:pt>
                <c:pt idx="859">
                  <c:v>104.66666666666667</c:v>
                </c:pt>
                <c:pt idx="860">
                  <c:v>104.66666666666667</c:v>
                </c:pt>
                <c:pt idx="861">
                  <c:v>104.66666666666667</c:v>
                </c:pt>
                <c:pt idx="862">
                  <c:v>102.66666666666667</c:v>
                </c:pt>
                <c:pt idx="863">
                  <c:v>102.66666666666667</c:v>
                </c:pt>
                <c:pt idx="864">
                  <c:v>102.66666666666667</c:v>
                </c:pt>
                <c:pt idx="865">
                  <c:v>102.66666666666667</c:v>
                </c:pt>
                <c:pt idx="866">
                  <c:v>102.66666666666667</c:v>
                </c:pt>
                <c:pt idx="867">
                  <c:v>102.66666666666667</c:v>
                </c:pt>
                <c:pt idx="868">
                  <c:v>102.66666666666667</c:v>
                </c:pt>
                <c:pt idx="869">
                  <c:v>102.66666666666667</c:v>
                </c:pt>
                <c:pt idx="870">
                  <c:v>102.66666666666667</c:v>
                </c:pt>
                <c:pt idx="871">
                  <c:v>102.66666666666667</c:v>
                </c:pt>
                <c:pt idx="872">
                  <c:v>102.66666666666667</c:v>
                </c:pt>
                <c:pt idx="873">
                  <c:v>102.66666666666667</c:v>
                </c:pt>
                <c:pt idx="874">
                  <c:v>102.66666666666667</c:v>
                </c:pt>
                <c:pt idx="875">
                  <c:v>102.66666666666667</c:v>
                </c:pt>
                <c:pt idx="876">
                  <c:v>102.66666666666667</c:v>
                </c:pt>
                <c:pt idx="877">
                  <c:v>102.66666666666667</c:v>
                </c:pt>
                <c:pt idx="878">
                  <c:v>102.66666666666667</c:v>
                </c:pt>
                <c:pt idx="879">
                  <c:v>102.66666666666667</c:v>
                </c:pt>
                <c:pt idx="880">
                  <c:v>102.66666666666667</c:v>
                </c:pt>
                <c:pt idx="881">
                  <c:v>102.66666666666667</c:v>
                </c:pt>
                <c:pt idx="882">
                  <c:v>102.66666666666667</c:v>
                </c:pt>
                <c:pt idx="883">
                  <c:v>102.66666666666667</c:v>
                </c:pt>
                <c:pt idx="884">
                  <c:v>102.66666666666667</c:v>
                </c:pt>
                <c:pt idx="885">
                  <c:v>102.66666666666667</c:v>
                </c:pt>
                <c:pt idx="886">
                  <c:v>102.66666666666667</c:v>
                </c:pt>
                <c:pt idx="887">
                  <c:v>102.66666666666667</c:v>
                </c:pt>
                <c:pt idx="888">
                  <c:v>102.66666666666667</c:v>
                </c:pt>
                <c:pt idx="889">
                  <c:v>102.66666666666667</c:v>
                </c:pt>
                <c:pt idx="890">
                  <c:v>102.66666666666667</c:v>
                </c:pt>
                <c:pt idx="891">
                  <c:v>102.66666666666667</c:v>
                </c:pt>
                <c:pt idx="892">
                  <c:v>102.66666666666667</c:v>
                </c:pt>
                <c:pt idx="893">
                  <c:v>104.66666666666667</c:v>
                </c:pt>
                <c:pt idx="894">
                  <c:v>104.66666666666667</c:v>
                </c:pt>
                <c:pt idx="895">
                  <c:v>104.66666666666667</c:v>
                </c:pt>
                <c:pt idx="896">
                  <c:v>104.66666666666667</c:v>
                </c:pt>
                <c:pt idx="897">
                  <c:v>104.66666666666667</c:v>
                </c:pt>
                <c:pt idx="898">
                  <c:v>104.66666666666667</c:v>
                </c:pt>
                <c:pt idx="899">
                  <c:v>104.66666666666667</c:v>
                </c:pt>
                <c:pt idx="900">
                  <c:v>104.66666666666667</c:v>
                </c:pt>
                <c:pt idx="901">
                  <c:v>104.66666666666667</c:v>
                </c:pt>
                <c:pt idx="902">
                  <c:v>104.66666666666667</c:v>
                </c:pt>
                <c:pt idx="903">
                  <c:v>104.66666666666667</c:v>
                </c:pt>
                <c:pt idx="904">
                  <c:v>104.66666666666667</c:v>
                </c:pt>
                <c:pt idx="905">
                  <c:v>104.66666666666667</c:v>
                </c:pt>
                <c:pt idx="906">
                  <c:v>104.66666666666667</c:v>
                </c:pt>
                <c:pt idx="907">
                  <c:v>104.66666666666667</c:v>
                </c:pt>
                <c:pt idx="908">
                  <c:v>104.66666666666667</c:v>
                </c:pt>
                <c:pt idx="909">
                  <c:v>104.66666666666667</c:v>
                </c:pt>
                <c:pt idx="910">
                  <c:v>104.66666666666667</c:v>
                </c:pt>
                <c:pt idx="911">
                  <c:v>104.66666666666667</c:v>
                </c:pt>
                <c:pt idx="912">
                  <c:v>104.66666666666667</c:v>
                </c:pt>
                <c:pt idx="913">
                  <c:v>104.66666666666667</c:v>
                </c:pt>
                <c:pt idx="914">
                  <c:v>104.66666666666667</c:v>
                </c:pt>
                <c:pt idx="915">
                  <c:v>104.66666666666667</c:v>
                </c:pt>
                <c:pt idx="916">
                  <c:v>104.66666666666667</c:v>
                </c:pt>
                <c:pt idx="917">
                  <c:v>104.66666666666667</c:v>
                </c:pt>
                <c:pt idx="918">
                  <c:v>104.66666666666667</c:v>
                </c:pt>
                <c:pt idx="919">
                  <c:v>104.66666666666667</c:v>
                </c:pt>
                <c:pt idx="920">
                  <c:v>104.66666666666667</c:v>
                </c:pt>
                <c:pt idx="921">
                  <c:v>104.66666666666667</c:v>
                </c:pt>
                <c:pt idx="922">
                  <c:v>104.66666666666667</c:v>
                </c:pt>
                <c:pt idx="923">
                  <c:v>106.3333333333331</c:v>
                </c:pt>
                <c:pt idx="924">
                  <c:v>106.3333333333331</c:v>
                </c:pt>
                <c:pt idx="925">
                  <c:v>106.3333333333331</c:v>
                </c:pt>
                <c:pt idx="926">
                  <c:v>106.3333333333331</c:v>
                </c:pt>
                <c:pt idx="927">
                  <c:v>106.3333333333331</c:v>
                </c:pt>
                <c:pt idx="928">
                  <c:v>106.3333333333331</c:v>
                </c:pt>
                <c:pt idx="929">
                  <c:v>106.3333333333331</c:v>
                </c:pt>
                <c:pt idx="930">
                  <c:v>106.3333333333331</c:v>
                </c:pt>
                <c:pt idx="931">
                  <c:v>106.3333333333331</c:v>
                </c:pt>
                <c:pt idx="932">
                  <c:v>106.3333333333331</c:v>
                </c:pt>
                <c:pt idx="933">
                  <c:v>106.3333333333331</c:v>
                </c:pt>
                <c:pt idx="934">
                  <c:v>106.3333333333331</c:v>
                </c:pt>
                <c:pt idx="935">
                  <c:v>106.3333333333331</c:v>
                </c:pt>
                <c:pt idx="936">
                  <c:v>106.3333333333331</c:v>
                </c:pt>
                <c:pt idx="937">
                  <c:v>106.3333333333331</c:v>
                </c:pt>
                <c:pt idx="938">
                  <c:v>106.3333333333331</c:v>
                </c:pt>
                <c:pt idx="939">
                  <c:v>106.3333333333331</c:v>
                </c:pt>
                <c:pt idx="940">
                  <c:v>106.3333333333331</c:v>
                </c:pt>
                <c:pt idx="941">
                  <c:v>106.3333333333331</c:v>
                </c:pt>
                <c:pt idx="942">
                  <c:v>106.3333333333331</c:v>
                </c:pt>
                <c:pt idx="943">
                  <c:v>106.3333333333331</c:v>
                </c:pt>
                <c:pt idx="944">
                  <c:v>106.3333333333331</c:v>
                </c:pt>
                <c:pt idx="945">
                  <c:v>106.3333333333331</c:v>
                </c:pt>
                <c:pt idx="946">
                  <c:v>106.3333333333331</c:v>
                </c:pt>
                <c:pt idx="947">
                  <c:v>106.3333333333331</c:v>
                </c:pt>
                <c:pt idx="948">
                  <c:v>106.3333333333331</c:v>
                </c:pt>
                <c:pt idx="949">
                  <c:v>106.3333333333331</c:v>
                </c:pt>
                <c:pt idx="950">
                  <c:v>106.3333333333331</c:v>
                </c:pt>
                <c:pt idx="951">
                  <c:v>106.3333333333331</c:v>
                </c:pt>
                <c:pt idx="952">
                  <c:v>106.3333333333331</c:v>
                </c:pt>
                <c:pt idx="953">
                  <c:v>105.3333333333331</c:v>
                </c:pt>
                <c:pt idx="954">
                  <c:v>105.3333333333331</c:v>
                </c:pt>
                <c:pt idx="955">
                  <c:v>105.3333333333331</c:v>
                </c:pt>
                <c:pt idx="956">
                  <c:v>105.3333333333331</c:v>
                </c:pt>
                <c:pt idx="957">
                  <c:v>105.3333333333331</c:v>
                </c:pt>
                <c:pt idx="958">
                  <c:v>105.3333333333331</c:v>
                </c:pt>
                <c:pt idx="959">
                  <c:v>105.3333333333331</c:v>
                </c:pt>
                <c:pt idx="960">
                  <c:v>105.3333333333331</c:v>
                </c:pt>
                <c:pt idx="961">
                  <c:v>105.3333333333331</c:v>
                </c:pt>
                <c:pt idx="962">
                  <c:v>105.3333333333331</c:v>
                </c:pt>
                <c:pt idx="963">
                  <c:v>105.3333333333331</c:v>
                </c:pt>
                <c:pt idx="964">
                  <c:v>105.3333333333331</c:v>
                </c:pt>
                <c:pt idx="965">
                  <c:v>105.3333333333331</c:v>
                </c:pt>
                <c:pt idx="966">
                  <c:v>105.3333333333331</c:v>
                </c:pt>
                <c:pt idx="967">
                  <c:v>105.3333333333331</c:v>
                </c:pt>
                <c:pt idx="968">
                  <c:v>105.3333333333331</c:v>
                </c:pt>
                <c:pt idx="969">
                  <c:v>105.3333333333331</c:v>
                </c:pt>
                <c:pt idx="970">
                  <c:v>105.3333333333331</c:v>
                </c:pt>
                <c:pt idx="971">
                  <c:v>105.3333333333331</c:v>
                </c:pt>
                <c:pt idx="972">
                  <c:v>105.3333333333331</c:v>
                </c:pt>
                <c:pt idx="973">
                  <c:v>105.3333333333331</c:v>
                </c:pt>
                <c:pt idx="974">
                  <c:v>105.3333333333331</c:v>
                </c:pt>
                <c:pt idx="975">
                  <c:v>105.3333333333331</c:v>
                </c:pt>
                <c:pt idx="976">
                  <c:v>105.3333333333331</c:v>
                </c:pt>
                <c:pt idx="977">
                  <c:v>105.3333333333331</c:v>
                </c:pt>
                <c:pt idx="978">
                  <c:v>105.3333333333331</c:v>
                </c:pt>
                <c:pt idx="979">
                  <c:v>105.3333333333331</c:v>
                </c:pt>
                <c:pt idx="980">
                  <c:v>105.3333333333331</c:v>
                </c:pt>
                <c:pt idx="981">
                  <c:v>105.3333333333331</c:v>
                </c:pt>
                <c:pt idx="982">
                  <c:v>105.3333333333331</c:v>
                </c:pt>
                <c:pt idx="983">
                  <c:v>106.66666666666667</c:v>
                </c:pt>
                <c:pt idx="984">
                  <c:v>106.66666666666667</c:v>
                </c:pt>
                <c:pt idx="985">
                  <c:v>106.66666666666667</c:v>
                </c:pt>
                <c:pt idx="986">
                  <c:v>106.66666666666667</c:v>
                </c:pt>
                <c:pt idx="987">
                  <c:v>106.66666666666667</c:v>
                </c:pt>
                <c:pt idx="988">
                  <c:v>106.66666666666667</c:v>
                </c:pt>
                <c:pt idx="989">
                  <c:v>106.66666666666667</c:v>
                </c:pt>
                <c:pt idx="990">
                  <c:v>106.66666666666667</c:v>
                </c:pt>
                <c:pt idx="991">
                  <c:v>106.66666666666667</c:v>
                </c:pt>
                <c:pt idx="992">
                  <c:v>106.66666666666667</c:v>
                </c:pt>
                <c:pt idx="993">
                  <c:v>106.66666666666667</c:v>
                </c:pt>
                <c:pt idx="994">
                  <c:v>106.66666666666667</c:v>
                </c:pt>
                <c:pt idx="995">
                  <c:v>106.66666666666667</c:v>
                </c:pt>
                <c:pt idx="996">
                  <c:v>106.66666666666667</c:v>
                </c:pt>
                <c:pt idx="997">
                  <c:v>106.66666666666667</c:v>
                </c:pt>
                <c:pt idx="998">
                  <c:v>106.66666666666667</c:v>
                </c:pt>
                <c:pt idx="999">
                  <c:v>106.66666666666667</c:v>
                </c:pt>
                <c:pt idx="1000">
                  <c:v>106.66666666666667</c:v>
                </c:pt>
                <c:pt idx="1001">
                  <c:v>106.66666666666667</c:v>
                </c:pt>
                <c:pt idx="1002">
                  <c:v>106.66666666666667</c:v>
                </c:pt>
                <c:pt idx="1003">
                  <c:v>106.66666666666667</c:v>
                </c:pt>
                <c:pt idx="1004">
                  <c:v>106.66666666666667</c:v>
                </c:pt>
                <c:pt idx="1005">
                  <c:v>106.66666666666667</c:v>
                </c:pt>
                <c:pt idx="1006">
                  <c:v>106.66666666666667</c:v>
                </c:pt>
                <c:pt idx="1007">
                  <c:v>106.66666666666667</c:v>
                </c:pt>
                <c:pt idx="1008">
                  <c:v>106.66666666666667</c:v>
                </c:pt>
                <c:pt idx="1009">
                  <c:v>106.66666666666667</c:v>
                </c:pt>
                <c:pt idx="1010">
                  <c:v>106.66666666666667</c:v>
                </c:pt>
                <c:pt idx="1011">
                  <c:v>106.66666666666667</c:v>
                </c:pt>
                <c:pt idx="1012">
                  <c:v>106.66666666666667</c:v>
                </c:pt>
                <c:pt idx="1013">
                  <c:v>106.66666666666667</c:v>
                </c:pt>
                <c:pt idx="1014">
                  <c:v>108.3333333333331</c:v>
                </c:pt>
                <c:pt idx="1015">
                  <c:v>108.3333333333331</c:v>
                </c:pt>
                <c:pt idx="1016">
                  <c:v>108.3333333333331</c:v>
                </c:pt>
                <c:pt idx="1017">
                  <c:v>108.3333333333331</c:v>
                </c:pt>
                <c:pt idx="1018">
                  <c:v>108.3333333333331</c:v>
                </c:pt>
                <c:pt idx="1019">
                  <c:v>108.3333333333331</c:v>
                </c:pt>
                <c:pt idx="1020">
                  <c:v>108.3333333333331</c:v>
                </c:pt>
                <c:pt idx="1021">
                  <c:v>108.3333333333331</c:v>
                </c:pt>
                <c:pt idx="1022">
                  <c:v>108.3333333333331</c:v>
                </c:pt>
                <c:pt idx="1023">
                  <c:v>108.3333333333331</c:v>
                </c:pt>
                <c:pt idx="1024">
                  <c:v>108.3333333333331</c:v>
                </c:pt>
                <c:pt idx="1025">
                  <c:v>108.3333333333331</c:v>
                </c:pt>
                <c:pt idx="1026">
                  <c:v>108.3333333333331</c:v>
                </c:pt>
                <c:pt idx="1027">
                  <c:v>108.3333333333331</c:v>
                </c:pt>
                <c:pt idx="1028">
                  <c:v>108.3333333333331</c:v>
                </c:pt>
                <c:pt idx="1029">
                  <c:v>108.3333333333331</c:v>
                </c:pt>
                <c:pt idx="1030">
                  <c:v>108.3333333333331</c:v>
                </c:pt>
                <c:pt idx="1031">
                  <c:v>108.3333333333331</c:v>
                </c:pt>
                <c:pt idx="1032">
                  <c:v>108.3333333333331</c:v>
                </c:pt>
                <c:pt idx="1033">
                  <c:v>108.3333333333331</c:v>
                </c:pt>
                <c:pt idx="1034">
                  <c:v>108.3333333333331</c:v>
                </c:pt>
                <c:pt idx="1035">
                  <c:v>108.3333333333331</c:v>
                </c:pt>
                <c:pt idx="1036">
                  <c:v>108.3333333333331</c:v>
                </c:pt>
                <c:pt idx="1037">
                  <c:v>108.3333333333331</c:v>
                </c:pt>
                <c:pt idx="1038">
                  <c:v>108.3333333333331</c:v>
                </c:pt>
                <c:pt idx="1039">
                  <c:v>108.3333333333331</c:v>
                </c:pt>
                <c:pt idx="1040">
                  <c:v>108.3333333333331</c:v>
                </c:pt>
                <c:pt idx="1041">
                  <c:v>108.3333333333331</c:v>
                </c:pt>
                <c:pt idx="1042">
                  <c:v>108.3333333333331</c:v>
                </c:pt>
                <c:pt idx="1043">
                  <c:v>108.3333333333331</c:v>
                </c:pt>
                <c:pt idx="1044">
                  <c:v>108.3333333333331</c:v>
                </c:pt>
                <c:pt idx="1045">
                  <c:v>107.3333333333331</c:v>
                </c:pt>
                <c:pt idx="1046">
                  <c:v>107.3333333333331</c:v>
                </c:pt>
                <c:pt idx="1047">
                  <c:v>107.3333333333331</c:v>
                </c:pt>
                <c:pt idx="1048">
                  <c:v>107.3333333333331</c:v>
                </c:pt>
                <c:pt idx="1049">
                  <c:v>107.3333333333331</c:v>
                </c:pt>
                <c:pt idx="1050">
                  <c:v>107.3333333333331</c:v>
                </c:pt>
                <c:pt idx="1051">
                  <c:v>107.3333333333331</c:v>
                </c:pt>
                <c:pt idx="1052">
                  <c:v>107.3333333333331</c:v>
                </c:pt>
                <c:pt idx="1053">
                  <c:v>107.3333333333331</c:v>
                </c:pt>
                <c:pt idx="1054">
                  <c:v>107.3333333333331</c:v>
                </c:pt>
                <c:pt idx="1055">
                  <c:v>107.3333333333331</c:v>
                </c:pt>
                <c:pt idx="1056">
                  <c:v>107.3333333333331</c:v>
                </c:pt>
                <c:pt idx="1057">
                  <c:v>107.3333333333331</c:v>
                </c:pt>
                <c:pt idx="1058">
                  <c:v>107.3333333333331</c:v>
                </c:pt>
                <c:pt idx="1059">
                  <c:v>107.3333333333331</c:v>
                </c:pt>
                <c:pt idx="1060">
                  <c:v>107.3333333333331</c:v>
                </c:pt>
                <c:pt idx="1061">
                  <c:v>107.3333333333331</c:v>
                </c:pt>
                <c:pt idx="1062">
                  <c:v>107.3333333333331</c:v>
                </c:pt>
                <c:pt idx="1063">
                  <c:v>107.3333333333331</c:v>
                </c:pt>
                <c:pt idx="1064">
                  <c:v>107.3333333333331</c:v>
                </c:pt>
                <c:pt idx="1065">
                  <c:v>107.3333333333331</c:v>
                </c:pt>
                <c:pt idx="1066">
                  <c:v>107.3333333333331</c:v>
                </c:pt>
                <c:pt idx="1067">
                  <c:v>107.3333333333331</c:v>
                </c:pt>
                <c:pt idx="1068">
                  <c:v>107.3333333333331</c:v>
                </c:pt>
                <c:pt idx="1069">
                  <c:v>107.3333333333331</c:v>
                </c:pt>
                <c:pt idx="1070">
                  <c:v>107.3333333333331</c:v>
                </c:pt>
                <c:pt idx="1071">
                  <c:v>107.3333333333331</c:v>
                </c:pt>
                <c:pt idx="1072">
                  <c:v>107.3333333333331</c:v>
                </c:pt>
                <c:pt idx="1073">
                  <c:v>107.3333333333331</c:v>
                </c:pt>
                <c:pt idx="1074">
                  <c:v>107.3333333333331</c:v>
                </c:pt>
                <c:pt idx="1075">
                  <c:v>109.3333333333331</c:v>
                </c:pt>
                <c:pt idx="1076">
                  <c:v>109.3333333333331</c:v>
                </c:pt>
                <c:pt idx="1077">
                  <c:v>109.3333333333331</c:v>
                </c:pt>
                <c:pt idx="1078">
                  <c:v>109.3333333333331</c:v>
                </c:pt>
                <c:pt idx="1079">
                  <c:v>109.3333333333331</c:v>
                </c:pt>
                <c:pt idx="1080">
                  <c:v>109.3333333333331</c:v>
                </c:pt>
                <c:pt idx="1081">
                  <c:v>109.3333333333331</c:v>
                </c:pt>
                <c:pt idx="1082">
                  <c:v>109.3333333333331</c:v>
                </c:pt>
                <c:pt idx="1083">
                  <c:v>109.3333333333331</c:v>
                </c:pt>
                <c:pt idx="1084">
                  <c:v>109.3333333333331</c:v>
                </c:pt>
                <c:pt idx="1085">
                  <c:v>109.3333333333331</c:v>
                </c:pt>
                <c:pt idx="1086">
                  <c:v>109.3333333333331</c:v>
                </c:pt>
                <c:pt idx="1087">
                  <c:v>109.3333333333331</c:v>
                </c:pt>
                <c:pt idx="1088">
                  <c:v>109.3333333333331</c:v>
                </c:pt>
                <c:pt idx="1089">
                  <c:v>109.3333333333331</c:v>
                </c:pt>
                <c:pt idx="1090">
                  <c:v>109.3333333333331</c:v>
                </c:pt>
                <c:pt idx="1091">
                  <c:v>109.3333333333331</c:v>
                </c:pt>
                <c:pt idx="1092">
                  <c:v>109.3333333333331</c:v>
                </c:pt>
                <c:pt idx="1093">
                  <c:v>109.3333333333331</c:v>
                </c:pt>
                <c:pt idx="1094">
                  <c:v>109.3333333333331</c:v>
                </c:pt>
                <c:pt idx="1095">
                  <c:v>109.3333333333331</c:v>
                </c:pt>
                <c:pt idx="1096">
                  <c:v>109.3333333333331</c:v>
                </c:pt>
                <c:pt idx="1097">
                  <c:v>109.3333333333331</c:v>
                </c:pt>
                <c:pt idx="1098">
                  <c:v>109.3333333333331</c:v>
                </c:pt>
                <c:pt idx="1099">
                  <c:v>109.3333333333331</c:v>
                </c:pt>
                <c:pt idx="1100">
                  <c:v>109.3333333333331</c:v>
                </c:pt>
                <c:pt idx="1101">
                  <c:v>109.3333333333331</c:v>
                </c:pt>
                <c:pt idx="1102">
                  <c:v>109.3333333333331</c:v>
                </c:pt>
                <c:pt idx="1103">
                  <c:v>109.3333333333331</c:v>
                </c:pt>
                <c:pt idx="1104">
                  <c:v>105</c:v>
                </c:pt>
                <c:pt idx="1105">
                  <c:v>105</c:v>
                </c:pt>
                <c:pt idx="1106">
                  <c:v>105</c:v>
                </c:pt>
                <c:pt idx="1107">
                  <c:v>105</c:v>
                </c:pt>
                <c:pt idx="1108">
                  <c:v>105</c:v>
                </c:pt>
                <c:pt idx="1109">
                  <c:v>105</c:v>
                </c:pt>
                <c:pt idx="1110">
                  <c:v>105</c:v>
                </c:pt>
                <c:pt idx="1111">
                  <c:v>105</c:v>
                </c:pt>
                <c:pt idx="1112">
                  <c:v>105</c:v>
                </c:pt>
                <c:pt idx="1113">
                  <c:v>105</c:v>
                </c:pt>
                <c:pt idx="1114">
                  <c:v>105</c:v>
                </c:pt>
                <c:pt idx="1115">
                  <c:v>105</c:v>
                </c:pt>
                <c:pt idx="1116">
                  <c:v>105</c:v>
                </c:pt>
                <c:pt idx="1117">
                  <c:v>105</c:v>
                </c:pt>
                <c:pt idx="1118">
                  <c:v>105</c:v>
                </c:pt>
                <c:pt idx="1119">
                  <c:v>105</c:v>
                </c:pt>
                <c:pt idx="1120">
                  <c:v>105</c:v>
                </c:pt>
                <c:pt idx="1121">
                  <c:v>105</c:v>
                </c:pt>
                <c:pt idx="1122">
                  <c:v>105</c:v>
                </c:pt>
                <c:pt idx="1123">
                  <c:v>105</c:v>
                </c:pt>
                <c:pt idx="1124">
                  <c:v>105</c:v>
                </c:pt>
                <c:pt idx="1125">
                  <c:v>105</c:v>
                </c:pt>
                <c:pt idx="1126">
                  <c:v>105</c:v>
                </c:pt>
                <c:pt idx="1127">
                  <c:v>105</c:v>
                </c:pt>
                <c:pt idx="1128">
                  <c:v>105</c:v>
                </c:pt>
                <c:pt idx="1129">
                  <c:v>105</c:v>
                </c:pt>
                <c:pt idx="1130">
                  <c:v>105</c:v>
                </c:pt>
                <c:pt idx="1131">
                  <c:v>105</c:v>
                </c:pt>
                <c:pt idx="1132">
                  <c:v>105</c:v>
                </c:pt>
                <c:pt idx="1133">
                  <c:v>105</c:v>
                </c:pt>
                <c:pt idx="1134">
                  <c:v>105</c:v>
                </c:pt>
                <c:pt idx="1135">
                  <c:v>99.333333333333258</c:v>
                </c:pt>
                <c:pt idx="1136">
                  <c:v>99.333333333333258</c:v>
                </c:pt>
                <c:pt idx="1137">
                  <c:v>99.333333333333258</c:v>
                </c:pt>
                <c:pt idx="1138">
                  <c:v>99.333333333333258</c:v>
                </c:pt>
                <c:pt idx="1139">
                  <c:v>99.333333333333258</c:v>
                </c:pt>
                <c:pt idx="1140">
                  <c:v>99.333333333333258</c:v>
                </c:pt>
                <c:pt idx="1141">
                  <c:v>99.333333333333258</c:v>
                </c:pt>
                <c:pt idx="1142">
                  <c:v>99.333333333333258</c:v>
                </c:pt>
                <c:pt idx="1143">
                  <c:v>99.333333333333258</c:v>
                </c:pt>
                <c:pt idx="1144">
                  <c:v>99.333333333333258</c:v>
                </c:pt>
                <c:pt idx="1145">
                  <c:v>99.333333333333258</c:v>
                </c:pt>
                <c:pt idx="1146">
                  <c:v>99.333333333333258</c:v>
                </c:pt>
                <c:pt idx="1147">
                  <c:v>99.333333333333258</c:v>
                </c:pt>
                <c:pt idx="1148">
                  <c:v>99.333333333333258</c:v>
                </c:pt>
                <c:pt idx="1149">
                  <c:v>99.333333333333258</c:v>
                </c:pt>
                <c:pt idx="1150">
                  <c:v>99.333333333333258</c:v>
                </c:pt>
                <c:pt idx="1151">
                  <c:v>99.333333333333258</c:v>
                </c:pt>
                <c:pt idx="1152">
                  <c:v>99.333333333333258</c:v>
                </c:pt>
                <c:pt idx="1153">
                  <c:v>99.333333333333258</c:v>
                </c:pt>
                <c:pt idx="1154">
                  <c:v>99.333333333333258</c:v>
                </c:pt>
                <c:pt idx="1155">
                  <c:v>99.333333333333258</c:v>
                </c:pt>
                <c:pt idx="1156">
                  <c:v>99.333333333333258</c:v>
                </c:pt>
                <c:pt idx="1157">
                  <c:v>99.333333333333258</c:v>
                </c:pt>
                <c:pt idx="1158">
                  <c:v>99.333333333333258</c:v>
                </c:pt>
                <c:pt idx="1159">
                  <c:v>99.333333333333258</c:v>
                </c:pt>
                <c:pt idx="1160">
                  <c:v>99.333333333333258</c:v>
                </c:pt>
                <c:pt idx="1161">
                  <c:v>99.333333333333258</c:v>
                </c:pt>
                <c:pt idx="1162">
                  <c:v>99.333333333333258</c:v>
                </c:pt>
                <c:pt idx="1163">
                  <c:v>99.333333333333258</c:v>
                </c:pt>
                <c:pt idx="1164">
                  <c:v>106</c:v>
                </c:pt>
                <c:pt idx="1165">
                  <c:v>106</c:v>
                </c:pt>
                <c:pt idx="1166">
                  <c:v>106</c:v>
                </c:pt>
                <c:pt idx="1167">
                  <c:v>106</c:v>
                </c:pt>
                <c:pt idx="1168">
                  <c:v>106</c:v>
                </c:pt>
                <c:pt idx="1169">
                  <c:v>106</c:v>
                </c:pt>
                <c:pt idx="1170">
                  <c:v>106</c:v>
                </c:pt>
                <c:pt idx="1171">
                  <c:v>106</c:v>
                </c:pt>
                <c:pt idx="1172">
                  <c:v>106</c:v>
                </c:pt>
                <c:pt idx="1173">
                  <c:v>106</c:v>
                </c:pt>
                <c:pt idx="1174">
                  <c:v>106</c:v>
                </c:pt>
                <c:pt idx="1175">
                  <c:v>106</c:v>
                </c:pt>
                <c:pt idx="1176">
                  <c:v>106</c:v>
                </c:pt>
                <c:pt idx="1177">
                  <c:v>106</c:v>
                </c:pt>
                <c:pt idx="1178">
                  <c:v>106</c:v>
                </c:pt>
                <c:pt idx="1179">
                  <c:v>106</c:v>
                </c:pt>
                <c:pt idx="1180">
                  <c:v>106</c:v>
                </c:pt>
                <c:pt idx="1181">
                  <c:v>106</c:v>
                </c:pt>
                <c:pt idx="1182">
                  <c:v>106</c:v>
                </c:pt>
                <c:pt idx="1183">
                  <c:v>106</c:v>
                </c:pt>
                <c:pt idx="1184">
                  <c:v>106</c:v>
                </c:pt>
                <c:pt idx="1185">
                  <c:v>106</c:v>
                </c:pt>
                <c:pt idx="1186">
                  <c:v>106</c:v>
                </c:pt>
                <c:pt idx="1187">
                  <c:v>106</c:v>
                </c:pt>
                <c:pt idx="1188">
                  <c:v>106</c:v>
                </c:pt>
                <c:pt idx="1189">
                  <c:v>106</c:v>
                </c:pt>
                <c:pt idx="1190">
                  <c:v>106</c:v>
                </c:pt>
                <c:pt idx="1191">
                  <c:v>106</c:v>
                </c:pt>
                <c:pt idx="1192">
                  <c:v>106</c:v>
                </c:pt>
                <c:pt idx="1193">
                  <c:v>106</c:v>
                </c:pt>
                <c:pt idx="1194">
                  <c:v>106</c:v>
                </c:pt>
                <c:pt idx="1195">
                  <c:v>107</c:v>
                </c:pt>
                <c:pt idx="1196">
                  <c:v>107</c:v>
                </c:pt>
                <c:pt idx="1197">
                  <c:v>107</c:v>
                </c:pt>
                <c:pt idx="1198">
                  <c:v>107</c:v>
                </c:pt>
                <c:pt idx="1199">
                  <c:v>107</c:v>
                </c:pt>
                <c:pt idx="1200">
                  <c:v>107</c:v>
                </c:pt>
                <c:pt idx="1201">
                  <c:v>107</c:v>
                </c:pt>
                <c:pt idx="1202">
                  <c:v>107</c:v>
                </c:pt>
                <c:pt idx="1203">
                  <c:v>107</c:v>
                </c:pt>
                <c:pt idx="1204">
                  <c:v>107</c:v>
                </c:pt>
                <c:pt idx="1205">
                  <c:v>107</c:v>
                </c:pt>
                <c:pt idx="1206">
                  <c:v>107</c:v>
                </c:pt>
                <c:pt idx="1207">
                  <c:v>107</c:v>
                </c:pt>
                <c:pt idx="1208">
                  <c:v>107</c:v>
                </c:pt>
                <c:pt idx="1209">
                  <c:v>107</c:v>
                </c:pt>
                <c:pt idx="1210">
                  <c:v>107</c:v>
                </c:pt>
                <c:pt idx="1211">
                  <c:v>107</c:v>
                </c:pt>
                <c:pt idx="1212">
                  <c:v>107</c:v>
                </c:pt>
                <c:pt idx="1213">
                  <c:v>107</c:v>
                </c:pt>
                <c:pt idx="1214">
                  <c:v>107</c:v>
                </c:pt>
                <c:pt idx="1215">
                  <c:v>107</c:v>
                </c:pt>
                <c:pt idx="1216">
                  <c:v>107</c:v>
                </c:pt>
                <c:pt idx="1217">
                  <c:v>107</c:v>
                </c:pt>
                <c:pt idx="1218">
                  <c:v>107</c:v>
                </c:pt>
                <c:pt idx="1219">
                  <c:v>107</c:v>
                </c:pt>
                <c:pt idx="1220">
                  <c:v>107</c:v>
                </c:pt>
                <c:pt idx="1221">
                  <c:v>107</c:v>
                </c:pt>
                <c:pt idx="1222">
                  <c:v>107</c:v>
                </c:pt>
                <c:pt idx="1223">
                  <c:v>107</c:v>
                </c:pt>
                <c:pt idx="1224">
                  <c:v>107</c:v>
                </c:pt>
                <c:pt idx="1225">
                  <c:v>105.3333333333331</c:v>
                </c:pt>
                <c:pt idx="1226">
                  <c:v>105.3333333333331</c:v>
                </c:pt>
                <c:pt idx="1227">
                  <c:v>105.3333333333331</c:v>
                </c:pt>
                <c:pt idx="1228">
                  <c:v>105.3333333333331</c:v>
                </c:pt>
                <c:pt idx="1229">
                  <c:v>105.3333333333331</c:v>
                </c:pt>
                <c:pt idx="1230">
                  <c:v>105.3333333333331</c:v>
                </c:pt>
                <c:pt idx="1231">
                  <c:v>105.3333333333331</c:v>
                </c:pt>
                <c:pt idx="1232">
                  <c:v>105.3333333333331</c:v>
                </c:pt>
                <c:pt idx="1233">
                  <c:v>105.3333333333331</c:v>
                </c:pt>
                <c:pt idx="1234">
                  <c:v>105.3333333333331</c:v>
                </c:pt>
                <c:pt idx="1235">
                  <c:v>105.3333333333331</c:v>
                </c:pt>
                <c:pt idx="1236">
                  <c:v>105.3333333333331</c:v>
                </c:pt>
                <c:pt idx="1237">
                  <c:v>105.3333333333331</c:v>
                </c:pt>
                <c:pt idx="1238">
                  <c:v>105.3333333333331</c:v>
                </c:pt>
                <c:pt idx="1239">
                  <c:v>105.3333333333331</c:v>
                </c:pt>
                <c:pt idx="1240">
                  <c:v>105.3333333333331</c:v>
                </c:pt>
                <c:pt idx="1241">
                  <c:v>105.3333333333331</c:v>
                </c:pt>
                <c:pt idx="1242">
                  <c:v>105.3333333333331</c:v>
                </c:pt>
                <c:pt idx="1243">
                  <c:v>105.3333333333331</c:v>
                </c:pt>
                <c:pt idx="1244">
                  <c:v>105.3333333333331</c:v>
                </c:pt>
                <c:pt idx="1245">
                  <c:v>105.3333333333331</c:v>
                </c:pt>
                <c:pt idx="1246">
                  <c:v>105.3333333333331</c:v>
                </c:pt>
                <c:pt idx="1247">
                  <c:v>105.3333333333331</c:v>
                </c:pt>
                <c:pt idx="1248">
                  <c:v>105.3333333333331</c:v>
                </c:pt>
                <c:pt idx="1249">
                  <c:v>105.3333333333331</c:v>
                </c:pt>
                <c:pt idx="1250">
                  <c:v>105.3333333333331</c:v>
                </c:pt>
                <c:pt idx="1251">
                  <c:v>105.3333333333331</c:v>
                </c:pt>
                <c:pt idx="1252">
                  <c:v>105.3333333333331</c:v>
                </c:pt>
                <c:pt idx="1253">
                  <c:v>105.3333333333331</c:v>
                </c:pt>
                <c:pt idx="1254">
                  <c:v>105.3333333333331</c:v>
                </c:pt>
                <c:pt idx="1255">
                  <c:v>109.3333333333331</c:v>
                </c:pt>
                <c:pt idx="1256">
                  <c:v>109.3333333333331</c:v>
                </c:pt>
                <c:pt idx="1257">
                  <c:v>109.3333333333331</c:v>
                </c:pt>
                <c:pt idx="1258">
                  <c:v>109.3333333333331</c:v>
                </c:pt>
                <c:pt idx="1259">
                  <c:v>109.3333333333331</c:v>
                </c:pt>
                <c:pt idx="1260">
                  <c:v>109.3333333333331</c:v>
                </c:pt>
                <c:pt idx="1261">
                  <c:v>109.3333333333331</c:v>
                </c:pt>
                <c:pt idx="1262">
                  <c:v>109.3333333333331</c:v>
                </c:pt>
                <c:pt idx="1263">
                  <c:v>109.3333333333331</c:v>
                </c:pt>
                <c:pt idx="1264">
                  <c:v>109.3333333333331</c:v>
                </c:pt>
                <c:pt idx="1265">
                  <c:v>109.3333333333331</c:v>
                </c:pt>
                <c:pt idx="1266">
                  <c:v>109.3333333333331</c:v>
                </c:pt>
                <c:pt idx="1267">
                  <c:v>109.3333333333331</c:v>
                </c:pt>
                <c:pt idx="1268">
                  <c:v>109.3333333333331</c:v>
                </c:pt>
                <c:pt idx="1269">
                  <c:v>109.3333333333331</c:v>
                </c:pt>
                <c:pt idx="1270">
                  <c:v>109.3333333333331</c:v>
                </c:pt>
                <c:pt idx="1271">
                  <c:v>109.3333333333331</c:v>
                </c:pt>
                <c:pt idx="1272">
                  <c:v>109.3333333333331</c:v>
                </c:pt>
                <c:pt idx="1273">
                  <c:v>109.3333333333331</c:v>
                </c:pt>
                <c:pt idx="1274">
                  <c:v>109.3333333333331</c:v>
                </c:pt>
                <c:pt idx="1275">
                  <c:v>109.3333333333331</c:v>
                </c:pt>
                <c:pt idx="1276">
                  <c:v>109.3333333333331</c:v>
                </c:pt>
                <c:pt idx="1277">
                  <c:v>109.3333333333331</c:v>
                </c:pt>
                <c:pt idx="1278">
                  <c:v>109.3333333333331</c:v>
                </c:pt>
                <c:pt idx="1279">
                  <c:v>109.3333333333331</c:v>
                </c:pt>
                <c:pt idx="1280">
                  <c:v>109.3333333333331</c:v>
                </c:pt>
                <c:pt idx="1281">
                  <c:v>109.3333333333331</c:v>
                </c:pt>
                <c:pt idx="1282">
                  <c:v>109.3333333333331</c:v>
                </c:pt>
                <c:pt idx="1283">
                  <c:v>109.3333333333331</c:v>
                </c:pt>
                <c:pt idx="1284">
                  <c:v>109.3333333333331</c:v>
                </c:pt>
                <c:pt idx="1285">
                  <c:v>106.3333333333331</c:v>
                </c:pt>
                <c:pt idx="1286">
                  <c:v>106.3333333333331</c:v>
                </c:pt>
                <c:pt idx="1287">
                  <c:v>106.3333333333331</c:v>
                </c:pt>
                <c:pt idx="1288">
                  <c:v>106.3333333333331</c:v>
                </c:pt>
                <c:pt idx="1289">
                  <c:v>106.3333333333331</c:v>
                </c:pt>
                <c:pt idx="1290">
                  <c:v>106.3333333333331</c:v>
                </c:pt>
                <c:pt idx="1291">
                  <c:v>106.3333333333331</c:v>
                </c:pt>
                <c:pt idx="1292">
                  <c:v>106.3333333333331</c:v>
                </c:pt>
                <c:pt idx="1293">
                  <c:v>106.3333333333331</c:v>
                </c:pt>
                <c:pt idx="1294">
                  <c:v>106.3333333333331</c:v>
                </c:pt>
                <c:pt idx="1295">
                  <c:v>106.3333333333331</c:v>
                </c:pt>
                <c:pt idx="1296">
                  <c:v>106.3333333333331</c:v>
                </c:pt>
                <c:pt idx="1297">
                  <c:v>106.3333333333331</c:v>
                </c:pt>
                <c:pt idx="1298">
                  <c:v>106.3333333333331</c:v>
                </c:pt>
                <c:pt idx="1299">
                  <c:v>106.3333333333331</c:v>
                </c:pt>
                <c:pt idx="1300">
                  <c:v>106.3333333333331</c:v>
                </c:pt>
                <c:pt idx="1301">
                  <c:v>106.3333333333331</c:v>
                </c:pt>
                <c:pt idx="1302">
                  <c:v>106.3333333333331</c:v>
                </c:pt>
                <c:pt idx="1303">
                  <c:v>106.3333333333331</c:v>
                </c:pt>
                <c:pt idx="1304">
                  <c:v>106.3333333333331</c:v>
                </c:pt>
                <c:pt idx="1305">
                  <c:v>106.3333333333331</c:v>
                </c:pt>
                <c:pt idx="1306">
                  <c:v>106.3333333333331</c:v>
                </c:pt>
                <c:pt idx="1307">
                  <c:v>106.3333333333331</c:v>
                </c:pt>
                <c:pt idx="1308">
                  <c:v>106.3333333333331</c:v>
                </c:pt>
                <c:pt idx="1309">
                  <c:v>106.3333333333331</c:v>
                </c:pt>
                <c:pt idx="1310">
                  <c:v>106.3333333333331</c:v>
                </c:pt>
                <c:pt idx="1311">
                  <c:v>106.3333333333331</c:v>
                </c:pt>
                <c:pt idx="1312">
                  <c:v>106.3333333333331</c:v>
                </c:pt>
                <c:pt idx="1313">
                  <c:v>106.3333333333331</c:v>
                </c:pt>
                <c:pt idx="1314">
                  <c:v>106.3333333333331</c:v>
                </c:pt>
                <c:pt idx="1315">
                  <c:v>106.3333333333331</c:v>
                </c:pt>
                <c:pt idx="1316">
                  <c:v>104</c:v>
                </c:pt>
                <c:pt idx="1317">
                  <c:v>104</c:v>
                </c:pt>
                <c:pt idx="1318">
                  <c:v>104</c:v>
                </c:pt>
                <c:pt idx="1319">
                  <c:v>104</c:v>
                </c:pt>
                <c:pt idx="1320">
                  <c:v>104</c:v>
                </c:pt>
                <c:pt idx="1321">
                  <c:v>104</c:v>
                </c:pt>
                <c:pt idx="1322">
                  <c:v>104</c:v>
                </c:pt>
                <c:pt idx="1323">
                  <c:v>104</c:v>
                </c:pt>
                <c:pt idx="1324">
                  <c:v>104</c:v>
                </c:pt>
                <c:pt idx="1325">
                  <c:v>104</c:v>
                </c:pt>
                <c:pt idx="1326">
                  <c:v>104</c:v>
                </c:pt>
                <c:pt idx="1327">
                  <c:v>104</c:v>
                </c:pt>
                <c:pt idx="1328">
                  <c:v>104</c:v>
                </c:pt>
                <c:pt idx="1329">
                  <c:v>104</c:v>
                </c:pt>
                <c:pt idx="1330">
                  <c:v>104</c:v>
                </c:pt>
                <c:pt idx="1331">
                  <c:v>104</c:v>
                </c:pt>
                <c:pt idx="1332">
                  <c:v>104</c:v>
                </c:pt>
                <c:pt idx="1333">
                  <c:v>104</c:v>
                </c:pt>
                <c:pt idx="1334">
                  <c:v>104</c:v>
                </c:pt>
                <c:pt idx="1335">
                  <c:v>104</c:v>
                </c:pt>
                <c:pt idx="1336">
                  <c:v>104</c:v>
                </c:pt>
                <c:pt idx="1337">
                  <c:v>104</c:v>
                </c:pt>
                <c:pt idx="1338">
                  <c:v>104</c:v>
                </c:pt>
                <c:pt idx="1339">
                  <c:v>104</c:v>
                </c:pt>
                <c:pt idx="1340">
                  <c:v>104</c:v>
                </c:pt>
                <c:pt idx="1341">
                  <c:v>104</c:v>
                </c:pt>
                <c:pt idx="1342">
                  <c:v>104</c:v>
                </c:pt>
                <c:pt idx="1343">
                  <c:v>104</c:v>
                </c:pt>
                <c:pt idx="1344">
                  <c:v>104</c:v>
                </c:pt>
                <c:pt idx="1345">
                  <c:v>104</c:v>
                </c:pt>
                <c:pt idx="1346">
                  <c:v>104</c:v>
                </c:pt>
                <c:pt idx="1347">
                  <c:v>105.66666666666667</c:v>
                </c:pt>
                <c:pt idx="1348">
                  <c:v>105.66666666666667</c:v>
                </c:pt>
                <c:pt idx="1349">
                  <c:v>105.66666666666667</c:v>
                </c:pt>
                <c:pt idx="1350">
                  <c:v>105.66666666666667</c:v>
                </c:pt>
                <c:pt idx="1351">
                  <c:v>105.66666666666667</c:v>
                </c:pt>
                <c:pt idx="1352">
                  <c:v>105.66666666666667</c:v>
                </c:pt>
                <c:pt idx="1353">
                  <c:v>105.66666666666667</c:v>
                </c:pt>
                <c:pt idx="1354">
                  <c:v>105.66666666666667</c:v>
                </c:pt>
                <c:pt idx="1355">
                  <c:v>105.66666666666667</c:v>
                </c:pt>
                <c:pt idx="1356">
                  <c:v>105.66666666666667</c:v>
                </c:pt>
                <c:pt idx="1357">
                  <c:v>105.66666666666667</c:v>
                </c:pt>
                <c:pt idx="1358">
                  <c:v>105.66666666666667</c:v>
                </c:pt>
                <c:pt idx="1359">
                  <c:v>105.66666666666667</c:v>
                </c:pt>
                <c:pt idx="1360">
                  <c:v>105.66666666666667</c:v>
                </c:pt>
                <c:pt idx="1361">
                  <c:v>105.66666666666667</c:v>
                </c:pt>
                <c:pt idx="1362">
                  <c:v>105.66666666666667</c:v>
                </c:pt>
                <c:pt idx="1363">
                  <c:v>105.66666666666667</c:v>
                </c:pt>
                <c:pt idx="1364">
                  <c:v>105.66666666666667</c:v>
                </c:pt>
                <c:pt idx="1365">
                  <c:v>105.66666666666667</c:v>
                </c:pt>
                <c:pt idx="1366">
                  <c:v>105.66666666666667</c:v>
                </c:pt>
                <c:pt idx="1367">
                  <c:v>105.66666666666667</c:v>
                </c:pt>
                <c:pt idx="1368">
                  <c:v>105.66666666666667</c:v>
                </c:pt>
                <c:pt idx="1369">
                  <c:v>105.66666666666667</c:v>
                </c:pt>
                <c:pt idx="1370">
                  <c:v>105.66666666666667</c:v>
                </c:pt>
                <c:pt idx="1371">
                  <c:v>105.66666666666667</c:v>
                </c:pt>
                <c:pt idx="1372">
                  <c:v>105.66666666666667</c:v>
                </c:pt>
                <c:pt idx="1373">
                  <c:v>105.66666666666667</c:v>
                </c:pt>
                <c:pt idx="1374">
                  <c:v>105.66666666666667</c:v>
                </c:pt>
                <c:pt idx="1375">
                  <c:v>105.66666666666667</c:v>
                </c:pt>
                <c:pt idx="1376">
                  <c:v>105.66666666666667</c:v>
                </c:pt>
                <c:pt idx="1377">
                  <c:v>109.66666666666667</c:v>
                </c:pt>
                <c:pt idx="1378">
                  <c:v>109.66666666666667</c:v>
                </c:pt>
                <c:pt idx="1379">
                  <c:v>109.66666666666667</c:v>
                </c:pt>
                <c:pt idx="1380">
                  <c:v>109.66666666666667</c:v>
                </c:pt>
                <c:pt idx="1381">
                  <c:v>109.66666666666667</c:v>
                </c:pt>
                <c:pt idx="1382">
                  <c:v>109.66666666666667</c:v>
                </c:pt>
                <c:pt idx="1383">
                  <c:v>109.66666666666667</c:v>
                </c:pt>
                <c:pt idx="1384">
                  <c:v>109.66666666666667</c:v>
                </c:pt>
                <c:pt idx="1385">
                  <c:v>109.66666666666667</c:v>
                </c:pt>
                <c:pt idx="1386">
                  <c:v>109.66666666666667</c:v>
                </c:pt>
                <c:pt idx="1387">
                  <c:v>109.66666666666667</c:v>
                </c:pt>
                <c:pt idx="1388">
                  <c:v>109.66666666666667</c:v>
                </c:pt>
                <c:pt idx="1389">
                  <c:v>109.66666666666667</c:v>
                </c:pt>
                <c:pt idx="1390">
                  <c:v>109.66666666666667</c:v>
                </c:pt>
                <c:pt idx="1391">
                  <c:v>109.66666666666667</c:v>
                </c:pt>
                <c:pt idx="1392">
                  <c:v>109.66666666666667</c:v>
                </c:pt>
                <c:pt idx="1393">
                  <c:v>109.66666666666667</c:v>
                </c:pt>
                <c:pt idx="1394">
                  <c:v>109.66666666666667</c:v>
                </c:pt>
                <c:pt idx="1395">
                  <c:v>109.66666666666667</c:v>
                </c:pt>
                <c:pt idx="1396">
                  <c:v>109.66666666666667</c:v>
                </c:pt>
                <c:pt idx="1397">
                  <c:v>109.66666666666667</c:v>
                </c:pt>
                <c:pt idx="1398">
                  <c:v>109.66666666666667</c:v>
                </c:pt>
                <c:pt idx="1399">
                  <c:v>109.66666666666667</c:v>
                </c:pt>
                <c:pt idx="1400">
                  <c:v>109.66666666666667</c:v>
                </c:pt>
                <c:pt idx="1401">
                  <c:v>109.66666666666667</c:v>
                </c:pt>
                <c:pt idx="1402">
                  <c:v>109.66666666666667</c:v>
                </c:pt>
                <c:pt idx="1403">
                  <c:v>109.66666666666667</c:v>
                </c:pt>
                <c:pt idx="1404">
                  <c:v>109.66666666666667</c:v>
                </c:pt>
                <c:pt idx="1405">
                  <c:v>109.66666666666667</c:v>
                </c:pt>
                <c:pt idx="1406">
                  <c:v>109.66666666666667</c:v>
                </c:pt>
                <c:pt idx="1407">
                  <c:v>109.66666666666667</c:v>
                </c:pt>
                <c:pt idx="1408">
                  <c:v>110</c:v>
                </c:pt>
                <c:pt idx="1409">
                  <c:v>110</c:v>
                </c:pt>
                <c:pt idx="1410">
                  <c:v>110</c:v>
                </c:pt>
                <c:pt idx="1411">
                  <c:v>110</c:v>
                </c:pt>
                <c:pt idx="1412">
                  <c:v>110</c:v>
                </c:pt>
                <c:pt idx="1413">
                  <c:v>110</c:v>
                </c:pt>
                <c:pt idx="1414">
                  <c:v>110</c:v>
                </c:pt>
                <c:pt idx="1415">
                  <c:v>110</c:v>
                </c:pt>
                <c:pt idx="1416">
                  <c:v>110</c:v>
                </c:pt>
                <c:pt idx="1417">
                  <c:v>110</c:v>
                </c:pt>
                <c:pt idx="1418">
                  <c:v>110</c:v>
                </c:pt>
                <c:pt idx="1419">
                  <c:v>110</c:v>
                </c:pt>
                <c:pt idx="1420">
                  <c:v>110</c:v>
                </c:pt>
                <c:pt idx="1421">
                  <c:v>110</c:v>
                </c:pt>
                <c:pt idx="1422">
                  <c:v>110</c:v>
                </c:pt>
                <c:pt idx="1423">
                  <c:v>110</c:v>
                </c:pt>
                <c:pt idx="1424">
                  <c:v>110</c:v>
                </c:pt>
                <c:pt idx="1425">
                  <c:v>110</c:v>
                </c:pt>
                <c:pt idx="1426">
                  <c:v>110</c:v>
                </c:pt>
                <c:pt idx="1427">
                  <c:v>110</c:v>
                </c:pt>
                <c:pt idx="1428">
                  <c:v>110</c:v>
                </c:pt>
                <c:pt idx="1429">
                  <c:v>110</c:v>
                </c:pt>
                <c:pt idx="1430">
                  <c:v>110</c:v>
                </c:pt>
                <c:pt idx="1431">
                  <c:v>110</c:v>
                </c:pt>
                <c:pt idx="1432">
                  <c:v>110</c:v>
                </c:pt>
                <c:pt idx="1433">
                  <c:v>110</c:v>
                </c:pt>
                <c:pt idx="1434">
                  <c:v>110</c:v>
                </c:pt>
                <c:pt idx="1435">
                  <c:v>110</c:v>
                </c:pt>
                <c:pt idx="1436">
                  <c:v>110</c:v>
                </c:pt>
                <c:pt idx="1437">
                  <c:v>110</c:v>
                </c:pt>
                <c:pt idx="1438">
                  <c:v>107</c:v>
                </c:pt>
                <c:pt idx="1439">
                  <c:v>107</c:v>
                </c:pt>
                <c:pt idx="1440">
                  <c:v>107</c:v>
                </c:pt>
                <c:pt idx="1441">
                  <c:v>107</c:v>
                </c:pt>
                <c:pt idx="1442">
                  <c:v>107</c:v>
                </c:pt>
                <c:pt idx="1443">
                  <c:v>107</c:v>
                </c:pt>
                <c:pt idx="1444">
                  <c:v>107</c:v>
                </c:pt>
                <c:pt idx="1445">
                  <c:v>107</c:v>
                </c:pt>
                <c:pt idx="1446">
                  <c:v>107</c:v>
                </c:pt>
                <c:pt idx="1447">
                  <c:v>107</c:v>
                </c:pt>
                <c:pt idx="1448">
                  <c:v>107</c:v>
                </c:pt>
                <c:pt idx="1449">
                  <c:v>107</c:v>
                </c:pt>
                <c:pt idx="1450">
                  <c:v>107</c:v>
                </c:pt>
                <c:pt idx="1451">
                  <c:v>107</c:v>
                </c:pt>
                <c:pt idx="1452">
                  <c:v>107</c:v>
                </c:pt>
                <c:pt idx="1453">
                  <c:v>107</c:v>
                </c:pt>
                <c:pt idx="1454">
                  <c:v>107</c:v>
                </c:pt>
                <c:pt idx="1455">
                  <c:v>107</c:v>
                </c:pt>
                <c:pt idx="1456">
                  <c:v>107</c:v>
                </c:pt>
                <c:pt idx="1457">
                  <c:v>107</c:v>
                </c:pt>
                <c:pt idx="1458">
                  <c:v>107</c:v>
                </c:pt>
                <c:pt idx="1459">
                  <c:v>107</c:v>
                </c:pt>
                <c:pt idx="1460">
                  <c:v>107</c:v>
                </c:pt>
                <c:pt idx="1461">
                  <c:v>107</c:v>
                </c:pt>
                <c:pt idx="1462">
                  <c:v>107</c:v>
                </c:pt>
                <c:pt idx="1463">
                  <c:v>107</c:v>
                </c:pt>
                <c:pt idx="1464">
                  <c:v>107</c:v>
                </c:pt>
                <c:pt idx="1465">
                  <c:v>107</c:v>
                </c:pt>
                <c:pt idx="1466">
                  <c:v>107</c:v>
                </c:pt>
                <c:pt idx="1467">
                  <c:v>107</c:v>
                </c:pt>
                <c:pt idx="1468">
                  <c:v>105.3333333333331</c:v>
                </c:pt>
                <c:pt idx="1469">
                  <c:v>105.3333333333331</c:v>
                </c:pt>
                <c:pt idx="1470">
                  <c:v>105.3333333333331</c:v>
                </c:pt>
                <c:pt idx="1471">
                  <c:v>105.3333333333331</c:v>
                </c:pt>
                <c:pt idx="1472">
                  <c:v>105.3333333333331</c:v>
                </c:pt>
                <c:pt idx="1473">
                  <c:v>105.3333333333331</c:v>
                </c:pt>
                <c:pt idx="1474">
                  <c:v>105.3333333333331</c:v>
                </c:pt>
                <c:pt idx="1475">
                  <c:v>105.3333333333331</c:v>
                </c:pt>
                <c:pt idx="1476">
                  <c:v>105.3333333333331</c:v>
                </c:pt>
                <c:pt idx="1477">
                  <c:v>105.3333333333331</c:v>
                </c:pt>
                <c:pt idx="1478">
                  <c:v>105.3333333333331</c:v>
                </c:pt>
                <c:pt idx="1479">
                  <c:v>105.3333333333331</c:v>
                </c:pt>
                <c:pt idx="1480">
                  <c:v>105.3333333333331</c:v>
                </c:pt>
                <c:pt idx="1481">
                  <c:v>105.3333333333331</c:v>
                </c:pt>
                <c:pt idx="1482">
                  <c:v>105.3333333333331</c:v>
                </c:pt>
                <c:pt idx="1483">
                  <c:v>105.3333333333331</c:v>
                </c:pt>
                <c:pt idx="1484">
                  <c:v>105.3333333333331</c:v>
                </c:pt>
                <c:pt idx="1485">
                  <c:v>105.3333333333331</c:v>
                </c:pt>
                <c:pt idx="1486">
                  <c:v>105.3333333333331</c:v>
                </c:pt>
                <c:pt idx="1487">
                  <c:v>105.3333333333331</c:v>
                </c:pt>
                <c:pt idx="1488">
                  <c:v>105.3333333333331</c:v>
                </c:pt>
                <c:pt idx="1489">
                  <c:v>105.3333333333331</c:v>
                </c:pt>
                <c:pt idx="1490">
                  <c:v>105.3333333333331</c:v>
                </c:pt>
                <c:pt idx="1491">
                  <c:v>105.3333333333331</c:v>
                </c:pt>
                <c:pt idx="1492">
                  <c:v>105.3333333333331</c:v>
                </c:pt>
                <c:pt idx="1493">
                  <c:v>105.3333333333331</c:v>
                </c:pt>
                <c:pt idx="1494">
                  <c:v>105.3333333333331</c:v>
                </c:pt>
                <c:pt idx="1495">
                  <c:v>105.3333333333331</c:v>
                </c:pt>
                <c:pt idx="1496">
                  <c:v>105.3333333333331</c:v>
                </c:pt>
                <c:pt idx="1497">
                  <c:v>105.3333333333331</c:v>
                </c:pt>
                <c:pt idx="1498">
                  <c:v>106.3333333333331</c:v>
                </c:pt>
                <c:pt idx="1499">
                  <c:v>106.3333333333331</c:v>
                </c:pt>
                <c:pt idx="1500">
                  <c:v>106.3333333333331</c:v>
                </c:pt>
                <c:pt idx="1501">
                  <c:v>106.3333333333331</c:v>
                </c:pt>
                <c:pt idx="1502">
                  <c:v>106.3333333333331</c:v>
                </c:pt>
                <c:pt idx="1503">
                  <c:v>106.3333333333331</c:v>
                </c:pt>
                <c:pt idx="1504">
                  <c:v>106.3333333333331</c:v>
                </c:pt>
                <c:pt idx="1505">
                  <c:v>106.3333333333331</c:v>
                </c:pt>
                <c:pt idx="1506">
                  <c:v>106.3333333333331</c:v>
                </c:pt>
                <c:pt idx="1507">
                  <c:v>106.3333333333331</c:v>
                </c:pt>
                <c:pt idx="1508">
                  <c:v>106.3333333333331</c:v>
                </c:pt>
                <c:pt idx="1509">
                  <c:v>106.3333333333331</c:v>
                </c:pt>
                <c:pt idx="1510">
                  <c:v>106.3333333333331</c:v>
                </c:pt>
                <c:pt idx="1511">
                  <c:v>106.3333333333331</c:v>
                </c:pt>
                <c:pt idx="1512">
                  <c:v>106.3333333333331</c:v>
                </c:pt>
                <c:pt idx="1513">
                  <c:v>106.3333333333331</c:v>
                </c:pt>
                <c:pt idx="1514">
                  <c:v>106.3333333333331</c:v>
                </c:pt>
                <c:pt idx="1515">
                  <c:v>106.3333333333331</c:v>
                </c:pt>
                <c:pt idx="1516">
                  <c:v>106.3333333333331</c:v>
                </c:pt>
                <c:pt idx="1517">
                  <c:v>106.3333333333331</c:v>
                </c:pt>
                <c:pt idx="1518">
                  <c:v>106.3333333333331</c:v>
                </c:pt>
                <c:pt idx="1519">
                  <c:v>106.3333333333331</c:v>
                </c:pt>
                <c:pt idx="1520">
                  <c:v>106.3333333333331</c:v>
                </c:pt>
                <c:pt idx="1521">
                  <c:v>106.3333333333331</c:v>
                </c:pt>
                <c:pt idx="1522">
                  <c:v>106.3333333333331</c:v>
                </c:pt>
                <c:pt idx="1523">
                  <c:v>106.3333333333331</c:v>
                </c:pt>
                <c:pt idx="1524">
                  <c:v>106.3333333333331</c:v>
                </c:pt>
                <c:pt idx="1525">
                  <c:v>106.3333333333331</c:v>
                </c:pt>
                <c:pt idx="1526">
                  <c:v>106.3333333333331</c:v>
                </c:pt>
                <c:pt idx="1527">
                  <c:v>106.3333333333331</c:v>
                </c:pt>
                <c:pt idx="1528">
                  <c:v>106.3333333333331</c:v>
                </c:pt>
                <c:pt idx="1529">
                  <c:v>103.66666666666667</c:v>
                </c:pt>
                <c:pt idx="1530">
                  <c:v>103.66666666666667</c:v>
                </c:pt>
                <c:pt idx="1531">
                  <c:v>103.66666666666667</c:v>
                </c:pt>
                <c:pt idx="1532">
                  <c:v>103.66666666666667</c:v>
                </c:pt>
                <c:pt idx="1533">
                  <c:v>103.66666666666667</c:v>
                </c:pt>
                <c:pt idx="1534">
                  <c:v>103.66666666666667</c:v>
                </c:pt>
                <c:pt idx="1535">
                  <c:v>103.66666666666667</c:v>
                </c:pt>
                <c:pt idx="1536">
                  <c:v>103.66666666666667</c:v>
                </c:pt>
                <c:pt idx="1537">
                  <c:v>103.66666666666667</c:v>
                </c:pt>
                <c:pt idx="1538">
                  <c:v>103.66666666666667</c:v>
                </c:pt>
                <c:pt idx="1539">
                  <c:v>103.66666666666667</c:v>
                </c:pt>
                <c:pt idx="1540">
                  <c:v>103.66666666666667</c:v>
                </c:pt>
                <c:pt idx="1541">
                  <c:v>103.66666666666667</c:v>
                </c:pt>
                <c:pt idx="1542">
                  <c:v>103.66666666666667</c:v>
                </c:pt>
                <c:pt idx="1543">
                  <c:v>103.66666666666667</c:v>
                </c:pt>
                <c:pt idx="1544">
                  <c:v>103.66666666666667</c:v>
                </c:pt>
                <c:pt idx="1545">
                  <c:v>103.66666666666667</c:v>
                </c:pt>
                <c:pt idx="1546">
                  <c:v>103.66666666666667</c:v>
                </c:pt>
                <c:pt idx="1547">
                  <c:v>103.66666666666667</c:v>
                </c:pt>
                <c:pt idx="1548">
                  <c:v>103.66666666666667</c:v>
                </c:pt>
                <c:pt idx="1549">
                  <c:v>103.66666666666667</c:v>
                </c:pt>
                <c:pt idx="1550">
                  <c:v>103.66666666666667</c:v>
                </c:pt>
                <c:pt idx="1551">
                  <c:v>103.66666666666667</c:v>
                </c:pt>
                <c:pt idx="1552">
                  <c:v>103.66666666666667</c:v>
                </c:pt>
                <c:pt idx="1553">
                  <c:v>103.66666666666667</c:v>
                </c:pt>
                <c:pt idx="1554">
                  <c:v>103.66666666666667</c:v>
                </c:pt>
                <c:pt idx="1555">
                  <c:v>103.66666666666667</c:v>
                </c:pt>
                <c:pt idx="1556">
                  <c:v>103.66666666666667</c:v>
                </c:pt>
                <c:pt idx="1557">
                  <c:v>103.66666666666667</c:v>
                </c:pt>
                <c:pt idx="1558">
                  <c:v>103.66666666666667</c:v>
                </c:pt>
                <c:pt idx="1559">
                  <c:v>104</c:v>
                </c:pt>
                <c:pt idx="1560">
                  <c:v>104</c:v>
                </c:pt>
                <c:pt idx="1561">
                  <c:v>104</c:v>
                </c:pt>
                <c:pt idx="1562">
                  <c:v>104</c:v>
                </c:pt>
                <c:pt idx="1563">
                  <c:v>104</c:v>
                </c:pt>
                <c:pt idx="1564">
                  <c:v>104</c:v>
                </c:pt>
                <c:pt idx="1565">
                  <c:v>104</c:v>
                </c:pt>
                <c:pt idx="1566">
                  <c:v>104</c:v>
                </c:pt>
                <c:pt idx="1567">
                  <c:v>104</c:v>
                </c:pt>
                <c:pt idx="1568">
                  <c:v>104</c:v>
                </c:pt>
                <c:pt idx="1569">
                  <c:v>104</c:v>
                </c:pt>
                <c:pt idx="1570">
                  <c:v>104</c:v>
                </c:pt>
                <c:pt idx="1571">
                  <c:v>104</c:v>
                </c:pt>
                <c:pt idx="1572">
                  <c:v>104</c:v>
                </c:pt>
                <c:pt idx="1573">
                  <c:v>104</c:v>
                </c:pt>
                <c:pt idx="1574">
                  <c:v>104</c:v>
                </c:pt>
                <c:pt idx="1575">
                  <c:v>104</c:v>
                </c:pt>
                <c:pt idx="1576">
                  <c:v>104</c:v>
                </c:pt>
                <c:pt idx="1577">
                  <c:v>104</c:v>
                </c:pt>
                <c:pt idx="1578">
                  <c:v>104</c:v>
                </c:pt>
                <c:pt idx="1579">
                  <c:v>104</c:v>
                </c:pt>
                <c:pt idx="1580">
                  <c:v>104</c:v>
                </c:pt>
                <c:pt idx="1581">
                  <c:v>104</c:v>
                </c:pt>
                <c:pt idx="1582">
                  <c:v>104</c:v>
                </c:pt>
                <c:pt idx="1583">
                  <c:v>104</c:v>
                </c:pt>
                <c:pt idx="1584">
                  <c:v>104</c:v>
                </c:pt>
                <c:pt idx="1585">
                  <c:v>104</c:v>
                </c:pt>
                <c:pt idx="1586">
                  <c:v>104</c:v>
                </c:pt>
                <c:pt idx="1587">
                  <c:v>104</c:v>
                </c:pt>
                <c:pt idx="1588">
                  <c:v>104</c:v>
                </c:pt>
                <c:pt idx="1589">
                  <c:v>104</c:v>
                </c:pt>
                <c:pt idx="1590">
                  <c:v>100.66666666666667</c:v>
                </c:pt>
                <c:pt idx="1591">
                  <c:v>100.66666666666667</c:v>
                </c:pt>
                <c:pt idx="1592">
                  <c:v>100.66666666666667</c:v>
                </c:pt>
                <c:pt idx="1593">
                  <c:v>100.66666666666667</c:v>
                </c:pt>
                <c:pt idx="1594">
                  <c:v>100.66666666666667</c:v>
                </c:pt>
                <c:pt idx="1595">
                  <c:v>100.66666666666667</c:v>
                </c:pt>
                <c:pt idx="1596">
                  <c:v>100.66666666666667</c:v>
                </c:pt>
                <c:pt idx="1597">
                  <c:v>100.66666666666667</c:v>
                </c:pt>
                <c:pt idx="1598">
                  <c:v>100.66666666666667</c:v>
                </c:pt>
                <c:pt idx="1599">
                  <c:v>100.66666666666667</c:v>
                </c:pt>
                <c:pt idx="1600">
                  <c:v>100.66666666666667</c:v>
                </c:pt>
                <c:pt idx="1601">
                  <c:v>100.66666666666667</c:v>
                </c:pt>
                <c:pt idx="1602">
                  <c:v>100.66666666666667</c:v>
                </c:pt>
                <c:pt idx="1603">
                  <c:v>100.66666666666667</c:v>
                </c:pt>
                <c:pt idx="1604">
                  <c:v>100.66666666666667</c:v>
                </c:pt>
                <c:pt idx="1605">
                  <c:v>100.66666666666667</c:v>
                </c:pt>
                <c:pt idx="1606">
                  <c:v>100.66666666666667</c:v>
                </c:pt>
                <c:pt idx="1607">
                  <c:v>100.66666666666667</c:v>
                </c:pt>
                <c:pt idx="1608">
                  <c:v>100.66666666666667</c:v>
                </c:pt>
                <c:pt idx="1609">
                  <c:v>100.66666666666667</c:v>
                </c:pt>
                <c:pt idx="1610">
                  <c:v>100.66666666666667</c:v>
                </c:pt>
                <c:pt idx="1611">
                  <c:v>100.66666666666667</c:v>
                </c:pt>
                <c:pt idx="1612">
                  <c:v>100.66666666666667</c:v>
                </c:pt>
                <c:pt idx="1613">
                  <c:v>100.66666666666667</c:v>
                </c:pt>
                <c:pt idx="1614">
                  <c:v>100.66666666666667</c:v>
                </c:pt>
                <c:pt idx="1615">
                  <c:v>100.66666666666667</c:v>
                </c:pt>
                <c:pt idx="1616">
                  <c:v>100.66666666666667</c:v>
                </c:pt>
                <c:pt idx="1617">
                  <c:v>100.66666666666667</c:v>
                </c:pt>
                <c:pt idx="1618">
                  <c:v>100.66666666666667</c:v>
                </c:pt>
                <c:pt idx="1619">
                  <c:v>100.66666666666667</c:v>
                </c:pt>
                <c:pt idx="1620">
                  <c:v>100</c:v>
                </c:pt>
                <c:pt idx="1621">
                  <c:v>100</c:v>
                </c:pt>
                <c:pt idx="1622">
                  <c:v>100</c:v>
                </c:pt>
                <c:pt idx="1623">
                  <c:v>100</c:v>
                </c:pt>
                <c:pt idx="1624">
                  <c:v>100</c:v>
                </c:pt>
                <c:pt idx="1625">
                  <c:v>100</c:v>
                </c:pt>
                <c:pt idx="1626">
                  <c:v>100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100</c:v>
                </c:pt>
                <c:pt idx="1633">
                  <c:v>100</c:v>
                </c:pt>
                <c:pt idx="1634">
                  <c:v>100</c:v>
                </c:pt>
                <c:pt idx="1635">
                  <c:v>100</c:v>
                </c:pt>
                <c:pt idx="1636">
                  <c:v>100</c:v>
                </c:pt>
                <c:pt idx="1637">
                  <c:v>100</c:v>
                </c:pt>
                <c:pt idx="1638">
                  <c:v>100</c:v>
                </c:pt>
                <c:pt idx="1639">
                  <c:v>100</c:v>
                </c:pt>
                <c:pt idx="1640">
                  <c:v>100</c:v>
                </c:pt>
                <c:pt idx="1641">
                  <c:v>100</c:v>
                </c:pt>
                <c:pt idx="1642">
                  <c:v>100</c:v>
                </c:pt>
                <c:pt idx="1643">
                  <c:v>100</c:v>
                </c:pt>
                <c:pt idx="1644">
                  <c:v>100</c:v>
                </c:pt>
                <c:pt idx="1645">
                  <c:v>100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100</c:v>
                </c:pt>
                <c:pt idx="1659">
                  <c:v>100</c:v>
                </c:pt>
                <c:pt idx="1660">
                  <c:v>100</c:v>
                </c:pt>
                <c:pt idx="1661">
                  <c:v>98</c:v>
                </c:pt>
                <c:pt idx="1662">
                  <c:v>98</c:v>
                </c:pt>
                <c:pt idx="1663">
                  <c:v>98</c:v>
                </c:pt>
                <c:pt idx="1664">
                  <c:v>98</c:v>
                </c:pt>
                <c:pt idx="1665">
                  <c:v>98</c:v>
                </c:pt>
                <c:pt idx="1666">
                  <c:v>98</c:v>
                </c:pt>
                <c:pt idx="1667">
                  <c:v>98</c:v>
                </c:pt>
                <c:pt idx="1668">
                  <c:v>98</c:v>
                </c:pt>
                <c:pt idx="1669">
                  <c:v>98</c:v>
                </c:pt>
                <c:pt idx="1670">
                  <c:v>98</c:v>
                </c:pt>
                <c:pt idx="1671">
                  <c:v>98</c:v>
                </c:pt>
                <c:pt idx="1672">
                  <c:v>98</c:v>
                </c:pt>
                <c:pt idx="1673">
                  <c:v>98</c:v>
                </c:pt>
                <c:pt idx="1674">
                  <c:v>98</c:v>
                </c:pt>
                <c:pt idx="1675">
                  <c:v>98</c:v>
                </c:pt>
                <c:pt idx="1676">
                  <c:v>98</c:v>
                </c:pt>
                <c:pt idx="1677">
                  <c:v>98</c:v>
                </c:pt>
                <c:pt idx="1678">
                  <c:v>98</c:v>
                </c:pt>
                <c:pt idx="1679">
                  <c:v>98</c:v>
                </c:pt>
                <c:pt idx="1680">
                  <c:v>98</c:v>
                </c:pt>
                <c:pt idx="1681">
                  <c:v>98</c:v>
                </c:pt>
                <c:pt idx="1682">
                  <c:v>98</c:v>
                </c:pt>
                <c:pt idx="1683">
                  <c:v>98</c:v>
                </c:pt>
                <c:pt idx="1684">
                  <c:v>98</c:v>
                </c:pt>
                <c:pt idx="1685">
                  <c:v>98</c:v>
                </c:pt>
                <c:pt idx="1686">
                  <c:v>98</c:v>
                </c:pt>
                <c:pt idx="1687">
                  <c:v>98</c:v>
                </c:pt>
                <c:pt idx="1688">
                  <c:v>98</c:v>
                </c:pt>
                <c:pt idx="1689">
                  <c:v>98</c:v>
                </c:pt>
                <c:pt idx="1690">
                  <c:v>98</c:v>
                </c:pt>
                <c:pt idx="1691">
                  <c:v>98</c:v>
                </c:pt>
                <c:pt idx="1692">
                  <c:v>101</c:v>
                </c:pt>
                <c:pt idx="1693">
                  <c:v>101</c:v>
                </c:pt>
                <c:pt idx="1694">
                  <c:v>101</c:v>
                </c:pt>
                <c:pt idx="1695">
                  <c:v>101</c:v>
                </c:pt>
                <c:pt idx="1696">
                  <c:v>101</c:v>
                </c:pt>
                <c:pt idx="1697">
                  <c:v>101</c:v>
                </c:pt>
                <c:pt idx="1698">
                  <c:v>101</c:v>
                </c:pt>
                <c:pt idx="1699">
                  <c:v>101</c:v>
                </c:pt>
                <c:pt idx="1700">
                  <c:v>101</c:v>
                </c:pt>
                <c:pt idx="1701">
                  <c:v>101</c:v>
                </c:pt>
                <c:pt idx="1702">
                  <c:v>101</c:v>
                </c:pt>
                <c:pt idx="1703">
                  <c:v>101</c:v>
                </c:pt>
                <c:pt idx="1704">
                  <c:v>101</c:v>
                </c:pt>
                <c:pt idx="1705">
                  <c:v>101</c:v>
                </c:pt>
                <c:pt idx="1706">
                  <c:v>101</c:v>
                </c:pt>
                <c:pt idx="1707">
                  <c:v>101</c:v>
                </c:pt>
                <c:pt idx="1708">
                  <c:v>101</c:v>
                </c:pt>
                <c:pt idx="1709">
                  <c:v>101</c:v>
                </c:pt>
                <c:pt idx="1710">
                  <c:v>101</c:v>
                </c:pt>
                <c:pt idx="1711">
                  <c:v>101</c:v>
                </c:pt>
                <c:pt idx="1712">
                  <c:v>101</c:v>
                </c:pt>
                <c:pt idx="1713">
                  <c:v>101</c:v>
                </c:pt>
                <c:pt idx="1714">
                  <c:v>101</c:v>
                </c:pt>
                <c:pt idx="1715">
                  <c:v>101</c:v>
                </c:pt>
                <c:pt idx="1716">
                  <c:v>101</c:v>
                </c:pt>
                <c:pt idx="1717">
                  <c:v>101</c:v>
                </c:pt>
                <c:pt idx="1718">
                  <c:v>101</c:v>
                </c:pt>
                <c:pt idx="1719">
                  <c:v>101</c:v>
                </c:pt>
                <c:pt idx="1720">
                  <c:v>101</c:v>
                </c:pt>
                <c:pt idx="1721">
                  <c:v>101</c:v>
                </c:pt>
                <c:pt idx="1722">
                  <c:v>100.66666666666667</c:v>
                </c:pt>
                <c:pt idx="1723">
                  <c:v>100.66666666666667</c:v>
                </c:pt>
                <c:pt idx="1724">
                  <c:v>100.66666666666667</c:v>
                </c:pt>
                <c:pt idx="1725">
                  <c:v>100.66666666666667</c:v>
                </c:pt>
                <c:pt idx="1726">
                  <c:v>100.66666666666667</c:v>
                </c:pt>
                <c:pt idx="1727">
                  <c:v>100.66666666666667</c:v>
                </c:pt>
                <c:pt idx="1728">
                  <c:v>100.66666666666667</c:v>
                </c:pt>
                <c:pt idx="1729">
                  <c:v>100.66666666666667</c:v>
                </c:pt>
                <c:pt idx="1730">
                  <c:v>100.66666666666667</c:v>
                </c:pt>
                <c:pt idx="1731">
                  <c:v>100.66666666666667</c:v>
                </c:pt>
                <c:pt idx="1732">
                  <c:v>100.66666666666667</c:v>
                </c:pt>
                <c:pt idx="1733">
                  <c:v>100.66666666666667</c:v>
                </c:pt>
                <c:pt idx="1734">
                  <c:v>100.66666666666667</c:v>
                </c:pt>
                <c:pt idx="1735">
                  <c:v>100.66666666666667</c:v>
                </c:pt>
                <c:pt idx="1736">
                  <c:v>100.66666666666667</c:v>
                </c:pt>
                <c:pt idx="1737">
                  <c:v>100.66666666666667</c:v>
                </c:pt>
                <c:pt idx="1738">
                  <c:v>100.66666666666667</c:v>
                </c:pt>
                <c:pt idx="1739">
                  <c:v>100.66666666666667</c:v>
                </c:pt>
                <c:pt idx="1740">
                  <c:v>100.66666666666667</c:v>
                </c:pt>
                <c:pt idx="1741">
                  <c:v>100.66666666666667</c:v>
                </c:pt>
                <c:pt idx="1742">
                  <c:v>100.66666666666667</c:v>
                </c:pt>
                <c:pt idx="1743">
                  <c:v>100.3333333333331</c:v>
                </c:pt>
                <c:pt idx="1744">
                  <c:v>100.3333333333331</c:v>
                </c:pt>
                <c:pt idx="1745">
                  <c:v>100.3333333333331</c:v>
                </c:pt>
                <c:pt idx="1746">
                  <c:v>100.3333333333331</c:v>
                </c:pt>
                <c:pt idx="1747">
                  <c:v>100.3333333333331</c:v>
                </c:pt>
                <c:pt idx="1748">
                  <c:v>100.3333333333331</c:v>
                </c:pt>
                <c:pt idx="1749">
                  <c:v>100.3333333333331</c:v>
                </c:pt>
                <c:pt idx="1750">
                  <c:v>100.3333333333331</c:v>
                </c:pt>
                <c:pt idx="1751">
                  <c:v>100.3333333333331</c:v>
                </c:pt>
                <c:pt idx="1752">
                  <c:v>100.3333333333331</c:v>
                </c:pt>
                <c:pt idx="1753">
                  <c:v>100.3333333333331</c:v>
                </c:pt>
                <c:pt idx="1754">
                  <c:v>100.3333333333331</c:v>
                </c:pt>
                <c:pt idx="1755">
                  <c:v>100.3333333333331</c:v>
                </c:pt>
                <c:pt idx="1756">
                  <c:v>100.3333333333331</c:v>
                </c:pt>
                <c:pt idx="1757">
                  <c:v>100.3333333333331</c:v>
                </c:pt>
                <c:pt idx="1758">
                  <c:v>100.3333333333331</c:v>
                </c:pt>
                <c:pt idx="1759">
                  <c:v>100.3333333333331</c:v>
                </c:pt>
                <c:pt idx="1760">
                  <c:v>100.3333333333331</c:v>
                </c:pt>
                <c:pt idx="1761">
                  <c:v>100.3333333333331</c:v>
                </c:pt>
                <c:pt idx="1762">
                  <c:v>100.3333333333331</c:v>
                </c:pt>
                <c:pt idx="1763">
                  <c:v>100.3333333333331</c:v>
                </c:pt>
                <c:pt idx="1764">
                  <c:v>100.3333333333331</c:v>
                </c:pt>
                <c:pt idx="1765">
                  <c:v>100.3333333333331</c:v>
                </c:pt>
                <c:pt idx="1766">
                  <c:v>100.3333333333331</c:v>
                </c:pt>
                <c:pt idx="1767">
                  <c:v>100.3333333333331</c:v>
                </c:pt>
                <c:pt idx="1768">
                  <c:v>100.3333333333331</c:v>
                </c:pt>
                <c:pt idx="1769">
                  <c:v>100.3333333333331</c:v>
                </c:pt>
                <c:pt idx="1770">
                  <c:v>100.3333333333331</c:v>
                </c:pt>
                <c:pt idx="1771">
                  <c:v>100.3333333333331</c:v>
                </c:pt>
                <c:pt idx="1772">
                  <c:v>100.3333333333331</c:v>
                </c:pt>
                <c:pt idx="1773">
                  <c:v>100.66666666666667</c:v>
                </c:pt>
                <c:pt idx="1774">
                  <c:v>100.66666666666667</c:v>
                </c:pt>
                <c:pt idx="1775">
                  <c:v>100.66666666666667</c:v>
                </c:pt>
                <c:pt idx="1776">
                  <c:v>100.66666666666667</c:v>
                </c:pt>
                <c:pt idx="1777">
                  <c:v>100.66666666666667</c:v>
                </c:pt>
                <c:pt idx="1778">
                  <c:v>100.66666666666667</c:v>
                </c:pt>
                <c:pt idx="1779">
                  <c:v>100.66666666666667</c:v>
                </c:pt>
                <c:pt idx="1780">
                  <c:v>100.66666666666667</c:v>
                </c:pt>
                <c:pt idx="1781">
                  <c:v>100.66666666666667</c:v>
                </c:pt>
                <c:pt idx="1782">
                  <c:v>100.66666666666667</c:v>
                </c:pt>
                <c:pt idx="1783">
                  <c:v>100.66666666666667</c:v>
                </c:pt>
                <c:pt idx="1784">
                  <c:v>100.66666666666667</c:v>
                </c:pt>
                <c:pt idx="1785">
                  <c:v>100.66666666666667</c:v>
                </c:pt>
                <c:pt idx="1786">
                  <c:v>100.66666666666667</c:v>
                </c:pt>
                <c:pt idx="1787">
                  <c:v>100.66666666666667</c:v>
                </c:pt>
                <c:pt idx="1788">
                  <c:v>100.66666666666667</c:v>
                </c:pt>
                <c:pt idx="1789">
                  <c:v>100.66666666666667</c:v>
                </c:pt>
                <c:pt idx="1790">
                  <c:v>100.66666666666667</c:v>
                </c:pt>
                <c:pt idx="1791">
                  <c:v>100.66666666666667</c:v>
                </c:pt>
                <c:pt idx="1792">
                  <c:v>100.66666666666667</c:v>
                </c:pt>
                <c:pt idx="1793">
                  <c:v>100.66666666666667</c:v>
                </c:pt>
                <c:pt idx="1794">
                  <c:v>100.66666666666667</c:v>
                </c:pt>
                <c:pt idx="1795">
                  <c:v>100.66666666666667</c:v>
                </c:pt>
                <c:pt idx="1796">
                  <c:v>100.66666666666667</c:v>
                </c:pt>
                <c:pt idx="1797">
                  <c:v>100.66666666666667</c:v>
                </c:pt>
                <c:pt idx="1798">
                  <c:v>100.66666666666667</c:v>
                </c:pt>
                <c:pt idx="1799">
                  <c:v>100.66666666666667</c:v>
                </c:pt>
                <c:pt idx="1800">
                  <c:v>100.66666666666667</c:v>
                </c:pt>
                <c:pt idx="1801">
                  <c:v>100.66666666666667</c:v>
                </c:pt>
                <c:pt idx="1802">
                  <c:v>100.66666666666667</c:v>
                </c:pt>
                <c:pt idx="1803">
                  <c:v>100.66666666666667</c:v>
                </c:pt>
                <c:pt idx="1804">
                  <c:v>97.333333333333258</c:v>
                </c:pt>
                <c:pt idx="1805">
                  <c:v>97.333333333333258</c:v>
                </c:pt>
                <c:pt idx="1806">
                  <c:v>97.333333333333258</c:v>
                </c:pt>
                <c:pt idx="1807">
                  <c:v>97.333333333333258</c:v>
                </c:pt>
                <c:pt idx="1808">
                  <c:v>97.333333333333258</c:v>
                </c:pt>
                <c:pt idx="1809">
                  <c:v>97.333333333333258</c:v>
                </c:pt>
                <c:pt idx="1810">
                  <c:v>97.333333333333258</c:v>
                </c:pt>
                <c:pt idx="1811">
                  <c:v>97.333333333333258</c:v>
                </c:pt>
                <c:pt idx="1812">
                  <c:v>97.333333333333258</c:v>
                </c:pt>
                <c:pt idx="1813">
                  <c:v>97.333333333333258</c:v>
                </c:pt>
                <c:pt idx="1814">
                  <c:v>97.333333333333258</c:v>
                </c:pt>
                <c:pt idx="1815">
                  <c:v>97.333333333333258</c:v>
                </c:pt>
                <c:pt idx="1816">
                  <c:v>97.333333333333258</c:v>
                </c:pt>
                <c:pt idx="1817">
                  <c:v>97.333333333333258</c:v>
                </c:pt>
                <c:pt idx="1818">
                  <c:v>97.333333333333258</c:v>
                </c:pt>
                <c:pt idx="1819">
                  <c:v>97.333333333333258</c:v>
                </c:pt>
                <c:pt idx="1820">
                  <c:v>97.333333333333258</c:v>
                </c:pt>
                <c:pt idx="1821">
                  <c:v>97.333333333333258</c:v>
                </c:pt>
                <c:pt idx="1822">
                  <c:v>97.333333333333258</c:v>
                </c:pt>
                <c:pt idx="1823">
                  <c:v>97.333333333333258</c:v>
                </c:pt>
                <c:pt idx="1824">
                  <c:v>97.333333333333258</c:v>
                </c:pt>
                <c:pt idx="1825">
                  <c:v>97.333333333333258</c:v>
                </c:pt>
                <c:pt idx="1826">
                  <c:v>97.333333333333258</c:v>
                </c:pt>
                <c:pt idx="1827">
                  <c:v>97.333333333333258</c:v>
                </c:pt>
                <c:pt idx="1828">
                  <c:v>97.333333333333258</c:v>
                </c:pt>
                <c:pt idx="1829">
                  <c:v>97.333333333333258</c:v>
                </c:pt>
                <c:pt idx="1830">
                  <c:v>97.333333333333258</c:v>
                </c:pt>
                <c:pt idx="1831">
                  <c:v>97.333333333333258</c:v>
                </c:pt>
                <c:pt idx="1832">
                  <c:v>97.333333333333258</c:v>
                </c:pt>
                <c:pt idx="1833">
                  <c:v>94</c:v>
                </c:pt>
                <c:pt idx="1834">
                  <c:v>94</c:v>
                </c:pt>
                <c:pt idx="1835">
                  <c:v>94</c:v>
                </c:pt>
                <c:pt idx="1836">
                  <c:v>94</c:v>
                </c:pt>
                <c:pt idx="1837">
                  <c:v>94</c:v>
                </c:pt>
                <c:pt idx="1838">
                  <c:v>94</c:v>
                </c:pt>
                <c:pt idx="1839">
                  <c:v>94</c:v>
                </c:pt>
                <c:pt idx="1840">
                  <c:v>94</c:v>
                </c:pt>
                <c:pt idx="1841">
                  <c:v>94</c:v>
                </c:pt>
                <c:pt idx="1842">
                  <c:v>94</c:v>
                </c:pt>
                <c:pt idx="1843">
                  <c:v>94</c:v>
                </c:pt>
                <c:pt idx="1844">
                  <c:v>94</c:v>
                </c:pt>
                <c:pt idx="1845">
                  <c:v>94</c:v>
                </c:pt>
                <c:pt idx="1846">
                  <c:v>94</c:v>
                </c:pt>
                <c:pt idx="1847">
                  <c:v>94</c:v>
                </c:pt>
                <c:pt idx="1848">
                  <c:v>94</c:v>
                </c:pt>
                <c:pt idx="1849">
                  <c:v>94</c:v>
                </c:pt>
                <c:pt idx="1850">
                  <c:v>94</c:v>
                </c:pt>
                <c:pt idx="1851">
                  <c:v>94</c:v>
                </c:pt>
                <c:pt idx="1852">
                  <c:v>94</c:v>
                </c:pt>
                <c:pt idx="1853">
                  <c:v>94</c:v>
                </c:pt>
                <c:pt idx="1854">
                  <c:v>94</c:v>
                </c:pt>
                <c:pt idx="1855">
                  <c:v>94</c:v>
                </c:pt>
                <c:pt idx="1856">
                  <c:v>94</c:v>
                </c:pt>
                <c:pt idx="1857">
                  <c:v>94</c:v>
                </c:pt>
                <c:pt idx="1858">
                  <c:v>94</c:v>
                </c:pt>
                <c:pt idx="1859">
                  <c:v>94</c:v>
                </c:pt>
                <c:pt idx="1860">
                  <c:v>94</c:v>
                </c:pt>
                <c:pt idx="1861">
                  <c:v>94</c:v>
                </c:pt>
                <c:pt idx="1862">
                  <c:v>94</c:v>
                </c:pt>
                <c:pt idx="1863">
                  <c:v>96.333333333333258</c:v>
                </c:pt>
                <c:pt idx="1864">
                  <c:v>96.333333333333258</c:v>
                </c:pt>
                <c:pt idx="1865">
                  <c:v>96.333333333333258</c:v>
                </c:pt>
                <c:pt idx="1866">
                  <c:v>96.333333333333258</c:v>
                </c:pt>
                <c:pt idx="1867">
                  <c:v>96.333333333333258</c:v>
                </c:pt>
                <c:pt idx="1868">
                  <c:v>96.333333333333258</c:v>
                </c:pt>
                <c:pt idx="1869">
                  <c:v>96.333333333333258</c:v>
                </c:pt>
                <c:pt idx="1870">
                  <c:v>96.333333333333258</c:v>
                </c:pt>
                <c:pt idx="1871">
                  <c:v>96.333333333333258</c:v>
                </c:pt>
                <c:pt idx="1872">
                  <c:v>96.333333333333258</c:v>
                </c:pt>
                <c:pt idx="1873">
                  <c:v>96.333333333333258</c:v>
                </c:pt>
                <c:pt idx="1874">
                  <c:v>96.333333333333258</c:v>
                </c:pt>
                <c:pt idx="1875">
                  <c:v>96.333333333333258</c:v>
                </c:pt>
                <c:pt idx="1876">
                  <c:v>96.333333333333258</c:v>
                </c:pt>
                <c:pt idx="1877">
                  <c:v>96.333333333333258</c:v>
                </c:pt>
                <c:pt idx="1878">
                  <c:v>96.333333333333258</c:v>
                </c:pt>
                <c:pt idx="1879">
                  <c:v>96.333333333333258</c:v>
                </c:pt>
                <c:pt idx="1880">
                  <c:v>96.333333333333258</c:v>
                </c:pt>
                <c:pt idx="1881">
                  <c:v>96.333333333333258</c:v>
                </c:pt>
                <c:pt idx="1882">
                  <c:v>96.333333333333258</c:v>
                </c:pt>
                <c:pt idx="1883">
                  <c:v>96.333333333333258</c:v>
                </c:pt>
                <c:pt idx="1884">
                  <c:v>96.333333333333258</c:v>
                </c:pt>
                <c:pt idx="1885">
                  <c:v>96.333333333333258</c:v>
                </c:pt>
                <c:pt idx="1886">
                  <c:v>96.333333333333258</c:v>
                </c:pt>
                <c:pt idx="1887">
                  <c:v>96.333333333333258</c:v>
                </c:pt>
                <c:pt idx="1888">
                  <c:v>96.333333333333258</c:v>
                </c:pt>
                <c:pt idx="1889">
                  <c:v>96.333333333333258</c:v>
                </c:pt>
                <c:pt idx="1890">
                  <c:v>96.333333333333258</c:v>
                </c:pt>
                <c:pt idx="1891">
                  <c:v>96.333333333333258</c:v>
                </c:pt>
                <c:pt idx="1892">
                  <c:v>96.333333333333258</c:v>
                </c:pt>
                <c:pt idx="1893">
                  <c:v>96.333333333333258</c:v>
                </c:pt>
              </c:numCache>
            </c:numRef>
          </c:val>
        </c:ser>
        <c:ser>
          <c:idx val="2"/>
          <c:order val="2"/>
          <c:tx>
            <c:strRef>
              <c:f>'АД опер'!$E$1</c:f>
              <c:strCache>
                <c:ptCount val="1"/>
                <c:pt idx="0">
                  <c:v>Диаст АД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'АД опер'!$A$2:$A$1895</c:f>
              <c:numCache>
                <c:formatCode>h:mm:ss</c:formatCode>
                <c:ptCount val="1894"/>
                <c:pt idx="0">
                  <c:v>0.55789351851852176</c:v>
                </c:pt>
                <c:pt idx="1">
                  <c:v>0.55796296296295944</c:v>
                </c:pt>
                <c:pt idx="2">
                  <c:v>0.55803240740740734</c:v>
                </c:pt>
                <c:pt idx="3">
                  <c:v>0.55810185185185179</c:v>
                </c:pt>
                <c:pt idx="4">
                  <c:v>0.55817129629629858</c:v>
                </c:pt>
                <c:pt idx="5">
                  <c:v>0.55822916666666667</c:v>
                </c:pt>
                <c:pt idx="6">
                  <c:v>0.55829861111111312</c:v>
                </c:pt>
                <c:pt idx="7">
                  <c:v>0.55836805555555569</c:v>
                </c:pt>
                <c:pt idx="8">
                  <c:v>0.55843749999999959</c:v>
                </c:pt>
                <c:pt idx="9">
                  <c:v>0.55850694444444449</c:v>
                </c:pt>
                <c:pt idx="10">
                  <c:v>0.5585763888888885</c:v>
                </c:pt>
                <c:pt idx="11">
                  <c:v>0.55864583333333795</c:v>
                </c:pt>
                <c:pt idx="12">
                  <c:v>0.5587037037037037</c:v>
                </c:pt>
                <c:pt idx="13">
                  <c:v>0.5587731481481486</c:v>
                </c:pt>
                <c:pt idx="14">
                  <c:v>0.55884259259259506</c:v>
                </c:pt>
                <c:pt idx="15">
                  <c:v>0.55891203703703707</c:v>
                </c:pt>
                <c:pt idx="16">
                  <c:v>0.55898148148148163</c:v>
                </c:pt>
                <c:pt idx="17">
                  <c:v>0.55905092592592387</c:v>
                </c:pt>
                <c:pt idx="18">
                  <c:v>0.5591203703703721</c:v>
                </c:pt>
                <c:pt idx="19">
                  <c:v>0.55917824074074052</c:v>
                </c:pt>
                <c:pt idx="20">
                  <c:v>0.55924768518518564</c:v>
                </c:pt>
                <c:pt idx="21">
                  <c:v>0.55931712962962765</c:v>
                </c:pt>
                <c:pt idx="22">
                  <c:v>0.55938657407407411</c:v>
                </c:pt>
                <c:pt idx="23">
                  <c:v>0.55945601851852056</c:v>
                </c:pt>
                <c:pt idx="24">
                  <c:v>0.55952546296296257</c:v>
                </c:pt>
                <c:pt idx="25">
                  <c:v>0.55959490740740769</c:v>
                </c:pt>
                <c:pt idx="26">
                  <c:v>0.55966435185185159</c:v>
                </c:pt>
                <c:pt idx="27">
                  <c:v>0.5597337962962966</c:v>
                </c:pt>
                <c:pt idx="28">
                  <c:v>0.55979166666666869</c:v>
                </c:pt>
                <c:pt idx="29">
                  <c:v>0.55986111111111114</c:v>
                </c:pt>
                <c:pt idx="30">
                  <c:v>0.5599305555555556</c:v>
                </c:pt>
                <c:pt idx="31">
                  <c:v>0.55999999999999994</c:v>
                </c:pt>
                <c:pt idx="32">
                  <c:v>0.56006944444444462</c:v>
                </c:pt>
                <c:pt idx="33">
                  <c:v>0.56013888888888885</c:v>
                </c:pt>
                <c:pt idx="34">
                  <c:v>0.56019675925925927</c:v>
                </c:pt>
                <c:pt idx="35">
                  <c:v>0.5602662037037035</c:v>
                </c:pt>
                <c:pt idx="36">
                  <c:v>0.56033564814814862</c:v>
                </c:pt>
                <c:pt idx="37">
                  <c:v>0.56040509259259574</c:v>
                </c:pt>
                <c:pt idx="38">
                  <c:v>0.56047453703703709</c:v>
                </c:pt>
                <c:pt idx="39">
                  <c:v>0.56054398148148155</c:v>
                </c:pt>
                <c:pt idx="40">
                  <c:v>0.56061342592592556</c:v>
                </c:pt>
                <c:pt idx="41">
                  <c:v>0.56067129629629953</c:v>
                </c:pt>
                <c:pt idx="42">
                  <c:v>0.56074074074074076</c:v>
                </c:pt>
                <c:pt idx="43">
                  <c:v>0.56081018518518522</c:v>
                </c:pt>
                <c:pt idx="44">
                  <c:v>0.56087962962963156</c:v>
                </c:pt>
                <c:pt idx="45">
                  <c:v>0.56094907407407801</c:v>
                </c:pt>
                <c:pt idx="46">
                  <c:v>0.5610185185185208</c:v>
                </c:pt>
                <c:pt idx="47">
                  <c:v>0.56108796296296026</c:v>
                </c:pt>
                <c:pt idx="48">
                  <c:v>0.56114583333333734</c:v>
                </c:pt>
                <c:pt idx="49">
                  <c:v>0.5612152777777778</c:v>
                </c:pt>
                <c:pt idx="50">
                  <c:v>0.56128472222222159</c:v>
                </c:pt>
                <c:pt idx="51">
                  <c:v>0.56135416666666649</c:v>
                </c:pt>
                <c:pt idx="52">
                  <c:v>0.56142361111111161</c:v>
                </c:pt>
                <c:pt idx="53">
                  <c:v>0.56149305555555562</c:v>
                </c:pt>
                <c:pt idx="54">
                  <c:v>0.56155092592592326</c:v>
                </c:pt>
                <c:pt idx="55">
                  <c:v>0.56162037037037271</c:v>
                </c:pt>
                <c:pt idx="56">
                  <c:v>0.5616898148148175</c:v>
                </c:pt>
                <c:pt idx="57">
                  <c:v>0.56175925925925962</c:v>
                </c:pt>
                <c:pt idx="58">
                  <c:v>0.56182870370370364</c:v>
                </c:pt>
                <c:pt idx="59">
                  <c:v>0.56189814814814865</c:v>
                </c:pt>
                <c:pt idx="60">
                  <c:v>0.56195601851852106</c:v>
                </c:pt>
                <c:pt idx="61">
                  <c:v>0.56202546296296296</c:v>
                </c:pt>
                <c:pt idx="62">
                  <c:v>0.56209490740740764</c:v>
                </c:pt>
                <c:pt idx="63">
                  <c:v>0.56216435185184987</c:v>
                </c:pt>
                <c:pt idx="64">
                  <c:v>0.56223379629629633</c:v>
                </c:pt>
                <c:pt idx="65">
                  <c:v>0.56230324074074056</c:v>
                </c:pt>
                <c:pt idx="66">
                  <c:v>0.56237268518518524</c:v>
                </c:pt>
                <c:pt idx="67">
                  <c:v>0.56243055555555554</c:v>
                </c:pt>
                <c:pt idx="68">
                  <c:v>0.5625</c:v>
                </c:pt>
                <c:pt idx="69">
                  <c:v>0.56256944444444468</c:v>
                </c:pt>
                <c:pt idx="70">
                  <c:v>0.56263888888889091</c:v>
                </c:pt>
                <c:pt idx="71">
                  <c:v>0.56270833333333581</c:v>
                </c:pt>
                <c:pt idx="72">
                  <c:v>0.56277777777777771</c:v>
                </c:pt>
                <c:pt idx="73">
                  <c:v>0.56284722222222261</c:v>
                </c:pt>
                <c:pt idx="74">
                  <c:v>0.56290509259259669</c:v>
                </c:pt>
                <c:pt idx="75">
                  <c:v>0.56297453703703704</c:v>
                </c:pt>
                <c:pt idx="76">
                  <c:v>0.5630439814814816</c:v>
                </c:pt>
                <c:pt idx="77">
                  <c:v>0.56311342592592351</c:v>
                </c:pt>
                <c:pt idx="78">
                  <c:v>0.56318287037037063</c:v>
                </c:pt>
                <c:pt idx="79">
                  <c:v>0.56325231481481486</c:v>
                </c:pt>
                <c:pt idx="80">
                  <c:v>0.56332175925925931</c:v>
                </c:pt>
                <c:pt idx="81">
                  <c:v>0.56337962962962962</c:v>
                </c:pt>
                <c:pt idx="82">
                  <c:v>0.56344907407407685</c:v>
                </c:pt>
                <c:pt idx="83">
                  <c:v>0.56351851851851864</c:v>
                </c:pt>
                <c:pt idx="84">
                  <c:v>0.5635879629629591</c:v>
                </c:pt>
                <c:pt idx="85">
                  <c:v>0.56365740740740922</c:v>
                </c:pt>
                <c:pt idx="86">
                  <c:v>0.56372685185185178</c:v>
                </c:pt>
                <c:pt idx="87">
                  <c:v>0.56379629629629824</c:v>
                </c:pt>
                <c:pt idx="88">
                  <c:v>0.56385416666666666</c:v>
                </c:pt>
                <c:pt idx="89">
                  <c:v>0.563923611111113</c:v>
                </c:pt>
                <c:pt idx="90">
                  <c:v>0.56399305555555757</c:v>
                </c:pt>
                <c:pt idx="91">
                  <c:v>0.56406249999999958</c:v>
                </c:pt>
                <c:pt idx="92">
                  <c:v>0.5641319444444447</c:v>
                </c:pt>
                <c:pt idx="93">
                  <c:v>0.56420138888888893</c:v>
                </c:pt>
                <c:pt idx="94">
                  <c:v>0.56425925925925924</c:v>
                </c:pt>
                <c:pt idx="95">
                  <c:v>0.56432870370370369</c:v>
                </c:pt>
                <c:pt idx="96">
                  <c:v>0.56439814814814815</c:v>
                </c:pt>
                <c:pt idx="97">
                  <c:v>0.5644675925925926</c:v>
                </c:pt>
                <c:pt idx="98">
                  <c:v>0.56453703703703706</c:v>
                </c:pt>
                <c:pt idx="99">
                  <c:v>0.56460648148148163</c:v>
                </c:pt>
                <c:pt idx="100">
                  <c:v>0.56467592592592586</c:v>
                </c:pt>
                <c:pt idx="101">
                  <c:v>0.56473379629629661</c:v>
                </c:pt>
                <c:pt idx="102">
                  <c:v>0.56480324074074051</c:v>
                </c:pt>
                <c:pt idx="103">
                  <c:v>0.56487268518518563</c:v>
                </c:pt>
                <c:pt idx="104">
                  <c:v>0.56494212962962953</c:v>
                </c:pt>
                <c:pt idx="105">
                  <c:v>0.56501157407407465</c:v>
                </c:pt>
                <c:pt idx="106">
                  <c:v>0.5650810185185221</c:v>
                </c:pt>
                <c:pt idx="107">
                  <c:v>0.56519675925925927</c:v>
                </c:pt>
                <c:pt idx="108">
                  <c:v>0.56526620370370351</c:v>
                </c:pt>
                <c:pt idx="109">
                  <c:v>0.56532407407407625</c:v>
                </c:pt>
                <c:pt idx="110">
                  <c:v>0.56539351851852082</c:v>
                </c:pt>
                <c:pt idx="111">
                  <c:v>0.56546296296295884</c:v>
                </c:pt>
                <c:pt idx="112">
                  <c:v>0.5655324074074074</c:v>
                </c:pt>
                <c:pt idx="113">
                  <c:v>0.56560185185185263</c:v>
                </c:pt>
                <c:pt idx="114">
                  <c:v>0.56567129629629953</c:v>
                </c:pt>
                <c:pt idx="115">
                  <c:v>0.56572916666666673</c:v>
                </c:pt>
                <c:pt idx="116">
                  <c:v>0.56579861111111385</c:v>
                </c:pt>
                <c:pt idx="117">
                  <c:v>0.56586805555555564</c:v>
                </c:pt>
                <c:pt idx="118">
                  <c:v>0.56593749999999998</c:v>
                </c:pt>
                <c:pt idx="119">
                  <c:v>0.56600694444444444</c:v>
                </c:pt>
                <c:pt idx="120">
                  <c:v>0.56607638888888889</c:v>
                </c:pt>
                <c:pt idx="121">
                  <c:v>0.56614583333333734</c:v>
                </c:pt>
                <c:pt idx="122">
                  <c:v>0.56620370370370354</c:v>
                </c:pt>
                <c:pt idx="123">
                  <c:v>0.56627314814814811</c:v>
                </c:pt>
                <c:pt idx="124">
                  <c:v>0.56634259259259456</c:v>
                </c:pt>
                <c:pt idx="125">
                  <c:v>0.56641203703703658</c:v>
                </c:pt>
                <c:pt idx="126">
                  <c:v>0.5664814814814817</c:v>
                </c:pt>
                <c:pt idx="127">
                  <c:v>0.56655092592592327</c:v>
                </c:pt>
                <c:pt idx="128">
                  <c:v>0.56662037037037272</c:v>
                </c:pt>
                <c:pt idx="129">
                  <c:v>0.5666782407407408</c:v>
                </c:pt>
                <c:pt idx="130">
                  <c:v>0.5667476851851877</c:v>
                </c:pt>
                <c:pt idx="131">
                  <c:v>0.56681712962962949</c:v>
                </c:pt>
                <c:pt idx="132">
                  <c:v>0.56688657407407461</c:v>
                </c:pt>
                <c:pt idx="133">
                  <c:v>0.56695601851852107</c:v>
                </c:pt>
                <c:pt idx="134">
                  <c:v>0.56702546296296297</c:v>
                </c:pt>
                <c:pt idx="135">
                  <c:v>0.56708333333333361</c:v>
                </c:pt>
                <c:pt idx="136">
                  <c:v>0.56715277777777751</c:v>
                </c:pt>
                <c:pt idx="137">
                  <c:v>0.56722222222222218</c:v>
                </c:pt>
                <c:pt idx="138">
                  <c:v>0.56729166666666664</c:v>
                </c:pt>
                <c:pt idx="139">
                  <c:v>0.56736111111111109</c:v>
                </c:pt>
                <c:pt idx="140">
                  <c:v>0.56743055555555555</c:v>
                </c:pt>
                <c:pt idx="141">
                  <c:v>0.5675</c:v>
                </c:pt>
                <c:pt idx="142">
                  <c:v>0.56755787037037064</c:v>
                </c:pt>
                <c:pt idx="143">
                  <c:v>0.56762731481481565</c:v>
                </c:pt>
                <c:pt idx="144">
                  <c:v>0.56769675925925933</c:v>
                </c:pt>
                <c:pt idx="145">
                  <c:v>0.56776620370370368</c:v>
                </c:pt>
                <c:pt idx="146">
                  <c:v>0.56783564814815013</c:v>
                </c:pt>
                <c:pt idx="147">
                  <c:v>0.56790509259259669</c:v>
                </c:pt>
                <c:pt idx="148">
                  <c:v>0.56797453703703704</c:v>
                </c:pt>
                <c:pt idx="149">
                  <c:v>0.56803240740740735</c:v>
                </c:pt>
                <c:pt idx="150">
                  <c:v>0.5681018518518518</c:v>
                </c:pt>
                <c:pt idx="151">
                  <c:v>0.5681712962962987</c:v>
                </c:pt>
                <c:pt idx="152">
                  <c:v>0.56824074074074049</c:v>
                </c:pt>
                <c:pt idx="153">
                  <c:v>0.56831018518518517</c:v>
                </c:pt>
                <c:pt idx="154">
                  <c:v>0.56837962962962962</c:v>
                </c:pt>
                <c:pt idx="155">
                  <c:v>0.56843749999999948</c:v>
                </c:pt>
                <c:pt idx="156">
                  <c:v>0.5685069444444445</c:v>
                </c:pt>
                <c:pt idx="157">
                  <c:v>0.56857638888888851</c:v>
                </c:pt>
                <c:pt idx="158">
                  <c:v>0.56864583333333796</c:v>
                </c:pt>
                <c:pt idx="159">
                  <c:v>0.56871527777777775</c:v>
                </c:pt>
                <c:pt idx="160">
                  <c:v>0.56878472222222221</c:v>
                </c:pt>
                <c:pt idx="161">
                  <c:v>0.56885416666666666</c:v>
                </c:pt>
                <c:pt idx="162">
                  <c:v>0.56891203703703697</c:v>
                </c:pt>
                <c:pt idx="163">
                  <c:v>0.56898148148148164</c:v>
                </c:pt>
                <c:pt idx="164">
                  <c:v>0.56905092592592399</c:v>
                </c:pt>
                <c:pt idx="165">
                  <c:v>0.56912037037037211</c:v>
                </c:pt>
                <c:pt idx="166">
                  <c:v>0.56918981481481679</c:v>
                </c:pt>
                <c:pt idx="167">
                  <c:v>0.56925925925925924</c:v>
                </c:pt>
                <c:pt idx="168">
                  <c:v>0.56931712962962788</c:v>
                </c:pt>
                <c:pt idx="169">
                  <c:v>0.56938657407407411</c:v>
                </c:pt>
                <c:pt idx="170">
                  <c:v>0.56945601851852068</c:v>
                </c:pt>
                <c:pt idx="171">
                  <c:v>0.56952546296296258</c:v>
                </c:pt>
                <c:pt idx="172">
                  <c:v>0.5695949074074077</c:v>
                </c:pt>
                <c:pt idx="173">
                  <c:v>0.56966435185185149</c:v>
                </c:pt>
                <c:pt idx="174">
                  <c:v>0.56973379629629661</c:v>
                </c:pt>
                <c:pt idx="175">
                  <c:v>0.56979166666666892</c:v>
                </c:pt>
                <c:pt idx="176">
                  <c:v>0.56986111111111104</c:v>
                </c:pt>
                <c:pt idx="177">
                  <c:v>0.56993055555555561</c:v>
                </c:pt>
                <c:pt idx="178">
                  <c:v>0.56999999999999995</c:v>
                </c:pt>
                <c:pt idx="179">
                  <c:v>0.57006944444444463</c:v>
                </c:pt>
                <c:pt idx="180">
                  <c:v>0.57013888888888964</c:v>
                </c:pt>
                <c:pt idx="181">
                  <c:v>0.57019675925925928</c:v>
                </c:pt>
                <c:pt idx="182">
                  <c:v>0.57026620370370351</c:v>
                </c:pt>
                <c:pt idx="183">
                  <c:v>0.57033564814814863</c:v>
                </c:pt>
                <c:pt idx="184">
                  <c:v>0.57040509259259575</c:v>
                </c:pt>
                <c:pt idx="185">
                  <c:v>0.5704745370370371</c:v>
                </c:pt>
                <c:pt idx="186">
                  <c:v>0.57054398148148155</c:v>
                </c:pt>
                <c:pt idx="187">
                  <c:v>0.57061342592592557</c:v>
                </c:pt>
                <c:pt idx="188">
                  <c:v>0.57067129629629965</c:v>
                </c:pt>
                <c:pt idx="189">
                  <c:v>0.57074074074074077</c:v>
                </c:pt>
                <c:pt idx="190">
                  <c:v>0.57081018518518511</c:v>
                </c:pt>
                <c:pt idx="191">
                  <c:v>0.57087962962963168</c:v>
                </c:pt>
                <c:pt idx="192">
                  <c:v>0.57094907407407802</c:v>
                </c:pt>
                <c:pt idx="193">
                  <c:v>0.57101851851852081</c:v>
                </c:pt>
                <c:pt idx="194">
                  <c:v>0.57108796296296027</c:v>
                </c:pt>
                <c:pt idx="195">
                  <c:v>0.57114583333333735</c:v>
                </c:pt>
                <c:pt idx="196">
                  <c:v>0.57121527777777781</c:v>
                </c:pt>
                <c:pt idx="197">
                  <c:v>0.57128472222222226</c:v>
                </c:pt>
                <c:pt idx="198">
                  <c:v>0.5713541666666665</c:v>
                </c:pt>
                <c:pt idx="199">
                  <c:v>0.57142361111111162</c:v>
                </c:pt>
                <c:pt idx="200">
                  <c:v>0.57149305555555563</c:v>
                </c:pt>
                <c:pt idx="201">
                  <c:v>0.57155092592592327</c:v>
                </c:pt>
                <c:pt idx="202">
                  <c:v>0.57162037037037294</c:v>
                </c:pt>
                <c:pt idx="203">
                  <c:v>0.57168981481481751</c:v>
                </c:pt>
                <c:pt idx="204">
                  <c:v>0.57175925925925963</c:v>
                </c:pt>
                <c:pt idx="205">
                  <c:v>0.57182870370370364</c:v>
                </c:pt>
                <c:pt idx="206">
                  <c:v>0.57189814814814965</c:v>
                </c:pt>
                <c:pt idx="207">
                  <c:v>0.57196759259259444</c:v>
                </c:pt>
                <c:pt idx="208">
                  <c:v>0.57202546296296297</c:v>
                </c:pt>
                <c:pt idx="209">
                  <c:v>0.57209490740740765</c:v>
                </c:pt>
                <c:pt idx="210">
                  <c:v>0.57216435185185011</c:v>
                </c:pt>
                <c:pt idx="211">
                  <c:v>0.57223379629629634</c:v>
                </c:pt>
                <c:pt idx="212">
                  <c:v>0.57230324074074057</c:v>
                </c:pt>
                <c:pt idx="213">
                  <c:v>0.57237268518518525</c:v>
                </c:pt>
                <c:pt idx="214">
                  <c:v>0.57244212962962959</c:v>
                </c:pt>
                <c:pt idx="215">
                  <c:v>0.57250000000000001</c:v>
                </c:pt>
                <c:pt idx="216">
                  <c:v>0.57256944444444469</c:v>
                </c:pt>
                <c:pt idx="217">
                  <c:v>0.57263888888889114</c:v>
                </c:pt>
                <c:pt idx="218">
                  <c:v>0.57270833333333571</c:v>
                </c:pt>
                <c:pt idx="219">
                  <c:v>0.57277777777777772</c:v>
                </c:pt>
                <c:pt idx="220">
                  <c:v>0.57284722222222262</c:v>
                </c:pt>
                <c:pt idx="221">
                  <c:v>0.57291666666666652</c:v>
                </c:pt>
                <c:pt idx="222">
                  <c:v>0.57297453703703705</c:v>
                </c:pt>
                <c:pt idx="223">
                  <c:v>0.57304398148148161</c:v>
                </c:pt>
                <c:pt idx="224">
                  <c:v>0.57311342592592363</c:v>
                </c:pt>
                <c:pt idx="225">
                  <c:v>0.57318287037037063</c:v>
                </c:pt>
                <c:pt idx="226">
                  <c:v>0.57325231481481487</c:v>
                </c:pt>
                <c:pt idx="227">
                  <c:v>0.57332175925925932</c:v>
                </c:pt>
                <c:pt idx="228">
                  <c:v>0.57339120370370555</c:v>
                </c:pt>
                <c:pt idx="229">
                  <c:v>0.5734490740740773</c:v>
                </c:pt>
                <c:pt idx="230">
                  <c:v>0.57351851851851865</c:v>
                </c:pt>
                <c:pt idx="231">
                  <c:v>0.57358796296295944</c:v>
                </c:pt>
                <c:pt idx="232">
                  <c:v>0.57365740740740934</c:v>
                </c:pt>
                <c:pt idx="233">
                  <c:v>0.57372685185185179</c:v>
                </c:pt>
                <c:pt idx="234">
                  <c:v>0.57379629629629858</c:v>
                </c:pt>
                <c:pt idx="235">
                  <c:v>0.57385416666666667</c:v>
                </c:pt>
                <c:pt idx="236">
                  <c:v>0.57392361111111312</c:v>
                </c:pt>
                <c:pt idx="237">
                  <c:v>0.57399305555555769</c:v>
                </c:pt>
                <c:pt idx="238">
                  <c:v>0.57406249999999959</c:v>
                </c:pt>
                <c:pt idx="239">
                  <c:v>0.5741319444444446</c:v>
                </c:pt>
                <c:pt idx="240">
                  <c:v>0.57420138888888894</c:v>
                </c:pt>
                <c:pt idx="241">
                  <c:v>0.57427083333333595</c:v>
                </c:pt>
                <c:pt idx="242">
                  <c:v>0.5743287037037037</c:v>
                </c:pt>
                <c:pt idx="243">
                  <c:v>0.5743981481481486</c:v>
                </c:pt>
                <c:pt idx="244">
                  <c:v>0.57446759259259261</c:v>
                </c:pt>
                <c:pt idx="245">
                  <c:v>0.57453703703703707</c:v>
                </c:pt>
                <c:pt idx="246">
                  <c:v>0.57460648148148163</c:v>
                </c:pt>
                <c:pt idx="247">
                  <c:v>0.57467592592592587</c:v>
                </c:pt>
                <c:pt idx="248">
                  <c:v>0.57473379629629662</c:v>
                </c:pt>
                <c:pt idx="249">
                  <c:v>0.57480324074074052</c:v>
                </c:pt>
                <c:pt idx="250">
                  <c:v>0.57487268518518564</c:v>
                </c:pt>
                <c:pt idx="251">
                  <c:v>0.57494212962962954</c:v>
                </c:pt>
                <c:pt idx="252">
                  <c:v>0.57501157407407588</c:v>
                </c:pt>
                <c:pt idx="253">
                  <c:v>0.57508101851852256</c:v>
                </c:pt>
                <c:pt idx="254">
                  <c:v>0.57515046296296257</c:v>
                </c:pt>
                <c:pt idx="255">
                  <c:v>0.57520833333333365</c:v>
                </c:pt>
                <c:pt idx="256">
                  <c:v>0.57527777777777778</c:v>
                </c:pt>
                <c:pt idx="257">
                  <c:v>0.57534722222222223</c:v>
                </c:pt>
                <c:pt idx="258">
                  <c:v>0.57541666666666658</c:v>
                </c:pt>
                <c:pt idx="259">
                  <c:v>0.57548611111111059</c:v>
                </c:pt>
                <c:pt idx="260">
                  <c:v>0.5755555555555556</c:v>
                </c:pt>
                <c:pt idx="261">
                  <c:v>0.57562499999999994</c:v>
                </c:pt>
                <c:pt idx="262">
                  <c:v>0.5756828703703728</c:v>
                </c:pt>
                <c:pt idx="263">
                  <c:v>0.57575231481481481</c:v>
                </c:pt>
                <c:pt idx="264">
                  <c:v>0.5758217592592596</c:v>
                </c:pt>
                <c:pt idx="265">
                  <c:v>0.57589120370370628</c:v>
                </c:pt>
                <c:pt idx="266">
                  <c:v>0.57596064814814862</c:v>
                </c:pt>
                <c:pt idx="267">
                  <c:v>0.57601851851852082</c:v>
                </c:pt>
                <c:pt idx="268">
                  <c:v>0.57611111111111113</c:v>
                </c:pt>
                <c:pt idx="269">
                  <c:v>0.5761805555555557</c:v>
                </c:pt>
                <c:pt idx="270">
                  <c:v>0.57625000000000004</c:v>
                </c:pt>
                <c:pt idx="271">
                  <c:v>0.57630787037037234</c:v>
                </c:pt>
                <c:pt idx="272">
                  <c:v>0.5763773148148148</c:v>
                </c:pt>
                <c:pt idx="273">
                  <c:v>0.57644675925925926</c:v>
                </c:pt>
                <c:pt idx="274">
                  <c:v>0.57651620370370349</c:v>
                </c:pt>
                <c:pt idx="275">
                  <c:v>0.57658564814814861</c:v>
                </c:pt>
                <c:pt idx="276">
                  <c:v>0.57665509259259706</c:v>
                </c:pt>
                <c:pt idx="277">
                  <c:v>0.57672453703703763</c:v>
                </c:pt>
                <c:pt idx="278">
                  <c:v>0.5767824074074076</c:v>
                </c:pt>
                <c:pt idx="279">
                  <c:v>0.57685185185185184</c:v>
                </c:pt>
                <c:pt idx="280">
                  <c:v>0.57692129629629896</c:v>
                </c:pt>
                <c:pt idx="281">
                  <c:v>0.57699074074074053</c:v>
                </c:pt>
                <c:pt idx="282">
                  <c:v>0.5770601851851852</c:v>
                </c:pt>
                <c:pt idx="283">
                  <c:v>0.57719907407407811</c:v>
                </c:pt>
                <c:pt idx="284">
                  <c:v>0.57726851851852068</c:v>
                </c:pt>
                <c:pt idx="285">
                  <c:v>0.57732638888888888</c:v>
                </c:pt>
                <c:pt idx="286">
                  <c:v>0.57739583333333688</c:v>
                </c:pt>
                <c:pt idx="287">
                  <c:v>0.57746527777777779</c:v>
                </c:pt>
                <c:pt idx="288">
                  <c:v>0.57753472222222157</c:v>
                </c:pt>
                <c:pt idx="289">
                  <c:v>0.5776041666666667</c:v>
                </c:pt>
                <c:pt idx="290">
                  <c:v>0.57767361111111326</c:v>
                </c:pt>
                <c:pt idx="291">
                  <c:v>0.57774305555555783</c:v>
                </c:pt>
                <c:pt idx="292">
                  <c:v>0.57780092592592558</c:v>
                </c:pt>
                <c:pt idx="293">
                  <c:v>0.57787037037037281</c:v>
                </c:pt>
                <c:pt idx="294">
                  <c:v>0.57793981481481704</c:v>
                </c:pt>
                <c:pt idx="295">
                  <c:v>0.57800925925925961</c:v>
                </c:pt>
                <c:pt idx="296">
                  <c:v>0.57807870370370373</c:v>
                </c:pt>
                <c:pt idx="297">
                  <c:v>0.57814814814814863</c:v>
                </c:pt>
                <c:pt idx="298">
                  <c:v>0.57821759259259264</c:v>
                </c:pt>
                <c:pt idx="299">
                  <c:v>0.57827546296296251</c:v>
                </c:pt>
                <c:pt idx="300">
                  <c:v>0.57834490740740763</c:v>
                </c:pt>
                <c:pt idx="301">
                  <c:v>0.57841435185184986</c:v>
                </c:pt>
                <c:pt idx="302">
                  <c:v>0.57848379629629632</c:v>
                </c:pt>
                <c:pt idx="303">
                  <c:v>0.57855324074073899</c:v>
                </c:pt>
                <c:pt idx="304">
                  <c:v>0.57862268518518711</c:v>
                </c:pt>
                <c:pt idx="305">
                  <c:v>0.57869212962962968</c:v>
                </c:pt>
                <c:pt idx="306">
                  <c:v>0.57875000000000065</c:v>
                </c:pt>
                <c:pt idx="307">
                  <c:v>0.57881944444444622</c:v>
                </c:pt>
                <c:pt idx="308">
                  <c:v>0.5788888888888909</c:v>
                </c:pt>
                <c:pt idx="309">
                  <c:v>0.57895833333333535</c:v>
                </c:pt>
                <c:pt idx="310">
                  <c:v>0.57902777777777781</c:v>
                </c:pt>
                <c:pt idx="311">
                  <c:v>0.5790972222222226</c:v>
                </c:pt>
                <c:pt idx="312">
                  <c:v>0.5791666666666665</c:v>
                </c:pt>
                <c:pt idx="313">
                  <c:v>0.57922453703703702</c:v>
                </c:pt>
                <c:pt idx="314">
                  <c:v>0.5792939814814817</c:v>
                </c:pt>
                <c:pt idx="315">
                  <c:v>0.57936342592592327</c:v>
                </c:pt>
                <c:pt idx="316">
                  <c:v>0.57943287037037061</c:v>
                </c:pt>
                <c:pt idx="317">
                  <c:v>0.57950231481481451</c:v>
                </c:pt>
                <c:pt idx="318">
                  <c:v>0.57957175925925919</c:v>
                </c:pt>
                <c:pt idx="319">
                  <c:v>0.57964120370370675</c:v>
                </c:pt>
                <c:pt idx="320">
                  <c:v>0.57969907407407872</c:v>
                </c:pt>
                <c:pt idx="321">
                  <c:v>0.57976851851852118</c:v>
                </c:pt>
                <c:pt idx="322">
                  <c:v>0.57983796296296097</c:v>
                </c:pt>
                <c:pt idx="323">
                  <c:v>0.57990740740740765</c:v>
                </c:pt>
                <c:pt idx="324">
                  <c:v>0.57997685185185188</c:v>
                </c:pt>
                <c:pt idx="325">
                  <c:v>0.58004629629629634</c:v>
                </c:pt>
                <c:pt idx="326">
                  <c:v>0.58010416666666464</c:v>
                </c:pt>
                <c:pt idx="327">
                  <c:v>0.5801736111111111</c:v>
                </c:pt>
                <c:pt idx="328">
                  <c:v>0.58024305555555555</c:v>
                </c:pt>
                <c:pt idx="329">
                  <c:v>0.5803124999999969</c:v>
                </c:pt>
                <c:pt idx="330">
                  <c:v>0.58038194444444446</c:v>
                </c:pt>
                <c:pt idx="331">
                  <c:v>0.58045138888888859</c:v>
                </c:pt>
                <c:pt idx="332">
                  <c:v>0.58050925925925856</c:v>
                </c:pt>
                <c:pt idx="333">
                  <c:v>0.58057870370370357</c:v>
                </c:pt>
                <c:pt idx="334">
                  <c:v>0.58064814814814814</c:v>
                </c:pt>
                <c:pt idx="335">
                  <c:v>0.5807175925925927</c:v>
                </c:pt>
                <c:pt idx="336">
                  <c:v>0.58078703703703649</c:v>
                </c:pt>
                <c:pt idx="337">
                  <c:v>0.5808564814814815</c:v>
                </c:pt>
                <c:pt idx="338">
                  <c:v>0.58092592592592363</c:v>
                </c:pt>
                <c:pt idx="339">
                  <c:v>0.58098379629629626</c:v>
                </c:pt>
                <c:pt idx="340">
                  <c:v>0.58105324074073816</c:v>
                </c:pt>
                <c:pt idx="341">
                  <c:v>0.58112268518518517</c:v>
                </c:pt>
                <c:pt idx="342">
                  <c:v>0.5811921296296273</c:v>
                </c:pt>
                <c:pt idx="343">
                  <c:v>0.58126157407407408</c:v>
                </c:pt>
                <c:pt idx="344">
                  <c:v>0.58133101851851865</c:v>
                </c:pt>
                <c:pt idx="345">
                  <c:v>0.58140046296295944</c:v>
                </c:pt>
                <c:pt idx="346">
                  <c:v>0.58146990740740656</c:v>
                </c:pt>
                <c:pt idx="347">
                  <c:v>0.58153935185184868</c:v>
                </c:pt>
                <c:pt idx="348">
                  <c:v>0.58159722222222032</c:v>
                </c:pt>
                <c:pt idx="349">
                  <c:v>0.58166666666666489</c:v>
                </c:pt>
                <c:pt idx="350">
                  <c:v>0.58173611111111057</c:v>
                </c:pt>
                <c:pt idx="351">
                  <c:v>0.58180555555555569</c:v>
                </c:pt>
                <c:pt idx="352">
                  <c:v>0.58187500000000003</c:v>
                </c:pt>
                <c:pt idx="353">
                  <c:v>0.5819444444444446</c:v>
                </c:pt>
                <c:pt idx="354">
                  <c:v>0.5820138888888885</c:v>
                </c:pt>
                <c:pt idx="355">
                  <c:v>0.58207175925925858</c:v>
                </c:pt>
                <c:pt idx="356">
                  <c:v>0.5821412037037037</c:v>
                </c:pt>
                <c:pt idx="357">
                  <c:v>0.58221064814814816</c:v>
                </c:pt>
                <c:pt idx="358">
                  <c:v>0.58228009259259261</c:v>
                </c:pt>
                <c:pt idx="359">
                  <c:v>0.58234953703703707</c:v>
                </c:pt>
                <c:pt idx="360">
                  <c:v>0.58241898148147941</c:v>
                </c:pt>
                <c:pt idx="361">
                  <c:v>0.58248842592592187</c:v>
                </c:pt>
                <c:pt idx="362">
                  <c:v>0.58254629629629628</c:v>
                </c:pt>
                <c:pt idx="363">
                  <c:v>0.58261574074073841</c:v>
                </c:pt>
                <c:pt idx="364">
                  <c:v>0.58268518518518519</c:v>
                </c:pt>
                <c:pt idx="365">
                  <c:v>0.58275462962962954</c:v>
                </c:pt>
                <c:pt idx="366">
                  <c:v>0.58282407407407588</c:v>
                </c:pt>
                <c:pt idx="367">
                  <c:v>0.58289351851852056</c:v>
                </c:pt>
                <c:pt idx="368">
                  <c:v>0.58296296296295769</c:v>
                </c:pt>
                <c:pt idx="369">
                  <c:v>0.58303240740740747</c:v>
                </c:pt>
                <c:pt idx="370">
                  <c:v>0.58309027777777778</c:v>
                </c:pt>
                <c:pt idx="371">
                  <c:v>0.58315972222222157</c:v>
                </c:pt>
                <c:pt idx="372">
                  <c:v>0.58322916666666658</c:v>
                </c:pt>
                <c:pt idx="373">
                  <c:v>0.58329861111111114</c:v>
                </c:pt>
                <c:pt idx="374">
                  <c:v>0.58336805555555549</c:v>
                </c:pt>
                <c:pt idx="375">
                  <c:v>0.58343749999999728</c:v>
                </c:pt>
                <c:pt idx="376">
                  <c:v>0.58350694444444218</c:v>
                </c:pt>
                <c:pt idx="377">
                  <c:v>0.58357638888888641</c:v>
                </c:pt>
                <c:pt idx="378">
                  <c:v>0.58363425925925927</c:v>
                </c:pt>
                <c:pt idx="379">
                  <c:v>0.5837037037037035</c:v>
                </c:pt>
                <c:pt idx="380">
                  <c:v>0.58377314814814818</c:v>
                </c:pt>
                <c:pt idx="381">
                  <c:v>0.58384259259259264</c:v>
                </c:pt>
                <c:pt idx="382">
                  <c:v>0.58391203703703509</c:v>
                </c:pt>
                <c:pt idx="383">
                  <c:v>0.58398148148148155</c:v>
                </c:pt>
                <c:pt idx="384">
                  <c:v>0.58403935185184941</c:v>
                </c:pt>
                <c:pt idx="385">
                  <c:v>0.58410879629629631</c:v>
                </c:pt>
                <c:pt idx="386">
                  <c:v>0.58417824074073876</c:v>
                </c:pt>
                <c:pt idx="387">
                  <c:v>0.58424768518518522</c:v>
                </c:pt>
                <c:pt idx="388">
                  <c:v>0.58431712962962645</c:v>
                </c:pt>
                <c:pt idx="389">
                  <c:v>0.58438657407407357</c:v>
                </c:pt>
                <c:pt idx="390">
                  <c:v>0.58445601851851869</c:v>
                </c:pt>
                <c:pt idx="391">
                  <c:v>0.58452546296296026</c:v>
                </c:pt>
                <c:pt idx="392">
                  <c:v>0.58459490740740738</c:v>
                </c:pt>
                <c:pt idx="393">
                  <c:v>0.58465277777777758</c:v>
                </c:pt>
                <c:pt idx="394">
                  <c:v>0.58472222222222159</c:v>
                </c:pt>
                <c:pt idx="395">
                  <c:v>0.58479166666666671</c:v>
                </c:pt>
                <c:pt idx="396">
                  <c:v>0.58486111111111116</c:v>
                </c:pt>
                <c:pt idx="397">
                  <c:v>0.58493055555555551</c:v>
                </c:pt>
                <c:pt idx="398">
                  <c:v>0.58499999999999996</c:v>
                </c:pt>
                <c:pt idx="399">
                  <c:v>0.58506944444444442</c:v>
                </c:pt>
                <c:pt idx="400">
                  <c:v>0.58513888888888888</c:v>
                </c:pt>
                <c:pt idx="401">
                  <c:v>0.58519675925925707</c:v>
                </c:pt>
                <c:pt idx="402">
                  <c:v>0.58526620370370153</c:v>
                </c:pt>
                <c:pt idx="403">
                  <c:v>0.58537037037037043</c:v>
                </c:pt>
                <c:pt idx="404">
                  <c:v>0.58543981481481489</c:v>
                </c:pt>
                <c:pt idx="405">
                  <c:v>0.58550925925925856</c:v>
                </c:pt>
                <c:pt idx="406">
                  <c:v>0.58557870370370357</c:v>
                </c:pt>
                <c:pt idx="407">
                  <c:v>0.58564814814814814</c:v>
                </c:pt>
                <c:pt idx="408">
                  <c:v>0.5857175925925926</c:v>
                </c:pt>
                <c:pt idx="409">
                  <c:v>0.5857870370370365</c:v>
                </c:pt>
                <c:pt idx="410">
                  <c:v>0.58585648148148151</c:v>
                </c:pt>
                <c:pt idx="411">
                  <c:v>0.58591435185184926</c:v>
                </c:pt>
                <c:pt idx="412">
                  <c:v>0.58598379629629627</c:v>
                </c:pt>
                <c:pt idx="413">
                  <c:v>0.58605324074073839</c:v>
                </c:pt>
                <c:pt idx="414">
                  <c:v>0.58612268518518518</c:v>
                </c:pt>
                <c:pt idx="415">
                  <c:v>0.58619212962962752</c:v>
                </c:pt>
                <c:pt idx="416">
                  <c:v>0.58626157407407409</c:v>
                </c:pt>
                <c:pt idx="417">
                  <c:v>0.58633101851851865</c:v>
                </c:pt>
                <c:pt idx="418">
                  <c:v>0.58640046296295956</c:v>
                </c:pt>
                <c:pt idx="419">
                  <c:v>0.5864583333333333</c:v>
                </c:pt>
                <c:pt idx="420">
                  <c:v>0.58652777777777576</c:v>
                </c:pt>
                <c:pt idx="421">
                  <c:v>0.58659722222222044</c:v>
                </c:pt>
                <c:pt idx="422">
                  <c:v>0.58666666666666656</c:v>
                </c:pt>
                <c:pt idx="423">
                  <c:v>0.58673611111111057</c:v>
                </c:pt>
                <c:pt idx="424">
                  <c:v>0.58680555555555569</c:v>
                </c:pt>
                <c:pt idx="425">
                  <c:v>0.58687500000000004</c:v>
                </c:pt>
                <c:pt idx="426">
                  <c:v>0.5869444444444446</c:v>
                </c:pt>
                <c:pt idx="427">
                  <c:v>0.5870138888888885</c:v>
                </c:pt>
                <c:pt idx="428">
                  <c:v>0.58707175925925859</c:v>
                </c:pt>
                <c:pt idx="429">
                  <c:v>0.58714120370370371</c:v>
                </c:pt>
                <c:pt idx="430">
                  <c:v>0.58721064814814816</c:v>
                </c:pt>
                <c:pt idx="431">
                  <c:v>0.58728009259259262</c:v>
                </c:pt>
                <c:pt idx="432">
                  <c:v>0.58734953703703707</c:v>
                </c:pt>
                <c:pt idx="433">
                  <c:v>0.58741898148147953</c:v>
                </c:pt>
                <c:pt idx="434">
                  <c:v>0.5874884259259221</c:v>
                </c:pt>
                <c:pt idx="435">
                  <c:v>0.58755787037037044</c:v>
                </c:pt>
                <c:pt idx="436">
                  <c:v>0.58761574074073875</c:v>
                </c:pt>
                <c:pt idx="437">
                  <c:v>0.5876851851851852</c:v>
                </c:pt>
                <c:pt idx="438">
                  <c:v>0.58775462962962954</c:v>
                </c:pt>
                <c:pt idx="439">
                  <c:v>0.58782407407407589</c:v>
                </c:pt>
                <c:pt idx="440">
                  <c:v>0.58789351851852045</c:v>
                </c:pt>
                <c:pt idx="441">
                  <c:v>0.58796296296295825</c:v>
                </c:pt>
                <c:pt idx="442">
                  <c:v>0.58803240740740736</c:v>
                </c:pt>
                <c:pt idx="443">
                  <c:v>0.58809027777777778</c:v>
                </c:pt>
                <c:pt idx="444">
                  <c:v>0.58815972222222157</c:v>
                </c:pt>
                <c:pt idx="445">
                  <c:v>0.58822916666666658</c:v>
                </c:pt>
                <c:pt idx="446">
                  <c:v>0.58829861111111115</c:v>
                </c:pt>
                <c:pt idx="447">
                  <c:v>0.58836805555555549</c:v>
                </c:pt>
                <c:pt idx="448">
                  <c:v>0.58843749999999773</c:v>
                </c:pt>
                <c:pt idx="449">
                  <c:v>0.58850694444444229</c:v>
                </c:pt>
                <c:pt idx="450">
                  <c:v>0.58857638888888686</c:v>
                </c:pt>
                <c:pt idx="451">
                  <c:v>0.58864583333333664</c:v>
                </c:pt>
                <c:pt idx="452">
                  <c:v>0.58871527777777777</c:v>
                </c:pt>
                <c:pt idx="453">
                  <c:v>0.58877314814814818</c:v>
                </c:pt>
                <c:pt idx="454">
                  <c:v>0.58884259259259264</c:v>
                </c:pt>
                <c:pt idx="455">
                  <c:v>0.58891203703703499</c:v>
                </c:pt>
                <c:pt idx="456">
                  <c:v>0.58898148148148144</c:v>
                </c:pt>
                <c:pt idx="457">
                  <c:v>0.58905092592592256</c:v>
                </c:pt>
                <c:pt idx="458">
                  <c:v>0.58912037037037035</c:v>
                </c:pt>
                <c:pt idx="459">
                  <c:v>0.58918981481481481</c:v>
                </c:pt>
                <c:pt idx="460">
                  <c:v>0.58925925925925926</c:v>
                </c:pt>
                <c:pt idx="461">
                  <c:v>0.58931712962962646</c:v>
                </c:pt>
                <c:pt idx="462">
                  <c:v>0.58938657407407358</c:v>
                </c:pt>
                <c:pt idx="463">
                  <c:v>0.5894560185185187</c:v>
                </c:pt>
                <c:pt idx="464">
                  <c:v>0.58952546296296027</c:v>
                </c:pt>
                <c:pt idx="465">
                  <c:v>0.58959490740740739</c:v>
                </c:pt>
                <c:pt idx="466">
                  <c:v>0.5896643518518494</c:v>
                </c:pt>
                <c:pt idx="467">
                  <c:v>0.5897337962962963</c:v>
                </c:pt>
                <c:pt idx="468">
                  <c:v>0.58980324074073875</c:v>
                </c:pt>
                <c:pt idx="469">
                  <c:v>0.58987268518518521</c:v>
                </c:pt>
                <c:pt idx="470">
                  <c:v>0.58993055555555551</c:v>
                </c:pt>
                <c:pt idx="471">
                  <c:v>0.59</c:v>
                </c:pt>
                <c:pt idx="472">
                  <c:v>0.59006944444444442</c:v>
                </c:pt>
                <c:pt idx="473">
                  <c:v>0.59013888888888888</c:v>
                </c:pt>
                <c:pt idx="474">
                  <c:v>0.59020833333333333</c:v>
                </c:pt>
                <c:pt idx="475">
                  <c:v>0.59027777777777757</c:v>
                </c:pt>
                <c:pt idx="476">
                  <c:v>0.59034722222222158</c:v>
                </c:pt>
                <c:pt idx="477">
                  <c:v>0.59040509259259444</c:v>
                </c:pt>
                <c:pt idx="478">
                  <c:v>0.59047453703703656</c:v>
                </c:pt>
                <c:pt idx="479">
                  <c:v>0.59054398148148146</c:v>
                </c:pt>
                <c:pt idx="480">
                  <c:v>0.59061342592592325</c:v>
                </c:pt>
                <c:pt idx="481">
                  <c:v>0.59068287037037071</c:v>
                </c:pt>
                <c:pt idx="482">
                  <c:v>0.59075231481481449</c:v>
                </c:pt>
                <c:pt idx="483">
                  <c:v>0.59082175925925928</c:v>
                </c:pt>
                <c:pt idx="484">
                  <c:v>0.59089120370370374</c:v>
                </c:pt>
                <c:pt idx="485">
                  <c:v>0.59094907407407626</c:v>
                </c:pt>
                <c:pt idx="486">
                  <c:v>0.59101851851851861</c:v>
                </c:pt>
                <c:pt idx="487">
                  <c:v>0.59108796296295885</c:v>
                </c:pt>
                <c:pt idx="488">
                  <c:v>0.59115740740740741</c:v>
                </c:pt>
                <c:pt idx="489">
                  <c:v>0.59122685185184987</c:v>
                </c:pt>
                <c:pt idx="490">
                  <c:v>0.59129629629629632</c:v>
                </c:pt>
                <c:pt idx="491">
                  <c:v>0.59136574074073722</c:v>
                </c:pt>
                <c:pt idx="492">
                  <c:v>0.59143518518518456</c:v>
                </c:pt>
                <c:pt idx="493">
                  <c:v>0.59150462962962957</c:v>
                </c:pt>
                <c:pt idx="494">
                  <c:v>0.59156249999999644</c:v>
                </c:pt>
                <c:pt idx="495">
                  <c:v>0.59163194444444445</c:v>
                </c:pt>
                <c:pt idx="496">
                  <c:v>0.5917013888888889</c:v>
                </c:pt>
                <c:pt idx="497">
                  <c:v>0.5917708333333358</c:v>
                </c:pt>
                <c:pt idx="498">
                  <c:v>0.59184027777777781</c:v>
                </c:pt>
                <c:pt idx="499">
                  <c:v>0.59190972222222216</c:v>
                </c:pt>
                <c:pt idx="500">
                  <c:v>0.5919791666666665</c:v>
                </c:pt>
                <c:pt idx="501">
                  <c:v>0.59204861111111162</c:v>
                </c:pt>
                <c:pt idx="502">
                  <c:v>0.59211805555555552</c:v>
                </c:pt>
                <c:pt idx="503">
                  <c:v>0.59218749999999798</c:v>
                </c:pt>
                <c:pt idx="504">
                  <c:v>0.59224537037037062</c:v>
                </c:pt>
                <c:pt idx="505">
                  <c:v>0.59231481481481452</c:v>
                </c:pt>
                <c:pt idx="506">
                  <c:v>0.59238425925925731</c:v>
                </c:pt>
                <c:pt idx="507">
                  <c:v>0.59245370370370176</c:v>
                </c:pt>
                <c:pt idx="508">
                  <c:v>0.59252314814814644</c:v>
                </c:pt>
                <c:pt idx="509">
                  <c:v>0.59259259259259267</c:v>
                </c:pt>
                <c:pt idx="510">
                  <c:v>0.59265046296296098</c:v>
                </c:pt>
                <c:pt idx="511">
                  <c:v>0.59271990740740743</c:v>
                </c:pt>
                <c:pt idx="512">
                  <c:v>0.59278935185185011</c:v>
                </c:pt>
                <c:pt idx="513">
                  <c:v>0.59285879629629623</c:v>
                </c:pt>
                <c:pt idx="514">
                  <c:v>0.59292824074074058</c:v>
                </c:pt>
                <c:pt idx="515">
                  <c:v>0.59299768518518514</c:v>
                </c:pt>
                <c:pt idx="516">
                  <c:v>0.59306712962962693</c:v>
                </c:pt>
                <c:pt idx="517">
                  <c:v>0.5931365740740735</c:v>
                </c:pt>
                <c:pt idx="518">
                  <c:v>0.59320601851851862</c:v>
                </c:pt>
                <c:pt idx="519">
                  <c:v>0.59327546296296063</c:v>
                </c:pt>
                <c:pt idx="520">
                  <c:v>0.59333333333333338</c:v>
                </c:pt>
                <c:pt idx="521">
                  <c:v>0.59340277777777539</c:v>
                </c:pt>
                <c:pt idx="522">
                  <c:v>0.59347222222222007</c:v>
                </c:pt>
                <c:pt idx="523">
                  <c:v>0.59354166666666652</c:v>
                </c:pt>
                <c:pt idx="524">
                  <c:v>0.59361111111111109</c:v>
                </c:pt>
                <c:pt idx="525">
                  <c:v>0.59368055555555554</c:v>
                </c:pt>
                <c:pt idx="526">
                  <c:v>0.59375</c:v>
                </c:pt>
                <c:pt idx="527">
                  <c:v>0.59381944444444468</c:v>
                </c:pt>
                <c:pt idx="528">
                  <c:v>0.59388888888888891</c:v>
                </c:pt>
                <c:pt idx="529">
                  <c:v>0.5939583333333337</c:v>
                </c:pt>
                <c:pt idx="530">
                  <c:v>0.59402777777777749</c:v>
                </c:pt>
                <c:pt idx="531">
                  <c:v>0.59408564814814813</c:v>
                </c:pt>
                <c:pt idx="532">
                  <c:v>0.59415509259259491</c:v>
                </c:pt>
                <c:pt idx="533">
                  <c:v>0.59422453703703659</c:v>
                </c:pt>
                <c:pt idx="534">
                  <c:v>0.59429398148148149</c:v>
                </c:pt>
                <c:pt idx="535">
                  <c:v>0.59436342592592184</c:v>
                </c:pt>
                <c:pt idx="536">
                  <c:v>0.5944328703703704</c:v>
                </c:pt>
                <c:pt idx="537">
                  <c:v>0.59450231481481286</c:v>
                </c:pt>
                <c:pt idx="538">
                  <c:v>0.59457175925925732</c:v>
                </c:pt>
                <c:pt idx="539">
                  <c:v>0.59462962962962962</c:v>
                </c:pt>
                <c:pt idx="540">
                  <c:v>0.59469907407407685</c:v>
                </c:pt>
                <c:pt idx="541">
                  <c:v>0.59476851851851864</c:v>
                </c:pt>
                <c:pt idx="542">
                  <c:v>0.5948379629629591</c:v>
                </c:pt>
                <c:pt idx="543">
                  <c:v>0.59490740740740744</c:v>
                </c:pt>
                <c:pt idx="544">
                  <c:v>0.59497685185185156</c:v>
                </c:pt>
                <c:pt idx="545">
                  <c:v>0.59504629629629624</c:v>
                </c:pt>
                <c:pt idx="546">
                  <c:v>0.59511574074073803</c:v>
                </c:pt>
                <c:pt idx="547">
                  <c:v>0.59518518518518448</c:v>
                </c:pt>
                <c:pt idx="548">
                  <c:v>0.59524305555555568</c:v>
                </c:pt>
                <c:pt idx="549">
                  <c:v>0.59531249999999736</c:v>
                </c:pt>
                <c:pt idx="550">
                  <c:v>0.59538194444444448</c:v>
                </c:pt>
                <c:pt idx="551">
                  <c:v>0.59545138888888849</c:v>
                </c:pt>
                <c:pt idx="552">
                  <c:v>0.59552083333333361</c:v>
                </c:pt>
                <c:pt idx="553">
                  <c:v>0.59559027777777751</c:v>
                </c:pt>
                <c:pt idx="554">
                  <c:v>0.59565972222222219</c:v>
                </c:pt>
                <c:pt idx="555">
                  <c:v>0.59572916666666653</c:v>
                </c:pt>
                <c:pt idx="556">
                  <c:v>0.59578703703703706</c:v>
                </c:pt>
                <c:pt idx="557">
                  <c:v>0.59585648148148151</c:v>
                </c:pt>
                <c:pt idx="558">
                  <c:v>0.59592592592592386</c:v>
                </c:pt>
                <c:pt idx="559">
                  <c:v>0.59599537037037065</c:v>
                </c:pt>
                <c:pt idx="560">
                  <c:v>0.59606481481481477</c:v>
                </c:pt>
                <c:pt idx="561">
                  <c:v>0.59613425925925856</c:v>
                </c:pt>
                <c:pt idx="562">
                  <c:v>0.59620370370370357</c:v>
                </c:pt>
                <c:pt idx="563">
                  <c:v>0.59627314814814758</c:v>
                </c:pt>
                <c:pt idx="564">
                  <c:v>0.5963425925925927</c:v>
                </c:pt>
                <c:pt idx="565">
                  <c:v>0.59640046296295979</c:v>
                </c:pt>
                <c:pt idx="566">
                  <c:v>0.59646990740740746</c:v>
                </c:pt>
                <c:pt idx="567">
                  <c:v>0.59653935185184925</c:v>
                </c:pt>
                <c:pt idx="568">
                  <c:v>0.5966087962962966</c:v>
                </c:pt>
                <c:pt idx="569">
                  <c:v>0.5966782407407405</c:v>
                </c:pt>
                <c:pt idx="570">
                  <c:v>0.59674768518518562</c:v>
                </c:pt>
                <c:pt idx="571">
                  <c:v>0.5968171296296273</c:v>
                </c:pt>
                <c:pt idx="572">
                  <c:v>0.59687499999999949</c:v>
                </c:pt>
                <c:pt idx="573">
                  <c:v>0.59694444444444461</c:v>
                </c:pt>
                <c:pt idx="574">
                  <c:v>0.59701388888888851</c:v>
                </c:pt>
                <c:pt idx="575">
                  <c:v>0.5970833333333333</c:v>
                </c:pt>
                <c:pt idx="576">
                  <c:v>0.59715277777777576</c:v>
                </c:pt>
                <c:pt idx="577">
                  <c:v>0.59722222222222032</c:v>
                </c:pt>
                <c:pt idx="578">
                  <c:v>0.59729166666666667</c:v>
                </c:pt>
                <c:pt idx="579">
                  <c:v>0.59736111111111057</c:v>
                </c:pt>
                <c:pt idx="580">
                  <c:v>0.59743055555555558</c:v>
                </c:pt>
                <c:pt idx="581">
                  <c:v>0.59749999999999959</c:v>
                </c:pt>
                <c:pt idx="582">
                  <c:v>0.59755787037037034</c:v>
                </c:pt>
                <c:pt idx="583">
                  <c:v>0.59762731481481479</c:v>
                </c:pt>
                <c:pt idx="584">
                  <c:v>0.59769675925925858</c:v>
                </c:pt>
                <c:pt idx="585">
                  <c:v>0.59776620370370359</c:v>
                </c:pt>
                <c:pt idx="586">
                  <c:v>0.5978356481481486</c:v>
                </c:pt>
                <c:pt idx="587">
                  <c:v>0.59790509259259506</c:v>
                </c:pt>
                <c:pt idx="588">
                  <c:v>0.59797453703703707</c:v>
                </c:pt>
                <c:pt idx="589">
                  <c:v>0.59803240740740737</c:v>
                </c:pt>
                <c:pt idx="590">
                  <c:v>0.5981018518518515</c:v>
                </c:pt>
                <c:pt idx="591">
                  <c:v>0.59817129629629662</c:v>
                </c:pt>
                <c:pt idx="592">
                  <c:v>0.59825231481481456</c:v>
                </c:pt>
                <c:pt idx="593">
                  <c:v>0.5983101851851832</c:v>
                </c:pt>
                <c:pt idx="594">
                  <c:v>0.59837962962962954</c:v>
                </c:pt>
                <c:pt idx="595">
                  <c:v>0.59844907407407588</c:v>
                </c:pt>
                <c:pt idx="596">
                  <c:v>0.59851851851851867</c:v>
                </c:pt>
                <c:pt idx="597">
                  <c:v>0.59858796296295769</c:v>
                </c:pt>
                <c:pt idx="598">
                  <c:v>0.59865740740740769</c:v>
                </c:pt>
                <c:pt idx="599">
                  <c:v>0.59872685185185159</c:v>
                </c:pt>
                <c:pt idx="600">
                  <c:v>0.59878472222222157</c:v>
                </c:pt>
                <c:pt idx="601">
                  <c:v>0.59885416666666658</c:v>
                </c:pt>
                <c:pt idx="602">
                  <c:v>0.59892361111111114</c:v>
                </c:pt>
                <c:pt idx="603">
                  <c:v>0.5989930555555556</c:v>
                </c:pt>
                <c:pt idx="604">
                  <c:v>0.59906249999999728</c:v>
                </c:pt>
                <c:pt idx="605">
                  <c:v>0.5991319444444444</c:v>
                </c:pt>
                <c:pt idx="606">
                  <c:v>0.59920138888888852</c:v>
                </c:pt>
                <c:pt idx="607">
                  <c:v>0.59927083333333364</c:v>
                </c:pt>
                <c:pt idx="608">
                  <c:v>0.59934027777777776</c:v>
                </c:pt>
                <c:pt idx="609">
                  <c:v>0.59939814814814818</c:v>
                </c:pt>
                <c:pt idx="610">
                  <c:v>0.59946759259259252</c:v>
                </c:pt>
                <c:pt idx="611">
                  <c:v>0.59953703703703509</c:v>
                </c:pt>
                <c:pt idx="612">
                  <c:v>0.59960648148148155</c:v>
                </c:pt>
                <c:pt idx="613">
                  <c:v>0.59967592592592556</c:v>
                </c:pt>
                <c:pt idx="614">
                  <c:v>0.59974537037037234</c:v>
                </c:pt>
                <c:pt idx="615">
                  <c:v>0.5998148148148148</c:v>
                </c:pt>
                <c:pt idx="616">
                  <c:v>0.59988425925925926</c:v>
                </c:pt>
                <c:pt idx="617">
                  <c:v>0.59994212962962956</c:v>
                </c:pt>
                <c:pt idx="618">
                  <c:v>0.60001157407407602</c:v>
                </c:pt>
                <c:pt idx="619">
                  <c:v>0.60008101851852247</c:v>
                </c:pt>
                <c:pt idx="620">
                  <c:v>0.60015046296296259</c:v>
                </c:pt>
                <c:pt idx="621">
                  <c:v>0.6002199074074076</c:v>
                </c:pt>
                <c:pt idx="622">
                  <c:v>0.6002893518518515</c:v>
                </c:pt>
                <c:pt idx="623">
                  <c:v>0.60035879629629663</c:v>
                </c:pt>
                <c:pt idx="624">
                  <c:v>0.60041666666666649</c:v>
                </c:pt>
                <c:pt idx="625">
                  <c:v>0.60048611111111116</c:v>
                </c:pt>
                <c:pt idx="626">
                  <c:v>0.60055555555555562</c:v>
                </c:pt>
                <c:pt idx="627">
                  <c:v>0.60062500000000274</c:v>
                </c:pt>
                <c:pt idx="628">
                  <c:v>0.60069444444444753</c:v>
                </c:pt>
                <c:pt idx="629">
                  <c:v>0.60076388888888965</c:v>
                </c:pt>
                <c:pt idx="630">
                  <c:v>0.60083333333333511</c:v>
                </c:pt>
                <c:pt idx="631">
                  <c:v>0.60090277777777779</c:v>
                </c:pt>
                <c:pt idx="632">
                  <c:v>0.60096064814814865</c:v>
                </c:pt>
                <c:pt idx="633">
                  <c:v>0.60103009259259599</c:v>
                </c:pt>
                <c:pt idx="634">
                  <c:v>0.601099537037039</c:v>
                </c:pt>
                <c:pt idx="635">
                  <c:v>0.60116898148148168</c:v>
                </c:pt>
                <c:pt idx="636">
                  <c:v>0.60123842592592558</c:v>
                </c:pt>
                <c:pt idx="637">
                  <c:v>0.60130787037037281</c:v>
                </c:pt>
                <c:pt idx="638">
                  <c:v>0.60137731481481482</c:v>
                </c:pt>
                <c:pt idx="639">
                  <c:v>0.60144675925925928</c:v>
                </c:pt>
                <c:pt idx="640">
                  <c:v>0.60150462962962969</c:v>
                </c:pt>
                <c:pt idx="641">
                  <c:v>0.60157407407407626</c:v>
                </c:pt>
                <c:pt idx="642">
                  <c:v>0.6016435185185226</c:v>
                </c:pt>
                <c:pt idx="643">
                  <c:v>0.60171296296296051</c:v>
                </c:pt>
                <c:pt idx="644">
                  <c:v>0.60178240740740763</c:v>
                </c:pt>
                <c:pt idx="645">
                  <c:v>0.60185185185185264</c:v>
                </c:pt>
                <c:pt idx="646">
                  <c:v>0.60192129629629965</c:v>
                </c:pt>
                <c:pt idx="647">
                  <c:v>0.60199074074074077</c:v>
                </c:pt>
                <c:pt idx="648">
                  <c:v>0.60206018518518511</c:v>
                </c:pt>
                <c:pt idx="649">
                  <c:v>0.60212962962963168</c:v>
                </c:pt>
                <c:pt idx="650">
                  <c:v>0.60218749999999999</c:v>
                </c:pt>
                <c:pt idx="651">
                  <c:v>0.60225694444444444</c:v>
                </c:pt>
                <c:pt idx="652">
                  <c:v>0.6023263888888889</c:v>
                </c:pt>
                <c:pt idx="653">
                  <c:v>0.60239583333333735</c:v>
                </c:pt>
                <c:pt idx="654">
                  <c:v>0.60246527777777781</c:v>
                </c:pt>
                <c:pt idx="655">
                  <c:v>0.60253472222222226</c:v>
                </c:pt>
                <c:pt idx="656">
                  <c:v>0.60260416666666672</c:v>
                </c:pt>
                <c:pt idx="657">
                  <c:v>0.60267361111111384</c:v>
                </c:pt>
                <c:pt idx="658">
                  <c:v>0.60273148148148381</c:v>
                </c:pt>
                <c:pt idx="659">
                  <c:v>0.60280092592592549</c:v>
                </c:pt>
                <c:pt idx="660">
                  <c:v>0.60287037037037294</c:v>
                </c:pt>
                <c:pt idx="661">
                  <c:v>0.60293981481481751</c:v>
                </c:pt>
                <c:pt idx="662">
                  <c:v>0.60300925925925963</c:v>
                </c:pt>
                <c:pt idx="663">
                  <c:v>0.60307870370370364</c:v>
                </c:pt>
                <c:pt idx="664">
                  <c:v>0.60314814814814965</c:v>
                </c:pt>
                <c:pt idx="665">
                  <c:v>0.60321759259259444</c:v>
                </c:pt>
                <c:pt idx="666">
                  <c:v>0.60327546296296297</c:v>
                </c:pt>
                <c:pt idx="667">
                  <c:v>0.60334490740740765</c:v>
                </c:pt>
                <c:pt idx="668">
                  <c:v>0.60341435185185011</c:v>
                </c:pt>
                <c:pt idx="669">
                  <c:v>0.60348379629629634</c:v>
                </c:pt>
                <c:pt idx="670">
                  <c:v>0.60355324074074057</c:v>
                </c:pt>
                <c:pt idx="671">
                  <c:v>0.60362268518518758</c:v>
                </c:pt>
                <c:pt idx="672">
                  <c:v>0.6036921296296297</c:v>
                </c:pt>
                <c:pt idx="673">
                  <c:v>0.60375000000000201</c:v>
                </c:pt>
                <c:pt idx="674">
                  <c:v>0.60381944444444646</c:v>
                </c:pt>
                <c:pt idx="675">
                  <c:v>0.60388888888889114</c:v>
                </c:pt>
                <c:pt idx="676">
                  <c:v>0.60395833333333571</c:v>
                </c:pt>
                <c:pt idx="677">
                  <c:v>0.60402777777777772</c:v>
                </c:pt>
                <c:pt idx="678">
                  <c:v>0.60409722222222262</c:v>
                </c:pt>
                <c:pt idx="679">
                  <c:v>0.60416666666666652</c:v>
                </c:pt>
                <c:pt idx="680">
                  <c:v>0.60422453703703705</c:v>
                </c:pt>
                <c:pt idx="681">
                  <c:v>0.60429398148148161</c:v>
                </c:pt>
                <c:pt idx="682">
                  <c:v>0.60436342592592363</c:v>
                </c:pt>
                <c:pt idx="683">
                  <c:v>0.60443287037037063</c:v>
                </c:pt>
                <c:pt idx="684">
                  <c:v>0.60450231481481487</c:v>
                </c:pt>
                <c:pt idx="685">
                  <c:v>0.60457175925925932</c:v>
                </c:pt>
                <c:pt idx="686">
                  <c:v>0.60464120370370733</c:v>
                </c:pt>
                <c:pt idx="687">
                  <c:v>0.60471064814815012</c:v>
                </c:pt>
                <c:pt idx="688">
                  <c:v>0.60476851851852176</c:v>
                </c:pt>
                <c:pt idx="689">
                  <c:v>0.60483796296296122</c:v>
                </c:pt>
                <c:pt idx="690">
                  <c:v>0.60490740740740934</c:v>
                </c:pt>
                <c:pt idx="691">
                  <c:v>0.60497685185185179</c:v>
                </c:pt>
                <c:pt idx="692">
                  <c:v>0.60504629629629858</c:v>
                </c:pt>
                <c:pt idx="693">
                  <c:v>0.60511574074074059</c:v>
                </c:pt>
                <c:pt idx="694">
                  <c:v>0.6051851851851856</c:v>
                </c:pt>
                <c:pt idx="695">
                  <c:v>0.60525462962962961</c:v>
                </c:pt>
                <c:pt idx="696">
                  <c:v>0.60532407407407685</c:v>
                </c:pt>
                <c:pt idx="697">
                  <c:v>0.60539351851852174</c:v>
                </c:pt>
                <c:pt idx="698">
                  <c:v>0.60545138888888894</c:v>
                </c:pt>
                <c:pt idx="699">
                  <c:v>0.60552083333333595</c:v>
                </c:pt>
                <c:pt idx="700">
                  <c:v>0.60559027777777774</c:v>
                </c:pt>
                <c:pt idx="701">
                  <c:v>0.60565972222222264</c:v>
                </c:pt>
                <c:pt idx="702">
                  <c:v>0.60572916666666665</c:v>
                </c:pt>
                <c:pt idx="703">
                  <c:v>0.60579861111111466</c:v>
                </c:pt>
                <c:pt idx="704">
                  <c:v>0.60586805555555756</c:v>
                </c:pt>
                <c:pt idx="705">
                  <c:v>0.60593750000000002</c:v>
                </c:pt>
                <c:pt idx="706">
                  <c:v>0.6060069444444447</c:v>
                </c:pt>
                <c:pt idx="707">
                  <c:v>0.60606481481481667</c:v>
                </c:pt>
                <c:pt idx="708">
                  <c:v>0.60613425925925923</c:v>
                </c:pt>
                <c:pt idx="709">
                  <c:v>0.60620370370370369</c:v>
                </c:pt>
                <c:pt idx="710">
                  <c:v>0.60627314814814814</c:v>
                </c:pt>
                <c:pt idx="711">
                  <c:v>0.60634259259259482</c:v>
                </c:pt>
                <c:pt idx="712">
                  <c:v>0.6064120370370365</c:v>
                </c:pt>
                <c:pt idx="713">
                  <c:v>0.60648148148148162</c:v>
                </c:pt>
                <c:pt idx="714">
                  <c:v>0.60655092592592386</c:v>
                </c:pt>
                <c:pt idx="715">
                  <c:v>0.60660879629629871</c:v>
                </c:pt>
                <c:pt idx="716">
                  <c:v>0.60667824074074073</c:v>
                </c:pt>
                <c:pt idx="717">
                  <c:v>0.60674768518518785</c:v>
                </c:pt>
                <c:pt idx="718">
                  <c:v>0.60681712962962953</c:v>
                </c:pt>
                <c:pt idx="719">
                  <c:v>0.60688657407407465</c:v>
                </c:pt>
                <c:pt idx="720">
                  <c:v>0.6069560185185221</c:v>
                </c:pt>
                <c:pt idx="721">
                  <c:v>0.60702546296296289</c:v>
                </c:pt>
                <c:pt idx="722">
                  <c:v>0.60709490740740935</c:v>
                </c:pt>
                <c:pt idx="723">
                  <c:v>0.60716435185185158</c:v>
                </c:pt>
                <c:pt idx="724">
                  <c:v>0.60722222222222222</c:v>
                </c:pt>
                <c:pt idx="725">
                  <c:v>0.60729166666666856</c:v>
                </c:pt>
                <c:pt idx="726">
                  <c:v>0.60736111111111113</c:v>
                </c:pt>
                <c:pt idx="727">
                  <c:v>0.6074305555555557</c:v>
                </c:pt>
                <c:pt idx="728">
                  <c:v>0.60750000000000004</c:v>
                </c:pt>
                <c:pt idx="729">
                  <c:v>0.60756944444444461</c:v>
                </c:pt>
                <c:pt idx="730">
                  <c:v>0.60763888888889173</c:v>
                </c:pt>
                <c:pt idx="731">
                  <c:v>0.60770833333333596</c:v>
                </c:pt>
                <c:pt idx="732">
                  <c:v>0.60776620370370371</c:v>
                </c:pt>
                <c:pt idx="733">
                  <c:v>0.60790509259259706</c:v>
                </c:pt>
                <c:pt idx="734">
                  <c:v>0.60797453703703763</c:v>
                </c:pt>
                <c:pt idx="735">
                  <c:v>0.60804398148148164</c:v>
                </c:pt>
                <c:pt idx="736">
                  <c:v>0.60810185185185184</c:v>
                </c:pt>
                <c:pt idx="737">
                  <c:v>0.60817129629629896</c:v>
                </c:pt>
                <c:pt idx="738">
                  <c:v>0.60824074074074053</c:v>
                </c:pt>
                <c:pt idx="739">
                  <c:v>0.6083101851851852</c:v>
                </c:pt>
                <c:pt idx="740">
                  <c:v>0.60837962962963144</c:v>
                </c:pt>
                <c:pt idx="741">
                  <c:v>0.60844907407407811</c:v>
                </c:pt>
                <c:pt idx="742">
                  <c:v>0.60851851851852068</c:v>
                </c:pt>
                <c:pt idx="743">
                  <c:v>0.60858796296296036</c:v>
                </c:pt>
                <c:pt idx="744">
                  <c:v>0.60865740740740981</c:v>
                </c:pt>
                <c:pt idx="745">
                  <c:v>0.60871527777777978</c:v>
                </c:pt>
                <c:pt idx="746">
                  <c:v>0.60878472222222224</c:v>
                </c:pt>
                <c:pt idx="747">
                  <c:v>0.6088541666666667</c:v>
                </c:pt>
                <c:pt idx="748">
                  <c:v>0.60892361111111326</c:v>
                </c:pt>
                <c:pt idx="749">
                  <c:v>0.60899305555555783</c:v>
                </c:pt>
                <c:pt idx="750">
                  <c:v>0.60906249999999951</c:v>
                </c:pt>
                <c:pt idx="751">
                  <c:v>0.60913194444444463</c:v>
                </c:pt>
                <c:pt idx="752">
                  <c:v>0.60920138888888964</c:v>
                </c:pt>
                <c:pt idx="753">
                  <c:v>0.60927083333333665</c:v>
                </c:pt>
                <c:pt idx="754">
                  <c:v>0.60932870370370373</c:v>
                </c:pt>
                <c:pt idx="755">
                  <c:v>0.60939814814814863</c:v>
                </c:pt>
                <c:pt idx="756">
                  <c:v>0.60946759259259264</c:v>
                </c:pt>
                <c:pt idx="757">
                  <c:v>0.6095370370370371</c:v>
                </c:pt>
                <c:pt idx="758">
                  <c:v>0.60960648148148333</c:v>
                </c:pt>
                <c:pt idx="759">
                  <c:v>0.6096759259259259</c:v>
                </c:pt>
                <c:pt idx="760">
                  <c:v>0.60974537037037435</c:v>
                </c:pt>
                <c:pt idx="761">
                  <c:v>0.60981481481481703</c:v>
                </c:pt>
                <c:pt idx="762">
                  <c:v>0.60987268518518711</c:v>
                </c:pt>
                <c:pt idx="763">
                  <c:v>0.60994212962962968</c:v>
                </c:pt>
                <c:pt idx="764">
                  <c:v>0.61001157407407625</c:v>
                </c:pt>
                <c:pt idx="765">
                  <c:v>0.6100810185185227</c:v>
                </c:pt>
                <c:pt idx="766">
                  <c:v>0.61015046296296249</c:v>
                </c:pt>
                <c:pt idx="767">
                  <c:v>0.61021990740740761</c:v>
                </c:pt>
                <c:pt idx="768">
                  <c:v>0.61028935185185151</c:v>
                </c:pt>
                <c:pt idx="769">
                  <c:v>0.61035879629629664</c:v>
                </c:pt>
                <c:pt idx="770">
                  <c:v>0.6104166666666665</c:v>
                </c:pt>
                <c:pt idx="771">
                  <c:v>0.61048611111111117</c:v>
                </c:pt>
                <c:pt idx="772">
                  <c:v>0.61055555555555563</c:v>
                </c:pt>
                <c:pt idx="773">
                  <c:v>0.61062500000000308</c:v>
                </c:pt>
                <c:pt idx="774">
                  <c:v>0.61069444444444765</c:v>
                </c:pt>
                <c:pt idx="775">
                  <c:v>0.61076388888889066</c:v>
                </c:pt>
                <c:pt idx="776">
                  <c:v>0.61083333333333534</c:v>
                </c:pt>
                <c:pt idx="777">
                  <c:v>0.61090277777777779</c:v>
                </c:pt>
                <c:pt idx="778">
                  <c:v>0.61097222222222225</c:v>
                </c:pt>
                <c:pt idx="779">
                  <c:v>0.61103009259259622</c:v>
                </c:pt>
                <c:pt idx="780">
                  <c:v>0.61109953703703901</c:v>
                </c:pt>
                <c:pt idx="781">
                  <c:v>0.61116898148148169</c:v>
                </c:pt>
                <c:pt idx="782">
                  <c:v>0.61123842592592559</c:v>
                </c:pt>
                <c:pt idx="783">
                  <c:v>0.61130787037037271</c:v>
                </c:pt>
                <c:pt idx="784">
                  <c:v>0.61137731481481483</c:v>
                </c:pt>
                <c:pt idx="785">
                  <c:v>0.61144675925925929</c:v>
                </c:pt>
                <c:pt idx="786">
                  <c:v>0.61151620370370352</c:v>
                </c:pt>
                <c:pt idx="787">
                  <c:v>0.61157407407407638</c:v>
                </c:pt>
                <c:pt idx="788">
                  <c:v>0.61164351851852305</c:v>
                </c:pt>
                <c:pt idx="789">
                  <c:v>0.61171296296296063</c:v>
                </c:pt>
                <c:pt idx="790">
                  <c:v>0.61178240740740764</c:v>
                </c:pt>
                <c:pt idx="791">
                  <c:v>0.61185185185185265</c:v>
                </c:pt>
                <c:pt idx="792">
                  <c:v>0.61192129629629977</c:v>
                </c:pt>
                <c:pt idx="793">
                  <c:v>0.61199074074074067</c:v>
                </c:pt>
                <c:pt idx="794">
                  <c:v>0.61206018518518512</c:v>
                </c:pt>
                <c:pt idx="795">
                  <c:v>0.61212962962963191</c:v>
                </c:pt>
                <c:pt idx="796">
                  <c:v>0.6121875</c:v>
                </c:pt>
                <c:pt idx="797">
                  <c:v>0.61225694444444445</c:v>
                </c:pt>
                <c:pt idx="798">
                  <c:v>0.61232638888888891</c:v>
                </c:pt>
                <c:pt idx="799">
                  <c:v>0.61239583333333736</c:v>
                </c:pt>
                <c:pt idx="800">
                  <c:v>0.61246527777777782</c:v>
                </c:pt>
                <c:pt idx="801">
                  <c:v>0.61253472222222227</c:v>
                </c:pt>
                <c:pt idx="802">
                  <c:v>0.61260416666666673</c:v>
                </c:pt>
                <c:pt idx="803">
                  <c:v>0.61266203703703703</c:v>
                </c:pt>
                <c:pt idx="804">
                  <c:v>0.61273148148148382</c:v>
                </c:pt>
                <c:pt idx="805">
                  <c:v>0.6128009259259255</c:v>
                </c:pt>
                <c:pt idx="806">
                  <c:v>0.61287037037037295</c:v>
                </c:pt>
                <c:pt idx="807">
                  <c:v>0.61293981481481741</c:v>
                </c:pt>
                <c:pt idx="808">
                  <c:v>0.61300925925925964</c:v>
                </c:pt>
                <c:pt idx="809">
                  <c:v>0.61307870370370365</c:v>
                </c:pt>
                <c:pt idx="810">
                  <c:v>0.61314814814814989</c:v>
                </c:pt>
                <c:pt idx="811">
                  <c:v>0.61320601851852174</c:v>
                </c:pt>
                <c:pt idx="812">
                  <c:v>0.61327546296296298</c:v>
                </c:pt>
                <c:pt idx="813">
                  <c:v>0.61334490740740921</c:v>
                </c:pt>
                <c:pt idx="814">
                  <c:v>0.61341435185185156</c:v>
                </c:pt>
                <c:pt idx="815">
                  <c:v>0.61348379629629635</c:v>
                </c:pt>
                <c:pt idx="816">
                  <c:v>0.61355324074074058</c:v>
                </c:pt>
                <c:pt idx="817">
                  <c:v>0.6136226851851877</c:v>
                </c:pt>
                <c:pt idx="818">
                  <c:v>0.6136921296296296</c:v>
                </c:pt>
                <c:pt idx="819">
                  <c:v>0.61376157407407683</c:v>
                </c:pt>
                <c:pt idx="820">
                  <c:v>0.6138194444444468</c:v>
                </c:pt>
                <c:pt idx="821">
                  <c:v>0.61388888888889104</c:v>
                </c:pt>
                <c:pt idx="822">
                  <c:v>0.61395833333333572</c:v>
                </c:pt>
                <c:pt idx="823">
                  <c:v>0.61402777777777773</c:v>
                </c:pt>
                <c:pt idx="824">
                  <c:v>0.61409722222222263</c:v>
                </c:pt>
                <c:pt idx="825">
                  <c:v>0.61416666666666653</c:v>
                </c:pt>
                <c:pt idx="826">
                  <c:v>0.61423611111111109</c:v>
                </c:pt>
                <c:pt idx="827">
                  <c:v>0.61430555555555733</c:v>
                </c:pt>
                <c:pt idx="828">
                  <c:v>0.614375000000002</c:v>
                </c:pt>
                <c:pt idx="829">
                  <c:v>0.61443287037037064</c:v>
                </c:pt>
                <c:pt idx="830">
                  <c:v>0.61450231481481488</c:v>
                </c:pt>
                <c:pt idx="831">
                  <c:v>0.61457175925925933</c:v>
                </c:pt>
                <c:pt idx="832">
                  <c:v>0.61464120370370756</c:v>
                </c:pt>
                <c:pt idx="833">
                  <c:v>0.61471064814815013</c:v>
                </c:pt>
                <c:pt idx="834">
                  <c:v>0.61478009259259669</c:v>
                </c:pt>
                <c:pt idx="835">
                  <c:v>0.61484953703703926</c:v>
                </c:pt>
                <c:pt idx="836">
                  <c:v>0.61491898148148161</c:v>
                </c:pt>
                <c:pt idx="837">
                  <c:v>0.6149768518518518</c:v>
                </c:pt>
                <c:pt idx="838">
                  <c:v>0.6150462962962987</c:v>
                </c:pt>
                <c:pt idx="839">
                  <c:v>0.61511574074074049</c:v>
                </c:pt>
                <c:pt idx="840">
                  <c:v>0.61518518518518561</c:v>
                </c:pt>
                <c:pt idx="841">
                  <c:v>0.61525462962962962</c:v>
                </c:pt>
                <c:pt idx="842">
                  <c:v>0.61532407407407719</c:v>
                </c:pt>
                <c:pt idx="843">
                  <c:v>0.61539351851852175</c:v>
                </c:pt>
                <c:pt idx="844">
                  <c:v>0.61546296296295944</c:v>
                </c:pt>
                <c:pt idx="845">
                  <c:v>0.61553240740740744</c:v>
                </c:pt>
                <c:pt idx="846">
                  <c:v>0.6156018518518539</c:v>
                </c:pt>
                <c:pt idx="847">
                  <c:v>0.61565972222222265</c:v>
                </c:pt>
                <c:pt idx="848">
                  <c:v>0.61572916666666844</c:v>
                </c:pt>
                <c:pt idx="849">
                  <c:v>0.61579861111111511</c:v>
                </c:pt>
                <c:pt idx="850">
                  <c:v>0.61586805555555768</c:v>
                </c:pt>
                <c:pt idx="851">
                  <c:v>0.61593750000000003</c:v>
                </c:pt>
                <c:pt idx="852">
                  <c:v>0.6160069444444447</c:v>
                </c:pt>
                <c:pt idx="853">
                  <c:v>0.61607638888888883</c:v>
                </c:pt>
                <c:pt idx="854">
                  <c:v>0.61614583333333783</c:v>
                </c:pt>
                <c:pt idx="855">
                  <c:v>0.6162037037037037</c:v>
                </c:pt>
                <c:pt idx="856">
                  <c:v>0.61627314814814815</c:v>
                </c:pt>
                <c:pt idx="857">
                  <c:v>0.61634259259259483</c:v>
                </c:pt>
                <c:pt idx="858">
                  <c:v>0.61641203703703706</c:v>
                </c:pt>
                <c:pt idx="859">
                  <c:v>0.61648148148148163</c:v>
                </c:pt>
                <c:pt idx="860">
                  <c:v>0.61655092592592398</c:v>
                </c:pt>
                <c:pt idx="861">
                  <c:v>0.61662037037037365</c:v>
                </c:pt>
                <c:pt idx="862">
                  <c:v>0.61668981481481844</c:v>
                </c:pt>
                <c:pt idx="863">
                  <c:v>0.61675925925926123</c:v>
                </c:pt>
                <c:pt idx="864">
                  <c:v>0.61681712962962953</c:v>
                </c:pt>
                <c:pt idx="865">
                  <c:v>0.61688657407407588</c:v>
                </c:pt>
                <c:pt idx="866">
                  <c:v>0.61695601851852211</c:v>
                </c:pt>
                <c:pt idx="867">
                  <c:v>0.6170254629629629</c:v>
                </c:pt>
                <c:pt idx="868">
                  <c:v>0.61709490740740969</c:v>
                </c:pt>
                <c:pt idx="869">
                  <c:v>0.61716435185185159</c:v>
                </c:pt>
                <c:pt idx="870">
                  <c:v>0.6172337962962966</c:v>
                </c:pt>
                <c:pt idx="871">
                  <c:v>0.61729166666666868</c:v>
                </c:pt>
                <c:pt idx="872">
                  <c:v>0.61736111111111114</c:v>
                </c:pt>
                <c:pt idx="873">
                  <c:v>0.6174305555555557</c:v>
                </c:pt>
                <c:pt idx="874">
                  <c:v>0.61750000000000005</c:v>
                </c:pt>
                <c:pt idx="875">
                  <c:v>0.61756944444444462</c:v>
                </c:pt>
                <c:pt idx="876">
                  <c:v>0.61763888888889174</c:v>
                </c:pt>
                <c:pt idx="877">
                  <c:v>0.61770833333333652</c:v>
                </c:pt>
                <c:pt idx="878">
                  <c:v>0.61777777777777865</c:v>
                </c:pt>
                <c:pt idx="879">
                  <c:v>0.61784722222222399</c:v>
                </c:pt>
                <c:pt idx="880">
                  <c:v>0.61790509259259707</c:v>
                </c:pt>
                <c:pt idx="881">
                  <c:v>0.61797453703703764</c:v>
                </c:pt>
                <c:pt idx="882">
                  <c:v>0.61804398148148165</c:v>
                </c:pt>
                <c:pt idx="883">
                  <c:v>0.61811342592592411</c:v>
                </c:pt>
                <c:pt idx="884">
                  <c:v>0.61818287037037234</c:v>
                </c:pt>
                <c:pt idx="885">
                  <c:v>0.6182523148148148</c:v>
                </c:pt>
                <c:pt idx="886">
                  <c:v>0.61832175925925925</c:v>
                </c:pt>
                <c:pt idx="887">
                  <c:v>0.61839120370370593</c:v>
                </c:pt>
                <c:pt idx="888">
                  <c:v>0.61844907407407812</c:v>
                </c:pt>
                <c:pt idx="889">
                  <c:v>0.6185185185185208</c:v>
                </c:pt>
                <c:pt idx="890">
                  <c:v>0.61858796296296037</c:v>
                </c:pt>
                <c:pt idx="891">
                  <c:v>0.61865740740740971</c:v>
                </c:pt>
                <c:pt idx="892">
                  <c:v>0.61872685185185183</c:v>
                </c:pt>
                <c:pt idx="893">
                  <c:v>0.61879629629629895</c:v>
                </c:pt>
                <c:pt idx="894">
                  <c:v>0.61886574074074052</c:v>
                </c:pt>
                <c:pt idx="895">
                  <c:v>0.61893518518518564</c:v>
                </c:pt>
                <c:pt idx="896">
                  <c:v>0.61900462962962965</c:v>
                </c:pt>
                <c:pt idx="897">
                  <c:v>0.61907407407407766</c:v>
                </c:pt>
                <c:pt idx="898">
                  <c:v>0.61913194444444464</c:v>
                </c:pt>
                <c:pt idx="899">
                  <c:v>0.61920138888888965</c:v>
                </c:pt>
                <c:pt idx="900">
                  <c:v>0.61927083333333688</c:v>
                </c:pt>
                <c:pt idx="901">
                  <c:v>0.61934027777777978</c:v>
                </c:pt>
                <c:pt idx="902">
                  <c:v>0.61940972222222224</c:v>
                </c:pt>
                <c:pt idx="903">
                  <c:v>0.61947916666666669</c:v>
                </c:pt>
                <c:pt idx="904">
                  <c:v>0.61954861111111348</c:v>
                </c:pt>
                <c:pt idx="905">
                  <c:v>0.61960648148148345</c:v>
                </c:pt>
                <c:pt idx="906">
                  <c:v>0.61967592592592591</c:v>
                </c:pt>
                <c:pt idx="907">
                  <c:v>0.61974537037037436</c:v>
                </c:pt>
                <c:pt idx="908">
                  <c:v>0.61981481481481704</c:v>
                </c:pt>
                <c:pt idx="909">
                  <c:v>0.61988425925925961</c:v>
                </c:pt>
                <c:pt idx="910">
                  <c:v>0.61995370370370373</c:v>
                </c:pt>
                <c:pt idx="911">
                  <c:v>0.62002314814814863</c:v>
                </c:pt>
                <c:pt idx="912">
                  <c:v>0.62009259259259575</c:v>
                </c:pt>
                <c:pt idx="913">
                  <c:v>0.62016203703703698</c:v>
                </c:pt>
                <c:pt idx="914">
                  <c:v>0.62021990740740762</c:v>
                </c:pt>
                <c:pt idx="915">
                  <c:v>0.62028935185185186</c:v>
                </c:pt>
                <c:pt idx="916">
                  <c:v>0.62035879629629664</c:v>
                </c:pt>
                <c:pt idx="917">
                  <c:v>0.62042824074074077</c:v>
                </c:pt>
                <c:pt idx="918">
                  <c:v>0.620497685185187</c:v>
                </c:pt>
                <c:pt idx="919">
                  <c:v>0.62056712962962957</c:v>
                </c:pt>
                <c:pt idx="920">
                  <c:v>0.62063657407407613</c:v>
                </c:pt>
                <c:pt idx="921">
                  <c:v>0.6207060185185227</c:v>
                </c:pt>
                <c:pt idx="922">
                  <c:v>0.62076388888889089</c:v>
                </c:pt>
                <c:pt idx="923">
                  <c:v>0.62083333333333535</c:v>
                </c:pt>
                <c:pt idx="924">
                  <c:v>0.6209027777777778</c:v>
                </c:pt>
                <c:pt idx="925">
                  <c:v>0.6209722222222227</c:v>
                </c:pt>
                <c:pt idx="926">
                  <c:v>0.62104166666666882</c:v>
                </c:pt>
                <c:pt idx="927">
                  <c:v>0.62111111111111161</c:v>
                </c:pt>
                <c:pt idx="928">
                  <c:v>0.62118055555555562</c:v>
                </c:pt>
                <c:pt idx="929">
                  <c:v>0.62123842592592549</c:v>
                </c:pt>
                <c:pt idx="930">
                  <c:v>0.62130787037037272</c:v>
                </c:pt>
                <c:pt idx="931">
                  <c:v>0.62137731481481484</c:v>
                </c:pt>
                <c:pt idx="932">
                  <c:v>0.6214467592592593</c:v>
                </c:pt>
                <c:pt idx="933">
                  <c:v>0.62151620370370353</c:v>
                </c:pt>
                <c:pt idx="934">
                  <c:v>0.62158564814814865</c:v>
                </c:pt>
                <c:pt idx="935">
                  <c:v>0.62165509259259799</c:v>
                </c:pt>
                <c:pt idx="936">
                  <c:v>0.621724537037039</c:v>
                </c:pt>
                <c:pt idx="937">
                  <c:v>0.62179398148148346</c:v>
                </c:pt>
                <c:pt idx="938">
                  <c:v>0.62185185185185265</c:v>
                </c:pt>
                <c:pt idx="939">
                  <c:v>0.6219212962963</c:v>
                </c:pt>
                <c:pt idx="940">
                  <c:v>0.62199074074074068</c:v>
                </c:pt>
                <c:pt idx="941">
                  <c:v>0.62206018518518513</c:v>
                </c:pt>
                <c:pt idx="942">
                  <c:v>0.62212962962963192</c:v>
                </c:pt>
                <c:pt idx="943">
                  <c:v>0.62219907407407804</c:v>
                </c:pt>
                <c:pt idx="944">
                  <c:v>0.62226851851852083</c:v>
                </c:pt>
                <c:pt idx="945">
                  <c:v>0.62233796296296062</c:v>
                </c:pt>
                <c:pt idx="946">
                  <c:v>0.62240740740740763</c:v>
                </c:pt>
                <c:pt idx="947">
                  <c:v>0.62247685185185186</c:v>
                </c:pt>
                <c:pt idx="948">
                  <c:v>0.62253472222222228</c:v>
                </c:pt>
                <c:pt idx="949">
                  <c:v>0.62260416666666674</c:v>
                </c:pt>
                <c:pt idx="950">
                  <c:v>0.6226736111111143</c:v>
                </c:pt>
                <c:pt idx="951">
                  <c:v>0.62274305555555876</c:v>
                </c:pt>
                <c:pt idx="952">
                  <c:v>0.62281249999999999</c:v>
                </c:pt>
                <c:pt idx="953">
                  <c:v>0.6229513888888909</c:v>
                </c:pt>
                <c:pt idx="954">
                  <c:v>0.62302083333333735</c:v>
                </c:pt>
                <c:pt idx="955">
                  <c:v>0.62309027777778003</c:v>
                </c:pt>
                <c:pt idx="956">
                  <c:v>0.6231597222222226</c:v>
                </c:pt>
                <c:pt idx="957">
                  <c:v>0.62322916666666661</c:v>
                </c:pt>
                <c:pt idx="958">
                  <c:v>0.62329861111111384</c:v>
                </c:pt>
                <c:pt idx="959">
                  <c:v>0.62335648148148171</c:v>
                </c:pt>
                <c:pt idx="960">
                  <c:v>0.62342592592592549</c:v>
                </c:pt>
                <c:pt idx="961">
                  <c:v>0.62349537037037295</c:v>
                </c:pt>
                <c:pt idx="962">
                  <c:v>0.62356481481481485</c:v>
                </c:pt>
                <c:pt idx="963">
                  <c:v>0.62363425925925964</c:v>
                </c:pt>
                <c:pt idx="964">
                  <c:v>0.62370370370370465</c:v>
                </c:pt>
                <c:pt idx="965">
                  <c:v>0.62377314814814999</c:v>
                </c:pt>
                <c:pt idx="966">
                  <c:v>0.62384259259259656</c:v>
                </c:pt>
                <c:pt idx="967">
                  <c:v>0.62391203703703701</c:v>
                </c:pt>
                <c:pt idx="968">
                  <c:v>0.6239814814814838</c:v>
                </c:pt>
                <c:pt idx="969">
                  <c:v>0.62405092592592559</c:v>
                </c:pt>
                <c:pt idx="970">
                  <c:v>0.62410879629629823</c:v>
                </c:pt>
                <c:pt idx="971">
                  <c:v>0.62417824074074069</c:v>
                </c:pt>
                <c:pt idx="972">
                  <c:v>0.62424768518518736</c:v>
                </c:pt>
                <c:pt idx="973">
                  <c:v>0.62431712962962949</c:v>
                </c:pt>
                <c:pt idx="974">
                  <c:v>0.62438657407407405</c:v>
                </c:pt>
                <c:pt idx="975">
                  <c:v>0.62445601851852106</c:v>
                </c:pt>
                <c:pt idx="976">
                  <c:v>0.62452546296296296</c:v>
                </c:pt>
                <c:pt idx="977">
                  <c:v>0.62459490740740764</c:v>
                </c:pt>
                <c:pt idx="978">
                  <c:v>0.62465277777777783</c:v>
                </c:pt>
                <c:pt idx="979">
                  <c:v>0.62472222222222262</c:v>
                </c:pt>
                <c:pt idx="980">
                  <c:v>0.62479166666666963</c:v>
                </c:pt>
                <c:pt idx="981">
                  <c:v>0.62486111111111164</c:v>
                </c:pt>
                <c:pt idx="982">
                  <c:v>0.62493055555555665</c:v>
                </c:pt>
                <c:pt idx="983">
                  <c:v>0.62500000000000189</c:v>
                </c:pt>
                <c:pt idx="984">
                  <c:v>0.62506944444444645</c:v>
                </c:pt>
                <c:pt idx="985">
                  <c:v>0.62512731481481565</c:v>
                </c:pt>
                <c:pt idx="986">
                  <c:v>0.62520833333333581</c:v>
                </c:pt>
                <c:pt idx="987">
                  <c:v>0.62527777777777771</c:v>
                </c:pt>
                <c:pt idx="988">
                  <c:v>0.62533564814815013</c:v>
                </c:pt>
                <c:pt idx="989">
                  <c:v>0.62540509259259669</c:v>
                </c:pt>
                <c:pt idx="990">
                  <c:v>0.62547453703703704</c:v>
                </c:pt>
                <c:pt idx="991">
                  <c:v>0.6255439814814816</c:v>
                </c:pt>
                <c:pt idx="992">
                  <c:v>0.6256134259259255</c:v>
                </c:pt>
                <c:pt idx="993">
                  <c:v>0.62568287037037296</c:v>
                </c:pt>
                <c:pt idx="994">
                  <c:v>0.62575231481481564</c:v>
                </c:pt>
                <c:pt idx="995">
                  <c:v>0.62581018518518561</c:v>
                </c:pt>
                <c:pt idx="996">
                  <c:v>0.62587962962963206</c:v>
                </c:pt>
                <c:pt idx="997">
                  <c:v>0.62594907407407874</c:v>
                </c:pt>
                <c:pt idx="998">
                  <c:v>0.62601851851852175</c:v>
                </c:pt>
                <c:pt idx="999">
                  <c:v>0.62608796296296099</c:v>
                </c:pt>
                <c:pt idx="1000">
                  <c:v>0.62615740740740922</c:v>
                </c:pt>
                <c:pt idx="1001">
                  <c:v>0.62622685185185178</c:v>
                </c:pt>
                <c:pt idx="1002">
                  <c:v>0.62629629629629824</c:v>
                </c:pt>
                <c:pt idx="1003">
                  <c:v>0.62635416666666666</c:v>
                </c:pt>
                <c:pt idx="1004">
                  <c:v>0.626423611111113</c:v>
                </c:pt>
                <c:pt idx="1005">
                  <c:v>0.62649305555555757</c:v>
                </c:pt>
                <c:pt idx="1006">
                  <c:v>0.62656249999999958</c:v>
                </c:pt>
                <c:pt idx="1007">
                  <c:v>0.62663194444444681</c:v>
                </c:pt>
                <c:pt idx="1008">
                  <c:v>0.62670138888889115</c:v>
                </c:pt>
                <c:pt idx="1009">
                  <c:v>0.62677083333333761</c:v>
                </c:pt>
                <c:pt idx="1010">
                  <c:v>0.62684027777778051</c:v>
                </c:pt>
                <c:pt idx="1011">
                  <c:v>0.62690972222222263</c:v>
                </c:pt>
                <c:pt idx="1012">
                  <c:v>0.62696759259259482</c:v>
                </c:pt>
                <c:pt idx="1013">
                  <c:v>0.62703703703703761</c:v>
                </c:pt>
                <c:pt idx="1014">
                  <c:v>0.62710648148148163</c:v>
                </c:pt>
                <c:pt idx="1015">
                  <c:v>0.62717592592592586</c:v>
                </c:pt>
                <c:pt idx="1016">
                  <c:v>0.62724537037037364</c:v>
                </c:pt>
                <c:pt idx="1017">
                  <c:v>0.62731481481481655</c:v>
                </c:pt>
                <c:pt idx="1018">
                  <c:v>0.62737268518518563</c:v>
                </c:pt>
                <c:pt idx="1019">
                  <c:v>0.62744212962962953</c:v>
                </c:pt>
                <c:pt idx="1020">
                  <c:v>0.62751157407407465</c:v>
                </c:pt>
                <c:pt idx="1021">
                  <c:v>0.6275810185185221</c:v>
                </c:pt>
                <c:pt idx="1022">
                  <c:v>0.62765046296296301</c:v>
                </c:pt>
                <c:pt idx="1023">
                  <c:v>0.62771990740740946</c:v>
                </c:pt>
                <c:pt idx="1024">
                  <c:v>0.62778935185185192</c:v>
                </c:pt>
                <c:pt idx="1025">
                  <c:v>0.6278587962962987</c:v>
                </c:pt>
                <c:pt idx="1026">
                  <c:v>0.62792824074074072</c:v>
                </c:pt>
                <c:pt idx="1027">
                  <c:v>0.62798611111111113</c:v>
                </c:pt>
                <c:pt idx="1028">
                  <c:v>0.62805555555555792</c:v>
                </c:pt>
                <c:pt idx="1029">
                  <c:v>0.62812499999999993</c:v>
                </c:pt>
                <c:pt idx="1030">
                  <c:v>0.62819444444444672</c:v>
                </c:pt>
                <c:pt idx="1031">
                  <c:v>0.62826388888888884</c:v>
                </c:pt>
                <c:pt idx="1032">
                  <c:v>0.62833333333333363</c:v>
                </c:pt>
                <c:pt idx="1033">
                  <c:v>0.62840277777777753</c:v>
                </c:pt>
                <c:pt idx="1034">
                  <c:v>0.62847222222222221</c:v>
                </c:pt>
                <c:pt idx="1035">
                  <c:v>0.62854166666666844</c:v>
                </c:pt>
                <c:pt idx="1036">
                  <c:v>0.62861111111111312</c:v>
                </c:pt>
                <c:pt idx="1037">
                  <c:v>0.62868055555555769</c:v>
                </c:pt>
                <c:pt idx="1038">
                  <c:v>0.62873842592592599</c:v>
                </c:pt>
                <c:pt idx="1039">
                  <c:v>0.62880787037037433</c:v>
                </c:pt>
                <c:pt idx="1040">
                  <c:v>0.62887731481481679</c:v>
                </c:pt>
                <c:pt idx="1041">
                  <c:v>0.62894675925925925</c:v>
                </c:pt>
                <c:pt idx="1042">
                  <c:v>0.6290162037037037</c:v>
                </c:pt>
                <c:pt idx="1043">
                  <c:v>0.6290856481481506</c:v>
                </c:pt>
                <c:pt idx="1044">
                  <c:v>0.62915509259259705</c:v>
                </c:pt>
                <c:pt idx="1045">
                  <c:v>0.62922453703703762</c:v>
                </c:pt>
                <c:pt idx="1046">
                  <c:v>0.6292824074074076</c:v>
                </c:pt>
                <c:pt idx="1047">
                  <c:v>0.62935185185185183</c:v>
                </c:pt>
                <c:pt idx="1048">
                  <c:v>0.62942129629629895</c:v>
                </c:pt>
                <c:pt idx="1049">
                  <c:v>0.62949074074074052</c:v>
                </c:pt>
                <c:pt idx="1050">
                  <c:v>0.62956018518518519</c:v>
                </c:pt>
                <c:pt idx="1051">
                  <c:v>0.62962962962963276</c:v>
                </c:pt>
                <c:pt idx="1052">
                  <c:v>0.62969907407407943</c:v>
                </c:pt>
                <c:pt idx="1053">
                  <c:v>0.62976851851852256</c:v>
                </c:pt>
                <c:pt idx="1054">
                  <c:v>0.62983796296296257</c:v>
                </c:pt>
                <c:pt idx="1055">
                  <c:v>0.6299074074074098</c:v>
                </c:pt>
                <c:pt idx="1056">
                  <c:v>0.62996527777777955</c:v>
                </c:pt>
                <c:pt idx="1057">
                  <c:v>0.63003472222222223</c:v>
                </c:pt>
                <c:pt idx="1058">
                  <c:v>0.63010416666666669</c:v>
                </c:pt>
                <c:pt idx="1059">
                  <c:v>0.63017361111111336</c:v>
                </c:pt>
                <c:pt idx="1060">
                  <c:v>0.63024305555555782</c:v>
                </c:pt>
                <c:pt idx="1061">
                  <c:v>0.6303124999999995</c:v>
                </c:pt>
                <c:pt idx="1062">
                  <c:v>0.63038194444444462</c:v>
                </c:pt>
                <c:pt idx="1063">
                  <c:v>0.63045138888888885</c:v>
                </c:pt>
                <c:pt idx="1064">
                  <c:v>0.6305092592592596</c:v>
                </c:pt>
                <c:pt idx="1065">
                  <c:v>0.63059027777777865</c:v>
                </c:pt>
                <c:pt idx="1066">
                  <c:v>0.63064814814815084</c:v>
                </c:pt>
                <c:pt idx="1067">
                  <c:v>0.63071759259259574</c:v>
                </c:pt>
                <c:pt idx="1068">
                  <c:v>0.63078703703703765</c:v>
                </c:pt>
                <c:pt idx="1069">
                  <c:v>0.63085648148148332</c:v>
                </c:pt>
                <c:pt idx="1070">
                  <c:v>0.63092592592592589</c:v>
                </c:pt>
                <c:pt idx="1071">
                  <c:v>0.63099537037037434</c:v>
                </c:pt>
                <c:pt idx="1072">
                  <c:v>0.63106481481481691</c:v>
                </c:pt>
                <c:pt idx="1073">
                  <c:v>0.63112268518518699</c:v>
                </c:pt>
                <c:pt idx="1074">
                  <c:v>0.63119212962962967</c:v>
                </c:pt>
                <c:pt idx="1075">
                  <c:v>0.63126157407407602</c:v>
                </c:pt>
                <c:pt idx="1076">
                  <c:v>0.63133101851852247</c:v>
                </c:pt>
                <c:pt idx="1077">
                  <c:v>0.63140046296296259</c:v>
                </c:pt>
                <c:pt idx="1078">
                  <c:v>0.6314699074074076</c:v>
                </c:pt>
                <c:pt idx="1079">
                  <c:v>0.6315393518518515</c:v>
                </c:pt>
                <c:pt idx="1080">
                  <c:v>0.63160879629629896</c:v>
                </c:pt>
                <c:pt idx="1081">
                  <c:v>0.63166666666666671</c:v>
                </c:pt>
                <c:pt idx="1082">
                  <c:v>0.63185185185185366</c:v>
                </c:pt>
                <c:pt idx="1083">
                  <c:v>0.63192129629630012</c:v>
                </c:pt>
                <c:pt idx="1084">
                  <c:v>0.63199074074074069</c:v>
                </c:pt>
                <c:pt idx="1085">
                  <c:v>0.63206018518518514</c:v>
                </c:pt>
                <c:pt idx="1086">
                  <c:v>0.63212962962963182</c:v>
                </c:pt>
                <c:pt idx="1087">
                  <c:v>0.63219907407407805</c:v>
                </c:pt>
                <c:pt idx="1088">
                  <c:v>0.63225694444444469</c:v>
                </c:pt>
                <c:pt idx="1089">
                  <c:v>0.63232638888888892</c:v>
                </c:pt>
                <c:pt idx="1090">
                  <c:v>0.6323958333333376</c:v>
                </c:pt>
                <c:pt idx="1091">
                  <c:v>0.63246527777777783</c:v>
                </c:pt>
                <c:pt idx="1092">
                  <c:v>0.63253472222222229</c:v>
                </c:pt>
                <c:pt idx="1093">
                  <c:v>0.63260416666666663</c:v>
                </c:pt>
                <c:pt idx="1094">
                  <c:v>0.63267361111111431</c:v>
                </c:pt>
                <c:pt idx="1095">
                  <c:v>0.63274305555555876</c:v>
                </c:pt>
                <c:pt idx="1096">
                  <c:v>0.63280092592592596</c:v>
                </c:pt>
                <c:pt idx="1097">
                  <c:v>0.63287037037037353</c:v>
                </c:pt>
                <c:pt idx="1098">
                  <c:v>0.63295138888889091</c:v>
                </c:pt>
                <c:pt idx="1099">
                  <c:v>0.63300925925926099</c:v>
                </c:pt>
                <c:pt idx="1100">
                  <c:v>0.63307870370370556</c:v>
                </c:pt>
                <c:pt idx="1101">
                  <c:v>0.63314814814815013</c:v>
                </c:pt>
                <c:pt idx="1102">
                  <c:v>0.63321759259259491</c:v>
                </c:pt>
                <c:pt idx="1103">
                  <c:v>0.63328703703703704</c:v>
                </c:pt>
                <c:pt idx="1104">
                  <c:v>0.6333564814814816</c:v>
                </c:pt>
                <c:pt idx="1105">
                  <c:v>0.63341435185185158</c:v>
                </c:pt>
                <c:pt idx="1106">
                  <c:v>0.6334837962962967</c:v>
                </c:pt>
                <c:pt idx="1107">
                  <c:v>0.63355324074074049</c:v>
                </c:pt>
                <c:pt idx="1108">
                  <c:v>0.63362268518518761</c:v>
                </c:pt>
                <c:pt idx="1109">
                  <c:v>0.63369212962962962</c:v>
                </c:pt>
                <c:pt idx="1110">
                  <c:v>0.63376157407407685</c:v>
                </c:pt>
                <c:pt idx="1111">
                  <c:v>0.63383101851852386</c:v>
                </c:pt>
                <c:pt idx="1112">
                  <c:v>0.63390046296296299</c:v>
                </c:pt>
                <c:pt idx="1113">
                  <c:v>0.63396990740740922</c:v>
                </c:pt>
                <c:pt idx="1114">
                  <c:v>0.63403935185185178</c:v>
                </c:pt>
                <c:pt idx="1115">
                  <c:v>0.63409722222222265</c:v>
                </c:pt>
                <c:pt idx="1116">
                  <c:v>0.63416666666666666</c:v>
                </c:pt>
                <c:pt idx="1117">
                  <c:v>0.63423611111111111</c:v>
                </c:pt>
                <c:pt idx="1118">
                  <c:v>0.63430555555555757</c:v>
                </c:pt>
                <c:pt idx="1119">
                  <c:v>0.63437500000000213</c:v>
                </c:pt>
                <c:pt idx="1120">
                  <c:v>0.63444444444444681</c:v>
                </c:pt>
                <c:pt idx="1121">
                  <c:v>0.63451388888888893</c:v>
                </c:pt>
                <c:pt idx="1122">
                  <c:v>0.63458333333333361</c:v>
                </c:pt>
                <c:pt idx="1123">
                  <c:v>0.63465277777777784</c:v>
                </c:pt>
                <c:pt idx="1124">
                  <c:v>0.63471064814815048</c:v>
                </c:pt>
                <c:pt idx="1125">
                  <c:v>0.6347800925925966</c:v>
                </c:pt>
                <c:pt idx="1126">
                  <c:v>0.63484953703703983</c:v>
                </c:pt>
                <c:pt idx="1127">
                  <c:v>0.63491898148148163</c:v>
                </c:pt>
                <c:pt idx="1128">
                  <c:v>0.63498842592592586</c:v>
                </c:pt>
                <c:pt idx="1129">
                  <c:v>0.63505787037037364</c:v>
                </c:pt>
                <c:pt idx="1130">
                  <c:v>0.63512731481481655</c:v>
                </c:pt>
                <c:pt idx="1131">
                  <c:v>0.63519675925925922</c:v>
                </c:pt>
                <c:pt idx="1132">
                  <c:v>0.63526620370370368</c:v>
                </c:pt>
                <c:pt idx="1133">
                  <c:v>0.63533564814815036</c:v>
                </c:pt>
                <c:pt idx="1134">
                  <c:v>0.6353935185185221</c:v>
                </c:pt>
                <c:pt idx="1135">
                  <c:v>0.63546296296295979</c:v>
                </c:pt>
                <c:pt idx="1136">
                  <c:v>0.63553240740740768</c:v>
                </c:pt>
                <c:pt idx="1137">
                  <c:v>0.63560185185185414</c:v>
                </c:pt>
                <c:pt idx="1138">
                  <c:v>0.63567129629630037</c:v>
                </c:pt>
                <c:pt idx="1139">
                  <c:v>0.63574074074074072</c:v>
                </c:pt>
                <c:pt idx="1140">
                  <c:v>0.63581018518518562</c:v>
                </c:pt>
                <c:pt idx="1141">
                  <c:v>0.63587962962963218</c:v>
                </c:pt>
                <c:pt idx="1142">
                  <c:v>0.63599537037037435</c:v>
                </c:pt>
                <c:pt idx="1143">
                  <c:v>0.63607638888888884</c:v>
                </c:pt>
                <c:pt idx="1144">
                  <c:v>0.6361342592592597</c:v>
                </c:pt>
                <c:pt idx="1145">
                  <c:v>0.63620370370370372</c:v>
                </c:pt>
                <c:pt idx="1146">
                  <c:v>0.63627314814814862</c:v>
                </c:pt>
                <c:pt idx="1147">
                  <c:v>0.63634259259259518</c:v>
                </c:pt>
                <c:pt idx="1148">
                  <c:v>0.63641203703703708</c:v>
                </c:pt>
                <c:pt idx="1149">
                  <c:v>0.63648148148148165</c:v>
                </c:pt>
                <c:pt idx="1150">
                  <c:v>0.63655092592592422</c:v>
                </c:pt>
                <c:pt idx="1151">
                  <c:v>0.63660879629629896</c:v>
                </c:pt>
                <c:pt idx="1152">
                  <c:v>0.63667824074074075</c:v>
                </c:pt>
                <c:pt idx="1153">
                  <c:v>0.63674768518518843</c:v>
                </c:pt>
                <c:pt idx="1154">
                  <c:v>0.63681712962962966</c:v>
                </c:pt>
                <c:pt idx="1155">
                  <c:v>0.63688657407407601</c:v>
                </c:pt>
                <c:pt idx="1156">
                  <c:v>0.63695601851852246</c:v>
                </c:pt>
                <c:pt idx="1157">
                  <c:v>0.63702546296296292</c:v>
                </c:pt>
                <c:pt idx="1158">
                  <c:v>0.63709490740740971</c:v>
                </c:pt>
                <c:pt idx="1159">
                  <c:v>0.6371643518518515</c:v>
                </c:pt>
                <c:pt idx="1160">
                  <c:v>0.63723379629629662</c:v>
                </c:pt>
                <c:pt idx="1161">
                  <c:v>0.63729166666666892</c:v>
                </c:pt>
                <c:pt idx="1162">
                  <c:v>0.6373611111111116</c:v>
                </c:pt>
                <c:pt idx="1163">
                  <c:v>0.63743055555555561</c:v>
                </c:pt>
                <c:pt idx="1164">
                  <c:v>0.63750000000000062</c:v>
                </c:pt>
                <c:pt idx="1165">
                  <c:v>0.63756944444444463</c:v>
                </c:pt>
                <c:pt idx="1166">
                  <c:v>0.63763888888889209</c:v>
                </c:pt>
                <c:pt idx="1167">
                  <c:v>0.63770833333333665</c:v>
                </c:pt>
                <c:pt idx="1168">
                  <c:v>0.63777777777777955</c:v>
                </c:pt>
                <c:pt idx="1169">
                  <c:v>0.63784722222222423</c:v>
                </c:pt>
                <c:pt idx="1170">
                  <c:v>0.63790509259259787</c:v>
                </c:pt>
                <c:pt idx="1171">
                  <c:v>0.63797453703703877</c:v>
                </c:pt>
                <c:pt idx="1172">
                  <c:v>0.63804398148148345</c:v>
                </c:pt>
                <c:pt idx="1173">
                  <c:v>0.63811342592592557</c:v>
                </c:pt>
                <c:pt idx="1174">
                  <c:v>0.6381828703703728</c:v>
                </c:pt>
                <c:pt idx="1175">
                  <c:v>0.63825231481481481</c:v>
                </c:pt>
                <c:pt idx="1176">
                  <c:v>0.6383217592592596</c:v>
                </c:pt>
                <c:pt idx="1177">
                  <c:v>0.63839120370370628</c:v>
                </c:pt>
                <c:pt idx="1178">
                  <c:v>0.63846064814814862</c:v>
                </c:pt>
                <c:pt idx="1179">
                  <c:v>0.63853009259259574</c:v>
                </c:pt>
                <c:pt idx="1180">
                  <c:v>0.63858796296296028</c:v>
                </c:pt>
                <c:pt idx="1181">
                  <c:v>0.63865740740740995</c:v>
                </c:pt>
                <c:pt idx="1182">
                  <c:v>0.63872685185185185</c:v>
                </c:pt>
                <c:pt idx="1183">
                  <c:v>0.63879629629629953</c:v>
                </c:pt>
                <c:pt idx="1184">
                  <c:v>0.63886574074074076</c:v>
                </c:pt>
                <c:pt idx="1185">
                  <c:v>0.63893518518518699</c:v>
                </c:pt>
                <c:pt idx="1186">
                  <c:v>0.63899305555555841</c:v>
                </c:pt>
                <c:pt idx="1187">
                  <c:v>0.63906249999999998</c:v>
                </c:pt>
                <c:pt idx="1188">
                  <c:v>0.63914351851852247</c:v>
                </c:pt>
                <c:pt idx="1189">
                  <c:v>0.63921296296296026</c:v>
                </c:pt>
                <c:pt idx="1190">
                  <c:v>0.6392824074074076</c:v>
                </c:pt>
                <c:pt idx="1191">
                  <c:v>0.6393402777777798</c:v>
                </c:pt>
                <c:pt idx="1192">
                  <c:v>0.63940972222222225</c:v>
                </c:pt>
                <c:pt idx="1193">
                  <c:v>0.63947916666666671</c:v>
                </c:pt>
                <c:pt idx="1194">
                  <c:v>0.63954861111111361</c:v>
                </c:pt>
                <c:pt idx="1195">
                  <c:v>0.63961805555555806</c:v>
                </c:pt>
                <c:pt idx="1196">
                  <c:v>0.63968750000000063</c:v>
                </c:pt>
                <c:pt idx="1197">
                  <c:v>0.63975694444444464</c:v>
                </c:pt>
                <c:pt idx="1198">
                  <c:v>0.63982638888888965</c:v>
                </c:pt>
                <c:pt idx="1199">
                  <c:v>0.63989583333333866</c:v>
                </c:pt>
                <c:pt idx="1200">
                  <c:v>0.63996527777777978</c:v>
                </c:pt>
                <c:pt idx="1201">
                  <c:v>0.64002314814814865</c:v>
                </c:pt>
                <c:pt idx="1202">
                  <c:v>0.64009259259259599</c:v>
                </c:pt>
                <c:pt idx="1203">
                  <c:v>0.640162037037037</c:v>
                </c:pt>
                <c:pt idx="1204">
                  <c:v>0.64023148148148346</c:v>
                </c:pt>
                <c:pt idx="1205">
                  <c:v>0.64030092592592558</c:v>
                </c:pt>
                <c:pt idx="1206">
                  <c:v>0.64037037037037281</c:v>
                </c:pt>
                <c:pt idx="1207">
                  <c:v>0.64043981481481704</c:v>
                </c:pt>
                <c:pt idx="1208">
                  <c:v>0.64049768518518724</c:v>
                </c:pt>
                <c:pt idx="1209">
                  <c:v>0.64056712962962958</c:v>
                </c:pt>
                <c:pt idx="1210">
                  <c:v>0.64063657407407626</c:v>
                </c:pt>
                <c:pt idx="1211">
                  <c:v>0.6407060185185226</c:v>
                </c:pt>
                <c:pt idx="1212">
                  <c:v>0.64077546296296295</c:v>
                </c:pt>
                <c:pt idx="1213">
                  <c:v>0.64084490740740996</c:v>
                </c:pt>
                <c:pt idx="1214">
                  <c:v>0.64091435185185186</c:v>
                </c:pt>
                <c:pt idx="1215">
                  <c:v>0.64098379629629665</c:v>
                </c:pt>
                <c:pt idx="1216">
                  <c:v>0.64105324074074077</c:v>
                </c:pt>
                <c:pt idx="1217">
                  <c:v>0.64112268518518711</c:v>
                </c:pt>
                <c:pt idx="1218">
                  <c:v>0.64118055555555564</c:v>
                </c:pt>
                <c:pt idx="1219">
                  <c:v>0.64125000000000065</c:v>
                </c:pt>
                <c:pt idx="1220">
                  <c:v>0.64131944444444622</c:v>
                </c:pt>
                <c:pt idx="1221">
                  <c:v>0.6413888888888909</c:v>
                </c:pt>
                <c:pt idx="1222">
                  <c:v>0.64145833333333535</c:v>
                </c:pt>
                <c:pt idx="1223">
                  <c:v>0.64152777777777781</c:v>
                </c:pt>
                <c:pt idx="1224">
                  <c:v>0.6415972222222226</c:v>
                </c:pt>
                <c:pt idx="1225">
                  <c:v>0.64166666666666672</c:v>
                </c:pt>
                <c:pt idx="1226">
                  <c:v>0.64173611111111162</c:v>
                </c:pt>
                <c:pt idx="1227">
                  <c:v>0.64180555555555818</c:v>
                </c:pt>
                <c:pt idx="1228">
                  <c:v>0.64187500000000308</c:v>
                </c:pt>
                <c:pt idx="1229">
                  <c:v>0.64193287037037294</c:v>
                </c:pt>
                <c:pt idx="1230">
                  <c:v>0.64200231481481485</c:v>
                </c:pt>
                <c:pt idx="1231">
                  <c:v>0.64207175925925963</c:v>
                </c:pt>
                <c:pt idx="1232">
                  <c:v>0.64214120370370675</c:v>
                </c:pt>
                <c:pt idx="1233">
                  <c:v>0.64221064814814965</c:v>
                </c:pt>
                <c:pt idx="1234">
                  <c:v>0.64228009259259622</c:v>
                </c:pt>
                <c:pt idx="1235">
                  <c:v>0.64234953703703901</c:v>
                </c:pt>
                <c:pt idx="1236">
                  <c:v>0.64241898148148169</c:v>
                </c:pt>
                <c:pt idx="1237">
                  <c:v>0.64255787037037271</c:v>
                </c:pt>
                <c:pt idx="1238">
                  <c:v>0.64262731481481705</c:v>
                </c:pt>
                <c:pt idx="1239">
                  <c:v>0.64268518518518758</c:v>
                </c:pt>
                <c:pt idx="1240">
                  <c:v>0.64275462962963192</c:v>
                </c:pt>
                <c:pt idx="1241">
                  <c:v>0.64282407407407804</c:v>
                </c:pt>
                <c:pt idx="1242">
                  <c:v>0.64289351851852305</c:v>
                </c:pt>
                <c:pt idx="1243">
                  <c:v>0.64296296296296063</c:v>
                </c:pt>
                <c:pt idx="1244">
                  <c:v>0.64303240740740764</c:v>
                </c:pt>
                <c:pt idx="1245">
                  <c:v>0.64310185185185265</c:v>
                </c:pt>
                <c:pt idx="1246">
                  <c:v>0.64317129629629977</c:v>
                </c:pt>
                <c:pt idx="1247">
                  <c:v>0.64324074074074067</c:v>
                </c:pt>
                <c:pt idx="1248">
                  <c:v>0.64331018518518512</c:v>
                </c:pt>
                <c:pt idx="1249">
                  <c:v>0.64336805555555565</c:v>
                </c:pt>
                <c:pt idx="1250">
                  <c:v>0.6434375</c:v>
                </c:pt>
                <c:pt idx="1251">
                  <c:v>0.64350694444444445</c:v>
                </c:pt>
                <c:pt idx="1252">
                  <c:v>0.64357638888888891</c:v>
                </c:pt>
                <c:pt idx="1253">
                  <c:v>0.64364583333333936</c:v>
                </c:pt>
                <c:pt idx="1254">
                  <c:v>0.64371527777778004</c:v>
                </c:pt>
                <c:pt idx="1255">
                  <c:v>0.64378472222222261</c:v>
                </c:pt>
                <c:pt idx="1256">
                  <c:v>0.64385416666666673</c:v>
                </c:pt>
                <c:pt idx="1257">
                  <c:v>0.64392361111111385</c:v>
                </c:pt>
                <c:pt idx="1258">
                  <c:v>0.64399305555555875</c:v>
                </c:pt>
                <c:pt idx="1259">
                  <c:v>0.6440509259259255</c:v>
                </c:pt>
                <c:pt idx="1260">
                  <c:v>0.64412037037037295</c:v>
                </c:pt>
                <c:pt idx="1261">
                  <c:v>0.64418981481481741</c:v>
                </c:pt>
                <c:pt idx="1262">
                  <c:v>0.64425925925925964</c:v>
                </c:pt>
                <c:pt idx="1263">
                  <c:v>0.64432870370370365</c:v>
                </c:pt>
                <c:pt idx="1264">
                  <c:v>0.64439814814814989</c:v>
                </c:pt>
                <c:pt idx="1265">
                  <c:v>0.64446759259259456</c:v>
                </c:pt>
                <c:pt idx="1266">
                  <c:v>0.64453703703703702</c:v>
                </c:pt>
                <c:pt idx="1267">
                  <c:v>0.64460648148148381</c:v>
                </c:pt>
                <c:pt idx="1268">
                  <c:v>0.64467592592592593</c:v>
                </c:pt>
                <c:pt idx="1269">
                  <c:v>0.64473379629629834</c:v>
                </c:pt>
                <c:pt idx="1270">
                  <c:v>0.6448032407407408</c:v>
                </c:pt>
                <c:pt idx="1271">
                  <c:v>0.6448726851851877</c:v>
                </c:pt>
                <c:pt idx="1272">
                  <c:v>0.6449421296296296</c:v>
                </c:pt>
                <c:pt idx="1273">
                  <c:v>0.64501157407407683</c:v>
                </c:pt>
                <c:pt idx="1274">
                  <c:v>0.64508101851852306</c:v>
                </c:pt>
                <c:pt idx="1275">
                  <c:v>0.64515046296296297</c:v>
                </c:pt>
                <c:pt idx="1276">
                  <c:v>0.64521990740740764</c:v>
                </c:pt>
                <c:pt idx="1277">
                  <c:v>0.64528935185185188</c:v>
                </c:pt>
                <c:pt idx="1278">
                  <c:v>0.64534722222222263</c:v>
                </c:pt>
                <c:pt idx="1279">
                  <c:v>0.64541666666666653</c:v>
                </c:pt>
                <c:pt idx="1280">
                  <c:v>0.64548611111111109</c:v>
                </c:pt>
                <c:pt idx="1281">
                  <c:v>0.64555555555555733</c:v>
                </c:pt>
                <c:pt idx="1282">
                  <c:v>0.64562500000000389</c:v>
                </c:pt>
                <c:pt idx="1283">
                  <c:v>0.64569444444444846</c:v>
                </c:pt>
                <c:pt idx="1284">
                  <c:v>0.64576388888889114</c:v>
                </c:pt>
                <c:pt idx="1285">
                  <c:v>0.64583333333333581</c:v>
                </c:pt>
                <c:pt idx="1286">
                  <c:v>0.64589120370370756</c:v>
                </c:pt>
                <c:pt idx="1287">
                  <c:v>0.64596064814815013</c:v>
                </c:pt>
                <c:pt idx="1288">
                  <c:v>0.6460416666666694</c:v>
                </c:pt>
                <c:pt idx="1289">
                  <c:v>0.64609953703703926</c:v>
                </c:pt>
                <c:pt idx="1290">
                  <c:v>0.64616898148148161</c:v>
                </c:pt>
                <c:pt idx="1291">
                  <c:v>0.64623842592592551</c:v>
                </c:pt>
                <c:pt idx="1292">
                  <c:v>0.64630787037037296</c:v>
                </c:pt>
                <c:pt idx="1293">
                  <c:v>0.64637731481481475</c:v>
                </c:pt>
                <c:pt idx="1294">
                  <c:v>0.64644675925925921</c:v>
                </c:pt>
                <c:pt idx="1295">
                  <c:v>0.64651620370370366</c:v>
                </c:pt>
                <c:pt idx="1296">
                  <c:v>0.64657407407407719</c:v>
                </c:pt>
                <c:pt idx="1297">
                  <c:v>0.64664351851852386</c:v>
                </c:pt>
                <c:pt idx="1298">
                  <c:v>0.64671296296296121</c:v>
                </c:pt>
                <c:pt idx="1299">
                  <c:v>0.64678240740740933</c:v>
                </c:pt>
                <c:pt idx="1300">
                  <c:v>0.6468518518518539</c:v>
                </c:pt>
                <c:pt idx="1301">
                  <c:v>0.64692129629630035</c:v>
                </c:pt>
                <c:pt idx="1302">
                  <c:v>0.64699074074074081</c:v>
                </c:pt>
                <c:pt idx="1303">
                  <c:v>0.64706018518518515</c:v>
                </c:pt>
                <c:pt idx="1304">
                  <c:v>0.64712962962963183</c:v>
                </c:pt>
                <c:pt idx="1305">
                  <c:v>0.64718750000000003</c:v>
                </c:pt>
                <c:pt idx="1306">
                  <c:v>0.6472569444444447</c:v>
                </c:pt>
                <c:pt idx="1307">
                  <c:v>0.64732638888888883</c:v>
                </c:pt>
                <c:pt idx="1308">
                  <c:v>0.64739583333333783</c:v>
                </c:pt>
                <c:pt idx="1309">
                  <c:v>0.64746527777777774</c:v>
                </c:pt>
                <c:pt idx="1310">
                  <c:v>0.64753472222222219</c:v>
                </c:pt>
                <c:pt idx="1311">
                  <c:v>0.64760416666666665</c:v>
                </c:pt>
                <c:pt idx="1312">
                  <c:v>0.64767361111111466</c:v>
                </c:pt>
                <c:pt idx="1313">
                  <c:v>0.64774305555555955</c:v>
                </c:pt>
                <c:pt idx="1314">
                  <c:v>0.64780092592592597</c:v>
                </c:pt>
                <c:pt idx="1315">
                  <c:v>0.64787037037037365</c:v>
                </c:pt>
                <c:pt idx="1316">
                  <c:v>0.64793981481481844</c:v>
                </c:pt>
                <c:pt idx="1317">
                  <c:v>0.64800925925926123</c:v>
                </c:pt>
                <c:pt idx="1318">
                  <c:v>0.64807870370370568</c:v>
                </c:pt>
                <c:pt idx="1319">
                  <c:v>0.64814814814815036</c:v>
                </c:pt>
                <c:pt idx="1320">
                  <c:v>0.64821759259259482</c:v>
                </c:pt>
                <c:pt idx="1321">
                  <c:v>0.64828703703703705</c:v>
                </c:pt>
                <c:pt idx="1322">
                  <c:v>0.64835648148148162</c:v>
                </c:pt>
                <c:pt idx="1323">
                  <c:v>0.64842592592592596</c:v>
                </c:pt>
                <c:pt idx="1324">
                  <c:v>0.6484837962962966</c:v>
                </c:pt>
                <c:pt idx="1325">
                  <c:v>0.6485532407407405</c:v>
                </c:pt>
                <c:pt idx="1326">
                  <c:v>0.64862268518518784</c:v>
                </c:pt>
                <c:pt idx="1327">
                  <c:v>0.64869212962962963</c:v>
                </c:pt>
                <c:pt idx="1328">
                  <c:v>0.64876157407407731</c:v>
                </c:pt>
                <c:pt idx="1329">
                  <c:v>0.64883101851852387</c:v>
                </c:pt>
                <c:pt idx="1330">
                  <c:v>0.648900462962963</c:v>
                </c:pt>
                <c:pt idx="1331">
                  <c:v>0.64896990740740945</c:v>
                </c:pt>
                <c:pt idx="1332">
                  <c:v>0.64903935185185191</c:v>
                </c:pt>
                <c:pt idx="1333">
                  <c:v>0.64910879629629881</c:v>
                </c:pt>
                <c:pt idx="1334">
                  <c:v>0.64917824074074071</c:v>
                </c:pt>
                <c:pt idx="1335">
                  <c:v>0.64923611111111112</c:v>
                </c:pt>
                <c:pt idx="1336">
                  <c:v>0.64930555555555791</c:v>
                </c:pt>
                <c:pt idx="1337">
                  <c:v>0.64937500000000226</c:v>
                </c:pt>
                <c:pt idx="1338">
                  <c:v>0.64944444444444671</c:v>
                </c:pt>
                <c:pt idx="1339">
                  <c:v>0.64951388888888884</c:v>
                </c:pt>
                <c:pt idx="1340">
                  <c:v>0.64958333333333362</c:v>
                </c:pt>
                <c:pt idx="1341">
                  <c:v>0.64965277777777775</c:v>
                </c:pt>
                <c:pt idx="1342">
                  <c:v>0.6497106481481506</c:v>
                </c:pt>
                <c:pt idx="1343">
                  <c:v>0.64978009259259706</c:v>
                </c:pt>
                <c:pt idx="1344">
                  <c:v>0.64984953703703985</c:v>
                </c:pt>
                <c:pt idx="1345">
                  <c:v>0.64991898148148164</c:v>
                </c:pt>
                <c:pt idx="1346">
                  <c:v>0.64998842592592598</c:v>
                </c:pt>
                <c:pt idx="1347">
                  <c:v>0.65005787037037399</c:v>
                </c:pt>
                <c:pt idx="1348">
                  <c:v>0.65012731481481678</c:v>
                </c:pt>
                <c:pt idx="1349">
                  <c:v>0.65019675925925924</c:v>
                </c:pt>
                <c:pt idx="1350">
                  <c:v>0.65026620370370369</c:v>
                </c:pt>
                <c:pt idx="1351">
                  <c:v>0.65032407407407766</c:v>
                </c:pt>
                <c:pt idx="1352">
                  <c:v>0.65039351851852234</c:v>
                </c:pt>
                <c:pt idx="1353">
                  <c:v>0.65046296296296002</c:v>
                </c:pt>
                <c:pt idx="1354">
                  <c:v>0.6505324074074077</c:v>
                </c:pt>
                <c:pt idx="1355">
                  <c:v>0.65060185185185404</c:v>
                </c:pt>
                <c:pt idx="1356">
                  <c:v>0.65067129629630027</c:v>
                </c:pt>
                <c:pt idx="1357">
                  <c:v>0.65074074074074073</c:v>
                </c:pt>
                <c:pt idx="1358">
                  <c:v>0.65081018518518563</c:v>
                </c:pt>
                <c:pt idx="1359">
                  <c:v>0.65087962962963275</c:v>
                </c:pt>
                <c:pt idx="1360">
                  <c:v>0.65093750000000061</c:v>
                </c:pt>
                <c:pt idx="1361">
                  <c:v>0.65100694444444462</c:v>
                </c:pt>
                <c:pt idx="1362">
                  <c:v>0.65107638888888963</c:v>
                </c:pt>
                <c:pt idx="1363">
                  <c:v>0.65114583333333853</c:v>
                </c:pt>
                <c:pt idx="1364">
                  <c:v>0.65121527777777954</c:v>
                </c:pt>
                <c:pt idx="1365">
                  <c:v>0.65128472222222222</c:v>
                </c:pt>
                <c:pt idx="1366">
                  <c:v>0.65135416666666668</c:v>
                </c:pt>
                <c:pt idx="1367">
                  <c:v>0.65142361111111335</c:v>
                </c:pt>
                <c:pt idx="1368">
                  <c:v>0.65149305555555792</c:v>
                </c:pt>
                <c:pt idx="1369">
                  <c:v>0.65156249999999949</c:v>
                </c:pt>
                <c:pt idx="1370">
                  <c:v>0.65162037037037435</c:v>
                </c:pt>
                <c:pt idx="1371">
                  <c:v>0.6516898148148188</c:v>
                </c:pt>
                <c:pt idx="1372">
                  <c:v>0.6517592592592617</c:v>
                </c:pt>
                <c:pt idx="1373">
                  <c:v>0.65182870370370594</c:v>
                </c:pt>
                <c:pt idx="1374">
                  <c:v>0.65189814814815084</c:v>
                </c:pt>
                <c:pt idx="1375">
                  <c:v>0.65196759259259518</c:v>
                </c:pt>
                <c:pt idx="1376">
                  <c:v>0.65203703703703764</c:v>
                </c:pt>
                <c:pt idx="1377">
                  <c:v>0.65209490740740972</c:v>
                </c:pt>
                <c:pt idx="1378">
                  <c:v>0.65217592592592599</c:v>
                </c:pt>
                <c:pt idx="1379">
                  <c:v>0.65223379629629663</c:v>
                </c:pt>
                <c:pt idx="1380">
                  <c:v>0.65230324074074053</c:v>
                </c:pt>
                <c:pt idx="1381">
                  <c:v>0.65237268518518565</c:v>
                </c:pt>
                <c:pt idx="1382">
                  <c:v>0.65244212962962966</c:v>
                </c:pt>
                <c:pt idx="1383">
                  <c:v>0.65251157407407601</c:v>
                </c:pt>
                <c:pt idx="1384">
                  <c:v>0.65258101851852246</c:v>
                </c:pt>
                <c:pt idx="1385">
                  <c:v>0.65265046296296292</c:v>
                </c:pt>
                <c:pt idx="1386">
                  <c:v>0.65271990740740971</c:v>
                </c:pt>
                <c:pt idx="1387">
                  <c:v>0.65277777777777979</c:v>
                </c:pt>
                <c:pt idx="1388">
                  <c:v>0.65284722222222447</c:v>
                </c:pt>
                <c:pt idx="1389">
                  <c:v>0.6529166666666667</c:v>
                </c:pt>
                <c:pt idx="1390">
                  <c:v>0.6529861111111116</c:v>
                </c:pt>
                <c:pt idx="1391">
                  <c:v>0.65305555555555794</c:v>
                </c:pt>
                <c:pt idx="1392">
                  <c:v>0.65312500000000284</c:v>
                </c:pt>
                <c:pt idx="1393">
                  <c:v>0.65319444444444696</c:v>
                </c:pt>
                <c:pt idx="1394">
                  <c:v>0.65326388888888964</c:v>
                </c:pt>
                <c:pt idx="1395">
                  <c:v>0.65333333333333365</c:v>
                </c:pt>
                <c:pt idx="1396">
                  <c:v>0.65340277777777778</c:v>
                </c:pt>
                <c:pt idx="1397">
                  <c:v>0.65346064814814864</c:v>
                </c:pt>
                <c:pt idx="1398">
                  <c:v>0.65353009259259576</c:v>
                </c:pt>
                <c:pt idx="1399">
                  <c:v>0.65359953703703877</c:v>
                </c:pt>
                <c:pt idx="1400">
                  <c:v>0.65366898148148345</c:v>
                </c:pt>
                <c:pt idx="1401">
                  <c:v>0.6537384259259259</c:v>
                </c:pt>
                <c:pt idx="1402">
                  <c:v>0.65380787037037436</c:v>
                </c:pt>
                <c:pt idx="1403">
                  <c:v>0.65387731481481703</c:v>
                </c:pt>
                <c:pt idx="1404">
                  <c:v>0.6539467592592596</c:v>
                </c:pt>
                <c:pt idx="1405">
                  <c:v>0.65401620370370372</c:v>
                </c:pt>
                <c:pt idx="1406">
                  <c:v>0.65408564814815084</c:v>
                </c:pt>
                <c:pt idx="1407">
                  <c:v>0.6541435185185227</c:v>
                </c:pt>
                <c:pt idx="1408">
                  <c:v>0.65421296296296028</c:v>
                </c:pt>
                <c:pt idx="1409">
                  <c:v>0.65428240740740762</c:v>
                </c:pt>
                <c:pt idx="1410">
                  <c:v>0.65435185185185185</c:v>
                </c:pt>
                <c:pt idx="1411">
                  <c:v>0.65442129629629953</c:v>
                </c:pt>
                <c:pt idx="1412">
                  <c:v>0.65449074074074076</c:v>
                </c:pt>
                <c:pt idx="1413">
                  <c:v>0.65456018518518522</c:v>
                </c:pt>
                <c:pt idx="1414">
                  <c:v>0.65462962962963356</c:v>
                </c:pt>
                <c:pt idx="1415">
                  <c:v>0.65469907407407935</c:v>
                </c:pt>
                <c:pt idx="1416">
                  <c:v>0.65475694444444565</c:v>
                </c:pt>
                <c:pt idx="1417">
                  <c:v>0.65482638888889066</c:v>
                </c:pt>
                <c:pt idx="1418">
                  <c:v>0.65489583333333867</c:v>
                </c:pt>
                <c:pt idx="1419">
                  <c:v>0.6549652777777798</c:v>
                </c:pt>
                <c:pt idx="1420">
                  <c:v>0.65503472222222225</c:v>
                </c:pt>
                <c:pt idx="1421">
                  <c:v>0.65510416666666671</c:v>
                </c:pt>
                <c:pt idx="1422">
                  <c:v>0.65517361111111361</c:v>
                </c:pt>
                <c:pt idx="1423">
                  <c:v>0.65524305555555806</c:v>
                </c:pt>
                <c:pt idx="1424">
                  <c:v>0.65531249999999996</c:v>
                </c:pt>
                <c:pt idx="1425">
                  <c:v>0.65537037037037271</c:v>
                </c:pt>
                <c:pt idx="1426">
                  <c:v>0.6554398148148175</c:v>
                </c:pt>
                <c:pt idx="1427">
                  <c:v>0.65550925925925962</c:v>
                </c:pt>
                <c:pt idx="1428">
                  <c:v>0.65557870370370364</c:v>
                </c:pt>
                <c:pt idx="1429">
                  <c:v>0.65564814814815142</c:v>
                </c:pt>
                <c:pt idx="1430">
                  <c:v>0.65571759259259599</c:v>
                </c:pt>
                <c:pt idx="1431">
                  <c:v>0.655787037037039</c:v>
                </c:pt>
                <c:pt idx="1432">
                  <c:v>0.65585648148148346</c:v>
                </c:pt>
                <c:pt idx="1433">
                  <c:v>0.65591435185185187</c:v>
                </c:pt>
                <c:pt idx="1434">
                  <c:v>0.65599537037037436</c:v>
                </c:pt>
                <c:pt idx="1435">
                  <c:v>0.65605324074074078</c:v>
                </c:pt>
                <c:pt idx="1436">
                  <c:v>0.65612268518518724</c:v>
                </c:pt>
                <c:pt idx="1437">
                  <c:v>0.65619212962962969</c:v>
                </c:pt>
                <c:pt idx="1438">
                  <c:v>0.65626157407407626</c:v>
                </c:pt>
                <c:pt idx="1439">
                  <c:v>0.6563310185185226</c:v>
                </c:pt>
                <c:pt idx="1440">
                  <c:v>0.65646990740740763</c:v>
                </c:pt>
                <c:pt idx="1441">
                  <c:v>0.65653935185185186</c:v>
                </c:pt>
                <c:pt idx="1442">
                  <c:v>0.65660879629629965</c:v>
                </c:pt>
                <c:pt idx="1443">
                  <c:v>0.65667824074074255</c:v>
                </c:pt>
                <c:pt idx="1444">
                  <c:v>0.65674768518518911</c:v>
                </c:pt>
                <c:pt idx="1445">
                  <c:v>0.65681712962962968</c:v>
                </c:pt>
                <c:pt idx="1446">
                  <c:v>0.65688657407407625</c:v>
                </c:pt>
                <c:pt idx="1447">
                  <c:v>0.6569560185185227</c:v>
                </c:pt>
                <c:pt idx="1448">
                  <c:v>0.6570138888888909</c:v>
                </c:pt>
                <c:pt idx="1449">
                  <c:v>0.65708333333333535</c:v>
                </c:pt>
                <c:pt idx="1450">
                  <c:v>0.65715277777777781</c:v>
                </c:pt>
                <c:pt idx="1451">
                  <c:v>0.6572222222222226</c:v>
                </c:pt>
                <c:pt idx="1452">
                  <c:v>0.65729166666666894</c:v>
                </c:pt>
                <c:pt idx="1453">
                  <c:v>0.65736111111111162</c:v>
                </c:pt>
                <c:pt idx="1454">
                  <c:v>0.65743055555555563</c:v>
                </c:pt>
                <c:pt idx="1455">
                  <c:v>0.65750000000000064</c:v>
                </c:pt>
                <c:pt idx="1456">
                  <c:v>0.65756944444444465</c:v>
                </c:pt>
                <c:pt idx="1457">
                  <c:v>0.65762731481481751</c:v>
                </c:pt>
                <c:pt idx="1458">
                  <c:v>0.65769675925925963</c:v>
                </c:pt>
                <c:pt idx="1459">
                  <c:v>0.65776620370370364</c:v>
                </c:pt>
                <c:pt idx="1460">
                  <c:v>0.65783564814815143</c:v>
                </c:pt>
                <c:pt idx="1461">
                  <c:v>0.657905092592598</c:v>
                </c:pt>
                <c:pt idx="1462">
                  <c:v>0.65797453703703901</c:v>
                </c:pt>
                <c:pt idx="1463">
                  <c:v>0.65804398148148346</c:v>
                </c:pt>
                <c:pt idx="1464">
                  <c:v>0.65810185185185366</c:v>
                </c:pt>
                <c:pt idx="1465">
                  <c:v>0.65817129629630033</c:v>
                </c:pt>
                <c:pt idx="1466">
                  <c:v>0.65824074074074079</c:v>
                </c:pt>
                <c:pt idx="1467">
                  <c:v>0.65831018518518525</c:v>
                </c:pt>
                <c:pt idx="1468">
                  <c:v>0.65837962962963192</c:v>
                </c:pt>
                <c:pt idx="1469">
                  <c:v>0.65844907407407804</c:v>
                </c:pt>
                <c:pt idx="1470">
                  <c:v>0.65851851851852106</c:v>
                </c:pt>
                <c:pt idx="1471">
                  <c:v>0.65858796296296063</c:v>
                </c:pt>
                <c:pt idx="1472">
                  <c:v>0.65865740740741052</c:v>
                </c:pt>
                <c:pt idx="1473">
                  <c:v>0.65872685185185265</c:v>
                </c:pt>
                <c:pt idx="1474">
                  <c:v>0.65878472222222262</c:v>
                </c:pt>
                <c:pt idx="1475">
                  <c:v>0.65885416666666663</c:v>
                </c:pt>
                <c:pt idx="1476">
                  <c:v>0.6589236111111143</c:v>
                </c:pt>
                <c:pt idx="1477">
                  <c:v>0.65899305555555876</c:v>
                </c:pt>
                <c:pt idx="1478">
                  <c:v>0.6590625</c:v>
                </c:pt>
                <c:pt idx="1479">
                  <c:v>0.65913194444444645</c:v>
                </c:pt>
                <c:pt idx="1480">
                  <c:v>0.6592013888888909</c:v>
                </c:pt>
                <c:pt idx="1481">
                  <c:v>0.65927083333333736</c:v>
                </c:pt>
                <c:pt idx="1482">
                  <c:v>0.65934027777778004</c:v>
                </c:pt>
                <c:pt idx="1483">
                  <c:v>0.65940972222222261</c:v>
                </c:pt>
                <c:pt idx="1484">
                  <c:v>0.65946759259259469</c:v>
                </c:pt>
                <c:pt idx="1485">
                  <c:v>0.65953703703703703</c:v>
                </c:pt>
                <c:pt idx="1486">
                  <c:v>0.65960648148148382</c:v>
                </c:pt>
                <c:pt idx="1487">
                  <c:v>0.65967592592592594</c:v>
                </c:pt>
                <c:pt idx="1488">
                  <c:v>0.65974537037037495</c:v>
                </c:pt>
                <c:pt idx="1489">
                  <c:v>0.65981481481481741</c:v>
                </c:pt>
                <c:pt idx="1490">
                  <c:v>0.65988425925925964</c:v>
                </c:pt>
                <c:pt idx="1491">
                  <c:v>0.65995370370370365</c:v>
                </c:pt>
                <c:pt idx="1492">
                  <c:v>0.66002314814814989</c:v>
                </c:pt>
                <c:pt idx="1493">
                  <c:v>0.66008101851852385</c:v>
                </c:pt>
                <c:pt idx="1494">
                  <c:v>0.66015046296296298</c:v>
                </c:pt>
                <c:pt idx="1495">
                  <c:v>0.66021990740740921</c:v>
                </c:pt>
                <c:pt idx="1496">
                  <c:v>0.66028935185185189</c:v>
                </c:pt>
                <c:pt idx="1497">
                  <c:v>0.66035879629629834</c:v>
                </c:pt>
                <c:pt idx="1498">
                  <c:v>0.6604282407407408</c:v>
                </c:pt>
                <c:pt idx="1499">
                  <c:v>0.6604976851851877</c:v>
                </c:pt>
                <c:pt idx="1500">
                  <c:v>0.66056712962962949</c:v>
                </c:pt>
                <c:pt idx="1501">
                  <c:v>0.66063657407407683</c:v>
                </c:pt>
                <c:pt idx="1502">
                  <c:v>0.66070601851852306</c:v>
                </c:pt>
                <c:pt idx="1503">
                  <c:v>0.66077546296296363</c:v>
                </c:pt>
                <c:pt idx="1504">
                  <c:v>0.66083333333333572</c:v>
                </c:pt>
                <c:pt idx="1505">
                  <c:v>0.66090277777777773</c:v>
                </c:pt>
                <c:pt idx="1506">
                  <c:v>0.66097222222222263</c:v>
                </c:pt>
                <c:pt idx="1507">
                  <c:v>0.66104166666666975</c:v>
                </c:pt>
                <c:pt idx="1508">
                  <c:v>0.66111111111111165</c:v>
                </c:pt>
                <c:pt idx="1509">
                  <c:v>0.66118055555555733</c:v>
                </c:pt>
                <c:pt idx="1510">
                  <c:v>0.661250000000002</c:v>
                </c:pt>
                <c:pt idx="1511">
                  <c:v>0.66131944444444646</c:v>
                </c:pt>
                <c:pt idx="1512">
                  <c:v>0.66138888888889114</c:v>
                </c:pt>
                <c:pt idx="1513">
                  <c:v>0.66144675925925933</c:v>
                </c:pt>
                <c:pt idx="1514">
                  <c:v>0.66151620370370368</c:v>
                </c:pt>
                <c:pt idx="1515">
                  <c:v>0.66158564814815013</c:v>
                </c:pt>
                <c:pt idx="1516">
                  <c:v>0.66165509259259858</c:v>
                </c:pt>
                <c:pt idx="1517">
                  <c:v>0.66172453703703926</c:v>
                </c:pt>
                <c:pt idx="1518">
                  <c:v>0.66179398148148383</c:v>
                </c:pt>
                <c:pt idx="1519">
                  <c:v>0.66186342592592551</c:v>
                </c:pt>
                <c:pt idx="1520">
                  <c:v>0.66193287037037296</c:v>
                </c:pt>
                <c:pt idx="1521">
                  <c:v>0.66199074074074071</c:v>
                </c:pt>
                <c:pt idx="1522">
                  <c:v>0.66207175925925965</c:v>
                </c:pt>
                <c:pt idx="1523">
                  <c:v>0.66212962962963218</c:v>
                </c:pt>
                <c:pt idx="1524">
                  <c:v>0.66219907407407885</c:v>
                </c:pt>
                <c:pt idx="1525">
                  <c:v>0.66226851851852175</c:v>
                </c:pt>
                <c:pt idx="1526">
                  <c:v>0.66233796296296121</c:v>
                </c:pt>
                <c:pt idx="1527">
                  <c:v>0.66240740740740933</c:v>
                </c:pt>
                <c:pt idx="1528">
                  <c:v>0.6624768518518519</c:v>
                </c:pt>
                <c:pt idx="1529">
                  <c:v>0.66254629629629846</c:v>
                </c:pt>
                <c:pt idx="1530">
                  <c:v>0.66261574074074081</c:v>
                </c:pt>
                <c:pt idx="1531">
                  <c:v>0.66267361111111511</c:v>
                </c:pt>
                <c:pt idx="1532">
                  <c:v>0.66274305555555957</c:v>
                </c:pt>
                <c:pt idx="1533">
                  <c:v>0.66281250000000003</c:v>
                </c:pt>
                <c:pt idx="1534">
                  <c:v>0.66288194444444681</c:v>
                </c:pt>
                <c:pt idx="1535">
                  <c:v>0.66295138888889105</c:v>
                </c:pt>
                <c:pt idx="1536">
                  <c:v>0.66302083333333783</c:v>
                </c:pt>
                <c:pt idx="1537">
                  <c:v>0.6630902777777804</c:v>
                </c:pt>
                <c:pt idx="1538">
                  <c:v>0.66315972222222264</c:v>
                </c:pt>
                <c:pt idx="1539">
                  <c:v>0.66322916666666665</c:v>
                </c:pt>
                <c:pt idx="1540">
                  <c:v>0.66329861111111466</c:v>
                </c:pt>
                <c:pt idx="1541">
                  <c:v>0.66335648148148163</c:v>
                </c:pt>
                <c:pt idx="1542">
                  <c:v>0.66342592592592597</c:v>
                </c:pt>
                <c:pt idx="1543">
                  <c:v>0.66349537037037365</c:v>
                </c:pt>
                <c:pt idx="1544">
                  <c:v>0.66356481481481666</c:v>
                </c:pt>
                <c:pt idx="1545">
                  <c:v>0.66363425925926123</c:v>
                </c:pt>
                <c:pt idx="1546">
                  <c:v>0.66370370370370568</c:v>
                </c:pt>
                <c:pt idx="1547">
                  <c:v>0.66377314814815036</c:v>
                </c:pt>
                <c:pt idx="1548">
                  <c:v>0.6638425925925967</c:v>
                </c:pt>
                <c:pt idx="1549">
                  <c:v>0.66391203703703705</c:v>
                </c:pt>
                <c:pt idx="1550">
                  <c:v>0.66398148148148406</c:v>
                </c:pt>
                <c:pt idx="1551">
                  <c:v>0.66403935185185181</c:v>
                </c:pt>
                <c:pt idx="1552">
                  <c:v>0.66410879629629871</c:v>
                </c:pt>
                <c:pt idx="1553">
                  <c:v>0.66417824074074072</c:v>
                </c:pt>
                <c:pt idx="1554">
                  <c:v>0.66424768518518784</c:v>
                </c:pt>
                <c:pt idx="1555">
                  <c:v>0.66431712962962952</c:v>
                </c:pt>
                <c:pt idx="1556">
                  <c:v>0.66438657407407464</c:v>
                </c:pt>
                <c:pt idx="1557">
                  <c:v>0.66445601851852176</c:v>
                </c:pt>
                <c:pt idx="1558">
                  <c:v>0.664525462962963</c:v>
                </c:pt>
                <c:pt idx="1559">
                  <c:v>0.66459490740740945</c:v>
                </c:pt>
                <c:pt idx="1560">
                  <c:v>0.66466435185185191</c:v>
                </c:pt>
                <c:pt idx="1561">
                  <c:v>0.66472222222222399</c:v>
                </c:pt>
                <c:pt idx="1562">
                  <c:v>0.66479166666667078</c:v>
                </c:pt>
                <c:pt idx="1563">
                  <c:v>0.66486111111111312</c:v>
                </c:pt>
                <c:pt idx="1564">
                  <c:v>0.66493055555555791</c:v>
                </c:pt>
                <c:pt idx="1565">
                  <c:v>0.66500000000000226</c:v>
                </c:pt>
                <c:pt idx="1566">
                  <c:v>0.66506944444444671</c:v>
                </c:pt>
                <c:pt idx="1567">
                  <c:v>0.6651388888888915</c:v>
                </c:pt>
                <c:pt idx="1568">
                  <c:v>0.66520833333333595</c:v>
                </c:pt>
                <c:pt idx="1569">
                  <c:v>0.66527777777777775</c:v>
                </c:pt>
                <c:pt idx="1570">
                  <c:v>0.66534722222222265</c:v>
                </c:pt>
                <c:pt idx="1571">
                  <c:v>0.66540509259259706</c:v>
                </c:pt>
                <c:pt idx="1572">
                  <c:v>0.66547453703703763</c:v>
                </c:pt>
                <c:pt idx="1573">
                  <c:v>0.66554398148148164</c:v>
                </c:pt>
                <c:pt idx="1574">
                  <c:v>0.66561342592592598</c:v>
                </c:pt>
                <c:pt idx="1575">
                  <c:v>0.66568287037037399</c:v>
                </c:pt>
                <c:pt idx="1576">
                  <c:v>0.66575231481481678</c:v>
                </c:pt>
                <c:pt idx="1577">
                  <c:v>0.66582175925926124</c:v>
                </c:pt>
                <c:pt idx="1578">
                  <c:v>0.66589120370370769</c:v>
                </c:pt>
                <c:pt idx="1579">
                  <c:v>0.66596064814815048</c:v>
                </c:pt>
                <c:pt idx="1580">
                  <c:v>0.6660300925925966</c:v>
                </c:pt>
                <c:pt idx="1581">
                  <c:v>0.66608796296296258</c:v>
                </c:pt>
                <c:pt idx="1582">
                  <c:v>0.66615740740740981</c:v>
                </c:pt>
                <c:pt idx="1583">
                  <c:v>0.66622685185185182</c:v>
                </c:pt>
                <c:pt idx="1584">
                  <c:v>0.66629629629629872</c:v>
                </c:pt>
                <c:pt idx="1585">
                  <c:v>0.66636574074074051</c:v>
                </c:pt>
                <c:pt idx="1586">
                  <c:v>0.66643518518518563</c:v>
                </c:pt>
                <c:pt idx="1587">
                  <c:v>0.66650462962962964</c:v>
                </c:pt>
                <c:pt idx="1588">
                  <c:v>0.66656250000000006</c:v>
                </c:pt>
                <c:pt idx="1589">
                  <c:v>0.66664351851852388</c:v>
                </c:pt>
                <c:pt idx="1590">
                  <c:v>0.66670138888889197</c:v>
                </c:pt>
                <c:pt idx="1591">
                  <c:v>0.66677083333333853</c:v>
                </c:pt>
                <c:pt idx="1592">
                  <c:v>0.66684027777778121</c:v>
                </c:pt>
                <c:pt idx="1593">
                  <c:v>0.66690972222222411</c:v>
                </c:pt>
                <c:pt idx="1594">
                  <c:v>0.66697916666666857</c:v>
                </c:pt>
                <c:pt idx="1595">
                  <c:v>0.66704861111111502</c:v>
                </c:pt>
                <c:pt idx="1596">
                  <c:v>0.66711805555555792</c:v>
                </c:pt>
                <c:pt idx="1597">
                  <c:v>0.66718749999999993</c:v>
                </c:pt>
                <c:pt idx="1598">
                  <c:v>0.66725694444444461</c:v>
                </c:pt>
                <c:pt idx="1599">
                  <c:v>0.66731481481481703</c:v>
                </c:pt>
                <c:pt idx="1600">
                  <c:v>0.66739583333333785</c:v>
                </c:pt>
                <c:pt idx="1601">
                  <c:v>0.66745370370370372</c:v>
                </c:pt>
                <c:pt idx="1602">
                  <c:v>0.66752314814814862</c:v>
                </c:pt>
                <c:pt idx="1603">
                  <c:v>0.66759259259259518</c:v>
                </c:pt>
                <c:pt idx="1604">
                  <c:v>0.66766203703703764</c:v>
                </c:pt>
                <c:pt idx="1605">
                  <c:v>0.66773148148148476</c:v>
                </c:pt>
                <c:pt idx="1606">
                  <c:v>0.66780092592592588</c:v>
                </c:pt>
                <c:pt idx="1607">
                  <c:v>0.66787037037037433</c:v>
                </c:pt>
                <c:pt idx="1608">
                  <c:v>0.66792824074074064</c:v>
                </c:pt>
                <c:pt idx="1609">
                  <c:v>0.66799768518518843</c:v>
                </c:pt>
                <c:pt idx="1610">
                  <c:v>0.66806712962962955</c:v>
                </c:pt>
                <c:pt idx="1611">
                  <c:v>0.66813657407407612</c:v>
                </c:pt>
                <c:pt idx="1612">
                  <c:v>0.66820601851852246</c:v>
                </c:pt>
                <c:pt idx="1613">
                  <c:v>0.66827546296296303</c:v>
                </c:pt>
                <c:pt idx="1614">
                  <c:v>0.66834490740740971</c:v>
                </c:pt>
                <c:pt idx="1615">
                  <c:v>0.6684143518518515</c:v>
                </c:pt>
                <c:pt idx="1616">
                  <c:v>0.66848379629629662</c:v>
                </c:pt>
                <c:pt idx="1617">
                  <c:v>0.66855324074074052</c:v>
                </c:pt>
                <c:pt idx="1618">
                  <c:v>0.6686226851851883</c:v>
                </c:pt>
                <c:pt idx="1619">
                  <c:v>0.66868055555555794</c:v>
                </c:pt>
                <c:pt idx="1620">
                  <c:v>0.66875000000000284</c:v>
                </c:pt>
                <c:pt idx="1621">
                  <c:v>0.66881944444444696</c:v>
                </c:pt>
                <c:pt idx="1622">
                  <c:v>0.66888888888889209</c:v>
                </c:pt>
                <c:pt idx="1623">
                  <c:v>0.66895833333333665</c:v>
                </c:pt>
                <c:pt idx="1624">
                  <c:v>0.66902777777777966</c:v>
                </c:pt>
                <c:pt idx="1625">
                  <c:v>0.66909722222222423</c:v>
                </c:pt>
                <c:pt idx="1626">
                  <c:v>0.66916666666666669</c:v>
                </c:pt>
                <c:pt idx="1627">
                  <c:v>0.66923611111111114</c:v>
                </c:pt>
                <c:pt idx="1628">
                  <c:v>0.66930555555555782</c:v>
                </c:pt>
                <c:pt idx="1629">
                  <c:v>0.66936342592592557</c:v>
                </c:pt>
                <c:pt idx="1630">
                  <c:v>0.6694328703703728</c:v>
                </c:pt>
                <c:pt idx="1631">
                  <c:v>0.66950231481481481</c:v>
                </c:pt>
                <c:pt idx="1632">
                  <c:v>0.6695717592592596</c:v>
                </c:pt>
                <c:pt idx="1633">
                  <c:v>0.66964120370370817</c:v>
                </c:pt>
                <c:pt idx="1634">
                  <c:v>0.66971064814815084</c:v>
                </c:pt>
                <c:pt idx="1635">
                  <c:v>0.66978009259259763</c:v>
                </c:pt>
                <c:pt idx="1636">
                  <c:v>0.66984953703704042</c:v>
                </c:pt>
                <c:pt idx="1637">
                  <c:v>0.66990740740741006</c:v>
                </c:pt>
                <c:pt idx="1638">
                  <c:v>0.66997685185185185</c:v>
                </c:pt>
                <c:pt idx="1639">
                  <c:v>0.6700462962962993</c:v>
                </c:pt>
                <c:pt idx="1640">
                  <c:v>0.67011574074074076</c:v>
                </c:pt>
                <c:pt idx="1641">
                  <c:v>0.67018518518518688</c:v>
                </c:pt>
                <c:pt idx="1642">
                  <c:v>0.67025462962963156</c:v>
                </c:pt>
                <c:pt idx="1643">
                  <c:v>0.67032407407407801</c:v>
                </c:pt>
                <c:pt idx="1644">
                  <c:v>0.67039351851852269</c:v>
                </c:pt>
                <c:pt idx="1645">
                  <c:v>0.67046296296296026</c:v>
                </c:pt>
                <c:pt idx="1646">
                  <c:v>0.6705324074074076</c:v>
                </c:pt>
                <c:pt idx="1647">
                  <c:v>0.6705902777777798</c:v>
                </c:pt>
                <c:pt idx="1648">
                  <c:v>0.67065972222222459</c:v>
                </c:pt>
                <c:pt idx="1649">
                  <c:v>0.67072916666666893</c:v>
                </c:pt>
                <c:pt idx="1650">
                  <c:v>0.67079861111111505</c:v>
                </c:pt>
                <c:pt idx="1651">
                  <c:v>0.67086805555555806</c:v>
                </c:pt>
                <c:pt idx="1652">
                  <c:v>0.67093750000000063</c:v>
                </c:pt>
                <c:pt idx="1653">
                  <c:v>0.67100694444444464</c:v>
                </c:pt>
                <c:pt idx="1654">
                  <c:v>0.67106481481481728</c:v>
                </c:pt>
                <c:pt idx="1655">
                  <c:v>0.67113425925925962</c:v>
                </c:pt>
                <c:pt idx="1656">
                  <c:v>0.67120370370370364</c:v>
                </c:pt>
                <c:pt idx="1657">
                  <c:v>0.67127314814814865</c:v>
                </c:pt>
                <c:pt idx="1658">
                  <c:v>0.67134259259259599</c:v>
                </c:pt>
                <c:pt idx="1659">
                  <c:v>0.671412037037037</c:v>
                </c:pt>
                <c:pt idx="1660">
                  <c:v>0.67148148148148346</c:v>
                </c:pt>
                <c:pt idx="1661">
                  <c:v>0.67155092592592558</c:v>
                </c:pt>
                <c:pt idx="1662">
                  <c:v>0.67162037037037436</c:v>
                </c:pt>
                <c:pt idx="1663">
                  <c:v>0.67168981481481882</c:v>
                </c:pt>
                <c:pt idx="1664">
                  <c:v>0.67175925925926183</c:v>
                </c:pt>
                <c:pt idx="1665">
                  <c:v>0.67181712962962969</c:v>
                </c:pt>
                <c:pt idx="1666">
                  <c:v>0.67188657407407648</c:v>
                </c:pt>
                <c:pt idx="1667">
                  <c:v>0.67196759259259575</c:v>
                </c:pt>
                <c:pt idx="1668">
                  <c:v>0.67202546296296362</c:v>
                </c:pt>
                <c:pt idx="1669">
                  <c:v>0.67209490740740996</c:v>
                </c:pt>
                <c:pt idx="1670">
                  <c:v>0.67216435185185153</c:v>
                </c:pt>
                <c:pt idx="1671">
                  <c:v>0.67223379629629665</c:v>
                </c:pt>
                <c:pt idx="1672">
                  <c:v>0.67230324074074066</c:v>
                </c:pt>
                <c:pt idx="1673">
                  <c:v>0.67237268518518722</c:v>
                </c:pt>
                <c:pt idx="1674">
                  <c:v>0.67244212962962968</c:v>
                </c:pt>
                <c:pt idx="1675">
                  <c:v>0.67251157407407636</c:v>
                </c:pt>
                <c:pt idx="1676">
                  <c:v>0.67256944444444622</c:v>
                </c:pt>
                <c:pt idx="1677">
                  <c:v>0.67263888888889289</c:v>
                </c:pt>
                <c:pt idx="1678">
                  <c:v>0.67270833333333735</c:v>
                </c:pt>
                <c:pt idx="1679">
                  <c:v>0.67277777777778003</c:v>
                </c:pt>
                <c:pt idx="1680">
                  <c:v>0.67284722222222471</c:v>
                </c:pt>
                <c:pt idx="1681">
                  <c:v>0.67291666666666661</c:v>
                </c:pt>
                <c:pt idx="1682">
                  <c:v>0.67298611111111162</c:v>
                </c:pt>
                <c:pt idx="1683">
                  <c:v>0.67305555555555818</c:v>
                </c:pt>
                <c:pt idx="1684">
                  <c:v>0.6731250000000033</c:v>
                </c:pt>
                <c:pt idx="1685">
                  <c:v>0.67319444444444765</c:v>
                </c:pt>
                <c:pt idx="1686">
                  <c:v>0.67326388888889077</c:v>
                </c:pt>
                <c:pt idx="1687">
                  <c:v>0.67332175925925963</c:v>
                </c:pt>
                <c:pt idx="1688">
                  <c:v>0.67339120370370686</c:v>
                </c:pt>
                <c:pt idx="1689">
                  <c:v>0.67346064814814965</c:v>
                </c:pt>
                <c:pt idx="1690">
                  <c:v>0.67353009259259622</c:v>
                </c:pt>
                <c:pt idx="1691">
                  <c:v>0.67359953703703901</c:v>
                </c:pt>
                <c:pt idx="1692">
                  <c:v>0.67366898148148346</c:v>
                </c:pt>
                <c:pt idx="1693">
                  <c:v>0.67373842592592592</c:v>
                </c:pt>
                <c:pt idx="1694">
                  <c:v>0.67380787037037437</c:v>
                </c:pt>
                <c:pt idx="1695">
                  <c:v>0.67387731481481705</c:v>
                </c:pt>
                <c:pt idx="1696">
                  <c:v>0.67393518518518736</c:v>
                </c:pt>
                <c:pt idx="1697">
                  <c:v>0.67400462962963192</c:v>
                </c:pt>
                <c:pt idx="1698">
                  <c:v>0.67407407407407804</c:v>
                </c:pt>
                <c:pt idx="1699">
                  <c:v>0.67414351851852305</c:v>
                </c:pt>
                <c:pt idx="1700">
                  <c:v>0.67421296296296063</c:v>
                </c:pt>
                <c:pt idx="1701">
                  <c:v>0.67428240740740764</c:v>
                </c:pt>
                <c:pt idx="1702">
                  <c:v>0.67435185185185265</c:v>
                </c:pt>
                <c:pt idx="1703">
                  <c:v>0.67442129629629977</c:v>
                </c:pt>
                <c:pt idx="1704">
                  <c:v>0.67449074074074078</c:v>
                </c:pt>
                <c:pt idx="1705">
                  <c:v>0.6745486111111143</c:v>
                </c:pt>
                <c:pt idx="1706">
                  <c:v>0.67461805555555876</c:v>
                </c:pt>
                <c:pt idx="1707">
                  <c:v>0.67468750000000177</c:v>
                </c:pt>
                <c:pt idx="1708">
                  <c:v>0.67475694444444645</c:v>
                </c:pt>
                <c:pt idx="1709">
                  <c:v>0.6748263888888909</c:v>
                </c:pt>
                <c:pt idx="1710">
                  <c:v>0.67489583333333936</c:v>
                </c:pt>
                <c:pt idx="1711">
                  <c:v>0.67496527777778004</c:v>
                </c:pt>
                <c:pt idx="1712">
                  <c:v>0.67503472222222261</c:v>
                </c:pt>
                <c:pt idx="1713">
                  <c:v>0.67510416666666673</c:v>
                </c:pt>
                <c:pt idx="1714">
                  <c:v>0.67517361111111385</c:v>
                </c:pt>
                <c:pt idx="1715">
                  <c:v>0.67523148148148382</c:v>
                </c:pt>
                <c:pt idx="1716">
                  <c:v>0.6753009259259255</c:v>
                </c:pt>
                <c:pt idx="1717">
                  <c:v>0.67537037037037295</c:v>
                </c:pt>
                <c:pt idx="1718">
                  <c:v>0.67543981481481741</c:v>
                </c:pt>
                <c:pt idx="1719">
                  <c:v>0.67550925925925964</c:v>
                </c:pt>
                <c:pt idx="1720">
                  <c:v>0.67557870370370365</c:v>
                </c:pt>
                <c:pt idx="1721">
                  <c:v>0.67564814814815177</c:v>
                </c:pt>
                <c:pt idx="1722">
                  <c:v>0.67571759259259656</c:v>
                </c:pt>
                <c:pt idx="1723">
                  <c:v>0.67578703703703902</c:v>
                </c:pt>
                <c:pt idx="1724">
                  <c:v>0.67584490740741099</c:v>
                </c:pt>
                <c:pt idx="1725">
                  <c:v>0.67591435185185178</c:v>
                </c:pt>
                <c:pt idx="1726">
                  <c:v>0.67598379629629834</c:v>
                </c:pt>
                <c:pt idx="1727">
                  <c:v>0.67605324074074069</c:v>
                </c:pt>
                <c:pt idx="1728">
                  <c:v>0.6761226851851877</c:v>
                </c:pt>
                <c:pt idx="1729">
                  <c:v>0.6761921296296296</c:v>
                </c:pt>
                <c:pt idx="1730">
                  <c:v>0.67626157407407683</c:v>
                </c:pt>
                <c:pt idx="1731">
                  <c:v>0.6763194444444468</c:v>
                </c:pt>
                <c:pt idx="1732">
                  <c:v>0.67638888888889115</c:v>
                </c:pt>
                <c:pt idx="1733">
                  <c:v>0.67645833333333572</c:v>
                </c:pt>
                <c:pt idx="1734">
                  <c:v>0.67652777777777784</c:v>
                </c:pt>
                <c:pt idx="1735">
                  <c:v>0.67659722222222263</c:v>
                </c:pt>
                <c:pt idx="1736">
                  <c:v>0.67666666666666664</c:v>
                </c:pt>
                <c:pt idx="1737">
                  <c:v>0.67673611111111165</c:v>
                </c:pt>
                <c:pt idx="1738">
                  <c:v>0.6768055555555591</c:v>
                </c:pt>
                <c:pt idx="1739">
                  <c:v>0.67687500000000389</c:v>
                </c:pt>
                <c:pt idx="1740">
                  <c:v>0.67693287037037353</c:v>
                </c:pt>
                <c:pt idx="1741">
                  <c:v>0.67700231481481565</c:v>
                </c:pt>
                <c:pt idx="1742">
                  <c:v>0.677071759259261</c:v>
                </c:pt>
                <c:pt idx="1743">
                  <c:v>0.67714120370370756</c:v>
                </c:pt>
                <c:pt idx="1744">
                  <c:v>0.67721064814815013</c:v>
                </c:pt>
                <c:pt idx="1745">
                  <c:v>0.67728009259259669</c:v>
                </c:pt>
                <c:pt idx="1746">
                  <c:v>0.67734953703703926</c:v>
                </c:pt>
                <c:pt idx="1747">
                  <c:v>0.67741898148148161</c:v>
                </c:pt>
                <c:pt idx="1748">
                  <c:v>0.67748842592592551</c:v>
                </c:pt>
                <c:pt idx="1749">
                  <c:v>0.67755787037037296</c:v>
                </c:pt>
                <c:pt idx="1750">
                  <c:v>0.67761574074074071</c:v>
                </c:pt>
                <c:pt idx="1751">
                  <c:v>0.67768518518518783</c:v>
                </c:pt>
                <c:pt idx="1752">
                  <c:v>0.67776620370370555</c:v>
                </c:pt>
                <c:pt idx="1753">
                  <c:v>0.67783564814815211</c:v>
                </c:pt>
                <c:pt idx="1754">
                  <c:v>0.67789351851852386</c:v>
                </c:pt>
                <c:pt idx="1755">
                  <c:v>0.67796296296296121</c:v>
                </c:pt>
                <c:pt idx="1756">
                  <c:v>0.67803240740740922</c:v>
                </c:pt>
                <c:pt idx="1757">
                  <c:v>0.6781018518518539</c:v>
                </c:pt>
                <c:pt idx="1758">
                  <c:v>0.67817129629630024</c:v>
                </c:pt>
                <c:pt idx="1759">
                  <c:v>0.67824074074074081</c:v>
                </c:pt>
                <c:pt idx="1760">
                  <c:v>0.67831018518518515</c:v>
                </c:pt>
                <c:pt idx="1761">
                  <c:v>0.67837962962963194</c:v>
                </c:pt>
                <c:pt idx="1762">
                  <c:v>0.67844907407407873</c:v>
                </c:pt>
                <c:pt idx="1763">
                  <c:v>0.6785069444444447</c:v>
                </c:pt>
                <c:pt idx="1764">
                  <c:v>0.67857638888888883</c:v>
                </c:pt>
                <c:pt idx="1765">
                  <c:v>0.67864583333333972</c:v>
                </c:pt>
                <c:pt idx="1766">
                  <c:v>0.6787152777777804</c:v>
                </c:pt>
                <c:pt idx="1767">
                  <c:v>0.67878472222222264</c:v>
                </c:pt>
                <c:pt idx="1768">
                  <c:v>0.67885416666666665</c:v>
                </c:pt>
                <c:pt idx="1769">
                  <c:v>0.67892361111111466</c:v>
                </c:pt>
                <c:pt idx="1770">
                  <c:v>0.67899305555555955</c:v>
                </c:pt>
                <c:pt idx="1771">
                  <c:v>0.67905092592592586</c:v>
                </c:pt>
                <c:pt idx="1772">
                  <c:v>0.67912037037037365</c:v>
                </c:pt>
                <c:pt idx="1773">
                  <c:v>0.67918981481481833</c:v>
                </c:pt>
                <c:pt idx="1774">
                  <c:v>0.67925925925926134</c:v>
                </c:pt>
                <c:pt idx="1775">
                  <c:v>0.67932870370370568</c:v>
                </c:pt>
                <c:pt idx="1776">
                  <c:v>0.67939814814815058</c:v>
                </c:pt>
                <c:pt idx="1777">
                  <c:v>0.67946759259259482</c:v>
                </c:pt>
                <c:pt idx="1778">
                  <c:v>0.67953703703703694</c:v>
                </c:pt>
                <c:pt idx="1779">
                  <c:v>0.67960648148148406</c:v>
                </c:pt>
                <c:pt idx="1780">
                  <c:v>0.67967592592592585</c:v>
                </c:pt>
                <c:pt idx="1781">
                  <c:v>0.67974537037037552</c:v>
                </c:pt>
                <c:pt idx="1782">
                  <c:v>0.67980324074074072</c:v>
                </c:pt>
                <c:pt idx="1783">
                  <c:v>0.67987268518518784</c:v>
                </c:pt>
                <c:pt idx="1784">
                  <c:v>0.67994212962962963</c:v>
                </c:pt>
                <c:pt idx="1785">
                  <c:v>0.68001157407407464</c:v>
                </c:pt>
                <c:pt idx="1786">
                  <c:v>0.68008101851852176</c:v>
                </c:pt>
                <c:pt idx="1787">
                  <c:v>0.68015046296296156</c:v>
                </c:pt>
                <c:pt idx="1788">
                  <c:v>0.68021990740740745</c:v>
                </c:pt>
                <c:pt idx="1789">
                  <c:v>0.68028935185185158</c:v>
                </c:pt>
                <c:pt idx="1790">
                  <c:v>0.6803587962962967</c:v>
                </c:pt>
                <c:pt idx="1791">
                  <c:v>0.68042824074074049</c:v>
                </c:pt>
                <c:pt idx="1792">
                  <c:v>0.68049768518518561</c:v>
                </c:pt>
                <c:pt idx="1793">
                  <c:v>0.68055555555555569</c:v>
                </c:pt>
                <c:pt idx="1794">
                  <c:v>0.68062500000000226</c:v>
                </c:pt>
                <c:pt idx="1795">
                  <c:v>0.68069444444444671</c:v>
                </c:pt>
                <c:pt idx="1796">
                  <c:v>0.68076388888888895</c:v>
                </c:pt>
                <c:pt idx="1797">
                  <c:v>0.68083333333333362</c:v>
                </c:pt>
                <c:pt idx="1798">
                  <c:v>0.68090277777777752</c:v>
                </c:pt>
                <c:pt idx="1799">
                  <c:v>0.6809722222222222</c:v>
                </c:pt>
                <c:pt idx="1800">
                  <c:v>0.68103009259259506</c:v>
                </c:pt>
                <c:pt idx="1801">
                  <c:v>0.68111111111111111</c:v>
                </c:pt>
                <c:pt idx="1802">
                  <c:v>0.68118055555555568</c:v>
                </c:pt>
                <c:pt idx="1803">
                  <c:v>0.68123842592592398</c:v>
                </c:pt>
                <c:pt idx="1804">
                  <c:v>0.6813078703703721</c:v>
                </c:pt>
                <c:pt idx="1805">
                  <c:v>0.68137731481481489</c:v>
                </c:pt>
                <c:pt idx="1806">
                  <c:v>0.68144675925925857</c:v>
                </c:pt>
                <c:pt idx="1807">
                  <c:v>0.68151620370370358</c:v>
                </c:pt>
                <c:pt idx="1808">
                  <c:v>0.68158564814814815</c:v>
                </c:pt>
                <c:pt idx="1809">
                  <c:v>0.6816550925925966</c:v>
                </c:pt>
                <c:pt idx="1810">
                  <c:v>0.68172453703703761</c:v>
                </c:pt>
                <c:pt idx="1811">
                  <c:v>0.68188657407407405</c:v>
                </c:pt>
                <c:pt idx="1812">
                  <c:v>0.68195601851852106</c:v>
                </c:pt>
                <c:pt idx="1813">
                  <c:v>0.68202546296296296</c:v>
                </c:pt>
                <c:pt idx="1814">
                  <c:v>0.6820833333333336</c:v>
                </c:pt>
                <c:pt idx="1815">
                  <c:v>0.6821527777777775</c:v>
                </c:pt>
                <c:pt idx="1816">
                  <c:v>0.68222222222222229</c:v>
                </c:pt>
                <c:pt idx="1817">
                  <c:v>0.68229166666666663</c:v>
                </c:pt>
                <c:pt idx="1818">
                  <c:v>0.68236111111111108</c:v>
                </c:pt>
                <c:pt idx="1819">
                  <c:v>0.68243055555555554</c:v>
                </c:pt>
                <c:pt idx="1820">
                  <c:v>0.6825</c:v>
                </c:pt>
                <c:pt idx="1821">
                  <c:v>0.68255787037037063</c:v>
                </c:pt>
                <c:pt idx="1822">
                  <c:v>0.68262731481481564</c:v>
                </c:pt>
                <c:pt idx="1823">
                  <c:v>0.68269675925925932</c:v>
                </c:pt>
                <c:pt idx="1824">
                  <c:v>0.68276620370370367</c:v>
                </c:pt>
                <c:pt idx="1825">
                  <c:v>0.68283564814815023</c:v>
                </c:pt>
                <c:pt idx="1826">
                  <c:v>0.68290509259259657</c:v>
                </c:pt>
                <c:pt idx="1827">
                  <c:v>0.68297453703703714</c:v>
                </c:pt>
                <c:pt idx="1828">
                  <c:v>0.6830439814814816</c:v>
                </c:pt>
                <c:pt idx="1829">
                  <c:v>0.68311342592592339</c:v>
                </c:pt>
                <c:pt idx="1830">
                  <c:v>0.68317129629629858</c:v>
                </c:pt>
                <c:pt idx="1831">
                  <c:v>0.68324074074074059</c:v>
                </c:pt>
                <c:pt idx="1832">
                  <c:v>0.68331018518518516</c:v>
                </c:pt>
                <c:pt idx="1833">
                  <c:v>0.68337962962962961</c:v>
                </c:pt>
                <c:pt idx="1834">
                  <c:v>0.68344907407407685</c:v>
                </c:pt>
                <c:pt idx="1835">
                  <c:v>0.68351851851851864</c:v>
                </c:pt>
                <c:pt idx="1836">
                  <c:v>0.68358796296295909</c:v>
                </c:pt>
                <c:pt idx="1837">
                  <c:v>0.68365740740740921</c:v>
                </c:pt>
                <c:pt idx="1838">
                  <c:v>0.68372685185185178</c:v>
                </c:pt>
                <c:pt idx="1839">
                  <c:v>0.68379629629629834</c:v>
                </c:pt>
                <c:pt idx="1840">
                  <c:v>0.68385416666666676</c:v>
                </c:pt>
                <c:pt idx="1841">
                  <c:v>0.68392361111111288</c:v>
                </c:pt>
                <c:pt idx="1842">
                  <c:v>0.68399305555555745</c:v>
                </c:pt>
                <c:pt idx="1843">
                  <c:v>0.68406249999999957</c:v>
                </c:pt>
                <c:pt idx="1844">
                  <c:v>0.6841319444444447</c:v>
                </c:pt>
                <c:pt idx="1845">
                  <c:v>0.68420138888888893</c:v>
                </c:pt>
                <c:pt idx="1846">
                  <c:v>0.68427083333333572</c:v>
                </c:pt>
                <c:pt idx="1847">
                  <c:v>0.68434027777777784</c:v>
                </c:pt>
                <c:pt idx="1848">
                  <c:v>0.68440972222222218</c:v>
                </c:pt>
                <c:pt idx="1849">
                  <c:v>0.68447916666666653</c:v>
                </c:pt>
                <c:pt idx="1850">
                  <c:v>0.68454861111111165</c:v>
                </c:pt>
                <c:pt idx="1851">
                  <c:v>0.68461805555555733</c:v>
                </c:pt>
                <c:pt idx="1852">
                  <c:v>0.68467592592592597</c:v>
                </c:pt>
                <c:pt idx="1853">
                  <c:v>0.68474537037037353</c:v>
                </c:pt>
                <c:pt idx="1854">
                  <c:v>0.68481481481481565</c:v>
                </c:pt>
                <c:pt idx="1855">
                  <c:v>0.68488425925925922</c:v>
                </c:pt>
                <c:pt idx="1856">
                  <c:v>0.68495370370370379</c:v>
                </c:pt>
                <c:pt idx="1857">
                  <c:v>0.68502314814814813</c:v>
                </c:pt>
                <c:pt idx="1858">
                  <c:v>0.68509259259259492</c:v>
                </c:pt>
                <c:pt idx="1859">
                  <c:v>0.68516203703703649</c:v>
                </c:pt>
                <c:pt idx="1860">
                  <c:v>0.68523148148148161</c:v>
                </c:pt>
                <c:pt idx="1861">
                  <c:v>0.68528935185185158</c:v>
                </c:pt>
                <c:pt idx="1862">
                  <c:v>0.6853587962962967</c:v>
                </c:pt>
                <c:pt idx="1863">
                  <c:v>0.68542824074074049</c:v>
                </c:pt>
                <c:pt idx="1864">
                  <c:v>0.68549768518518561</c:v>
                </c:pt>
                <c:pt idx="1865">
                  <c:v>0.68556712962962729</c:v>
                </c:pt>
                <c:pt idx="1866">
                  <c:v>0.68563657407407463</c:v>
                </c:pt>
                <c:pt idx="1867">
                  <c:v>0.68570601851852175</c:v>
                </c:pt>
                <c:pt idx="1868">
                  <c:v>0.68577546296296299</c:v>
                </c:pt>
                <c:pt idx="1869">
                  <c:v>0.68584490740740922</c:v>
                </c:pt>
                <c:pt idx="1870">
                  <c:v>0.68591435185185157</c:v>
                </c:pt>
                <c:pt idx="1871">
                  <c:v>0.68598379629629624</c:v>
                </c:pt>
                <c:pt idx="1872">
                  <c:v>0.68604166666666844</c:v>
                </c:pt>
                <c:pt idx="1873">
                  <c:v>0.68611111111111101</c:v>
                </c:pt>
                <c:pt idx="1874">
                  <c:v>0.68618055555555568</c:v>
                </c:pt>
                <c:pt idx="1875">
                  <c:v>0.68624999999999992</c:v>
                </c:pt>
                <c:pt idx="1876">
                  <c:v>0.6863194444444447</c:v>
                </c:pt>
                <c:pt idx="1877">
                  <c:v>0.68638888888888883</c:v>
                </c:pt>
                <c:pt idx="1878">
                  <c:v>0.68645833333333361</c:v>
                </c:pt>
                <c:pt idx="1879">
                  <c:v>0.68652777777777751</c:v>
                </c:pt>
                <c:pt idx="1880">
                  <c:v>0.68659722222222219</c:v>
                </c:pt>
                <c:pt idx="1881">
                  <c:v>0.68665509259259661</c:v>
                </c:pt>
                <c:pt idx="1882">
                  <c:v>0.68672453703703762</c:v>
                </c:pt>
                <c:pt idx="1883">
                  <c:v>0.68679398148148163</c:v>
                </c:pt>
                <c:pt idx="1884">
                  <c:v>0.68686342592592387</c:v>
                </c:pt>
                <c:pt idx="1885">
                  <c:v>0.68693287037037065</c:v>
                </c:pt>
                <c:pt idx="1886">
                  <c:v>0.68700231481481477</c:v>
                </c:pt>
                <c:pt idx="1887">
                  <c:v>0.68707175925925934</c:v>
                </c:pt>
                <c:pt idx="1888">
                  <c:v>0.68712962962962965</c:v>
                </c:pt>
                <c:pt idx="1889">
                  <c:v>0.68719907407407765</c:v>
                </c:pt>
                <c:pt idx="1890">
                  <c:v>0.68726851851852044</c:v>
                </c:pt>
                <c:pt idx="1891">
                  <c:v>0.6873379629629599</c:v>
                </c:pt>
                <c:pt idx="1892">
                  <c:v>0.68740740740740769</c:v>
                </c:pt>
                <c:pt idx="1893">
                  <c:v>0.68747685185185159</c:v>
                </c:pt>
              </c:numCache>
            </c:numRef>
          </c:cat>
          <c:val>
            <c:numRef>
              <c:f>'АД опер'!$E$2:$E$1895</c:f>
              <c:numCache>
                <c:formatCode>General</c:formatCode>
                <c:ptCount val="1894"/>
                <c:pt idx="0">
                  <c:v>92</c:v>
                </c:pt>
                <c:pt idx="1">
                  <c:v>92</c:v>
                </c:pt>
                <c:pt idx="2">
                  <c:v>92</c:v>
                </c:pt>
                <c:pt idx="3">
                  <c:v>92</c:v>
                </c:pt>
                <c:pt idx="4">
                  <c:v>92</c:v>
                </c:pt>
                <c:pt idx="5">
                  <c:v>92</c:v>
                </c:pt>
                <c:pt idx="6">
                  <c:v>92</c:v>
                </c:pt>
                <c:pt idx="7">
                  <c:v>92</c:v>
                </c:pt>
                <c:pt idx="8">
                  <c:v>92</c:v>
                </c:pt>
                <c:pt idx="9">
                  <c:v>92</c:v>
                </c:pt>
                <c:pt idx="10">
                  <c:v>92</c:v>
                </c:pt>
                <c:pt idx="11">
                  <c:v>92</c:v>
                </c:pt>
                <c:pt idx="12">
                  <c:v>92</c:v>
                </c:pt>
                <c:pt idx="13">
                  <c:v>92</c:v>
                </c:pt>
                <c:pt idx="14">
                  <c:v>92</c:v>
                </c:pt>
                <c:pt idx="15">
                  <c:v>92</c:v>
                </c:pt>
                <c:pt idx="16">
                  <c:v>92</c:v>
                </c:pt>
                <c:pt idx="17">
                  <c:v>89</c:v>
                </c:pt>
                <c:pt idx="18">
                  <c:v>89</c:v>
                </c:pt>
                <c:pt idx="19">
                  <c:v>89</c:v>
                </c:pt>
                <c:pt idx="20">
                  <c:v>89</c:v>
                </c:pt>
                <c:pt idx="21">
                  <c:v>89</c:v>
                </c:pt>
                <c:pt idx="22">
                  <c:v>89</c:v>
                </c:pt>
                <c:pt idx="23">
                  <c:v>89</c:v>
                </c:pt>
                <c:pt idx="24">
                  <c:v>89</c:v>
                </c:pt>
                <c:pt idx="25">
                  <c:v>89</c:v>
                </c:pt>
                <c:pt idx="26">
                  <c:v>89</c:v>
                </c:pt>
                <c:pt idx="27">
                  <c:v>89</c:v>
                </c:pt>
                <c:pt idx="28">
                  <c:v>89</c:v>
                </c:pt>
                <c:pt idx="29">
                  <c:v>89</c:v>
                </c:pt>
                <c:pt idx="30">
                  <c:v>89</c:v>
                </c:pt>
                <c:pt idx="31">
                  <c:v>89</c:v>
                </c:pt>
                <c:pt idx="32">
                  <c:v>89</c:v>
                </c:pt>
                <c:pt idx="33">
                  <c:v>89</c:v>
                </c:pt>
                <c:pt idx="34">
                  <c:v>89</c:v>
                </c:pt>
                <c:pt idx="35">
                  <c:v>89</c:v>
                </c:pt>
                <c:pt idx="36">
                  <c:v>89</c:v>
                </c:pt>
                <c:pt idx="37">
                  <c:v>89</c:v>
                </c:pt>
                <c:pt idx="38">
                  <c:v>89</c:v>
                </c:pt>
                <c:pt idx="39">
                  <c:v>89</c:v>
                </c:pt>
                <c:pt idx="40">
                  <c:v>89</c:v>
                </c:pt>
                <c:pt idx="41">
                  <c:v>89</c:v>
                </c:pt>
                <c:pt idx="42">
                  <c:v>89</c:v>
                </c:pt>
                <c:pt idx="43">
                  <c:v>89</c:v>
                </c:pt>
                <c:pt idx="44">
                  <c:v>89</c:v>
                </c:pt>
                <c:pt idx="45">
                  <c:v>89</c:v>
                </c:pt>
                <c:pt idx="46">
                  <c:v>89</c:v>
                </c:pt>
                <c:pt idx="47">
                  <c:v>89</c:v>
                </c:pt>
                <c:pt idx="48">
                  <c:v>93</c:v>
                </c:pt>
                <c:pt idx="49">
                  <c:v>93</c:v>
                </c:pt>
                <c:pt idx="50">
                  <c:v>93</c:v>
                </c:pt>
                <c:pt idx="51">
                  <c:v>93</c:v>
                </c:pt>
                <c:pt idx="52">
                  <c:v>93</c:v>
                </c:pt>
                <c:pt idx="53">
                  <c:v>93</c:v>
                </c:pt>
                <c:pt idx="54">
                  <c:v>93</c:v>
                </c:pt>
                <c:pt idx="55">
                  <c:v>93</c:v>
                </c:pt>
                <c:pt idx="56">
                  <c:v>93</c:v>
                </c:pt>
                <c:pt idx="57">
                  <c:v>93</c:v>
                </c:pt>
                <c:pt idx="58">
                  <c:v>93</c:v>
                </c:pt>
                <c:pt idx="59">
                  <c:v>93</c:v>
                </c:pt>
                <c:pt idx="60">
                  <c:v>93</c:v>
                </c:pt>
                <c:pt idx="61">
                  <c:v>93</c:v>
                </c:pt>
                <c:pt idx="62">
                  <c:v>93</c:v>
                </c:pt>
                <c:pt idx="63">
                  <c:v>93</c:v>
                </c:pt>
                <c:pt idx="64">
                  <c:v>93</c:v>
                </c:pt>
                <c:pt idx="65">
                  <c:v>93</c:v>
                </c:pt>
                <c:pt idx="66">
                  <c:v>93</c:v>
                </c:pt>
                <c:pt idx="67">
                  <c:v>93</c:v>
                </c:pt>
                <c:pt idx="68">
                  <c:v>97</c:v>
                </c:pt>
                <c:pt idx="69">
                  <c:v>97</c:v>
                </c:pt>
                <c:pt idx="70">
                  <c:v>97</c:v>
                </c:pt>
                <c:pt idx="71">
                  <c:v>97</c:v>
                </c:pt>
                <c:pt idx="72">
                  <c:v>97</c:v>
                </c:pt>
                <c:pt idx="73">
                  <c:v>97</c:v>
                </c:pt>
                <c:pt idx="74">
                  <c:v>97</c:v>
                </c:pt>
                <c:pt idx="75">
                  <c:v>97</c:v>
                </c:pt>
                <c:pt idx="76">
                  <c:v>97</c:v>
                </c:pt>
                <c:pt idx="77">
                  <c:v>97</c:v>
                </c:pt>
                <c:pt idx="78">
                  <c:v>97</c:v>
                </c:pt>
                <c:pt idx="79">
                  <c:v>97</c:v>
                </c:pt>
                <c:pt idx="80">
                  <c:v>97</c:v>
                </c:pt>
                <c:pt idx="81">
                  <c:v>97</c:v>
                </c:pt>
                <c:pt idx="82">
                  <c:v>97</c:v>
                </c:pt>
                <c:pt idx="83">
                  <c:v>97</c:v>
                </c:pt>
                <c:pt idx="84">
                  <c:v>97</c:v>
                </c:pt>
                <c:pt idx="85">
                  <c:v>97</c:v>
                </c:pt>
                <c:pt idx="86">
                  <c:v>97</c:v>
                </c:pt>
                <c:pt idx="87">
                  <c:v>97</c:v>
                </c:pt>
                <c:pt idx="88">
                  <c:v>97</c:v>
                </c:pt>
                <c:pt idx="89">
                  <c:v>97</c:v>
                </c:pt>
                <c:pt idx="90">
                  <c:v>97</c:v>
                </c:pt>
                <c:pt idx="91">
                  <c:v>97</c:v>
                </c:pt>
                <c:pt idx="92">
                  <c:v>97</c:v>
                </c:pt>
                <c:pt idx="93">
                  <c:v>97</c:v>
                </c:pt>
                <c:pt idx="94">
                  <c:v>97</c:v>
                </c:pt>
                <c:pt idx="95">
                  <c:v>97</c:v>
                </c:pt>
                <c:pt idx="96">
                  <c:v>97</c:v>
                </c:pt>
                <c:pt idx="97">
                  <c:v>97</c:v>
                </c:pt>
                <c:pt idx="98">
                  <c:v>97</c:v>
                </c:pt>
                <c:pt idx="99">
                  <c:v>89</c:v>
                </c:pt>
                <c:pt idx="100">
                  <c:v>89</c:v>
                </c:pt>
                <c:pt idx="101">
                  <c:v>89</c:v>
                </c:pt>
                <c:pt idx="102">
                  <c:v>89</c:v>
                </c:pt>
                <c:pt idx="103">
                  <c:v>89</c:v>
                </c:pt>
                <c:pt idx="104">
                  <c:v>89</c:v>
                </c:pt>
                <c:pt idx="105">
                  <c:v>89</c:v>
                </c:pt>
                <c:pt idx="106">
                  <c:v>89</c:v>
                </c:pt>
                <c:pt idx="107">
                  <c:v>89</c:v>
                </c:pt>
                <c:pt idx="108">
                  <c:v>89</c:v>
                </c:pt>
                <c:pt idx="109">
                  <c:v>89</c:v>
                </c:pt>
                <c:pt idx="110">
                  <c:v>89</c:v>
                </c:pt>
                <c:pt idx="111">
                  <c:v>89</c:v>
                </c:pt>
                <c:pt idx="112">
                  <c:v>89</c:v>
                </c:pt>
                <c:pt idx="113">
                  <c:v>89</c:v>
                </c:pt>
                <c:pt idx="114">
                  <c:v>89</c:v>
                </c:pt>
                <c:pt idx="115">
                  <c:v>89</c:v>
                </c:pt>
                <c:pt idx="116">
                  <c:v>89</c:v>
                </c:pt>
                <c:pt idx="117">
                  <c:v>89</c:v>
                </c:pt>
                <c:pt idx="118">
                  <c:v>89</c:v>
                </c:pt>
                <c:pt idx="119">
                  <c:v>89</c:v>
                </c:pt>
                <c:pt idx="120">
                  <c:v>89</c:v>
                </c:pt>
                <c:pt idx="121">
                  <c:v>89</c:v>
                </c:pt>
                <c:pt idx="122">
                  <c:v>89</c:v>
                </c:pt>
                <c:pt idx="123">
                  <c:v>89</c:v>
                </c:pt>
                <c:pt idx="124">
                  <c:v>89</c:v>
                </c:pt>
                <c:pt idx="125">
                  <c:v>89</c:v>
                </c:pt>
                <c:pt idx="126">
                  <c:v>89</c:v>
                </c:pt>
                <c:pt idx="127">
                  <c:v>89</c:v>
                </c:pt>
                <c:pt idx="128">
                  <c:v>89</c:v>
                </c:pt>
                <c:pt idx="129">
                  <c:v>89</c:v>
                </c:pt>
                <c:pt idx="130">
                  <c:v>89</c:v>
                </c:pt>
                <c:pt idx="131">
                  <c:v>89</c:v>
                </c:pt>
                <c:pt idx="132">
                  <c:v>89</c:v>
                </c:pt>
                <c:pt idx="133">
                  <c:v>89</c:v>
                </c:pt>
                <c:pt idx="134">
                  <c:v>89</c:v>
                </c:pt>
                <c:pt idx="135">
                  <c:v>89</c:v>
                </c:pt>
                <c:pt idx="136">
                  <c:v>89</c:v>
                </c:pt>
                <c:pt idx="137">
                  <c:v>89</c:v>
                </c:pt>
                <c:pt idx="138">
                  <c:v>89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52</c:v>
                </c:pt>
                <c:pt idx="151">
                  <c:v>52</c:v>
                </c:pt>
                <c:pt idx="152">
                  <c:v>52</c:v>
                </c:pt>
                <c:pt idx="153">
                  <c:v>52</c:v>
                </c:pt>
                <c:pt idx="154">
                  <c:v>52</c:v>
                </c:pt>
                <c:pt idx="155">
                  <c:v>52</c:v>
                </c:pt>
                <c:pt idx="156">
                  <c:v>52</c:v>
                </c:pt>
                <c:pt idx="157">
                  <c:v>52</c:v>
                </c:pt>
                <c:pt idx="158">
                  <c:v>52</c:v>
                </c:pt>
                <c:pt idx="159">
                  <c:v>52</c:v>
                </c:pt>
                <c:pt idx="160">
                  <c:v>76</c:v>
                </c:pt>
                <c:pt idx="161">
                  <c:v>76</c:v>
                </c:pt>
                <c:pt idx="162">
                  <c:v>76</c:v>
                </c:pt>
                <c:pt idx="163">
                  <c:v>76</c:v>
                </c:pt>
                <c:pt idx="164">
                  <c:v>76</c:v>
                </c:pt>
                <c:pt idx="165">
                  <c:v>76</c:v>
                </c:pt>
                <c:pt idx="166">
                  <c:v>76</c:v>
                </c:pt>
                <c:pt idx="167">
                  <c:v>76</c:v>
                </c:pt>
                <c:pt idx="168">
                  <c:v>76</c:v>
                </c:pt>
                <c:pt idx="169">
                  <c:v>76</c:v>
                </c:pt>
                <c:pt idx="170">
                  <c:v>86</c:v>
                </c:pt>
                <c:pt idx="171">
                  <c:v>86</c:v>
                </c:pt>
                <c:pt idx="172">
                  <c:v>86</c:v>
                </c:pt>
                <c:pt idx="173">
                  <c:v>86</c:v>
                </c:pt>
                <c:pt idx="174">
                  <c:v>86</c:v>
                </c:pt>
                <c:pt idx="175">
                  <c:v>86</c:v>
                </c:pt>
                <c:pt idx="176">
                  <c:v>86</c:v>
                </c:pt>
                <c:pt idx="177">
                  <c:v>86</c:v>
                </c:pt>
                <c:pt idx="178">
                  <c:v>86</c:v>
                </c:pt>
                <c:pt idx="179">
                  <c:v>86</c:v>
                </c:pt>
                <c:pt idx="180">
                  <c:v>86</c:v>
                </c:pt>
                <c:pt idx="181">
                  <c:v>86</c:v>
                </c:pt>
                <c:pt idx="182">
                  <c:v>86</c:v>
                </c:pt>
                <c:pt idx="183">
                  <c:v>86</c:v>
                </c:pt>
                <c:pt idx="184">
                  <c:v>86</c:v>
                </c:pt>
                <c:pt idx="185">
                  <c:v>86</c:v>
                </c:pt>
                <c:pt idx="186">
                  <c:v>86</c:v>
                </c:pt>
                <c:pt idx="187">
                  <c:v>86</c:v>
                </c:pt>
                <c:pt idx="188">
                  <c:v>86</c:v>
                </c:pt>
                <c:pt idx="189">
                  <c:v>86</c:v>
                </c:pt>
                <c:pt idx="190">
                  <c:v>86</c:v>
                </c:pt>
                <c:pt idx="191">
                  <c:v>86</c:v>
                </c:pt>
                <c:pt idx="192">
                  <c:v>86</c:v>
                </c:pt>
                <c:pt idx="193">
                  <c:v>86</c:v>
                </c:pt>
                <c:pt idx="194">
                  <c:v>86</c:v>
                </c:pt>
                <c:pt idx="195">
                  <c:v>86</c:v>
                </c:pt>
                <c:pt idx="196">
                  <c:v>86</c:v>
                </c:pt>
                <c:pt idx="197">
                  <c:v>86</c:v>
                </c:pt>
                <c:pt idx="198">
                  <c:v>86</c:v>
                </c:pt>
                <c:pt idx="199">
                  <c:v>86</c:v>
                </c:pt>
                <c:pt idx="200">
                  <c:v>86</c:v>
                </c:pt>
                <c:pt idx="201">
                  <c:v>79</c:v>
                </c:pt>
                <c:pt idx="202">
                  <c:v>79</c:v>
                </c:pt>
                <c:pt idx="203">
                  <c:v>79</c:v>
                </c:pt>
                <c:pt idx="204">
                  <c:v>79</c:v>
                </c:pt>
                <c:pt idx="205">
                  <c:v>79</c:v>
                </c:pt>
                <c:pt idx="206">
                  <c:v>79</c:v>
                </c:pt>
                <c:pt idx="207">
                  <c:v>79</c:v>
                </c:pt>
                <c:pt idx="208">
                  <c:v>79</c:v>
                </c:pt>
                <c:pt idx="209">
                  <c:v>79</c:v>
                </c:pt>
                <c:pt idx="210">
                  <c:v>79</c:v>
                </c:pt>
                <c:pt idx="211">
                  <c:v>79</c:v>
                </c:pt>
                <c:pt idx="212">
                  <c:v>79</c:v>
                </c:pt>
                <c:pt idx="213">
                  <c:v>79</c:v>
                </c:pt>
                <c:pt idx="214">
                  <c:v>79</c:v>
                </c:pt>
                <c:pt idx="215">
                  <c:v>79</c:v>
                </c:pt>
                <c:pt idx="216">
                  <c:v>79</c:v>
                </c:pt>
                <c:pt idx="217">
                  <c:v>79</c:v>
                </c:pt>
                <c:pt idx="218">
                  <c:v>79</c:v>
                </c:pt>
                <c:pt idx="219">
                  <c:v>79</c:v>
                </c:pt>
                <c:pt idx="220">
                  <c:v>79</c:v>
                </c:pt>
                <c:pt idx="221">
                  <c:v>79</c:v>
                </c:pt>
                <c:pt idx="222">
                  <c:v>79</c:v>
                </c:pt>
                <c:pt idx="223">
                  <c:v>79</c:v>
                </c:pt>
                <c:pt idx="224">
                  <c:v>79</c:v>
                </c:pt>
                <c:pt idx="225">
                  <c:v>79</c:v>
                </c:pt>
                <c:pt idx="226">
                  <c:v>79</c:v>
                </c:pt>
                <c:pt idx="227">
                  <c:v>79</c:v>
                </c:pt>
                <c:pt idx="228">
                  <c:v>79</c:v>
                </c:pt>
                <c:pt idx="229">
                  <c:v>79</c:v>
                </c:pt>
                <c:pt idx="230">
                  <c:v>79</c:v>
                </c:pt>
                <c:pt idx="231">
                  <c:v>79</c:v>
                </c:pt>
                <c:pt idx="232">
                  <c:v>71</c:v>
                </c:pt>
                <c:pt idx="233">
                  <c:v>71</c:v>
                </c:pt>
                <c:pt idx="234">
                  <c:v>71</c:v>
                </c:pt>
                <c:pt idx="235">
                  <c:v>71</c:v>
                </c:pt>
                <c:pt idx="236">
                  <c:v>71</c:v>
                </c:pt>
                <c:pt idx="237">
                  <c:v>71</c:v>
                </c:pt>
                <c:pt idx="238">
                  <c:v>71</c:v>
                </c:pt>
                <c:pt idx="239">
                  <c:v>71</c:v>
                </c:pt>
                <c:pt idx="240">
                  <c:v>71</c:v>
                </c:pt>
                <c:pt idx="241">
                  <c:v>71</c:v>
                </c:pt>
                <c:pt idx="242">
                  <c:v>71</c:v>
                </c:pt>
                <c:pt idx="243">
                  <c:v>71</c:v>
                </c:pt>
                <c:pt idx="244">
                  <c:v>71</c:v>
                </c:pt>
                <c:pt idx="245">
                  <c:v>71</c:v>
                </c:pt>
                <c:pt idx="246">
                  <c:v>71</c:v>
                </c:pt>
                <c:pt idx="247">
                  <c:v>71</c:v>
                </c:pt>
                <c:pt idx="248">
                  <c:v>71</c:v>
                </c:pt>
                <c:pt idx="249">
                  <c:v>71</c:v>
                </c:pt>
                <c:pt idx="250">
                  <c:v>71</c:v>
                </c:pt>
                <c:pt idx="251">
                  <c:v>71</c:v>
                </c:pt>
                <c:pt idx="252">
                  <c:v>71</c:v>
                </c:pt>
                <c:pt idx="253">
                  <c:v>71</c:v>
                </c:pt>
                <c:pt idx="254">
                  <c:v>71</c:v>
                </c:pt>
                <c:pt idx="255">
                  <c:v>71</c:v>
                </c:pt>
                <c:pt idx="256">
                  <c:v>71</c:v>
                </c:pt>
                <c:pt idx="257">
                  <c:v>71</c:v>
                </c:pt>
                <c:pt idx="258">
                  <c:v>71</c:v>
                </c:pt>
                <c:pt idx="259">
                  <c:v>71</c:v>
                </c:pt>
                <c:pt idx="260">
                  <c:v>71</c:v>
                </c:pt>
                <c:pt idx="261">
                  <c:v>71</c:v>
                </c:pt>
                <c:pt idx="262">
                  <c:v>71</c:v>
                </c:pt>
                <c:pt idx="263">
                  <c:v>81</c:v>
                </c:pt>
                <c:pt idx="264">
                  <c:v>81</c:v>
                </c:pt>
                <c:pt idx="265">
                  <c:v>81</c:v>
                </c:pt>
                <c:pt idx="266">
                  <c:v>81</c:v>
                </c:pt>
                <c:pt idx="267">
                  <c:v>81</c:v>
                </c:pt>
                <c:pt idx="268">
                  <c:v>81</c:v>
                </c:pt>
                <c:pt idx="269">
                  <c:v>81</c:v>
                </c:pt>
                <c:pt idx="270">
                  <c:v>81</c:v>
                </c:pt>
                <c:pt idx="271">
                  <c:v>81</c:v>
                </c:pt>
                <c:pt idx="272">
                  <c:v>81</c:v>
                </c:pt>
                <c:pt idx="273">
                  <c:v>81</c:v>
                </c:pt>
                <c:pt idx="274">
                  <c:v>81</c:v>
                </c:pt>
                <c:pt idx="275">
                  <c:v>81</c:v>
                </c:pt>
                <c:pt idx="276">
                  <c:v>81</c:v>
                </c:pt>
                <c:pt idx="277">
                  <c:v>81</c:v>
                </c:pt>
                <c:pt idx="278">
                  <c:v>81</c:v>
                </c:pt>
                <c:pt idx="279">
                  <c:v>81</c:v>
                </c:pt>
                <c:pt idx="280">
                  <c:v>81</c:v>
                </c:pt>
                <c:pt idx="281">
                  <c:v>81</c:v>
                </c:pt>
                <c:pt idx="282">
                  <c:v>81</c:v>
                </c:pt>
                <c:pt idx="283">
                  <c:v>81</c:v>
                </c:pt>
                <c:pt idx="284">
                  <c:v>81</c:v>
                </c:pt>
                <c:pt idx="285">
                  <c:v>81</c:v>
                </c:pt>
                <c:pt idx="286">
                  <c:v>81</c:v>
                </c:pt>
                <c:pt idx="287">
                  <c:v>81</c:v>
                </c:pt>
                <c:pt idx="288">
                  <c:v>81</c:v>
                </c:pt>
                <c:pt idx="289">
                  <c:v>81</c:v>
                </c:pt>
                <c:pt idx="290">
                  <c:v>81</c:v>
                </c:pt>
                <c:pt idx="291">
                  <c:v>81</c:v>
                </c:pt>
                <c:pt idx="292">
                  <c:v>89</c:v>
                </c:pt>
                <c:pt idx="293">
                  <c:v>89</c:v>
                </c:pt>
                <c:pt idx="294">
                  <c:v>89</c:v>
                </c:pt>
                <c:pt idx="295">
                  <c:v>89</c:v>
                </c:pt>
                <c:pt idx="296">
                  <c:v>89</c:v>
                </c:pt>
                <c:pt idx="297">
                  <c:v>89</c:v>
                </c:pt>
                <c:pt idx="298">
                  <c:v>89</c:v>
                </c:pt>
                <c:pt idx="299">
                  <c:v>89</c:v>
                </c:pt>
                <c:pt idx="300">
                  <c:v>89</c:v>
                </c:pt>
                <c:pt idx="301">
                  <c:v>89</c:v>
                </c:pt>
                <c:pt idx="302">
                  <c:v>89</c:v>
                </c:pt>
                <c:pt idx="303">
                  <c:v>89</c:v>
                </c:pt>
                <c:pt idx="304">
                  <c:v>89</c:v>
                </c:pt>
                <c:pt idx="305">
                  <c:v>89</c:v>
                </c:pt>
                <c:pt idx="306">
                  <c:v>89</c:v>
                </c:pt>
                <c:pt idx="307">
                  <c:v>89</c:v>
                </c:pt>
                <c:pt idx="308">
                  <c:v>89</c:v>
                </c:pt>
                <c:pt idx="309">
                  <c:v>89</c:v>
                </c:pt>
                <c:pt idx="310">
                  <c:v>89</c:v>
                </c:pt>
                <c:pt idx="311">
                  <c:v>89</c:v>
                </c:pt>
                <c:pt idx="312">
                  <c:v>89</c:v>
                </c:pt>
                <c:pt idx="313">
                  <c:v>89</c:v>
                </c:pt>
                <c:pt idx="314">
                  <c:v>89</c:v>
                </c:pt>
                <c:pt idx="315">
                  <c:v>89</c:v>
                </c:pt>
                <c:pt idx="316">
                  <c:v>89</c:v>
                </c:pt>
                <c:pt idx="317">
                  <c:v>89</c:v>
                </c:pt>
                <c:pt idx="318">
                  <c:v>89</c:v>
                </c:pt>
                <c:pt idx="319">
                  <c:v>89</c:v>
                </c:pt>
                <c:pt idx="320">
                  <c:v>89</c:v>
                </c:pt>
                <c:pt idx="321">
                  <c:v>89</c:v>
                </c:pt>
                <c:pt idx="322">
                  <c:v>89</c:v>
                </c:pt>
                <c:pt idx="323">
                  <c:v>86</c:v>
                </c:pt>
                <c:pt idx="324">
                  <c:v>86</c:v>
                </c:pt>
                <c:pt idx="325">
                  <c:v>86</c:v>
                </c:pt>
                <c:pt idx="326">
                  <c:v>86</c:v>
                </c:pt>
                <c:pt idx="327">
                  <c:v>86</c:v>
                </c:pt>
                <c:pt idx="328">
                  <c:v>86</c:v>
                </c:pt>
                <c:pt idx="329">
                  <c:v>86</c:v>
                </c:pt>
                <c:pt idx="330">
                  <c:v>86</c:v>
                </c:pt>
                <c:pt idx="331">
                  <c:v>86</c:v>
                </c:pt>
                <c:pt idx="332">
                  <c:v>86</c:v>
                </c:pt>
                <c:pt idx="333">
                  <c:v>86</c:v>
                </c:pt>
                <c:pt idx="334">
                  <c:v>86</c:v>
                </c:pt>
                <c:pt idx="335">
                  <c:v>86</c:v>
                </c:pt>
                <c:pt idx="336">
                  <c:v>86</c:v>
                </c:pt>
                <c:pt idx="337">
                  <c:v>86</c:v>
                </c:pt>
                <c:pt idx="338">
                  <c:v>86</c:v>
                </c:pt>
                <c:pt idx="339">
                  <c:v>86</c:v>
                </c:pt>
                <c:pt idx="340">
                  <c:v>86</c:v>
                </c:pt>
                <c:pt idx="341">
                  <c:v>86</c:v>
                </c:pt>
                <c:pt idx="342">
                  <c:v>86</c:v>
                </c:pt>
                <c:pt idx="343">
                  <c:v>86</c:v>
                </c:pt>
                <c:pt idx="344">
                  <c:v>86</c:v>
                </c:pt>
                <c:pt idx="345">
                  <c:v>86</c:v>
                </c:pt>
                <c:pt idx="346">
                  <c:v>86</c:v>
                </c:pt>
                <c:pt idx="347">
                  <c:v>86</c:v>
                </c:pt>
                <c:pt idx="348">
                  <c:v>86</c:v>
                </c:pt>
                <c:pt idx="349">
                  <c:v>86</c:v>
                </c:pt>
                <c:pt idx="350">
                  <c:v>86</c:v>
                </c:pt>
                <c:pt idx="351">
                  <c:v>86</c:v>
                </c:pt>
                <c:pt idx="352">
                  <c:v>86</c:v>
                </c:pt>
                <c:pt idx="353">
                  <c:v>90</c:v>
                </c:pt>
                <c:pt idx="354">
                  <c:v>90</c:v>
                </c:pt>
                <c:pt idx="355">
                  <c:v>90</c:v>
                </c:pt>
                <c:pt idx="356">
                  <c:v>90</c:v>
                </c:pt>
                <c:pt idx="357">
                  <c:v>90</c:v>
                </c:pt>
                <c:pt idx="358">
                  <c:v>90</c:v>
                </c:pt>
                <c:pt idx="359">
                  <c:v>90</c:v>
                </c:pt>
                <c:pt idx="360">
                  <c:v>90</c:v>
                </c:pt>
                <c:pt idx="361">
                  <c:v>90</c:v>
                </c:pt>
                <c:pt idx="362">
                  <c:v>90</c:v>
                </c:pt>
                <c:pt idx="363">
                  <c:v>90</c:v>
                </c:pt>
                <c:pt idx="364">
                  <c:v>90</c:v>
                </c:pt>
                <c:pt idx="365">
                  <c:v>90</c:v>
                </c:pt>
                <c:pt idx="366">
                  <c:v>90</c:v>
                </c:pt>
                <c:pt idx="367">
                  <c:v>90</c:v>
                </c:pt>
                <c:pt idx="368">
                  <c:v>90</c:v>
                </c:pt>
                <c:pt idx="369">
                  <c:v>90</c:v>
                </c:pt>
                <c:pt idx="370">
                  <c:v>90</c:v>
                </c:pt>
                <c:pt idx="371">
                  <c:v>90</c:v>
                </c:pt>
                <c:pt idx="372">
                  <c:v>90</c:v>
                </c:pt>
                <c:pt idx="373">
                  <c:v>90</c:v>
                </c:pt>
                <c:pt idx="374">
                  <c:v>90</c:v>
                </c:pt>
                <c:pt idx="375">
                  <c:v>90</c:v>
                </c:pt>
                <c:pt idx="376">
                  <c:v>90</c:v>
                </c:pt>
                <c:pt idx="377">
                  <c:v>90</c:v>
                </c:pt>
                <c:pt idx="378">
                  <c:v>90</c:v>
                </c:pt>
                <c:pt idx="379">
                  <c:v>90</c:v>
                </c:pt>
                <c:pt idx="380">
                  <c:v>90</c:v>
                </c:pt>
                <c:pt idx="381">
                  <c:v>90</c:v>
                </c:pt>
                <c:pt idx="382">
                  <c:v>90</c:v>
                </c:pt>
                <c:pt idx="383">
                  <c:v>90</c:v>
                </c:pt>
                <c:pt idx="384">
                  <c:v>91</c:v>
                </c:pt>
                <c:pt idx="385">
                  <c:v>91</c:v>
                </c:pt>
                <c:pt idx="386">
                  <c:v>91</c:v>
                </c:pt>
                <c:pt idx="387">
                  <c:v>91</c:v>
                </c:pt>
                <c:pt idx="388">
                  <c:v>91</c:v>
                </c:pt>
                <c:pt idx="389">
                  <c:v>91</c:v>
                </c:pt>
                <c:pt idx="390">
                  <c:v>91</c:v>
                </c:pt>
                <c:pt idx="391">
                  <c:v>91</c:v>
                </c:pt>
                <c:pt idx="392">
                  <c:v>91</c:v>
                </c:pt>
                <c:pt idx="393">
                  <c:v>91</c:v>
                </c:pt>
                <c:pt idx="394">
                  <c:v>91</c:v>
                </c:pt>
                <c:pt idx="395">
                  <c:v>91</c:v>
                </c:pt>
                <c:pt idx="396">
                  <c:v>91</c:v>
                </c:pt>
                <c:pt idx="397">
                  <c:v>91</c:v>
                </c:pt>
                <c:pt idx="398">
                  <c:v>91</c:v>
                </c:pt>
                <c:pt idx="399">
                  <c:v>91</c:v>
                </c:pt>
                <c:pt idx="400">
                  <c:v>91</c:v>
                </c:pt>
                <c:pt idx="401">
                  <c:v>91</c:v>
                </c:pt>
                <c:pt idx="402">
                  <c:v>91</c:v>
                </c:pt>
                <c:pt idx="403">
                  <c:v>91</c:v>
                </c:pt>
                <c:pt idx="404">
                  <c:v>91</c:v>
                </c:pt>
                <c:pt idx="405">
                  <c:v>91</c:v>
                </c:pt>
                <c:pt idx="406">
                  <c:v>91</c:v>
                </c:pt>
                <c:pt idx="407">
                  <c:v>91</c:v>
                </c:pt>
                <c:pt idx="408">
                  <c:v>91</c:v>
                </c:pt>
                <c:pt idx="409">
                  <c:v>91</c:v>
                </c:pt>
                <c:pt idx="410">
                  <c:v>91</c:v>
                </c:pt>
                <c:pt idx="411">
                  <c:v>91</c:v>
                </c:pt>
                <c:pt idx="412">
                  <c:v>91</c:v>
                </c:pt>
                <c:pt idx="413">
                  <c:v>91</c:v>
                </c:pt>
                <c:pt idx="414">
                  <c:v>89</c:v>
                </c:pt>
                <c:pt idx="415">
                  <c:v>89</c:v>
                </c:pt>
                <c:pt idx="416">
                  <c:v>89</c:v>
                </c:pt>
                <c:pt idx="417">
                  <c:v>89</c:v>
                </c:pt>
                <c:pt idx="418">
                  <c:v>89</c:v>
                </c:pt>
                <c:pt idx="419">
                  <c:v>89</c:v>
                </c:pt>
                <c:pt idx="420">
                  <c:v>89</c:v>
                </c:pt>
                <c:pt idx="421">
                  <c:v>89</c:v>
                </c:pt>
                <c:pt idx="422">
                  <c:v>89</c:v>
                </c:pt>
                <c:pt idx="423">
                  <c:v>89</c:v>
                </c:pt>
                <c:pt idx="424">
                  <c:v>89</c:v>
                </c:pt>
                <c:pt idx="425">
                  <c:v>89</c:v>
                </c:pt>
                <c:pt idx="426">
                  <c:v>89</c:v>
                </c:pt>
                <c:pt idx="427">
                  <c:v>89</c:v>
                </c:pt>
                <c:pt idx="428">
                  <c:v>89</c:v>
                </c:pt>
                <c:pt idx="429">
                  <c:v>89</c:v>
                </c:pt>
                <c:pt idx="430">
                  <c:v>89</c:v>
                </c:pt>
                <c:pt idx="431">
                  <c:v>89</c:v>
                </c:pt>
                <c:pt idx="432">
                  <c:v>89</c:v>
                </c:pt>
                <c:pt idx="433">
                  <c:v>89</c:v>
                </c:pt>
                <c:pt idx="434">
                  <c:v>89</c:v>
                </c:pt>
                <c:pt idx="435">
                  <c:v>89</c:v>
                </c:pt>
                <c:pt idx="436">
                  <c:v>89</c:v>
                </c:pt>
                <c:pt idx="437">
                  <c:v>89</c:v>
                </c:pt>
                <c:pt idx="438">
                  <c:v>89</c:v>
                </c:pt>
                <c:pt idx="439">
                  <c:v>89</c:v>
                </c:pt>
                <c:pt idx="440">
                  <c:v>89</c:v>
                </c:pt>
                <c:pt idx="441">
                  <c:v>89</c:v>
                </c:pt>
                <c:pt idx="442">
                  <c:v>89</c:v>
                </c:pt>
                <c:pt idx="443">
                  <c:v>89</c:v>
                </c:pt>
                <c:pt idx="444">
                  <c:v>89</c:v>
                </c:pt>
                <c:pt idx="445">
                  <c:v>86</c:v>
                </c:pt>
                <c:pt idx="446">
                  <c:v>86</c:v>
                </c:pt>
                <c:pt idx="447">
                  <c:v>86</c:v>
                </c:pt>
                <c:pt idx="448">
                  <c:v>86</c:v>
                </c:pt>
                <c:pt idx="449">
                  <c:v>86</c:v>
                </c:pt>
                <c:pt idx="450">
                  <c:v>86</c:v>
                </c:pt>
                <c:pt idx="451">
                  <c:v>86</c:v>
                </c:pt>
                <c:pt idx="452">
                  <c:v>86</c:v>
                </c:pt>
                <c:pt idx="453">
                  <c:v>86</c:v>
                </c:pt>
                <c:pt idx="454">
                  <c:v>86</c:v>
                </c:pt>
                <c:pt idx="455">
                  <c:v>86</c:v>
                </c:pt>
                <c:pt idx="456">
                  <c:v>86</c:v>
                </c:pt>
                <c:pt idx="457">
                  <c:v>86</c:v>
                </c:pt>
                <c:pt idx="458">
                  <c:v>86</c:v>
                </c:pt>
                <c:pt idx="459">
                  <c:v>86</c:v>
                </c:pt>
                <c:pt idx="460">
                  <c:v>86</c:v>
                </c:pt>
                <c:pt idx="461">
                  <c:v>86</c:v>
                </c:pt>
                <c:pt idx="462">
                  <c:v>86</c:v>
                </c:pt>
                <c:pt idx="463">
                  <c:v>86</c:v>
                </c:pt>
                <c:pt idx="464">
                  <c:v>86</c:v>
                </c:pt>
                <c:pt idx="465">
                  <c:v>86</c:v>
                </c:pt>
                <c:pt idx="466">
                  <c:v>86</c:v>
                </c:pt>
                <c:pt idx="467">
                  <c:v>86</c:v>
                </c:pt>
                <c:pt idx="468">
                  <c:v>86</c:v>
                </c:pt>
                <c:pt idx="469">
                  <c:v>86</c:v>
                </c:pt>
                <c:pt idx="470">
                  <c:v>86</c:v>
                </c:pt>
                <c:pt idx="471">
                  <c:v>86</c:v>
                </c:pt>
                <c:pt idx="472">
                  <c:v>86</c:v>
                </c:pt>
                <c:pt idx="473">
                  <c:v>86</c:v>
                </c:pt>
                <c:pt idx="474">
                  <c:v>86</c:v>
                </c:pt>
                <c:pt idx="475">
                  <c:v>89</c:v>
                </c:pt>
                <c:pt idx="476">
                  <c:v>89</c:v>
                </c:pt>
                <c:pt idx="477">
                  <c:v>89</c:v>
                </c:pt>
                <c:pt idx="478">
                  <c:v>89</c:v>
                </c:pt>
                <c:pt idx="479">
                  <c:v>89</c:v>
                </c:pt>
                <c:pt idx="480">
                  <c:v>89</c:v>
                </c:pt>
                <c:pt idx="481">
                  <c:v>89</c:v>
                </c:pt>
                <c:pt idx="482">
                  <c:v>89</c:v>
                </c:pt>
                <c:pt idx="483">
                  <c:v>89</c:v>
                </c:pt>
                <c:pt idx="484">
                  <c:v>89</c:v>
                </c:pt>
                <c:pt idx="485">
                  <c:v>89</c:v>
                </c:pt>
                <c:pt idx="486">
                  <c:v>89</c:v>
                </c:pt>
                <c:pt idx="487">
                  <c:v>89</c:v>
                </c:pt>
                <c:pt idx="488">
                  <c:v>89</c:v>
                </c:pt>
                <c:pt idx="489">
                  <c:v>89</c:v>
                </c:pt>
                <c:pt idx="490">
                  <c:v>89</c:v>
                </c:pt>
                <c:pt idx="491">
                  <c:v>89</c:v>
                </c:pt>
                <c:pt idx="492">
                  <c:v>89</c:v>
                </c:pt>
                <c:pt idx="493">
                  <c:v>89</c:v>
                </c:pt>
                <c:pt idx="494">
                  <c:v>89</c:v>
                </c:pt>
                <c:pt idx="495">
                  <c:v>89</c:v>
                </c:pt>
                <c:pt idx="496">
                  <c:v>89</c:v>
                </c:pt>
                <c:pt idx="497">
                  <c:v>89</c:v>
                </c:pt>
                <c:pt idx="498">
                  <c:v>89</c:v>
                </c:pt>
                <c:pt idx="499">
                  <c:v>89</c:v>
                </c:pt>
                <c:pt idx="500">
                  <c:v>89</c:v>
                </c:pt>
                <c:pt idx="501">
                  <c:v>89</c:v>
                </c:pt>
                <c:pt idx="502">
                  <c:v>89</c:v>
                </c:pt>
                <c:pt idx="503">
                  <c:v>89</c:v>
                </c:pt>
                <c:pt idx="504">
                  <c:v>89</c:v>
                </c:pt>
                <c:pt idx="505">
                  <c:v>89</c:v>
                </c:pt>
                <c:pt idx="506">
                  <c:v>92</c:v>
                </c:pt>
                <c:pt idx="507">
                  <c:v>92</c:v>
                </c:pt>
                <c:pt idx="508">
                  <c:v>92</c:v>
                </c:pt>
                <c:pt idx="509">
                  <c:v>92</c:v>
                </c:pt>
                <c:pt idx="510">
                  <c:v>92</c:v>
                </c:pt>
                <c:pt idx="511">
                  <c:v>92</c:v>
                </c:pt>
                <c:pt idx="512">
                  <c:v>92</c:v>
                </c:pt>
                <c:pt idx="513">
                  <c:v>92</c:v>
                </c:pt>
                <c:pt idx="514">
                  <c:v>92</c:v>
                </c:pt>
                <c:pt idx="515">
                  <c:v>92</c:v>
                </c:pt>
                <c:pt idx="516">
                  <c:v>92</c:v>
                </c:pt>
                <c:pt idx="517">
                  <c:v>92</c:v>
                </c:pt>
                <c:pt idx="518">
                  <c:v>92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92</c:v>
                </c:pt>
                <c:pt idx="524">
                  <c:v>92</c:v>
                </c:pt>
                <c:pt idx="525">
                  <c:v>92</c:v>
                </c:pt>
                <c:pt idx="526">
                  <c:v>88</c:v>
                </c:pt>
                <c:pt idx="527">
                  <c:v>88</c:v>
                </c:pt>
                <c:pt idx="528">
                  <c:v>88</c:v>
                </c:pt>
                <c:pt idx="529">
                  <c:v>88</c:v>
                </c:pt>
                <c:pt idx="530">
                  <c:v>88</c:v>
                </c:pt>
                <c:pt idx="531">
                  <c:v>88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88</c:v>
                </c:pt>
                <c:pt idx="540">
                  <c:v>88</c:v>
                </c:pt>
                <c:pt idx="541">
                  <c:v>88</c:v>
                </c:pt>
                <c:pt idx="542">
                  <c:v>88</c:v>
                </c:pt>
                <c:pt idx="543">
                  <c:v>88</c:v>
                </c:pt>
                <c:pt idx="544">
                  <c:v>88</c:v>
                </c:pt>
                <c:pt idx="545">
                  <c:v>88</c:v>
                </c:pt>
                <c:pt idx="546">
                  <c:v>88</c:v>
                </c:pt>
                <c:pt idx="547">
                  <c:v>88</c:v>
                </c:pt>
                <c:pt idx="548">
                  <c:v>88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88</c:v>
                </c:pt>
                <c:pt idx="556">
                  <c:v>88</c:v>
                </c:pt>
                <c:pt idx="557">
                  <c:v>90</c:v>
                </c:pt>
                <c:pt idx="558">
                  <c:v>90</c:v>
                </c:pt>
                <c:pt idx="559">
                  <c:v>90</c:v>
                </c:pt>
                <c:pt idx="560">
                  <c:v>90</c:v>
                </c:pt>
                <c:pt idx="561">
                  <c:v>90</c:v>
                </c:pt>
                <c:pt idx="562">
                  <c:v>90</c:v>
                </c:pt>
                <c:pt idx="563">
                  <c:v>90</c:v>
                </c:pt>
                <c:pt idx="564">
                  <c:v>90</c:v>
                </c:pt>
                <c:pt idx="565">
                  <c:v>90</c:v>
                </c:pt>
                <c:pt idx="566">
                  <c:v>90</c:v>
                </c:pt>
                <c:pt idx="567">
                  <c:v>90</c:v>
                </c:pt>
                <c:pt idx="568">
                  <c:v>90</c:v>
                </c:pt>
                <c:pt idx="569">
                  <c:v>90</c:v>
                </c:pt>
                <c:pt idx="570">
                  <c:v>90</c:v>
                </c:pt>
                <c:pt idx="571">
                  <c:v>90</c:v>
                </c:pt>
                <c:pt idx="572">
                  <c:v>90</c:v>
                </c:pt>
                <c:pt idx="573">
                  <c:v>90</c:v>
                </c:pt>
                <c:pt idx="574">
                  <c:v>90</c:v>
                </c:pt>
                <c:pt idx="575">
                  <c:v>90</c:v>
                </c:pt>
                <c:pt idx="576">
                  <c:v>90</c:v>
                </c:pt>
                <c:pt idx="577">
                  <c:v>90</c:v>
                </c:pt>
                <c:pt idx="578">
                  <c:v>90</c:v>
                </c:pt>
                <c:pt idx="579">
                  <c:v>90</c:v>
                </c:pt>
                <c:pt idx="580">
                  <c:v>90</c:v>
                </c:pt>
                <c:pt idx="581">
                  <c:v>90</c:v>
                </c:pt>
                <c:pt idx="582">
                  <c:v>90</c:v>
                </c:pt>
                <c:pt idx="583">
                  <c:v>90</c:v>
                </c:pt>
                <c:pt idx="584">
                  <c:v>90</c:v>
                </c:pt>
                <c:pt idx="585">
                  <c:v>90</c:v>
                </c:pt>
                <c:pt idx="586">
                  <c:v>90</c:v>
                </c:pt>
                <c:pt idx="587">
                  <c:v>90</c:v>
                </c:pt>
                <c:pt idx="588">
                  <c:v>86</c:v>
                </c:pt>
                <c:pt idx="589">
                  <c:v>86</c:v>
                </c:pt>
                <c:pt idx="590">
                  <c:v>86</c:v>
                </c:pt>
                <c:pt idx="591">
                  <c:v>86</c:v>
                </c:pt>
                <c:pt idx="592">
                  <c:v>86</c:v>
                </c:pt>
                <c:pt idx="593">
                  <c:v>86</c:v>
                </c:pt>
                <c:pt idx="594">
                  <c:v>86</c:v>
                </c:pt>
                <c:pt idx="595">
                  <c:v>86</c:v>
                </c:pt>
                <c:pt idx="596">
                  <c:v>86</c:v>
                </c:pt>
                <c:pt idx="597">
                  <c:v>86</c:v>
                </c:pt>
                <c:pt idx="598">
                  <c:v>86</c:v>
                </c:pt>
                <c:pt idx="599">
                  <c:v>86</c:v>
                </c:pt>
                <c:pt idx="600">
                  <c:v>86</c:v>
                </c:pt>
                <c:pt idx="601">
                  <c:v>86</c:v>
                </c:pt>
                <c:pt idx="602">
                  <c:v>86</c:v>
                </c:pt>
                <c:pt idx="603">
                  <c:v>86</c:v>
                </c:pt>
                <c:pt idx="604">
                  <c:v>86</c:v>
                </c:pt>
                <c:pt idx="605">
                  <c:v>86</c:v>
                </c:pt>
                <c:pt idx="606">
                  <c:v>86</c:v>
                </c:pt>
                <c:pt idx="607">
                  <c:v>86</c:v>
                </c:pt>
                <c:pt idx="608">
                  <c:v>86</c:v>
                </c:pt>
                <c:pt idx="609">
                  <c:v>86</c:v>
                </c:pt>
                <c:pt idx="610">
                  <c:v>86</c:v>
                </c:pt>
                <c:pt idx="611">
                  <c:v>86</c:v>
                </c:pt>
                <c:pt idx="612">
                  <c:v>86</c:v>
                </c:pt>
                <c:pt idx="613">
                  <c:v>86</c:v>
                </c:pt>
                <c:pt idx="614">
                  <c:v>86</c:v>
                </c:pt>
                <c:pt idx="615">
                  <c:v>86</c:v>
                </c:pt>
                <c:pt idx="616">
                  <c:v>86</c:v>
                </c:pt>
                <c:pt idx="617">
                  <c:v>86</c:v>
                </c:pt>
                <c:pt idx="618">
                  <c:v>88</c:v>
                </c:pt>
                <c:pt idx="619">
                  <c:v>88</c:v>
                </c:pt>
                <c:pt idx="620">
                  <c:v>88</c:v>
                </c:pt>
                <c:pt idx="621">
                  <c:v>88</c:v>
                </c:pt>
                <c:pt idx="622">
                  <c:v>88</c:v>
                </c:pt>
                <c:pt idx="623">
                  <c:v>88</c:v>
                </c:pt>
                <c:pt idx="624">
                  <c:v>88</c:v>
                </c:pt>
                <c:pt idx="625">
                  <c:v>88</c:v>
                </c:pt>
                <c:pt idx="626">
                  <c:v>88</c:v>
                </c:pt>
                <c:pt idx="627">
                  <c:v>88</c:v>
                </c:pt>
                <c:pt idx="628">
                  <c:v>88</c:v>
                </c:pt>
                <c:pt idx="629">
                  <c:v>88</c:v>
                </c:pt>
                <c:pt idx="630">
                  <c:v>88</c:v>
                </c:pt>
                <c:pt idx="631">
                  <c:v>88</c:v>
                </c:pt>
                <c:pt idx="632">
                  <c:v>88</c:v>
                </c:pt>
                <c:pt idx="633">
                  <c:v>88</c:v>
                </c:pt>
                <c:pt idx="634">
                  <c:v>88</c:v>
                </c:pt>
                <c:pt idx="635">
                  <c:v>88</c:v>
                </c:pt>
                <c:pt idx="636">
                  <c:v>88</c:v>
                </c:pt>
                <c:pt idx="637">
                  <c:v>88</c:v>
                </c:pt>
                <c:pt idx="638">
                  <c:v>88</c:v>
                </c:pt>
                <c:pt idx="639">
                  <c:v>88</c:v>
                </c:pt>
                <c:pt idx="640">
                  <c:v>88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89</c:v>
                </c:pt>
                <c:pt idx="655">
                  <c:v>89</c:v>
                </c:pt>
                <c:pt idx="656">
                  <c:v>89</c:v>
                </c:pt>
                <c:pt idx="657">
                  <c:v>89</c:v>
                </c:pt>
                <c:pt idx="658">
                  <c:v>89</c:v>
                </c:pt>
                <c:pt idx="659">
                  <c:v>89</c:v>
                </c:pt>
                <c:pt idx="660">
                  <c:v>89</c:v>
                </c:pt>
                <c:pt idx="661">
                  <c:v>89</c:v>
                </c:pt>
                <c:pt idx="662">
                  <c:v>89</c:v>
                </c:pt>
                <c:pt idx="663">
                  <c:v>89</c:v>
                </c:pt>
                <c:pt idx="664">
                  <c:v>89</c:v>
                </c:pt>
                <c:pt idx="665">
                  <c:v>89</c:v>
                </c:pt>
                <c:pt idx="666">
                  <c:v>89</c:v>
                </c:pt>
                <c:pt idx="667">
                  <c:v>89</c:v>
                </c:pt>
                <c:pt idx="668">
                  <c:v>89</c:v>
                </c:pt>
                <c:pt idx="669">
                  <c:v>89</c:v>
                </c:pt>
                <c:pt idx="670">
                  <c:v>89</c:v>
                </c:pt>
                <c:pt idx="671">
                  <c:v>89</c:v>
                </c:pt>
                <c:pt idx="672">
                  <c:v>89</c:v>
                </c:pt>
                <c:pt idx="673">
                  <c:v>89</c:v>
                </c:pt>
                <c:pt idx="674">
                  <c:v>89</c:v>
                </c:pt>
                <c:pt idx="675">
                  <c:v>89</c:v>
                </c:pt>
                <c:pt idx="676">
                  <c:v>89</c:v>
                </c:pt>
                <c:pt idx="677">
                  <c:v>89</c:v>
                </c:pt>
                <c:pt idx="678">
                  <c:v>89</c:v>
                </c:pt>
                <c:pt idx="679">
                  <c:v>83</c:v>
                </c:pt>
                <c:pt idx="680">
                  <c:v>83</c:v>
                </c:pt>
                <c:pt idx="681">
                  <c:v>83</c:v>
                </c:pt>
                <c:pt idx="682">
                  <c:v>83</c:v>
                </c:pt>
                <c:pt idx="683">
                  <c:v>83</c:v>
                </c:pt>
                <c:pt idx="684">
                  <c:v>83</c:v>
                </c:pt>
                <c:pt idx="685">
                  <c:v>83</c:v>
                </c:pt>
                <c:pt idx="686">
                  <c:v>83</c:v>
                </c:pt>
                <c:pt idx="687">
                  <c:v>83</c:v>
                </c:pt>
                <c:pt idx="688">
                  <c:v>83</c:v>
                </c:pt>
                <c:pt idx="689">
                  <c:v>83</c:v>
                </c:pt>
                <c:pt idx="690">
                  <c:v>83</c:v>
                </c:pt>
                <c:pt idx="691">
                  <c:v>83</c:v>
                </c:pt>
                <c:pt idx="692">
                  <c:v>83</c:v>
                </c:pt>
                <c:pt idx="693">
                  <c:v>83</c:v>
                </c:pt>
                <c:pt idx="694">
                  <c:v>83</c:v>
                </c:pt>
                <c:pt idx="695">
                  <c:v>83</c:v>
                </c:pt>
                <c:pt idx="696">
                  <c:v>83</c:v>
                </c:pt>
                <c:pt idx="697">
                  <c:v>83</c:v>
                </c:pt>
                <c:pt idx="698">
                  <c:v>83</c:v>
                </c:pt>
                <c:pt idx="699">
                  <c:v>83</c:v>
                </c:pt>
                <c:pt idx="700">
                  <c:v>83</c:v>
                </c:pt>
                <c:pt idx="701">
                  <c:v>83</c:v>
                </c:pt>
                <c:pt idx="702">
                  <c:v>83</c:v>
                </c:pt>
                <c:pt idx="703">
                  <c:v>83</c:v>
                </c:pt>
                <c:pt idx="704">
                  <c:v>83</c:v>
                </c:pt>
                <c:pt idx="705">
                  <c:v>83</c:v>
                </c:pt>
                <c:pt idx="706">
                  <c:v>83</c:v>
                </c:pt>
                <c:pt idx="707">
                  <c:v>83</c:v>
                </c:pt>
                <c:pt idx="708">
                  <c:v>83</c:v>
                </c:pt>
                <c:pt idx="709">
                  <c:v>83</c:v>
                </c:pt>
                <c:pt idx="710">
                  <c:v>88</c:v>
                </c:pt>
                <c:pt idx="711">
                  <c:v>88</c:v>
                </c:pt>
                <c:pt idx="712">
                  <c:v>88</c:v>
                </c:pt>
                <c:pt idx="713">
                  <c:v>88</c:v>
                </c:pt>
                <c:pt idx="714">
                  <c:v>88</c:v>
                </c:pt>
                <c:pt idx="715">
                  <c:v>88</c:v>
                </c:pt>
                <c:pt idx="716">
                  <c:v>88</c:v>
                </c:pt>
                <c:pt idx="717">
                  <c:v>88</c:v>
                </c:pt>
                <c:pt idx="718">
                  <c:v>88</c:v>
                </c:pt>
                <c:pt idx="719">
                  <c:v>88</c:v>
                </c:pt>
                <c:pt idx="720">
                  <c:v>88</c:v>
                </c:pt>
                <c:pt idx="721">
                  <c:v>88</c:v>
                </c:pt>
                <c:pt idx="722">
                  <c:v>88</c:v>
                </c:pt>
                <c:pt idx="723">
                  <c:v>88</c:v>
                </c:pt>
                <c:pt idx="724">
                  <c:v>88</c:v>
                </c:pt>
                <c:pt idx="725">
                  <c:v>88</c:v>
                </c:pt>
                <c:pt idx="726">
                  <c:v>88</c:v>
                </c:pt>
                <c:pt idx="727">
                  <c:v>88</c:v>
                </c:pt>
                <c:pt idx="728">
                  <c:v>88</c:v>
                </c:pt>
                <c:pt idx="729">
                  <c:v>88</c:v>
                </c:pt>
                <c:pt idx="730">
                  <c:v>88</c:v>
                </c:pt>
                <c:pt idx="731">
                  <c:v>88</c:v>
                </c:pt>
                <c:pt idx="732">
                  <c:v>88</c:v>
                </c:pt>
                <c:pt idx="733">
                  <c:v>88</c:v>
                </c:pt>
                <c:pt idx="734">
                  <c:v>88</c:v>
                </c:pt>
                <c:pt idx="735">
                  <c:v>88</c:v>
                </c:pt>
                <c:pt idx="736">
                  <c:v>88</c:v>
                </c:pt>
                <c:pt idx="737">
                  <c:v>88</c:v>
                </c:pt>
                <c:pt idx="738">
                  <c:v>88</c:v>
                </c:pt>
                <c:pt idx="739">
                  <c:v>88</c:v>
                </c:pt>
                <c:pt idx="740">
                  <c:v>89</c:v>
                </c:pt>
                <c:pt idx="741">
                  <c:v>89</c:v>
                </c:pt>
                <c:pt idx="742">
                  <c:v>89</c:v>
                </c:pt>
                <c:pt idx="743">
                  <c:v>89</c:v>
                </c:pt>
                <c:pt idx="744">
                  <c:v>89</c:v>
                </c:pt>
                <c:pt idx="745">
                  <c:v>89</c:v>
                </c:pt>
                <c:pt idx="746">
                  <c:v>89</c:v>
                </c:pt>
                <c:pt idx="747">
                  <c:v>89</c:v>
                </c:pt>
                <c:pt idx="748">
                  <c:v>89</c:v>
                </c:pt>
                <c:pt idx="749">
                  <c:v>89</c:v>
                </c:pt>
                <c:pt idx="750">
                  <c:v>89</c:v>
                </c:pt>
                <c:pt idx="751">
                  <c:v>89</c:v>
                </c:pt>
                <c:pt idx="752">
                  <c:v>89</c:v>
                </c:pt>
                <c:pt idx="753">
                  <c:v>89</c:v>
                </c:pt>
                <c:pt idx="754">
                  <c:v>89</c:v>
                </c:pt>
                <c:pt idx="755">
                  <c:v>89</c:v>
                </c:pt>
                <c:pt idx="756">
                  <c:v>89</c:v>
                </c:pt>
                <c:pt idx="757">
                  <c:v>89</c:v>
                </c:pt>
                <c:pt idx="758">
                  <c:v>89</c:v>
                </c:pt>
                <c:pt idx="759">
                  <c:v>89</c:v>
                </c:pt>
                <c:pt idx="760">
                  <c:v>89</c:v>
                </c:pt>
                <c:pt idx="761">
                  <c:v>89</c:v>
                </c:pt>
                <c:pt idx="762">
                  <c:v>89</c:v>
                </c:pt>
                <c:pt idx="763">
                  <c:v>89</c:v>
                </c:pt>
                <c:pt idx="764">
                  <c:v>89</c:v>
                </c:pt>
                <c:pt idx="765">
                  <c:v>89</c:v>
                </c:pt>
                <c:pt idx="766">
                  <c:v>89</c:v>
                </c:pt>
                <c:pt idx="767">
                  <c:v>89</c:v>
                </c:pt>
                <c:pt idx="768">
                  <c:v>89</c:v>
                </c:pt>
                <c:pt idx="769">
                  <c:v>89</c:v>
                </c:pt>
                <c:pt idx="770">
                  <c:v>85</c:v>
                </c:pt>
                <c:pt idx="771">
                  <c:v>85</c:v>
                </c:pt>
                <c:pt idx="772">
                  <c:v>85</c:v>
                </c:pt>
                <c:pt idx="773">
                  <c:v>85</c:v>
                </c:pt>
                <c:pt idx="774">
                  <c:v>85</c:v>
                </c:pt>
                <c:pt idx="775">
                  <c:v>85</c:v>
                </c:pt>
                <c:pt idx="776">
                  <c:v>85</c:v>
                </c:pt>
                <c:pt idx="777">
                  <c:v>85</c:v>
                </c:pt>
                <c:pt idx="778">
                  <c:v>85</c:v>
                </c:pt>
                <c:pt idx="779">
                  <c:v>85</c:v>
                </c:pt>
                <c:pt idx="780">
                  <c:v>85</c:v>
                </c:pt>
                <c:pt idx="781">
                  <c:v>85</c:v>
                </c:pt>
                <c:pt idx="782">
                  <c:v>85</c:v>
                </c:pt>
                <c:pt idx="783">
                  <c:v>85</c:v>
                </c:pt>
                <c:pt idx="784">
                  <c:v>85</c:v>
                </c:pt>
                <c:pt idx="785">
                  <c:v>85</c:v>
                </c:pt>
                <c:pt idx="786">
                  <c:v>85</c:v>
                </c:pt>
                <c:pt idx="787">
                  <c:v>85</c:v>
                </c:pt>
                <c:pt idx="788">
                  <c:v>85</c:v>
                </c:pt>
                <c:pt idx="789">
                  <c:v>85</c:v>
                </c:pt>
                <c:pt idx="790">
                  <c:v>85</c:v>
                </c:pt>
                <c:pt idx="791">
                  <c:v>85</c:v>
                </c:pt>
                <c:pt idx="792">
                  <c:v>85</c:v>
                </c:pt>
                <c:pt idx="793">
                  <c:v>85</c:v>
                </c:pt>
                <c:pt idx="794">
                  <c:v>85</c:v>
                </c:pt>
                <c:pt idx="795">
                  <c:v>85</c:v>
                </c:pt>
                <c:pt idx="796">
                  <c:v>85</c:v>
                </c:pt>
                <c:pt idx="797">
                  <c:v>85</c:v>
                </c:pt>
                <c:pt idx="798">
                  <c:v>85</c:v>
                </c:pt>
                <c:pt idx="799">
                  <c:v>85</c:v>
                </c:pt>
                <c:pt idx="800">
                  <c:v>85</c:v>
                </c:pt>
                <c:pt idx="801">
                  <c:v>86</c:v>
                </c:pt>
                <c:pt idx="802">
                  <c:v>86</c:v>
                </c:pt>
                <c:pt idx="803">
                  <c:v>86</c:v>
                </c:pt>
                <c:pt idx="804">
                  <c:v>86</c:v>
                </c:pt>
                <c:pt idx="805">
                  <c:v>86</c:v>
                </c:pt>
                <c:pt idx="806">
                  <c:v>86</c:v>
                </c:pt>
                <c:pt idx="807">
                  <c:v>86</c:v>
                </c:pt>
                <c:pt idx="808">
                  <c:v>86</c:v>
                </c:pt>
                <c:pt idx="809">
                  <c:v>86</c:v>
                </c:pt>
                <c:pt idx="810">
                  <c:v>86</c:v>
                </c:pt>
                <c:pt idx="811">
                  <c:v>86</c:v>
                </c:pt>
                <c:pt idx="812">
                  <c:v>86</c:v>
                </c:pt>
                <c:pt idx="813">
                  <c:v>86</c:v>
                </c:pt>
                <c:pt idx="814">
                  <c:v>86</c:v>
                </c:pt>
                <c:pt idx="815">
                  <c:v>86</c:v>
                </c:pt>
                <c:pt idx="816">
                  <c:v>86</c:v>
                </c:pt>
                <c:pt idx="817">
                  <c:v>86</c:v>
                </c:pt>
                <c:pt idx="818">
                  <c:v>86</c:v>
                </c:pt>
                <c:pt idx="819">
                  <c:v>86</c:v>
                </c:pt>
                <c:pt idx="820">
                  <c:v>86</c:v>
                </c:pt>
                <c:pt idx="821">
                  <c:v>86</c:v>
                </c:pt>
                <c:pt idx="822">
                  <c:v>86</c:v>
                </c:pt>
                <c:pt idx="823">
                  <c:v>86</c:v>
                </c:pt>
                <c:pt idx="824">
                  <c:v>86</c:v>
                </c:pt>
                <c:pt idx="825">
                  <c:v>86</c:v>
                </c:pt>
                <c:pt idx="826">
                  <c:v>86</c:v>
                </c:pt>
                <c:pt idx="827">
                  <c:v>86</c:v>
                </c:pt>
                <c:pt idx="828">
                  <c:v>86</c:v>
                </c:pt>
                <c:pt idx="829">
                  <c:v>86</c:v>
                </c:pt>
                <c:pt idx="830">
                  <c:v>86</c:v>
                </c:pt>
                <c:pt idx="831">
                  <c:v>86</c:v>
                </c:pt>
                <c:pt idx="832">
                  <c:v>89</c:v>
                </c:pt>
                <c:pt idx="833">
                  <c:v>89</c:v>
                </c:pt>
                <c:pt idx="834">
                  <c:v>89</c:v>
                </c:pt>
                <c:pt idx="835">
                  <c:v>89</c:v>
                </c:pt>
                <c:pt idx="836">
                  <c:v>89</c:v>
                </c:pt>
                <c:pt idx="837">
                  <c:v>89</c:v>
                </c:pt>
                <c:pt idx="838">
                  <c:v>89</c:v>
                </c:pt>
                <c:pt idx="839">
                  <c:v>89</c:v>
                </c:pt>
                <c:pt idx="840">
                  <c:v>89</c:v>
                </c:pt>
                <c:pt idx="841">
                  <c:v>89</c:v>
                </c:pt>
                <c:pt idx="842">
                  <c:v>89</c:v>
                </c:pt>
                <c:pt idx="843">
                  <c:v>89</c:v>
                </c:pt>
                <c:pt idx="844">
                  <c:v>89</c:v>
                </c:pt>
                <c:pt idx="845">
                  <c:v>89</c:v>
                </c:pt>
                <c:pt idx="846">
                  <c:v>89</c:v>
                </c:pt>
                <c:pt idx="847">
                  <c:v>89</c:v>
                </c:pt>
                <c:pt idx="848">
                  <c:v>89</c:v>
                </c:pt>
                <c:pt idx="849">
                  <c:v>89</c:v>
                </c:pt>
                <c:pt idx="850">
                  <c:v>89</c:v>
                </c:pt>
                <c:pt idx="851">
                  <c:v>89</c:v>
                </c:pt>
                <c:pt idx="852">
                  <c:v>89</c:v>
                </c:pt>
                <c:pt idx="853">
                  <c:v>89</c:v>
                </c:pt>
                <c:pt idx="854">
                  <c:v>89</c:v>
                </c:pt>
                <c:pt idx="855">
                  <c:v>89</c:v>
                </c:pt>
                <c:pt idx="856">
                  <c:v>89</c:v>
                </c:pt>
                <c:pt idx="857">
                  <c:v>89</c:v>
                </c:pt>
                <c:pt idx="858">
                  <c:v>89</c:v>
                </c:pt>
                <c:pt idx="859">
                  <c:v>89</c:v>
                </c:pt>
                <c:pt idx="860">
                  <c:v>89</c:v>
                </c:pt>
                <c:pt idx="861">
                  <c:v>89</c:v>
                </c:pt>
                <c:pt idx="862">
                  <c:v>87</c:v>
                </c:pt>
                <c:pt idx="863">
                  <c:v>87</c:v>
                </c:pt>
                <c:pt idx="864">
                  <c:v>87</c:v>
                </c:pt>
                <c:pt idx="865">
                  <c:v>87</c:v>
                </c:pt>
                <c:pt idx="866">
                  <c:v>87</c:v>
                </c:pt>
                <c:pt idx="867">
                  <c:v>87</c:v>
                </c:pt>
                <c:pt idx="868">
                  <c:v>87</c:v>
                </c:pt>
                <c:pt idx="869">
                  <c:v>87</c:v>
                </c:pt>
                <c:pt idx="870">
                  <c:v>87</c:v>
                </c:pt>
                <c:pt idx="871">
                  <c:v>87</c:v>
                </c:pt>
                <c:pt idx="872">
                  <c:v>87</c:v>
                </c:pt>
                <c:pt idx="873">
                  <c:v>87</c:v>
                </c:pt>
                <c:pt idx="874">
                  <c:v>87</c:v>
                </c:pt>
                <c:pt idx="875">
                  <c:v>87</c:v>
                </c:pt>
                <c:pt idx="876">
                  <c:v>87</c:v>
                </c:pt>
                <c:pt idx="877">
                  <c:v>87</c:v>
                </c:pt>
                <c:pt idx="878">
                  <c:v>87</c:v>
                </c:pt>
                <c:pt idx="879">
                  <c:v>87</c:v>
                </c:pt>
                <c:pt idx="880">
                  <c:v>87</c:v>
                </c:pt>
                <c:pt idx="881">
                  <c:v>87</c:v>
                </c:pt>
                <c:pt idx="882">
                  <c:v>87</c:v>
                </c:pt>
                <c:pt idx="883">
                  <c:v>87</c:v>
                </c:pt>
                <c:pt idx="884">
                  <c:v>87</c:v>
                </c:pt>
                <c:pt idx="885">
                  <c:v>87</c:v>
                </c:pt>
                <c:pt idx="886">
                  <c:v>87</c:v>
                </c:pt>
                <c:pt idx="887">
                  <c:v>87</c:v>
                </c:pt>
                <c:pt idx="888">
                  <c:v>87</c:v>
                </c:pt>
                <c:pt idx="889">
                  <c:v>87</c:v>
                </c:pt>
                <c:pt idx="890">
                  <c:v>87</c:v>
                </c:pt>
                <c:pt idx="891">
                  <c:v>87</c:v>
                </c:pt>
                <c:pt idx="892">
                  <c:v>87</c:v>
                </c:pt>
                <c:pt idx="893">
                  <c:v>89</c:v>
                </c:pt>
                <c:pt idx="894">
                  <c:v>89</c:v>
                </c:pt>
                <c:pt idx="895">
                  <c:v>89</c:v>
                </c:pt>
                <c:pt idx="896">
                  <c:v>89</c:v>
                </c:pt>
                <c:pt idx="897">
                  <c:v>89</c:v>
                </c:pt>
                <c:pt idx="898">
                  <c:v>89</c:v>
                </c:pt>
                <c:pt idx="899">
                  <c:v>89</c:v>
                </c:pt>
                <c:pt idx="900">
                  <c:v>89</c:v>
                </c:pt>
                <c:pt idx="901">
                  <c:v>89</c:v>
                </c:pt>
                <c:pt idx="902">
                  <c:v>89</c:v>
                </c:pt>
                <c:pt idx="903">
                  <c:v>89</c:v>
                </c:pt>
                <c:pt idx="904">
                  <c:v>89</c:v>
                </c:pt>
                <c:pt idx="905">
                  <c:v>89</c:v>
                </c:pt>
                <c:pt idx="906">
                  <c:v>89</c:v>
                </c:pt>
                <c:pt idx="907">
                  <c:v>89</c:v>
                </c:pt>
                <c:pt idx="908">
                  <c:v>89</c:v>
                </c:pt>
                <c:pt idx="909">
                  <c:v>89</c:v>
                </c:pt>
                <c:pt idx="910">
                  <c:v>89</c:v>
                </c:pt>
                <c:pt idx="911">
                  <c:v>89</c:v>
                </c:pt>
                <c:pt idx="912">
                  <c:v>89</c:v>
                </c:pt>
                <c:pt idx="913">
                  <c:v>89</c:v>
                </c:pt>
                <c:pt idx="914">
                  <c:v>89</c:v>
                </c:pt>
                <c:pt idx="915">
                  <c:v>89</c:v>
                </c:pt>
                <c:pt idx="916">
                  <c:v>89</c:v>
                </c:pt>
                <c:pt idx="917">
                  <c:v>89</c:v>
                </c:pt>
                <c:pt idx="918">
                  <c:v>89</c:v>
                </c:pt>
                <c:pt idx="919">
                  <c:v>89</c:v>
                </c:pt>
                <c:pt idx="920">
                  <c:v>89</c:v>
                </c:pt>
                <c:pt idx="921">
                  <c:v>89</c:v>
                </c:pt>
                <c:pt idx="922">
                  <c:v>89</c:v>
                </c:pt>
                <c:pt idx="923">
                  <c:v>91</c:v>
                </c:pt>
                <c:pt idx="924">
                  <c:v>91</c:v>
                </c:pt>
                <c:pt idx="925">
                  <c:v>91</c:v>
                </c:pt>
                <c:pt idx="926">
                  <c:v>91</c:v>
                </c:pt>
                <c:pt idx="927">
                  <c:v>91</c:v>
                </c:pt>
                <c:pt idx="928">
                  <c:v>91</c:v>
                </c:pt>
                <c:pt idx="929">
                  <c:v>91</c:v>
                </c:pt>
                <c:pt idx="930">
                  <c:v>91</c:v>
                </c:pt>
                <c:pt idx="931">
                  <c:v>91</c:v>
                </c:pt>
                <c:pt idx="932">
                  <c:v>91</c:v>
                </c:pt>
                <c:pt idx="933">
                  <c:v>91</c:v>
                </c:pt>
                <c:pt idx="934">
                  <c:v>91</c:v>
                </c:pt>
                <c:pt idx="935">
                  <c:v>91</c:v>
                </c:pt>
                <c:pt idx="936">
                  <c:v>91</c:v>
                </c:pt>
                <c:pt idx="937">
                  <c:v>91</c:v>
                </c:pt>
                <c:pt idx="938">
                  <c:v>91</c:v>
                </c:pt>
                <c:pt idx="939">
                  <c:v>91</c:v>
                </c:pt>
                <c:pt idx="940">
                  <c:v>91</c:v>
                </c:pt>
                <c:pt idx="941">
                  <c:v>91</c:v>
                </c:pt>
                <c:pt idx="942">
                  <c:v>91</c:v>
                </c:pt>
                <c:pt idx="943">
                  <c:v>91</c:v>
                </c:pt>
                <c:pt idx="944">
                  <c:v>91</c:v>
                </c:pt>
                <c:pt idx="945">
                  <c:v>91</c:v>
                </c:pt>
                <c:pt idx="946">
                  <c:v>91</c:v>
                </c:pt>
                <c:pt idx="947">
                  <c:v>91</c:v>
                </c:pt>
                <c:pt idx="948">
                  <c:v>91</c:v>
                </c:pt>
                <c:pt idx="949">
                  <c:v>91</c:v>
                </c:pt>
                <c:pt idx="950">
                  <c:v>91</c:v>
                </c:pt>
                <c:pt idx="951">
                  <c:v>91</c:v>
                </c:pt>
                <c:pt idx="952">
                  <c:v>91</c:v>
                </c:pt>
                <c:pt idx="953">
                  <c:v>89</c:v>
                </c:pt>
                <c:pt idx="954">
                  <c:v>89</c:v>
                </c:pt>
                <c:pt idx="955">
                  <c:v>89</c:v>
                </c:pt>
                <c:pt idx="956">
                  <c:v>89</c:v>
                </c:pt>
                <c:pt idx="957">
                  <c:v>89</c:v>
                </c:pt>
                <c:pt idx="958">
                  <c:v>89</c:v>
                </c:pt>
                <c:pt idx="959">
                  <c:v>89</c:v>
                </c:pt>
                <c:pt idx="960">
                  <c:v>89</c:v>
                </c:pt>
                <c:pt idx="961">
                  <c:v>89</c:v>
                </c:pt>
                <c:pt idx="962">
                  <c:v>89</c:v>
                </c:pt>
                <c:pt idx="963">
                  <c:v>89</c:v>
                </c:pt>
                <c:pt idx="964">
                  <c:v>89</c:v>
                </c:pt>
                <c:pt idx="965">
                  <c:v>89</c:v>
                </c:pt>
                <c:pt idx="966">
                  <c:v>89</c:v>
                </c:pt>
                <c:pt idx="967">
                  <c:v>89</c:v>
                </c:pt>
                <c:pt idx="968">
                  <c:v>89</c:v>
                </c:pt>
                <c:pt idx="969">
                  <c:v>89</c:v>
                </c:pt>
                <c:pt idx="970">
                  <c:v>89</c:v>
                </c:pt>
                <c:pt idx="971">
                  <c:v>89</c:v>
                </c:pt>
                <c:pt idx="972">
                  <c:v>89</c:v>
                </c:pt>
                <c:pt idx="973">
                  <c:v>89</c:v>
                </c:pt>
                <c:pt idx="974">
                  <c:v>89</c:v>
                </c:pt>
                <c:pt idx="975">
                  <c:v>89</c:v>
                </c:pt>
                <c:pt idx="976">
                  <c:v>89</c:v>
                </c:pt>
                <c:pt idx="977">
                  <c:v>89</c:v>
                </c:pt>
                <c:pt idx="978">
                  <c:v>89</c:v>
                </c:pt>
                <c:pt idx="979">
                  <c:v>89</c:v>
                </c:pt>
                <c:pt idx="980">
                  <c:v>89</c:v>
                </c:pt>
                <c:pt idx="981">
                  <c:v>89</c:v>
                </c:pt>
                <c:pt idx="982">
                  <c:v>89</c:v>
                </c:pt>
                <c:pt idx="983">
                  <c:v>89</c:v>
                </c:pt>
                <c:pt idx="984">
                  <c:v>89</c:v>
                </c:pt>
                <c:pt idx="985">
                  <c:v>89</c:v>
                </c:pt>
                <c:pt idx="986">
                  <c:v>89</c:v>
                </c:pt>
                <c:pt idx="987">
                  <c:v>89</c:v>
                </c:pt>
                <c:pt idx="988">
                  <c:v>89</c:v>
                </c:pt>
                <c:pt idx="989">
                  <c:v>89</c:v>
                </c:pt>
                <c:pt idx="990">
                  <c:v>89</c:v>
                </c:pt>
                <c:pt idx="991">
                  <c:v>89</c:v>
                </c:pt>
                <c:pt idx="992">
                  <c:v>89</c:v>
                </c:pt>
                <c:pt idx="993">
                  <c:v>89</c:v>
                </c:pt>
                <c:pt idx="994">
                  <c:v>89</c:v>
                </c:pt>
                <c:pt idx="995">
                  <c:v>89</c:v>
                </c:pt>
                <c:pt idx="996">
                  <c:v>89</c:v>
                </c:pt>
                <c:pt idx="997">
                  <c:v>89</c:v>
                </c:pt>
                <c:pt idx="998">
                  <c:v>89</c:v>
                </c:pt>
                <c:pt idx="999">
                  <c:v>89</c:v>
                </c:pt>
                <c:pt idx="1000">
                  <c:v>89</c:v>
                </c:pt>
                <c:pt idx="1001">
                  <c:v>89</c:v>
                </c:pt>
                <c:pt idx="1002">
                  <c:v>89</c:v>
                </c:pt>
                <c:pt idx="1003">
                  <c:v>89</c:v>
                </c:pt>
                <c:pt idx="1004">
                  <c:v>89</c:v>
                </c:pt>
                <c:pt idx="1005">
                  <c:v>89</c:v>
                </c:pt>
                <c:pt idx="1006">
                  <c:v>89</c:v>
                </c:pt>
                <c:pt idx="1007">
                  <c:v>89</c:v>
                </c:pt>
                <c:pt idx="1008">
                  <c:v>89</c:v>
                </c:pt>
                <c:pt idx="1009">
                  <c:v>89</c:v>
                </c:pt>
                <c:pt idx="1010">
                  <c:v>89</c:v>
                </c:pt>
                <c:pt idx="1011">
                  <c:v>89</c:v>
                </c:pt>
                <c:pt idx="1012">
                  <c:v>89</c:v>
                </c:pt>
                <c:pt idx="1013">
                  <c:v>89</c:v>
                </c:pt>
                <c:pt idx="1014">
                  <c:v>92</c:v>
                </c:pt>
                <c:pt idx="1015">
                  <c:v>92</c:v>
                </c:pt>
                <c:pt idx="1016">
                  <c:v>92</c:v>
                </c:pt>
                <c:pt idx="1017">
                  <c:v>92</c:v>
                </c:pt>
                <c:pt idx="1018">
                  <c:v>92</c:v>
                </c:pt>
                <c:pt idx="1019">
                  <c:v>92</c:v>
                </c:pt>
                <c:pt idx="1020">
                  <c:v>92</c:v>
                </c:pt>
                <c:pt idx="1021">
                  <c:v>92</c:v>
                </c:pt>
                <c:pt idx="1022">
                  <c:v>92</c:v>
                </c:pt>
                <c:pt idx="1023">
                  <c:v>92</c:v>
                </c:pt>
                <c:pt idx="1024">
                  <c:v>92</c:v>
                </c:pt>
                <c:pt idx="1025">
                  <c:v>92</c:v>
                </c:pt>
                <c:pt idx="1026">
                  <c:v>92</c:v>
                </c:pt>
                <c:pt idx="1027">
                  <c:v>92</c:v>
                </c:pt>
                <c:pt idx="1028">
                  <c:v>92</c:v>
                </c:pt>
                <c:pt idx="1029">
                  <c:v>92</c:v>
                </c:pt>
                <c:pt idx="1030">
                  <c:v>92</c:v>
                </c:pt>
                <c:pt idx="1031">
                  <c:v>92</c:v>
                </c:pt>
                <c:pt idx="1032">
                  <c:v>92</c:v>
                </c:pt>
                <c:pt idx="1033">
                  <c:v>92</c:v>
                </c:pt>
                <c:pt idx="1034">
                  <c:v>92</c:v>
                </c:pt>
                <c:pt idx="1035">
                  <c:v>92</c:v>
                </c:pt>
                <c:pt idx="1036">
                  <c:v>92</c:v>
                </c:pt>
                <c:pt idx="1037">
                  <c:v>92</c:v>
                </c:pt>
                <c:pt idx="1038">
                  <c:v>92</c:v>
                </c:pt>
                <c:pt idx="1039">
                  <c:v>92</c:v>
                </c:pt>
                <c:pt idx="1040">
                  <c:v>92</c:v>
                </c:pt>
                <c:pt idx="1041">
                  <c:v>92</c:v>
                </c:pt>
                <c:pt idx="1042">
                  <c:v>92</c:v>
                </c:pt>
                <c:pt idx="1043">
                  <c:v>92</c:v>
                </c:pt>
                <c:pt idx="1044">
                  <c:v>92</c:v>
                </c:pt>
                <c:pt idx="1045">
                  <c:v>90</c:v>
                </c:pt>
                <c:pt idx="1046">
                  <c:v>90</c:v>
                </c:pt>
                <c:pt idx="1047">
                  <c:v>90</c:v>
                </c:pt>
                <c:pt idx="1048">
                  <c:v>90</c:v>
                </c:pt>
                <c:pt idx="1049">
                  <c:v>90</c:v>
                </c:pt>
                <c:pt idx="1050">
                  <c:v>90</c:v>
                </c:pt>
                <c:pt idx="1051">
                  <c:v>90</c:v>
                </c:pt>
                <c:pt idx="1052">
                  <c:v>90</c:v>
                </c:pt>
                <c:pt idx="1053">
                  <c:v>90</c:v>
                </c:pt>
                <c:pt idx="1054">
                  <c:v>90</c:v>
                </c:pt>
                <c:pt idx="1055">
                  <c:v>90</c:v>
                </c:pt>
                <c:pt idx="1056">
                  <c:v>90</c:v>
                </c:pt>
                <c:pt idx="1057">
                  <c:v>90</c:v>
                </c:pt>
                <c:pt idx="1058">
                  <c:v>90</c:v>
                </c:pt>
                <c:pt idx="1059">
                  <c:v>90</c:v>
                </c:pt>
                <c:pt idx="1060">
                  <c:v>90</c:v>
                </c:pt>
                <c:pt idx="1061">
                  <c:v>90</c:v>
                </c:pt>
                <c:pt idx="1062">
                  <c:v>90</c:v>
                </c:pt>
                <c:pt idx="1063">
                  <c:v>90</c:v>
                </c:pt>
                <c:pt idx="1064">
                  <c:v>90</c:v>
                </c:pt>
                <c:pt idx="1065">
                  <c:v>90</c:v>
                </c:pt>
                <c:pt idx="1066">
                  <c:v>90</c:v>
                </c:pt>
                <c:pt idx="1067">
                  <c:v>90</c:v>
                </c:pt>
                <c:pt idx="1068">
                  <c:v>90</c:v>
                </c:pt>
                <c:pt idx="1069">
                  <c:v>90</c:v>
                </c:pt>
                <c:pt idx="1070">
                  <c:v>90</c:v>
                </c:pt>
                <c:pt idx="1071">
                  <c:v>90</c:v>
                </c:pt>
                <c:pt idx="1072">
                  <c:v>90</c:v>
                </c:pt>
                <c:pt idx="1073">
                  <c:v>90</c:v>
                </c:pt>
                <c:pt idx="1074">
                  <c:v>90</c:v>
                </c:pt>
                <c:pt idx="1075">
                  <c:v>92</c:v>
                </c:pt>
                <c:pt idx="1076">
                  <c:v>92</c:v>
                </c:pt>
                <c:pt idx="1077">
                  <c:v>92</c:v>
                </c:pt>
                <c:pt idx="1078">
                  <c:v>92</c:v>
                </c:pt>
                <c:pt idx="1079">
                  <c:v>92</c:v>
                </c:pt>
                <c:pt idx="1080">
                  <c:v>92</c:v>
                </c:pt>
                <c:pt idx="1081">
                  <c:v>92</c:v>
                </c:pt>
                <c:pt idx="1082">
                  <c:v>92</c:v>
                </c:pt>
                <c:pt idx="1083">
                  <c:v>92</c:v>
                </c:pt>
                <c:pt idx="1084">
                  <c:v>92</c:v>
                </c:pt>
                <c:pt idx="1085">
                  <c:v>92</c:v>
                </c:pt>
                <c:pt idx="1086">
                  <c:v>92</c:v>
                </c:pt>
                <c:pt idx="1087">
                  <c:v>92</c:v>
                </c:pt>
                <c:pt idx="1088">
                  <c:v>92</c:v>
                </c:pt>
                <c:pt idx="1089">
                  <c:v>92</c:v>
                </c:pt>
                <c:pt idx="1090">
                  <c:v>92</c:v>
                </c:pt>
                <c:pt idx="1091">
                  <c:v>92</c:v>
                </c:pt>
                <c:pt idx="1092">
                  <c:v>92</c:v>
                </c:pt>
                <c:pt idx="1093">
                  <c:v>92</c:v>
                </c:pt>
                <c:pt idx="1094">
                  <c:v>92</c:v>
                </c:pt>
                <c:pt idx="1095">
                  <c:v>92</c:v>
                </c:pt>
                <c:pt idx="1096">
                  <c:v>92</c:v>
                </c:pt>
                <c:pt idx="1097">
                  <c:v>92</c:v>
                </c:pt>
                <c:pt idx="1098">
                  <c:v>92</c:v>
                </c:pt>
                <c:pt idx="1099">
                  <c:v>92</c:v>
                </c:pt>
                <c:pt idx="1100">
                  <c:v>92</c:v>
                </c:pt>
                <c:pt idx="1101">
                  <c:v>92</c:v>
                </c:pt>
                <c:pt idx="1102">
                  <c:v>92</c:v>
                </c:pt>
                <c:pt idx="1103">
                  <c:v>92</c:v>
                </c:pt>
                <c:pt idx="1104">
                  <c:v>88</c:v>
                </c:pt>
                <c:pt idx="1105">
                  <c:v>88</c:v>
                </c:pt>
                <c:pt idx="1106">
                  <c:v>88</c:v>
                </c:pt>
                <c:pt idx="1107">
                  <c:v>88</c:v>
                </c:pt>
                <c:pt idx="1108">
                  <c:v>88</c:v>
                </c:pt>
                <c:pt idx="1109">
                  <c:v>88</c:v>
                </c:pt>
                <c:pt idx="1110">
                  <c:v>88</c:v>
                </c:pt>
                <c:pt idx="1111">
                  <c:v>88</c:v>
                </c:pt>
                <c:pt idx="1112">
                  <c:v>88</c:v>
                </c:pt>
                <c:pt idx="1113">
                  <c:v>88</c:v>
                </c:pt>
                <c:pt idx="1114">
                  <c:v>88</c:v>
                </c:pt>
                <c:pt idx="1115">
                  <c:v>88</c:v>
                </c:pt>
                <c:pt idx="1116">
                  <c:v>88</c:v>
                </c:pt>
                <c:pt idx="1117">
                  <c:v>88</c:v>
                </c:pt>
                <c:pt idx="1118">
                  <c:v>88</c:v>
                </c:pt>
                <c:pt idx="1119">
                  <c:v>88</c:v>
                </c:pt>
                <c:pt idx="1120">
                  <c:v>88</c:v>
                </c:pt>
                <c:pt idx="1121">
                  <c:v>88</c:v>
                </c:pt>
                <c:pt idx="1122">
                  <c:v>88</c:v>
                </c:pt>
                <c:pt idx="1123">
                  <c:v>88</c:v>
                </c:pt>
                <c:pt idx="1124">
                  <c:v>88</c:v>
                </c:pt>
                <c:pt idx="1125">
                  <c:v>88</c:v>
                </c:pt>
                <c:pt idx="1126">
                  <c:v>88</c:v>
                </c:pt>
                <c:pt idx="1127">
                  <c:v>88</c:v>
                </c:pt>
                <c:pt idx="1128">
                  <c:v>88</c:v>
                </c:pt>
                <c:pt idx="1129">
                  <c:v>88</c:v>
                </c:pt>
                <c:pt idx="1130">
                  <c:v>88</c:v>
                </c:pt>
                <c:pt idx="1131">
                  <c:v>88</c:v>
                </c:pt>
                <c:pt idx="1132">
                  <c:v>88</c:v>
                </c:pt>
                <c:pt idx="1133">
                  <c:v>88</c:v>
                </c:pt>
                <c:pt idx="1134">
                  <c:v>88</c:v>
                </c:pt>
                <c:pt idx="1135">
                  <c:v>83</c:v>
                </c:pt>
                <c:pt idx="1136">
                  <c:v>83</c:v>
                </c:pt>
                <c:pt idx="1137">
                  <c:v>83</c:v>
                </c:pt>
                <c:pt idx="1138">
                  <c:v>83</c:v>
                </c:pt>
                <c:pt idx="1139">
                  <c:v>83</c:v>
                </c:pt>
                <c:pt idx="1140">
                  <c:v>83</c:v>
                </c:pt>
                <c:pt idx="1141">
                  <c:v>83</c:v>
                </c:pt>
                <c:pt idx="1142">
                  <c:v>83</c:v>
                </c:pt>
                <c:pt idx="1143">
                  <c:v>83</c:v>
                </c:pt>
                <c:pt idx="1144">
                  <c:v>83</c:v>
                </c:pt>
                <c:pt idx="1145">
                  <c:v>83</c:v>
                </c:pt>
                <c:pt idx="1146">
                  <c:v>83</c:v>
                </c:pt>
                <c:pt idx="1147">
                  <c:v>83</c:v>
                </c:pt>
                <c:pt idx="1148">
                  <c:v>83</c:v>
                </c:pt>
                <c:pt idx="1149">
                  <c:v>83</c:v>
                </c:pt>
                <c:pt idx="1150">
                  <c:v>83</c:v>
                </c:pt>
                <c:pt idx="1151">
                  <c:v>83</c:v>
                </c:pt>
                <c:pt idx="1152">
                  <c:v>83</c:v>
                </c:pt>
                <c:pt idx="1153">
                  <c:v>83</c:v>
                </c:pt>
                <c:pt idx="1154">
                  <c:v>83</c:v>
                </c:pt>
                <c:pt idx="1155">
                  <c:v>83</c:v>
                </c:pt>
                <c:pt idx="1156">
                  <c:v>83</c:v>
                </c:pt>
                <c:pt idx="1157">
                  <c:v>83</c:v>
                </c:pt>
                <c:pt idx="1158">
                  <c:v>83</c:v>
                </c:pt>
                <c:pt idx="1159">
                  <c:v>83</c:v>
                </c:pt>
                <c:pt idx="1160">
                  <c:v>83</c:v>
                </c:pt>
                <c:pt idx="1161">
                  <c:v>83</c:v>
                </c:pt>
                <c:pt idx="1162">
                  <c:v>83</c:v>
                </c:pt>
                <c:pt idx="1163">
                  <c:v>83</c:v>
                </c:pt>
                <c:pt idx="1164">
                  <c:v>91</c:v>
                </c:pt>
                <c:pt idx="1165">
                  <c:v>91</c:v>
                </c:pt>
                <c:pt idx="1166">
                  <c:v>91</c:v>
                </c:pt>
                <c:pt idx="1167">
                  <c:v>91</c:v>
                </c:pt>
                <c:pt idx="1168">
                  <c:v>91</c:v>
                </c:pt>
                <c:pt idx="1169">
                  <c:v>91</c:v>
                </c:pt>
                <c:pt idx="1170">
                  <c:v>91</c:v>
                </c:pt>
                <c:pt idx="1171">
                  <c:v>91</c:v>
                </c:pt>
                <c:pt idx="1172">
                  <c:v>91</c:v>
                </c:pt>
                <c:pt idx="1173">
                  <c:v>91</c:v>
                </c:pt>
                <c:pt idx="1174">
                  <c:v>91</c:v>
                </c:pt>
                <c:pt idx="1175">
                  <c:v>91</c:v>
                </c:pt>
                <c:pt idx="1176">
                  <c:v>91</c:v>
                </c:pt>
                <c:pt idx="1177">
                  <c:v>91</c:v>
                </c:pt>
                <c:pt idx="1178">
                  <c:v>91</c:v>
                </c:pt>
                <c:pt idx="1179">
                  <c:v>91</c:v>
                </c:pt>
                <c:pt idx="1180">
                  <c:v>91</c:v>
                </c:pt>
                <c:pt idx="1181">
                  <c:v>91</c:v>
                </c:pt>
                <c:pt idx="1182">
                  <c:v>91</c:v>
                </c:pt>
                <c:pt idx="1183">
                  <c:v>91</c:v>
                </c:pt>
                <c:pt idx="1184">
                  <c:v>91</c:v>
                </c:pt>
                <c:pt idx="1185">
                  <c:v>91</c:v>
                </c:pt>
                <c:pt idx="1186">
                  <c:v>91</c:v>
                </c:pt>
                <c:pt idx="1187">
                  <c:v>91</c:v>
                </c:pt>
                <c:pt idx="1188">
                  <c:v>91</c:v>
                </c:pt>
                <c:pt idx="1189">
                  <c:v>91</c:v>
                </c:pt>
                <c:pt idx="1190">
                  <c:v>91</c:v>
                </c:pt>
                <c:pt idx="1191">
                  <c:v>91</c:v>
                </c:pt>
                <c:pt idx="1192">
                  <c:v>91</c:v>
                </c:pt>
                <c:pt idx="1193">
                  <c:v>91</c:v>
                </c:pt>
                <c:pt idx="1194">
                  <c:v>91</c:v>
                </c:pt>
                <c:pt idx="1195">
                  <c:v>93</c:v>
                </c:pt>
                <c:pt idx="1196">
                  <c:v>93</c:v>
                </c:pt>
                <c:pt idx="1197">
                  <c:v>93</c:v>
                </c:pt>
                <c:pt idx="1198">
                  <c:v>93</c:v>
                </c:pt>
                <c:pt idx="1199">
                  <c:v>93</c:v>
                </c:pt>
                <c:pt idx="1200">
                  <c:v>93</c:v>
                </c:pt>
                <c:pt idx="1201">
                  <c:v>93</c:v>
                </c:pt>
                <c:pt idx="1202">
                  <c:v>93</c:v>
                </c:pt>
                <c:pt idx="1203">
                  <c:v>93</c:v>
                </c:pt>
                <c:pt idx="1204">
                  <c:v>93</c:v>
                </c:pt>
                <c:pt idx="1205">
                  <c:v>93</c:v>
                </c:pt>
                <c:pt idx="1206">
                  <c:v>93</c:v>
                </c:pt>
                <c:pt idx="1207">
                  <c:v>93</c:v>
                </c:pt>
                <c:pt idx="1208">
                  <c:v>93</c:v>
                </c:pt>
                <c:pt idx="1209">
                  <c:v>93</c:v>
                </c:pt>
                <c:pt idx="1210">
                  <c:v>93</c:v>
                </c:pt>
                <c:pt idx="1211">
                  <c:v>93</c:v>
                </c:pt>
                <c:pt idx="1212">
                  <c:v>93</c:v>
                </c:pt>
                <c:pt idx="1213">
                  <c:v>93</c:v>
                </c:pt>
                <c:pt idx="1214">
                  <c:v>93</c:v>
                </c:pt>
                <c:pt idx="1215">
                  <c:v>93</c:v>
                </c:pt>
                <c:pt idx="1216">
                  <c:v>93</c:v>
                </c:pt>
                <c:pt idx="1217">
                  <c:v>93</c:v>
                </c:pt>
                <c:pt idx="1218">
                  <c:v>93</c:v>
                </c:pt>
                <c:pt idx="1219">
                  <c:v>93</c:v>
                </c:pt>
                <c:pt idx="1220">
                  <c:v>93</c:v>
                </c:pt>
                <c:pt idx="1221">
                  <c:v>93</c:v>
                </c:pt>
                <c:pt idx="1222">
                  <c:v>93</c:v>
                </c:pt>
                <c:pt idx="1223">
                  <c:v>93</c:v>
                </c:pt>
                <c:pt idx="1224">
                  <c:v>93</c:v>
                </c:pt>
                <c:pt idx="1225">
                  <c:v>89</c:v>
                </c:pt>
                <c:pt idx="1226">
                  <c:v>89</c:v>
                </c:pt>
                <c:pt idx="1227">
                  <c:v>89</c:v>
                </c:pt>
                <c:pt idx="1228">
                  <c:v>89</c:v>
                </c:pt>
                <c:pt idx="1229">
                  <c:v>89</c:v>
                </c:pt>
                <c:pt idx="1230">
                  <c:v>89</c:v>
                </c:pt>
                <c:pt idx="1231">
                  <c:v>89</c:v>
                </c:pt>
                <c:pt idx="1232">
                  <c:v>89</c:v>
                </c:pt>
                <c:pt idx="1233">
                  <c:v>89</c:v>
                </c:pt>
                <c:pt idx="1234">
                  <c:v>89</c:v>
                </c:pt>
                <c:pt idx="1235">
                  <c:v>89</c:v>
                </c:pt>
                <c:pt idx="1236">
                  <c:v>89</c:v>
                </c:pt>
                <c:pt idx="1237">
                  <c:v>89</c:v>
                </c:pt>
                <c:pt idx="1238">
                  <c:v>89</c:v>
                </c:pt>
                <c:pt idx="1239">
                  <c:v>89</c:v>
                </c:pt>
                <c:pt idx="1240">
                  <c:v>89</c:v>
                </c:pt>
                <c:pt idx="1241">
                  <c:v>89</c:v>
                </c:pt>
                <c:pt idx="1242">
                  <c:v>89</c:v>
                </c:pt>
                <c:pt idx="1243">
                  <c:v>89</c:v>
                </c:pt>
                <c:pt idx="1244">
                  <c:v>89</c:v>
                </c:pt>
                <c:pt idx="1245">
                  <c:v>89</c:v>
                </c:pt>
                <c:pt idx="1246">
                  <c:v>89</c:v>
                </c:pt>
                <c:pt idx="1247">
                  <c:v>89</c:v>
                </c:pt>
                <c:pt idx="1248">
                  <c:v>89</c:v>
                </c:pt>
                <c:pt idx="1249">
                  <c:v>89</c:v>
                </c:pt>
                <c:pt idx="1250">
                  <c:v>89</c:v>
                </c:pt>
                <c:pt idx="1251">
                  <c:v>89</c:v>
                </c:pt>
                <c:pt idx="1252">
                  <c:v>89</c:v>
                </c:pt>
                <c:pt idx="1253">
                  <c:v>89</c:v>
                </c:pt>
                <c:pt idx="1254">
                  <c:v>89</c:v>
                </c:pt>
                <c:pt idx="1255">
                  <c:v>93</c:v>
                </c:pt>
                <c:pt idx="1256">
                  <c:v>93</c:v>
                </c:pt>
                <c:pt idx="1257">
                  <c:v>93</c:v>
                </c:pt>
                <c:pt idx="1258">
                  <c:v>93</c:v>
                </c:pt>
                <c:pt idx="1259">
                  <c:v>93</c:v>
                </c:pt>
                <c:pt idx="1260">
                  <c:v>93</c:v>
                </c:pt>
                <c:pt idx="1261">
                  <c:v>93</c:v>
                </c:pt>
                <c:pt idx="1262">
                  <c:v>93</c:v>
                </c:pt>
                <c:pt idx="1263">
                  <c:v>93</c:v>
                </c:pt>
                <c:pt idx="1264">
                  <c:v>93</c:v>
                </c:pt>
                <c:pt idx="1265">
                  <c:v>93</c:v>
                </c:pt>
                <c:pt idx="1266">
                  <c:v>93</c:v>
                </c:pt>
                <c:pt idx="1267">
                  <c:v>93</c:v>
                </c:pt>
                <c:pt idx="1268">
                  <c:v>93</c:v>
                </c:pt>
                <c:pt idx="1269">
                  <c:v>93</c:v>
                </c:pt>
                <c:pt idx="1270">
                  <c:v>93</c:v>
                </c:pt>
                <c:pt idx="1271">
                  <c:v>93</c:v>
                </c:pt>
                <c:pt idx="1272">
                  <c:v>93</c:v>
                </c:pt>
                <c:pt idx="1273">
                  <c:v>93</c:v>
                </c:pt>
                <c:pt idx="1274">
                  <c:v>93</c:v>
                </c:pt>
                <c:pt idx="1275">
                  <c:v>93</c:v>
                </c:pt>
                <c:pt idx="1276">
                  <c:v>93</c:v>
                </c:pt>
                <c:pt idx="1277">
                  <c:v>93</c:v>
                </c:pt>
                <c:pt idx="1278">
                  <c:v>93</c:v>
                </c:pt>
                <c:pt idx="1279">
                  <c:v>93</c:v>
                </c:pt>
                <c:pt idx="1280">
                  <c:v>93</c:v>
                </c:pt>
                <c:pt idx="1281">
                  <c:v>93</c:v>
                </c:pt>
                <c:pt idx="1282">
                  <c:v>93</c:v>
                </c:pt>
                <c:pt idx="1283">
                  <c:v>93</c:v>
                </c:pt>
                <c:pt idx="1284">
                  <c:v>93</c:v>
                </c:pt>
                <c:pt idx="1285">
                  <c:v>91</c:v>
                </c:pt>
                <c:pt idx="1286">
                  <c:v>91</c:v>
                </c:pt>
                <c:pt idx="1287">
                  <c:v>91</c:v>
                </c:pt>
                <c:pt idx="1288">
                  <c:v>91</c:v>
                </c:pt>
                <c:pt idx="1289">
                  <c:v>91</c:v>
                </c:pt>
                <c:pt idx="1290">
                  <c:v>91</c:v>
                </c:pt>
                <c:pt idx="1291">
                  <c:v>91</c:v>
                </c:pt>
                <c:pt idx="1292">
                  <c:v>91</c:v>
                </c:pt>
                <c:pt idx="1293">
                  <c:v>91</c:v>
                </c:pt>
                <c:pt idx="1294">
                  <c:v>91</c:v>
                </c:pt>
                <c:pt idx="1295">
                  <c:v>91</c:v>
                </c:pt>
                <c:pt idx="1296">
                  <c:v>91</c:v>
                </c:pt>
                <c:pt idx="1297">
                  <c:v>91</c:v>
                </c:pt>
                <c:pt idx="1298">
                  <c:v>91</c:v>
                </c:pt>
                <c:pt idx="1299">
                  <c:v>91</c:v>
                </c:pt>
                <c:pt idx="1300">
                  <c:v>91</c:v>
                </c:pt>
                <c:pt idx="1301">
                  <c:v>91</c:v>
                </c:pt>
                <c:pt idx="1302">
                  <c:v>91</c:v>
                </c:pt>
                <c:pt idx="1303">
                  <c:v>91</c:v>
                </c:pt>
                <c:pt idx="1304">
                  <c:v>91</c:v>
                </c:pt>
                <c:pt idx="1305">
                  <c:v>91</c:v>
                </c:pt>
                <c:pt idx="1306">
                  <c:v>91</c:v>
                </c:pt>
                <c:pt idx="1307">
                  <c:v>91</c:v>
                </c:pt>
                <c:pt idx="1308">
                  <c:v>91</c:v>
                </c:pt>
                <c:pt idx="1309">
                  <c:v>91</c:v>
                </c:pt>
                <c:pt idx="1310">
                  <c:v>91</c:v>
                </c:pt>
                <c:pt idx="1311">
                  <c:v>91</c:v>
                </c:pt>
                <c:pt idx="1312">
                  <c:v>91</c:v>
                </c:pt>
                <c:pt idx="1313">
                  <c:v>91</c:v>
                </c:pt>
                <c:pt idx="1314">
                  <c:v>91</c:v>
                </c:pt>
                <c:pt idx="1315">
                  <c:v>91</c:v>
                </c:pt>
                <c:pt idx="1316">
                  <c:v>88</c:v>
                </c:pt>
                <c:pt idx="1317">
                  <c:v>88</c:v>
                </c:pt>
                <c:pt idx="1318">
                  <c:v>88</c:v>
                </c:pt>
                <c:pt idx="1319">
                  <c:v>88</c:v>
                </c:pt>
                <c:pt idx="1320">
                  <c:v>88</c:v>
                </c:pt>
                <c:pt idx="1321">
                  <c:v>88</c:v>
                </c:pt>
                <c:pt idx="1322">
                  <c:v>88</c:v>
                </c:pt>
                <c:pt idx="1323">
                  <c:v>88</c:v>
                </c:pt>
                <c:pt idx="1324">
                  <c:v>88</c:v>
                </c:pt>
                <c:pt idx="1325">
                  <c:v>88</c:v>
                </c:pt>
                <c:pt idx="1326">
                  <c:v>88</c:v>
                </c:pt>
                <c:pt idx="1327">
                  <c:v>88</c:v>
                </c:pt>
                <c:pt idx="1328">
                  <c:v>88</c:v>
                </c:pt>
                <c:pt idx="1329">
                  <c:v>88</c:v>
                </c:pt>
                <c:pt idx="1330">
                  <c:v>88</c:v>
                </c:pt>
                <c:pt idx="1331">
                  <c:v>88</c:v>
                </c:pt>
                <c:pt idx="1332">
                  <c:v>88</c:v>
                </c:pt>
                <c:pt idx="1333">
                  <c:v>88</c:v>
                </c:pt>
                <c:pt idx="1334">
                  <c:v>88</c:v>
                </c:pt>
                <c:pt idx="1335">
                  <c:v>88</c:v>
                </c:pt>
                <c:pt idx="1336">
                  <c:v>88</c:v>
                </c:pt>
                <c:pt idx="1337">
                  <c:v>88</c:v>
                </c:pt>
                <c:pt idx="1338">
                  <c:v>88</c:v>
                </c:pt>
                <c:pt idx="1339">
                  <c:v>88</c:v>
                </c:pt>
                <c:pt idx="1340">
                  <c:v>88</c:v>
                </c:pt>
                <c:pt idx="1341">
                  <c:v>88</c:v>
                </c:pt>
                <c:pt idx="1342">
                  <c:v>88</c:v>
                </c:pt>
                <c:pt idx="1343">
                  <c:v>88</c:v>
                </c:pt>
                <c:pt idx="1344">
                  <c:v>88</c:v>
                </c:pt>
                <c:pt idx="1345">
                  <c:v>88</c:v>
                </c:pt>
                <c:pt idx="1346">
                  <c:v>88</c:v>
                </c:pt>
                <c:pt idx="1347">
                  <c:v>90</c:v>
                </c:pt>
                <c:pt idx="1348">
                  <c:v>90</c:v>
                </c:pt>
                <c:pt idx="1349">
                  <c:v>90</c:v>
                </c:pt>
                <c:pt idx="1350">
                  <c:v>90</c:v>
                </c:pt>
                <c:pt idx="1351">
                  <c:v>90</c:v>
                </c:pt>
                <c:pt idx="1352">
                  <c:v>90</c:v>
                </c:pt>
                <c:pt idx="1353">
                  <c:v>90</c:v>
                </c:pt>
                <c:pt idx="1354">
                  <c:v>90</c:v>
                </c:pt>
                <c:pt idx="1355">
                  <c:v>90</c:v>
                </c:pt>
                <c:pt idx="1356">
                  <c:v>90</c:v>
                </c:pt>
                <c:pt idx="1357">
                  <c:v>90</c:v>
                </c:pt>
                <c:pt idx="1358">
                  <c:v>90</c:v>
                </c:pt>
                <c:pt idx="1359">
                  <c:v>90</c:v>
                </c:pt>
                <c:pt idx="1360">
                  <c:v>90</c:v>
                </c:pt>
                <c:pt idx="1361">
                  <c:v>90</c:v>
                </c:pt>
                <c:pt idx="1362">
                  <c:v>90</c:v>
                </c:pt>
                <c:pt idx="1363">
                  <c:v>90</c:v>
                </c:pt>
                <c:pt idx="1364">
                  <c:v>90</c:v>
                </c:pt>
                <c:pt idx="1365">
                  <c:v>90</c:v>
                </c:pt>
                <c:pt idx="1366">
                  <c:v>90</c:v>
                </c:pt>
                <c:pt idx="1367">
                  <c:v>90</c:v>
                </c:pt>
                <c:pt idx="1368">
                  <c:v>90</c:v>
                </c:pt>
                <c:pt idx="1369">
                  <c:v>90</c:v>
                </c:pt>
                <c:pt idx="1370">
                  <c:v>90</c:v>
                </c:pt>
                <c:pt idx="1371">
                  <c:v>90</c:v>
                </c:pt>
                <c:pt idx="1372">
                  <c:v>90</c:v>
                </c:pt>
                <c:pt idx="1373">
                  <c:v>90</c:v>
                </c:pt>
                <c:pt idx="1374">
                  <c:v>90</c:v>
                </c:pt>
                <c:pt idx="1375">
                  <c:v>90</c:v>
                </c:pt>
                <c:pt idx="1376">
                  <c:v>90</c:v>
                </c:pt>
                <c:pt idx="1377">
                  <c:v>94</c:v>
                </c:pt>
                <c:pt idx="1378">
                  <c:v>94</c:v>
                </c:pt>
                <c:pt idx="1379">
                  <c:v>94</c:v>
                </c:pt>
                <c:pt idx="1380">
                  <c:v>94</c:v>
                </c:pt>
                <c:pt idx="1381">
                  <c:v>94</c:v>
                </c:pt>
                <c:pt idx="1382">
                  <c:v>94</c:v>
                </c:pt>
                <c:pt idx="1383">
                  <c:v>94</c:v>
                </c:pt>
                <c:pt idx="1384">
                  <c:v>94</c:v>
                </c:pt>
                <c:pt idx="1385">
                  <c:v>94</c:v>
                </c:pt>
                <c:pt idx="1386">
                  <c:v>94</c:v>
                </c:pt>
                <c:pt idx="1387">
                  <c:v>94</c:v>
                </c:pt>
                <c:pt idx="1388">
                  <c:v>94</c:v>
                </c:pt>
                <c:pt idx="1389">
                  <c:v>94</c:v>
                </c:pt>
                <c:pt idx="1390">
                  <c:v>94</c:v>
                </c:pt>
                <c:pt idx="1391">
                  <c:v>94</c:v>
                </c:pt>
                <c:pt idx="1392">
                  <c:v>94</c:v>
                </c:pt>
                <c:pt idx="1393">
                  <c:v>94</c:v>
                </c:pt>
                <c:pt idx="1394">
                  <c:v>94</c:v>
                </c:pt>
                <c:pt idx="1395">
                  <c:v>94</c:v>
                </c:pt>
                <c:pt idx="1396">
                  <c:v>94</c:v>
                </c:pt>
                <c:pt idx="1397">
                  <c:v>94</c:v>
                </c:pt>
                <c:pt idx="1398">
                  <c:v>94</c:v>
                </c:pt>
                <c:pt idx="1399">
                  <c:v>94</c:v>
                </c:pt>
                <c:pt idx="1400">
                  <c:v>94</c:v>
                </c:pt>
                <c:pt idx="1401">
                  <c:v>94</c:v>
                </c:pt>
                <c:pt idx="1402">
                  <c:v>94</c:v>
                </c:pt>
                <c:pt idx="1403">
                  <c:v>94</c:v>
                </c:pt>
                <c:pt idx="1404">
                  <c:v>94</c:v>
                </c:pt>
                <c:pt idx="1405">
                  <c:v>94</c:v>
                </c:pt>
                <c:pt idx="1406">
                  <c:v>94</c:v>
                </c:pt>
                <c:pt idx="1407">
                  <c:v>94</c:v>
                </c:pt>
                <c:pt idx="1408">
                  <c:v>94</c:v>
                </c:pt>
                <c:pt idx="1409">
                  <c:v>94</c:v>
                </c:pt>
                <c:pt idx="1410">
                  <c:v>94</c:v>
                </c:pt>
                <c:pt idx="1411">
                  <c:v>94</c:v>
                </c:pt>
                <c:pt idx="1412">
                  <c:v>94</c:v>
                </c:pt>
                <c:pt idx="1413">
                  <c:v>94</c:v>
                </c:pt>
                <c:pt idx="1414">
                  <c:v>94</c:v>
                </c:pt>
                <c:pt idx="1415">
                  <c:v>94</c:v>
                </c:pt>
                <c:pt idx="1416">
                  <c:v>94</c:v>
                </c:pt>
                <c:pt idx="1417">
                  <c:v>94</c:v>
                </c:pt>
                <c:pt idx="1418">
                  <c:v>94</c:v>
                </c:pt>
                <c:pt idx="1419">
                  <c:v>94</c:v>
                </c:pt>
                <c:pt idx="1420">
                  <c:v>94</c:v>
                </c:pt>
                <c:pt idx="1421">
                  <c:v>94</c:v>
                </c:pt>
                <c:pt idx="1422">
                  <c:v>94</c:v>
                </c:pt>
                <c:pt idx="1423">
                  <c:v>94</c:v>
                </c:pt>
                <c:pt idx="1424">
                  <c:v>94</c:v>
                </c:pt>
                <c:pt idx="1425">
                  <c:v>94</c:v>
                </c:pt>
                <c:pt idx="1426">
                  <c:v>94</c:v>
                </c:pt>
                <c:pt idx="1427">
                  <c:v>94</c:v>
                </c:pt>
                <c:pt idx="1428">
                  <c:v>94</c:v>
                </c:pt>
                <c:pt idx="1429">
                  <c:v>94</c:v>
                </c:pt>
                <c:pt idx="1430">
                  <c:v>94</c:v>
                </c:pt>
                <c:pt idx="1431">
                  <c:v>94</c:v>
                </c:pt>
                <c:pt idx="1432">
                  <c:v>94</c:v>
                </c:pt>
                <c:pt idx="1433">
                  <c:v>94</c:v>
                </c:pt>
                <c:pt idx="1434">
                  <c:v>94</c:v>
                </c:pt>
                <c:pt idx="1435">
                  <c:v>94</c:v>
                </c:pt>
                <c:pt idx="1436">
                  <c:v>94</c:v>
                </c:pt>
                <c:pt idx="1437">
                  <c:v>94</c:v>
                </c:pt>
                <c:pt idx="1438">
                  <c:v>92</c:v>
                </c:pt>
                <c:pt idx="1439">
                  <c:v>92</c:v>
                </c:pt>
                <c:pt idx="1440">
                  <c:v>92</c:v>
                </c:pt>
                <c:pt idx="1441">
                  <c:v>92</c:v>
                </c:pt>
                <c:pt idx="1442">
                  <c:v>92</c:v>
                </c:pt>
                <c:pt idx="1443">
                  <c:v>92</c:v>
                </c:pt>
                <c:pt idx="1444">
                  <c:v>92</c:v>
                </c:pt>
                <c:pt idx="1445">
                  <c:v>92</c:v>
                </c:pt>
                <c:pt idx="1446">
                  <c:v>92</c:v>
                </c:pt>
                <c:pt idx="1447">
                  <c:v>92</c:v>
                </c:pt>
                <c:pt idx="1448">
                  <c:v>92</c:v>
                </c:pt>
                <c:pt idx="1449">
                  <c:v>92</c:v>
                </c:pt>
                <c:pt idx="1450">
                  <c:v>92</c:v>
                </c:pt>
                <c:pt idx="1451">
                  <c:v>92</c:v>
                </c:pt>
                <c:pt idx="1452">
                  <c:v>92</c:v>
                </c:pt>
                <c:pt idx="1453">
                  <c:v>92</c:v>
                </c:pt>
                <c:pt idx="1454">
                  <c:v>92</c:v>
                </c:pt>
                <c:pt idx="1455">
                  <c:v>92</c:v>
                </c:pt>
                <c:pt idx="1456">
                  <c:v>92</c:v>
                </c:pt>
                <c:pt idx="1457">
                  <c:v>92</c:v>
                </c:pt>
                <c:pt idx="1458">
                  <c:v>92</c:v>
                </c:pt>
                <c:pt idx="1459">
                  <c:v>92</c:v>
                </c:pt>
                <c:pt idx="1460">
                  <c:v>92</c:v>
                </c:pt>
                <c:pt idx="1461">
                  <c:v>92</c:v>
                </c:pt>
                <c:pt idx="1462">
                  <c:v>92</c:v>
                </c:pt>
                <c:pt idx="1463">
                  <c:v>92</c:v>
                </c:pt>
                <c:pt idx="1464">
                  <c:v>92</c:v>
                </c:pt>
                <c:pt idx="1465">
                  <c:v>92</c:v>
                </c:pt>
                <c:pt idx="1466">
                  <c:v>92</c:v>
                </c:pt>
                <c:pt idx="1467">
                  <c:v>92</c:v>
                </c:pt>
                <c:pt idx="1468">
                  <c:v>90</c:v>
                </c:pt>
                <c:pt idx="1469">
                  <c:v>90</c:v>
                </c:pt>
                <c:pt idx="1470">
                  <c:v>90</c:v>
                </c:pt>
                <c:pt idx="1471">
                  <c:v>90</c:v>
                </c:pt>
                <c:pt idx="1472">
                  <c:v>90</c:v>
                </c:pt>
                <c:pt idx="1473">
                  <c:v>90</c:v>
                </c:pt>
                <c:pt idx="1474">
                  <c:v>90</c:v>
                </c:pt>
                <c:pt idx="1475">
                  <c:v>90</c:v>
                </c:pt>
                <c:pt idx="1476">
                  <c:v>90</c:v>
                </c:pt>
                <c:pt idx="1477">
                  <c:v>90</c:v>
                </c:pt>
                <c:pt idx="1478">
                  <c:v>90</c:v>
                </c:pt>
                <c:pt idx="1479">
                  <c:v>90</c:v>
                </c:pt>
                <c:pt idx="1480">
                  <c:v>90</c:v>
                </c:pt>
                <c:pt idx="1481">
                  <c:v>90</c:v>
                </c:pt>
                <c:pt idx="1482">
                  <c:v>90</c:v>
                </c:pt>
                <c:pt idx="1483">
                  <c:v>90</c:v>
                </c:pt>
                <c:pt idx="1484">
                  <c:v>90</c:v>
                </c:pt>
                <c:pt idx="1485">
                  <c:v>90</c:v>
                </c:pt>
                <c:pt idx="1486">
                  <c:v>90</c:v>
                </c:pt>
                <c:pt idx="1487">
                  <c:v>90</c:v>
                </c:pt>
                <c:pt idx="1488">
                  <c:v>90</c:v>
                </c:pt>
                <c:pt idx="1489">
                  <c:v>90</c:v>
                </c:pt>
                <c:pt idx="1490">
                  <c:v>90</c:v>
                </c:pt>
                <c:pt idx="1491">
                  <c:v>90</c:v>
                </c:pt>
                <c:pt idx="1492">
                  <c:v>90</c:v>
                </c:pt>
                <c:pt idx="1493">
                  <c:v>90</c:v>
                </c:pt>
                <c:pt idx="1494">
                  <c:v>90</c:v>
                </c:pt>
                <c:pt idx="1495">
                  <c:v>90</c:v>
                </c:pt>
                <c:pt idx="1496">
                  <c:v>90</c:v>
                </c:pt>
                <c:pt idx="1497">
                  <c:v>90</c:v>
                </c:pt>
                <c:pt idx="1498">
                  <c:v>91</c:v>
                </c:pt>
                <c:pt idx="1499">
                  <c:v>91</c:v>
                </c:pt>
                <c:pt idx="1500">
                  <c:v>91</c:v>
                </c:pt>
                <c:pt idx="1501">
                  <c:v>91</c:v>
                </c:pt>
                <c:pt idx="1502">
                  <c:v>91</c:v>
                </c:pt>
                <c:pt idx="1503">
                  <c:v>91</c:v>
                </c:pt>
                <c:pt idx="1504">
                  <c:v>91</c:v>
                </c:pt>
                <c:pt idx="1505">
                  <c:v>91</c:v>
                </c:pt>
                <c:pt idx="1506">
                  <c:v>91</c:v>
                </c:pt>
                <c:pt idx="1507">
                  <c:v>91</c:v>
                </c:pt>
                <c:pt idx="1508">
                  <c:v>91</c:v>
                </c:pt>
                <c:pt idx="1509">
                  <c:v>91</c:v>
                </c:pt>
                <c:pt idx="1510">
                  <c:v>91</c:v>
                </c:pt>
                <c:pt idx="1511">
                  <c:v>91</c:v>
                </c:pt>
                <c:pt idx="1512">
                  <c:v>91</c:v>
                </c:pt>
                <c:pt idx="1513">
                  <c:v>91</c:v>
                </c:pt>
                <c:pt idx="1514">
                  <c:v>91</c:v>
                </c:pt>
                <c:pt idx="1515">
                  <c:v>91</c:v>
                </c:pt>
                <c:pt idx="1516">
                  <c:v>91</c:v>
                </c:pt>
                <c:pt idx="1517">
                  <c:v>91</c:v>
                </c:pt>
                <c:pt idx="1518">
                  <c:v>91</c:v>
                </c:pt>
                <c:pt idx="1519">
                  <c:v>91</c:v>
                </c:pt>
                <c:pt idx="1520">
                  <c:v>91</c:v>
                </c:pt>
                <c:pt idx="1521">
                  <c:v>91</c:v>
                </c:pt>
                <c:pt idx="1522">
                  <c:v>91</c:v>
                </c:pt>
                <c:pt idx="1523">
                  <c:v>91</c:v>
                </c:pt>
                <c:pt idx="1524">
                  <c:v>91</c:v>
                </c:pt>
                <c:pt idx="1525">
                  <c:v>91</c:v>
                </c:pt>
                <c:pt idx="1526">
                  <c:v>91</c:v>
                </c:pt>
                <c:pt idx="1527">
                  <c:v>91</c:v>
                </c:pt>
                <c:pt idx="1528">
                  <c:v>91</c:v>
                </c:pt>
                <c:pt idx="1529">
                  <c:v>88</c:v>
                </c:pt>
                <c:pt idx="1530">
                  <c:v>88</c:v>
                </c:pt>
                <c:pt idx="1531">
                  <c:v>88</c:v>
                </c:pt>
                <c:pt idx="1532">
                  <c:v>88</c:v>
                </c:pt>
                <c:pt idx="1533">
                  <c:v>88</c:v>
                </c:pt>
                <c:pt idx="1534">
                  <c:v>88</c:v>
                </c:pt>
                <c:pt idx="1535">
                  <c:v>88</c:v>
                </c:pt>
                <c:pt idx="1536">
                  <c:v>88</c:v>
                </c:pt>
                <c:pt idx="1537">
                  <c:v>88</c:v>
                </c:pt>
                <c:pt idx="1538">
                  <c:v>88</c:v>
                </c:pt>
                <c:pt idx="1539">
                  <c:v>88</c:v>
                </c:pt>
                <c:pt idx="1540">
                  <c:v>88</c:v>
                </c:pt>
                <c:pt idx="1541">
                  <c:v>88</c:v>
                </c:pt>
                <c:pt idx="1542">
                  <c:v>88</c:v>
                </c:pt>
                <c:pt idx="1543">
                  <c:v>88</c:v>
                </c:pt>
                <c:pt idx="1544">
                  <c:v>88</c:v>
                </c:pt>
                <c:pt idx="1545">
                  <c:v>88</c:v>
                </c:pt>
                <c:pt idx="1546">
                  <c:v>88</c:v>
                </c:pt>
                <c:pt idx="1547">
                  <c:v>88</c:v>
                </c:pt>
                <c:pt idx="1548">
                  <c:v>88</c:v>
                </c:pt>
                <c:pt idx="1549">
                  <c:v>88</c:v>
                </c:pt>
                <c:pt idx="1550">
                  <c:v>88</c:v>
                </c:pt>
                <c:pt idx="1551">
                  <c:v>88</c:v>
                </c:pt>
                <c:pt idx="1552">
                  <c:v>88</c:v>
                </c:pt>
                <c:pt idx="1553">
                  <c:v>88</c:v>
                </c:pt>
                <c:pt idx="1554">
                  <c:v>88</c:v>
                </c:pt>
                <c:pt idx="1555">
                  <c:v>88</c:v>
                </c:pt>
                <c:pt idx="1556">
                  <c:v>88</c:v>
                </c:pt>
                <c:pt idx="1557">
                  <c:v>88</c:v>
                </c:pt>
                <c:pt idx="1558">
                  <c:v>88</c:v>
                </c:pt>
                <c:pt idx="1559">
                  <c:v>88</c:v>
                </c:pt>
                <c:pt idx="1560">
                  <c:v>88</c:v>
                </c:pt>
                <c:pt idx="1561">
                  <c:v>88</c:v>
                </c:pt>
                <c:pt idx="1562">
                  <c:v>88</c:v>
                </c:pt>
                <c:pt idx="1563">
                  <c:v>88</c:v>
                </c:pt>
                <c:pt idx="1564">
                  <c:v>88</c:v>
                </c:pt>
                <c:pt idx="1565">
                  <c:v>88</c:v>
                </c:pt>
                <c:pt idx="1566">
                  <c:v>88</c:v>
                </c:pt>
                <c:pt idx="1567">
                  <c:v>88</c:v>
                </c:pt>
                <c:pt idx="1568">
                  <c:v>88</c:v>
                </c:pt>
                <c:pt idx="1569">
                  <c:v>88</c:v>
                </c:pt>
                <c:pt idx="1570">
                  <c:v>88</c:v>
                </c:pt>
                <c:pt idx="1571">
                  <c:v>88</c:v>
                </c:pt>
                <c:pt idx="1572">
                  <c:v>88</c:v>
                </c:pt>
                <c:pt idx="1573">
                  <c:v>88</c:v>
                </c:pt>
                <c:pt idx="1574">
                  <c:v>88</c:v>
                </c:pt>
                <c:pt idx="1575">
                  <c:v>88</c:v>
                </c:pt>
                <c:pt idx="1576">
                  <c:v>88</c:v>
                </c:pt>
                <c:pt idx="1577">
                  <c:v>88</c:v>
                </c:pt>
                <c:pt idx="1578">
                  <c:v>88</c:v>
                </c:pt>
                <c:pt idx="1579">
                  <c:v>88</c:v>
                </c:pt>
                <c:pt idx="1580">
                  <c:v>88</c:v>
                </c:pt>
                <c:pt idx="1581">
                  <c:v>88</c:v>
                </c:pt>
                <c:pt idx="1582">
                  <c:v>88</c:v>
                </c:pt>
                <c:pt idx="1583">
                  <c:v>88</c:v>
                </c:pt>
                <c:pt idx="1584">
                  <c:v>88</c:v>
                </c:pt>
                <c:pt idx="1585">
                  <c:v>88</c:v>
                </c:pt>
                <c:pt idx="1586">
                  <c:v>88</c:v>
                </c:pt>
                <c:pt idx="1587">
                  <c:v>88</c:v>
                </c:pt>
                <c:pt idx="1588">
                  <c:v>88</c:v>
                </c:pt>
                <c:pt idx="1589">
                  <c:v>88</c:v>
                </c:pt>
                <c:pt idx="1590">
                  <c:v>84</c:v>
                </c:pt>
                <c:pt idx="1591">
                  <c:v>84</c:v>
                </c:pt>
                <c:pt idx="1592">
                  <c:v>84</c:v>
                </c:pt>
                <c:pt idx="1593">
                  <c:v>84</c:v>
                </c:pt>
                <c:pt idx="1594">
                  <c:v>84</c:v>
                </c:pt>
                <c:pt idx="1595">
                  <c:v>84</c:v>
                </c:pt>
                <c:pt idx="1596">
                  <c:v>84</c:v>
                </c:pt>
                <c:pt idx="1597">
                  <c:v>84</c:v>
                </c:pt>
                <c:pt idx="1598">
                  <c:v>84</c:v>
                </c:pt>
                <c:pt idx="1599">
                  <c:v>84</c:v>
                </c:pt>
                <c:pt idx="1600">
                  <c:v>84</c:v>
                </c:pt>
                <c:pt idx="1601">
                  <c:v>84</c:v>
                </c:pt>
                <c:pt idx="1602">
                  <c:v>84</c:v>
                </c:pt>
                <c:pt idx="1603">
                  <c:v>84</c:v>
                </c:pt>
                <c:pt idx="1604">
                  <c:v>84</c:v>
                </c:pt>
                <c:pt idx="1605">
                  <c:v>84</c:v>
                </c:pt>
                <c:pt idx="1606">
                  <c:v>84</c:v>
                </c:pt>
                <c:pt idx="1607">
                  <c:v>84</c:v>
                </c:pt>
                <c:pt idx="1608">
                  <c:v>84</c:v>
                </c:pt>
                <c:pt idx="1609">
                  <c:v>84</c:v>
                </c:pt>
                <c:pt idx="1610">
                  <c:v>84</c:v>
                </c:pt>
                <c:pt idx="1611">
                  <c:v>84</c:v>
                </c:pt>
                <c:pt idx="1612">
                  <c:v>84</c:v>
                </c:pt>
                <c:pt idx="1613">
                  <c:v>84</c:v>
                </c:pt>
                <c:pt idx="1614">
                  <c:v>84</c:v>
                </c:pt>
                <c:pt idx="1615">
                  <c:v>84</c:v>
                </c:pt>
                <c:pt idx="1616">
                  <c:v>84</c:v>
                </c:pt>
                <c:pt idx="1617">
                  <c:v>84</c:v>
                </c:pt>
                <c:pt idx="1618">
                  <c:v>84</c:v>
                </c:pt>
                <c:pt idx="1619">
                  <c:v>84</c:v>
                </c:pt>
                <c:pt idx="1620">
                  <c:v>83</c:v>
                </c:pt>
                <c:pt idx="1621">
                  <c:v>83</c:v>
                </c:pt>
                <c:pt idx="1622">
                  <c:v>83</c:v>
                </c:pt>
                <c:pt idx="1623">
                  <c:v>83</c:v>
                </c:pt>
                <c:pt idx="1624">
                  <c:v>83</c:v>
                </c:pt>
                <c:pt idx="1625">
                  <c:v>83</c:v>
                </c:pt>
                <c:pt idx="1626">
                  <c:v>83</c:v>
                </c:pt>
                <c:pt idx="1627">
                  <c:v>83</c:v>
                </c:pt>
                <c:pt idx="1628">
                  <c:v>83</c:v>
                </c:pt>
                <c:pt idx="1629">
                  <c:v>83</c:v>
                </c:pt>
                <c:pt idx="1630">
                  <c:v>83</c:v>
                </c:pt>
                <c:pt idx="1631">
                  <c:v>83</c:v>
                </c:pt>
                <c:pt idx="1632">
                  <c:v>83</c:v>
                </c:pt>
                <c:pt idx="1633">
                  <c:v>83</c:v>
                </c:pt>
                <c:pt idx="1634">
                  <c:v>83</c:v>
                </c:pt>
                <c:pt idx="1635">
                  <c:v>83</c:v>
                </c:pt>
                <c:pt idx="1636">
                  <c:v>83</c:v>
                </c:pt>
                <c:pt idx="1637">
                  <c:v>83</c:v>
                </c:pt>
                <c:pt idx="1638">
                  <c:v>83</c:v>
                </c:pt>
                <c:pt idx="1639">
                  <c:v>83</c:v>
                </c:pt>
                <c:pt idx="1640">
                  <c:v>83</c:v>
                </c:pt>
                <c:pt idx="1641">
                  <c:v>83</c:v>
                </c:pt>
                <c:pt idx="1642">
                  <c:v>83</c:v>
                </c:pt>
                <c:pt idx="1643">
                  <c:v>83</c:v>
                </c:pt>
                <c:pt idx="1644">
                  <c:v>83</c:v>
                </c:pt>
                <c:pt idx="1645">
                  <c:v>83</c:v>
                </c:pt>
                <c:pt idx="1646">
                  <c:v>83</c:v>
                </c:pt>
                <c:pt idx="1647">
                  <c:v>83</c:v>
                </c:pt>
                <c:pt idx="1648">
                  <c:v>83</c:v>
                </c:pt>
                <c:pt idx="1649">
                  <c:v>83</c:v>
                </c:pt>
                <c:pt idx="1650">
                  <c:v>83</c:v>
                </c:pt>
                <c:pt idx="1651">
                  <c:v>83</c:v>
                </c:pt>
                <c:pt idx="1652">
                  <c:v>83</c:v>
                </c:pt>
                <c:pt idx="1653">
                  <c:v>83</c:v>
                </c:pt>
                <c:pt idx="1654">
                  <c:v>83</c:v>
                </c:pt>
                <c:pt idx="1655">
                  <c:v>83</c:v>
                </c:pt>
                <c:pt idx="1656">
                  <c:v>83</c:v>
                </c:pt>
                <c:pt idx="1657">
                  <c:v>83</c:v>
                </c:pt>
                <c:pt idx="1658">
                  <c:v>83</c:v>
                </c:pt>
                <c:pt idx="1659">
                  <c:v>83</c:v>
                </c:pt>
                <c:pt idx="1660">
                  <c:v>83</c:v>
                </c:pt>
                <c:pt idx="1661">
                  <c:v>81</c:v>
                </c:pt>
                <c:pt idx="1662">
                  <c:v>81</c:v>
                </c:pt>
                <c:pt idx="1663">
                  <c:v>81</c:v>
                </c:pt>
                <c:pt idx="1664">
                  <c:v>81</c:v>
                </c:pt>
                <c:pt idx="1665">
                  <c:v>81</c:v>
                </c:pt>
                <c:pt idx="1666">
                  <c:v>81</c:v>
                </c:pt>
                <c:pt idx="1667">
                  <c:v>81</c:v>
                </c:pt>
                <c:pt idx="1668">
                  <c:v>81</c:v>
                </c:pt>
                <c:pt idx="1669">
                  <c:v>81</c:v>
                </c:pt>
                <c:pt idx="1670">
                  <c:v>81</c:v>
                </c:pt>
                <c:pt idx="1671">
                  <c:v>81</c:v>
                </c:pt>
                <c:pt idx="1672">
                  <c:v>81</c:v>
                </c:pt>
                <c:pt idx="1673">
                  <c:v>81</c:v>
                </c:pt>
                <c:pt idx="1674">
                  <c:v>81</c:v>
                </c:pt>
                <c:pt idx="1675">
                  <c:v>81</c:v>
                </c:pt>
                <c:pt idx="1676">
                  <c:v>81</c:v>
                </c:pt>
                <c:pt idx="1677">
                  <c:v>81</c:v>
                </c:pt>
                <c:pt idx="1678">
                  <c:v>81</c:v>
                </c:pt>
                <c:pt idx="1679">
                  <c:v>81</c:v>
                </c:pt>
                <c:pt idx="1680">
                  <c:v>81</c:v>
                </c:pt>
                <c:pt idx="1681">
                  <c:v>81</c:v>
                </c:pt>
                <c:pt idx="1682">
                  <c:v>81</c:v>
                </c:pt>
                <c:pt idx="1683">
                  <c:v>81</c:v>
                </c:pt>
                <c:pt idx="1684">
                  <c:v>81</c:v>
                </c:pt>
                <c:pt idx="1685">
                  <c:v>81</c:v>
                </c:pt>
                <c:pt idx="1686">
                  <c:v>81</c:v>
                </c:pt>
                <c:pt idx="1687">
                  <c:v>81</c:v>
                </c:pt>
                <c:pt idx="1688">
                  <c:v>81</c:v>
                </c:pt>
                <c:pt idx="1689">
                  <c:v>81</c:v>
                </c:pt>
                <c:pt idx="1690">
                  <c:v>81</c:v>
                </c:pt>
                <c:pt idx="1691">
                  <c:v>81</c:v>
                </c:pt>
                <c:pt idx="1692">
                  <c:v>85</c:v>
                </c:pt>
                <c:pt idx="1693">
                  <c:v>85</c:v>
                </c:pt>
                <c:pt idx="1694">
                  <c:v>85</c:v>
                </c:pt>
                <c:pt idx="1695">
                  <c:v>85</c:v>
                </c:pt>
                <c:pt idx="1696">
                  <c:v>85</c:v>
                </c:pt>
                <c:pt idx="1697">
                  <c:v>85</c:v>
                </c:pt>
                <c:pt idx="1698">
                  <c:v>85</c:v>
                </c:pt>
                <c:pt idx="1699">
                  <c:v>85</c:v>
                </c:pt>
                <c:pt idx="1700">
                  <c:v>85</c:v>
                </c:pt>
                <c:pt idx="1701">
                  <c:v>85</c:v>
                </c:pt>
                <c:pt idx="1702">
                  <c:v>85</c:v>
                </c:pt>
                <c:pt idx="1703">
                  <c:v>85</c:v>
                </c:pt>
                <c:pt idx="1704">
                  <c:v>85</c:v>
                </c:pt>
                <c:pt idx="1705">
                  <c:v>85</c:v>
                </c:pt>
                <c:pt idx="1706">
                  <c:v>85</c:v>
                </c:pt>
                <c:pt idx="1707">
                  <c:v>85</c:v>
                </c:pt>
                <c:pt idx="1708">
                  <c:v>85</c:v>
                </c:pt>
                <c:pt idx="1709">
                  <c:v>85</c:v>
                </c:pt>
                <c:pt idx="1710">
                  <c:v>85</c:v>
                </c:pt>
                <c:pt idx="1711">
                  <c:v>85</c:v>
                </c:pt>
                <c:pt idx="1712">
                  <c:v>85</c:v>
                </c:pt>
                <c:pt idx="1713">
                  <c:v>85</c:v>
                </c:pt>
                <c:pt idx="1714">
                  <c:v>85</c:v>
                </c:pt>
                <c:pt idx="1715">
                  <c:v>85</c:v>
                </c:pt>
                <c:pt idx="1716">
                  <c:v>85</c:v>
                </c:pt>
                <c:pt idx="1717">
                  <c:v>85</c:v>
                </c:pt>
                <c:pt idx="1718">
                  <c:v>85</c:v>
                </c:pt>
                <c:pt idx="1719">
                  <c:v>85</c:v>
                </c:pt>
                <c:pt idx="1720">
                  <c:v>85</c:v>
                </c:pt>
                <c:pt idx="1721">
                  <c:v>85</c:v>
                </c:pt>
                <c:pt idx="1722">
                  <c:v>84</c:v>
                </c:pt>
                <c:pt idx="1723">
                  <c:v>84</c:v>
                </c:pt>
                <c:pt idx="1724">
                  <c:v>84</c:v>
                </c:pt>
                <c:pt idx="1725">
                  <c:v>84</c:v>
                </c:pt>
                <c:pt idx="1726">
                  <c:v>84</c:v>
                </c:pt>
                <c:pt idx="1727">
                  <c:v>84</c:v>
                </c:pt>
                <c:pt idx="1728">
                  <c:v>84</c:v>
                </c:pt>
                <c:pt idx="1729">
                  <c:v>84</c:v>
                </c:pt>
                <c:pt idx="1730">
                  <c:v>84</c:v>
                </c:pt>
                <c:pt idx="1731">
                  <c:v>84</c:v>
                </c:pt>
                <c:pt idx="1732">
                  <c:v>84</c:v>
                </c:pt>
                <c:pt idx="1733">
                  <c:v>84</c:v>
                </c:pt>
                <c:pt idx="1734">
                  <c:v>84</c:v>
                </c:pt>
                <c:pt idx="1735">
                  <c:v>84</c:v>
                </c:pt>
                <c:pt idx="1736">
                  <c:v>84</c:v>
                </c:pt>
                <c:pt idx="1737">
                  <c:v>84</c:v>
                </c:pt>
                <c:pt idx="1738">
                  <c:v>84</c:v>
                </c:pt>
                <c:pt idx="1739">
                  <c:v>84</c:v>
                </c:pt>
                <c:pt idx="1740">
                  <c:v>84</c:v>
                </c:pt>
                <c:pt idx="1741">
                  <c:v>84</c:v>
                </c:pt>
                <c:pt idx="1742">
                  <c:v>84</c:v>
                </c:pt>
                <c:pt idx="1743">
                  <c:v>84</c:v>
                </c:pt>
                <c:pt idx="1744">
                  <c:v>84</c:v>
                </c:pt>
                <c:pt idx="1745">
                  <c:v>84</c:v>
                </c:pt>
                <c:pt idx="1746">
                  <c:v>84</c:v>
                </c:pt>
                <c:pt idx="1747">
                  <c:v>84</c:v>
                </c:pt>
                <c:pt idx="1748">
                  <c:v>84</c:v>
                </c:pt>
                <c:pt idx="1749">
                  <c:v>84</c:v>
                </c:pt>
                <c:pt idx="1750">
                  <c:v>84</c:v>
                </c:pt>
                <c:pt idx="1751">
                  <c:v>84</c:v>
                </c:pt>
                <c:pt idx="1752">
                  <c:v>84</c:v>
                </c:pt>
                <c:pt idx="1753">
                  <c:v>84</c:v>
                </c:pt>
                <c:pt idx="1754">
                  <c:v>84</c:v>
                </c:pt>
                <c:pt idx="1755">
                  <c:v>84</c:v>
                </c:pt>
                <c:pt idx="1756">
                  <c:v>84</c:v>
                </c:pt>
                <c:pt idx="1757">
                  <c:v>84</c:v>
                </c:pt>
                <c:pt idx="1758">
                  <c:v>84</c:v>
                </c:pt>
                <c:pt idx="1759">
                  <c:v>84</c:v>
                </c:pt>
                <c:pt idx="1760">
                  <c:v>84</c:v>
                </c:pt>
                <c:pt idx="1761">
                  <c:v>84</c:v>
                </c:pt>
                <c:pt idx="1762">
                  <c:v>84</c:v>
                </c:pt>
                <c:pt idx="1763">
                  <c:v>84</c:v>
                </c:pt>
                <c:pt idx="1764">
                  <c:v>84</c:v>
                </c:pt>
                <c:pt idx="1765">
                  <c:v>84</c:v>
                </c:pt>
                <c:pt idx="1766">
                  <c:v>84</c:v>
                </c:pt>
                <c:pt idx="1767">
                  <c:v>84</c:v>
                </c:pt>
                <c:pt idx="1768">
                  <c:v>84</c:v>
                </c:pt>
                <c:pt idx="1769">
                  <c:v>84</c:v>
                </c:pt>
                <c:pt idx="1770">
                  <c:v>84</c:v>
                </c:pt>
                <c:pt idx="1771">
                  <c:v>84</c:v>
                </c:pt>
                <c:pt idx="1772">
                  <c:v>84</c:v>
                </c:pt>
                <c:pt idx="1773">
                  <c:v>85</c:v>
                </c:pt>
                <c:pt idx="1774">
                  <c:v>85</c:v>
                </c:pt>
                <c:pt idx="1775">
                  <c:v>85</c:v>
                </c:pt>
                <c:pt idx="1776">
                  <c:v>85</c:v>
                </c:pt>
                <c:pt idx="1777">
                  <c:v>85</c:v>
                </c:pt>
                <c:pt idx="1778">
                  <c:v>85</c:v>
                </c:pt>
                <c:pt idx="1779">
                  <c:v>85</c:v>
                </c:pt>
                <c:pt idx="1780">
                  <c:v>85</c:v>
                </c:pt>
                <c:pt idx="1781">
                  <c:v>85</c:v>
                </c:pt>
                <c:pt idx="1782">
                  <c:v>85</c:v>
                </c:pt>
                <c:pt idx="1783">
                  <c:v>85</c:v>
                </c:pt>
                <c:pt idx="1784">
                  <c:v>85</c:v>
                </c:pt>
                <c:pt idx="1785">
                  <c:v>85</c:v>
                </c:pt>
                <c:pt idx="1786">
                  <c:v>85</c:v>
                </c:pt>
                <c:pt idx="1787">
                  <c:v>85</c:v>
                </c:pt>
                <c:pt idx="1788">
                  <c:v>85</c:v>
                </c:pt>
                <c:pt idx="1789">
                  <c:v>85</c:v>
                </c:pt>
                <c:pt idx="1790">
                  <c:v>85</c:v>
                </c:pt>
                <c:pt idx="1791">
                  <c:v>85</c:v>
                </c:pt>
                <c:pt idx="1792">
                  <c:v>85</c:v>
                </c:pt>
                <c:pt idx="1793">
                  <c:v>85</c:v>
                </c:pt>
                <c:pt idx="1794">
                  <c:v>85</c:v>
                </c:pt>
                <c:pt idx="1795">
                  <c:v>85</c:v>
                </c:pt>
                <c:pt idx="1796">
                  <c:v>85</c:v>
                </c:pt>
                <c:pt idx="1797">
                  <c:v>85</c:v>
                </c:pt>
                <c:pt idx="1798">
                  <c:v>85</c:v>
                </c:pt>
                <c:pt idx="1799">
                  <c:v>85</c:v>
                </c:pt>
                <c:pt idx="1800">
                  <c:v>85</c:v>
                </c:pt>
                <c:pt idx="1801">
                  <c:v>85</c:v>
                </c:pt>
                <c:pt idx="1802">
                  <c:v>85</c:v>
                </c:pt>
                <c:pt idx="1803">
                  <c:v>85</c:v>
                </c:pt>
                <c:pt idx="1804">
                  <c:v>83</c:v>
                </c:pt>
                <c:pt idx="1805">
                  <c:v>83</c:v>
                </c:pt>
                <c:pt idx="1806">
                  <c:v>83</c:v>
                </c:pt>
                <c:pt idx="1807">
                  <c:v>83</c:v>
                </c:pt>
                <c:pt idx="1808">
                  <c:v>83</c:v>
                </c:pt>
                <c:pt idx="1809">
                  <c:v>83</c:v>
                </c:pt>
                <c:pt idx="1810">
                  <c:v>83</c:v>
                </c:pt>
                <c:pt idx="1811">
                  <c:v>83</c:v>
                </c:pt>
                <c:pt idx="1812">
                  <c:v>83</c:v>
                </c:pt>
                <c:pt idx="1813">
                  <c:v>83</c:v>
                </c:pt>
                <c:pt idx="1814">
                  <c:v>83</c:v>
                </c:pt>
                <c:pt idx="1815">
                  <c:v>83</c:v>
                </c:pt>
                <c:pt idx="1816">
                  <c:v>83</c:v>
                </c:pt>
                <c:pt idx="1817">
                  <c:v>83</c:v>
                </c:pt>
                <c:pt idx="1818">
                  <c:v>83</c:v>
                </c:pt>
                <c:pt idx="1819">
                  <c:v>83</c:v>
                </c:pt>
                <c:pt idx="1820">
                  <c:v>83</c:v>
                </c:pt>
                <c:pt idx="1821">
                  <c:v>83</c:v>
                </c:pt>
                <c:pt idx="1822">
                  <c:v>83</c:v>
                </c:pt>
                <c:pt idx="1823">
                  <c:v>83</c:v>
                </c:pt>
                <c:pt idx="1824">
                  <c:v>83</c:v>
                </c:pt>
                <c:pt idx="1825">
                  <c:v>83</c:v>
                </c:pt>
                <c:pt idx="1826">
                  <c:v>83</c:v>
                </c:pt>
                <c:pt idx="1827">
                  <c:v>83</c:v>
                </c:pt>
                <c:pt idx="1828">
                  <c:v>83</c:v>
                </c:pt>
                <c:pt idx="1829">
                  <c:v>83</c:v>
                </c:pt>
                <c:pt idx="1830">
                  <c:v>83</c:v>
                </c:pt>
                <c:pt idx="1831">
                  <c:v>83</c:v>
                </c:pt>
                <c:pt idx="1832">
                  <c:v>83</c:v>
                </c:pt>
                <c:pt idx="1833">
                  <c:v>80</c:v>
                </c:pt>
                <c:pt idx="1834">
                  <c:v>80</c:v>
                </c:pt>
                <c:pt idx="1835">
                  <c:v>80</c:v>
                </c:pt>
                <c:pt idx="1836">
                  <c:v>80</c:v>
                </c:pt>
                <c:pt idx="1837">
                  <c:v>80</c:v>
                </c:pt>
                <c:pt idx="1838">
                  <c:v>80</c:v>
                </c:pt>
                <c:pt idx="1839">
                  <c:v>80</c:v>
                </c:pt>
                <c:pt idx="1840">
                  <c:v>80</c:v>
                </c:pt>
                <c:pt idx="1841">
                  <c:v>80</c:v>
                </c:pt>
                <c:pt idx="1842">
                  <c:v>80</c:v>
                </c:pt>
                <c:pt idx="1843">
                  <c:v>80</c:v>
                </c:pt>
                <c:pt idx="1844">
                  <c:v>80</c:v>
                </c:pt>
                <c:pt idx="1845">
                  <c:v>80</c:v>
                </c:pt>
                <c:pt idx="1846">
                  <c:v>80</c:v>
                </c:pt>
                <c:pt idx="1847">
                  <c:v>80</c:v>
                </c:pt>
                <c:pt idx="1848">
                  <c:v>80</c:v>
                </c:pt>
                <c:pt idx="1849">
                  <c:v>80</c:v>
                </c:pt>
                <c:pt idx="1850">
                  <c:v>80</c:v>
                </c:pt>
                <c:pt idx="1851">
                  <c:v>80</c:v>
                </c:pt>
                <c:pt idx="1852">
                  <c:v>80</c:v>
                </c:pt>
                <c:pt idx="1853">
                  <c:v>80</c:v>
                </c:pt>
                <c:pt idx="1854">
                  <c:v>80</c:v>
                </c:pt>
                <c:pt idx="1855">
                  <c:v>80</c:v>
                </c:pt>
                <c:pt idx="1856">
                  <c:v>80</c:v>
                </c:pt>
                <c:pt idx="1857">
                  <c:v>80</c:v>
                </c:pt>
                <c:pt idx="1858">
                  <c:v>80</c:v>
                </c:pt>
                <c:pt idx="1859">
                  <c:v>80</c:v>
                </c:pt>
                <c:pt idx="1860">
                  <c:v>80</c:v>
                </c:pt>
                <c:pt idx="1861">
                  <c:v>80</c:v>
                </c:pt>
                <c:pt idx="1862">
                  <c:v>80</c:v>
                </c:pt>
                <c:pt idx="1863">
                  <c:v>83</c:v>
                </c:pt>
                <c:pt idx="1864">
                  <c:v>83</c:v>
                </c:pt>
                <c:pt idx="1865">
                  <c:v>83</c:v>
                </c:pt>
                <c:pt idx="1866">
                  <c:v>83</c:v>
                </c:pt>
                <c:pt idx="1867">
                  <c:v>83</c:v>
                </c:pt>
                <c:pt idx="1868">
                  <c:v>83</c:v>
                </c:pt>
                <c:pt idx="1869">
                  <c:v>83</c:v>
                </c:pt>
                <c:pt idx="1870">
                  <c:v>83</c:v>
                </c:pt>
                <c:pt idx="1871">
                  <c:v>83</c:v>
                </c:pt>
                <c:pt idx="1872">
                  <c:v>83</c:v>
                </c:pt>
                <c:pt idx="1873">
                  <c:v>83</c:v>
                </c:pt>
                <c:pt idx="1874">
                  <c:v>83</c:v>
                </c:pt>
                <c:pt idx="1875">
                  <c:v>83</c:v>
                </c:pt>
                <c:pt idx="1876">
                  <c:v>83</c:v>
                </c:pt>
                <c:pt idx="1877">
                  <c:v>83</c:v>
                </c:pt>
                <c:pt idx="1878">
                  <c:v>83</c:v>
                </c:pt>
                <c:pt idx="1879">
                  <c:v>83</c:v>
                </c:pt>
                <c:pt idx="1880">
                  <c:v>83</c:v>
                </c:pt>
                <c:pt idx="1881">
                  <c:v>83</c:v>
                </c:pt>
                <c:pt idx="1882">
                  <c:v>83</c:v>
                </c:pt>
                <c:pt idx="1883">
                  <c:v>83</c:v>
                </c:pt>
                <c:pt idx="1884">
                  <c:v>83</c:v>
                </c:pt>
                <c:pt idx="1885">
                  <c:v>83</c:v>
                </c:pt>
                <c:pt idx="1886">
                  <c:v>83</c:v>
                </c:pt>
                <c:pt idx="1887">
                  <c:v>83</c:v>
                </c:pt>
                <c:pt idx="1888">
                  <c:v>83</c:v>
                </c:pt>
                <c:pt idx="1889">
                  <c:v>83</c:v>
                </c:pt>
                <c:pt idx="1890">
                  <c:v>83</c:v>
                </c:pt>
                <c:pt idx="1891">
                  <c:v>83</c:v>
                </c:pt>
                <c:pt idx="1892">
                  <c:v>83</c:v>
                </c:pt>
                <c:pt idx="1893">
                  <c:v>83</c:v>
                </c:pt>
              </c:numCache>
            </c:numRef>
          </c:val>
        </c:ser>
        <c:marker val="1"/>
        <c:axId val="85240448"/>
        <c:axId val="85246336"/>
      </c:lineChart>
      <c:catAx>
        <c:axId val="85240448"/>
        <c:scaling>
          <c:orientation val="minMax"/>
        </c:scaling>
        <c:delete val="1"/>
        <c:axPos val="b"/>
        <c:numFmt formatCode="h:mm:ss" sourceLinked="1"/>
        <c:tickLblPos val="none"/>
        <c:crossAx val="85246336"/>
        <c:crosses val="autoZero"/>
        <c:auto val="1"/>
        <c:lblAlgn val="ctr"/>
        <c:lblOffset val="100"/>
      </c:catAx>
      <c:valAx>
        <c:axId val="85246336"/>
        <c:scaling>
          <c:orientation val="minMax"/>
          <c:max val="170"/>
          <c:min val="30"/>
        </c:scaling>
        <c:axPos val="l"/>
        <c:majorGridlines/>
        <c:numFmt formatCode="General" sourceLinked="1"/>
        <c:tickLblPos val="nextTo"/>
        <c:crossAx val="8524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80555555555562"/>
          <c:y val="0.35864764777301172"/>
          <c:w val="0.10586111111111129"/>
          <c:h val="0.28270426959725442"/>
        </c:manualLayout>
      </c:layout>
    </c:legend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3369203849519054E-2"/>
          <c:y val="6.7787629170128344E-2"/>
          <c:w val="0.84890857392825891"/>
          <c:h val="0.63452180849825124"/>
        </c:manualLayout>
      </c:layout>
      <c:lineChart>
        <c:grouping val="standard"/>
        <c:ser>
          <c:idx val="0"/>
          <c:order val="0"/>
          <c:tx>
            <c:strRef>
              <c:f>Операция!$E$1</c:f>
              <c:strCache>
                <c:ptCount val="1"/>
                <c:pt idx="0">
                  <c:v>rSO2L</c:v>
                </c:pt>
              </c:strCache>
            </c:strRef>
          </c:tx>
          <c:marker>
            <c:symbol val="none"/>
          </c:marker>
          <c:cat>
            <c:numRef>
              <c:f>Операция!$C$2:$C$1895</c:f>
              <c:numCache>
                <c:formatCode>h:mm:ss</c:formatCode>
                <c:ptCount val="1894"/>
                <c:pt idx="0">
                  <c:v>0.55789351851852176</c:v>
                </c:pt>
                <c:pt idx="1">
                  <c:v>0.55796296296295944</c:v>
                </c:pt>
                <c:pt idx="2">
                  <c:v>0.55803240740740734</c:v>
                </c:pt>
                <c:pt idx="3">
                  <c:v>0.55810185185185179</c:v>
                </c:pt>
                <c:pt idx="4">
                  <c:v>0.55817129629629858</c:v>
                </c:pt>
                <c:pt idx="5">
                  <c:v>0.55822916666666667</c:v>
                </c:pt>
                <c:pt idx="6">
                  <c:v>0.55829861111111312</c:v>
                </c:pt>
                <c:pt idx="7">
                  <c:v>0.55836805555555569</c:v>
                </c:pt>
                <c:pt idx="8">
                  <c:v>0.55843749999999959</c:v>
                </c:pt>
                <c:pt idx="9">
                  <c:v>0.55850694444444449</c:v>
                </c:pt>
                <c:pt idx="10">
                  <c:v>0.5585763888888885</c:v>
                </c:pt>
                <c:pt idx="11">
                  <c:v>0.55864583333333795</c:v>
                </c:pt>
                <c:pt idx="12">
                  <c:v>0.5587037037037037</c:v>
                </c:pt>
                <c:pt idx="13">
                  <c:v>0.5587731481481486</c:v>
                </c:pt>
                <c:pt idx="14">
                  <c:v>0.55884259259259506</c:v>
                </c:pt>
                <c:pt idx="15">
                  <c:v>0.55891203703703707</c:v>
                </c:pt>
                <c:pt idx="16">
                  <c:v>0.55898148148148163</c:v>
                </c:pt>
                <c:pt idx="17">
                  <c:v>0.55905092592592387</c:v>
                </c:pt>
                <c:pt idx="18">
                  <c:v>0.5591203703703721</c:v>
                </c:pt>
                <c:pt idx="19">
                  <c:v>0.55917824074074052</c:v>
                </c:pt>
                <c:pt idx="20">
                  <c:v>0.55924768518518564</c:v>
                </c:pt>
                <c:pt idx="21">
                  <c:v>0.55931712962962765</c:v>
                </c:pt>
                <c:pt idx="22">
                  <c:v>0.55938657407407411</c:v>
                </c:pt>
                <c:pt idx="23">
                  <c:v>0.55945601851852056</c:v>
                </c:pt>
                <c:pt idx="24">
                  <c:v>0.55952546296296257</c:v>
                </c:pt>
                <c:pt idx="25">
                  <c:v>0.55959490740740769</c:v>
                </c:pt>
                <c:pt idx="26">
                  <c:v>0.55966435185185159</c:v>
                </c:pt>
                <c:pt idx="27">
                  <c:v>0.5597337962962966</c:v>
                </c:pt>
                <c:pt idx="28">
                  <c:v>0.55979166666666869</c:v>
                </c:pt>
                <c:pt idx="29">
                  <c:v>0.55986111111111114</c:v>
                </c:pt>
                <c:pt idx="30">
                  <c:v>0.5599305555555556</c:v>
                </c:pt>
                <c:pt idx="31">
                  <c:v>0.55999999999999994</c:v>
                </c:pt>
                <c:pt idx="32">
                  <c:v>0.56006944444444462</c:v>
                </c:pt>
                <c:pt idx="33">
                  <c:v>0.56013888888888885</c:v>
                </c:pt>
                <c:pt idx="34">
                  <c:v>0.56019675925925927</c:v>
                </c:pt>
                <c:pt idx="35">
                  <c:v>0.5602662037037035</c:v>
                </c:pt>
                <c:pt idx="36">
                  <c:v>0.56033564814814862</c:v>
                </c:pt>
                <c:pt idx="37">
                  <c:v>0.56040509259259574</c:v>
                </c:pt>
                <c:pt idx="38">
                  <c:v>0.56047453703703709</c:v>
                </c:pt>
                <c:pt idx="39">
                  <c:v>0.56054398148148155</c:v>
                </c:pt>
                <c:pt idx="40">
                  <c:v>0.56061342592592556</c:v>
                </c:pt>
                <c:pt idx="41">
                  <c:v>0.56067129629629953</c:v>
                </c:pt>
                <c:pt idx="42">
                  <c:v>0.56074074074074076</c:v>
                </c:pt>
                <c:pt idx="43">
                  <c:v>0.56081018518518522</c:v>
                </c:pt>
                <c:pt idx="44">
                  <c:v>0.56087962962963156</c:v>
                </c:pt>
                <c:pt idx="45">
                  <c:v>0.56094907407407801</c:v>
                </c:pt>
                <c:pt idx="46">
                  <c:v>0.5610185185185208</c:v>
                </c:pt>
                <c:pt idx="47">
                  <c:v>0.56108796296296026</c:v>
                </c:pt>
                <c:pt idx="48">
                  <c:v>0.56114583333333734</c:v>
                </c:pt>
                <c:pt idx="49">
                  <c:v>0.5612152777777778</c:v>
                </c:pt>
                <c:pt idx="50">
                  <c:v>0.56128472222222159</c:v>
                </c:pt>
                <c:pt idx="51">
                  <c:v>0.56135416666666649</c:v>
                </c:pt>
                <c:pt idx="52">
                  <c:v>0.56142361111111161</c:v>
                </c:pt>
                <c:pt idx="53">
                  <c:v>0.56149305555555562</c:v>
                </c:pt>
                <c:pt idx="54">
                  <c:v>0.56155092592592326</c:v>
                </c:pt>
                <c:pt idx="55">
                  <c:v>0.56162037037037271</c:v>
                </c:pt>
                <c:pt idx="56">
                  <c:v>0.5616898148148175</c:v>
                </c:pt>
                <c:pt idx="57">
                  <c:v>0.56175925925925962</c:v>
                </c:pt>
                <c:pt idx="58">
                  <c:v>0.56182870370370364</c:v>
                </c:pt>
                <c:pt idx="59">
                  <c:v>0.56189814814814865</c:v>
                </c:pt>
                <c:pt idx="60">
                  <c:v>0.56195601851852106</c:v>
                </c:pt>
                <c:pt idx="61">
                  <c:v>0.56202546296296296</c:v>
                </c:pt>
                <c:pt idx="62">
                  <c:v>0.56209490740740764</c:v>
                </c:pt>
                <c:pt idx="63">
                  <c:v>0.56216435185184987</c:v>
                </c:pt>
                <c:pt idx="64">
                  <c:v>0.56223379629629633</c:v>
                </c:pt>
                <c:pt idx="65">
                  <c:v>0.56230324074074056</c:v>
                </c:pt>
                <c:pt idx="66">
                  <c:v>0.56237268518518524</c:v>
                </c:pt>
                <c:pt idx="67">
                  <c:v>0.56243055555555554</c:v>
                </c:pt>
                <c:pt idx="68">
                  <c:v>0.5625</c:v>
                </c:pt>
                <c:pt idx="69">
                  <c:v>0.56256944444444468</c:v>
                </c:pt>
                <c:pt idx="70">
                  <c:v>0.56263888888889091</c:v>
                </c:pt>
                <c:pt idx="71">
                  <c:v>0.56270833333333581</c:v>
                </c:pt>
                <c:pt idx="72">
                  <c:v>0.56277777777777771</c:v>
                </c:pt>
                <c:pt idx="73">
                  <c:v>0.56284722222222261</c:v>
                </c:pt>
                <c:pt idx="74">
                  <c:v>0.56290509259259669</c:v>
                </c:pt>
                <c:pt idx="75">
                  <c:v>0.56297453703703704</c:v>
                </c:pt>
                <c:pt idx="76">
                  <c:v>0.5630439814814816</c:v>
                </c:pt>
                <c:pt idx="77">
                  <c:v>0.56311342592592351</c:v>
                </c:pt>
                <c:pt idx="78">
                  <c:v>0.56318287037037063</c:v>
                </c:pt>
                <c:pt idx="79">
                  <c:v>0.56325231481481486</c:v>
                </c:pt>
                <c:pt idx="80">
                  <c:v>0.56332175925925931</c:v>
                </c:pt>
                <c:pt idx="81">
                  <c:v>0.56337962962962962</c:v>
                </c:pt>
                <c:pt idx="82">
                  <c:v>0.56344907407407685</c:v>
                </c:pt>
                <c:pt idx="83">
                  <c:v>0.56351851851851864</c:v>
                </c:pt>
                <c:pt idx="84">
                  <c:v>0.5635879629629591</c:v>
                </c:pt>
                <c:pt idx="85">
                  <c:v>0.56365740740740922</c:v>
                </c:pt>
                <c:pt idx="86">
                  <c:v>0.56372685185185178</c:v>
                </c:pt>
                <c:pt idx="87">
                  <c:v>0.56379629629629824</c:v>
                </c:pt>
                <c:pt idx="88">
                  <c:v>0.56385416666666666</c:v>
                </c:pt>
                <c:pt idx="89">
                  <c:v>0.563923611111113</c:v>
                </c:pt>
                <c:pt idx="90">
                  <c:v>0.56399305555555757</c:v>
                </c:pt>
                <c:pt idx="91">
                  <c:v>0.56406249999999958</c:v>
                </c:pt>
                <c:pt idx="92">
                  <c:v>0.5641319444444447</c:v>
                </c:pt>
                <c:pt idx="93">
                  <c:v>0.56420138888888893</c:v>
                </c:pt>
                <c:pt idx="94">
                  <c:v>0.56425925925925924</c:v>
                </c:pt>
                <c:pt idx="95">
                  <c:v>0.56432870370370369</c:v>
                </c:pt>
                <c:pt idx="96">
                  <c:v>0.56439814814814815</c:v>
                </c:pt>
                <c:pt idx="97">
                  <c:v>0.5644675925925926</c:v>
                </c:pt>
                <c:pt idx="98">
                  <c:v>0.56453703703703706</c:v>
                </c:pt>
                <c:pt idx="99">
                  <c:v>0.56460648148148163</c:v>
                </c:pt>
                <c:pt idx="100">
                  <c:v>0.56467592592592586</c:v>
                </c:pt>
                <c:pt idx="101">
                  <c:v>0.56473379629629661</c:v>
                </c:pt>
                <c:pt idx="102">
                  <c:v>0.56480324074074051</c:v>
                </c:pt>
                <c:pt idx="103">
                  <c:v>0.56487268518518563</c:v>
                </c:pt>
                <c:pt idx="104">
                  <c:v>0.56494212962962953</c:v>
                </c:pt>
                <c:pt idx="105">
                  <c:v>0.56501157407407465</c:v>
                </c:pt>
                <c:pt idx="106">
                  <c:v>0.5650810185185221</c:v>
                </c:pt>
                <c:pt idx="107">
                  <c:v>0.56519675925925927</c:v>
                </c:pt>
                <c:pt idx="108">
                  <c:v>0.56526620370370351</c:v>
                </c:pt>
                <c:pt idx="109">
                  <c:v>0.56532407407407625</c:v>
                </c:pt>
                <c:pt idx="110">
                  <c:v>0.56539351851852082</c:v>
                </c:pt>
                <c:pt idx="111">
                  <c:v>0.56546296296295884</c:v>
                </c:pt>
                <c:pt idx="112">
                  <c:v>0.5655324074074074</c:v>
                </c:pt>
                <c:pt idx="113">
                  <c:v>0.56560185185185263</c:v>
                </c:pt>
                <c:pt idx="114">
                  <c:v>0.56567129629629953</c:v>
                </c:pt>
                <c:pt idx="115">
                  <c:v>0.56572916666666673</c:v>
                </c:pt>
                <c:pt idx="116">
                  <c:v>0.56579861111111385</c:v>
                </c:pt>
                <c:pt idx="117">
                  <c:v>0.56586805555555564</c:v>
                </c:pt>
                <c:pt idx="118">
                  <c:v>0.56593749999999998</c:v>
                </c:pt>
                <c:pt idx="119">
                  <c:v>0.56600694444444444</c:v>
                </c:pt>
                <c:pt idx="120">
                  <c:v>0.56607638888888889</c:v>
                </c:pt>
                <c:pt idx="121">
                  <c:v>0.56614583333333734</c:v>
                </c:pt>
                <c:pt idx="122">
                  <c:v>0.56620370370370354</c:v>
                </c:pt>
                <c:pt idx="123">
                  <c:v>0.56627314814814811</c:v>
                </c:pt>
                <c:pt idx="124">
                  <c:v>0.56634259259259456</c:v>
                </c:pt>
                <c:pt idx="125">
                  <c:v>0.56641203703703658</c:v>
                </c:pt>
                <c:pt idx="126">
                  <c:v>0.5664814814814817</c:v>
                </c:pt>
                <c:pt idx="127">
                  <c:v>0.56655092592592327</c:v>
                </c:pt>
                <c:pt idx="128">
                  <c:v>0.56662037037037272</c:v>
                </c:pt>
                <c:pt idx="129">
                  <c:v>0.5666782407407408</c:v>
                </c:pt>
                <c:pt idx="130">
                  <c:v>0.5667476851851877</c:v>
                </c:pt>
                <c:pt idx="131">
                  <c:v>0.56681712962962949</c:v>
                </c:pt>
                <c:pt idx="132">
                  <c:v>0.56688657407407461</c:v>
                </c:pt>
                <c:pt idx="133">
                  <c:v>0.56695601851852107</c:v>
                </c:pt>
                <c:pt idx="134">
                  <c:v>0.56702546296296297</c:v>
                </c:pt>
                <c:pt idx="135">
                  <c:v>0.56708333333333361</c:v>
                </c:pt>
                <c:pt idx="136">
                  <c:v>0.56715277777777751</c:v>
                </c:pt>
                <c:pt idx="137">
                  <c:v>0.56722222222222218</c:v>
                </c:pt>
                <c:pt idx="138">
                  <c:v>0.56729166666666664</c:v>
                </c:pt>
                <c:pt idx="139">
                  <c:v>0.56736111111111109</c:v>
                </c:pt>
                <c:pt idx="140">
                  <c:v>0.56743055555555555</c:v>
                </c:pt>
                <c:pt idx="141">
                  <c:v>0.5675</c:v>
                </c:pt>
                <c:pt idx="142">
                  <c:v>0.56755787037037064</c:v>
                </c:pt>
                <c:pt idx="143">
                  <c:v>0.56762731481481565</c:v>
                </c:pt>
                <c:pt idx="144">
                  <c:v>0.56769675925925933</c:v>
                </c:pt>
                <c:pt idx="145">
                  <c:v>0.56776620370370368</c:v>
                </c:pt>
                <c:pt idx="146">
                  <c:v>0.56783564814815013</c:v>
                </c:pt>
                <c:pt idx="147">
                  <c:v>0.56790509259259669</c:v>
                </c:pt>
                <c:pt idx="148">
                  <c:v>0.56797453703703704</c:v>
                </c:pt>
                <c:pt idx="149">
                  <c:v>0.56803240740740735</c:v>
                </c:pt>
                <c:pt idx="150">
                  <c:v>0.5681018518518518</c:v>
                </c:pt>
                <c:pt idx="151">
                  <c:v>0.5681712962962987</c:v>
                </c:pt>
                <c:pt idx="152">
                  <c:v>0.56824074074074049</c:v>
                </c:pt>
                <c:pt idx="153">
                  <c:v>0.56831018518518517</c:v>
                </c:pt>
                <c:pt idx="154">
                  <c:v>0.56837962962962962</c:v>
                </c:pt>
                <c:pt idx="155">
                  <c:v>0.56843749999999948</c:v>
                </c:pt>
                <c:pt idx="156">
                  <c:v>0.5685069444444445</c:v>
                </c:pt>
                <c:pt idx="157">
                  <c:v>0.56857638888888851</c:v>
                </c:pt>
                <c:pt idx="158">
                  <c:v>0.56864583333333796</c:v>
                </c:pt>
                <c:pt idx="159">
                  <c:v>0.56871527777777775</c:v>
                </c:pt>
                <c:pt idx="160">
                  <c:v>0.56878472222222221</c:v>
                </c:pt>
                <c:pt idx="161">
                  <c:v>0.56885416666666666</c:v>
                </c:pt>
                <c:pt idx="162">
                  <c:v>0.56891203703703697</c:v>
                </c:pt>
                <c:pt idx="163">
                  <c:v>0.56898148148148164</c:v>
                </c:pt>
                <c:pt idx="164">
                  <c:v>0.56905092592592399</c:v>
                </c:pt>
                <c:pt idx="165">
                  <c:v>0.56912037037037211</c:v>
                </c:pt>
                <c:pt idx="166">
                  <c:v>0.56918981481481679</c:v>
                </c:pt>
                <c:pt idx="167">
                  <c:v>0.56925925925925924</c:v>
                </c:pt>
                <c:pt idx="168">
                  <c:v>0.56931712962962788</c:v>
                </c:pt>
                <c:pt idx="169">
                  <c:v>0.56938657407407411</c:v>
                </c:pt>
                <c:pt idx="170">
                  <c:v>0.56945601851852068</c:v>
                </c:pt>
                <c:pt idx="171">
                  <c:v>0.56952546296296258</c:v>
                </c:pt>
                <c:pt idx="172">
                  <c:v>0.5695949074074077</c:v>
                </c:pt>
                <c:pt idx="173">
                  <c:v>0.56966435185185149</c:v>
                </c:pt>
                <c:pt idx="174">
                  <c:v>0.56973379629629661</c:v>
                </c:pt>
                <c:pt idx="175">
                  <c:v>0.56979166666666892</c:v>
                </c:pt>
                <c:pt idx="176">
                  <c:v>0.56986111111111104</c:v>
                </c:pt>
                <c:pt idx="177">
                  <c:v>0.56993055555555561</c:v>
                </c:pt>
                <c:pt idx="178">
                  <c:v>0.56999999999999995</c:v>
                </c:pt>
                <c:pt idx="179">
                  <c:v>0.57006944444444463</c:v>
                </c:pt>
                <c:pt idx="180">
                  <c:v>0.57013888888888964</c:v>
                </c:pt>
                <c:pt idx="181">
                  <c:v>0.57019675925925928</c:v>
                </c:pt>
                <c:pt idx="182">
                  <c:v>0.57026620370370351</c:v>
                </c:pt>
                <c:pt idx="183">
                  <c:v>0.57033564814814863</c:v>
                </c:pt>
                <c:pt idx="184">
                  <c:v>0.57040509259259575</c:v>
                </c:pt>
                <c:pt idx="185">
                  <c:v>0.5704745370370371</c:v>
                </c:pt>
                <c:pt idx="186">
                  <c:v>0.57054398148148155</c:v>
                </c:pt>
                <c:pt idx="187">
                  <c:v>0.57061342592592557</c:v>
                </c:pt>
                <c:pt idx="188">
                  <c:v>0.57067129629629965</c:v>
                </c:pt>
                <c:pt idx="189">
                  <c:v>0.57074074074074077</c:v>
                </c:pt>
                <c:pt idx="190">
                  <c:v>0.57081018518518511</c:v>
                </c:pt>
                <c:pt idx="191">
                  <c:v>0.57087962962963168</c:v>
                </c:pt>
                <c:pt idx="192">
                  <c:v>0.57094907407407802</c:v>
                </c:pt>
                <c:pt idx="193">
                  <c:v>0.57101851851852081</c:v>
                </c:pt>
                <c:pt idx="194">
                  <c:v>0.57108796296296027</c:v>
                </c:pt>
                <c:pt idx="195">
                  <c:v>0.57114583333333735</c:v>
                </c:pt>
                <c:pt idx="196">
                  <c:v>0.57121527777777781</c:v>
                </c:pt>
                <c:pt idx="197">
                  <c:v>0.57128472222222226</c:v>
                </c:pt>
                <c:pt idx="198">
                  <c:v>0.5713541666666665</c:v>
                </c:pt>
                <c:pt idx="199">
                  <c:v>0.57142361111111162</c:v>
                </c:pt>
                <c:pt idx="200">
                  <c:v>0.57149305555555563</c:v>
                </c:pt>
                <c:pt idx="201">
                  <c:v>0.57155092592592327</c:v>
                </c:pt>
                <c:pt idx="202">
                  <c:v>0.57162037037037294</c:v>
                </c:pt>
                <c:pt idx="203">
                  <c:v>0.57168981481481751</c:v>
                </c:pt>
                <c:pt idx="204">
                  <c:v>0.57175925925925963</c:v>
                </c:pt>
                <c:pt idx="205">
                  <c:v>0.57182870370370364</c:v>
                </c:pt>
                <c:pt idx="206">
                  <c:v>0.57189814814814965</c:v>
                </c:pt>
                <c:pt idx="207">
                  <c:v>0.57196759259259444</c:v>
                </c:pt>
                <c:pt idx="208">
                  <c:v>0.57202546296296297</c:v>
                </c:pt>
                <c:pt idx="209">
                  <c:v>0.57209490740740765</c:v>
                </c:pt>
                <c:pt idx="210">
                  <c:v>0.57216435185185011</c:v>
                </c:pt>
                <c:pt idx="211">
                  <c:v>0.57223379629629634</c:v>
                </c:pt>
                <c:pt idx="212">
                  <c:v>0.57230324074074057</c:v>
                </c:pt>
                <c:pt idx="213">
                  <c:v>0.57237268518518525</c:v>
                </c:pt>
                <c:pt idx="214">
                  <c:v>0.57244212962962959</c:v>
                </c:pt>
                <c:pt idx="215">
                  <c:v>0.57250000000000001</c:v>
                </c:pt>
                <c:pt idx="216">
                  <c:v>0.57256944444444469</c:v>
                </c:pt>
                <c:pt idx="217">
                  <c:v>0.57263888888889114</c:v>
                </c:pt>
                <c:pt idx="218">
                  <c:v>0.57270833333333571</c:v>
                </c:pt>
                <c:pt idx="219">
                  <c:v>0.57277777777777772</c:v>
                </c:pt>
                <c:pt idx="220">
                  <c:v>0.57284722222222262</c:v>
                </c:pt>
                <c:pt idx="221">
                  <c:v>0.57291666666666652</c:v>
                </c:pt>
                <c:pt idx="222">
                  <c:v>0.57297453703703705</c:v>
                </c:pt>
                <c:pt idx="223">
                  <c:v>0.57304398148148161</c:v>
                </c:pt>
                <c:pt idx="224">
                  <c:v>0.57311342592592363</c:v>
                </c:pt>
                <c:pt idx="225">
                  <c:v>0.57318287037037063</c:v>
                </c:pt>
                <c:pt idx="226">
                  <c:v>0.57325231481481487</c:v>
                </c:pt>
                <c:pt idx="227">
                  <c:v>0.57332175925925932</c:v>
                </c:pt>
                <c:pt idx="228">
                  <c:v>0.57339120370370555</c:v>
                </c:pt>
                <c:pt idx="229">
                  <c:v>0.5734490740740773</c:v>
                </c:pt>
                <c:pt idx="230">
                  <c:v>0.57351851851851865</c:v>
                </c:pt>
                <c:pt idx="231">
                  <c:v>0.57358796296295944</c:v>
                </c:pt>
                <c:pt idx="232">
                  <c:v>0.57365740740740934</c:v>
                </c:pt>
                <c:pt idx="233">
                  <c:v>0.57372685185185179</c:v>
                </c:pt>
                <c:pt idx="234">
                  <c:v>0.57379629629629858</c:v>
                </c:pt>
                <c:pt idx="235">
                  <c:v>0.57385416666666667</c:v>
                </c:pt>
                <c:pt idx="236">
                  <c:v>0.57392361111111312</c:v>
                </c:pt>
                <c:pt idx="237">
                  <c:v>0.57399305555555769</c:v>
                </c:pt>
                <c:pt idx="238">
                  <c:v>0.57406249999999959</c:v>
                </c:pt>
                <c:pt idx="239">
                  <c:v>0.5741319444444446</c:v>
                </c:pt>
                <c:pt idx="240">
                  <c:v>0.57420138888888894</c:v>
                </c:pt>
                <c:pt idx="241">
                  <c:v>0.57427083333333595</c:v>
                </c:pt>
                <c:pt idx="242">
                  <c:v>0.5743287037037037</c:v>
                </c:pt>
                <c:pt idx="243">
                  <c:v>0.5743981481481486</c:v>
                </c:pt>
                <c:pt idx="244">
                  <c:v>0.57446759259259261</c:v>
                </c:pt>
                <c:pt idx="245">
                  <c:v>0.57453703703703707</c:v>
                </c:pt>
                <c:pt idx="246">
                  <c:v>0.57460648148148163</c:v>
                </c:pt>
                <c:pt idx="247">
                  <c:v>0.57467592592592587</c:v>
                </c:pt>
                <c:pt idx="248">
                  <c:v>0.57473379629629662</c:v>
                </c:pt>
                <c:pt idx="249">
                  <c:v>0.57480324074074052</c:v>
                </c:pt>
                <c:pt idx="250">
                  <c:v>0.57487268518518564</c:v>
                </c:pt>
                <c:pt idx="251">
                  <c:v>0.57494212962962954</c:v>
                </c:pt>
                <c:pt idx="252">
                  <c:v>0.57501157407407588</c:v>
                </c:pt>
                <c:pt idx="253">
                  <c:v>0.57508101851852256</c:v>
                </c:pt>
                <c:pt idx="254">
                  <c:v>0.57515046296296257</c:v>
                </c:pt>
                <c:pt idx="255">
                  <c:v>0.57520833333333365</c:v>
                </c:pt>
                <c:pt idx="256">
                  <c:v>0.57527777777777778</c:v>
                </c:pt>
                <c:pt idx="257">
                  <c:v>0.57534722222222223</c:v>
                </c:pt>
                <c:pt idx="258">
                  <c:v>0.57541666666666658</c:v>
                </c:pt>
                <c:pt idx="259">
                  <c:v>0.57548611111111059</c:v>
                </c:pt>
                <c:pt idx="260">
                  <c:v>0.5755555555555556</c:v>
                </c:pt>
                <c:pt idx="261">
                  <c:v>0.57562499999999994</c:v>
                </c:pt>
                <c:pt idx="262">
                  <c:v>0.5756828703703728</c:v>
                </c:pt>
                <c:pt idx="263">
                  <c:v>0.57575231481481481</c:v>
                </c:pt>
                <c:pt idx="264">
                  <c:v>0.5758217592592596</c:v>
                </c:pt>
                <c:pt idx="265">
                  <c:v>0.57589120370370628</c:v>
                </c:pt>
                <c:pt idx="266">
                  <c:v>0.57596064814814862</c:v>
                </c:pt>
                <c:pt idx="267">
                  <c:v>0.57601851851852082</c:v>
                </c:pt>
                <c:pt idx="268">
                  <c:v>0.57611111111111113</c:v>
                </c:pt>
                <c:pt idx="269">
                  <c:v>0.5761805555555557</c:v>
                </c:pt>
                <c:pt idx="270">
                  <c:v>0.57625000000000004</c:v>
                </c:pt>
                <c:pt idx="271">
                  <c:v>0.57630787037037234</c:v>
                </c:pt>
                <c:pt idx="272">
                  <c:v>0.5763773148148148</c:v>
                </c:pt>
                <c:pt idx="273">
                  <c:v>0.57644675925925926</c:v>
                </c:pt>
                <c:pt idx="274">
                  <c:v>0.57651620370370349</c:v>
                </c:pt>
                <c:pt idx="275">
                  <c:v>0.57658564814814861</c:v>
                </c:pt>
                <c:pt idx="276">
                  <c:v>0.57665509259259706</c:v>
                </c:pt>
                <c:pt idx="277">
                  <c:v>0.57672453703703763</c:v>
                </c:pt>
                <c:pt idx="278">
                  <c:v>0.5767824074074076</c:v>
                </c:pt>
                <c:pt idx="279">
                  <c:v>0.57685185185185184</c:v>
                </c:pt>
                <c:pt idx="280">
                  <c:v>0.57692129629629896</c:v>
                </c:pt>
                <c:pt idx="281">
                  <c:v>0.57699074074074053</c:v>
                </c:pt>
                <c:pt idx="282">
                  <c:v>0.5770601851851852</c:v>
                </c:pt>
                <c:pt idx="283">
                  <c:v>0.57719907407407811</c:v>
                </c:pt>
                <c:pt idx="284">
                  <c:v>0.57726851851852068</c:v>
                </c:pt>
                <c:pt idx="285">
                  <c:v>0.57732638888888888</c:v>
                </c:pt>
                <c:pt idx="286">
                  <c:v>0.57739583333333688</c:v>
                </c:pt>
                <c:pt idx="287">
                  <c:v>0.57746527777777779</c:v>
                </c:pt>
                <c:pt idx="288">
                  <c:v>0.57753472222222157</c:v>
                </c:pt>
                <c:pt idx="289">
                  <c:v>0.5776041666666667</c:v>
                </c:pt>
                <c:pt idx="290">
                  <c:v>0.57767361111111326</c:v>
                </c:pt>
                <c:pt idx="291">
                  <c:v>0.57774305555555783</c:v>
                </c:pt>
                <c:pt idx="292">
                  <c:v>0.57780092592592558</c:v>
                </c:pt>
                <c:pt idx="293">
                  <c:v>0.57787037037037281</c:v>
                </c:pt>
                <c:pt idx="294">
                  <c:v>0.57793981481481704</c:v>
                </c:pt>
                <c:pt idx="295">
                  <c:v>0.57800925925925961</c:v>
                </c:pt>
                <c:pt idx="296">
                  <c:v>0.57807870370370373</c:v>
                </c:pt>
                <c:pt idx="297">
                  <c:v>0.57814814814814863</c:v>
                </c:pt>
                <c:pt idx="298">
                  <c:v>0.57821759259259264</c:v>
                </c:pt>
                <c:pt idx="299">
                  <c:v>0.57827546296296251</c:v>
                </c:pt>
                <c:pt idx="300">
                  <c:v>0.57834490740740763</c:v>
                </c:pt>
                <c:pt idx="301">
                  <c:v>0.57841435185184986</c:v>
                </c:pt>
                <c:pt idx="302">
                  <c:v>0.57848379629629632</c:v>
                </c:pt>
                <c:pt idx="303">
                  <c:v>0.57855324074073899</c:v>
                </c:pt>
                <c:pt idx="304">
                  <c:v>0.57862268518518711</c:v>
                </c:pt>
                <c:pt idx="305">
                  <c:v>0.57869212962962968</c:v>
                </c:pt>
                <c:pt idx="306">
                  <c:v>0.57875000000000065</c:v>
                </c:pt>
                <c:pt idx="307">
                  <c:v>0.57881944444444622</c:v>
                </c:pt>
                <c:pt idx="308">
                  <c:v>0.5788888888888909</c:v>
                </c:pt>
                <c:pt idx="309">
                  <c:v>0.57895833333333535</c:v>
                </c:pt>
                <c:pt idx="310">
                  <c:v>0.57902777777777781</c:v>
                </c:pt>
                <c:pt idx="311">
                  <c:v>0.5790972222222226</c:v>
                </c:pt>
                <c:pt idx="312">
                  <c:v>0.5791666666666665</c:v>
                </c:pt>
                <c:pt idx="313">
                  <c:v>0.57922453703703702</c:v>
                </c:pt>
                <c:pt idx="314">
                  <c:v>0.5792939814814817</c:v>
                </c:pt>
                <c:pt idx="315">
                  <c:v>0.57936342592592327</c:v>
                </c:pt>
                <c:pt idx="316">
                  <c:v>0.57943287037037061</c:v>
                </c:pt>
                <c:pt idx="317">
                  <c:v>0.57950231481481451</c:v>
                </c:pt>
                <c:pt idx="318">
                  <c:v>0.57957175925925919</c:v>
                </c:pt>
                <c:pt idx="319">
                  <c:v>0.57964120370370675</c:v>
                </c:pt>
                <c:pt idx="320">
                  <c:v>0.57969907407407872</c:v>
                </c:pt>
                <c:pt idx="321">
                  <c:v>0.57976851851852118</c:v>
                </c:pt>
                <c:pt idx="322">
                  <c:v>0.57983796296296097</c:v>
                </c:pt>
                <c:pt idx="323">
                  <c:v>0.57990740740740765</c:v>
                </c:pt>
                <c:pt idx="324">
                  <c:v>0.57997685185185188</c:v>
                </c:pt>
                <c:pt idx="325">
                  <c:v>0.58004629629629634</c:v>
                </c:pt>
                <c:pt idx="326">
                  <c:v>0.58010416666666464</c:v>
                </c:pt>
                <c:pt idx="327">
                  <c:v>0.5801736111111111</c:v>
                </c:pt>
                <c:pt idx="328">
                  <c:v>0.58024305555555555</c:v>
                </c:pt>
                <c:pt idx="329">
                  <c:v>0.5803124999999969</c:v>
                </c:pt>
                <c:pt idx="330">
                  <c:v>0.58038194444444446</c:v>
                </c:pt>
                <c:pt idx="331">
                  <c:v>0.58045138888888859</c:v>
                </c:pt>
                <c:pt idx="332">
                  <c:v>0.58050925925925856</c:v>
                </c:pt>
                <c:pt idx="333">
                  <c:v>0.58057870370370357</c:v>
                </c:pt>
                <c:pt idx="334">
                  <c:v>0.58064814814814814</c:v>
                </c:pt>
                <c:pt idx="335">
                  <c:v>0.5807175925925927</c:v>
                </c:pt>
                <c:pt idx="336">
                  <c:v>0.58078703703703649</c:v>
                </c:pt>
                <c:pt idx="337">
                  <c:v>0.5808564814814815</c:v>
                </c:pt>
                <c:pt idx="338">
                  <c:v>0.58092592592592363</c:v>
                </c:pt>
                <c:pt idx="339">
                  <c:v>0.58098379629629626</c:v>
                </c:pt>
                <c:pt idx="340">
                  <c:v>0.58105324074073816</c:v>
                </c:pt>
                <c:pt idx="341">
                  <c:v>0.58112268518518517</c:v>
                </c:pt>
                <c:pt idx="342">
                  <c:v>0.5811921296296273</c:v>
                </c:pt>
                <c:pt idx="343">
                  <c:v>0.58126157407407408</c:v>
                </c:pt>
                <c:pt idx="344">
                  <c:v>0.58133101851851865</c:v>
                </c:pt>
                <c:pt idx="345">
                  <c:v>0.58140046296295944</c:v>
                </c:pt>
                <c:pt idx="346">
                  <c:v>0.58146990740740656</c:v>
                </c:pt>
                <c:pt idx="347">
                  <c:v>0.58153935185184868</c:v>
                </c:pt>
                <c:pt idx="348">
                  <c:v>0.58159722222222032</c:v>
                </c:pt>
                <c:pt idx="349">
                  <c:v>0.58166666666666489</c:v>
                </c:pt>
                <c:pt idx="350">
                  <c:v>0.58173611111111057</c:v>
                </c:pt>
                <c:pt idx="351">
                  <c:v>0.58180555555555569</c:v>
                </c:pt>
                <c:pt idx="352">
                  <c:v>0.58187500000000003</c:v>
                </c:pt>
                <c:pt idx="353">
                  <c:v>0.5819444444444446</c:v>
                </c:pt>
                <c:pt idx="354">
                  <c:v>0.5820138888888885</c:v>
                </c:pt>
                <c:pt idx="355">
                  <c:v>0.58207175925925858</c:v>
                </c:pt>
                <c:pt idx="356">
                  <c:v>0.5821412037037037</c:v>
                </c:pt>
                <c:pt idx="357">
                  <c:v>0.58221064814814816</c:v>
                </c:pt>
                <c:pt idx="358">
                  <c:v>0.58228009259259261</c:v>
                </c:pt>
                <c:pt idx="359">
                  <c:v>0.58234953703703707</c:v>
                </c:pt>
                <c:pt idx="360">
                  <c:v>0.58241898148147941</c:v>
                </c:pt>
                <c:pt idx="361">
                  <c:v>0.58248842592592187</c:v>
                </c:pt>
                <c:pt idx="362">
                  <c:v>0.58254629629629628</c:v>
                </c:pt>
                <c:pt idx="363">
                  <c:v>0.58261574074073841</c:v>
                </c:pt>
                <c:pt idx="364">
                  <c:v>0.58268518518518519</c:v>
                </c:pt>
                <c:pt idx="365">
                  <c:v>0.58275462962962954</c:v>
                </c:pt>
                <c:pt idx="366">
                  <c:v>0.58282407407407588</c:v>
                </c:pt>
                <c:pt idx="367">
                  <c:v>0.58289351851852056</c:v>
                </c:pt>
                <c:pt idx="368">
                  <c:v>0.58296296296295769</c:v>
                </c:pt>
                <c:pt idx="369">
                  <c:v>0.58303240740740747</c:v>
                </c:pt>
                <c:pt idx="370">
                  <c:v>0.58309027777777778</c:v>
                </c:pt>
                <c:pt idx="371">
                  <c:v>0.58315972222222157</c:v>
                </c:pt>
                <c:pt idx="372">
                  <c:v>0.58322916666666658</c:v>
                </c:pt>
                <c:pt idx="373">
                  <c:v>0.58329861111111114</c:v>
                </c:pt>
                <c:pt idx="374">
                  <c:v>0.58336805555555549</c:v>
                </c:pt>
                <c:pt idx="375">
                  <c:v>0.58343749999999728</c:v>
                </c:pt>
                <c:pt idx="376">
                  <c:v>0.58350694444444218</c:v>
                </c:pt>
                <c:pt idx="377">
                  <c:v>0.58357638888888641</c:v>
                </c:pt>
                <c:pt idx="378">
                  <c:v>0.58363425925925927</c:v>
                </c:pt>
                <c:pt idx="379">
                  <c:v>0.5837037037037035</c:v>
                </c:pt>
                <c:pt idx="380">
                  <c:v>0.58377314814814818</c:v>
                </c:pt>
                <c:pt idx="381">
                  <c:v>0.58384259259259264</c:v>
                </c:pt>
                <c:pt idx="382">
                  <c:v>0.58391203703703509</c:v>
                </c:pt>
                <c:pt idx="383">
                  <c:v>0.58398148148148155</c:v>
                </c:pt>
                <c:pt idx="384">
                  <c:v>0.58403935185184941</c:v>
                </c:pt>
                <c:pt idx="385">
                  <c:v>0.58410879629629631</c:v>
                </c:pt>
                <c:pt idx="386">
                  <c:v>0.58417824074073876</c:v>
                </c:pt>
                <c:pt idx="387">
                  <c:v>0.58424768518518522</c:v>
                </c:pt>
                <c:pt idx="388">
                  <c:v>0.58431712962962645</c:v>
                </c:pt>
                <c:pt idx="389">
                  <c:v>0.58438657407407357</c:v>
                </c:pt>
                <c:pt idx="390">
                  <c:v>0.58445601851851869</c:v>
                </c:pt>
                <c:pt idx="391">
                  <c:v>0.58452546296296026</c:v>
                </c:pt>
                <c:pt idx="392">
                  <c:v>0.58459490740740738</c:v>
                </c:pt>
                <c:pt idx="393">
                  <c:v>0.58465277777777758</c:v>
                </c:pt>
                <c:pt idx="394">
                  <c:v>0.58472222222222159</c:v>
                </c:pt>
                <c:pt idx="395">
                  <c:v>0.58479166666666671</c:v>
                </c:pt>
                <c:pt idx="396">
                  <c:v>0.58486111111111116</c:v>
                </c:pt>
                <c:pt idx="397">
                  <c:v>0.58493055555555551</c:v>
                </c:pt>
                <c:pt idx="398">
                  <c:v>0.58499999999999996</c:v>
                </c:pt>
                <c:pt idx="399">
                  <c:v>0.58506944444444442</c:v>
                </c:pt>
                <c:pt idx="400">
                  <c:v>0.58513888888888888</c:v>
                </c:pt>
                <c:pt idx="401">
                  <c:v>0.58519675925925707</c:v>
                </c:pt>
                <c:pt idx="402">
                  <c:v>0.58526620370370153</c:v>
                </c:pt>
                <c:pt idx="403">
                  <c:v>0.58537037037037043</c:v>
                </c:pt>
                <c:pt idx="404">
                  <c:v>0.58543981481481489</c:v>
                </c:pt>
                <c:pt idx="405">
                  <c:v>0.58550925925925856</c:v>
                </c:pt>
                <c:pt idx="406">
                  <c:v>0.58557870370370357</c:v>
                </c:pt>
                <c:pt idx="407">
                  <c:v>0.58564814814814814</c:v>
                </c:pt>
                <c:pt idx="408">
                  <c:v>0.5857175925925926</c:v>
                </c:pt>
                <c:pt idx="409">
                  <c:v>0.5857870370370365</c:v>
                </c:pt>
                <c:pt idx="410">
                  <c:v>0.58585648148148151</c:v>
                </c:pt>
                <c:pt idx="411">
                  <c:v>0.58591435185184926</c:v>
                </c:pt>
                <c:pt idx="412">
                  <c:v>0.58598379629629627</c:v>
                </c:pt>
                <c:pt idx="413">
                  <c:v>0.58605324074073839</c:v>
                </c:pt>
                <c:pt idx="414">
                  <c:v>0.58612268518518518</c:v>
                </c:pt>
                <c:pt idx="415">
                  <c:v>0.58619212962962752</c:v>
                </c:pt>
                <c:pt idx="416">
                  <c:v>0.58626157407407409</c:v>
                </c:pt>
                <c:pt idx="417">
                  <c:v>0.58633101851851865</c:v>
                </c:pt>
                <c:pt idx="418">
                  <c:v>0.58640046296295956</c:v>
                </c:pt>
                <c:pt idx="419">
                  <c:v>0.5864583333333333</c:v>
                </c:pt>
                <c:pt idx="420">
                  <c:v>0.58652777777777576</c:v>
                </c:pt>
                <c:pt idx="421">
                  <c:v>0.58659722222222044</c:v>
                </c:pt>
                <c:pt idx="422">
                  <c:v>0.58666666666666656</c:v>
                </c:pt>
                <c:pt idx="423">
                  <c:v>0.58673611111111057</c:v>
                </c:pt>
                <c:pt idx="424">
                  <c:v>0.58680555555555569</c:v>
                </c:pt>
                <c:pt idx="425">
                  <c:v>0.58687500000000004</c:v>
                </c:pt>
                <c:pt idx="426">
                  <c:v>0.5869444444444446</c:v>
                </c:pt>
                <c:pt idx="427">
                  <c:v>0.5870138888888885</c:v>
                </c:pt>
                <c:pt idx="428">
                  <c:v>0.58707175925925859</c:v>
                </c:pt>
                <c:pt idx="429">
                  <c:v>0.58714120370370371</c:v>
                </c:pt>
                <c:pt idx="430">
                  <c:v>0.58721064814814816</c:v>
                </c:pt>
                <c:pt idx="431">
                  <c:v>0.58728009259259262</c:v>
                </c:pt>
                <c:pt idx="432">
                  <c:v>0.58734953703703707</c:v>
                </c:pt>
                <c:pt idx="433">
                  <c:v>0.58741898148147953</c:v>
                </c:pt>
                <c:pt idx="434">
                  <c:v>0.5874884259259221</c:v>
                </c:pt>
                <c:pt idx="435">
                  <c:v>0.58755787037037044</c:v>
                </c:pt>
                <c:pt idx="436">
                  <c:v>0.58761574074073875</c:v>
                </c:pt>
                <c:pt idx="437">
                  <c:v>0.5876851851851852</c:v>
                </c:pt>
                <c:pt idx="438">
                  <c:v>0.58775462962962954</c:v>
                </c:pt>
                <c:pt idx="439">
                  <c:v>0.58782407407407589</c:v>
                </c:pt>
                <c:pt idx="440">
                  <c:v>0.58789351851852045</c:v>
                </c:pt>
                <c:pt idx="441">
                  <c:v>0.58796296296295825</c:v>
                </c:pt>
                <c:pt idx="442">
                  <c:v>0.58803240740740736</c:v>
                </c:pt>
                <c:pt idx="443">
                  <c:v>0.58809027777777778</c:v>
                </c:pt>
                <c:pt idx="444">
                  <c:v>0.58815972222222157</c:v>
                </c:pt>
                <c:pt idx="445">
                  <c:v>0.58822916666666658</c:v>
                </c:pt>
                <c:pt idx="446">
                  <c:v>0.58829861111111115</c:v>
                </c:pt>
                <c:pt idx="447">
                  <c:v>0.58836805555555549</c:v>
                </c:pt>
                <c:pt idx="448">
                  <c:v>0.58843749999999773</c:v>
                </c:pt>
                <c:pt idx="449">
                  <c:v>0.58850694444444229</c:v>
                </c:pt>
                <c:pt idx="450">
                  <c:v>0.58857638888888686</c:v>
                </c:pt>
                <c:pt idx="451">
                  <c:v>0.58864583333333664</c:v>
                </c:pt>
                <c:pt idx="452">
                  <c:v>0.58871527777777777</c:v>
                </c:pt>
                <c:pt idx="453">
                  <c:v>0.58877314814814818</c:v>
                </c:pt>
                <c:pt idx="454">
                  <c:v>0.58884259259259264</c:v>
                </c:pt>
                <c:pt idx="455">
                  <c:v>0.58891203703703499</c:v>
                </c:pt>
                <c:pt idx="456">
                  <c:v>0.58898148148148144</c:v>
                </c:pt>
                <c:pt idx="457">
                  <c:v>0.58905092592592256</c:v>
                </c:pt>
                <c:pt idx="458">
                  <c:v>0.58912037037037035</c:v>
                </c:pt>
                <c:pt idx="459">
                  <c:v>0.58918981481481481</c:v>
                </c:pt>
                <c:pt idx="460">
                  <c:v>0.58925925925925926</c:v>
                </c:pt>
                <c:pt idx="461">
                  <c:v>0.58931712962962646</c:v>
                </c:pt>
                <c:pt idx="462">
                  <c:v>0.58938657407407358</c:v>
                </c:pt>
                <c:pt idx="463">
                  <c:v>0.5894560185185187</c:v>
                </c:pt>
                <c:pt idx="464">
                  <c:v>0.58952546296296027</c:v>
                </c:pt>
                <c:pt idx="465">
                  <c:v>0.58959490740740739</c:v>
                </c:pt>
                <c:pt idx="466">
                  <c:v>0.5896643518518494</c:v>
                </c:pt>
                <c:pt idx="467">
                  <c:v>0.5897337962962963</c:v>
                </c:pt>
                <c:pt idx="468">
                  <c:v>0.58980324074073875</c:v>
                </c:pt>
                <c:pt idx="469">
                  <c:v>0.58987268518518521</c:v>
                </c:pt>
                <c:pt idx="470">
                  <c:v>0.58993055555555551</c:v>
                </c:pt>
                <c:pt idx="471">
                  <c:v>0.59</c:v>
                </c:pt>
                <c:pt idx="472">
                  <c:v>0.59006944444444442</c:v>
                </c:pt>
                <c:pt idx="473">
                  <c:v>0.59013888888888888</c:v>
                </c:pt>
                <c:pt idx="474">
                  <c:v>0.59020833333333333</c:v>
                </c:pt>
                <c:pt idx="475">
                  <c:v>0.59027777777777757</c:v>
                </c:pt>
                <c:pt idx="476">
                  <c:v>0.59034722222222158</c:v>
                </c:pt>
                <c:pt idx="477">
                  <c:v>0.59040509259259444</c:v>
                </c:pt>
                <c:pt idx="478">
                  <c:v>0.59047453703703656</c:v>
                </c:pt>
                <c:pt idx="479">
                  <c:v>0.59054398148148146</c:v>
                </c:pt>
                <c:pt idx="480">
                  <c:v>0.59061342592592325</c:v>
                </c:pt>
                <c:pt idx="481">
                  <c:v>0.59068287037037071</c:v>
                </c:pt>
                <c:pt idx="482">
                  <c:v>0.59075231481481449</c:v>
                </c:pt>
                <c:pt idx="483">
                  <c:v>0.59082175925925928</c:v>
                </c:pt>
                <c:pt idx="484">
                  <c:v>0.59089120370370374</c:v>
                </c:pt>
                <c:pt idx="485">
                  <c:v>0.59094907407407626</c:v>
                </c:pt>
                <c:pt idx="486">
                  <c:v>0.59101851851851861</c:v>
                </c:pt>
                <c:pt idx="487">
                  <c:v>0.59108796296295885</c:v>
                </c:pt>
                <c:pt idx="488">
                  <c:v>0.59115740740740741</c:v>
                </c:pt>
                <c:pt idx="489">
                  <c:v>0.59122685185184987</c:v>
                </c:pt>
                <c:pt idx="490">
                  <c:v>0.59129629629629632</c:v>
                </c:pt>
                <c:pt idx="491">
                  <c:v>0.59136574074073722</c:v>
                </c:pt>
                <c:pt idx="492">
                  <c:v>0.59143518518518456</c:v>
                </c:pt>
                <c:pt idx="493">
                  <c:v>0.59150462962962957</c:v>
                </c:pt>
                <c:pt idx="494">
                  <c:v>0.59156249999999644</c:v>
                </c:pt>
                <c:pt idx="495">
                  <c:v>0.59163194444444445</c:v>
                </c:pt>
                <c:pt idx="496">
                  <c:v>0.5917013888888889</c:v>
                </c:pt>
                <c:pt idx="497">
                  <c:v>0.5917708333333358</c:v>
                </c:pt>
                <c:pt idx="498">
                  <c:v>0.59184027777777781</c:v>
                </c:pt>
                <c:pt idx="499">
                  <c:v>0.59190972222222216</c:v>
                </c:pt>
                <c:pt idx="500">
                  <c:v>0.5919791666666665</c:v>
                </c:pt>
                <c:pt idx="501">
                  <c:v>0.59204861111111162</c:v>
                </c:pt>
                <c:pt idx="502">
                  <c:v>0.59211805555555552</c:v>
                </c:pt>
                <c:pt idx="503">
                  <c:v>0.59218749999999798</c:v>
                </c:pt>
                <c:pt idx="504">
                  <c:v>0.59224537037037062</c:v>
                </c:pt>
                <c:pt idx="505">
                  <c:v>0.59231481481481452</c:v>
                </c:pt>
                <c:pt idx="506">
                  <c:v>0.59238425925925731</c:v>
                </c:pt>
                <c:pt idx="507">
                  <c:v>0.59245370370370176</c:v>
                </c:pt>
                <c:pt idx="508">
                  <c:v>0.59252314814814644</c:v>
                </c:pt>
                <c:pt idx="509">
                  <c:v>0.59259259259259267</c:v>
                </c:pt>
                <c:pt idx="510">
                  <c:v>0.59265046296296098</c:v>
                </c:pt>
                <c:pt idx="511">
                  <c:v>0.59271990740740743</c:v>
                </c:pt>
                <c:pt idx="512">
                  <c:v>0.59278935185185011</c:v>
                </c:pt>
                <c:pt idx="513">
                  <c:v>0.59285879629629623</c:v>
                </c:pt>
                <c:pt idx="514">
                  <c:v>0.59292824074074058</c:v>
                </c:pt>
                <c:pt idx="515">
                  <c:v>0.59299768518518514</c:v>
                </c:pt>
                <c:pt idx="516">
                  <c:v>0.59306712962962693</c:v>
                </c:pt>
                <c:pt idx="517">
                  <c:v>0.5931365740740735</c:v>
                </c:pt>
                <c:pt idx="518">
                  <c:v>0.59320601851851862</c:v>
                </c:pt>
                <c:pt idx="519">
                  <c:v>0.59327546296296063</c:v>
                </c:pt>
                <c:pt idx="520">
                  <c:v>0.59333333333333338</c:v>
                </c:pt>
                <c:pt idx="521">
                  <c:v>0.59340277777777539</c:v>
                </c:pt>
                <c:pt idx="522">
                  <c:v>0.59347222222222007</c:v>
                </c:pt>
                <c:pt idx="523">
                  <c:v>0.59354166666666652</c:v>
                </c:pt>
                <c:pt idx="524">
                  <c:v>0.59361111111111109</c:v>
                </c:pt>
                <c:pt idx="525">
                  <c:v>0.59368055555555554</c:v>
                </c:pt>
                <c:pt idx="526">
                  <c:v>0.59375</c:v>
                </c:pt>
                <c:pt idx="527">
                  <c:v>0.59381944444444468</c:v>
                </c:pt>
                <c:pt idx="528">
                  <c:v>0.59388888888888891</c:v>
                </c:pt>
                <c:pt idx="529">
                  <c:v>0.5939583333333337</c:v>
                </c:pt>
                <c:pt idx="530">
                  <c:v>0.59402777777777749</c:v>
                </c:pt>
                <c:pt idx="531">
                  <c:v>0.59408564814814813</c:v>
                </c:pt>
                <c:pt idx="532">
                  <c:v>0.59415509259259491</c:v>
                </c:pt>
                <c:pt idx="533">
                  <c:v>0.59422453703703659</c:v>
                </c:pt>
                <c:pt idx="534">
                  <c:v>0.59429398148148149</c:v>
                </c:pt>
                <c:pt idx="535">
                  <c:v>0.59436342592592184</c:v>
                </c:pt>
                <c:pt idx="536">
                  <c:v>0.5944328703703704</c:v>
                </c:pt>
                <c:pt idx="537">
                  <c:v>0.59450231481481286</c:v>
                </c:pt>
                <c:pt idx="538">
                  <c:v>0.59457175925925732</c:v>
                </c:pt>
                <c:pt idx="539">
                  <c:v>0.59462962962962962</c:v>
                </c:pt>
                <c:pt idx="540">
                  <c:v>0.59469907407407685</c:v>
                </c:pt>
                <c:pt idx="541">
                  <c:v>0.59476851851851864</c:v>
                </c:pt>
                <c:pt idx="542">
                  <c:v>0.5948379629629591</c:v>
                </c:pt>
                <c:pt idx="543">
                  <c:v>0.59490740740740744</c:v>
                </c:pt>
                <c:pt idx="544">
                  <c:v>0.59497685185185156</c:v>
                </c:pt>
                <c:pt idx="545">
                  <c:v>0.59504629629629624</c:v>
                </c:pt>
                <c:pt idx="546">
                  <c:v>0.59511574074073803</c:v>
                </c:pt>
                <c:pt idx="547">
                  <c:v>0.59518518518518448</c:v>
                </c:pt>
                <c:pt idx="548">
                  <c:v>0.59524305555555568</c:v>
                </c:pt>
                <c:pt idx="549">
                  <c:v>0.59531249999999736</c:v>
                </c:pt>
                <c:pt idx="550">
                  <c:v>0.59538194444444448</c:v>
                </c:pt>
                <c:pt idx="551">
                  <c:v>0.59545138888888849</c:v>
                </c:pt>
                <c:pt idx="552">
                  <c:v>0.59552083333333361</c:v>
                </c:pt>
                <c:pt idx="553">
                  <c:v>0.59559027777777751</c:v>
                </c:pt>
                <c:pt idx="554">
                  <c:v>0.59565972222222219</c:v>
                </c:pt>
                <c:pt idx="555">
                  <c:v>0.59572916666666653</c:v>
                </c:pt>
                <c:pt idx="556">
                  <c:v>0.59578703703703706</c:v>
                </c:pt>
                <c:pt idx="557">
                  <c:v>0.59585648148148151</c:v>
                </c:pt>
                <c:pt idx="558">
                  <c:v>0.59592592592592386</c:v>
                </c:pt>
                <c:pt idx="559">
                  <c:v>0.59599537037037065</c:v>
                </c:pt>
                <c:pt idx="560">
                  <c:v>0.59606481481481477</c:v>
                </c:pt>
                <c:pt idx="561">
                  <c:v>0.59613425925925856</c:v>
                </c:pt>
                <c:pt idx="562">
                  <c:v>0.59620370370370357</c:v>
                </c:pt>
                <c:pt idx="563">
                  <c:v>0.59627314814814758</c:v>
                </c:pt>
                <c:pt idx="564">
                  <c:v>0.5963425925925927</c:v>
                </c:pt>
                <c:pt idx="565">
                  <c:v>0.59640046296295979</c:v>
                </c:pt>
                <c:pt idx="566">
                  <c:v>0.59646990740740746</c:v>
                </c:pt>
                <c:pt idx="567">
                  <c:v>0.59653935185184925</c:v>
                </c:pt>
                <c:pt idx="568">
                  <c:v>0.5966087962962966</c:v>
                </c:pt>
                <c:pt idx="569">
                  <c:v>0.5966782407407405</c:v>
                </c:pt>
                <c:pt idx="570">
                  <c:v>0.59674768518518562</c:v>
                </c:pt>
                <c:pt idx="571">
                  <c:v>0.5968171296296273</c:v>
                </c:pt>
                <c:pt idx="572">
                  <c:v>0.59687499999999949</c:v>
                </c:pt>
                <c:pt idx="573">
                  <c:v>0.59694444444444461</c:v>
                </c:pt>
                <c:pt idx="574">
                  <c:v>0.59701388888888851</c:v>
                </c:pt>
                <c:pt idx="575">
                  <c:v>0.5970833333333333</c:v>
                </c:pt>
                <c:pt idx="576">
                  <c:v>0.59715277777777576</c:v>
                </c:pt>
                <c:pt idx="577">
                  <c:v>0.59722222222222032</c:v>
                </c:pt>
                <c:pt idx="578">
                  <c:v>0.59729166666666667</c:v>
                </c:pt>
                <c:pt idx="579">
                  <c:v>0.59736111111111057</c:v>
                </c:pt>
                <c:pt idx="580">
                  <c:v>0.59743055555555558</c:v>
                </c:pt>
                <c:pt idx="581">
                  <c:v>0.59749999999999959</c:v>
                </c:pt>
                <c:pt idx="582">
                  <c:v>0.59755787037037034</c:v>
                </c:pt>
                <c:pt idx="583">
                  <c:v>0.59762731481481479</c:v>
                </c:pt>
                <c:pt idx="584">
                  <c:v>0.59769675925925858</c:v>
                </c:pt>
                <c:pt idx="585">
                  <c:v>0.59776620370370359</c:v>
                </c:pt>
                <c:pt idx="586">
                  <c:v>0.5978356481481486</c:v>
                </c:pt>
                <c:pt idx="587">
                  <c:v>0.59790509259259506</c:v>
                </c:pt>
                <c:pt idx="588">
                  <c:v>0.59797453703703707</c:v>
                </c:pt>
                <c:pt idx="589">
                  <c:v>0.59803240740740737</c:v>
                </c:pt>
                <c:pt idx="590">
                  <c:v>0.5981018518518515</c:v>
                </c:pt>
                <c:pt idx="591">
                  <c:v>0.59817129629629662</c:v>
                </c:pt>
                <c:pt idx="592">
                  <c:v>0.59825231481481456</c:v>
                </c:pt>
                <c:pt idx="593">
                  <c:v>0.5983101851851832</c:v>
                </c:pt>
                <c:pt idx="594">
                  <c:v>0.59837962962962954</c:v>
                </c:pt>
                <c:pt idx="595">
                  <c:v>0.59844907407407588</c:v>
                </c:pt>
                <c:pt idx="596">
                  <c:v>0.59851851851851867</c:v>
                </c:pt>
                <c:pt idx="597">
                  <c:v>0.59858796296295769</c:v>
                </c:pt>
                <c:pt idx="598">
                  <c:v>0.59865740740740769</c:v>
                </c:pt>
                <c:pt idx="599">
                  <c:v>0.59872685185185159</c:v>
                </c:pt>
                <c:pt idx="600">
                  <c:v>0.59878472222222157</c:v>
                </c:pt>
                <c:pt idx="601">
                  <c:v>0.59885416666666658</c:v>
                </c:pt>
                <c:pt idx="602">
                  <c:v>0.59892361111111114</c:v>
                </c:pt>
                <c:pt idx="603">
                  <c:v>0.5989930555555556</c:v>
                </c:pt>
                <c:pt idx="604">
                  <c:v>0.59906249999999728</c:v>
                </c:pt>
                <c:pt idx="605">
                  <c:v>0.5991319444444444</c:v>
                </c:pt>
                <c:pt idx="606">
                  <c:v>0.59920138888888852</c:v>
                </c:pt>
                <c:pt idx="607">
                  <c:v>0.59927083333333364</c:v>
                </c:pt>
                <c:pt idx="608">
                  <c:v>0.59934027777777776</c:v>
                </c:pt>
                <c:pt idx="609">
                  <c:v>0.59939814814814818</c:v>
                </c:pt>
                <c:pt idx="610">
                  <c:v>0.59946759259259252</c:v>
                </c:pt>
                <c:pt idx="611">
                  <c:v>0.59953703703703509</c:v>
                </c:pt>
                <c:pt idx="612">
                  <c:v>0.59960648148148155</c:v>
                </c:pt>
                <c:pt idx="613">
                  <c:v>0.59967592592592556</c:v>
                </c:pt>
                <c:pt idx="614">
                  <c:v>0.59974537037037234</c:v>
                </c:pt>
                <c:pt idx="615">
                  <c:v>0.5998148148148148</c:v>
                </c:pt>
                <c:pt idx="616">
                  <c:v>0.59988425925925926</c:v>
                </c:pt>
                <c:pt idx="617">
                  <c:v>0.59994212962962956</c:v>
                </c:pt>
                <c:pt idx="618">
                  <c:v>0.60001157407407602</c:v>
                </c:pt>
                <c:pt idx="619">
                  <c:v>0.60008101851852247</c:v>
                </c:pt>
                <c:pt idx="620">
                  <c:v>0.60015046296296259</c:v>
                </c:pt>
                <c:pt idx="621">
                  <c:v>0.6002199074074076</c:v>
                </c:pt>
                <c:pt idx="622">
                  <c:v>0.6002893518518515</c:v>
                </c:pt>
                <c:pt idx="623">
                  <c:v>0.60035879629629663</c:v>
                </c:pt>
                <c:pt idx="624">
                  <c:v>0.60041666666666649</c:v>
                </c:pt>
                <c:pt idx="625">
                  <c:v>0.60048611111111116</c:v>
                </c:pt>
                <c:pt idx="626">
                  <c:v>0.60055555555555562</c:v>
                </c:pt>
                <c:pt idx="627">
                  <c:v>0.60062500000000274</c:v>
                </c:pt>
                <c:pt idx="628">
                  <c:v>0.60069444444444753</c:v>
                </c:pt>
                <c:pt idx="629">
                  <c:v>0.60076388888888965</c:v>
                </c:pt>
                <c:pt idx="630">
                  <c:v>0.60083333333333511</c:v>
                </c:pt>
                <c:pt idx="631">
                  <c:v>0.60090277777777779</c:v>
                </c:pt>
                <c:pt idx="632">
                  <c:v>0.60096064814814865</c:v>
                </c:pt>
                <c:pt idx="633">
                  <c:v>0.60103009259259599</c:v>
                </c:pt>
                <c:pt idx="634">
                  <c:v>0.601099537037039</c:v>
                </c:pt>
                <c:pt idx="635">
                  <c:v>0.60116898148148168</c:v>
                </c:pt>
                <c:pt idx="636">
                  <c:v>0.60123842592592558</c:v>
                </c:pt>
                <c:pt idx="637">
                  <c:v>0.60130787037037281</c:v>
                </c:pt>
                <c:pt idx="638">
                  <c:v>0.60137731481481482</c:v>
                </c:pt>
                <c:pt idx="639">
                  <c:v>0.60144675925925928</c:v>
                </c:pt>
                <c:pt idx="640">
                  <c:v>0.60150462962962969</c:v>
                </c:pt>
                <c:pt idx="641">
                  <c:v>0.60157407407407626</c:v>
                </c:pt>
                <c:pt idx="642">
                  <c:v>0.6016435185185226</c:v>
                </c:pt>
                <c:pt idx="643">
                  <c:v>0.60171296296296051</c:v>
                </c:pt>
                <c:pt idx="644">
                  <c:v>0.60178240740740763</c:v>
                </c:pt>
                <c:pt idx="645">
                  <c:v>0.60185185185185264</c:v>
                </c:pt>
                <c:pt idx="646">
                  <c:v>0.60192129629629965</c:v>
                </c:pt>
                <c:pt idx="647">
                  <c:v>0.60199074074074077</c:v>
                </c:pt>
                <c:pt idx="648">
                  <c:v>0.60206018518518511</c:v>
                </c:pt>
                <c:pt idx="649">
                  <c:v>0.60212962962963168</c:v>
                </c:pt>
                <c:pt idx="650">
                  <c:v>0.60218749999999999</c:v>
                </c:pt>
                <c:pt idx="651">
                  <c:v>0.60225694444444444</c:v>
                </c:pt>
                <c:pt idx="652">
                  <c:v>0.6023263888888889</c:v>
                </c:pt>
                <c:pt idx="653">
                  <c:v>0.60239583333333735</c:v>
                </c:pt>
                <c:pt idx="654">
                  <c:v>0.60246527777777781</c:v>
                </c:pt>
                <c:pt idx="655">
                  <c:v>0.60253472222222226</c:v>
                </c:pt>
                <c:pt idx="656">
                  <c:v>0.60260416666666672</c:v>
                </c:pt>
                <c:pt idx="657">
                  <c:v>0.60267361111111384</c:v>
                </c:pt>
                <c:pt idx="658">
                  <c:v>0.60273148148148381</c:v>
                </c:pt>
                <c:pt idx="659">
                  <c:v>0.60280092592592549</c:v>
                </c:pt>
                <c:pt idx="660">
                  <c:v>0.60287037037037294</c:v>
                </c:pt>
                <c:pt idx="661">
                  <c:v>0.60293981481481751</c:v>
                </c:pt>
                <c:pt idx="662">
                  <c:v>0.60300925925925963</c:v>
                </c:pt>
                <c:pt idx="663">
                  <c:v>0.60307870370370364</c:v>
                </c:pt>
                <c:pt idx="664">
                  <c:v>0.60314814814814965</c:v>
                </c:pt>
                <c:pt idx="665">
                  <c:v>0.60321759259259444</c:v>
                </c:pt>
                <c:pt idx="666">
                  <c:v>0.60327546296296297</c:v>
                </c:pt>
                <c:pt idx="667">
                  <c:v>0.60334490740740765</c:v>
                </c:pt>
                <c:pt idx="668">
                  <c:v>0.60341435185185011</c:v>
                </c:pt>
                <c:pt idx="669">
                  <c:v>0.60348379629629634</c:v>
                </c:pt>
                <c:pt idx="670">
                  <c:v>0.60355324074074057</c:v>
                </c:pt>
                <c:pt idx="671">
                  <c:v>0.60362268518518758</c:v>
                </c:pt>
                <c:pt idx="672">
                  <c:v>0.6036921296296297</c:v>
                </c:pt>
                <c:pt idx="673">
                  <c:v>0.60375000000000201</c:v>
                </c:pt>
                <c:pt idx="674">
                  <c:v>0.60381944444444646</c:v>
                </c:pt>
                <c:pt idx="675">
                  <c:v>0.60388888888889114</c:v>
                </c:pt>
                <c:pt idx="676">
                  <c:v>0.60395833333333571</c:v>
                </c:pt>
                <c:pt idx="677">
                  <c:v>0.60402777777777772</c:v>
                </c:pt>
                <c:pt idx="678">
                  <c:v>0.60409722222222262</c:v>
                </c:pt>
                <c:pt idx="679">
                  <c:v>0.60416666666666652</c:v>
                </c:pt>
                <c:pt idx="680">
                  <c:v>0.60422453703703705</c:v>
                </c:pt>
                <c:pt idx="681">
                  <c:v>0.60429398148148161</c:v>
                </c:pt>
                <c:pt idx="682">
                  <c:v>0.60436342592592363</c:v>
                </c:pt>
                <c:pt idx="683">
                  <c:v>0.60443287037037063</c:v>
                </c:pt>
                <c:pt idx="684">
                  <c:v>0.60450231481481487</c:v>
                </c:pt>
                <c:pt idx="685">
                  <c:v>0.60457175925925932</c:v>
                </c:pt>
                <c:pt idx="686">
                  <c:v>0.60464120370370733</c:v>
                </c:pt>
                <c:pt idx="687">
                  <c:v>0.60471064814815012</c:v>
                </c:pt>
                <c:pt idx="688">
                  <c:v>0.60476851851852176</c:v>
                </c:pt>
                <c:pt idx="689">
                  <c:v>0.60483796296296122</c:v>
                </c:pt>
                <c:pt idx="690">
                  <c:v>0.60490740740740934</c:v>
                </c:pt>
                <c:pt idx="691">
                  <c:v>0.60497685185185179</c:v>
                </c:pt>
                <c:pt idx="692">
                  <c:v>0.60504629629629858</c:v>
                </c:pt>
                <c:pt idx="693">
                  <c:v>0.60511574074074059</c:v>
                </c:pt>
                <c:pt idx="694">
                  <c:v>0.6051851851851856</c:v>
                </c:pt>
                <c:pt idx="695">
                  <c:v>0.60525462962962961</c:v>
                </c:pt>
                <c:pt idx="696">
                  <c:v>0.60532407407407685</c:v>
                </c:pt>
                <c:pt idx="697">
                  <c:v>0.60539351851852174</c:v>
                </c:pt>
                <c:pt idx="698">
                  <c:v>0.60545138888888894</c:v>
                </c:pt>
                <c:pt idx="699">
                  <c:v>0.60552083333333595</c:v>
                </c:pt>
                <c:pt idx="700">
                  <c:v>0.60559027777777774</c:v>
                </c:pt>
                <c:pt idx="701">
                  <c:v>0.60565972222222264</c:v>
                </c:pt>
                <c:pt idx="702">
                  <c:v>0.60572916666666665</c:v>
                </c:pt>
                <c:pt idx="703">
                  <c:v>0.60579861111111466</c:v>
                </c:pt>
                <c:pt idx="704">
                  <c:v>0.60586805555555756</c:v>
                </c:pt>
                <c:pt idx="705">
                  <c:v>0.60593750000000002</c:v>
                </c:pt>
                <c:pt idx="706">
                  <c:v>0.6060069444444447</c:v>
                </c:pt>
                <c:pt idx="707">
                  <c:v>0.60606481481481667</c:v>
                </c:pt>
                <c:pt idx="708">
                  <c:v>0.60613425925925923</c:v>
                </c:pt>
                <c:pt idx="709">
                  <c:v>0.60620370370370369</c:v>
                </c:pt>
                <c:pt idx="710">
                  <c:v>0.60627314814814814</c:v>
                </c:pt>
                <c:pt idx="711">
                  <c:v>0.60634259259259482</c:v>
                </c:pt>
                <c:pt idx="712">
                  <c:v>0.6064120370370365</c:v>
                </c:pt>
                <c:pt idx="713">
                  <c:v>0.60648148148148162</c:v>
                </c:pt>
                <c:pt idx="714">
                  <c:v>0.60655092592592386</c:v>
                </c:pt>
                <c:pt idx="715">
                  <c:v>0.60660879629629871</c:v>
                </c:pt>
                <c:pt idx="716">
                  <c:v>0.60667824074074073</c:v>
                </c:pt>
                <c:pt idx="717">
                  <c:v>0.60674768518518785</c:v>
                </c:pt>
                <c:pt idx="718">
                  <c:v>0.60681712962962953</c:v>
                </c:pt>
                <c:pt idx="719">
                  <c:v>0.60688657407407465</c:v>
                </c:pt>
                <c:pt idx="720">
                  <c:v>0.6069560185185221</c:v>
                </c:pt>
                <c:pt idx="721">
                  <c:v>0.60702546296296289</c:v>
                </c:pt>
                <c:pt idx="722">
                  <c:v>0.60709490740740935</c:v>
                </c:pt>
                <c:pt idx="723">
                  <c:v>0.60716435185185158</c:v>
                </c:pt>
                <c:pt idx="724">
                  <c:v>0.60722222222222222</c:v>
                </c:pt>
                <c:pt idx="725">
                  <c:v>0.60729166666666856</c:v>
                </c:pt>
                <c:pt idx="726">
                  <c:v>0.60736111111111113</c:v>
                </c:pt>
                <c:pt idx="727">
                  <c:v>0.6074305555555557</c:v>
                </c:pt>
                <c:pt idx="728">
                  <c:v>0.60750000000000004</c:v>
                </c:pt>
                <c:pt idx="729">
                  <c:v>0.60756944444444461</c:v>
                </c:pt>
                <c:pt idx="730">
                  <c:v>0.60763888888889173</c:v>
                </c:pt>
                <c:pt idx="731">
                  <c:v>0.60770833333333596</c:v>
                </c:pt>
                <c:pt idx="732">
                  <c:v>0.60776620370370371</c:v>
                </c:pt>
                <c:pt idx="733">
                  <c:v>0.60790509259259706</c:v>
                </c:pt>
                <c:pt idx="734">
                  <c:v>0.60797453703703763</c:v>
                </c:pt>
                <c:pt idx="735">
                  <c:v>0.60804398148148164</c:v>
                </c:pt>
                <c:pt idx="736">
                  <c:v>0.60810185185185184</c:v>
                </c:pt>
                <c:pt idx="737">
                  <c:v>0.60817129629629896</c:v>
                </c:pt>
                <c:pt idx="738">
                  <c:v>0.60824074074074053</c:v>
                </c:pt>
                <c:pt idx="739">
                  <c:v>0.6083101851851852</c:v>
                </c:pt>
                <c:pt idx="740">
                  <c:v>0.60837962962963144</c:v>
                </c:pt>
                <c:pt idx="741">
                  <c:v>0.60844907407407811</c:v>
                </c:pt>
                <c:pt idx="742">
                  <c:v>0.60851851851852068</c:v>
                </c:pt>
                <c:pt idx="743">
                  <c:v>0.60858796296296036</c:v>
                </c:pt>
                <c:pt idx="744">
                  <c:v>0.60865740740740981</c:v>
                </c:pt>
                <c:pt idx="745">
                  <c:v>0.60871527777777978</c:v>
                </c:pt>
                <c:pt idx="746">
                  <c:v>0.60878472222222224</c:v>
                </c:pt>
                <c:pt idx="747">
                  <c:v>0.6088541666666667</c:v>
                </c:pt>
                <c:pt idx="748">
                  <c:v>0.60892361111111326</c:v>
                </c:pt>
                <c:pt idx="749">
                  <c:v>0.60899305555555783</c:v>
                </c:pt>
                <c:pt idx="750">
                  <c:v>0.60906249999999951</c:v>
                </c:pt>
                <c:pt idx="751">
                  <c:v>0.60913194444444463</c:v>
                </c:pt>
                <c:pt idx="752">
                  <c:v>0.60920138888888964</c:v>
                </c:pt>
                <c:pt idx="753">
                  <c:v>0.60927083333333665</c:v>
                </c:pt>
                <c:pt idx="754">
                  <c:v>0.60932870370370373</c:v>
                </c:pt>
                <c:pt idx="755">
                  <c:v>0.60939814814814863</c:v>
                </c:pt>
                <c:pt idx="756">
                  <c:v>0.60946759259259264</c:v>
                </c:pt>
                <c:pt idx="757">
                  <c:v>0.6095370370370371</c:v>
                </c:pt>
                <c:pt idx="758">
                  <c:v>0.60960648148148333</c:v>
                </c:pt>
                <c:pt idx="759">
                  <c:v>0.6096759259259259</c:v>
                </c:pt>
                <c:pt idx="760">
                  <c:v>0.60974537037037435</c:v>
                </c:pt>
                <c:pt idx="761">
                  <c:v>0.60981481481481703</c:v>
                </c:pt>
                <c:pt idx="762">
                  <c:v>0.60987268518518711</c:v>
                </c:pt>
                <c:pt idx="763">
                  <c:v>0.60994212962962968</c:v>
                </c:pt>
                <c:pt idx="764">
                  <c:v>0.61001157407407625</c:v>
                </c:pt>
                <c:pt idx="765">
                  <c:v>0.6100810185185227</c:v>
                </c:pt>
                <c:pt idx="766">
                  <c:v>0.61015046296296249</c:v>
                </c:pt>
                <c:pt idx="767">
                  <c:v>0.61021990740740761</c:v>
                </c:pt>
                <c:pt idx="768">
                  <c:v>0.61028935185185151</c:v>
                </c:pt>
                <c:pt idx="769">
                  <c:v>0.61035879629629664</c:v>
                </c:pt>
                <c:pt idx="770">
                  <c:v>0.6104166666666665</c:v>
                </c:pt>
                <c:pt idx="771">
                  <c:v>0.61048611111111117</c:v>
                </c:pt>
                <c:pt idx="772">
                  <c:v>0.61055555555555563</c:v>
                </c:pt>
                <c:pt idx="773">
                  <c:v>0.61062500000000308</c:v>
                </c:pt>
                <c:pt idx="774">
                  <c:v>0.61069444444444765</c:v>
                </c:pt>
                <c:pt idx="775">
                  <c:v>0.61076388888889066</c:v>
                </c:pt>
                <c:pt idx="776">
                  <c:v>0.61083333333333534</c:v>
                </c:pt>
                <c:pt idx="777">
                  <c:v>0.61090277777777779</c:v>
                </c:pt>
                <c:pt idx="778">
                  <c:v>0.61097222222222225</c:v>
                </c:pt>
                <c:pt idx="779">
                  <c:v>0.61103009259259622</c:v>
                </c:pt>
                <c:pt idx="780">
                  <c:v>0.61109953703703901</c:v>
                </c:pt>
                <c:pt idx="781">
                  <c:v>0.61116898148148169</c:v>
                </c:pt>
                <c:pt idx="782">
                  <c:v>0.61123842592592559</c:v>
                </c:pt>
                <c:pt idx="783">
                  <c:v>0.61130787037037271</c:v>
                </c:pt>
                <c:pt idx="784">
                  <c:v>0.61137731481481483</c:v>
                </c:pt>
                <c:pt idx="785">
                  <c:v>0.61144675925925929</c:v>
                </c:pt>
                <c:pt idx="786">
                  <c:v>0.61151620370370352</c:v>
                </c:pt>
                <c:pt idx="787">
                  <c:v>0.61157407407407638</c:v>
                </c:pt>
                <c:pt idx="788">
                  <c:v>0.61164351851852305</c:v>
                </c:pt>
                <c:pt idx="789">
                  <c:v>0.61171296296296063</c:v>
                </c:pt>
                <c:pt idx="790">
                  <c:v>0.61178240740740764</c:v>
                </c:pt>
                <c:pt idx="791">
                  <c:v>0.61185185185185265</c:v>
                </c:pt>
                <c:pt idx="792">
                  <c:v>0.61192129629629977</c:v>
                </c:pt>
                <c:pt idx="793">
                  <c:v>0.61199074074074067</c:v>
                </c:pt>
                <c:pt idx="794">
                  <c:v>0.61206018518518512</c:v>
                </c:pt>
                <c:pt idx="795">
                  <c:v>0.61212962962963191</c:v>
                </c:pt>
                <c:pt idx="796">
                  <c:v>0.6121875</c:v>
                </c:pt>
                <c:pt idx="797">
                  <c:v>0.61225694444444445</c:v>
                </c:pt>
                <c:pt idx="798">
                  <c:v>0.61232638888888891</c:v>
                </c:pt>
                <c:pt idx="799">
                  <c:v>0.61239583333333736</c:v>
                </c:pt>
                <c:pt idx="800">
                  <c:v>0.61246527777777782</c:v>
                </c:pt>
                <c:pt idx="801">
                  <c:v>0.61253472222222227</c:v>
                </c:pt>
                <c:pt idx="802">
                  <c:v>0.61260416666666673</c:v>
                </c:pt>
                <c:pt idx="803">
                  <c:v>0.61266203703703703</c:v>
                </c:pt>
                <c:pt idx="804">
                  <c:v>0.61273148148148382</c:v>
                </c:pt>
                <c:pt idx="805">
                  <c:v>0.6128009259259255</c:v>
                </c:pt>
                <c:pt idx="806">
                  <c:v>0.61287037037037295</c:v>
                </c:pt>
                <c:pt idx="807">
                  <c:v>0.61293981481481741</c:v>
                </c:pt>
                <c:pt idx="808">
                  <c:v>0.61300925925925964</c:v>
                </c:pt>
                <c:pt idx="809">
                  <c:v>0.61307870370370365</c:v>
                </c:pt>
                <c:pt idx="810">
                  <c:v>0.61314814814814989</c:v>
                </c:pt>
                <c:pt idx="811">
                  <c:v>0.61320601851852174</c:v>
                </c:pt>
                <c:pt idx="812">
                  <c:v>0.61327546296296298</c:v>
                </c:pt>
                <c:pt idx="813">
                  <c:v>0.61334490740740921</c:v>
                </c:pt>
                <c:pt idx="814">
                  <c:v>0.61341435185185156</c:v>
                </c:pt>
                <c:pt idx="815">
                  <c:v>0.61348379629629635</c:v>
                </c:pt>
                <c:pt idx="816">
                  <c:v>0.61355324074074058</c:v>
                </c:pt>
                <c:pt idx="817">
                  <c:v>0.6136226851851877</c:v>
                </c:pt>
                <c:pt idx="818">
                  <c:v>0.6136921296296296</c:v>
                </c:pt>
                <c:pt idx="819">
                  <c:v>0.61376157407407683</c:v>
                </c:pt>
                <c:pt idx="820">
                  <c:v>0.6138194444444468</c:v>
                </c:pt>
                <c:pt idx="821">
                  <c:v>0.61388888888889104</c:v>
                </c:pt>
                <c:pt idx="822">
                  <c:v>0.61395833333333572</c:v>
                </c:pt>
                <c:pt idx="823">
                  <c:v>0.61402777777777773</c:v>
                </c:pt>
                <c:pt idx="824">
                  <c:v>0.61409722222222263</c:v>
                </c:pt>
                <c:pt idx="825">
                  <c:v>0.61416666666666653</c:v>
                </c:pt>
                <c:pt idx="826">
                  <c:v>0.61423611111111109</c:v>
                </c:pt>
                <c:pt idx="827">
                  <c:v>0.61430555555555733</c:v>
                </c:pt>
                <c:pt idx="828">
                  <c:v>0.614375000000002</c:v>
                </c:pt>
                <c:pt idx="829">
                  <c:v>0.61443287037037064</c:v>
                </c:pt>
                <c:pt idx="830">
                  <c:v>0.61450231481481488</c:v>
                </c:pt>
                <c:pt idx="831">
                  <c:v>0.61457175925925933</c:v>
                </c:pt>
                <c:pt idx="832">
                  <c:v>0.61464120370370756</c:v>
                </c:pt>
                <c:pt idx="833">
                  <c:v>0.61471064814815013</c:v>
                </c:pt>
                <c:pt idx="834">
                  <c:v>0.61478009259259669</c:v>
                </c:pt>
                <c:pt idx="835">
                  <c:v>0.61484953703703926</c:v>
                </c:pt>
                <c:pt idx="836">
                  <c:v>0.61491898148148161</c:v>
                </c:pt>
                <c:pt idx="837">
                  <c:v>0.6149768518518518</c:v>
                </c:pt>
                <c:pt idx="838">
                  <c:v>0.6150462962962987</c:v>
                </c:pt>
                <c:pt idx="839">
                  <c:v>0.61511574074074049</c:v>
                </c:pt>
                <c:pt idx="840">
                  <c:v>0.61518518518518561</c:v>
                </c:pt>
                <c:pt idx="841">
                  <c:v>0.61525462962962962</c:v>
                </c:pt>
                <c:pt idx="842">
                  <c:v>0.61532407407407719</c:v>
                </c:pt>
                <c:pt idx="843">
                  <c:v>0.61539351851852175</c:v>
                </c:pt>
                <c:pt idx="844">
                  <c:v>0.61546296296295944</c:v>
                </c:pt>
                <c:pt idx="845">
                  <c:v>0.61553240740740744</c:v>
                </c:pt>
                <c:pt idx="846">
                  <c:v>0.6156018518518539</c:v>
                </c:pt>
                <c:pt idx="847">
                  <c:v>0.61565972222222265</c:v>
                </c:pt>
                <c:pt idx="848">
                  <c:v>0.61572916666666844</c:v>
                </c:pt>
                <c:pt idx="849">
                  <c:v>0.61579861111111511</c:v>
                </c:pt>
                <c:pt idx="850">
                  <c:v>0.61586805555555768</c:v>
                </c:pt>
                <c:pt idx="851">
                  <c:v>0.61593750000000003</c:v>
                </c:pt>
                <c:pt idx="852">
                  <c:v>0.6160069444444447</c:v>
                </c:pt>
                <c:pt idx="853">
                  <c:v>0.61607638888888883</c:v>
                </c:pt>
                <c:pt idx="854">
                  <c:v>0.61614583333333783</c:v>
                </c:pt>
                <c:pt idx="855">
                  <c:v>0.6162037037037037</c:v>
                </c:pt>
                <c:pt idx="856">
                  <c:v>0.61627314814814815</c:v>
                </c:pt>
                <c:pt idx="857">
                  <c:v>0.61634259259259483</c:v>
                </c:pt>
                <c:pt idx="858">
                  <c:v>0.61641203703703706</c:v>
                </c:pt>
                <c:pt idx="859">
                  <c:v>0.61648148148148163</c:v>
                </c:pt>
                <c:pt idx="860">
                  <c:v>0.61655092592592398</c:v>
                </c:pt>
                <c:pt idx="861">
                  <c:v>0.61662037037037365</c:v>
                </c:pt>
                <c:pt idx="862">
                  <c:v>0.61668981481481844</c:v>
                </c:pt>
                <c:pt idx="863">
                  <c:v>0.61675925925926123</c:v>
                </c:pt>
                <c:pt idx="864">
                  <c:v>0.61681712962962953</c:v>
                </c:pt>
                <c:pt idx="865">
                  <c:v>0.61688657407407588</c:v>
                </c:pt>
                <c:pt idx="866">
                  <c:v>0.61695601851852211</c:v>
                </c:pt>
                <c:pt idx="867">
                  <c:v>0.6170254629629629</c:v>
                </c:pt>
                <c:pt idx="868">
                  <c:v>0.61709490740740969</c:v>
                </c:pt>
                <c:pt idx="869">
                  <c:v>0.61716435185185159</c:v>
                </c:pt>
                <c:pt idx="870">
                  <c:v>0.6172337962962966</c:v>
                </c:pt>
                <c:pt idx="871">
                  <c:v>0.61729166666666868</c:v>
                </c:pt>
                <c:pt idx="872">
                  <c:v>0.61736111111111114</c:v>
                </c:pt>
                <c:pt idx="873">
                  <c:v>0.6174305555555557</c:v>
                </c:pt>
                <c:pt idx="874">
                  <c:v>0.61750000000000005</c:v>
                </c:pt>
                <c:pt idx="875">
                  <c:v>0.61756944444444462</c:v>
                </c:pt>
                <c:pt idx="876">
                  <c:v>0.61763888888889174</c:v>
                </c:pt>
                <c:pt idx="877">
                  <c:v>0.61770833333333652</c:v>
                </c:pt>
                <c:pt idx="878">
                  <c:v>0.61777777777777865</c:v>
                </c:pt>
                <c:pt idx="879">
                  <c:v>0.61784722222222399</c:v>
                </c:pt>
                <c:pt idx="880">
                  <c:v>0.61790509259259707</c:v>
                </c:pt>
                <c:pt idx="881">
                  <c:v>0.61797453703703764</c:v>
                </c:pt>
                <c:pt idx="882">
                  <c:v>0.61804398148148165</c:v>
                </c:pt>
                <c:pt idx="883">
                  <c:v>0.61811342592592411</c:v>
                </c:pt>
                <c:pt idx="884">
                  <c:v>0.61818287037037234</c:v>
                </c:pt>
                <c:pt idx="885">
                  <c:v>0.6182523148148148</c:v>
                </c:pt>
                <c:pt idx="886">
                  <c:v>0.61832175925925925</c:v>
                </c:pt>
                <c:pt idx="887">
                  <c:v>0.61839120370370593</c:v>
                </c:pt>
                <c:pt idx="888">
                  <c:v>0.61844907407407812</c:v>
                </c:pt>
                <c:pt idx="889">
                  <c:v>0.6185185185185208</c:v>
                </c:pt>
                <c:pt idx="890">
                  <c:v>0.61858796296296037</c:v>
                </c:pt>
                <c:pt idx="891">
                  <c:v>0.61865740740740971</c:v>
                </c:pt>
                <c:pt idx="892">
                  <c:v>0.61872685185185183</c:v>
                </c:pt>
                <c:pt idx="893">
                  <c:v>0.61879629629629895</c:v>
                </c:pt>
                <c:pt idx="894">
                  <c:v>0.61886574074074052</c:v>
                </c:pt>
                <c:pt idx="895">
                  <c:v>0.61893518518518564</c:v>
                </c:pt>
                <c:pt idx="896">
                  <c:v>0.61900462962962965</c:v>
                </c:pt>
                <c:pt idx="897">
                  <c:v>0.61907407407407766</c:v>
                </c:pt>
                <c:pt idx="898">
                  <c:v>0.61913194444444464</c:v>
                </c:pt>
                <c:pt idx="899">
                  <c:v>0.61920138888888965</c:v>
                </c:pt>
                <c:pt idx="900">
                  <c:v>0.61927083333333688</c:v>
                </c:pt>
                <c:pt idx="901">
                  <c:v>0.61934027777777978</c:v>
                </c:pt>
                <c:pt idx="902">
                  <c:v>0.61940972222222224</c:v>
                </c:pt>
                <c:pt idx="903">
                  <c:v>0.61947916666666669</c:v>
                </c:pt>
                <c:pt idx="904">
                  <c:v>0.61954861111111348</c:v>
                </c:pt>
                <c:pt idx="905">
                  <c:v>0.61960648148148345</c:v>
                </c:pt>
                <c:pt idx="906">
                  <c:v>0.61967592592592591</c:v>
                </c:pt>
                <c:pt idx="907">
                  <c:v>0.61974537037037436</c:v>
                </c:pt>
                <c:pt idx="908">
                  <c:v>0.61981481481481704</c:v>
                </c:pt>
                <c:pt idx="909">
                  <c:v>0.61988425925925961</c:v>
                </c:pt>
                <c:pt idx="910">
                  <c:v>0.61995370370370373</c:v>
                </c:pt>
                <c:pt idx="911">
                  <c:v>0.62002314814814863</c:v>
                </c:pt>
                <c:pt idx="912">
                  <c:v>0.62009259259259575</c:v>
                </c:pt>
                <c:pt idx="913">
                  <c:v>0.62016203703703698</c:v>
                </c:pt>
                <c:pt idx="914">
                  <c:v>0.62021990740740762</c:v>
                </c:pt>
                <c:pt idx="915">
                  <c:v>0.62028935185185186</c:v>
                </c:pt>
                <c:pt idx="916">
                  <c:v>0.62035879629629664</c:v>
                </c:pt>
                <c:pt idx="917">
                  <c:v>0.62042824074074077</c:v>
                </c:pt>
                <c:pt idx="918">
                  <c:v>0.620497685185187</c:v>
                </c:pt>
                <c:pt idx="919">
                  <c:v>0.62056712962962957</c:v>
                </c:pt>
                <c:pt idx="920">
                  <c:v>0.62063657407407613</c:v>
                </c:pt>
                <c:pt idx="921">
                  <c:v>0.6207060185185227</c:v>
                </c:pt>
                <c:pt idx="922">
                  <c:v>0.62076388888889089</c:v>
                </c:pt>
                <c:pt idx="923">
                  <c:v>0.62083333333333535</c:v>
                </c:pt>
                <c:pt idx="924">
                  <c:v>0.6209027777777778</c:v>
                </c:pt>
                <c:pt idx="925">
                  <c:v>0.6209722222222227</c:v>
                </c:pt>
                <c:pt idx="926">
                  <c:v>0.62104166666666882</c:v>
                </c:pt>
                <c:pt idx="927">
                  <c:v>0.62111111111111161</c:v>
                </c:pt>
                <c:pt idx="928">
                  <c:v>0.62118055555555562</c:v>
                </c:pt>
                <c:pt idx="929">
                  <c:v>0.62123842592592549</c:v>
                </c:pt>
                <c:pt idx="930">
                  <c:v>0.62130787037037272</c:v>
                </c:pt>
                <c:pt idx="931">
                  <c:v>0.62137731481481484</c:v>
                </c:pt>
                <c:pt idx="932">
                  <c:v>0.6214467592592593</c:v>
                </c:pt>
                <c:pt idx="933">
                  <c:v>0.62151620370370353</c:v>
                </c:pt>
                <c:pt idx="934">
                  <c:v>0.62158564814814865</c:v>
                </c:pt>
                <c:pt idx="935">
                  <c:v>0.62165509259259799</c:v>
                </c:pt>
                <c:pt idx="936">
                  <c:v>0.621724537037039</c:v>
                </c:pt>
                <c:pt idx="937">
                  <c:v>0.62179398148148346</c:v>
                </c:pt>
                <c:pt idx="938">
                  <c:v>0.62185185185185265</c:v>
                </c:pt>
                <c:pt idx="939">
                  <c:v>0.6219212962963</c:v>
                </c:pt>
                <c:pt idx="940">
                  <c:v>0.62199074074074068</c:v>
                </c:pt>
                <c:pt idx="941">
                  <c:v>0.62206018518518513</c:v>
                </c:pt>
                <c:pt idx="942">
                  <c:v>0.62212962962963192</c:v>
                </c:pt>
                <c:pt idx="943">
                  <c:v>0.62219907407407804</c:v>
                </c:pt>
                <c:pt idx="944">
                  <c:v>0.62226851851852083</c:v>
                </c:pt>
                <c:pt idx="945">
                  <c:v>0.62233796296296062</c:v>
                </c:pt>
                <c:pt idx="946">
                  <c:v>0.62240740740740763</c:v>
                </c:pt>
                <c:pt idx="947">
                  <c:v>0.62247685185185186</c:v>
                </c:pt>
                <c:pt idx="948">
                  <c:v>0.62253472222222228</c:v>
                </c:pt>
                <c:pt idx="949">
                  <c:v>0.62260416666666674</c:v>
                </c:pt>
                <c:pt idx="950">
                  <c:v>0.6226736111111143</c:v>
                </c:pt>
                <c:pt idx="951">
                  <c:v>0.62274305555555876</c:v>
                </c:pt>
                <c:pt idx="952">
                  <c:v>0.62281249999999999</c:v>
                </c:pt>
                <c:pt idx="953">
                  <c:v>0.6229513888888909</c:v>
                </c:pt>
                <c:pt idx="954">
                  <c:v>0.62302083333333735</c:v>
                </c:pt>
                <c:pt idx="955">
                  <c:v>0.62309027777778003</c:v>
                </c:pt>
                <c:pt idx="956">
                  <c:v>0.6231597222222226</c:v>
                </c:pt>
                <c:pt idx="957">
                  <c:v>0.62322916666666661</c:v>
                </c:pt>
                <c:pt idx="958">
                  <c:v>0.62329861111111384</c:v>
                </c:pt>
                <c:pt idx="959">
                  <c:v>0.62335648148148171</c:v>
                </c:pt>
                <c:pt idx="960">
                  <c:v>0.62342592592592549</c:v>
                </c:pt>
                <c:pt idx="961">
                  <c:v>0.62349537037037295</c:v>
                </c:pt>
                <c:pt idx="962">
                  <c:v>0.62356481481481485</c:v>
                </c:pt>
                <c:pt idx="963">
                  <c:v>0.62363425925925964</c:v>
                </c:pt>
                <c:pt idx="964">
                  <c:v>0.62370370370370465</c:v>
                </c:pt>
                <c:pt idx="965">
                  <c:v>0.62377314814814999</c:v>
                </c:pt>
                <c:pt idx="966">
                  <c:v>0.62384259259259656</c:v>
                </c:pt>
                <c:pt idx="967">
                  <c:v>0.62391203703703701</c:v>
                </c:pt>
                <c:pt idx="968">
                  <c:v>0.6239814814814838</c:v>
                </c:pt>
                <c:pt idx="969">
                  <c:v>0.62405092592592559</c:v>
                </c:pt>
                <c:pt idx="970">
                  <c:v>0.62410879629629823</c:v>
                </c:pt>
                <c:pt idx="971">
                  <c:v>0.62417824074074069</c:v>
                </c:pt>
                <c:pt idx="972">
                  <c:v>0.62424768518518736</c:v>
                </c:pt>
                <c:pt idx="973">
                  <c:v>0.62431712962962949</c:v>
                </c:pt>
                <c:pt idx="974">
                  <c:v>0.62438657407407405</c:v>
                </c:pt>
                <c:pt idx="975">
                  <c:v>0.62445601851852106</c:v>
                </c:pt>
                <c:pt idx="976">
                  <c:v>0.62452546296296296</c:v>
                </c:pt>
                <c:pt idx="977">
                  <c:v>0.62459490740740764</c:v>
                </c:pt>
                <c:pt idx="978">
                  <c:v>0.62465277777777783</c:v>
                </c:pt>
                <c:pt idx="979">
                  <c:v>0.62472222222222262</c:v>
                </c:pt>
                <c:pt idx="980">
                  <c:v>0.62479166666666963</c:v>
                </c:pt>
                <c:pt idx="981">
                  <c:v>0.62486111111111164</c:v>
                </c:pt>
                <c:pt idx="982">
                  <c:v>0.62493055555555665</c:v>
                </c:pt>
                <c:pt idx="983">
                  <c:v>0.62500000000000189</c:v>
                </c:pt>
                <c:pt idx="984">
                  <c:v>0.62506944444444645</c:v>
                </c:pt>
                <c:pt idx="985">
                  <c:v>0.62512731481481565</c:v>
                </c:pt>
                <c:pt idx="986">
                  <c:v>0.62520833333333581</c:v>
                </c:pt>
                <c:pt idx="987">
                  <c:v>0.62527777777777771</c:v>
                </c:pt>
                <c:pt idx="988">
                  <c:v>0.62533564814815013</c:v>
                </c:pt>
                <c:pt idx="989">
                  <c:v>0.62540509259259669</c:v>
                </c:pt>
                <c:pt idx="990">
                  <c:v>0.62547453703703704</c:v>
                </c:pt>
                <c:pt idx="991">
                  <c:v>0.6255439814814816</c:v>
                </c:pt>
                <c:pt idx="992">
                  <c:v>0.6256134259259255</c:v>
                </c:pt>
                <c:pt idx="993">
                  <c:v>0.62568287037037296</c:v>
                </c:pt>
                <c:pt idx="994">
                  <c:v>0.62575231481481564</c:v>
                </c:pt>
                <c:pt idx="995">
                  <c:v>0.62581018518518561</c:v>
                </c:pt>
                <c:pt idx="996">
                  <c:v>0.62587962962963206</c:v>
                </c:pt>
                <c:pt idx="997">
                  <c:v>0.62594907407407874</c:v>
                </c:pt>
                <c:pt idx="998">
                  <c:v>0.62601851851852175</c:v>
                </c:pt>
                <c:pt idx="999">
                  <c:v>0.62608796296296099</c:v>
                </c:pt>
                <c:pt idx="1000">
                  <c:v>0.62615740740740922</c:v>
                </c:pt>
                <c:pt idx="1001">
                  <c:v>0.62622685185185178</c:v>
                </c:pt>
                <c:pt idx="1002">
                  <c:v>0.62629629629629824</c:v>
                </c:pt>
                <c:pt idx="1003">
                  <c:v>0.62635416666666666</c:v>
                </c:pt>
                <c:pt idx="1004">
                  <c:v>0.626423611111113</c:v>
                </c:pt>
                <c:pt idx="1005">
                  <c:v>0.62649305555555757</c:v>
                </c:pt>
                <c:pt idx="1006">
                  <c:v>0.62656249999999958</c:v>
                </c:pt>
                <c:pt idx="1007">
                  <c:v>0.62663194444444681</c:v>
                </c:pt>
                <c:pt idx="1008">
                  <c:v>0.62670138888889115</c:v>
                </c:pt>
                <c:pt idx="1009">
                  <c:v>0.62677083333333761</c:v>
                </c:pt>
                <c:pt idx="1010">
                  <c:v>0.62684027777778051</c:v>
                </c:pt>
                <c:pt idx="1011">
                  <c:v>0.62690972222222263</c:v>
                </c:pt>
                <c:pt idx="1012">
                  <c:v>0.62696759259259482</c:v>
                </c:pt>
                <c:pt idx="1013">
                  <c:v>0.62703703703703761</c:v>
                </c:pt>
                <c:pt idx="1014">
                  <c:v>0.62710648148148163</c:v>
                </c:pt>
                <c:pt idx="1015">
                  <c:v>0.62717592592592586</c:v>
                </c:pt>
                <c:pt idx="1016">
                  <c:v>0.62724537037037364</c:v>
                </c:pt>
                <c:pt idx="1017">
                  <c:v>0.62731481481481655</c:v>
                </c:pt>
                <c:pt idx="1018">
                  <c:v>0.62737268518518563</c:v>
                </c:pt>
                <c:pt idx="1019">
                  <c:v>0.62744212962962953</c:v>
                </c:pt>
                <c:pt idx="1020">
                  <c:v>0.62751157407407465</c:v>
                </c:pt>
                <c:pt idx="1021">
                  <c:v>0.6275810185185221</c:v>
                </c:pt>
                <c:pt idx="1022">
                  <c:v>0.62765046296296301</c:v>
                </c:pt>
                <c:pt idx="1023">
                  <c:v>0.62771990740740946</c:v>
                </c:pt>
                <c:pt idx="1024">
                  <c:v>0.62778935185185192</c:v>
                </c:pt>
                <c:pt idx="1025">
                  <c:v>0.6278587962962987</c:v>
                </c:pt>
                <c:pt idx="1026">
                  <c:v>0.62792824074074072</c:v>
                </c:pt>
                <c:pt idx="1027">
                  <c:v>0.62798611111111113</c:v>
                </c:pt>
                <c:pt idx="1028">
                  <c:v>0.62805555555555792</c:v>
                </c:pt>
                <c:pt idx="1029">
                  <c:v>0.62812499999999993</c:v>
                </c:pt>
                <c:pt idx="1030">
                  <c:v>0.62819444444444672</c:v>
                </c:pt>
                <c:pt idx="1031">
                  <c:v>0.62826388888888884</c:v>
                </c:pt>
                <c:pt idx="1032">
                  <c:v>0.62833333333333363</c:v>
                </c:pt>
                <c:pt idx="1033">
                  <c:v>0.62840277777777753</c:v>
                </c:pt>
                <c:pt idx="1034">
                  <c:v>0.62847222222222221</c:v>
                </c:pt>
                <c:pt idx="1035">
                  <c:v>0.62854166666666844</c:v>
                </c:pt>
                <c:pt idx="1036">
                  <c:v>0.62861111111111312</c:v>
                </c:pt>
                <c:pt idx="1037">
                  <c:v>0.62868055555555769</c:v>
                </c:pt>
                <c:pt idx="1038">
                  <c:v>0.62873842592592599</c:v>
                </c:pt>
                <c:pt idx="1039">
                  <c:v>0.62880787037037433</c:v>
                </c:pt>
                <c:pt idx="1040">
                  <c:v>0.62887731481481679</c:v>
                </c:pt>
                <c:pt idx="1041">
                  <c:v>0.62894675925925925</c:v>
                </c:pt>
                <c:pt idx="1042">
                  <c:v>0.6290162037037037</c:v>
                </c:pt>
                <c:pt idx="1043">
                  <c:v>0.6290856481481506</c:v>
                </c:pt>
                <c:pt idx="1044">
                  <c:v>0.62915509259259705</c:v>
                </c:pt>
                <c:pt idx="1045">
                  <c:v>0.62922453703703762</c:v>
                </c:pt>
                <c:pt idx="1046">
                  <c:v>0.6292824074074076</c:v>
                </c:pt>
                <c:pt idx="1047">
                  <c:v>0.62935185185185183</c:v>
                </c:pt>
                <c:pt idx="1048">
                  <c:v>0.62942129629629895</c:v>
                </c:pt>
                <c:pt idx="1049">
                  <c:v>0.62949074074074052</c:v>
                </c:pt>
                <c:pt idx="1050">
                  <c:v>0.62956018518518519</c:v>
                </c:pt>
                <c:pt idx="1051">
                  <c:v>0.62962962962963276</c:v>
                </c:pt>
                <c:pt idx="1052">
                  <c:v>0.62969907407407943</c:v>
                </c:pt>
                <c:pt idx="1053">
                  <c:v>0.62976851851852256</c:v>
                </c:pt>
                <c:pt idx="1054">
                  <c:v>0.62983796296296257</c:v>
                </c:pt>
                <c:pt idx="1055">
                  <c:v>0.6299074074074098</c:v>
                </c:pt>
                <c:pt idx="1056">
                  <c:v>0.62996527777777955</c:v>
                </c:pt>
                <c:pt idx="1057">
                  <c:v>0.63003472222222223</c:v>
                </c:pt>
                <c:pt idx="1058">
                  <c:v>0.63010416666666669</c:v>
                </c:pt>
                <c:pt idx="1059">
                  <c:v>0.63017361111111336</c:v>
                </c:pt>
                <c:pt idx="1060">
                  <c:v>0.63024305555555782</c:v>
                </c:pt>
                <c:pt idx="1061">
                  <c:v>0.6303124999999995</c:v>
                </c:pt>
                <c:pt idx="1062">
                  <c:v>0.63038194444444462</c:v>
                </c:pt>
                <c:pt idx="1063">
                  <c:v>0.63045138888888885</c:v>
                </c:pt>
                <c:pt idx="1064">
                  <c:v>0.6305092592592596</c:v>
                </c:pt>
                <c:pt idx="1065">
                  <c:v>0.63059027777777865</c:v>
                </c:pt>
                <c:pt idx="1066">
                  <c:v>0.63064814814815084</c:v>
                </c:pt>
                <c:pt idx="1067">
                  <c:v>0.63071759259259574</c:v>
                </c:pt>
                <c:pt idx="1068">
                  <c:v>0.63078703703703765</c:v>
                </c:pt>
                <c:pt idx="1069">
                  <c:v>0.63085648148148332</c:v>
                </c:pt>
                <c:pt idx="1070">
                  <c:v>0.63092592592592589</c:v>
                </c:pt>
                <c:pt idx="1071">
                  <c:v>0.63099537037037434</c:v>
                </c:pt>
                <c:pt idx="1072">
                  <c:v>0.63106481481481691</c:v>
                </c:pt>
                <c:pt idx="1073">
                  <c:v>0.63112268518518699</c:v>
                </c:pt>
                <c:pt idx="1074">
                  <c:v>0.63119212962962967</c:v>
                </c:pt>
                <c:pt idx="1075">
                  <c:v>0.63126157407407602</c:v>
                </c:pt>
                <c:pt idx="1076">
                  <c:v>0.63133101851852247</c:v>
                </c:pt>
                <c:pt idx="1077">
                  <c:v>0.63140046296296259</c:v>
                </c:pt>
                <c:pt idx="1078">
                  <c:v>0.6314699074074076</c:v>
                </c:pt>
                <c:pt idx="1079">
                  <c:v>0.6315393518518515</c:v>
                </c:pt>
                <c:pt idx="1080">
                  <c:v>0.63160879629629896</c:v>
                </c:pt>
                <c:pt idx="1081">
                  <c:v>0.63166666666666671</c:v>
                </c:pt>
                <c:pt idx="1082">
                  <c:v>0.63185185185185366</c:v>
                </c:pt>
                <c:pt idx="1083">
                  <c:v>0.63192129629630012</c:v>
                </c:pt>
                <c:pt idx="1084">
                  <c:v>0.63199074074074069</c:v>
                </c:pt>
                <c:pt idx="1085">
                  <c:v>0.63206018518518514</c:v>
                </c:pt>
                <c:pt idx="1086">
                  <c:v>0.63212962962963182</c:v>
                </c:pt>
                <c:pt idx="1087">
                  <c:v>0.63219907407407805</c:v>
                </c:pt>
                <c:pt idx="1088">
                  <c:v>0.63225694444444469</c:v>
                </c:pt>
                <c:pt idx="1089">
                  <c:v>0.63232638888888892</c:v>
                </c:pt>
                <c:pt idx="1090">
                  <c:v>0.6323958333333376</c:v>
                </c:pt>
                <c:pt idx="1091">
                  <c:v>0.63246527777777783</c:v>
                </c:pt>
                <c:pt idx="1092">
                  <c:v>0.63253472222222229</c:v>
                </c:pt>
                <c:pt idx="1093">
                  <c:v>0.63260416666666663</c:v>
                </c:pt>
                <c:pt idx="1094">
                  <c:v>0.63267361111111431</c:v>
                </c:pt>
                <c:pt idx="1095">
                  <c:v>0.63274305555555876</c:v>
                </c:pt>
                <c:pt idx="1096">
                  <c:v>0.63280092592592596</c:v>
                </c:pt>
                <c:pt idx="1097">
                  <c:v>0.63287037037037353</c:v>
                </c:pt>
                <c:pt idx="1098">
                  <c:v>0.63295138888889091</c:v>
                </c:pt>
                <c:pt idx="1099">
                  <c:v>0.63300925925926099</c:v>
                </c:pt>
                <c:pt idx="1100">
                  <c:v>0.63307870370370556</c:v>
                </c:pt>
                <c:pt idx="1101">
                  <c:v>0.63314814814815013</c:v>
                </c:pt>
                <c:pt idx="1102">
                  <c:v>0.63321759259259491</c:v>
                </c:pt>
                <c:pt idx="1103">
                  <c:v>0.63328703703703704</c:v>
                </c:pt>
                <c:pt idx="1104">
                  <c:v>0.6333564814814816</c:v>
                </c:pt>
                <c:pt idx="1105">
                  <c:v>0.63341435185185158</c:v>
                </c:pt>
                <c:pt idx="1106">
                  <c:v>0.6334837962962967</c:v>
                </c:pt>
                <c:pt idx="1107">
                  <c:v>0.63355324074074049</c:v>
                </c:pt>
                <c:pt idx="1108">
                  <c:v>0.63362268518518761</c:v>
                </c:pt>
                <c:pt idx="1109">
                  <c:v>0.63369212962962962</c:v>
                </c:pt>
                <c:pt idx="1110">
                  <c:v>0.63376157407407685</c:v>
                </c:pt>
                <c:pt idx="1111">
                  <c:v>0.63383101851852386</c:v>
                </c:pt>
                <c:pt idx="1112">
                  <c:v>0.63390046296296299</c:v>
                </c:pt>
                <c:pt idx="1113">
                  <c:v>0.63396990740740922</c:v>
                </c:pt>
                <c:pt idx="1114">
                  <c:v>0.63403935185185178</c:v>
                </c:pt>
                <c:pt idx="1115">
                  <c:v>0.63409722222222265</c:v>
                </c:pt>
                <c:pt idx="1116">
                  <c:v>0.63416666666666666</c:v>
                </c:pt>
                <c:pt idx="1117">
                  <c:v>0.63423611111111111</c:v>
                </c:pt>
                <c:pt idx="1118">
                  <c:v>0.63430555555555757</c:v>
                </c:pt>
                <c:pt idx="1119">
                  <c:v>0.63437500000000213</c:v>
                </c:pt>
                <c:pt idx="1120">
                  <c:v>0.63444444444444681</c:v>
                </c:pt>
                <c:pt idx="1121">
                  <c:v>0.63451388888888893</c:v>
                </c:pt>
                <c:pt idx="1122">
                  <c:v>0.63458333333333361</c:v>
                </c:pt>
                <c:pt idx="1123">
                  <c:v>0.63465277777777784</c:v>
                </c:pt>
                <c:pt idx="1124">
                  <c:v>0.63471064814815048</c:v>
                </c:pt>
                <c:pt idx="1125">
                  <c:v>0.6347800925925966</c:v>
                </c:pt>
                <c:pt idx="1126">
                  <c:v>0.63484953703703983</c:v>
                </c:pt>
                <c:pt idx="1127">
                  <c:v>0.63491898148148163</c:v>
                </c:pt>
                <c:pt idx="1128">
                  <c:v>0.63498842592592586</c:v>
                </c:pt>
                <c:pt idx="1129">
                  <c:v>0.63505787037037364</c:v>
                </c:pt>
                <c:pt idx="1130">
                  <c:v>0.63512731481481655</c:v>
                </c:pt>
                <c:pt idx="1131">
                  <c:v>0.63519675925925922</c:v>
                </c:pt>
                <c:pt idx="1132">
                  <c:v>0.63526620370370368</c:v>
                </c:pt>
                <c:pt idx="1133">
                  <c:v>0.63533564814815036</c:v>
                </c:pt>
                <c:pt idx="1134">
                  <c:v>0.6353935185185221</c:v>
                </c:pt>
                <c:pt idx="1135">
                  <c:v>0.63546296296295979</c:v>
                </c:pt>
                <c:pt idx="1136">
                  <c:v>0.63553240740740768</c:v>
                </c:pt>
                <c:pt idx="1137">
                  <c:v>0.63560185185185414</c:v>
                </c:pt>
                <c:pt idx="1138">
                  <c:v>0.63567129629630037</c:v>
                </c:pt>
                <c:pt idx="1139">
                  <c:v>0.63574074074074072</c:v>
                </c:pt>
                <c:pt idx="1140">
                  <c:v>0.63581018518518562</c:v>
                </c:pt>
                <c:pt idx="1141">
                  <c:v>0.63587962962963218</c:v>
                </c:pt>
                <c:pt idx="1142">
                  <c:v>0.63599537037037435</c:v>
                </c:pt>
                <c:pt idx="1143">
                  <c:v>0.63607638888888884</c:v>
                </c:pt>
                <c:pt idx="1144">
                  <c:v>0.6361342592592597</c:v>
                </c:pt>
                <c:pt idx="1145">
                  <c:v>0.63620370370370372</c:v>
                </c:pt>
                <c:pt idx="1146">
                  <c:v>0.63627314814814862</c:v>
                </c:pt>
                <c:pt idx="1147">
                  <c:v>0.63634259259259518</c:v>
                </c:pt>
                <c:pt idx="1148">
                  <c:v>0.63641203703703708</c:v>
                </c:pt>
                <c:pt idx="1149">
                  <c:v>0.63648148148148165</c:v>
                </c:pt>
                <c:pt idx="1150">
                  <c:v>0.63655092592592422</c:v>
                </c:pt>
                <c:pt idx="1151">
                  <c:v>0.63660879629629896</c:v>
                </c:pt>
                <c:pt idx="1152">
                  <c:v>0.63667824074074075</c:v>
                </c:pt>
                <c:pt idx="1153">
                  <c:v>0.63674768518518843</c:v>
                </c:pt>
                <c:pt idx="1154">
                  <c:v>0.63681712962962966</c:v>
                </c:pt>
                <c:pt idx="1155">
                  <c:v>0.63688657407407601</c:v>
                </c:pt>
                <c:pt idx="1156">
                  <c:v>0.63695601851852246</c:v>
                </c:pt>
                <c:pt idx="1157">
                  <c:v>0.63702546296296292</c:v>
                </c:pt>
                <c:pt idx="1158">
                  <c:v>0.63709490740740971</c:v>
                </c:pt>
                <c:pt idx="1159">
                  <c:v>0.6371643518518515</c:v>
                </c:pt>
                <c:pt idx="1160">
                  <c:v>0.63723379629629662</c:v>
                </c:pt>
                <c:pt idx="1161">
                  <c:v>0.63729166666666892</c:v>
                </c:pt>
                <c:pt idx="1162">
                  <c:v>0.6373611111111116</c:v>
                </c:pt>
                <c:pt idx="1163">
                  <c:v>0.63743055555555561</c:v>
                </c:pt>
                <c:pt idx="1164">
                  <c:v>0.63750000000000062</c:v>
                </c:pt>
                <c:pt idx="1165">
                  <c:v>0.63756944444444463</c:v>
                </c:pt>
                <c:pt idx="1166">
                  <c:v>0.63763888888889209</c:v>
                </c:pt>
                <c:pt idx="1167">
                  <c:v>0.63770833333333665</c:v>
                </c:pt>
                <c:pt idx="1168">
                  <c:v>0.63777777777777955</c:v>
                </c:pt>
                <c:pt idx="1169">
                  <c:v>0.63784722222222423</c:v>
                </c:pt>
                <c:pt idx="1170">
                  <c:v>0.63790509259259787</c:v>
                </c:pt>
                <c:pt idx="1171">
                  <c:v>0.63797453703703877</c:v>
                </c:pt>
                <c:pt idx="1172">
                  <c:v>0.63804398148148345</c:v>
                </c:pt>
                <c:pt idx="1173">
                  <c:v>0.63811342592592557</c:v>
                </c:pt>
                <c:pt idx="1174">
                  <c:v>0.6381828703703728</c:v>
                </c:pt>
                <c:pt idx="1175">
                  <c:v>0.63825231481481481</c:v>
                </c:pt>
                <c:pt idx="1176">
                  <c:v>0.6383217592592596</c:v>
                </c:pt>
                <c:pt idx="1177">
                  <c:v>0.63839120370370628</c:v>
                </c:pt>
                <c:pt idx="1178">
                  <c:v>0.63846064814814862</c:v>
                </c:pt>
                <c:pt idx="1179">
                  <c:v>0.63853009259259574</c:v>
                </c:pt>
                <c:pt idx="1180">
                  <c:v>0.63858796296296028</c:v>
                </c:pt>
                <c:pt idx="1181">
                  <c:v>0.63865740740740995</c:v>
                </c:pt>
                <c:pt idx="1182">
                  <c:v>0.63872685185185185</c:v>
                </c:pt>
                <c:pt idx="1183">
                  <c:v>0.63879629629629953</c:v>
                </c:pt>
                <c:pt idx="1184">
                  <c:v>0.63886574074074076</c:v>
                </c:pt>
                <c:pt idx="1185">
                  <c:v>0.63893518518518699</c:v>
                </c:pt>
                <c:pt idx="1186">
                  <c:v>0.63899305555555841</c:v>
                </c:pt>
                <c:pt idx="1187">
                  <c:v>0.63906249999999998</c:v>
                </c:pt>
                <c:pt idx="1188">
                  <c:v>0.63914351851852247</c:v>
                </c:pt>
                <c:pt idx="1189">
                  <c:v>0.63921296296296026</c:v>
                </c:pt>
                <c:pt idx="1190">
                  <c:v>0.6392824074074076</c:v>
                </c:pt>
                <c:pt idx="1191">
                  <c:v>0.6393402777777798</c:v>
                </c:pt>
                <c:pt idx="1192">
                  <c:v>0.63940972222222225</c:v>
                </c:pt>
                <c:pt idx="1193">
                  <c:v>0.63947916666666671</c:v>
                </c:pt>
                <c:pt idx="1194">
                  <c:v>0.63954861111111361</c:v>
                </c:pt>
                <c:pt idx="1195">
                  <c:v>0.63961805555555806</c:v>
                </c:pt>
                <c:pt idx="1196">
                  <c:v>0.63968750000000063</c:v>
                </c:pt>
                <c:pt idx="1197">
                  <c:v>0.63975694444444464</c:v>
                </c:pt>
                <c:pt idx="1198">
                  <c:v>0.63982638888888965</c:v>
                </c:pt>
                <c:pt idx="1199">
                  <c:v>0.63989583333333866</c:v>
                </c:pt>
                <c:pt idx="1200">
                  <c:v>0.63996527777777978</c:v>
                </c:pt>
                <c:pt idx="1201">
                  <c:v>0.64002314814814865</c:v>
                </c:pt>
                <c:pt idx="1202">
                  <c:v>0.64009259259259599</c:v>
                </c:pt>
                <c:pt idx="1203">
                  <c:v>0.640162037037037</c:v>
                </c:pt>
                <c:pt idx="1204">
                  <c:v>0.64023148148148346</c:v>
                </c:pt>
                <c:pt idx="1205">
                  <c:v>0.64030092592592558</c:v>
                </c:pt>
                <c:pt idx="1206">
                  <c:v>0.64037037037037281</c:v>
                </c:pt>
                <c:pt idx="1207">
                  <c:v>0.64043981481481704</c:v>
                </c:pt>
                <c:pt idx="1208">
                  <c:v>0.64049768518518724</c:v>
                </c:pt>
                <c:pt idx="1209">
                  <c:v>0.64056712962962958</c:v>
                </c:pt>
                <c:pt idx="1210">
                  <c:v>0.64063657407407626</c:v>
                </c:pt>
                <c:pt idx="1211">
                  <c:v>0.6407060185185226</c:v>
                </c:pt>
                <c:pt idx="1212">
                  <c:v>0.64077546296296295</c:v>
                </c:pt>
                <c:pt idx="1213">
                  <c:v>0.64084490740740996</c:v>
                </c:pt>
                <c:pt idx="1214">
                  <c:v>0.64091435185185186</c:v>
                </c:pt>
                <c:pt idx="1215">
                  <c:v>0.64098379629629665</c:v>
                </c:pt>
                <c:pt idx="1216">
                  <c:v>0.64105324074074077</c:v>
                </c:pt>
                <c:pt idx="1217">
                  <c:v>0.64112268518518711</c:v>
                </c:pt>
                <c:pt idx="1218">
                  <c:v>0.64118055555555564</c:v>
                </c:pt>
                <c:pt idx="1219">
                  <c:v>0.64125000000000065</c:v>
                </c:pt>
                <c:pt idx="1220">
                  <c:v>0.64131944444444622</c:v>
                </c:pt>
                <c:pt idx="1221">
                  <c:v>0.6413888888888909</c:v>
                </c:pt>
                <c:pt idx="1222">
                  <c:v>0.64145833333333535</c:v>
                </c:pt>
                <c:pt idx="1223">
                  <c:v>0.64152777777777781</c:v>
                </c:pt>
                <c:pt idx="1224">
                  <c:v>0.6415972222222226</c:v>
                </c:pt>
                <c:pt idx="1225">
                  <c:v>0.64166666666666672</c:v>
                </c:pt>
                <c:pt idx="1226">
                  <c:v>0.64173611111111162</c:v>
                </c:pt>
                <c:pt idx="1227">
                  <c:v>0.64180555555555818</c:v>
                </c:pt>
                <c:pt idx="1228">
                  <c:v>0.64187500000000308</c:v>
                </c:pt>
                <c:pt idx="1229">
                  <c:v>0.64193287037037294</c:v>
                </c:pt>
                <c:pt idx="1230">
                  <c:v>0.64200231481481485</c:v>
                </c:pt>
                <c:pt idx="1231">
                  <c:v>0.64207175925925963</c:v>
                </c:pt>
                <c:pt idx="1232">
                  <c:v>0.64214120370370675</c:v>
                </c:pt>
                <c:pt idx="1233">
                  <c:v>0.64221064814814965</c:v>
                </c:pt>
                <c:pt idx="1234">
                  <c:v>0.64228009259259622</c:v>
                </c:pt>
                <c:pt idx="1235">
                  <c:v>0.64234953703703901</c:v>
                </c:pt>
                <c:pt idx="1236">
                  <c:v>0.64241898148148169</c:v>
                </c:pt>
                <c:pt idx="1237">
                  <c:v>0.64255787037037271</c:v>
                </c:pt>
                <c:pt idx="1238">
                  <c:v>0.64262731481481705</c:v>
                </c:pt>
                <c:pt idx="1239">
                  <c:v>0.64268518518518758</c:v>
                </c:pt>
                <c:pt idx="1240">
                  <c:v>0.64275462962963192</c:v>
                </c:pt>
                <c:pt idx="1241">
                  <c:v>0.64282407407407804</c:v>
                </c:pt>
                <c:pt idx="1242">
                  <c:v>0.64289351851852305</c:v>
                </c:pt>
                <c:pt idx="1243">
                  <c:v>0.64296296296296063</c:v>
                </c:pt>
                <c:pt idx="1244">
                  <c:v>0.64303240740740764</c:v>
                </c:pt>
                <c:pt idx="1245">
                  <c:v>0.64310185185185265</c:v>
                </c:pt>
                <c:pt idx="1246">
                  <c:v>0.64317129629629977</c:v>
                </c:pt>
                <c:pt idx="1247">
                  <c:v>0.64324074074074067</c:v>
                </c:pt>
                <c:pt idx="1248">
                  <c:v>0.64331018518518512</c:v>
                </c:pt>
                <c:pt idx="1249">
                  <c:v>0.64336805555555565</c:v>
                </c:pt>
                <c:pt idx="1250">
                  <c:v>0.6434375</c:v>
                </c:pt>
                <c:pt idx="1251">
                  <c:v>0.64350694444444445</c:v>
                </c:pt>
                <c:pt idx="1252">
                  <c:v>0.64357638888888891</c:v>
                </c:pt>
                <c:pt idx="1253">
                  <c:v>0.64364583333333936</c:v>
                </c:pt>
                <c:pt idx="1254">
                  <c:v>0.64371527777778004</c:v>
                </c:pt>
                <c:pt idx="1255">
                  <c:v>0.64378472222222261</c:v>
                </c:pt>
                <c:pt idx="1256">
                  <c:v>0.64385416666666673</c:v>
                </c:pt>
                <c:pt idx="1257">
                  <c:v>0.64392361111111385</c:v>
                </c:pt>
                <c:pt idx="1258">
                  <c:v>0.64399305555555875</c:v>
                </c:pt>
                <c:pt idx="1259">
                  <c:v>0.6440509259259255</c:v>
                </c:pt>
                <c:pt idx="1260">
                  <c:v>0.64412037037037295</c:v>
                </c:pt>
                <c:pt idx="1261">
                  <c:v>0.64418981481481741</c:v>
                </c:pt>
                <c:pt idx="1262">
                  <c:v>0.64425925925925964</c:v>
                </c:pt>
                <c:pt idx="1263">
                  <c:v>0.64432870370370365</c:v>
                </c:pt>
                <c:pt idx="1264">
                  <c:v>0.64439814814814989</c:v>
                </c:pt>
                <c:pt idx="1265">
                  <c:v>0.64446759259259456</c:v>
                </c:pt>
                <c:pt idx="1266">
                  <c:v>0.64453703703703702</c:v>
                </c:pt>
                <c:pt idx="1267">
                  <c:v>0.64460648148148381</c:v>
                </c:pt>
                <c:pt idx="1268">
                  <c:v>0.64467592592592593</c:v>
                </c:pt>
                <c:pt idx="1269">
                  <c:v>0.64473379629629834</c:v>
                </c:pt>
                <c:pt idx="1270">
                  <c:v>0.6448032407407408</c:v>
                </c:pt>
                <c:pt idx="1271">
                  <c:v>0.6448726851851877</c:v>
                </c:pt>
                <c:pt idx="1272">
                  <c:v>0.6449421296296296</c:v>
                </c:pt>
                <c:pt idx="1273">
                  <c:v>0.64501157407407683</c:v>
                </c:pt>
                <c:pt idx="1274">
                  <c:v>0.64508101851852306</c:v>
                </c:pt>
                <c:pt idx="1275">
                  <c:v>0.64515046296296297</c:v>
                </c:pt>
                <c:pt idx="1276">
                  <c:v>0.64521990740740764</c:v>
                </c:pt>
                <c:pt idx="1277">
                  <c:v>0.64528935185185188</c:v>
                </c:pt>
                <c:pt idx="1278">
                  <c:v>0.64534722222222263</c:v>
                </c:pt>
                <c:pt idx="1279">
                  <c:v>0.64541666666666653</c:v>
                </c:pt>
                <c:pt idx="1280">
                  <c:v>0.64548611111111109</c:v>
                </c:pt>
                <c:pt idx="1281">
                  <c:v>0.64555555555555733</c:v>
                </c:pt>
                <c:pt idx="1282">
                  <c:v>0.64562500000000389</c:v>
                </c:pt>
                <c:pt idx="1283">
                  <c:v>0.64569444444444846</c:v>
                </c:pt>
                <c:pt idx="1284">
                  <c:v>0.64576388888889114</c:v>
                </c:pt>
                <c:pt idx="1285">
                  <c:v>0.64583333333333581</c:v>
                </c:pt>
                <c:pt idx="1286">
                  <c:v>0.64589120370370756</c:v>
                </c:pt>
                <c:pt idx="1287">
                  <c:v>0.64596064814815013</c:v>
                </c:pt>
                <c:pt idx="1288">
                  <c:v>0.6460416666666694</c:v>
                </c:pt>
                <c:pt idx="1289">
                  <c:v>0.64609953703703926</c:v>
                </c:pt>
                <c:pt idx="1290">
                  <c:v>0.64616898148148161</c:v>
                </c:pt>
                <c:pt idx="1291">
                  <c:v>0.64623842592592551</c:v>
                </c:pt>
                <c:pt idx="1292">
                  <c:v>0.64630787037037296</c:v>
                </c:pt>
                <c:pt idx="1293">
                  <c:v>0.64637731481481475</c:v>
                </c:pt>
                <c:pt idx="1294">
                  <c:v>0.64644675925925921</c:v>
                </c:pt>
                <c:pt idx="1295">
                  <c:v>0.64651620370370366</c:v>
                </c:pt>
                <c:pt idx="1296">
                  <c:v>0.64657407407407719</c:v>
                </c:pt>
                <c:pt idx="1297">
                  <c:v>0.64664351851852386</c:v>
                </c:pt>
                <c:pt idx="1298">
                  <c:v>0.64671296296296121</c:v>
                </c:pt>
                <c:pt idx="1299">
                  <c:v>0.64678240740740933</c:v>
                </c:pt>
                <c:pt idx="1300">
                  <c:v>0.6468518518518539</c:v>
                </c:pt>
                <c:pt idx="1301">
                  <c:v>0.64692129629630035</c:v>
                </c:pt>
                <c:pt idx="1302">
                  <c:v>0.64699074074074081</c:v>
                </c:pt>
                <c:pt idx="1303">
                  <c:v>0.64706018518518515</c:v>
                </c:pt>
                <c:pt idx="1304">
                  <c:v>0.64712962962963183</c:v>
                </c:pt>
                <c:pt idx="1305">
                  <c:v>0.64718750000000003</c:v>
                </c:pt>
                <c:pt idx="1306">
                  <c:v>0.6472569444444447</c:v>
                </c:pt>
                <c:pt idx="1307">
                  <c:v>0.64732638888888883</c:v>
                </c:pt>
                <c:pt idx="1308">
                  <c:v>0.64739583333333783</c:v>
                </c:pt>
                <c:pt idx="1309">
                  <c:v>0.64746527777777774</c:v>
                </c:pt>
                <c:pt idx="1310">
                  <c:v>0.64753472222222219</c:v>
                </c:pt>
                <c:pt idx="1311">
                  <c:v>0.64760416666666665</c:v>
                </c:pt>
                <c:pt idx="1312">
                  <c:v>0.64767361111111466</c:v>
                </c:pt>
                <c:pt idx="1313">
                  <c:v>0.64774305555555955</c:v>
                </c:pt>
                <c:pt idx="1314">
                  <c:v>0.64780092592592597</c:v>
                </c:pt>
                <c:pt idx="1315">
                  <c:v>0.64787037037037365</c:v>
                </c:pt>
                <c:pt idx="1316">
                  <c:v>0.64793981481481844</c:v>
                </c:pt>
                <c:pt idx="1317">
                  <c:v>0.64800925925926123</c:v>
                </c:pt>
                <c:pt idx="1318">
                  <c:v>0.64807870370370568</c:v>
                </c:pt>
                <c:pt idx="1319">
                  <c:v>0.64814814814815036</c:v>
                </c:pt>
                <c:pt idx="1320">
                  <c:v>0.64821759259259482</c:v>
                </c:pt>
                <c:pt idx="1321">
                  <c:v>0.64828703703703705</c:v>
                </c:pt>
                <c:pt idx="1322">
                  <c:v>0.64835648148148162</c:v>
                </c:pt>
                <c:pt idx="1323">
                  <c:v>0.64842592592592596</c:v>
                </c:pt>
                <c:pt idx="1324">
                  <c:v>0.6484837962962966</c:v>
                </c:pt>
                <c:pt idx="1325">
                  <c:v>0.6485532407407405</c:v>
                </c:pt>
                <c:pt idx="1326">
                  <c:v>0.64862268518518784</c:v>
                </c:pt>
                <c:pt idx="1327">
                  <c:v>0.64869212962962963</c:v>
                </c:pt>
                <c:pt idx="1328">
                  <c:v>0.64876157407407731</c:v>
                </c:pt>
                <c:pt idx="1329">
                  <c:v>0.64883101851852387</c:v>
                </c:pt>
                <c:pt idx="1330">
                  <c:v>0.648900462962963</c:v>
                </c:pt>
                <c:pt idx="1331">
                  <c:v>0.64896990740740945</c:v>
                </c:pt>
                <c:pt idx="1332">
                  <c:v>0.64903935185185191</c:v>
                </c:pt>
                <c:pt idx="1333">
                  <c:v>0.64910879629629881</c:v>
                </c:pt>
                <c:pt idx="1334">
                  <c:v>0.64917824074074071</c:v>
                </c:pt>
                <c:pt idx="1335">
                  <c:v>0.64923611111111112</c:v>
                </c:pt>
                <c:pt idx="1336">
                  <c:v>0.64930555555555791</c:v>
                </c:pt>
                <c:pt idx="1337">
                  <c:v>0.64937500000000226</c:v>
                </c:pt>
                <c:pt idx="1338">
                  <c:v>0.64944444444444671</c:v>
                </c:pt>
                <c:pt idx="1339">
                  <c:v>0.64951388888888884</c:v>
                </c:pt>
                <c:pt idx="1340">
                  <c:v>0.64958333333333362</c:v>
                </c:pt>
                <c:pt idx="1341">
                  <c:v>0.64965277777777775</c:v>
                </c:pt>
                <c:pt idx="1342">
                  <c:v>0.6497106481481506</c:v>
                </c:pt>
                <c:pt idx="1343">
                  <c:v>0.64978009259259706</c:v>
                </c:pt>
                <c:pt idx="1344">
                  <c:v>0.64984953703703985</c:v>
                </c:pt>
                <c:pt idx="1345">
                  <c:v>0.64991898148148164</c:v>
                </c:pt>
                <c:pt idx="1346">
                  <c:v>0.64998842592592598</c:v>
                </c:pt>
                <c:pt idx="1347">
                  <c:v>0.65005787037037399</c:v>
                </c:pt>
                <c:pt idx="1348">
                  <c:v>0.65012731481481678</c:v>
                </c:pt>
                <c:pt idx="1349">
                  <c:v>0.65019675925925924</c:v>
                </c:pt>
                <c:pt idx="1350">
                  <c:v>0.65026620370370369</c:v>
                </c:pt>
                <c:pt idx="1351">
                  <c:v>0.65032407407407766</c:v>
                </c:pt>
                <c:pt idx="1352">
                  <c:v>0.65039351851852234</c:v>
                </c:pt>
                <c:pt idx="1353">
                  <c:v>0.65046296296296002</c:v>
                </c:pt>
                <c:pt idx="1354">
                  <c:v>0.6505324074074077</c:v>
                </c:pt>
                <c:pt idx="1355">
                  <c:v>0.65060185185185404</c:v>
                </c:pt>
                <c:pt idx="1356">
                  <c:v>0.65067129629630027</c:v>
                </c:pt>
                <c:pt idx="1357">
                  <c:v>0.65074074074074073</c:v>
                </c:pt>
                <c:pt idx="1358">
                  <c:v>0.65081018518518563</c:v>
                </c:pt>
                <c:pt idx="1359">
                  <c:v>0.65087962962963275</c:v>
                </c:pt>
                <c:pt idx="1360">
                  <c:v>0.65093750000000061</c:v>
                </c:pt>
                <c:pt idx="1361">
                  <c:v>0.65100694444444462</c:v>
                </c:pt>
                <c:pt idx="1362">
                  <c:v>0.65107638888888963</c:v>
                </c:pt>
                <c:pt idx="1363">
                  <c:v>0.65114583333333853</c:v>
                </c:pt>
                <c:pt idx="1364">
                  <c:v>0.65121527777777954</c:v>
                </c:pt>
                <c:pt idx="1365">
                  <c:v>0.65128472222222222</c:v>
                </c:pt>
                <c:pt idx="1366">
                  <c:v>0.65135416666666668</c:v>
                </c:pt>
                <c:pt idx="1367">
                  <c:v>0.65142361111111335</c:v>
                </c:pt>
                <c:pt idx="1368">
                  <c:v>0.65149305555555792</c:v>
                </c:pt>
                <c:pt idx="1369">
                  <c:v>0.65156249999999949</c:v>
                </c:pt>
                <c:pt idx="1370">
                  <c:v>0.65162037037037435</c:v>
                </c:pt>
                <c:pt idx="1371">
                  <c:v>0.6516898148148188</c:v>
                </c:pt>
                <c:pt idx="1372">
                  <c:v>0.6517592592592617</c:v>
                </c:pt>
                <c:pt idx="1373">
                  <c:v>0.65182870370370594</c:v>
                </c:pt>
                <c:pt idx="1374">
                  <c:v>0.65189814814815084</c:v>
                </c:pt>
                <c:pt idx="1375">
                  <c:v>0.65196759259259518</c:v>
                </c:pt>
                <c:pt idx="1376">
                  <c:v>0.65203703703703764</c:v>
                </c:pt>
                <c:pt idx="1377">
                  <c:v>0.65209490740740972</c:v>
                </c:pt>
                <c:pt idx="1378">
                  <c:v>0.65217592592592599</c:v>
                </c:pt>
                <c:pt idx="1379">
                  <c:v>0.65223379629629663</c:v>
                </c:pt>
                <c:pt idx="1380">
                  <c:v>0.65230324074074053</c:v>
                </c:pt>
                <c:pt idx="1381">
                  <c:v>0.65237268518518565</c:v>
                </c:pt>
                <c:pt idx="1382">
                  <c:v>0.65244212962962966</c:v>
                </c:pt>
                <c:pt idx="1383">
                  <c:v>0.65251157407407601</c:v>
                </c:pt>
                <c:pt idx="1384">
                  <c:v>0.65258101851852246</c:v>
                </c:pt>
                <c:pt idx="1385">
                  <c:v>0.65265046296296292</c:v>
                </c:pt>
                <c:pt idx="1386">
                  <c:v>0.65271990740740971</c:v>
                </c:pt>
                <c:pt idx="1387">
                  <c:v>0.65277777777777979</c:v>
                </c:pt>
                <c:pt idx="1388">
                  <c:v>0.65284722222222447</c:v>
                </c:pt>
                <c:pt idx="1389">
                  <c:v>0.6529166666666667</c:v>
                </c:pt>
                <c:pt idx="1390">
                  <c:v>0.6529861111111116</c:v>
                </c:pt>
                <c:pt idx="1391">
                  <c:v>0.65305555555555794</c:v>
                </c:pt>
                <c:pt idx="1392">
                  <c:v>0.65312500000000284</c:v>
                </c:pt>
                <c:pt idx="1393">
                  <c:v>0.65319444444444696</c:v>
                </c:pt>
                <c:pt idx="1394">
                  <c:v>0.65326388888888964</c:v>
                </c:pt>
                <c:pt idx="1395">
                  <c:v>0.65333333333333365</c:v>
                </c:pt>
                <c:pt idx="1396">
                  <c:v>0.65340277777777778</c:v>
                </c:pt>
                <c:pt idx="1397">
                  <c:v>0.65346064814814864</c:v>
                </c:pt>
                <c:pt idx="1398">
                  <c:v>0.65353009259259576</c:v>
                </c:pt>
                <c:pt idx="1399">
                  <c:v>0.65359953703703877</c:v>
                </c:pt>
                <c:pt idx="1400">
                  <c:v>0.65366898148148345</c:v>
                </c:pt>
                <c:pt idx="1401">
                  <c:v>0.6537384259259259</c:v>
                </c:pt>
                <c:pt idx="1402">
                  <c:v>0.65380787037037436</c:v>
                </c:pt>
                <c:pt idx="1403">
                  <c:v>0.65387731481481703</c:v>
                </c:pt>
                <c:pt idx="1404">
                  <c:v>0.6539467592592596</c:v>
                </c:pt>
                <c:pt idx="1405">
                  <c:v>0.65401620370370372</c:v>
                </c:pt>
                <c:pt idx="1406">
                  <c:v>0.65408564814815084</c:v>
                </c:pt>
                <c:pt idx="1407">
                  <c:v>0.6541435185185227</c:v>
                </c:pt>
                <c:pt idx="1408">
                  <c:v>0.65421296296296028</c:v>
                </c:pt>
                <c:pt idx="1409">
                  <c:v>0.65428240740740762</c:v>
                </c:pt>
                <c:pt idx="1410">
                  <c:v>0.65435185185185185</c:v>
                </c:pt>
                <c:pt idx="1411">
                  <c:v>0.65442129629629953</c:v>
                </c:pt>
                <c:pt idx="1412">
                  <c:v>0.65449074074074076</c:v>
                </c:pt>
                <c:pt idx="1413">
                  <c:v>0.65456018518518522</c:v>
                </c:pt>
                <c:pt idx="1414">
                  <c:v>0.65462962962963356</c:v>
                </c:pt>
                <c:pt idx="1415">
                  <c:v>0.65469907407407935</c:v>
                </c:pt>
                <c:pt idx="1416">
                  <c:v>0.65475694444444565</c:v>
                </c:pt>
                <c:pt idx="1417">
                  <c:v>0.65482638888889066</c:v>
                </c:pt>
                <c:pt idx="1418">
                  <c:v>0.65489583333333867</c:v>
                </c:pt>
                <c:pt idx="1419">
                  <c:v>0.6549652777777798</c:v>
                </c:pt>
                <c:pt idx="1420">
                  <c:v>0.65503472222222225</c:v>
                </c:pt>
                <c:pt idx="1421">
                  <c:v>0.65510416666666671</c:v>
                </c:pt>
                <c:pt idx="1422">
                  <c:v>0.65517361111111361</c:v>
                </c:pt>
                <c:pt idx="1423">
                  <c:v>0.65524305555555806</c:v>
                </c:pt>
                <c:pt idx="1424">
                  <c:v>0.65531249999999996</c:v>
                </c:pt>
                <c:pt idx="1425">
                  <c:v>0.65537037037037271</c:v>
                </c:pt>
                <c:pt idx="1426">
                  <c:v>0.6554398148148175</c:v>
                </c:pt>
                <c:pt idx="1427">
                  <c:v>0.65550925925925962</c:v>
                </c:pt>
                <c:pt idx="1428">
                  <c:v>0.65557870370370364</c:v>
                </c:pt>
                <c:pt idx="1429">
                  <c:v>0.65564814814815142</c:v>
                </c:pt>
                <c:pt idx="1430">
                  <c:v>0.65571759259259599</c:v>
                </c:pt>
                <c:pt idx="1431">
                  <c:v>0.655787037037039</c:v>
                </c:pt>
                <c:pt idx="1432">
                  <c:v>0.65585648148148346</c:v>
                </c:pt>
                <c:pt idx="1433">
                  <c:v>0.65591435185185187</c:v>
                </c:pt>
                <c:pt idx="1434">
                  <c:v>0.65599537037037436</c:v>
                </c:pt>
                <c:pt idx="1435">
                  <c:v>0.65605324074074078</c:v>
                </c:pt>
                <c:pt idx="1436">
                  <c:v>0.65612268518518724</c:v>
                </c:pt>
                <c:pt idx="1437">
                  <c:v>0.65619212962962969</c:v>
                </c:pt>
                <c:pt idx="1438">
                  <c:v>0.65626157407407626</c:v>
                </c:pt>
                <c:pt idx="1439">
                  <c:v>0.6563310185185226</c:v>
                </c:pt>
                <c:pt idx="1440">
                  <c:v>0.65646990740740763</c:v>
                </c:pt>
                <c:pt idx="1441">
                  <c:v>0.65653935185185186</c:v>
                </c:pt>
                <c:pt idx="1442">
                  <c:v>0.65660879629629965</c:v>
                </c:pt>
                <c:pt idx="1443">
                  <c:v>0.65667824074074255</c:v>
                </c:pt>
                <c:pt idx="1444">
                  <c:v>0.65674768518518911</c:v>
                </c:pt>
                <c:pt idx="1445">
                  <c:v>0.65681712962962968</c:v>
                </c:pt>
                <c:pt idx="1446">
                  <c:v>0.65688657407407625</c:v>
                </c:pt>
                <c:pt idx="1447">
                  <c:v>0.6569560185185227</c:v>
                </c:pt>
                <c:pt idx="1448">
                  <c:v>0.6570138888888909</c:v>
                </c:pt>
                <c:pt idx="1449">
                  <c:v>0.65708333333333535</c:v>
                </c:pt>
                <c:pt idx="1450">
                  <c:v>0.65715277777777781</c:v>
                </c:pt>
                <c:pt idx="1451">
                  <c:v>0.6572222222222226</c:v>
                </c:pt>
                <c:pt idx="1452">
                  <c:v>0.65729166666666894</c:v>
                </c:pt>
                <c:pt idx="1453">
                  <c:v>0.65736111111111162</c:v>
                </c:pt>
                <c:pt idx="1454">
                  <c:v>0.65743055555555563</c:v>
                </c:pt>
                <c:pt idx="1455">
                  <c:v>0.65750000000000064</c:v>
                </c:pt>
                <c:pt idx="1456">
                  <c:v>0.65756944444444465</c:v>
                </c:pt>
                <c:pt idx="1457">
                  <c:v>0.65762731481481751</c:v>
                </c:pt>
                <c:pt idx="1458">
                  <c:v>0.65769675925925963</c:v>
                </c:pt>
                <c:pt idx="1459">
                  <c:v>0.65776620370370364</c:v>
                </c:pt>
                <c:pt idx="1460">
                  <c:v>0.65783564814815143</c:v>
                </c:pt>
                <c:pt idx="1461">
                  <c:v>0.657905092592598</c:v>
                </c:pt>
                <c:pt idx="1462">
                  <c:v>0.65797453703703901</c:v>
                </c:pt>
                <c:pt idx="1463">
                  <c:v>0.65804398148148346</c:v>
                </c:pt>
                <c:pt idx="1464">
                  <c:v>0.65810185185185366</c:v>
                </c:pt>
                <c:pt idx="1465">
                  <c:v>0.65817129629630033</c:v>
                </c:pt>
                <c:pt idx="1466">
                  <c:v>0.65824074074074079</c:v>
                </c:pt>
                <c:pt idx="1467">
                  <c:v>0.65831018518518525</c:v>
                </c:pt>
                <c:pt idx="1468">
                  <c:v>0.65837962962963192</c:v>
                </c:pt>
                <c:pt idx="1469">
                  <c:v>0.65844907407407804</c:v>
                </c:pt>
                <c:pt idx="1470">
                  <c:v>0.65851851851852106</c:v>
                </c:pt>
                <c:pt idx="1471">
                  <c:v>0.65858796296296063</c:v>
                </c:pt>
                <c:pt idx="1472">
                  <c:v>0.65865740740741052</c:v>
                </c:pt>
                <c:pt idx="1473">
                  <c:v>0.65872685185185265</c:v>
                </c:pt>
                <c:pt idx="1474">
                  <c:v>0.65878472222222262</c:v>
                </c:pt>
                <c:pt idx="1475">
                  <c:v>0.65885416666666663</c:v>
                </c:pt>
                <c:pt idx="1476">
                  <c:v>0.6589236111111143</c:v>
                </c:pt>
                <c:pt idx="1477">
                  <c:v>0.65899305555555876</c:v>
                </c:pt>
                <c:pt idx="1478">
                  <c:v>0.6590625</c:v>
                </c:pt>
                <c:pt idx="1479">
                  <c:v>0.65913194444444645</c:v>
                </c:pt>
                <c:pt idx="1480">
                  <c:v>0.6592013888888909</c:v>
                </c:pt>
                <c:pt idx="1481">
                  <c:v>0.65927083333333736</c:v>
                </c:pt>
                <c:pt idx="1482">
                  <c:v>0.65934027777778004</c:v>
                </c:pt>
                <c:pt idx="1483">
                  <c:v>0.65940972222222261</c:v>
                </c:pt>
                <c:pt idx="1484">
                  <c:v>0.65946759259259469</c:v>
                </c:pt>
                <c:pt idx="1485">
                  <c:v>0.65953703703703703</c:v>
                </c:pt>
                <c:pt idx="1486">
                  <c:v>0.65960648148148382</c:v>
                </c:pt>
                <c:pt idx="1487">
                  <c:v>0.65967592592592594</c:v>
                </c:pt>
                <c:pt idx="1488">
                  <c:v>0.65974537037037495</c:v>
                </c:pt>
                <c:pt idx="1489">
                  <c:v>0.65981481481481741</c:v>
                </c:pt>
                <c:pt idx="1490">
                  <c:v>0.65988425925925964</c:v>
                </c:pt>
                <c:pt idx="1491">
                  <c:v>0.65995370370370365</c:v>
                </c:pt>
                <c:pt idx="1492">
                  <c:v>0.66002314814814989</c:v>
                </c:pt>
                <c:pt idx="1493">
                  <c:v>0.66008101851852385</c:v>
                </c:pt>
                <c:pt idx="1494">
                  <c:v>0.66015046296296298</c:v>
                </c:pt>
                <c:pt idx="1495">
                  <c:v>0.66021990740740921</c:v>
                </c:pt>
                <c:pt idx="1496">
                  <c:v>0.66028935185185189</c:v>
                </c:pt>
                <c:pt idx="1497">
                  <c:v>0.66035879629629834</c:v>
                </c:pt>
                <c:pt idx="1498">
                  <c:v>0.6604282407407408</c:v>
                </c:pt>
                <c:pt idx="1499">
                  <c:v>0.6604976851851877</c:v>
                </c:pt>
                <c:pt idx="1500">
                  <c:v>0.66056712962962949</c:v>
                </c:pt>
                <c:pt idx="1501">
                  <c:v>0.66063657407407683</c:v>
                </c:pt>
                <c:pt idx="1502">
                  <c:v>0.66070601851852306</c:v>
                </c:pt>
                <c:pt idx="1503">
                  <c:v>0.66077546296296363</c:v>
                </c:pt>
                <c:pt idx="1504">
                  <c:v>0.66083333333333572</c:v>
                </c:pt>
                <c:pt idx="1505">
                  <c:v>0.66090277777777773</c:v>
                </c:pt>
                <c:pt idx="1506">
                  <c:v>0.66097222222222263</c:v>
                </c:pt>
                <c:pt idx="1507">
                  <c:v>0.66104166666666975</c:v>
                </c:pt>
                <c:pt idx="1508">
                  <c:v>0.66111111111111165</c:v>
                </c:pt>
                <c:pt idx="1509">
                  <c:v>0.66118055555555733</c:v>
                </c:pt>
                <c:pt idx="1510">
                  <c:v>0.661250000000002</c:v>
                </c:pt>
                <c:pt idx="1511">
                  <c:v>0.66131944444444646</c:v>
                </c:pt>
                <c:pt idx="1512">
                  <c:v>0.66138888888889114</c:v>
                </c:pt>
                <c:pt idx="1513">
                  <c:v>0.66144675925925933</c:v>
                </c:pt>
                <c:pt idx="1514">
                  <c:v>0.66151620370370368</c:v>
                </c:pt>
                <c:pt idx="1515">
                  <c:v>0.66158564814815013</c:v>
                </c:pt>
                <c:pt idx="1516">
                  <c:v>0.66165509259259858</c:v>
                </c:pt>
                <c:pt idx="1517">
                  <c:v>0.66172453703703926</c:v>
                </c:pt>
                <c:pt idx="1518">
                  <c:v>0.66179398148148383</c:v>
                </c:pt>
                <c:pt idx="1519">
                  <c:v>0.66186342592592551</c:v>
                </c:pt>
                <c:pt idx="1520">
                  <c:v>0.66193287037037296</c:v>
                </c:pt>
                <c:pt idx="1521">
                  <c:v>0.66199074074074071</c:v>
                </c:pt>
                <c:pt idx="1522">
                  <c:v>0.66207175925925965</c:v>
                </c:pt>
                <c:pt idx="1523">
                  <c:v>0.66212962962963218</c:v>
                </c:pt>
                <c:pt idx="1524">
                  <c:v>0.66219907407407885</c:v>
                </c:pt>
                <c:pt idx="1525">
                  <c:v>0.66226851851852175</c:v>
                </c:pt>
                <c:pt idx="1526">
                  <c:v>0.66233796296296121</c:v>
                </c:pt>
                <c:pt idx="1527">
                  <c:v>0.66240740740740933</c:v>
                </c:pt>
                <c:pt idx="1528">
                  <c:v>0.6624768518518519</c:v>
                </c:pt>
                <c:pt idx="1529">
                  <c:v>0.66254629629629846</c:v>
                </c:pt>
                <c:pt idx="1530">
                  <c:v>0.66261574074074081</c:v>
                </c:pt>
                <c:pt idx="1531">
                  <c:v>0.66267361111111511</c:v>
                </c:pt>
                <c:pt idx="1532">
                  <c:v>0.66274305555555957</c:v>
                </c:pt>
                <c:pt idx="1533">
                  <c:v>0.66281250000000003</c:v>
                </c:pt>
                <c:pt idx="1534">
                  <c:v>0.66288194444444681</c:v>
                </c:pt>
                <c:pt idx="1535">
                  <c:v>0.66295138888889105</c:v>
                </c:pt>
                <c:pt idx="1536">
                  <c:v>0.66302083333333783</c:v>
                </c:pt>
                <c:pt idx="1537">
                  <c:v>0.6630902777777804</c:v>
                </c:pt>
                <c:pt idx="1538">
                  <c:v>0.66315972222222264</c:v>
                </c:pt>
                <c:pt idx="1539">
                  <c:v>0.66322916666666665</c:v>
                </c:pt>
                <c:pt idx="1540">
                  <c:v>0.66329861111111466</c:v>
                </c:pt>
                <c:pt idx="1541">
                  <c:v>0.66335648148148163</c:v>
                </c:pt>
                <c:pt idx="1542">
                  <c:v>0.66342592592592597</c:v>
                </c:pt>
                <c:pt idx="1543">
                  <c:v>0.66349537037037365</c:v>
                </c:pt>
                <c:pt idx="1544">
                  <c:v>0.66356481481481666</c:v>
                </c:pt>
                <c:pt idx="1545">
                  <c:v>0.66363425925926123</c:v>
                </c:pt>
                <c:pt idx="1546">
                  <c:v>0.66370370370370568</c:v>
                </c:pt>
                <c:pt idx="1547">
                  <c:v>0.66377314814815036</c:v>
                </c:pt>
                <c:pt idx="1548">
                  <c:v>0.6638425925925967</c:v>
                </c:pt>
                <c:pt idx="1549">
                  <c:v>0.66391203703703705</c:v>
                </c:pt>
                <c:pt idx="1550">
                  <c:v>0.66398148148148406</c:v>
                </c:pt>
                <c:pt idx="1551">
                  <c:v>0.66403935185185181</c:v>
                </c:pt>
                <c:pt idx="1552">
                  <c:v>0.66410879629629871</c:v>
                </c:pt>
                <c:pt idx="1553">
                  <c:v>0.66417824074074072</c:v>
                </c:pt>
                <c:pt idx="1554">
                  <c:v>0.66424768518518784</c:v>
                </c:pt>
                <c:pt idx="1555">
                  <c:v>0.66431712962962952</c:v>
                </c:pt>
                <c:pt idx="1556">
                  <c:v>0.66438657407407464</c:v>
                </c:pt>
                <c:pt idx="1557">
                  <c:v>0.66445601851852176</c:v>
                </c:pt>
                <c:pt idx="1558">
                  <c:v>0.664525462962963</c:v>
                </c:pt>
                <c:pt idx="1559">
                  <c:v>0.66459490740740945</c:v>
                </c:pt>
                <c:pt idx="1560">
                  <c:v>0.66466435185185191</c:v>
                </c:pt>
                <c:pt idx="1561">
                  <c:v>0.66472222222222399</c:v>
                </c:pt>
                <c:pt idx="1562">
                  <c:v>0.66479166666667078</c:v>
                </c:pt>
                <c:pt idx="1563">
                  <c:v>0.66486111111111312</c:v>
                </c:pt>
                <c:pt idx="1564">
                  <c:v>0.66493055555555791</c:v>
                </c:pt>
                <c:pt idx="1565">
                  <c:v>0.66500000000000226</c:v>
                </c:pt>
                <c:pt idx="1566">
                  <c:v>0.66506944444444671</c:v>
                </c:pt>
                <c:pt idx="1567">
                  <c:v>0.6651388888888915</c:v>
                </c:pt>
                <c:pt idx="1568">
                  <c:v>0.66520833333333595</c:v>
                </c:pt>
                <c:pt idx="1569">
                  <c:v>0.66527777777777775</c:v>
                </c:pt>
                <c:pt idx="1570">
                  <c:v>0.66534722222222265</c:v>
                </c:pt>
                <c:pt idx="1571">
                  <c:v>0.66540509259259706</c:v>
                </c:pt>
                <c:pt idx="1572">
                  <c:v>0.66547453703703763</c:v>
                </c:pt>
                <c:pt idx="1573">
                  <c:v>0.66554398148148164</c:v>
                </c:pt>
                <c:pt idx="1574">
                  <c:v>0.66561342592592598</c:v>
                </c:pt>
                <c:pt idx="1575">
                  <c:v>0.66568287037037399</c:v>
                </c:pt>
                <c:pt idx="1576">
                  <c:v>0.66575231481481678</c:v>
                </c:pt>
                <c:pt idx="1577">
                  <c:v>0.66582175925926124</c:v>
                </c:pt>
                <c:pt idx="1578">
                  <c:v>0.66589120370370769</c:v>
                </c:pt>
                <c:pt idx="1579">
                  <c:v>0.66596064814815048</c:v>
                </c:pt>
                <c:pt idx="1580">
                  <c:v>0.6660300925925966</c:v>
                </c:pt>
                <c:pt idx="1581">
                  <c:v>0.66608796296296258</c:v>
                </c:pt>
                <c:pt idx="1582">
                  <c:v>0.66615740740740981</c:v>
                </c:pt>
                <c:pt idx="1583">
                  <c:v>0.66622685185185182</c:v>
                </c:pt>
                <c:pt idx="1584">
                  <c:v>0.66629629629629872</c:v>
                </c:pt>
                <c:pt idx="1585">
                  <c:v>0.66636574074074051</c:v>
                </c:pt>
                <c:pt idx="1586">
                  <c:v>0.66643518518518563</c:v>
                </c:pt>
                <c:pt idx="1587">
                  <c:v>0.66650462962962964</c:v>
                </c:pt>
                <c:pt idx="1588">
                  <c:v>0.66656250000000006</c:v>
                </c:pt>
                <c:pt idx="1589">
                  <c:v>0.66664351851852388</c:v>
                </c:pt>
                <c:pt idx="1590">
                  <c:v>0.66670138888889197</c:v>
                </c:pt>
                <c:pt idx="1591">
                  <c:v>0.66677083333333853</c:v>
                </c:pt>
                <c:pt idx="1592">
                  <c:v>0.66684027777778121</c:v>
                </c:pt>
                <c:pt idx="1593">
                  <c:v>0.66690972222222411</c:v>
                </c:pt>
                <c:pt idx="1594">
                  <c:v>0.66697916666666857</c:v>
                </c:pt>
                <c:pt idx="1595">
                  <c:v>0.66704861111111502</c:v>
                </c:pt>
                <c:pt idx="1596">
                  <c:v>0.66711805555555792</c:v>
                </c:pt>
                <c:pt idx="1597">
                  <c:v>0.66718749999999993</c:v>
                </c:pt>
                <c:pt idx="1598">
                  <c:v>0.66725694444444461</c:v>
                </c:pt>
                <c:pt idx="1599">
                  <c:v>0.66731481481481703</c:v>
                </c:pt>
                <c:pt idx="1600">
                  <c:v>0.66739583333333785</c:v>
                </c:pt>
                <c:pt idx="1601">
                  <c:v>0.66745370370370372</c:v>
                </c:pt>
                <c:pt idx="1602">
                  <c:v>0.66752314814814862</c:v>
                </c:pt>
                <c:pt idx="1603">
                  <c:v>0.66759259259259518</c:v>
                </c:pt>
                <c:pt idx="1604">
                  <c:v>0.66766203703703764</c:v>
                </c:pt>
                <c:pt idx="1605">
                  <c:v>0.66773148148148476</c:v>
                </c:pt>
                <c:pt idx="1606">
                  <c:v>0.66780092592592588</c:v>
                </c:pt>
                <c:pt idx="1607">
                  <c:v>0.66787037037037433</c:v>
                </c:pt>
                <c:pt idx="1608">
                  <c:v>0.66792824074074064</c:v>
                </c:pt>
                <c:pt idx="1609">
                  <c:v>0.66799768518518843</c:v>
                </c:pt>
                <c:pt idx="1610">
                  <c:v>0.66806712962962955</c:v>
                </c:pt>
                <c:pt idx="1611">
                  <c:v>0.66813657407407612</c:v>
                </c:pt>
                <c:pt idx="1612">
                  <c:v>0.66820601851852246</c:v>
                </c:pt>
                <c:pt idx="1613">
                  <c:v>0.66827546296296303</c:v>
                </c:pt>
                <c:pt idx="1614">
                  <c:v>0.66834490740740971</c:v>
                </c:pt>
                <c:pt idx="1615">
                  <c:v>0.6684143518518515</c:v>
                </c:pt>
                <c:pt idx="1616">
                  <c:v>0.66848379629629662</c:v>
                </c:pt>
                <c:pt idx="1617">
                  <c:v>0.66855324074074052</c:v>
                </c:pt>
                <c:pt idx="1618">
                  <c:v>0.6686226851851883</c:v>
                </c:pt>
                <c:pt idx="1619">
                  <c:v>0.66868055555555794</c:v>
                </c:pt>
                <c:pt idx="1620">
                  <c:v>0.66875000000000284</c:v>
                </c:pt>
                <c:pt idx="1621">
                  <c:v>0.66881944444444696</c:v>
                </c:pt>
                <c:pt idx="1622">
                  <c:v>0.66888888888889209</c:v>
                </c:pt>
                <c:pt idx="1623">
                  <c:v>0.66895833333333665</c:v>
                </c:pt>
                <c:pt idx="1624">
                  <c:v>0.66902777777777966</c:v>
                </c:pt>
                <c:pt idx="1625">
                  <c:v>0.66909722222222423</c:v>
                </c:pt>
                <c:pt idx="1626">
                  <c:v>0.66916666666666669</c:v>
                </c:pt>
                <c:pt idx="1627">
                  <c:v>0.66923611111111114</c:v>
                </c:pt>
                <c:pt idx="1628">
                  <c:v>0.66930555555555782</c:v>
                </c:pt>
                <c:pt idx="1629">
                  <c:v>0.66936342592592557</c:v>
                </c:pt>
                <c:pt idx="1630">
                  <c:v>0.6694328703703728</c:v>
                </c:pt>
                <c:pt idx="1631">
                  <c:v>0.66950231481481481</c:v>
                </c:pt>
                <c:pt idx="1632">
                  <c:v>0.6695717592592596</c:v>
                </c:pt>
                <c:pt idx="1633">
                  <c:v>0.66964120370370817</c:v>
                </c:pt>
                <c:pt idx="1634">
                  <c:v>0.66971064814815084</c:v>
                </c:pt>
                <c:pt idx="1635">
                  <c:v>0.66978009259259763</c:v>
                </c:pt>
                <c:pt idx="1636">
                  <c:v>0.66984953703704042</c:v>
                </c:pt>
                <c:pt idx="1637">
                  <c:v>0.66990740740741006</c:v>
                </c:pt>
                <c:pt idx="1638">
                  <c:v>0.66997685185185185</c:v>
                </c:pt>
                <c:pt idx="1639">
                  <c:v>0.6700462962962993</c:v>
                </c:pt>
                <c:pt idx="1640">
                  <c:v>0.67011574074074076</c:v>
                </c:pt>
                <c:pt idx="1641">
                  <c:v>0.67018518518518688</c:v>
                </c:pt>
                <c:pt idx="1642">
                  <c:v>0.67025462962963156</c:v>
                </c:pt>
                <c:pt idx="1643">
                  <c:v>0.67032407407407801</c:v>
                </c:pt>
                <c:pt idx="1644">
                  <c:v>0.67039351851852269</c:v>
                </c:pt>
                <c:pt idx="1645">
                  <c:v>0.67046296296296026</c:v>
                </c:pt>
                <c:pt idx="1646">
                  <c:v>0.6705324074074076</c:v>
                </c:pt>
                <c:pt idx="1647">
                  <c:v>0.6705902777777798</c:v>
                </c:pt>
                <c:pt idx="1648">
                  <c:v>0.67065972222222459</c:v>
                </c:pt>
                <c:pt idx="1649">
                  <c:v>0.67072916666666893</c:v>
                </c:pt>
                <c:pt idx="1650">
                  <c:v>0.67079861111111505</c:v>
                </c:pt>
                <c:pt idx="1651">
                  <c:v>0.67086805555555806</c:v>
                </c:pt>
                <c:pt idx="1652">
                  <c:v>0.67093750000000063</c:v>
                </c:pt>
                <c:pt idx="1653">
                  <c:v>0.67100694444444464</c:v>
                </c:pt>
                <c:pt idx="1654">
                  <c:v>0.67106481481481728</c:v>
                </c:pt>
                <c:pt idx="1655">
                  <c:v>0.67113425925925962</c:v>
                </c:pt>
                <c:pt idx="1656">
                  <c:v>0.67120370370370364</c:v>
                </c:pt>
                <c:pt idx="1657">
                  <c:v>0.67127314814814865</c:v>
                </c:pt>
                <c:pt idx="1658">
                  <c:v>0.67134259259259599</c:v>
                </c:pt>
                <c:pt idx="1659">
                  <c:v>0.671412037037037</c:v>
                </c:pt>
                <c:pt idx="1660">
                  <c:v>0.67148148148148346</c:v>
                </c:pt>
                <c:pt idx="1661">
                  <c:v>0.67155092592592558</c:v>
                </c:pt>
                <c:pt idx="1662">
                  <c:v>0.67162037037037436</c:v>
                </c:pt>
                <c:pt idx="1663">
                  <c:v>0.67168981481481882</c:v>
                </c:pt>
                <c:pt idx="1664">
                  <c:v>0.67175925925926183</c:v>
                </c:pt>
                <c:pt idx="1665">
                  <c:v>0.67181712962962969</c:v>
                </c:pt>
                <c:pt idx="1666">
                  <c:v>0.67188657407407648</c:v>
                </c:pt>
                <c:pt idx="1667">
                  <c:v>0.67196759259259575</c:v>
                </c:pt>
                <c:pt idx="1668">
                  <c:v>0.67202546296296362</c:v>
                </c:pt>
                <c:pt idx="1669">
                  <c:v>0.67209490740740996</c:v>
                </c:pt>
                <c:pt idx="1670">
                  <c:v>0.67216435185185153</c:v>
                </c:pt>
                <c:pt idx="1671">
                  <c:v>0.67223379629629665</c:v>
                </c:pt>
                <c:pt idx="1672">
                  <c:v>0.67230324074074066</c:v>
                </c:pt>
                <c:pt idx="1673">
                  <c:v>0.67237268518518722</c:v>
                </c:pt>
                <c:pt idx="1674">
                  <c:v>0.67244212962962968</c:v>
                </c:pt>
                <c:pt idx="1675">
                  <c:v>0.67251157407407636</c:v>
                </c:pt>
                <c:pt idx="1676">
                  <c:v>0.67256944444444622</c:v>
                </c:pt>
                <c:pt idx="1677">
                  <c:v>0.67263888888889289</c:v>
                </c:pt>
                <c:pt idx="1678">
                  <c:v>0.67270833333333735</c:v>
                </c:pt>
                <c:pt idx="1679">
                  <c:v>0.67277777777778003</c:v>
                </c:pt>
                <c:pt idx="1680">
                  <c:v>0.67284722222222471</c:v>
                </c:pt>
                <c:pt idx="1681">
                  <c:v>0.67291666666666661</c:v>
                </c:pt>
                <c:pt idx="1682">
                  <c:v>0.67298611111111162</c:v>
                </c:pt>
                <c:pt idx="1683">
                  <c:v>0.67305555555555818</c:v>
                </c:pt>
                <c:pt idx="1684">
                  <c:v>0.6731250000000033</c:v>
                </c:pt>
                <c:pt idx="1685">
                  <c:v>0.67319444444444765</c:v>
                </c:pt>
                <c:pt idx="1686">
                  <c:v>0.67326388888889077</c:v>
                </c:pt>
                <c:pt idx="1687">
                  <c:v>0.67332175925925963</c:v>
                </c:pt>
                <c:pt idx="1688">
                  <c:v>0.67339120370370686</c:v>
                </c:pt>
                <c:pt idx="1689">
                  <c:v>0.67346064814814965</c:v>
                </c:pt>
                <c:pt idx="1690">
                  <c:v>0.67353009259259622</c:v>
                </c:pt>
                <c:pt idx="1691">
                  <c:v>0.67359953703703901</c:v>
                </c:pt>
                <c:pt idx="1692">
                  <c:v>0.67366898148148346</c:v>
                </c:pt>
                <c:pt idx="1693">
                  <c:v>0.67373842592592592</c:v>
                </c:pt>
                <c:pt idx="1694">
                  <c:v>0.67380787037037437</c:v>
                </c:pt>
                <c:pt idx="1695">
                  <c:v>0.67387731481481705</c:v>
                </c:pt>
                <c:pt idx="1696">
                  <c:v>0.67393518518518736</c:v>
                </c:pt>
                <c:pt idx="1697">
                  <c:v>0.67400462962963192</c:v>
                </c:pt>
                <c:pt idx="1698">
                  <c:v>0.67407407407407804</c:v>
                </c:pt>
                <c:pt idx="1699">
                  <c:v>0.67414351851852305</c:v>
                </c:pt>
                <c:pt idx="1700">
                  <c:v>0.67421296296296063</c:v>
                </c:pt>
                <c:pt idx="1701">
                  <c:v>0.67428240740740764</c:v>
                </c:pt>
                <c:pt idx="1702">
                  <c:v>0.67435185185185265</c:v>
                </c:pt>
                <c:pt idx="1703">
                  <c:v>0.67442129629629977</c:v>
                </c:pt>
                <c:pt idx="1704">
                  <c:v>0.67449074074074078</c:v>
                </c:pt>
                <c:pt idx="1705">
                  <c:v>0.6745486111111143</c:v>
                </c:pt>
                <c:pt idx="1706">
                  <c:v>0.67461805555555876</c:v>
                </c:pt>
                <c:pt idx="1707">
                  <c:v>0.67468750000000177</c:v>
                </c:pt>
                <c:pt idx="1708">
                  <c:v>0.67475694444444645</c:v>
                </c:pt>
                <c:pt idx="1709">
                  <c:v>0.6748263888888909</c:v>
                </c:pt>
                <c:pt idx="1710">
                  <c:v>0.67489583333333936</c:v>
                </c:pt>
                <c:pt idx="1711">
                  <c:v>0.67496527777778004</c:v>
                </c:pt>
                <c:pt idx="1712">
                  <c:v>0.67503472222222261</c:v>
                </c:pt>
                <c:pt idx="1713">
                  <c:v>0.67510416666666673</c:v>
                </c:pt>
                <c:pt idx="1714">
                  <c:v>0.67517361111111385</c:v>
                </c:pt>
                <c:pt idx="1715">
                  <c:v>0.67523148148148382</c:v>
                </c:pt>
                <c:pt idx="1716">
                  <c:v>0.6753009259259255</c:v>
                </c:pt>
                <c:pt idx="1717">
                  <c:v>0.67537037037037295</c:v>
                </c:pt>
                <c:pt idx="1718">
                  <c:v>0.67543981481481741</c:v>
                </c:pt>
                <c:pt idx="1719">
                  <c:v>0.67550925925925964</c:v>
                </c:pt>
                <c:pt idx="1720">
                  <c:v>0.67557870370370365</c:v>
                </c:pt>
                <c:pt idx="1721">
                  <c:v>0.67564814814815177</c:v>
                </c:pt>
                <c:pt idx="1722">
                  <c:v>0.67571759259259656</c:v>
                </c:pt>
                <c:pt idx="1723">
                  <c:v>0.67578703703703902</c:v>
                </c:pt>
                <c:pt idx="1724">
                  <c:v>0.67584490740741099</c:v>
                </c:pt>
                <c:pt idx="1725">
                  <c:v>0.67591435185185178</c:v>
                </c:pt>
                <c:pt idx="1726">
                  <c:v>0.67598379629629834</c:v>
                </c:pt>
                <c:pt idx="1727">
                  <c:v>0.67605324074074069</c:v>
                </c:pt>
                <c:pt idx="1728">
                  <c:v>0.6761226851851877</c:v>
                </c:pt>
                <c:pt idx="1729">
                  <c:v>0.6761921296296296</c:v>
                </c:pt>
                <c:pt idx="1730">
                  <c:v>0.67626157407407683</c:v>
                </c:pt>
                <c:pt idx="1731">
                  <c:v>0.6763194444444468</c:v>
                </c:pt>
                <c:pt idx="1732">
                  <c:v>0.67638888888889115</c:v>
                </c:pt>
                <c:pt idx="1733">
                  <c:v>0.67645833333333572</c:v>
                </c:pt>
                <c:pt idx="1734">
                  <c:v>0.67652777777777784</c:v>
                </c:pt>
                <c:pt idx="1735">
                  <c:v>0.67659722222222263</c:v>
                </c:pt>
                <c:pt idx="1736">
                  <c:v>0.67666666666666664</c:v>
                </c:pt>
                <c:pt idx="1737">
                  <c:v>0.67673611111111165</c:v>
                </c:pt>
                <c:pt idx="1738">
                  <c:v>0.6768055555555591</c:v>
                </c:pt>
                <c:pt idx="1739">
                  <c:v>0.67687500000000389</c:v>
                </c:pt>
                <c:pt idx="1740">
                  <c:v>0.67693287037037353</c:v>
                </c:pt>
                <c:pt idx="1741">
                  <c:v>0.67700231481481565</c:v>
                </c:pt>
                <c:pt idx="1742">
                  <c:v>0.677071759259261</c:v>
                </c:pt>
                <c:pt idx="1743">
                  <c:v>0.67714120370370756</c:v>
                </c:pt>
                <c:pt idx="1744">
                  <c:v>0.67721064814815013</c:v>
                </c:pt>
                <c:pt idx="1745">
                  <c:v>0.67728009259259669</c:v>
                </c:pt>
                <c:pt idx="1746">
                  <c:v>0.67734953703703926</c:v>
                </c:pt>
                <c:pt idx="1747">
                  <c:v>0.67741898148148161</c:v>
                </c:pt>
                <c:pt idx="1748">
                  <c:v>0.67748842592592551</c:v>
                </c:pt>
                <c:pt idx="1749">
                  <c:v>0.67755787037037296</c:v>
                </c:pt>
                <c:pt idx="1750">
                  <c:v>0.67761574074074071</c:v>
                </c:pt>
                <c:pt idx="1751">
                  <c:v>0.67768518518518783</c:v>
                </c:pt>
                <c:pt idx="1752">
                  <c:v>0.67776620370370555</c:v>
                </c:pt>
                <c:pt idx="1753">
                  <c:v>0.67783564814815211</c:v>
                </c:pt>
                <c:pt idx="1754">
                  <c:v>0.67789351851852386</c:v>
                </c:pt>
                <c:pt idx="1755">
                  <c:v>0.67796296296296121</c:v>
                </c:pt>
                <c:pt idx="1756">
                  <c:v>0.67803240740740922</c:v>
                </c:pt>
                <c:pt idx="1757">
                  <c:v>0.6781018518518539</c:v>
                </c:pt>
                <c:pt idx="1758">
                  <c:v>0.67817129629630024</c:v>
                </c:pt>
                <c:pt idx="1759">
                  <c:v>0.67824074074074081</c:v>
                </c:pt>
                <c:pt idx="1760">
                  <c:v>0.67831018518518515</c:v>
                </c:pt>
                <c:pt idx="1761">
                  <c:v>0.67837962962963194</c:v>
                </c:pt>
                <c:pt idx="1762">
                  <c:v>0.67844907407407873</c:v>
                </c:pt>
                <c:pt idx="1763">
                  <c:v>0.6785069444444447</c:v>
                </c:pt>
                <c:pt idx="1764">
                  <c:v>0.67857638888888883</c:v>
                </c:pt>
                <c:pt idx="1765">
                  <c:v>0.67864583333333972</c:v>
                </c:pt>
                <c:pt idx="1766">
                  <c:v>0.6787152777777804</c:v>
                </c:pt>
                <c:pt idx="1767">
                  <c:v>0.67878472222222264</c:v>
                </c:pt>
                <c:pt idx="1768">
                  <c:v>0.67885416666666665</c:v>
                </c:pt>
                <c:pt idx="1769">
                  <c:v>0.67892361111111466</c:v>
                </c:pt>
                <c:pt idx="1770">
                  <c:v>0.67899305555555955</c:v>
                </c:pt>
                <c:pt idx="1771">
                  <c:v>0.67905092592592586</c:v>
                </c:pt>
                <c:pt idx="1772">
                  <c:v>0.67912037037037365</c:v>
                </c:pt>
                <c:pt idx="1773">
                  <c:v>0.67918981481481833</c:v>
                </c:pt>
                <c:pt idx="1774">
                  <c:v>0.67925925925926134</c:v>
                </c:pt>
                <c:pt idx="1775">
                  <c:v>0.67932870370370568</c:v>
                </c:pt>
                <c:pt idx="1776">
                  <c:v>0.67939814814815058</c:v>
                </c:pt>
                <c:pt idx="1777">
                  <c:v>0.67946759259259482</c:v>
                </c:pt>
                <c:pt idx="1778">
                  <c:v>0.67953703703703694</c:v>
                </c:pt>
                <c:pt idx="1779">
                  <c:v>0.67960648148148406</c:v>
                </c:pt>
                <c:pt idx="1780">
                  <c:v>0.67967592592592585</c:v>
                </c:pt>
                <c:pt idx="1781">
                  <c:v>0.67974537037037552</c:v>
                </c:pt>
                <c:pt idx="1782">
                  <c:v>0.67980324074074072</c:v>
                </c:pt>
                <c:pt idx="1783">
                  <c:v>0.67987268518518784</c:v>
                </c:pt>
                <c:pt idx="1784">
                  <c:v>0.67994212962962963</c:v>
                </c:pt>
                <c:pt idx="1785">
                  <c:v>0.68001157407407464</c:v>
                </c:pt>
                <c:pt idx="1786">
                  <c:v>0.68008101851852176</c:v>
                </c:pt>
                <c:pt idx="1787">
                  <c:v>0.68015046296296156</c:v>
                </c:pt>
                <c:pt idx="1788">
                  <c:v>0.68021990740740745</c:v>
                </c:pt>
                <c:pt idx="1789">
                  <c:v>0.68028935185185158</c:v>
                </c:pt>
                <c:pt idx="1790">
                  <c:v>0.6803587962962967</c:v>
                </c:pt>
                <c:pt idx="1791">
                  <c:v>0.68042824074074049</c:v>
                </c:pt>
                <c:pt idx="1792">
                  <c:v>0.68049768518518561</c:v>
                </c:pt>
                <c:pt idx="1793">
                  <c:v>0.68055555555555569</c:v>
                </c:pt>
                <c:pt idx="1794">
                  <c:v>0.68062500000000226</c:v>
                </c:pt>
                <c:pt idx="1795">
                  <c:v>0.68069444444444671</c:v>
                </c:pt>
                <c:pt idx="1796">
                  <c:v>0.68076388888888895</c:v>
                </c:pt>
                <c:pt idx="1797">
                  <c:v>0.68083333333333362</c:v>
                </c:pt>
                <c:pt idx="1798">
                  <c:v>0.68090277777777752</c:v>
                </c:pt>
                <c:pt idx="1799">
                  <c:v>0.6809722222222222</c:v>
                </c:pt>
                <c:pt idx="1800">
                  <c:v>0.68103009259259506</c:v>
                </c:pt>
                <c:pt idx="1801">
                  <c:v>0.68111111111111111</c:v>
                </c:pt>
                <c:pt idx="1802">
                  <c:v>0.68118055555555568</c:v>
                </c:pt>
                <c:pt idx="1803">
                  <c:v>0.68123842592592398</c:v>
                </c:pt>
                <c:pt idx="1804">
                  <c:v>0.6813078703703721</c:v>
                </c:pt>
                <c:pt idx="1805">
                  <c:v>0.68137731481481489</c:v>
                </c:pt>
                <c:pt idx="1806">
                  <c:v>0.68144675925925857</c:v>
                </c:pt>
                <c:pt idx="1807">
                  <c:v>0.68151620370370358</c:v>
                </c:pt>
                <c:pt idx="1808">
                  <c:v>0.68158564814814815</c:v>
                </c:pt>
                <c:pt idx="1809">
                  <c:v>0.6816550925925966</c:v>
                </c:pt>
                <c:pt idx="1810">
                  <c:v>0.68172453703703761</c:v>
                </c:pt>
                <c:pt idx="1811">
                  <c:v>0.68188657407407405</c:v>
                </c:pt>
                <c:pt idx="1812">
                  <c:v>0.68195601851852106</c:v>
                </c:pt>
                <c:pt idx="1813">
                  <c:v>0.68202546296296296</c:v>
                </c:pt>
                <c:pt idx="1814">
                  <c:v>0.6820833333333336</c:v>
                </c:pt>
                <c:pt idx="1815">
                  <c:v>0.6821527777777775</c:v>
                </c:pt>
                <c:pt idx="1816">
                  <c:v>0.68222222222222229</c:v>
                </c:pt>
                <c:pt idx="1817">
                  <c:v>0.68229166666666663</c:v>
                </c:pt>
                <c:pt idx="1818">
                  <c:v>0.68236111111111108</c:v>
                </c:pt>
                <c:pt idx="1819">
                  <c:v>0.68243055555555554</c:v>
                </c:pt>
                <c:pt idx="1820">
                  <c:v>0.6825</c:v>
                </c:pt>
                <c:pt idx="1821">
                  <c:v>0.68255787037037063</c:v>
                </c:pt>
                <c:pt idx="1822">
                  <c:v>0.68262731481481564</c:v>
                </c:pt>
                <c:pt idx="1823">
                  <c:v>0.68269675925925932</c:v>
                </c:pt>
                <c:pt idx="1824">
                  <c:v>0.68276620370370367</c:v>
                </c:pt>
                <c:pt idx="1825">
                  <c:v>0.68283564814815023</c:v>
                </c:pt>
                <c:pt idx="1826">
                  <c:v>0.68290509259259657</c:v>
                </c:pt>
                <c:pt idx="1827">
                  <c:v>0.68297453703703714</c:v>
                </c:pt>
                <c:pt idx="1828">
                  <c:v>0.6830439814814816</c:v>
                </c:pt>
                <c:pt idx="1829">
                  <c:v>0.68311342592592339</c:v>
                </c:pt>
                <c:pt idx="1830">
                  <c:v>0.68317129629629858</c:v>
                </c:pt>
                <c:pt idx="1831">
                  <c:v>0.68324074074074059</c:v>
                </c:pt>
                <c:pt idx="1832">
                  <c:v>0.68331018518518516</c:v>
                </c:pt>
                <c:pt idx="1833">
                  <c:v>0.68337962962962961</c:v>
                </c:pt>
                <c:pt idx="1834">
                  <c:v>0.68344907407407685</c:v>
                </c:pt>
                <c:pt idx="1835">
                  <c:v>0.68351851851851864</c:v>
                </c:pt>
                <c:pt idx="1836">
                  <c:v>0.68358796296295909</c:v>
                </c:pt>
                <c:pt idx="1837">
                  <c:v>0.68365740740740921</c:v>
                </c:pt>
                <c:pt idx="1838">
                  <c:v>0.68372685185185178</c:v>
                </c:pt>
                <c:pt idx="1839">
                  <c:v>0.68379629629629834</c:v>
                </c:pt>
                <c:pt idx="1840">
                  <c:v>0.68385416666666676</c:v>
                </c:pt>
                <c:pt idx="1841">
                  <c:v>0.68392361111111288</c:v>
                </c:pt>
                <c:pt idx="1842">
                  <c:v>0.68399305555555745</c:v>
                </c:pt>
                <c:pt idx="1843">
                  <c:v>0.68406249999999957</c:v>
                </c:pt>
                <c:pt idx="1844">
                  <c:v>0.6841319444444447</c:v>
                </c:pt>
                <c:pt idx="1845">
                  <c:v>0.68420138888888893</c:v>
                </c:pt>
                <c:pt idx="1846">
                  <c:v>0.68427083333333572</c:v>
                </c:pt>
                <c:pt idx="1847">
                  <c:v>0.68434027777777784</c:v>
                </c:pt>
                <c:pt idx="1848">
                  <c:v>0.68440972222222218</c:v>
                </c:pt>
                <c:pt idx="1849">
                  <c:v>0.68447916666666653</c:v>
                </c:pt>
                <c:pt idx="1850">
                  <c:v>0.68454861111111165</c:v>
                </c:pt>
                <c:pt idx="1851">
                  <c:v>0.68461805555555733</c:v>
                </c:pt>
                <c:pt idx="1852">
                  <c:v>0.68467592592592597</c:v>
                </c:pt>
                <c:pt idx="1853">
                  <c:v>0.68474537037037353</c:v>
                </c:pt>
                <c:pt idx="1854">
                  <c:v>0.68481481481481565</c:v>
                </c:pt>
                <c:pt idx="1855">
                  <c:v>0.68488425925925922</c:v>
                </c:pt>
                <c:pt idx="1856">
                  <c:v>0.68495370370370379</c:v>
                </c:pt>
                <c:pt idx="1857">
                  <c:v>0.68502314814814813</c:v>
                </c:pt>
                <c:pt idx="1858">
                  <c:v>0.68509259259259492</c:v>
                </c:pt>
                <c:pt idx="1859">
                  <c:v>0.68516203703703649</c:v>
                </c:pt>
                <c:pt idx="1860">
                  <c:v>0.68523148148148161</c:v>
                </c:pt>
                <c:pt idx="1861">
                  <c:v>0.68528935185185158</c:v>
                </c:pt>
                <c:pt idx="1862">
                  <c:v>0.6853587962962967</c:v>
                </c:pt>
                <c:pt idx="1863">
                  <c:v>0.68542824074074049</c:v>
                </c:pt>
                <c:pt idx="1864">
                  <c:v>0.68549768518518561</c:v>
                </c:pt>
                <c:pt idx="1865">
                  <c:v>0.68556712962962729</c:v>
                </c:pt>
                <c:pt idx="1866">
                  <c:v>0.68563657407407463</c:v>
                </c:pt>
                <c:pt idx="1867">
                  <c:v>0.68570601851852175</c:v>
                </c:pt>
                <c:pt idx="1868">
                  <c:v>0.68577546296296299</c:v>
                </c:pt>
                <c:pt idx="1869">
                  <c:v>0.68584490740740922</c:v>
                </c:pt>
                <c:pt idx="1870">
                  <c:v>0.68591435185185157</c:v>
                </c:pt>
                <c:pt idx="1871">
                  <c:v>0.68598379629629624</c:v>
                </c:pt>
                <c:pt idx="1872">
                  <c:v>0.68604166666666844</c:v>
                </c:pt>
                <c:pt idx="1873">
                  <c:v>0.68611111111111101</c:v>
                </c:pt>
                <c:pt idx="1874">
                  <c:v>0.68618055555555568</c:v>
                </c:pt>
                <c:pt idx="1875">
                  <c:v>0.68624999999999992</c:v>
                </c:pt>
                <c:pt idx="1876">
                  <c:v>0.6863194444444447</c:v>
                </c:pt>
                <c:pt idx="1877">
                  <c:v>0.68638888888888883</c:v>
                </c:pt>
                <c:pt idx="1878">
                  <c:v>0.68645833333333361</c:v>
                </c:pt>
                <c:pt idx="1879">
                  <c:v>0.68652777777777751</c:v>
                </c:pt>
                <c:pt idx="1880">
                  <c:v>0.68659722222222219</c:v>
                </c:pt>
                <c:pt idx="1881">
                  <c:v>0.68665509259259661</c:v>
                </c:pt>
                <c:pt idx="1882">
                  <c:v>0.68672453703703762</c:v>
                </c:pt>
                <c:pt idx="1883">
                  <c:v>0.68679398148148163</c:v>
                </c:pt>
                <c:pt idx="1884">
                  <c:v>0.68686342592592387</c:v>
                </c:pt>
                <c:pt idx="1885">
                  <c:v>0.68693287037037065</c:v>
                </c:pt>
                <c:pt idx="1886">
                  <c:v>0.68700231481481477</c:v>
                </c:pt>
                <c:pt idx="1887">
                  <c:v>0.68707175925925934</c:v>
                </c:pt>
                <c:pt idx="1888">
                  <c:v>0.68712962962962965</c:v>
                </c:pt>
                <c:pt idx="1889">
                  <c:v>0.68719907407407765</c:v>
                </c:pt>
                <c:pt idx="1890">
                  <c:v>0.68726851851852044</c:v>
                </c:pt>
                <c:pt idx="1891">
                  <c:v>0.6873379629629599</c:v>
                </c:pt>
                <c:pt idx="1892">
                  <c:v>0.68740740740740769</c:v>
                </c:pt>
                <c:pt idx="1893">
                  <c:v>0.68747685185185159</c:v>
                </c:pt>
              </c:numCache>
            </c:numRef>
          </c:cat>
          <c:val>
            <c:numRef>
              <c:f>Операция!$E$2:$E$1895</c:f>
              <c:numCache>
                <c:formatCode>General</c:formatCode>
                <c:ptCount val="1894"/>
                <c:pt idx="0">
                  <c:v>61</c:v>
                </c:pt>
                <c:pt idx="1">
                  <c:v>60</c:v>
                </c:pt>
                <c:pt idx="2">
                  <c:v>58</c:v>
                </c:pt>
                <c:pt idx="3">
                  <c:v>61</c:v>
                </c:pt>
                <c:pt idx="4">
                  <c:v>61</c:v>
                </c:pt>
                <c:pt idx="5">
                  <c:v>63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  <c:pt idx="10">
                  <c:v>66</c:v>
                </c:pt>
                <c:pt idx="11">
                  <c:v>64</c:v>
                </c:pt>
                <c:pt idx="12">
                  <c:v>62</c:v>
                </c:pt>
                <c:pt idx="13">
                  <c:v>59</c:v>
                </c:pt>
                <c:pt idx="14">
                  <c:v>63</c:v>
                </c:pt>
                <c:pt idx="15">
                  <c:v>63</c:v>
                </c:pt>
                <c:pt idx="16">
                  <c:v>59</c:v>
                </c:pt>
                <c:pt idx="17">
                  <c:v>56</c:v>
                </c:pt>
                <c:pt idx="18">
                  <c:v>55</c:v>
                </c:pt>
                <c:pt idx="19">
                  <c:v>59</c:v>
                </c:pt>
                <c:pt idx="20">
                  <c:v>57</c:v>
                </c:pt>
                <c:pt idx="21">
                  <c:v>53</c:v>
                </c:pt>
                <c:pt idx="22">
                  <c:v>52</c:v>
                </c:pt>
                <c:pt idx="23">
                  <c:v>56</c:v>
                </c:pt>
                <c:pt idx="24">
                  <c:v>58</c:v>
                </c:pt>
                <c:pt idx="25">
                  <c:v>56</c:v>
                </c:pt>
                <c:pt idx="26">
                  <c:v>53</c:v>
                </c:pt>
                <c:pt idx="27">
                  <c:v>51</c:v>
                </c:pt>
                <c:pt idx="28">
                  <c:v>51</c:v>
                </c:pt>
                <c:pt idx="29">
                  <c:v>59</c:v>
                </c:pt>
                <c:pt idx="30">
                  <c:v>63</c:v>
                </c:pt>
                <c:pt idx="31">
                  <c:v>61</c:v>
                </c:pt>
                <c:pt idx="32">
                  <c:v>63</c:v>
                </c:pt>
                <c:pt idx="33">
                  <c:v>63</c:v>
                </c:pt>
                <c:pt idx="34">
                  <c:v>63</c:v>
                </c:pt>
                <c:pt idx="35">
                  <c:v>62</c:v>
                </c:pt>
                <c:pt idx="36">
                  <c:v>66</c:v>
                </c:pt>
                <c:pt idx="37">
                  <c:v>67</c:v>
                </c:pt>
                <c:pt idx="38">
                  <c:v>68</c:v>
                </c:pt>
                <c:pt idx="39">
                  <c:v>68</c:v>
                </c:pt>
                <c:pt idx="40">
                  <c:v>69</c:v>
                </c:pt>
                <c:pt idx="41">
                  <c:v>68</c:v>
                </c:pt>
                <c:pt idx="42">
                  <c:v>68</c:v>
                </c:pt>
                <c:pt idx="43">
                  <c:v>68</c:v>
                </c:pt>
                <c:pt idx="44">
                  <c:v>66</c:v>
                </c:pt>
                <c:pt idx="45">
                  <c:v>64</c:v>
                </c:pt>
                <c:pt idx="46">
                  <c:v>63</c:v>
                </c:pt>
                <c:pt idx="47">
                  <c:v>62</c:v>
                </c:pt>
                <c:pt idx="48">
                  <c:v>63</c:v>
                </c:pt>
                <c:pt idx="49">
                  <c:v>63</c:v>
                </c:pt>
                <c:pt idx="50">
                  <c:v>62</c:v>
                </c:pt>
                <c:pt idx="51">
                  <c:v>63</c:v>
                </c:pt>
                <c:pt idx="52">
                  <c:v>63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66</c:v>
                </c:pt>
                <c:pt idx="58">
                  <c:v>67</c:v>
                </c:pt>
                <c:pt idx="59">
                  <c:v>68</c:v>
                </c:pt>
                <c:pt idx="60">
                  <c:v>68</c:v>
                </c:pt>
                <c:pt idx="61">
                  <c:v>68</c:v>
                </c:pt>
                <c:pt idx="62">
                  <c:v>68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67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74</c:v>
                </c:pt>
                <c:pt idx="74">
                  <c:v>74</c:v>
                </c:pt>
                <c:pt idx="75">
                  <c:v>75</c:v>
                </c:pt>
                <c:pt idx="76">
                  <c:v>75</c:v>
                </c:pt>
                <c:pt idx="77">
                  <c:v>76</c:v>
                </c:pt>
                <c:pt idx="78">
                  <c:v>75</c:v>
                </c:pt>
                <c:pt idx="79">
                  <c:v>75</c:v>
                </c:pt>
                <c:pt idx="80">
                  <c:v>75</c:v>
                </c:pt>
                <c:pt idx="81">
                  <c:v>74</c:v>
                </c:pt>
                <c:pt idx="82">
                  <c:v>74</c:v>
                </c:pt>
                <c:pt idx="83">
                  <c:v>73</c:v>
                </c:pt>
                <c:pt idx="84">
                  <c:v>73</c:v>
                </c:pt>
                <c:pt idx="85">
                  <c:v>72</c:v>
                </c:pt>
                <c:pt idx="86">
                  <c:v>73</c:v>
                </c:pt>
                <c:pt idx="87">
                  <c:v>72</c:v>
                </c:pt>
                <c:pt idx="88">
                  <c:v>71</c:v>
                </c:pt>
                <c:pt idx="89">
                  <c:v>70</c:v>
                </c:pt>
                <c:pt idx="90">
                  <c:v>70</c:v>
                </c:pt>
                <c:pt idx="91">
                  <c:v>70</c:v>
                </c:pt>
                <c:pt idx="92">
                  <c:v>70</c:v>
                </c:pt>
                <c:pt idx="93">
                  <c:v>67</c:v>
                </c:pt>
                <c:pt idx="94">
                  <c:v>69</c:v>
                </c:pt>
                <c:pt idx="95">
                  <c:v>69</c:v>
                </c:pt>
                <c:pt idx="96">
                  <c:v>68</c:v>
                </c:pt>
                <c:pt idx="97">
                  <c:v>68</c:v>
                </c:pt>
                <c:pt idx="98">
                  <c:v>68</c:v>
                </c:pt>
                <c:pt idx="99">
                  <c:v>68</c:v>
                </c:pt>
                <c:pt idx="100">
                  <c:v>67</c:v>
                </c:pt>
                <c:pt idx="101">
                  <c:v>66</c:v>
                </c:pt>
                <c:pt idx="102">
                  <c:v>65</c:v>
                </c:pt>
                <c:pt idx="103">
                  <c:v>65</c:v>
                </c:pt>
                <c:pt idx="104">
                  <c:v>65</c:v>
                </c:pt>
                <c:pt idx="105">
                  <c:v>65</c:v>
                </c:pt>
                <c:pt idx="106">
                  <c:v>64</c:v>
                </c:pt>
                <c:pt idx="107">
                  <c:v>63</c:v>
                </c:pt>
                <c:pt idx="108">
                  <c:v>63</c:v>
                </c:pt>
                <c:pt idx="109">
                  <c:v>63</c:v>
                </c:pt>
                <c:pt idx="110">
                  <c:v>62</c:v>
                </c:pt>
                <c:pt idx="111">
                  <c:v>63</c:v>
                </c:pt>
                <c:pt idx="112">
                  <c:v>62</c:v>
                </c:pt>
                <c:pt idx="113">
                  <c:v>62</c:v>
                </c:pt>
                <c:pt idx="114">
                  <c:v>61</c:v>
                </c:pt>
                <c:pt idx="115">
                  <c:v>61</c:v>
                </c:pt>
                <c:pt idx="116">
                  <c:v>60</c:v>
                </c:pt>
                <c:pt idx="117">
                  <c:v>60</c:v>
                </c:pt>
                <c:pt idx="118">
                  <c:v>59</c:v>
                </c:pt>
                <c:pt idx="119">
                  <c:v>58</c:v>
                </c:pt>
                <c:pt idx="120">
                  <c:v>59</c:v>
                </c:pt>
                <c:pt idx="121">
                  <c:v>57</c:v>
                </c:pt>
                <c:pt idx="122">
                  <c:v>58</c:v>
                </c:pt>
                <c:pt idx="123">
                  <c:v>57</c:v>
                </c:pt>
                <c:pt idx="124">
                  <c:v>55</c:v>
                </c:pt>
                <c:pt idx="125">
                  <c:v>55</c:v>
                </c:pt>
                <c:pt idx="126">
                  <c:v>53</c:v>
                </c:pt>
                <c:pt idx="127">
                  <c:v>54</c:v>
                </c:pt>
                <c:pt idx="128">
                  <c:v>53</c:v>
                </c:pt>
                <c:pt idx="129">
                  <c:v>52</c:v>
                </c:pt>
                <c:pt idx="130">
                  <c:v>53</c:v>
                </c:pt>
                <c:pt idx="131">
                  <c:v>52</c:v>
                </c:pt>
                <c:pt idx="132">
                  <c:v>51</c:v>
                </c:pt>
                <c:pt idx="133">
                  <c:v>50</c:v>
                </c:pt>
                <c:pt idx="134">
                  <c:v>51</c:v>
                </c:pt>
                <c:pt idx="135">
                  <c:v>51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48</c:v>
                </c:pt>
                <c:pt idx="140">
                  <c:v>48</c:v>
                </c:pt>
                <c:pt idx="141">
                  <c:v>47</c:v>
                </c:pt>
                <c:pt idx="142">
                  <c:v>48</c:v>
                </c:pt>
                <c:pt idx="143">
                  <c:v>47</c:v>
                </c:pt>
                <c:pt idx="144">
                  <c:v>46</c:v>
                </c:pt>
                <c:pt idx="145">
                  <c:v>46</c:v>
                </c:pt>
                <c:pt idx="146">
                  <c:v>45</c:v>
                </c:pt>
                <c:pt idx="147">
                  <c:v>45</c:v>
                </c:pt>
                <c:pt idx="148">
                  <c:v>44</c:v>
                </c:pt>
                <c:pt idx="149">
                  <c:v>45</c:v>
                </c:pt>
                <c:pt idx="150">
                  <c:v>44</c:v>
                </c:pt>
                <c:pt idx="151">
                  <c:v>44</c:v>
                </c:pt>
                <c:pt idx="152">
                  <c:v>43</c:v>
                </c:pt>
                <c:pt idx="153">
                  <c:v>43</c:v>
                </c:pt>
                <c:pt idx="154">
                  <c:v>43</c:v>
                </c:pt>
                <c:pt idx="155">
                  <c:v>43</c:v>
                </c:pt>
                <c:pt idx="156">
                  <c:v>42</c:v>
                </c:pt>
                <c:pt idx="157">
                  <c:v>43</c:v>
                </c:pt>
                <c:pt idx="158">
                  <c:v>46</c:v>
                </c:pt>
                <c:pt idx="159">
                  <c:v>45</c:v>
                </c:pt>
                <c:pt idx="160">
                  <c:v>47</c:v>
                </c:pt>
                <c:pt idx="161">
                  <c:v>48</c:v>
                </c:pt>
                <c:pt idx="162">
                  <c:v>50</c:v>
                </c:pt>
                <c:pt idx="163">
                  <c:v>51</c:v>
                </c:pt>
                <c:pt idx="164">
                  <c:v>49</c:v>
                </c:pt>
                <c:pt idx="165">
                  <c:v>48</c:v>
                </c:pt>
                <c:pt idx="166">
                  <c:v>49</c:v>
                </c:pt>
                <c:pt idx="167">
                  <c:v>52</c:v>
                </c:pt>
                <c:pt idx="168">
                  <c:v>55</c:v>
                </c:pt>
                <c:pt idx="169">
                  <c:v>57</c:v>
                </c:pt>
                <c:pt idx="170">
                  <c:v>58</c:v>
                </c:pt>
                <c:pt idx="171">
                  <c:v>58</c:v>
                </c:pt>
                <c:pt idx="172">
                  <c:v>58</c:v>
                </c:pt>
                <c:pt idx="173">
                  <c:v>58</c:v>
                </c:pt>
                <c:pt idx="174">
                  <c:v>58</c:v>
                </c:pt>
                <c:pt idx="175">
                  <c:v>57</c:v>
                </c:pt>
                <c:pt idx="176">
                  <c:v>58</c:v>
                </c:pt>
                <c:pt idx="177">
                  <c:v>57</c:v>
                </c:pt>
                <c:pt idx="178">
                  <c:v>57</c:v>
                </c:pt>
                <c:pt idx="179">
                  <c:v>58</c:v>
                </c:pt>
                <c:pt idx="180">
                  <c:v>58</c:v>
                </c:pt>
                <c:pt idx="181">
                  <c:v>58</c:v>
                </c:pt>
                <c:pt idx="182">
                  <c:v>57</c:v>
                </c:pt>
                <c:pt idx="183">
                  <c:v>57</c:v>
                </c:pt>
                <c:pt idx="184">
                  <c:v>56</c:v>
                </c:pt>
                <c:pt idx="185">
                  <c:v>56</c:v>
                </c:pt>
                <c:pt idx="186">
                  <c:v>56</c:v>
                </c:pt>
                <c:pt idx="187">
                  <c:v>56</c:v>
                </c:pt>
                <c:pt idx="188">
                  <c:v>56</c:v>
                </c:pt>
                <c:pt idx="189">
                  <c:v>55</c:v>
                </c:pt>
                <c:pt idx="190">
                  <c:v>55</c:v>
                </c:pt>
                <c:pt idx="191">
                  <c:v>56</c:v>
                </c:pt>
                <c:pt idx="192">
                  <c:v>54</c:v>
                </c:pt>
                <c:pt idx="193">
                  <c:v>56</c:v>
                </c:pt>
                <c:pt idx="194">
                  <c:v>56</c:v>
                </c:pt>
                <c:pt idx="195">
                  <c:v>54</c:v>
                </c:pt>
                <c:pt idx="196">
                  <c:v>54</c:v>
                </c:pt>
                <c:pt idx="197">
                  <c:v>54</c:v>
                </c:pt>
                <c:pt idx="198">
                  <c:v>54</c:v>
                </c:pt>
                <c:pt idx="199">
                  <c:v>55</c:v>
                </c:pt>
                <c:pt idx="200">
                  <c:v>54</c:v>
                </c:pt>
                <c:pt idx="201">
                  <c:v>54</c:v>
                </c:pt>
                <c:pt idx="202">
                  <c:v>54</c:v>
                </c:pt>
                <c:pt idx="203">
                  <c:v>53</c:v>
                </c:pt>
                <c:pt idx="204">
                  <c:v>53</c:v>
                </c:pt>
                <c:pt idx="205">
                  <c:v>54</c:v>
                </c:pt>
                <c:pt idx="206">
                  <c:v>54</c:v>
                </c:pt>
                <c:pt idx="207">
                  <c:v>54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53</c:v>
                </c:pt>
                <c:pt idx="213">
                  <c:v>54</c:v>
                </c:pt>
                <c:pt idx="214">
                  <c:v>54</c:v>
                </c:pt>
                <c:pt idx="215">
                  <c:v>54</c:v>
                </c:pt>
                <c:pt idx="216">
                  <c:v>53</c:v>
                </c:pt>
                <c:pt idx="217">
                  <c:v>54</c:v>
                </c:pt>
                <c:pt idx="218">
                  <c:v>54</c:v>
                </c:pt>
                <c:pt idx="219">
                  <c:v>53</c:v>
                </c:pt>
                <c:pt idx="220">
                  <c:v>53</c:v>
                </c:pt>
                <c:pt idx="221">
                  <c:v>54</c:v>
                </c:pt>
                <c:pt idx="222">
                  <c:v>53</c:v>
                </c:pt>
                <c:pt idx="223">
                  <c:v>52</c:v>
                </c:pt>
                <c:pt idx="224">
                  <c:v>53</c:v>
                </c:pt>
                <c:pt idx="225">
                  <c:v>53</c:v>
                </c:pt>
                <c:pt idx="226">
                  <c:v>52</c:v>
                </c:pt>
                <c:pt idx="227">
                  <c:v>53</c:v>
                </c:pt>
                <c:pt idx="228">
                  <c:v>52</c:v>
                </c:pt>
                <c:pt idx="229">
                  <c:v>52</c:v>
                </c:pt>
                <c:pt idx="230">
                  <c:v>51</c:v>
                </c:pt>
                <c:pt idx="231">
                  <c:v>51</c:v>
                </c:pt>
                <c:pt idx="232">
                  <c:v>51</c:v>
                </c:pt>
                <c:pt idx="233">
                  <c:v>51</c:v>
                </c:pt>
                <c:pt idx="234">
                  <c:v>51</c:v>
                </c:pt>
                <c:pt idx="235">
                  <c:v>51</c:v>
                </c:pt>
                <c:pt idx="236">
                  <c:v>51</c:v>
                </c:pt>
                <c:pt idx="237">
                  <c:v>51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49</c:v>
                </c:pt>
                <c:pt idx="246">
                  <c:v>49</c:v>
                </c:pt>
                <c:pt idx="247">
                  <c:v>48</c:v>
                </c:pt>
                <c:pt idx="248">
                  <c:v>50</c:v>
                </c:pt>
                <c:pt idx="249">
                  <c:v>50</c:v>
                </c:pt>
                <c:pt idx="250">
                  <c:v>49</c:v>
                </c:pt>
                <c:pt idx="251">
                  <c:v>49</c:v>
                </c:pt>
                <c:pt idx="252">
                  <c:v>50</c:v>
                </c:pt>
                <c:pt idx="253">
                  <c:v>50</c:v>
                </c:pt>
                <c:pt idx="254">
                  <c:v>49</c:v>
                </c:pt>
                <c:pt idx="255">
                  <c:v>49</c:v>
                </c:pt>
                <c:pt idx="256">
                  <c:v>50</c:v>
                </c:pt>
                <c:pt idx="257">
                  <c:v>49</c:v>
                </c:pt>
                <c:pt idx="258">
                  <c:v>48</c:v>
                </c:pt>
                <c:pt idx="259">
                  <c:v>49</c:v>
                </c:pt>
                <c:pt idx="260">
                  <c:v>49</c:v>
                </c:pt>
                <c:pt idx="261">
                  <c:v>49</c:v>
                </c:pt>
                <c:pt idx="262">
                  <c:v>49</c:v>
                </c:pt>
                <c:pt idx="263">
                  <c:v>48</c:v>
                </c:pt>
                <c:pt idx="264">
                  <c:v>49</c:v>
                </c:pt>
                <c:pt idx="265">
                  <c:v>48</c:v>
                </c:pt>
                <c:pt idx="266">
                  <c:v>49</c:v>
                </c:pt>
                <c:pt idx="267">
                  <c:v>50</c:v>
                </c:pt>
                <c:pt idx="268">
                  <c:v>50</c:v>
                </c:pt>
                <c:pt idx="269">
                  <c:v>49</c:v>
                </c:pt>
                <c:pt idx="270">
                  <c:v>48</c:v>
                </c:pt>
                <c:pt idx="271">
                  <c:v>47</c:v>
                </c:pt>
                <c:pt idx="272">
                  <c:v>47</c:v>
                </c:pt>
                <c:pt idx="273">
                  <c:v>47</c:v>
                </c:pt>
                <c:pt idx="274">
                  <c:v>47</c:v>
                </c:pt>
                <c:pt idx="275">
                  <c:v>48</c:v>
                </c:pt>
                <c:pt idx="276">
                  <c:v>48</c:v>
                </c:pt>
                <c:pt idx="277">
                  <c:v>47</c:v>
                </c:pt>
                <c:pt idx="278">
                  <c:v>47</c:v>
                </c:pt>
                <c:pt idx="279">
                  <c:v>48</c:v>
                </c:pt>
                <c:pt idx="280">
                  <c:v>49</c:v>
                </c:pt>
                <c:pt idx="281">
                  <c:v>50</c:v>
                </c:pt>
                <c:pt idx="282">
                  <c:v>51</c:v>
                </c:pt>
                <c:pt idx="283">
                  <c:v>52</c:v>
                </c:pt>
                <c:pt idx="284">
                  <c:v>51</c:v>
                </c:pt>
                <c:pt idx="285">
                  <c:v>51</c:v>
                </c:pt>
                <c:pt idx="286">
                  <c:v>51</c:v>
                </c:pt>
                <c:pt idx="287">
                  <c:v>52</c:v>
                </c:pt>
                <c:pt idx="288">
                  <c:v>53</c:v>
                </c:pt>
                <c:pt idx="289">
                  <c:v>53</c:v>
                </c:pt>
                <c:pt idx="290">
                  <c:v>53</c:v>
                </c:pt>
                <c:pt idx="291">
                  <c:v>54</c:v>
                </c:pt>
                <c:pt idx="292">
                  <c:v>54</c:v>
                </c:pt>
                <c:pt idx="293">
                  <c:v>54</c:v>
                </c:pt>
                <c:pt idx="294">
                  <c:v>56</c:v>
                </c:pt>
                <c:pt idx="295">
                  <c:v>57</c:v>
                </c:pt>
                <c:pt idx="296">
                  <c:v>57</c:v>
                </c:pt>
                <c:pt idx="297">
                  <c:v>58</c:v>
                </c:pt>
                <c:pt idx="298">
                  <c:v>59</c:v>
                </c:pt>
                <c:pt idx="299">
                  <c:v>59</c:v>
                </c:pt>
                <c:pt idx="300">
                  <c:v>60</c:v>
                </c:pt>
                <c:pt idx="301">
                  <c:v>60</c:v>
                </c:pt>
                <c:pt idx="302">
                  <c:v>61</c:v>
                </c:pt>
                <c:pt idx="303">
                  <c:v>61</c:v>
                </c:pt>
                <c:pt idx="304">
                  <c:v>61</c:v>
                </c:pt>
                <c:pt idx="305">
                  <c:v>61</c:v>
                </c:pt>
                <c:pt idx="306">
                  <c:v>62</c:v>
                </c:pt>
                <c:pt idx="307">
                  <c:v>63</c:v>
                </c:pt>
                <c:pt idx="308">
                  <c:v>63</c:v>
                </c:pt>
                <c:pt idx="309">
                  <c:v>63</c:v>
                </c:pt>
                <c:pt idx="310">
                  <c:v>62</c:v>
                </c:pt>
                <c:pt idx="311">
                  <c:v>62</c:v>
                </c:pt>
                <c:pt idx="312">
                  <c:v>63</c:v>
                </c:pt>
                <c:pt idx="313">
                  <c:v>62</c:v>
                </c:pt>
                <c:pt idx="314">
                  <c:v>62</c:v>
                </c:pt>
                <c:pt idx="315">
                  <c:v>62</c:v>
                </c:pt>
                <c:pt idx="316">
                  <c:v>63</c:v>
                </c:pt>
                <c:pt idx="317">
                  <c:v>63</c:v>
                </c:pt>
                <c:pt idx="318">
                  <c:v>62</c:v>
                </c:pt>
                <c:pt idx="319">
                  <c:v>62</c:v>
                </c:pt>
                <c:pt idx="320">
                  <c:v>62</c:v>
                </c:pt>
                <c:pt idx="321">
                  <c:v>62</c:v>
                </c:pt>
                <c:pt idx="322">
                  <c:v>61</c:v>
                </c:pt>
                <c:pt idx="323">
                  <c:v>62</c:v>
                </c:pt>
                <c:pt idx="324">
                  <c:v>61</c:v>
                </c:pt>
                <c:pt idx="325">
                  <c:v>60</c:v>
                </c:pt>
                <c:pt idx="326">
                  <c:v>60</c:v>
                </c:pt>
                <c:pt idx="327">
                  <c:v>62</c:v>
                </c:pt>
                <c:pt idx="328">
                  <c:v>61</c:v>
                </c:pt>
                <c:pt idx="329">
                  <c:v>61</c:v>
                </c:pt>
                <c:pt idx="330">
                  <c:v>60</c:v>
                </c:pt>
                <c:pt idx="331">
                  <c:v>59</c:v>
                </c:pt>
                <c:pt idx="332">
                  <c:v>59</c:v>
                </c:pt>
                <c:pt idx="333">
                  <c:v>61</c:v>
                </c:pt>
                <c:pt idx="334">
                  <c:v>60</c:v>
                </c:pt>
                <c:pt idx="335">
                  <c:v>60</c:v>
                </c:pt>
                <c:pt idx="336">
                  <c:v>60</c:v>
                </c:pt>
                <c:pt idx="337">
                  <c:v>58</c:v>
                </c:pt>
                <c:pt idx="338">
                  <c:v>59</c:v>
                </c:pt>
                <c:pt idx="339">
                  <c:v>58</c:v>
                </c:pt>
                <c:pt idx="340">
                  <c:v>58</c:v>
                </c:pt>
                <c:pt idx="341">
                  <c:v>58</c:v>
                </c:pt>
                <c:pt idx="342">
                  <c:v>58</c:v>
                </c:pt>
                <c:pt idx="343">
                  <c:v>58</c:v>
                </c:pt>
                <c:pt idx="344">
                  <c:v>58</c:v>
                </c:pt>
                <c:pt idx="345">
                  <c:v>57</c:v>
                </c:pt>
                <c:pt idx="346">
                  <c:v>57</c:v>
                </c:pt>
                <c:pt idx="347">
                  <c:v>59</c:v>
                </c:pt>
                <c:pt idx="348">
                  <c:v>58</c:v>
                </c:pt>
                <c:pt idx="349">
                  <c:v>58</c:v>
                </c:pt>
                <c:pt idx="350">
                  <c:v>58</c:v>
                </c:pt>
                <c:pt idx="351">
                  <c:v>58</c:v>
                </c:pt>
                <c:pt idx="352">
                  <c:v>58</c:v>
                </c:pt>
                <c:pt idx="353">
                  <c:v>58</c:v>
                </c:pt>
                <c:pt idx="354">
                  <c:v>57</c:v>
                </c:pt>
                <c:pt idx="355">
                  <c:v>58</c:v>
                </c:pt>
                <c:pt idx="356">
                  <c:v>57</c:v>
                </c:pt>
                <c:pt idx="357">
                  <c:v>57</c:v>
                </c:pt>
                <c:pt idx="358">
                  <c:v>57</c:v>
                </c:pt>
                <c:pt idx="359">
                  <c:v>58</c:v>
                </c:pt>
                <c:pt idx="360">
                  <c:v>58</c:v>
                </c:pt>
                <c:pt idx="361">
                  <c:v>59</c:v>
                </c:pt>
                <c:pt idx="362">
                  <c:v>59</c:v>
                </c:pt>
                <c:pt idx="363">
                  <c:v>60</c:v>
                </c:pt>
                <c:pt idx="364">
                  <c:v>60</c:v>
                </c:pt>
                <c:pt idx="365">
                  <c:v>61</c:v>
                </c:pt>
                <c:pt idx="366">
                  <c:v>62</c:v>
                </c:pt>
                <c:pt idx="367">
                  <c:v>62</c:v>
                </c:pt>
                <c:pt idx="368">
                  <c:v>63</c:v>
                </c:pt>
                <c:pt idx="369">
                  <c:v>62</c:v>
                </c:pt>
                <c:pt idx="370">
                  <c:v>63</c:v>
                </c:pt>
                <c:pt idx="371">
                  <c:v>64</c:v>
                </c:pt>
                <c:pt idx="372">
                  <c:v>64</c:v>
                </c:pt>
                <c:pt idx="373">
                  <c:v>64</c:v>
                </c:pt>
                <c:pt idx="374">
                  <c:v>64</c:v>
                </c:pt>
                <c:pt idx="375">
                  <c:v>65</c:v>
                </c:pt>
                <c:pt idx="376">
                  <c:v>65</c:v>
                </c:pt>
                <c:pt idx="377">
                  <c:v>65</c:v>
                </c:pt>
                <c:pt idx="378">
                  <c:v>65</c:v>
                </c:pt>
                <c:pt idx="379">
                  <c:v>65</c:v>
                </c:pt>
                <c:pt idx="380">
                  <c:v>65</c:v>
                </c:pt>
                <c:pt idx="381">
                  <c:v>65</c:v>
                </c:pt>
                <c:pt idx="382">
                  <c:v>65</c:v>
                </c:pt>
                <c:pt idx="383">
                  <c:v>65</c:v>
                </c:pt>
                <c:pt idx="384">
                  <c:v>64</c:v>
                </c:pt>
                <c:pt idx="385">
                  <c:v>65</c:v>
                </c:pt>
                <c:pt idx="386">
                  <c:v>65</c:v>
                </c:pt>
                <c:pt idx="387">
                  <c:v>65</c:v>
                </c:pt>
                <c:pt idx="388">
                  <c:v>66</c:v>
                </c:pt>
                <c:pt idx="389">
                  <c:v>66</c:v>
                </c:pt>
                <c:pt idx="390">
                  <c:v>65</c:v>
                </c:pt>
                <c:pt idx="391">
                  <c:v>65</c:v>
                </c:pt>
                <c:pt idx="392">
                  <c:v>65</c:v>
                </c:pt>
                <c:pt idx="393">
                  <c:v>64</c:v>
                </c:pt>
                <c:pt idx="394">
                  <c:v>65</c:v>
                </c:pt>
                <c:pt idx="395">
                  <c:v>65</c:v>
                </c:pt>
                <c:pt idx="396">
                  <c:v>65</c:v>
                </c:pt>
                <c:pt idx="397">
                  <c:v>65</c:v>
                </c:pt>
                <c:pt idx="398">
                  <c:v>65</c:v>
                </c:pt>
                <c:pt idx="399">
                  <c:v>66</c:v>
                </c:pt>
                <c:pt idx="400">
                  <c:v>66</c:v>
                </c:pt>
                <c:pt idx="401">
                  <c:v>64</c:v>
                </c:pt>
                <c:pt idx="402">
                  <c:v>66</c:v>
                </c:pt>
                <c:pt idx="403">
                  <c:v>65</c:v>
                </c:pt>
                <c:pt idx="404">
                  <c:v>66</c:v>
                </c:pt>
                <c:pt idx="405">
                  <c:v>66</c:v>
                </c:pt>
                <c:pt idx="406">
                  <c:v>65</c:v>
                </c:pt>
                <c:pt idx="407">
                  <c:v>64</c:v>
                </c:pt>
                <c:pt idx="408">
                  <c:v>66</c:v>
                </c:pt>
                <c:pt idx="409">
                  <c:v>66</c:v>
                </c:pt>
                <c:pt idx="410">
                  <c:v>66</c:v>
                </c:pt>
                <c:pt idx="411">
                  <c:v>65</c:v>
                </c:pt>
                <c:pt idx="412">
                  <c:v>65</c:v>
                </c:pt>
                <c:pt idx="413">
                  <c:v>64</c:v>
                </c:pt>
                <c:pt idx="414">
                  <c:v>65</c:v>
                </c:pt>
                <c:pt idx="415">
                  <c:v>64</c:v>
                </c:pt>
                <c:pt idx="416">
                  <c:v>65</c:v>
                </c:pt>
                <c:pt idx="417">
                  <c:v>65</c:v>
                </c:pt>
                <c:pt idx="418">
                  <c:v>63</c:v>
                </c:pt>
                <c:pt idx="419">
                  <c:v>64</c:v>
                </c:pt>
                <c:pt idx="420">
                  <c:v>65</c:v>
                </c:pt>
                <c:pt idx="421">
                  <c:v>64</c:v>
                </c:pt>
                <c:pt idx="422">
                  <c:v>65</c:v>
                </c:pt>
                <c:pt idx="423">
                  <c:v>65</c:v>
                </c:pt>
                <c:pt idx="424">
                  <c:v>66</c:v>
                </c:pt>
                <c:pt idx="425">
                  <c:v>66</c:v>
                </c:pt>
                <c:pt idx="426">
                  <c:v>65</c:v>
                </c:pt>
                <c:pt idx="427">
                  <c:v>67</c:v>
                </c:pt>
                <c:pt idx="428">
                  <c:v>67</c:v>
                </c:pt>
                <c:pt idx="429">
                  <c:v>67</c:v>
                </c:pt>
                <c:pt idx="430">
                  <c:v>66</c:v>
                </c:pt>
                <c:pt idx="431">
                  <c:v>65</c:v>
                </c:pt>
                <c:pt idx="432">
                  <c:v>62</c:v>
                </c:pt>
                <c:pt idx="433">
                  <c:v>63</c:v>
                </c:pt>
                <c:pt idx="434">
                  <c:v>63</c:v>
                </c:pt>
                <c:pt idx="435">
                  <c:v>63</c:v>
                </c:pt>
                <c:pt idx="436">
                  <c:v>62</c:v>
                </c:pt>
                <c:pt idx="437">
                  <c:v>62</c:v>
                </c:pt>
                <c:pt idx="438">
                  <c:v>61</c:v>
                </c:pt>
                <c:pt idx="439">
                  <c:v>62</c:v>
                </c:pt>
                <c:pt idx="440">
                  <c:v>62</c:v>
                </c:pt>
                <c:pt idx="441">
                  <c:v>61</c:v>
                </c:pt>
                <c:pt idx="442">
                  <c:v>61</c:v>
                </c:pt>
                <c:pt idx="443">
                  <c:v>62</c:v>
                </c:pt>
                <c:pt idx="444">
                  <c:v>63</c:v>
                </c:pt>
                <c:pt idx="445">
                  <c:v>63</c:v>
                </c:pt>
                <c:pt idx="446">
                  <c:v>63</c:v>
                </c:pt>
                <c:pt idx="447">
                  <c:v>63</c:v>
                </c:pt>
                <c:pt idx="448">
                  <c:v>63</c:v>
                </c:pt>
                <c:pt idx="449">
                  <c:v>63</c:v>
                </c:pt>
                <c:pt idx="450">
                  <c:v>63</c:v>
                </c:pt>
                <c:pt idx="451">
                  <c:v>63</c:v>
                </c:pt>
                <c:pt idx="452">
                  <c:v>62</c:v>
                </c:pt>
                <c:pt idx="453">
                  <c:v>62</c:v>
                </c:pt>
                <c:pt idx="454">
                  <c:v>61</c:v>
                </c:pt>
                <c:pt idx="455">
                  <c:v>62</c:v>
                </c:pt>
                <c:pt idx="456">
                  <c:v>62</c:v>
                </c:pt>
                <c:pt idx="457">
                  <c:v>61</c:v>
                </c:pt>
                <c:pt idx="458">
                  <c:v>61</c:v>
                </c:pt>
                <c:pt idx="459">
                  <c:v>61</c:v>
                </c:pt>
                <c:pt idx="460">
                  <c:v>60</c:v>
                </c:pt>
                <c:pt idx="461">
                  <c:v>60</c:v>
                </c:pt>
                <c:pt idx="462">
                  <c:v>59</c:v>
                </c:pt>
                <c:pt idx="463">
                  <c:v>59</c:v>
                </c:pt>
                <c:pt idx="464">
                  <c:v>59</c:v>
                </c:pt>
                <c:pt idx="465">
                  <c:v>59</c:v>
                </c:pt>
                <c:pt idx="466">
                  <c:v>60</c:v>
                </c:pt>
                <c:pt idx="467">
                  <c:v>62</c:v>
                </c:pt>
                <c:pt idx="468">
                  <c:v>64</c:v>
                </c:pt>
                <c:pt idx="469">
                  <c:v>64</c:v>
                </c:pt>
                <c:pt idx="470">
                  <c:v>64</c:v>
                </c:pt>
                <c:pt idx="471">
                  <c:v>63</c:v>
                </c:pt>
                <c:pt idx="472">
                  <c:v>63</c:v>
                </c:pt>
                <c:pt idx="473">
                  <c:v>65</c:v>
                </c:pt>
                <c:pt idx="474">
                  <c:v>64</c:v>
                </c:pt>
                <c:pt idx="475">
                  <c:v>62</c:v>
                </c:pt>
                <c:pt idx="476">
                  <c:v>64</c:v>
                </c:pt>
                <c:pt idx="477">
                  <c:v>63</c:v>
                </c:pt>
                <c:pt idx="478">
                  <c:v>60</c:v>
                </c:pt>
                <c:pt idx="479">
                  <c:v>61</c:v>
                </c:pt>
                <c:pt idx="480">
                  <c:v>60</c:v>
                </c:pt>
                <c:pt idx="481">
                  <c:v>61</c:v>
                </c:pt>
                <c:pt idx="482">
                  <c:v>60</c:v>
                </c:pt>
                <c:pt idx="483">
                  <c:v>60</c:v>
                </c:pt>
                <c:pt idx="484">
                  <c:v>60</c:v>
                </c:pt>
                <c:pt idx="485">
                  <c:v>60</c:v>
                </c:pt>
                <c:pt idx="486">
                  <c:v>61</c:v>
                </c:pt>
                <c:pt idx="487">
                  <c:v>61</c:v>
                </c:pt>
                <c:pt idx="488">
                  <c:v>61</c:v>
                </c:pt>
                <c:pt idx="489">
                  <c:v>63</c:v>
                </c:pt>
                <c:pt idx="490">
                  <c:v>64</c:v>
                </c:pt>
                <c:pt idx="491">
                  <c:v>64</c:v>
                </c:pt>
                <c:pt idx="492">
                  <c:v>64</c:v>
                </c:pt>
                <c:pt idx="493">
                  <c:v>64</c:v>
                </c:pt>
                <c:pt idx="494">
                  <c:v>66</c:v>
                </c:pt>
                <c:pt idx="495">
                  <c:v>67</c:v>
                </c:pt>
                <c:pt idx="496">
                  <c:v>68</c:v>
                </c:pt>
                <c:pt idx="497">
                  <c:v>69</c:v>
                </c:pt>
                <c:pt idx="498">
                  <c:v>70</c:v>
                </c:pt>
                <c:pt idx="499">
                  <c:v>69</c:v>
                </c:pt>
                <c:pt idx="500">
                  <c:v>70</c:v>
                </c:pt>
                <c:pt idx="501">
                  <c:v>71</c:v>
                </c:pt>
                <c:pt idx="502">
                  <c:v>71</c:v>
                </c:pt>
                <c:pt idx="503">
                  <c:v>70</c:v>
                </c:pt>
                <c:pt idx="504">
                  <c:v>73</c:v>
                </c:pt>
                <c:pt idx="505">
                  <c:v>72</c:v>
                </c:pt>
                <c:pt idx="506">
                  <c:v>74</c:v>
                </c:pt>
                <c:pt idx="507">
                  <c:v>73</c:v>
                </c:pt>
                <c:pt idx="508">
                  <c:v>72</c:v>
                </c:pt>
                <c:pt idx="509">
                  <c:v>71</c:v>
                </c:pt>
                <c:pt idx="510">
                  <c:v>72</c:v>
                </c:pt>
                <c:pt idx="511">
                  <c:v>73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72</c:v>
                </c:pt>
                <c:pt idx="522">
                  <c:v>73</c:v>
                </c:pt>
                <c:pt idx="523">
                  <c:v>73</c:v>
                </c:pt>
                <c:pt idx="524">
                  <c:v>73</c:v>
                </c:pt>
                <c:pt idx="525">
                  <c:v>72</c:v>
                </c:pt>
                <c:pt idx="526">
                  <c:v>71</c:v>
                </c:pt>
                <c:pt idx="527">
                  <c:v>71</c:v>
                </c:pt>
                <c:pt idx="528">
                  <c:v>71</c:v>
                </c:pt>
                <c:pt idx="529">
                  <c:v>71</c:v>
                </c:pt>
                <c:pt idx="530">
                  <c:v>70</c:v>
                </c:pt>
                <c:pt idx="531">
                  <c:v>70</c:v>
                </c:pt>
                <c:pt idx="532">
                  <c:v>70</c:v>
                </c:pt>
                <c:pt idx="533">
                  <c:v>70</c:v>
                </c:pt>
                <c:pt idx="534">
                  <c:v>70</c:v>
                </c:pt>
                <c:pt idx="535">
                  <c:v>70</c:v>
                </c:pt>
                <c:pt idx="536">
                  <c:v>72</c:v>
                </c:pt>
                <c:pt idx="537">
                  <c:v>74</c:v>
                </c:pt>
                <c:pt idx="538">
                  <c:v>74</c:v>
                </c:pt>
                <c:pt idx="539">
                  <c:v>72</c:v>
                </c:pt>
                <c:pt idx="540">
                  <c:v>72</c:v>
                </c:pt>
                <c:pt idx="541">
                  <c:v>71</c:v>
                </c:pt>
                <c:pt idx="542">
                  <c:v>69</c:v>
                </c:pt>
                <c:pt idx="543">
                  <c:v>69</c:v>
                </c:pt>
                <c:pt idx="544">
                  <c:v>69</c:v>
                </c:pt>
                <c:pt idx="545">
                  <c:v>69</c:v>
                </c:pt>
                <c:pt idx="546">
                  <c:v>68</c:v>
                </c:pt>
                <c:pt idx="547">
                  <c:v>68</c:v>
                </c:pt>
                <c:pt idx="548">
                  <c:v>69</c:v>
                </c:pt>
                <c:pt idx="549">
                  <c:v>68</c:v>
                </c:pt>
                <c:pt idx="550">
                  <c:v>68</c:v>
                </c:pt>
                <c:pt idx="551">
                  <c:v>68</c:v>
                </c:pt>
                <c:pt idx="552">
                  <c:v>70</c:v>
                </c:pt>
                <c:pt idx="553">
                  <c:v>71</c:v>
                </c:pt>
                <c:pt idx="554">
                  <c:v>72</c:v>
                </c:pt>
                <c:pt idx="555">
                  <c:v>71</c:v>
                </c:pt>
                <c:pt idx="556">
                  <c:v>71</c:v>
                </c:pt>
                <c:pt idx="557">
                  <c:v>72</c:v>
                </c:pt>
                <c:pt idx="558">
                  <c:v>73</c:v>
                </c:pt>
                <c:pt idx="559">
                  <c:v>73</c:v>
                </c:pt>
                <c:pt idx="560">
                  <c:v>73</c:v>
                </c:pt>
                <c:pt idx="561">
                  <c:v>74</c:v>
                </c:pt>
                <c:pt idx="562">
                  <c:v>74</c:v>
                </c:pt>
                <c:pt idx="563">
                  <c:v>74</c:v>
                </c:pt>
                <c:pt idx="564">
                  <c:v>75</c:v>
                </c:pt>
                <c:pt idx="565">
                  <c:v>74</c:v>
                </c:pt>
                <c:pt idx="566">
                  <c:v>75</c:v>
                </c:pt>
                <c:pt idx="567">
                  <c:v>76</c:v>
                </c:pt>
                <c:pt idx="568">
                  <c:v>75</c:v>
                </c:pt>
                <c:pt idx="569">
                  <c:v>75</c:v>
                </c:pt>
                <c:pt idx="570">
                  <c:v>76</c:v>
                </c:pt>
                <c:pt idx="571">
                  <c:v>78</c:v>
                </c:pt>
                <c:pt idx="572">
                  <c:v>80</c:v>
                </c:pt>
                <c:pt idx="573">
                  <c:v>77</c:v>
                </c:pt>
                <c:pt idx="574">
                  <c:v>76</c:v>
                </c:pt>
                <c:pt idx="575">
                  <c:v>74</c:v>
                </c:pt>
                <c:pt idx="576">
                  <c:v>75</c:v>
                </c:pt>
                <c:pt idx="577">
                  <c:v>75</c:v>
                </c:pt>
                <c:pt idx="578">
                  <c:v>74</c:v>
                </c:pt>
                <c:pt idx="579">
                  <c:v>73</c:v>
                </c:pt>
                <c:pt idx="580">
                  <c:v>74</c:v>
                </c:pt>
                <c:pt idx="581">
                  <c:v>73</c:v>
                </c:pt>
                <c:pt idx="582">
                  <c:v>73</c:v>
                </c:pt>
                <c:pt idx="583">
                  <c:v>74</c:v>
                </c:pt>
                <c:pt idx="584">
                  <c:v>74</c:v>
                </c:pt>
                <c:pt idx="585">
                  <c:v>74</c:v>
                </c:pt>
                <c:pt idx="586">
                  <c:v>74</c:v>
                </c:pt>
                <c:pt idx="587">
                  <c:v>74</c:v>
                </c:pt>
                <c:pt idx="588">
                  <c:v>74</c:v>
                </c:pt>
                <c:pt idx="589">
                  <c:v>75</c:v>
                </c:pt>
                <c:pt idx="590">
                  <c:v>75</c:v>
                </c:pt>
                <c:pt idx="591">
                  <c:v>76</c:v>
                </c:pt>
                <c:pt idx="592">
                  <c:v>76</c:v>
                </c:pt>
                <c:pt idx="593">
                  <c:v>76</c:v>
                </c:pt>
                <c:pt idx="594">
                  <c:v>76</c:v>
                </c:pt>
                <c:pt idx="595">
                  <c:v>75</c:v>
                </c:pt>
                <c:pt idx="596">
                  <c:v>75</c:v>
                </c:pt>
                <c:pt idx="597">
                  <c:v>76</c:v>
                </c:pt>
                <c:pt idx="598">
                  <c:v>76</c:v>
                </c:pt>
                <c:pt idx="599">
                  <c:v>76</c:v>
                </c:pt>
                <c:pt idx="600">
                  <c:v>77</c:v>
                </c:pt>
                <c:pt idx="601">
                  <c:v>76</c:v>
                </c:pt>
                <c:pt idx="602">
                  <c:v>75</c:v>
                </c:pt>
                <c:pt idx="603">
                  <c:v>75</c:v>
                </c:pt>
                <c:pt idx="604">
                  <c:v>75</c:v>
                </c:pt>
                <c:pt idx="605">
                  <c:v>75</c:v>
                </c:pt>
                <c:pt idx="606">
                  <c:v>76</c:v>
                </c:pt>
                <c:pt idx="607">
                  <c:v>77</c:v>
                </c:pt>
                <c:pt idx="608">
                  <c:v>77</c:v>
                </c:pt>
                <c:pt idx="609">
                  <c:v>76</c:v>
                </c:pt>
                <c:pt idx="610">
                  <c:v>76</c:v>
                </c:pt>
                <c:pt idx="611">
                  <c:v>75</c:v>
                </c:pt>
                <c:pt idx="612">
                  <c:v>76</c:v>
                </c:pt>
                <c:pt idx="613">
                  <c:v>76</c:v>
                </c:pt>
                <c:pt idx="614">
                  <c:v>76</c:v>
                </c:pt>
                <c:pt idx="615">
                  <c:v>76</c:v>
                </c:pt>
                <c:pt idx="616">
                  <c:v>76</c:v>
                </c:pt>
                <c:pt idx="617">
                  <c:v>75</c:v>
                </c:pt>
                <c:pt idx="618">
                  <c:v>75</c:v>
                </c:pt>
                <c:pt idx="619">
                  <c:v>76</c:v>
                </c:pt>
                <c:pt idx="620">
                  <c:v>76</c:v>
                </c:pt>
                <c:pt idx="621">
                  <c:v>76</c:v>
                </c:pt>
                <c:pt idx="622">
                  <c:v>76</c:v>
                </c:pt>
                <c:pt idx="623">
                  <c:v>75</c:v>
                </c:pt>
                <c:pt idx="624">
                  <c:v>76</c:v>
                </c:pt>
                <c:pt idx="625">
                  <c:v>76</c:v>
                </c:pt>
                <c:pt idx="626">
                  <c:v>75</c:v>
                </c:pt>
                <c:pt idx="627">
                  <c:v>75</c:v>
                </c:pt>
                <c:pt idx="628">
                  <c:v>75</c:v>
                </c:pt>
                <c:pt idx="629">
                  <c:v>75</c:v>
                </c:pt>
                <c:pt idx="630">
                  <c:v>75</c:v>
                </c:pt>
                <c:pt idx="631">
                  <c:v>75</c:v>
                </c:pt>
                <c:pt idx="632">
                  <c:v>74</c:v>
                </c:pt>
                <c:pt idx="633">
                  <c:v>74</c:v>
                </c:pt>
                <c:pt idx="634">
                  <c:v>74</c:v>
                </c:pt>
                <c:pt idx="635">
                  <c:v>76</c:v>
                </c:pt>
                <c:pt idx="636">
                  <c:v>76</c:v>
                </c:pt>
                <c:pt idx="637">
                  <c:v>75</c:v>
                </c:pt>
                <c:pt idx="638">
                  <c:v>73</c:v>
                </c:pt>
                <c:pt idx="639">
                  <c:v>72</c:v>
                </c:pt>
                <c:pt idx="640">
                  <c:v>72</c:v>
                </c:pt>
                <c:pt idx="641">
                  <c:v>71</c:v>
                </c:pt>
                <c:pt idx="642">
                  <c:v>71</c:v>
                </c:pt>
                <c:pt idx="643">
                  <c:v>72</c:v>
                </c:pt>
                <c:pt idx="644">
                  <c:v>70</c:v>
                </c:pt>
                <c:pt idx="645">
                  <c:v>70</c:v>
                </c:pt>
                <c:pt idx="646">
                  <c:v>70</c:v>
                </c:pt>
                <c:pt idx="647">
                  <c:v>71</c:v>
                </c:pt>
                <c:pt idx="648">
                  <c:v>70</c:v>
                </c:pt>
                <c:pt idx="649">
                  <c:v>71</c:v>
                </c:pt>
                <c:pt idx="650">
                  <c:v>71</c:v>
                </c:pt>
                <c:pt idx="651">
                  <c:v>71</c:v>
                </c:pt>
                <c:pt idx="652">
                  <c:v>71</c:v>
                </c:pt>
                <c:pt idx="653">
                  <c:v>70</c:v>
                </c:pt>
                <c:pt idx="654">
                  <c:v>71</c:v>
                </c:pt>
                <c:pt idx="655">
                  <c:v>71</c:v>
                </c:pt>
                <c:pt idx="656">
                  <c:v>71</c:v>
                </c:pt>
                <c:pt idx="657">
                  <c:v>70</c:v>
                </c:pt>
                <c:pt idx="658">
                  <c:v>69</c:v>
                </c:pt>
                <c:pt idx="659">
                  <c:v>69</c:v>
                </c:pt>
                <c:pt idx="660">
                  <c:v>69</c:v>
                </c:pt>
                <c:pt idx="661">
                  <c:v>69</c:v>
                </c:pt>
                <c:pt idx="662">
                  <c:v>70</c:v>
                </c:pt>
                <c:pt idx="663">
                  <c:v>69</c:v>
                </c:pt>
                <c:pt idx="664">
                  <c:v>71</c:v>
                </c:pt>
                <c:pt idx="665">
                  <c:v>71</c:v>
                </c:pt>
                <c:pt idx="666">
                  <c:v>70</c:v>
                </c:pt>
                <c:pt idx="667">
                  <c:v>71</c:v>
                </c:pt>
                <c:pt idx="668">
                  <c:v>72</c:v>
                </c:pt>
                <c:pt idx="669">
                  <c:v>72</c:v>
                </c:pt>
                <c:pt idx="670">
                  <c:v>72</c:v>
                </c:pt>
                <c:pt idx="671">
                  <c:v>72</c:v>
                </c:pt>
                <c:pt idx="672">
                  <c:v>72</c:v>
                </c:pt>
                <c:pt idx="673">
                  <c:v>74</c:v>
                </c:pt>
                <c:pt idx="674">
                  <c:v>73</c:v>
                </c:pt>
                <c:pt idx="675">
                  <c:v>73</c:v>
                </c:pt>
                <c:pt idx="676">
                  <c:v>73</c:v>
                </c:pt>
                <c:pt idx="677">
                  <c:v>73</c:v>
                </c:pt>
                <c:pt idx="678">
                  <c:v>72</c:v>
                </c:pt>
                <c:pt idx="679">
                  <c:v>73</c:v>
                </c:pt>
                <c:pt idx="680">
                  <c:v>73</c:v>
                </c:pt>
                <c:pt idx="681">
                  <c:v>74</c:v>
                </c:pt>
                <c:pt idx="682">
                  <c:v>74</c:v>
                </c:pt>
                <c:pt idx="683">
                  <c:v>73</c:v>
                </c:pt>
                <c:pt idx="684">
                  <c:v>74</c:v>
                </c:pt>
                <c:pt idx="685">
                  <c:v>74</c:v>
                </c:pt>
                <c:pt idx="686">
                  <c:v>74</c:v>
                </c:pt>
                <c:pt idx="687">
                  <c:v>73</c:v>
                </c:pt>
                <c:pt idx="688">
                  <c:v>73</c:v>
                </c:pt>
                <c:pt idx="689">
                  <c:v>74</c:v>
                </c:pt>
                <c:pt idx="690">
                  <c:v>75</c:v>
                </c:pt>
                <c:pt idx="691">
                  <c:v>75</c:v>
                </c:pt>
                <c:pt idx="692">
                  <c:v>74</c:v>
                </c:pt>
                <c:pt idx="693">
                  <c:v>74</c:v>
                </c:pt>
                <c:pt idx="694">
                  <c:v>74</c:v>
                </c:pt>
                <c:pt idx="695">
                  <c:v>74</c:v>
                </c:pt>
                <c:pt idx="696">
                  <c:v>74</c:v>
                </c:pt>
                <c:pt idx="697">
                  <c:v>73</c:v>
                </c:pt>
                <c:pt idx="698">
                  <c:v>75</c:v>
                </c:pt>
                <c:pt idx="699">
                  <c:v>74</c:v>
                </c:pt>
                <c:pt idx="700">
                  <c:v>73</c:v>
                </c:pt>
                <c:pt idx="701">
                  <c:v>73</c:v>
                </c:pt>
                <c:pt idx="702">
                  <c:v>72</c:v>
                </c:pt>
                <c:pt idx="703">
                  <c:v>72</c:v>
                </c:pt>
                <c:pt idx="704">
                  <c:v>73</c:v>
                </c:pt>
                <c:pt idx="705">
                  <c:v>73</c:v>
                </c:pt>
                <c:pt idx="706">
                  <c:v>72</c:v>
                </c:pt>
                <c:pt idx="707">
                  <c:v>73</c:v>
                </c:pt>
                <c:pt idx="708">
                  <c:v>72</c:v>
                </c:pt>
                <c:pt idx="709">
                  <c:v>71</c:v>
                </c:pt>
                <c:pt idx="710">
                  <c:v>71</c:v>
                </c:pt>
                <c:pt idx="711">
                  <c:v>72</c:v>
                </c:pt>
                <c:pt idx="712">
                  <c:v>71</c:v>
                </c:pt>
                <c:pt idx="713">
                  <c:v>71</c:v>
                </c:pt>
                <c:pt idx="714">
                  <c:v>72</c:v>
                </c:pt>
                <c:pt idx="715">
                  <c:v>71</c:v>
                </c:pt>
                <c:pt idx="716">
                  <c:v>71</c:v>
                </c:pt>
                <c:pt idx="717">
                  <c:v>70</c:v>
                </c:pt>
                <c:pt idx="718">
                  <c:v>70</c:v>
                </c:pt>
                <c:pt idx="719">
                  <c:v>71</c:v>
                </c:pt>
                <c:pt idx="720">
                  <c:v>71</c:v>
                </c:pt>
                <c:pt idx="721">
                  <c:v>70</c:v>
                </c:pt>
                <c:pt idx="722">
                  <c:v>71</c:v>
                </c:pt>
                <c:pt idx="723">
                  <c:v>71</c:v>
                </c:pt>
                <c:pt idx="724">
                  <c:v>70</c:v>
                </c:pt>
                <c:pt idx="725">
                  <c:v>70</c:v>
                </c:pt>
                <c:pt idx="726">
                  <c:v>69</c:v>
                </c:pt>
                <c:pt idx="727">
                  <c:v>70</c:v>
                </c:pt>
                <c:pt idx="728">
                  <c:v>70</c:v>
                </c:pt>
                <c:pt idx="729">
                  <c:v>70</c:v>
                </c:pt>
                <c:pt idx="730">
                  <c:v>70</c:v>
                </c:pt>
                <c:pt idx="731">
                  <c:v>69</c:v>
                </c:pt>
                <c:pt idx="732">
                  <c:v>69</c:v>
                </c:pt>
                <c:pt idx="733">
                  <c:v>69</c:v>
                </c:pt>
                <c:pt idx="734">
                  <c:v>69</c:v>
                </c:pt>
                <c:pt idx="735">
                  <c:v>69</c:v>
                </c:pt>
                <c:pt idx="736">
                  <c:v>68</c:v>
                </c:pt>
                <c:pt idx="737">
                  <c:v>69</c:v>
                </c:pt>
                <c:pt idx="738">
                  <c:v>68</c:v>
                </c:pt>
                <c:pt idx="739">
                  <c:v>67</c:v>
                </c:pt>
                <c:pt idx="740">
                  <c:v>68</c:v>
                </c:pt>
                <c:pt idx="741">
                  <c:v>68</c:v>
                </c:pt>
                <c:pt idx="742">
                  <c:v>67</c:v>
                </c:pt>
                <c:pt idx="743">
                  <c:v>68</c:v>
                </c:pt>
                <c:pt idx="744">
                  <c:v>68</c:v>
                </c:pt>
                <c:pt idx="745">
                  <c:v>67</c:v>
                </c:pt>
                <c:pt idx="746">
                  <c:v>66</c:v>
                </c:pt>
                <c:pt idx="747">
                  <c:v>67</c:v>
                </c:pt>
                <c:pt idx="748">
                  <c:v>66</c:v>
                </c:pt>
                <c:pt idx="749">
                  <c:v>65</c:v>
                </c:pt>
                <c:pt idx="750">
                  <c:v>65</c:v>
                </c:pt>
                <c:pt idx="751">
                  <c:v>64</c:v>
                </c:pt>
                <c:pt idx="752">
                  <c:v>64</c:v>
                </c:pt>
                <c:pt idx="753">
                  <c:v>63</c:v>
                </c:pt>
                <c:pt idx="754">
                  <c:v>63</c:v>
                </c:pt>
                <c:pt idx="755">
                  <c:v>63</c:v>
                </c:pt>
                <c:pt idx="756">
                  <c:v>63</c:v>
                </c:pt>
                <c:pt idx="757">
                  <c:v>62</c:v>
                </c:pt>
                <c:pt idx="758">
                  <c:v>63</c:v>
                </c:pt>
                <c:pt idx="759">
                  <c:v>63</c:v>
                </c:pt>
                <c:pt idx="760">
                  <c:v>62</c:v>
                </c:pt>
                <c:pt idx="761">
                  <c:v>62</c:v>
                </c:pt>
                <c:pt idx="762">
                  <c:v>62</c:v>
                </c:pt>
                <c:pt idx="763">
                  <c:v>63</c:v>
                </c:pt>
                <c:pt idx="764">
                  <c:v>62</c:v>
                </c:pt>
                <c:pt idx="765">
                  <c:v>63</c:v>
                </c:pt>
                <c:pt idx="766">
                  <c:v>63</c:v>
                </c:pt>
                <c:pt idx="767">
                  <c:v>63</c:v>
                </c:pt>
                <c:pt idx="768">
                  <c:v>63</c:v>
                </c:pt>
                <c:pt idx="769">
                  <c:v>64</c:v>
                </c:pt>
                <c:pt idx="770">
                  <c:v>63</c:v>
                </c:pt>
                <c:pt idx="771">
                  <c:v>63</c:v>
                </c:pt>
                <c:pt idx="772">
                  <c:v>64</c:v>
                </c:pt>
                <c:pt idx="773">
                  <c:v>64</c:v>
                </c:pt>
                <c:pt idx="774">
                  <c:v>64</c:v>
                </c:pt>
                <c:pt idx="775">
                  <c:v>63</c:v>
                </c:pt>
                <c:pt idx="776">
                  <c:v>64</c:v>
                </c:pt>
                <c:pt idx="777">
                  <c:v>64</c:v>
                </c:pt>
                <c:pt idx="778">
                  <c:v>64</c:v>
                </c:pt>
                <c:pt idx="779">
                  <c:v>64</c:v>
                </c:pt>
                <c:pt idx="780">
                  <c:v>64</c:v>
                </c:pt>
                <c:pt idx="781">
                  <c:v>63</c:v>
                </c:pt>
                <c:pt idx="782">
                  <c:v>63</c:v>
                </c:pt>
                <c:pt idx="783">
                  <c:v>64</c:v>
                </c:pt>
                <c:pt idx="784">
                  <c:v>64</c:v>
                </c:pt>
                <c:pt idx="785">
                  <c:v>63</c:v>
                </c:pt>
                <c:pt idx="786">
                  <c:v>63</c:v>
                </c:pt>
                <c:pt idx="787">
                  <c:v>63</c:v>
                </c:pt>
                <c:pt idx="788">
                  <c:v>63</c:v>
                </c:pt>
                <c:pt idx="789">
                  <c:v>62</c:v>
                </c:pt>
                <c:pt idx="790">
                  <c:v>62</c:v>
                </c:pt>
                <c:pt idx="791">
                  <c:v>62</c:v>
                </c:pt>
                <c:pt idx="792">
                  <c:v>62</c:v>
                </c:pt>
                <c:pt idx="793">
                  <c:v>61</c:v>
                </c:pt>
                <c:pt idx="794">
                  <c:v>60</c:v>
                </c:pt>
                <c:pt idx="795">
                  <c:v>61</c:v>
                </c:pt>
                <c:pt idx="796">
                  <c:v>60</c:v>
                </c:pt>
                <c:pt idx="797">
                  <c:v>60</c:v>
                </c:pt>
                <c:pt idx="798">
                  <c:v>60</c:v>
                </c:pt>
                <c:pt idx="799">
                  <c:v>61</c:v>
                </c:pt>
                <c:pt idx="800">
                  <c:v>61</c:v>
                </c:pt>
                <c:pt idx="801">
                  <c:v>61</c:v>
                </c:pt>
                <c:pt idx="802">
                  <c:v>60</c:v>
                </c:pt>
                <c:pt idx="803">
                  <c:v>62</c:v>
                </c:pt>
                <c:pt idx="804">
                  <c:v>61</c:v>
                </c:pt>
                <c:pt idx="805">
                  <c:v>62</c:v>
                </c:pt>
                <c:pt idx="806">
                  <c:v>63</c:v>
                </c:pt>
                <c:pt idx="807">
                  <c:v>63</c:v>
                </c:pt>
                <c:pt idx="808">
                  <c:v>63</c:v>
                </c:pt>
                <c:pt idx="809">
                  <c:v>64</c:v>
                </c:pt>
                <c:pt idx="810">
                  <c:v>63</c:v>
                </c:pt>
                <c:pt idx="811">
                  <c:v>64</c:v>
                </c:pt>
                <c:pt idx="812">
                  <c:v>65</c:v>
                </c:pt>
                <c:pt idx="813">
                  <c:v>65</c:v>
                </c:pt>
                <c:pt idx="814">
                  <c:v>64</c:v>
                </c:pt>
                <c:pt idx="815">
                  <c:v>64</c:v>
                </c:pt>
                <c:pt idx="816">
                  <c:v>65</c:v>
                </c:pt>
                <c:pt idx="817">
                  <c:v>65</c:v>
                </c:pt>
                <c:pt idx="818">
                  <c:v>66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66</c:v>
                </c:pt>
                <c:pt idx="823">
                  <c:v>65</c:v>
                </c:pt>
                <c:pt idx="824">
                  <c:v>64</c:v>
                </c:pt>
                <c:pt idx="825">
                  <c:v>65</c:v>
                </c:pt>
                <c:pt idx="826">
                  <c:v>64</c:v>
                </c:pt>
                <c:pt idx="827">
                  <c:v>64</c:v>
                </c:pt>
                <c:pt idx="828">
                  <c:v>65</c:v>
                </c:pt>
                <c:pt idx="829">
                  <c:v>64</c:v>
                </c:pt>
                <c:pt idx="830">
                  <c:v>64</c:v>
                </c:pt>
                <c:pt idx="831">
                  <c:v>65</c:v>
                </c:pt>
                <c:pt idx="832">
                  <c:v>65</c:v>
                </c:pt>
                <c:pt idx="833">
                  <c:v>65</c:v>
                </c:pt>
                <c:pt idx="834">
                  <c:v>64</c:v>
                </c:pt>
                <c:pt idx="835">
                  <c:v>65</c:v>
                </c:pt>
                <c:pt idx="836">
                  <c:v>65</c:v>
                </c:pt>
                <c:pt idx="837">
                  <c:v>64</c:v>
                </c:pt>
                <c:pt idx="838">
                  <c:v>63</c:v>
                </c:pt>
                <c:pt idx="839">
                  <c:v>64</c:v>
                </c:pt>
                <c:pt idx="840">
                  <c:v>64</c:v>
                </c:pt>
                <c:pt idx="841">
                  <c:v>64</c:v>
                </c:pt>
                <c:pt idx="842">
                  <c:v>64</c:v>
                </c:pt>
                <c:pt idx="843">
                  <c:v>63</c:v>
                </c:pt>
                <c:pt idx="844">
                  <c:v>63</c:v>
                </c:pt>
                <c:pt idx="845">
                  <c:v>64</c:v>
                </c:pt>
                <c:pt idx="846">
                  <c:v>64</c:v>
                </c:pt>
                <c:pt idx="847">
                  <c:v>63</c:v>
                </c:pt>
                <c:pt idx="848">
                  <c:v>62</c:v>
                </c:pt>
                <c:pt idx="849">
                  <c:v>63</c:v>
                </c:pt>
                <c:pt idx="850">
                  <c:v>63</c:v>
                </c:pt>
                <c:pt idx="851">
                  <c:v>63</c:v>
                </c:pt>
                <c:pt idx="852">
                  <c:v>63</c:v>
                </c:pt>
                <c:pt idx="853">
                  <c:v>63</c:v>
                </c:pt>
                <c:pt idx="854">
                  <c:v>62</c:v>
                </c:pt>
                <c:pt idx="855">
                  <c:v>63</c:v>
                </c:pt>
                <c:pt idx="856">
                  <c:v>63</c:v>
                </c:pt>
                <c:pt idx="857">
                  <c:v>62</c:v>
                </c:pt>
                <c:pt idx="858">
                  <c:v>62</c:v>
                </c:pt>
                <c:pt idx="859">
                  <c:v>62</c:v>
                </c:pt>
                <c:pt idx="860">
                  <c:v>62</c:v>
                </c:pt>
                <c:pt idx="861">
                  <c:v>62</c:v>
                </c:pt>
                <c:pt idx="862">
                  <c:v>62</c:v>
                </c:pt>
                <c:pt idx="863">
                  <c:v>62</c:v>
                </c:pt>
                <c:pt idx="864">
                  <c:v>61</c:v>
                </c:pt>
                <c:pt idx="865">
                  <c:v>62</c:v>
                </c:pt>
                <c:pt idx="866">
                  <c:v>62</c:v>
                </c:pt>
                <c:pt idx="867">
                  <c:v>63</c:v>
                </c:pt>
                <c:pt idx="868">
                  <c:v>63</c:v>
                </c:pt>
                <c:pt idx="869">
                  <c:v>62</c:v>
                </c:pt>
                <c:pt idx="870">
                  <c:v>62</c:v>
                </c:pt>
                <c:pt idx="871">
                  <c:v>61</c:v>
                </c:pt>
                <c:pt idx="872">
                  <c:v>61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60</c:v>
                </c:pt>
                <c:pt idx="880">
                  <c:v>60</c:v>
                </c:pt>
                <c:pt idx="881">
                  <c:v>59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61</c:v>
                </c:pt>
                <c:pt idx="887">
                  <c:v>61</c:v>
                </c:pt>
                <c:pt idx="888">
                  <c:v>62</c:v>
                </c:pt>
                <c:pt idx="889">
                  <c:v>62</c:v>
                </c:pt>
                <c:pt idx="890">
                  <c:v>63</c:v>
                </c:pt>
                <c:pt idx="891">
                  <c:v>62</c:v>
                </c:pt>
                <c:pt idx="892">
                  <c:v>62</c:v>
                </c:pt>
                <c:pt idx="893">
                  <c:v>65</c:v>
                </c:pt>
                <c:pt idx="894">
                  <c:v>65</c:v>
                </c:pt>
                <c:pt idx="895">
                  <c:v>64</c:v>
                </c:pt>
                <c:pt idx="896">
                  <c:v>63</c:v>
                </c:pt>
                <c:pt idx="897">
                  <c:v>65</c:v>
                </c:pt>
                <c:pt idx="898">
                  <c:v>65</c:v>
                </c:pt>
                <c:pt idx="899">
                  <c:v>65</c:v>
                </c:pt>
                <c:pt idx="900">
                  <c:v>65</c:v>
                </c:pt>
                <c:pt idx="901">
                  <c:v>66</c:v>
                </c:pt>
                <c:pt idx="902">
                  <c:v>65</c:v>
                </c:pt>
                <c:pt idx="903">
                  <c:v>65</c:v>
                </c:pt>
                <c:pt idx="904">
                  <c:v>65</c:v>
                </c:pt>
                <c:pt idx="905">
                  <c:v>65</c:v>
                </c:pt>
                <c:pt idx="906">
                  <c:v>66</c:v>
                </c:pt>
                <c:pt idx="907">
                  <c:v>66</c:v>
                </c:pt>
                <c:pt idx="908">
                  <c:v>65</c:v>
                </c:pt>
                <c:pt idx="909">
                  <c:v>64</c:v>
                </c:pt>
                <c:pt idx="910">
                  <c:v>65</c:v>
                </c:pt>
                <c:pt idx="911">
                  <c:v>65</c:v>
                </c:pt>
                <c:pt idx="912">
                  <c:v>65</c:v>
                </c:pt>
                <c:pt idx="913">
                  <c:v>65</c:v>
                </c:pt>
                <c:pt idx="914">
                  <c:v>65</c:v>
                </c:pt>
                <c:pt idx="915">
                  <c:v>64</c:v>
                </c:pt>
                <c:pt idx="916">
                  <c:v>65</c:v>
                </c:pt>
                <c:pt idx="917">
                  <c:v>65</c:v>
                </c:pt>
                <c:pt idx="918">
                  <c:v>65</c:v>
                </c:pt>
                <c:pt idx="919">
                  <c:v>64</c:v>
                </c:pt>
                <c:pt idx="920">
                  <c:v>65</c:v>
                </c:pt>
                <c:pt idx="921">
                  <c:v>65</c:v>
                </c:pt>
                <c:pt idx="922">
                  <c:v>65</c:v>
                </c:pt>
                <c:pt idx="923">
                  <c:v>65</c:v>
                </c:pt>
                <c:pt idx="924">
                  <c:v>65</c:v>
                </c:pt>
                <c:pt idx="925">
                  <c:v>64</c:v>
                </c:pt>
                <c:pt idx="926">
                  <c:v>64</c:v>
                </c:pt>
                <c:pt idx="927">
                  <c:v>65</c:v>
                </c:pt>
                <c:pt idx="928">
                  <c:v>64</c:v>
                </c:pt>
                <c:pt idx="929">
                  <c:v>65</c:v>
                </c:pt>
                <c:pt idx="930">
                  <c:v>65</c:v>
                </c:pt>
                <c:pt idx="931">
                  <c:v>64</c:v>
                </c:pt>
                <c:pt idx="932">
                  <c:v>64</c:v>
                </c:pt>
                <c:pt idx="933">
                  <c:v>65</c:v>
                </c:pt>
                <c:pt idx="934">
                  <c:v>64</c:v>
                </c:pt>
                <c:pt idx="935">
                  <c:v>63</c:v>
                </c:pt>
                <c:pt idx="936">
                  <c:v>64</c:v>
                </c:pt>
                <c:pt idx="937">
                  <c:v>65</c:v>
                </c:pt>
                <c:pt idx="938">
                  <c:v>63</c:v>
                </c:pt>
                <c:pt idx="939">
                  <c:v>64</c:v>
                </c:pt>
                <c:pt idx="940">
                  <c:v>63</c:v>
                </c:pt>
                <c:pt idx="941">
                  <c:v>64</c:v>
                </c:pt>
                <c:pt idx="942">
                  <c:v>64</c:v>
                </c:pt>
                <c:pt idx="943">
                  <c:v>63</c:v>
                </c:pt>
                <c:pt idx="944">
                  <c:v>63</c:v>
                </c:pt>
                <c:pt idx="945">
                  <c:v>63</c:v>
                </c:pt>
                <c:pt idx="946">
                  <c:v>64</c:v>
                </c:pt>
                <c:pt idx="947">
                  <c:v>63</c:v>
                </c:pt>
                <c:pt idx="948">
                  <c:v>63</c:v>
                </c:pt>
                <c:pt idx="949">
                  <c:v>64</c:v>
                </c:pt>
                <c:pt idx="950">
                  <c:v>64</c:v>
                </c:pt>
                <c:pt idx="951">
                  <c:v>64</c:v>
                </c:pt>
                <c:pt idx="952">
                  <c:v>64</c:v>
                </c:pt>
                <c:pt idx="953">
                  <c:v>64</c:v>
                </c:pt>
                <c:pt idx="954">
                  <c:v>64</c:v>
                </c:pt>
                <c:pt idx="955">
                  <c:v>63</c:v>
                </c:pt>
                <c:pt idx="956">
                  <c:v>63</c:v>
                </c:pt>
                <c:pt idx="957">
                  <c:v>61</c:v>
                </c:pt>
                <c:pt idx="958">
                  <c:v>62</c:v>
                </c:pt>
                <c:pt idx="959">
                  <c:v>62</c:v>
                </c:pt>
                <c:pt idx="960">
                  <c:v>61</c:v>
                </c:pt>
                <c:pt idx="961">
                  <c:v>61</c:v>
                </c:pt>
                <c:pt idx="962">
                  <c:v>61</c:v>
                </c:pt>
                <c:pt idx="963">
                  <c:v>61</c:v>
                </c:pt>
                <c:pt idx="964">
                  <c:v>61</c:v>
                </c:pt>
                <c:pt idx="965">
                  <c:v>61</c:v>
                </c:pt>
                <c:pt idx="966">
                  <c:v>62</c:v>
                </c:pt>
                <c:pt idx="967">
                  <c:v>62</c:v>
                </c:pt>
                <c:pt idx="968">
                  <c:v>63</c:v>
                </c:pt>
                <c:pt idx="969">
                  <c:v>62</c:v>
                </c:pt>
                <c:pt idx="970">
                  <c:v>64</c:v>
                </c:pt>
                <c:pt idx="971">
                  <c:v>65</c:v>
                </c:pt>
                <c:pt idx="972">
                  <c:v>65</c:v>
                </c:pt>
                <c:pt idx="973">
                  <c:v>66</c:v>
                </c:pt>
                <c:pt idx="974">
                  <c:v>66</c:v>
                </c:pt>
                <c:pt idx="975">
                  <c:v>66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68</c:v>
                </c:pt>
                <c:pt idx="980">
                  <c:v>69</c:v>
                </c:pt>
                <c:pt idx="981">
                  <c:v>70</c:v>
                </c:pt>
                <c:pt idx="982">
                  <c:v>70</c:v>
                </c:pt>
                <c:pt idx="983">
                  <c:v>69</c:v>
                </c:pt>
                <c:pt idx="984">
                  <c:v>70</c:v>
                </c:pt>
                <c:pt idx="985">
                  <c:v>71</c:v>
                </c:pt>
                <c:pt idx="986">
                  <c:v>71</c:v>
                </c:pt>
                <c:pt idx="987">
                  <c:v>71</c:v>
                </c:pt>
                <c:pt idx="988">
                  <c:v>71</c:v>
                </c:pt>
                <c:pt idx="989">
                  <c:v>71</c:v>
                </c:pt>
                <c:pt idx="990">
                  <c:v>70</c:v>
                </c:pt>
                <c:pt idx="991">
                  <c:v>72</c:v>
                </c:pt>
                <c:pt idx="992">
                  <c:v>72</c:v>
                </c:pt>
                <c:pt idx="993">
                  <c:v>71</c:v>
                </c:pt>
                <c:pt idx="994">
                  <c:v>71</c:v>
                </c:pt>
                <c:pt idx="995">
                  <c:v>71</c:v>
                </c:pt>
                <c:pt idx="996">
                  <c:v>72</c:v>
                </c:pt>
                <c:pt idx="997">
                  <c:v>71</c:v>
                </c:pt>
                <c:pt idx="998">
                  <c:v>70</c:v>
                </c:pt>
                <c:pt idx="999">
                  <c:v>72</c:v>
                </c:pt>
                <c:pt idx="1000">
                  <c:v>72</c:v>
                </c:pt>
                <c:pt idx="1001">
                  <c:v>72</c:v>
                </c:pt>
                <c:pt idx="1002">
                  <c:v>71</c:v>
                </c:pt>
                <c:pt idx="1003">
                  <c:v>71</c:v>
                </c:pt>
                <c:pt idx="1004">
                  <c:v>72</c:v>
                </c:pt>
                <c:pt idx="1005">
                  <c:v>72</c:v>
                </c:pt>
                <c:pt idx="1006">
                  <c:v>71</c:v>
                </c:pt>
                <c:pt idx="1007">
                  <c:v>70</c:v>
                </c:pt>
                <c:pt idx="1008">
                  <c:v>72</c:v>
                </c:pt>
                <c:pt idx="1009">
                  <c:v>72</c:v>
                </c:pt>
                <c:pt idx="1010">
                  <c:v>71</c:v>
                </c:pt>
                <c:pt idx="1011">
                  <c:v>71</c:v>
                </c:pt>
                <c:pt idx="1012">
                  <c:v>71</c:v>
                </c:pt>
                <c:pt idx="1013">
                  <c:v>71</c:v>
                </c:pt>
                <c:pt idx="1014">
                  <c:v>71</c:v>
                </c:pt>
                <c:pt idx="1015">
                  <c:v>71</c:v>
                </c:pt>
                <c:pt idx="1016">
                  <c:v>70</c:v>
                </c:pt>
                <c:pt idx="1017">
                  <c:v>72</c:v>
                </c:pt>
                <c:pt idx="1018">
                  <c:v>72</c:v>
                </c:pt>
                <c:pt idx="1019">
                  <c:v>71</c:v>
                </c:pt>
                <c:pt idx="1020">
                  <c:v>71</c:v>
                </c:pt>
                <c:pt idx="1021">
                  <c:v>71</c:v>
                </c:pt>
                <c:pt idx="1022">
                  <c:v>71</c:v>
                </c:pt>
                <c:pt idx="1023">
                  <c:v>71</c:v>
                </c:pt>
                <c:pt idx="1024">
                  <c:v>70</c:v>
                </c:pt>
                <c:pt idx="1025">
                  <c:v>71</c:v>
                </c:pt>
                <c:pt idx="1026">
                  <c:v>71</c:v>
                </c:pt>
                <c:pt idx="1027">
                  <c:v>70</c:v>
                </c:pt>
                <c:pt idx="1028">
                  <c:v>71</c:v>
                </c:pt>
                <c:pt idx="1029">
                  <c:v>72</c:v>
                </c:pt>
                <c:pt idx="1030">
                  <c:v>71</c:v>
                </c:pt>
                <c:pt idx="1031">
                  <c:v>70</c:v>
                </c:pt>
                <c:pt idx="1032">
                  <c:v>70</c:v>
                </c:pt>
                <c:pt idx="1033">
                  <c:v>70</c:v>
                </c:pt>
                <c:pt idx="1034">
                  <c:v>71</c:v>
                </c:pt>
                <c:pt idx="1035">
                  <c:v>70</c:v>
                </c:pt>
                <c:pt idx="1036">
                  <c:v>70</c:v>
                </c:pt>
                <c:pt idx="1037">
                  <c:v>71</c:v>
                </c:pt>
                <c:pt idx="1038">
                  <c:v>70</c:v>
                </c:pt>
                <c:pt idx="1039">
                  <c:v>70</c:v>
                </c:pt>
                <c:pt idx="1040">
                  <c:v>70</c:v>
                </c:pt>
                <c:pt idx="1041">
                  <c:v>70</c:v>
                </c:pt>
                <c:pt idx="1042">
                  <c:v>69</c:v>
                </c:pt>
                <c:pt idx="1043">
                  <c:v>70</c:v>
                </c:pt>
                <c:pt idx="1044">
                  <c:v>70</c:v>
                </c:pt>
                <c:pt idx="1045">
                  <c:v>70</c:v>
                </c:pt>
                <c:pt idx="1046">
                  <c:v>70</c:v>
                </c:pt>
                <c:pt idx="1047">
                  <c:v>70</c:v>
                </c:pt>
                <c:pt idx="1048">
                  <c:v>70</c:v>
                </c:pt>
                <c:pt idx="1049">
                  <c:v>70</c:v>
                </c:pt>
                <c:pt idx="1050">
                  <c:v>70</c:v>
                </c:pt>
                <c:pt idx="1051">
                  <c:v>70</c:v>
                </c:pt>
                <c:pt idx="1052">
                  <c:v>70</c:v>
                </c:pt>
                <c:pt idx="1053">
                  <c:v>70</c:v>
                </c:pt>
                <c:pt idx="1054">
                  <c:v>69</c:v>
                </c:pt>
                <c:pt idx="1055">
                  <c:v>69</c:v>
                </c:pt>
                <c:pt idx="1056">
                  <c:v>68</c:v>
                </c:pt>
                <c:pt idx="1057">
                  <c:v>70</c:v>
                </c:pt>
                <c:pt idx="1058">
                  <c:v>69</c:v>
                </c:pt>
                <c:pt idx="1059">
                  <c:v>68</c:v>
                </c:pt>
                <c:pt idx="1060">
                  <c:v>68</c:v>
                </c:pt>
                <c:pt idx="1061">
                  <c:v>69</c:v>
                </c:pt>
                <c:pt idx="1062">
                  <c:v>68</c:v>
                </c:pt>
                <c:pt idx="1063">
                  <c:v>68</c:v>
                </c:pt>
                <c:pt idx="1064">
                  <c:v>68</c:v>
                </c:pt>
                <c:pt idx="1065">
                  <c:v>68</c:v>
                </c:pt>
                <c:pt idx="1066">
                  <c:v>68</c:v>
                </c:pt>
                <c:pt idx="1067">
                  <c:v>68</c:v>
                </c:pt>
                <c:pt idx="1068">
                  <c:v>68</c:v>
                </c:pt>
                <c:pt idx="1069">
                  <c:v>69</c:v>
                </c:pt>
                <c:pt idx="1070">
                  <c:v>70</c:v>
                </c:pt>
                <c:pt idx="1071">
                  <c:v>69</c:v>
                </c:pt>
                <c:pt idx="1072">
                  <c:v>69</c:v>
                </c:pt>
                <c:pt idx="1073">
                  <c:v>69</c:v>
                </c:pt>
                <c:pt idx="1074">
                  <c:v>70</c:v>
                </c:pt>
                <c:pt idx="1075">
                  <c:v>71</c:v>
                </c:pt>
                <c:pt idx="1076">
                  <c:v>71</c:v>
                </c:pt>
                <c:pt idx="1077">
                  <c:v>71</c:v>
                </c:pt>
                <c:pt idx="1078">
                  <c:v>71</c:v>
                </c:pt>
                <c:pt idx="1079">
                  <c:v>71</c:v>
                </c:pt>
                <c:pt idx="1080">
                  <c:v>72</c:v>
                </c:pt>
                <c:pt idx="1081">
                  <c:v>72</c:v>
                </c:pt>
                <c:pt idx="1082">
                  <c:v>72</c:v>
                </c:pt>
                <c:pt idx="1083">
                  <c:v>71</c:v>
                </c:pt>
                <c:pt idx="1084">
                  <c:v>71</c:v>
                </c:pt>
                <c:pt idx="1085">
                  <c:v>72</c:v>
                </c:pt>
                <c:pt idx="1086">
                  <c:v>71</c:v>
                </c:pt>
                <c:pt idx="1087">
                  <c:v>71</c:v>
                </c:pt>
                <c:pt idx="1088">
                  <c:v>71</c:v>
                </c:pt>
                <c:pt idx="1089">
                  <c:v>71</c:v>
                </c:pt>
                <c:pt idx="1090">
                  <c:v>71</c:v>
                </c:pt>
                <c:pt idx="1091">
                  <c:v>71</c:v>
                </c:pt>
                <c:pt idx="1092">
                  <c:v>71</c:v>
                </c:pt>
                <c:pt idx="1093">
                  <c:v>71</c:v>
                </c:pt>
                <c:pt idx="1094">
                  <c:v>71</c:v>
                </c:pt>
                <c:pt idx="1095">
                  <c:v>71</c:v>
                </c:pt>
                <c:pt idx="1096">
                  <c:v>71</c:v>
                </c:pt>
                <c:pt idx="1097">
                  <c:v>71</c:v>
                </c:pt>
                <c:pt idx="1098">
                  <c:v>71</c:v>
                </c:pt>
                <c:pt idx="1099">
                  <c:v>71</c:v>
                </c:pt>
                <c:pt idx="1100">
                  <c:v>71</c:v>
                </c:pt>
                <c:pt idx="1101">
                  <c:v>71</c:v>
                </c:pt>
                <c:pt idx="1102">
                  <c:v>71</c:v>
                </c:pt>
                <c:pt idx="1103">
                  <c:v>70</c:v>
                </c:pt>
                <c:pt idx="1104">
                  <c:v>71</c:v>
                </c:pt>
                <c:pt idx="1105">
                  <c:v>71</c:v>
                </c:pt>
                <c:pt idx="1106">
                  <c:v>71</c:v>
                </c:pt>
                <c:pt idx="1107">
                  <c:v>71</c:v>
                </c:pt>
                <c:pt idx="1108">
                  <c:v>70</c:v>
                </c:pt>
                <c:pt idx="1109">
                  <c:v>71</c:v>
                </c:pt>
                <c:pt idx="1110">
                  <c:v>70</c:v>
                </c:pt>
                <c:pt idx="1111">
                  <c:v>70</c:v>
                </c:pt>
                <c:pt idx="1112">
                  <c:v>71</c:v>
                </c:pt>
                <c:pt idx="1113">
                  <c:v>71</c:v>
                </c:pt>
                <c:pt idx="1114">
                  <c:v>71</c:v>
                </c:pt>
                <c:pt idx="1115">
                  <c:v>71</c:v>
                </c:pt>
                <c:pt idx="1116">
                  <c:v>70</c:v>
                </c:pt>
                <c:pt idx="1117">
                  <c:v>70</c:v>
                </c:pt>
                <c:pt idx="1118">
                  <c:v>71</c:v>
                </c:pt>
                <c:pt idx="1119">
                  <c:v>70</c:v>
                </c:pt>
                <c:pt idx="1120">
                  <c:v>71</c:v>
                </c:pt>
                <c:pt idx="1121">
                  <c:v>71</c:v>
                </c:pt>
                <c:pt idx="1122">
                  <c:v>71</c:v>
                </c:pt>
                <c:pt idx="1123">
                  <c:v>71</c:v>
                </c:pt>
                <c:pt idx="1124">
                  <c:v>70</c:v>
                </c:pt>
                <c:pt idx="1125">
                  <c:v>71</c:v>
                </c:pt>
                <c:pt idx="1126">
                  <c:v>71</c:v>
                </c:pt>
                <c:pt idx="1127">
                  <c:v>71</c:v>
                </c:pt>
                <c:pt idx="1128">
                  <c:v>70</c:v>
                </c:pt>
                <c:pt idx="1129">
                  <c:v>70</c:v>
                </c:pt>
                <c:pt idx="1130">
                  <c:v>71</c:v>
                </c:pt>
                <c:pt idx="1131">
                  <c:v>71</c:v>
                </c:pt>
                <c:pt idx="1132">
                  <c:v>71</c:v>
                </c:pt>
                <c:pt idx="1133">
                  <c:v>71</c:v>
                </c:pt>
                <c:pt idx="1134">
                  <c:v>71</c:v>
                </c:pt>
                <c:pt idx="1135">
                  <c:v>71</c:v>
                </c:pt>
                <c:pt idx="1136">
                  <c:v>71</c:v>
                </c:pt>
                <c:pt idx="1137">
                  <c:v>71</c:v>
                </c:pt>
                <c:pt idx="1138">
                  <c:v>71</c:v>
                </c:pt>
                <c:pt idx="1139">
                  <c:v>71</c:v>
                </c:pt>
                <c:pt idx="1140">
                  <c:v>71</c:v>
                </c:pt>
                <c:pt idx="1141">
                  <c:v>71</c:v>
                </c:pt>
                <c:pt idx="1142">
                  <c:v>71</c:v>
                </c:pt>
                <c:pt idx="1143">
                  <c:v>71</c:v>
                </c:pt>
                <c:pt idx="1144">
                  <c:v>71</c:v>
                </c:pt>
                <c:pt idx="1145">
                  <c:v>71</c:v>
                </c:pt>
                <c:pt idx="1146">
                  <c:v>71</c:v>
                </c:pt>
                <c:pt idx="1147">
                  <c:v>70</c:v>
                </c:pt>
                <c:pt idx="1148">
                  <c:v>70</c:v>
                </c:pt>
                <c:pt idx="1149">
                  <c:v>69</c:v>
                </c:pt>
                <c:pt idx="1150">
                  <c:v>69</c:v>
                </c:pt>
                <c:pt idx="1151">
                  <c:v>70</c:v>
                </c:pt>
                <c:pt idx="1152">
                  <c:v>70</c:v>
                </c:pt>
                <c:pt idx="1153">
                  <c:v>69</c:v>
                </c:pt>
                <c:pt idx="1154">
                  <c:v>69</c:v>
                </c:pt>
                <c:pt idx="1155">
                  <c:v>70</c:v>
                </c:pt>
                <c:pt idx="1156">
                  <c:v>69</c:v>
                </c:pt>
                <c:pt idx="1157">
                  <c:v>70</c:v>
                </c:pt>
                <c:pt idx="1158">
                  <c:v>71</c:v>
                </c:pt>
                <c:pt idx="1159">
                  <c:v>71</c:v>
                </c:pt>
                <c:pt idx="1160">
                  <c:v>70</c:v>
                </c:pt>
                <c:pt idx="1161">
                  <c:v>71</c:v>
                </c:pt>
                <c:pt idx="1162">
                  <c:v>72</c:v>
                </c:pt>
                <c:pt idx="1163">
                  <c:v>72</c:v>
                </c:pt>
                <c:pt idx="1164">
                  <c:v>72</c:v>
                </c:pt>
                <c:pt idx="1165">
                  <c:v>72</c:v>
                </c:pt>
                <c:pt idx="1166">
                  <c:v>73</c:v>
                </c:pt>
                <c:pt idx="1167">
                  <c:v>74</c:v>
                </c:pt>
                <c:pt idx="1168">
                  <c:v>73</c:v>
                </c:pt>
                <c:pt idx="1169">
                  <c:v>74</c:v>
                </c:pt>
                <c:pt idx="1170">
                  <c:v>74</c:v>
                </c:pt>
                <c:pt idx="1171">
                  <c:v>74</c:v>
                </c:pt>
                <c:pt idx="1172">
                  <c:v>75</c:v>
                </c:pt>
                <c:pt idx="1173">
                  <c:v>75</c:v>
                </c:pt>
                <c:pt idx="1174">
                  <c:v>75</c:v>
                </c:pt>
                <c:pt idx="1175">
                  <c:v>76</c:v>
                </c:pt>
                <c:pt idx="1176">
                  <c:v>75</c:v>
                </c:pt>
                <c:pt idx="1177">
                  <c:v>76</c:v>
                </c:pt>
                <c:pt idx="1178">
                  <c:v>76</c:v>
                </c:pt>
                <c:pt idx="1179">
                  <c:v>77</c:v>
                </c:pt>
                <c:pt idx="1180">
                  <c:v>78</c:v>
                </c:pt>
                <c:pt idx="1181">
                  <c:v>78</c:v>
                </c:pt>
                <c:pt idx="1182">
                  <c:v>80</c:v>
                </c:pt>
                <c:pt idx="1183">
                  <c:v>80</c:v>
                </c:pt>
                <c:pt idx="1184">
                  <c:v>80</c:v>
                </c:pt>
                <c:pt idx="1185">
                  <c:v>81</c:v>
                </c:pt>
                <c:pt idx="1186">
                  <c:v>81</c:v>
                </c:pt>
                <c:pt idx="1187">
                  <c:v>81</c:v>
                </c:pt>
                <c:pt idx="1188">
                  <c:v>82</c:v>
                </c:pt>
                <c:pt idx="1189">
                  <c:v>81</c:v>
                </c:pt>
                <c:pt idx="1190">
                  <c:v>80</c:v>
                </c:pt>
                <c:pt idx="1191">
                  <c:v>80</c:v>
                </c:pt>
                <c:pt idx="1192">
                  <c:v>81</c:v>
                </c:pt>
                <c:pt idx="1193">
                  <c:v>81</c:v>
                </c:pt>
                <c:pt idx="1194">
                  <c:v>80</c:v>
                </c:pt>
                <c:pt idx="1195">
                  <c:v>81</c:v>
                </c:pt>
                <c:pt idx="1196">
                  <c:v>80</c:v>
                </c:pt>
                <c:pt idx="1197">
                  <c:v>80</c:v>
                </c:pt>
                <c:pt idx="1198">
                  <c:v>81</c:v>
                </c:pt>
                <c:pt idx="1199">
                  <c:v>80</c:v>
                </c:pt>
                <c:pt idx="1200">
                  <c:v>80</c:v>
                </c:pt>
                <c:pt idx="1201">
                  <c:v>80</c:v>
                </c:pt>
                <c:pt idx="1202">
                  <c:v>80</c:v>
                </c:pt>
                <c:pt idx="1203">
                  <c:v>80</c:v>
                </c:pt>
                <c:pt idx="1204">
                  <c:v>80</c:v>
                </c:pt>
                <c:pt idx="1205">
                  <c:v>80</c:v>
                </c:pt>
                <c:pt idx="1206">
                  <c:v>80</c:v>
                </c:pt>
                <c:pt idx="1207">
                  <c:v>80</c:v>
                </c:pt>
                <c:pt idx="1208">
                  <c:v>80</c:v>
                </c:pt>
                <c:pt idx="1209">
                  <c:v>80</c:v>
                </c:pt>
                <c:pt idx="1210">
                  <c:v>80</c:v>
                </c:pt>
                <c:pt idx="1211">
                  <c:v>79</c:v>
                </c:pt>
                <c:pt idx="1212">
                  <c:v>80</c:v>
                </c:pt>
                <c:pt idx="1213">
                  <c:v>80</c:v>
                </c:pt>
                <c:pt idx="1214">
                  <c:v>79</c:v>
                </c:pt>
                <c:pt idx="1215">
                  <c:v>79</c:v>
                </c:pt>
                <c:pt idx="1216">
                  <c:v>79</c:v>
                </c:pt>
                <c:pt idx="1217">
                  <c:v>79</c:v>
                </c:pt>
                <c:pt idx="1218">
                  <c:v>79</c:v>
                </c:pt>
                <c:pt idx="1219">
                  <c:v>79</c:v>
                </c:pt>
                <c:pt idx="1220">
                  <c:v>79</c:v>
                </c:pt>
                <c:pt idx="1221">
                  <c:v>78</c:v>
                </c:pt>
                <c:pt idx="1222">
                  <c:v>78</c:v>
                </c:pt>
                <c:pt idx="1223">
                  <c:v>78</c:v>
                </c:pt>
                <c:pt idx="1224">
                  <c:v>79</c:v>
                </c:pt>
                <c:pt idx="1225">
                  <c:v>78</c:v>
                </c:pt>
                <c:pt idx="1226">
                  <c:v>78</c:v>
                </c:pt>
                <c:pt idx="1227">
                  <c:v>78</c:v>
                </c:pt>
                <c:pt idx="1228">
                  <c:v>78</c:v>
                </c:pt>
                <c:pt idx="1229">
                  <c:v>78</c:v>
                </c:pt>
                <c:pt idx="1230">
                  <c:v>77</c:v>
                </c:pt>
                <c:pt idx="1231">
                  <c:v>77</c:v>
                </c:pt>
                <c:pt idx="1232">
                  <c:v>78</c:v>
                </c:pt>
                <c:pt idx="1233">
                  <c:v>78</c:v>
                </c:pt>
                <c:pt idx="1234">
                  <c:v>77</c:v>
                </c:pt>
                <c:pt idx="1235">
                  <c:v>77</c:v>
                </c:pt>
                <c:pt idx="1236">
                  <c:v>77</c:v>
                </c:pt>
                <c:pt idx="1237">
                  <c:v>77</c:v>
                </c:pt>
                <c:pt idx="1238">
                  <c:v>77</c:v>
                </c:pt>
                <c:pt idx="1239">
                  <c:v>77</c:v>
                </c:pt>
                <c:pt idx="1240">
                  <c:v>76</c:v>
                </c:pt>
                <c:pt idx="1241">
                  <c:v>76</c:v>
                </c:pt>
                <c:pt idx="1242">
                  <c:v>77</c:v>
                </c:pt>
                <c:pt idx="1243">
                  <c:v>76</c:v>
                </c:pt>
                <c:pt idx="1244">
                  <c:v>77</c:v>
                </c:pt>
                <c:pt idx="1245">
                  <c:v>76</c:v>
                </c:pt>
                <c:pt idx="1246">
                  <c:v>76</c:v>
                </c:pt>
                <c:pt idx="1247">
                  <c:v>76</c:v>
                </c:pt>
                <c:pt idx="1248">
                  <c:v>76</c:v>
                </c:pt>
                <c:pt idx="1249">
                  <c:v>76</c:v>
                </c:pt>
                <c:pt idx="1250">
                  <c:v>76</c:v>
                </c:pt>
                <c:pt idx="1251">
                  <c:v>76</c:v>
                </c:pt>
                <c:pt idx="1252">
                  <c:v>76</c:v>
                </c:pt>
                <c:pt idx="1253">
                  <c:v>76</c:v>
                </c:pt>
                <c:pt idx="1254">
                  <c:v>76</c:v>
                </c:pt>
                <c:pt idx="1255">
                  <c:v>76</c:v>
                </c:pt>
                <c:pt idx="1256">
                  <c:v>75</c:v>
                </c:pt>
                <c:pt idx="1257">
                  <c:v>75</c:v>
                </c:pt>
                <c:pt idx="1258">
                  <c:v>74</c:v>
                </c:pt>
                <c:pt idx="1259">
                  <c:v>74</c:v>
                </c:pt>
                <c:pt idx="1260">
                  <c:v>74</c:v>
                </c:pt>
                <c:pt idx="1261">
                  <c:v>73</c:v>
                </c:pt>
                <c:pt idx="1262">
                  <c:v>73</c:v>
                </c:pt>
                <c:pt idx="1263">
                  <c:v>73</c:v>
                </c:pt>
                <c:pt idx="1264">
                  <c:v>74</c:v>
                </c:pt>
                <c:pt idx="1265">
                  <c:v>73</c:v>
                </c:pt>
                <c:pt idx="1266">
                  <c:v>73</c:v>
                </c:pt>
                <c:pt idx="1267">
                  <c:v>73</c:v>
                </c:pt>
                <c:pt idx="1268">
                  <c:v>73</c:v>
                </c:pt>
                <c:pt idx="1269">
                  <c:v>74</c:v>
                </c:pt>
                <c:pt idx="1270">
                  <c:v>74</c:v>
                </c:pt>
                <c:pt idx="1271">
                  <c:v>74</c:v>
                </c:pt>
                <c:pt idx="1272">
                  <c:v>75</c:v>
                </c:pt>
                <c:pt idx="1273">
                  <c:v>76</c:v>
                </c:pt>
                <c:pt idx="1274">
                  <c:v>76</c:v>
                </c:pt>
                <c:pt idx="1275">
                  <c:v>77</c:v>
                </c:pt>
                <c:pt idx="1276">
                  <c:v>77</c:v>
                </c:pt>
                <c:pt idx="1277">
                  <c:v>78</c:v>
                </c:pt>
                <c:pt idx="1278">
                  <c:v>78</c:v>
                </c:pt>
                <c:pt idx="1279">
                  <c:v>78</c:v>
                </c:pt>
                <c:pt idx="1280">
                  <c:v>78</c:v>
                </c:pt>
                <c:pt idx="1281">
                  <c:v>78</c:v>
                </c:pt>
                <c:pt idx="1282">
                  <c:v>78</c:v>
                </c:pt>
                <c:pt idx="1283">
                  <c:v>78</c:v>
                </c:pt>
                <c:pt idx="1284">
                  <c:v>78</c:v>
                </c:pt>
                <c:pt idx="1285">
                  <c:v>78</c:v>
                </c:pt>
                <c:pt idx="1286">
                  <c:v>77</c:v>
                </c:pt>
                <c:pt idx="1287">
                  <c:v>77</c:v>
                </c:pt>
                <c:pt idx="1288">
                  <c:v>77</c:v>
                </c:pt>
                <c:pt idx="1289">
                  <c:v>77</c:v>
                </c:pt>
                <c:pt idx="1290">
                  <c:v>78</c:v>
                </c:pt>
                <c:pt idx="1291">
                  <c:v>77</c:v>
                </c:pt>
                <c:pt idx="1292">
                  <c:v>77</c:v>
                </c:pt>
                <c:pt idx="1293">
                  <c:v>78</c:v>
                </c:pt>
                <c:pt idx="1294">
                  <c:v>78</c:v>
                </c:pt>
                <c:pt idx="1295">
                  <c:v>78</c:v>
                </c:pt>
                <c:pt idx="1296">
                  <c:v>78</c:v>
                </c:pt>
                <c:pt idx="1297">
                  <c:v>78</c:v>
                </c:pt>
                <c:pt idx="1298">
                  <c:v>78</c:v>
                </c:pt>
                <c:pt idx="1299">
                  <c:v>77</c:v>
                </c:pt>
                <c:pt idx="1300">
                  <c:v>77</c:v>
                </c:pt>
                <c:pt idx="1301">
                  <c:v>77</c:v>
                </c:pt>
                <c:pt idx="1302">
                  <c:v>77</c:v>
                </c:pt>
                <c:pt idx="1303">
                  <c:v>77</c:v>
                </c:pt>
                <c:pt idx="1304">
                  <c:v>78</c:v>
                </c:pt>
                <c:pt idx="1305">
                  <c:v>78</c:v>
                </c:pt>
                <c:pt idx="1306">
                  <c:v>78</c:v>
                </c:pt>
                <c:pt idx="1307">
                  <c:v>78</c:v>
                </c:pt>
                <c:pt idx="1308">
                  <c:v>77</c:v>
                </c:pt>
                <c:pt idx="1309">
                  <c:v>77</c:v>
                </c:pt>
                <c:pt idx="1310">
                  <c:v>77</c:v>
                </c:pt>
                <c:pt idx="1311">
                  <c:v>77</c:v>
                </c:pt>
                <c:pt idx="1312">
                  <c:v>77</c:v>
                </c:pt>
                <c:pt idx="1313">
                  <c:v>77</c:v>
                </c:pt>
                <c:pt idx="1314">
                  <c:v>77</c:v>
                </c:pt>
                <c:pt idx="1315">
                  <c:v>77</c:v>
                </c:pt>
                <c:pt idx="1316">
                  <c:v>77</c:v>
                </c:pt>
                <c:pt idx="1317">
                  <c:v>77</c:v>
                </c:pt>
                <c:pt idx="1318">
                  <c:v>77</c:v>
                </c:pt>
                <c:pt idx="1319">
                  <c:v>76</c:v>
                </c:pt>
                <c:pt idx="1320">
                  <c:v>76</c:v>
                </c:pt>
                <c:pt idx="1321">
                  <c:v>76</c:v>
                </c:pt>
                <c:pt idx="1322">
                  <c:v>76</c:v>
                </c:pt>
                <c:pt idx="1323">
                  <c:v>76</c:v>
                </c:pt>
                <c:pt idx="1324">
                  <c:v>77</c:v>
                </c:pt>
                <c:pt idx="1325">
                  <c:v>77</c:v>
                </c:pt>
                <c:pt idx="1326">
                  <c:v>76</c:v>
                </c:pt>
                <c:pt idx="1327">
                  <c:v>75</c:v>
                </c:pt>
                <c:pt idx="1328">
                  <c:v>76</c:v>
                </c:pt>
                <c:pt idx="1329">
                  <c:v>76</c:v>
                </c:pt>
                <c:pt idx="1330">
                  <c:v>76</c:v>
                </c:pt>
                <c:pt idx="1331">
                  <c:v>75</c:v>
                </c:pt>
                <c:pt idx="1332">
                  <c:v>76</c:v>
                </c:pt>
                <c:pt idx="1333">
                  <c:v>75</c:v>
                </c:pt>
                <c:pt idx="1334">
                  <c:v>75</c:v>
                </c:pt>
                <c:pt idx="1335">
                  <c:v>76</c:v>
                </c:pt>
                <c:pt idx="1336">
                  <c:v>76</c:v>
                </c:pt>
                <c:pt idx="1337">
                  <c:v>75</c:v>
                </c:pt>
                <c:pt idx="1338">
                  <c:v>75</c:v>
                </c:pt>
                <c:pt idx="1339">
                  <c:v>75</c:v>
                </c:pt>
                <c:pt idx="1340">
                  <c:v>75</c:v>
                </c:pt>
                <c:pt idx="1341">
                  <c:v>76</c:v>
                </c:pt>
                <c:pt idx="1342">
                  <c:v>76</c:v>
                </c:pt>
                <c:pt idx="1343">
                  <c:v>75</c:v>
                </c:pt>
                <c:pt idx="1344">
                  <c:v>74</c:v>
                </c:pt>
                <c:pt idx="1345">
                  <c:v>73</c:v>
                </c:pt>
                <c:pt idx="1346">
                  <c:v>73</c:v>
                </c:pt>
                <c:pt idx="1347">
                  <c:v>73</c:v>
                </c:pt>
                <c:pt idx="1348">
                  <c:v>73</c:v>
                </c:pt>
                <c:pt idx="1349">
                  <c:v>73</c:v>
                </c:pt>
                <c:pt idx="1350">
                  <c:v>73</c:v>
                </c:pt>
                <c:pt idx="1351">
                  <c:v>73</c:v>
                </c:pt>
                <c:pt idx="1352">
                  <c:v>73</c:v>
                </c:pt>
                <c:pt idx="1353">
                  <c:v>74</c:v>
                </c:pt>
                <c:pt idx="1354">
                  <c:v>75</c:v>
                </c:pt>
                <c:pt idx="1355">
                  <c:v>75</c:v>
                </c:pt>
                <c:pt idx="1356">
                  <c:v>75</c:v>
                </c:pt>
                <c:pt idx="1357">
                  <c:v>76</c:v>
                </c:pt>
                <c:pt idx="1358">
                  <c:v>76</c:v>
                </c:pt>
                <c:pt idx="1359">
                  <c:v>76</c:v>
                </c:pt>
                <c:pt idx="1360">
                  <c:v>76</c:v>
                </c:pt>
                <c:pt idx="1361">
                  <c:v>75</c:v>
                </c:pt>
                <c:pt idx="1362">
                  <c:v>76</c:v>
                </c:pt>
                <c:pt idx="1363">
                  <c:v>77</c:v>
                </c:pt>
                <c:pt idx="1364">
                  <c:v>76</c:v>
                </c:pt>
                <c:pt idx="1365">
                  <c:v>76</c:v>
                </c:pt>
                <c:pt idx="1366">
                  <c:v>76</c:v>
                </c:pt>
                <c:pt idx="1367">
                  <c:v>75</c:v>
                </c:pt>
                <c:pt idx="1368">
                  <c:v>76</c:v>
                </c:pt>
                <c:pt idx="1369">
                  <c:v>76</c:v>
                </c:pt>
                <c:pt idx="1370">
                  <c:v>76</c:v>
                </c:pt>
                <c:pt idx="1371">
                  <c:v>76</c:v>
                </c:pt>
                <c:pt idx="1372">
                  <c:v>75</c:v>
                </c:pt>
                <c:pt idx="1373">
                  <c:v>75</c:v>
                </c:pt>
                <c:pt idx="1374">
                  <c:v>75</c:v>
                </c:pt>
                <c:pt idx="1375">
                  <c:v>75</c:v>
                </c:pt>
                <c:pt idx="1376">
                  <c:v>75</c:v>
                </c:pt>
                <c:pt idx="1377">
                  <c:v>75</c:v>
                </c:pt>
                <c:pt idx="1378">
                  <c:v>75</c:v>
                </c:pt>
                <c:pt idx="1379">
                  <c:v>75</c:v>
                </c:pt>
                <c:pt idx="1380">
                  <c:v>76</c:v>
                </c:pt>
                <c:pt idx="1381">
                  <c:v>76</c:v>
                </c:pt>
                <c:pt idx="1382">
                  <c:v>76</c:v>
                </c:pt>
                <c:pt idx="1383">
                  <c:v>75</c:v>
                </c:pt>
                <c:pt idx="1384">
                  <c:v>76</c:v>
                </c:pt>
                <c:pt idx="1385">
                  <c:v>75</c:v>
                </c:pt>
                <c:pt idx="1386">
                  <c:v>75</c:v>
                </c:pt>
                <c:pt idx="1387">
                  <c:v>75</c:v>
                </c:pt>
                <c:pt idx="1388">
                  <c:v>75</c:v>
                </c:pt>
                <c:pt idx="1389">
                  <c:v>75</c:v>
                </c:pt>
                <c:pt idx="1390">
                  <c:v>75</c:v>
                </c:pt>
                <c:pt idx="1391">
                  <c:v>76</c:v>
                </c:pt>
                <c:pt idx="1392">
                  <c:v>75</c:v>
                </c:pt>
                <c:pt idx="1393">
                  <c:v>74</c:v>
                </c:pt>
                <c:pt idx="1394">
                  <c:v>74</c:v>
                </c:pt>
                <c:pt idx="1395">
                  <c:v>75</c:v>
                </c:pt>
                <c:pt idx="1396">
                  <c:v>75</c:v>
                </c:pt>
                <c:pt idx="1397">
                  <c:v>75</c:v>
                </c:pt>
                <c:pt idx="1398">
                  <c:v>75</c:v>
                </c:pt>
                <c:pt idx="1399">
                  <c:v>75</c:v>
                </c:pt>
                <c:pt idx="1400">
                  <c:v>75</c:v>
                </c:pt>
                <c:pt idx="1401">
                  <c:v>74</c:v>
                </c:pt>
                <c:pt idx="1402">
                  <c:v>75</c:v>
                </c:pt>
                <c:pt idx="1403">
                  <c:v>75</c:v>
                </c:pt>
                <c:pt idx="1404">
                  <c:v>75</c:v>
                </c:pt>
                <c:pt idx="1405">
                  <c:v>74</c:v>
                </c:pt>
                <c:pt idx="1406">
                  <c:v>74</c:v>
                </c:pt>
                <c:pt idx="1407">
                  <c:v>74</c:v>
                </c:pt>
                <c:pt idx="1408">
                  <c:v>74</c:v>
                </c:pt>
                <c:pt idx="1409">
                  <c:v>74</c:v>
                </c:pt>
                <c:pt idx="1410">
                  <c:v>74</c:v>
                </c:pt>
                <c:pt idx="1411">
                  <c:v>74</c:v>
                </c:pt>
                <c:pt idx="1412">
                  <c:v>74</c:v>
                </c:pt>
                <c:pt idx="1413">
                  <c:v>74</c:v>
                </c:pt>
                <c:pt idx="1414">
                  <c:v>74</c:v>
                </c:pt>
                <c:pt idx="1415">
                  <c:v>74</c:v>
                </c:pt>
                <c:pt idx="1416">
                  <c:v>75</c:v>
                </c:pt>
                <c:pt idx="1417">
                  <c:v>74</c:v>
                </c:pt>
                <c:pt idx="1418">
                  <c:v>74</c:v>
                </c:pt>
                <c:pt idx="1419">
                  <c:v>74</c:v>
                </c:pt>
                <c:pt idx="1420">
                  <c:v>74</c:v>
                </c:pt>
                <c:pt idx="1421">
                  <c:v>74</c:v>
                </c:pt>
                <c:pt idx="1422">
                  <c:v>74</c:v>
                </c:pt>
                <c:pt idx="1423">
                  <c:v>73</c:v>
                </c:pt>
                <c:pt idx="1424">
                  <c:v>73</c:v>
                </c:pt>
                <c:pt idx="1425">
                  <c:v>74</c:v>
                </c:pt>
                <c:pt idx="1426">
                  <c:v>74</c:v>
                </c:pt>
                <c:pt idx="1427">
                  <c:v>73</c:v>
                </c:pt>
                <c:pt idx="1428">
                  <c:v>73</c:v>
                </c:pt>
                <c:pt idx="1429">
                  <c:v>73</c:v>
                </c:pt>
                <c:pt idx="1430">
                  <c:v>73</c:v>
                </c:pt>
                <c:pt idx="1431">
                  <c:v>73</c:v>
                </c:pt>
                <c:pt idx="1432">
                  <c:v>73</c:v>
                </c:pt>
                <c:pt idx="1433">
                  <c:v>73</c:v>
                </c:pt>
                <c:pt idx="1434">
                  <c:v>73</c:v>
                </c:pt>
                <c:pt idx="1435">
                  <c:v>73</c:v>
                </c:pt>
                <c:pt idx="1436">
                  <c:v>72</c:v>
                </c:pt>
                <c:pt idx="1437">
                  <c:v>72</c:v>
                </c:pt>
                <c:pt idx="1438">
                  <c:v>71</c:v>
                </c:pt>
                <c:pt idx="1439">
                  <c:v>71</c:v>
                </c:pt>
                <c:pt idx="1440">
                  <c:v>71</c:v>
                </c:pt>
                <c:pt idx="1441">
                  <c:v>71</c:v>
                </c:pt>
                <c:pt idx="1442">
                  <c:v>71</c:v>
                </c:pt>
                <c:pt idx="1443">
                  <c:v>70</c:v>
                </c:pt>
                <c:pt idx="1444">
                  <c:v>71</c:v>
                </c:pt>
                <c:pt idx="1445">
                  <c:v>71</c:v>
                </c:pt>
                <c:pt idx="1446">
                  <c:v>71</c:v>
                </c:pt>
                <c:pt idx="1447">
                  <c:v>70</c:v>
                </c:pt>
                <c:pt idx="1448">
                  <c:v>71</c:v>
                </c:pt>
                <c:pt idx="1449">
                  <c:v>71</c:v>
                </c:pt>
                <c:pt idx="1450">
                  <c:v>71</c:v>
                </c:pt>
                <c:pt idx="1451">
                  <c:v>72</c:v>
                </c:pt>
                <c:pt idx="1452">
                  <c:v>72</c:v>
                </c:pt>
                <c:pt idx="1453">
                  <c:v>72</c:v>
                </c:pt>
                <c:pt idx="1454">
                  <c:v>72</c:v>
                </c:pt>
                <c:pt idx="1455">
                  <c:v>73</c:v>
                </c:pt>
                <c:pt idx="1456">
                  <c:v>73</c:v>
                </c:pt>
                <c:pt idx="1457">
                  <c:v>73</c:v>
                </c:pt>
                <c:pt idx="1458">
                  <c:v>73</c:v>
                </c:pt>
                <c:pt idx="1459">
                  <c:v>73</c:v>
                </c:pt>
                <c:pt idx="1460">
                  <c:v>74</c:v>
                </c:pt>
                <c:pt idx="1461">
                  <c:v>74</c:v>
                </c:pt>
                <c:pt idx="1462">
                  <c:v>75</c:v>
                </c:pt>
                <c:pt idx="1463">
                  <c:v>74</c:v>
                </c:pt>
                <c:pt idx="1464">
                  <c:v>74</c:v>
                </c:pt>
                <c:pt idx="1465">
                  <c:v>74</c:v>
                </c:pt>
                <c:pt idx="1466">
                  <c:v>75</c:v>
                </c:pt>
                <c:pt idx="1467">
                  <c:v>75</c:v>
                </c:pt>
                <c:pt idx="1468">
                  <c:v>75</c:v>
                </c:pt>
                <c:pt idx="1469">
                  <c:v>75</c:v>
                </c:pt>
                <c:pt idx="1470">
                  <c:v>76</c:v>
                </c:pt>
                <c:pt idx="1471">
                  <c:v>76</c:v>
                </c:pt>
                <c:pt idx="1472">
                  <c:v>75</c:v>
                </c:pt>
                <c:pt idx="1473">
                  <c:v>76</c:v>
                </c:pt>
                <c:pt idx="1474">
                  <c:v>76</c:v>
                </c:pt>
                <c:pt idx="1475">
                  <c:v>76</c:v>
                </c:pt>
                <c:pt idx="1476">
                  <c:v>75</c:v>
                </c:pt>
                <c:pt idx="1477">
                  <c:v>76</c:v>
                </c:pt>
                <c:pt idx="1478">
                  <c:v>76</c:v>
                </c:pt>
                <c:pt idx="1479">
                  <c:v>77</c:v>
                </c:pt>
                <c:pt idx="1480">
                  <c:v>77</c:v>
                </c:pt>
                <c:pt idx="1481">
                  <c:v>76</c:v>
                </c:pt>
                <c:pt idx="1482">
                  <c:v>76</c:v>
                </c:pt>
                <c:pt idx="1483">
                  <c:v>77</c:v>
                </c:pt>
                <c:pt idx="1484">
                  <c:v>77</c:v>
                </c:pt>
                <c:pt idx="1485">
                  <c:v>77</c:v>
                </c:pt>
                <c:pt idx="1486">
                  <c:v>77</c:v>
                </c:pt>
                <c:pt idx="1487">
                  <c:v>77</c:v>
                </c:pt>
                <c:pt idx="1488">
                  <c:v>77</c:v>
                </c:pt>
                <c:pt idx="1489">
                  <c:v>77</c:v>
                </c:pt>
                <c:pt idx="1490">
                  <c:v>77</c:v>
                </c:pt>
                <c:pt idx="1491">
                  <c:v>77</c:v>
                </c:pt>
                <c:pt idx="1492">
                  <c:v>78</c:v>
                </c:pt>
                <c:pt idx="1493">
                  <c:v>78</c:v>
                </c:pt>
                <c:pt idx="1494">
                  <c:v>78</c:v>
                </c:pt>
                <c:pt idx="1495">
                  <c:v>78</c:v>
                </c:pt>
                <c:pt idx="1496">
                  <c:v>77</c:v>
                </c:pt>
                <c:pt idx="1497">
                  <c:v>77</c:v>
                </c:pt>
                <c:pt idx="1498">
                  <c:v>77</c:v>
                </c:pt>
                <c:pt idx="1499">
                  <c:v>78</c:v>
                </c:pt>
                <c:pt idx="1500">
                  <c:v>78</c:v>
                </c:pt>
                <c:pt idx="1501">
                  <c:v>78</c:v>
                </c:pt>
                <c:pt idx="1502">
                  <c:v>77</c:v>
                </c:pt>
                <c:pt idx="1503">
                  <c:v>77</c:v>
                </c:pt>
                <c:pt idx="1504">
                  <c:v>78</c:v>
                </c:pt>
                <c:pt idx="1505">
                  <c:v>78</c:v>
                </c:pt>
                <c:pt idx="1506">
                  <c:v>79</c:v>
                </c:pt>
                <c:pt idx="1507">
                  <c:v>78</c:v>
                </c:pt>
                <c:pt idx="1508">
                  <c:v>78</c:v>
                </c:pt>
                <c:pt idx="1509">
                  <c:v>78</c:v>
                </c:pt>
                <c:pt idx="1510">
                  <c:v>77</c:v>
                </c:pt>
                <c:pt idx="1511">
                  <c:v>78</c:v>
                </c:pt>
                <c:pt idx="1512">
                  <c:v>78</c:v>
                </c:pt>
                <c:pt idx="1513">
                  <c:v>78</c:v>
                </c:pt>
                <c:pt idx="1514">
                  <c:v>78</c:v>
                </c:pt>
                <c:pt idx="1515">
                  <c:v>78</c:v>
                </c:pt>
                <c:pt idx="1516">
                  <c:v>77</c:v>
                </c:pt>
                <c:pt idx="1517">
                  <c:v>76</c:v>
                </c:pt>
                <c:pt idx="1518">
                  <c:v>77</c:v>
                </c:pt>
                <c:pt idx="1519">
                  <c:v>79</c:v>
                </c:pt>
                <c:pt idx="1520">
                  <c:v>77</c:v>
                </c:pt>
                <c:pt idx="1521">
                  <c:v>78</c:v>
                </c:pt>
                <c:pt idx="1522">
                  <c:v>78</c:v>
                </c:pt>
                <c:pt idx="1523">
                  <c:v>78</c:v>
                </c:pt>
                <c:pt idx="1524">
                  <c:v>77</c:v>
                </c:pt>
                <c:pt idx="1525">
                  <c:v>76</c:v>
                </c:pt>
                <c:pt idx="1526">
                  <c:v>77</c:v>
                </c:pt>
                <c:pt idx="1527">
                  <c:v>76</c:v>
                </c:pt>
                <c:pt idx="1528">
                  <c:v>77</c:v>
                </c:pt>
                <c:pt idx="1529">
                  <c:v>76</c:v>
                </c:pt>
                <c:pt idx="1530">
                  <c:v>77</c:v>
                </c:pt>
                <c:pt idx="1531">
                  <c:v>77</c:v>
                </c:pt>
                <c:pt idx="1532">
                  <c:v>76</c:v>
                </c:pt>
                <c:pt idx="1533">
                  <c:v>76</c:v>
                </c:pt>
                <c:pt idx="1534">
                  <c:v>76</c:v>
                </c:pt>
                <c:pt idx="1535">
                  <c:v>76</c:v>
                </c:pt>
                <c:pt idx="1536">
                  <c:v>76</c:v>
                </c:pt>
                <c:pt idx="1537">
                  <c:v>76</c:v>
                </c:pt>
                <c:pt idx="1538">
                  <c:v>76</c:v>
                </c:pt>
                <c:pt idx="1539">
                  <c:v>76</c:v>
                </c:pt>
                <c:pt idx="1540">
                  <c:v>76</c:v>
                </c:pt>
                <c:pt idx="1541">
                  <c:v>77</c:v>
                </c:pt>
                <c:pt idx="1542">
                  <c:v>76</c:v>
                </c:pt>
                <c:pt idx="1543">
                  <c:v>76</c:v>
                </c:pt>
                <c:pt idx="1544">
                  <c:v>75</c:v>
                </c:pt>
                <c:pt idx="1545">
                  <c:v>76</c:v>
                </c:pt>
                <c:pt idx="1546">
                  <c:v>76</c:v>
                </c:pt>
                <c:pt idx="1547">
                  <c:v>76</c:v>
                </c:pt>
                <c:pt idx="1548">
                  <c:v>76</c:v>
                </c:pt>
                <c:pt idx="1549">
                  <c:v>76</c:v>
                </c:pt>
                <c:pt idx="1550">
                  <c:v>75</c:v>
                </c:pt>
                <c:pt idx="1551">
                  <c:v>76</c:v>
                </c:pt>
                <c:pt idx="1552">
                  <c:v>76</c:v>
                </c:pt>
                <c:pt idx="1553">
                  <c:v>75</c:v>
                </c:pt>
                <c:pt idx="1554">
                  <c:v>74</c:v>
                </c:pt>
                <c:pt idx="1555">
                  <c:v>74</c:v>
                </c:pt>
                <c:pt idx="1556">
                  <c:v>74</c:v>
                </c:pt>
                <c:pt idx="1557">
                  <c:v>75</c:v>
                </c:pt>
                <c:pt idx="1558">
                  <c:v>74</c:v>
                </c:pt>
                <c:pt idx="1559">
                  <c:v>74</c:v>
                </c:pt>
                <c:pt idx="1560">
                  <c:v>74</c:v>
                </c:pt>
                <c:pt idx="1561">
                  <c:v>74</c:v>
                </c:pt>
                <c:pt idx="1562">
                  <c:v>74</c:v>
                </c:pt>
                <c:pt idx="1563">
                  <c:v>74</c:v>
                </c:pt>
                <c:pt idx="1564">
                  <c:v>73</c:v>
                </c:pt>
                <c:pt idx="1565">
                  <c:v>73</c:v>
                </c:pt>
                <c:pt idx="1566">
                  <c:v>73</c:v>
                </c:pt>
                <c:pt idx="1567">
                  <c:v>73</c:v>
                </c:pt>
                <c:pt idx="1568">
                  <c:v>73</c:v>
                </c:pt>
                <c:pt idx="1569">
                  <c:v>73</c:v>
                </c:pt>
                <c:pt idx="1570">
                  <c:v>73</c:v>
                </c:pt>
                <c:pt idx="1571">
                  <c:v>73</c:v>
                </c:pt>
                <c:pt idx="1572">
                  <c:v>73</c:v>
                </c:pt>
                <c:pt idx="1573">
                  <c:v>73</c:v>
                </c:pt>
                <c:pt idx="1574">
                  <c:v>74</c:v>
                </c:pt>
                <c:pt idx="1575">
                  <c:v>74</c:v>
                </c:pt>
                <c:pt idx="1576">
                  <c:v>74</c:v>
                </c:pt>
                <c:pt idx="1577">
                  <c:v>74</c:v>
                </c:pt>
                <c:pt idx="1578">
                  <c:v>74</c:v>
                </c:pt>
                <c:pt idx="1579">
                  <c:v>75</c:v>
                </c:pt>
                <c:pt idx="1580">
                  <c:v>75</c:v>
                </c:pt>
                <c:pt idx="1581">
                  <c:v>75</c:v>
                </c:pt>
                <c:pt idx="1582">
                  <c:v>75</c:v>
                </c:pt>
                <c:pt idx="1583">
                  <c:v>75</c:v>
                </c:pt>
                <c:pt idx="1584">
                  <c:v>74</c:v>
                </c:pt>
                <c:pt idx="1585">
                  <c:v>74</c:v>
                </c:pt>
                <c:pt idx="1586">
                  <c:v>73</c:v>
                </c:pt>
                <c:pt idx="1587">
                  <c:v>73</c:v>
                </c:pt>
                <c:pt idx="1588">
                  <c:v>73</c:v>
                </c:pt>
                <c:pt idx="1589">
                  <c:v>74</c:v>
                </c:pt>
                <c:pt idx="1590">
                  <c:v>74</c:v>
                </c:pt>
                <c:pt idx="1591">
                  <c:v>74</c:v>
                </c:pt>
                <c:pt idx="1592">
                  <c:v>74</c:v>
                </c:pt>
                <c:pt idx="1593">
                  <c:v>74</c:v>
                </c:pt>
                <c:pt idx="1594">
                  <c:v>74</c:v>
                </c:pt>
                <c:pt idx="1595">
                  <c:v>74</c:v>
                </c:pt>
                <c:pt idx="1596">
                  <c:v>73</c:v>
                </c:pt>
                <c:pt idx="1597">
                  <c:v>73</c:v>
                </c:pt>
                <c:pt idx="1598">
                  <c:v>73</c:v>
                </c:pt>
                <c:pt idx="1599">
                  <c:v>73</c:v>
                </c:pt>
                <c:pt idx="1600">
                  <c:v>73</c:v>
                </c:pt>
                <c:pt idx="1601">
                  <c:v>72</c:v>
                </c:pt>
                <c:pt idx="1602">
                  <c:v>73</c:v>
                </c:pt>
                <c:pt idx="1603">
                  <c:v>72</c:v>
                </c:pt>
                <c:pt idx="1604">
                  <c:v>72</c:v>
                </c:pt>
                <c:pt idx="1605">
                  <c:v>72</c:v>
                </c:pt>
                <c:pt idx="1606">
                  <c:v>72</c:v>
                </c:pt>
                <c:pt idx="1607">
                  <c:v>72</c:v>
                </c:pt>
                <c:pt idx="1608">
                  <c:v>72</c:v>
                </c:pt>
                <c:pt idx="1609">
                  <c:v>72</c:v>
                </c:pt>
                <c:pt idx="1610">
                  <c:v>71</c:v>
                </c:pt>
                <c:pt idx="1611">
                  <c:v>72</c:v>
                </c:pt>
                <c:pt idx="1612">
                  <c:v>72</c:v>
                </c:pt>
                <c:pt idx="1613">
                  <c:v>72</c:v>
                </c:pt>
                <c:pt idx="1614">
                  <c:v>72</c:v>
                </c:pt>
                <c:pt idx="1615">
                  <c:v>72</c:v>
                </c:pt>
                <c:pt idx="1616">
                  <c:v>72</c:v>
                </c:pt>
                <c:pt idx="1617">
                  <c:v>71</c:v>
                </c:pt>
                <c:pt idx="1618">
                  <c:v>71</c:v>
                </c:pt>
                <c:pt idx="1619">
                  <c:v>71</c:v>
                </c:pt>
                <c:pt idx="1620">
                  <c:v>71</c:v>
                </c:pt>
                <c:pt idx="1621">
                  <c:v>71</c:v>
                </c:pt>
                <c:pt idx="1622">
                  <c:v>71</c:v>
                </c:pt>
                <c:pt idx="1623">
                  <c:v>71</c:v>
                </c:pt>
                <c:pt idx="1624">
                  <c:v>70</c:v>
                </c:pt>
                <c:pt idx="1625">
                  <c:v>69</c:v>
                </c:pt>
                <c:pt idx="1626">
                  <c:v>69</c:v>
                </c:pt>
                <c:pt idx="1627">
                  <c:v>68</c:v>
                </c:pt>
                <c:pt idx="1628">
                  <c:v>69</c:v>
                </c:pt>
                <c:pt idx="1629">
                  <c:v>68</c:v>
                </c:pt>
                <c:pt idx="1630">
                  <c:v>68</c:v>
                </c:pt>
                <c:pt idx="1631">
                  <c:v>68</c:v>
                </c:pt>
                <c:pt idx="1632">
                  <c:v>68</c:v>
                </c:pt>
                <c:pt idx="1633">
                  <c:v>68</c:v>
                </c:pt>
                <c:pt idx="1634">
                  <c:v>69</c:v>
                </c:pt>
                <c:pt idx="1635">
                  <c:v>69</c:v>
                </c:pt>
                <c:pt idx="1636">
                  <c:v>69</c:v>
                </c:pt>
                <c:pt idx="1637">
                  <c:v>69</c:v>
                </c:pt>
                <c:pt idx="1638">
                  <c:v>70</c:v>
                </c:pt>
                <c:pt idx="1639">
                  <c:v>71</c:v>
                </c:pt>
                <c:pt idx="1640">
                  <c:v>71</c:v>
                </c:pt>
                <c:pt idx="1641">
                  <c:v>71</c:v>
                </c:pt>
                <c:pt idx="1642">
                  <c:v>72</c:v>
                </c:pt>
                <c:pt idx="1643">
                  <c:v>72</c:v>
                </c:pt>
                <c:pt idx="1644">
                  <c:v>72</c:v>
                </c:pt>
                <c:pt idx="1645">
                  <c:v>73</c:v>
                </c:pt>
                <c:pt idx="1646">
                  <c:v>73</c:v>
                </c:pt>
                <c:pt idx="1647">
                  <c:v>73</c:v>
                </c:pt>
                <c:pt idx="1648">
                  <c:v>73</c:v>
                </c:pt>
                <c:pt idx="1649">
                  <c:v>72</c:v>
                </c:pt>
                <c:pt idx="1650">
                  <c:v>73</c:v>
                </c:pt>
                <c:pt idx="1651">
                  <c:v>73</c:v>
                </c:pt>
                <c:pt idx="1652">
                  <c:v>73</c:v>
                </c:pt>
                <c:pt idx="1653">
                  <c:v>73</c:v>
                </c:pt>
                <c:pt idx="1654">
                  <c:v>73</c:v>
                </c:pt>
                <c:pt idx="1655">
                  <c:v>74</c:v>
                </c:pt>
                <c:pt idx="1656">
                  <c:v>74</c:v>
                </c:pt>
                <c:pt idx="1657">
                  <c:v>74</c:v>
                </c:pt>
                <c:pt idx="1658">
                  <c:v>73</c:v>
                </c:pt>
                <c:pt idx="1659">
                  <c:v>73</c:v>
                </c:pt>
                <c:pt idx="1660">
                  <c:v>73</c:v>
                </c:pt>
                <c:pt idx="1661">
                  <c:v>74</c:v>
                </c:pt>
                <c:pt idx="1662">
                  <c:v>74</c:v>
                </c:pt>
                <c:pt idx="1663">
                  <c:v>74</c:v>
                </c:pt>
                <c:pt idx="1664">
                  <c:v>74</c:v>
                </c:pt>
                <c:pt idx="1665">
                  <c:v>74</c:v>
                </c:pt>
                <c:pt idx="1666">
                  <c:v>73</c:v>
                </c:pt>
                <c:pt idx="1667">
                  <c:v>74</c:v>
                </c:pt>
                <c:pt idx="1668">
                  <c:v>74</c:v>
                </c:pt>
                <c:pt idx="1669">
                  <c:v>74</c:v>
                </c:pt>
                <c:pt idx="1670">
                  <c:v>74</c:v>
                </c:pt>
                <c:pt idx="1671">
                  <c:v>73</c:v>
                </c:pt>
                <c:pt idx="1672">
                  <c:v>74</c:v>
                </c:pt>
                <c:pt idx="1673">
                  <c:v>74</c:v>
                </c:pt>
                <c:pt idx="1674">
                  <c:v>74</c:v>
                </c:pt>
                <c:pt idx="1675">
                  <c:v>74</c:v>
                </c:pt>
                <c:pt idx="1676">
                  <c:v>73</c:v>
                </c:pt>
                <c:pt idx="1677">
                  <c:v>73</c:v>
                </c:pt>
                <c:pt idx="1678">
                  <c:v>74</c:v>
                </c:pt>
                <c:pt idx="1679">
                  <c:v>73</c:v>
                </c:pt>
                <c:pt idx="1680">
                  <c:v>73</c:v>
                </c:pt>
                <c:pt idx="1681">
                  <c:v>73</c:v>
                </c:pt>
                <c:pt idx="1682">
                  <c:v>73</c:v>
                </c:pt>
                <c:pt idx="1683">
                  <c:v>74</c:v>
                </c:pt>
                <c:pt idx="1684">
                  <c:v>74</c:v>
                </c:pt>
                <c:pt idx="1685">
                  <c:v>74</c:v>
                </c:pt>
                <c:pt idx="1686">
                  <c:v>73</c:v>
                </c:pt>
                <c:pt idx="1687">
                  <c:v>73</c:v>
                </c:pt>
                <c:pt idx="1688">
                  <c:v>73</c:v>
                </c:pt>
                <c:pt idx="1689">
                  <c:v>73</c:v>
                </c:pt>
                <c:pt idx="1690">
                  <c:v>73</c:v>
                </c:pt>
                <c:pt idx="1691">
                  <c:v>72</c:v>
                </c:pt>
                <c:pt idx="1692">
                  <c:v>73</c:v>
                </c:pt>
                <c:pt idx="1693">
                  <c:v>73</c:v>
                </c:pt>
                <c:pt idx="1694">
                  <c:v>73</c:v>
                </c:pt>
                <c:pt idx="1695">
                  <c:v>73</c:v>
                </c:pt>
                <c:pt idx="1696">
                  <c:v>72</c:v>
                </c:pt>
                <c:pt idx="1697">
                  <c:v>72</c:v>
                </c:pt>
                <c:pt idx="1698">
                  <c:v>72</c:v>
                </c:pt>
                <c:pt idx="1699">
                  <c:v>73</c:v>
                </c:pt>
                <c:pt idx="1700">
                  <c:v>72</c:v>
                </c:pt>
                <c:pt idx="1701">
                  <c:v>71</c:v>
                </c:pt>
                <c:pt idx="1702">
                  <c:v>72</c:v>
                </c:pt>
                <c:pt idx="1703">
                  <c:v>72</c:v>
                </c:pt>
                <c:pt idx="1704">
                  <c:v>71</c:v>
                </c:pt>
                <c:pt idx="1705">
                  <c:v>71</c:v>
                </c:pt>
                <c:pt idx="1706">
                  <c:v>72</c:v>
                </c:pt>
                <c:pt idx="1707">
                  <c:v>72</c:v>
                </c:pt>
                <c:pt idx="1708">
                  <c:v>72</c:v>
                </c:pt>
                <c:pt idx="1709">
                  <c:v>71</c:v>
                </c:pt>
                <c:pt idx="1710">
                  <c:v>70</c:v>
                </c:pt>
                <c:pt idx="1711">
                  <c:v>70</c:v>
                </c:pt>
                <c:pt idx="1712">
                  <c:v>70</c:v>
                </c:pt>
                <c:pt idx="1713">
                  <c:v>69</c:v>
                </c:pt>
                <c:pt idx="1714">
                  <c:v>69</c:v>
                </c:pt>
                <c:pt idx="1715">
                  <c:v>69</c:v>
                </c:pt>
                <c:pt idx="1716">
                  <c:v>69</c:v>
                </c:pt>
                <c:pt idx="1717">
                  <c:v>68</c:v>
                </c:pt>
                <c:pt idx="1718">
                  <c:v>68</c:v>
                </c:pt>
                <c:pt idx="1719">
                  <c:v>68</c:v>
                </c:pt>
                <c:pt idx="1720">
                  <c:v>68</c:v>
                </c:pt>
                <c:pt idx="1721">
                  <c:v>68</c:v>
                </c:pt>
                <c:pt idx="1722">
                  <c:v>68</c:v>
                </c:pt>
                <c:pt idx="1723">
                  <c:v>68</c:v>
                </c:pt>
                <c:pt idx="1724">
                  <c:v>68</c:v>
                </c:pt>
                <c:pt idx="1725">
                  <c:v>69</c:v>
                </c:pt>
                <c:pt idx="1726">
                  <c:v>69</c:v>
                </c:pt>
                <c:pt idx="1727">
                  <c:v>69</c:v>
                </c:pt>
                <c:pt idx="1728">
                  <c:v>70</c:v>
                </c:pt>
                <c:pt idx="1729">
                  <c:v>70</c:v>
                </c:pt>
                <c:pt idx="1730">
                  <c:v>70</c:v>
                </c:pt>
                <c:pt idx="1731">
                  <c:v>71</c:v>
                </c:pt>
                <c:pt idx="1732">
                  <c:v>71</c:v>
                </c:pt>
                <c:pt idx="1733">
                  <c:v>71</c:v>
                </c:pt>
                <c:pt idx="1734">
                  <c:v>71</c:v>
                </c:pt>
                <c:pt idx="1735">
                  <c:v>72</c:v>
                </c:pt>
                <c:pt idx="1736">
                  <c:v>72</c:v>
                </c:pt>
                <c:pt idx="1737">
                  <c:v>71</c:v>
                </c:pt>
                <c:pt idx="1738">
                  <c:v>72</c:v>
                </c:pt>
                <c:pt idx="1739">
                  <c:v>72</c:v>
                </c:pt>
                <c:pt idx="1740">
                  <c:v>72</c:v>
                </c:pt>
                <c:pt idx="1741">
                  <c:v>72</c:v>
                </c:pt>
                <c:pt idx="1742">
                  <c:v>72</c:v>
                </c:pt>
                <c:pt idx="1743">
                  <c:v>73</c:v>
                </c:pt>
                <c:pt idx="1744">
                  <c:v>72</c:v>
                </c:pt>
                <c:pt idx="1745">
                  <c:v>73</c:v>
                </c:pt>
                <c:pt idx="1746">
                  <c:v>72</c:v>
                </c:pt>
                <c:pt idx="1747">
                  <c:v>72</c:v>
                </c:pt>
                <c:pt idx="1748">
                  <c:v>73</c:v>
                </c:pt>
                <c:pt idx="1749">
                  <c:v>73</c:v>
                </c:pt>
                <c:pt idx="1750">
                  <c:v>73</c:v>
                </c:pt>
                <c:pt idx="1751">
                  <c:v>72</c:v>
                </c:pt>
                <c:pt idx="1752">
                  <c:v>72</c:v>
                </c:pt>
                <c:pt idx="1753">
                  <c:v>73</c:v>
                </c:pt>
                <c:pt idx="1754">
                  <c:v>73</c:v>
                </c:pt>
                <c:pt idx="1755">
                  <c:v>73</c:v>
                </c:pt>
                <c:pt idx="1756">
                  <c:v>72</c:v>
                </c:pt>
                <c:pt idx="1757">
                  <c:v>72</c:v>
                </c:pt>
                <c:pt idx="1758">
                  <c:v>72</c:v>
                </c:pt>
                <c:pt idx="1759">
                  <c:v>73</c:v>
                </c:pt>
                <c:pt idx="1760">
                  <c:v>73</c:v>
                </c:pt>
                <c:pt idx="1761">
                  <c:v>73</c:v>
                </c:pt>
                <c:pt idx="1762">
                  <c:v>72</c:v>
                </c:pt>
                <c:pt idx="1763">
                  <c:v>73</c:v>
                </c:pt>
                <c:pt idx="1764">
                  <c:v>71</c:v>
                </c:pt>
                <c:pt idx="1765">
                  <c:v>72</c:v>
                </c:pt>
                <c:pt idx="1766">
                  <c:v>72</c:v>
                </c:pt>
                <c:pt idx="1767">
                  <c:v>72</c:v>
                </c:pt>
                <c:pt idx="1768">
                  <c:v>73</c:v>
                </c:pt>
                <c:pt idx="1769">
                  <c:v>72</c:v>
                </c:pt>
                <c:pt idx="1770">
                  <c:v>72</c:v>
                </c:pt>
                <c:pt idx="1771">
                  <c:v>72</c:v>
                </c:pt>
                <c:pt idx="1772">
                  <c:v>72</c:v>
                </c:pt>
                <c:pt idx="1773">
                  <c:v>72</c:v>
                </c:pt>
                <c:pt idx="1774">
                  <c:v>71</c:v>
                </c:pt>
                <c:pt idx="1775">
                  <c:v>72</c:v>
                </c:pt>
                <c:pt idx="1776">
                  <c:v>72</c:v>
                </c:pt>
                <c:pt idx="1777">
                  <c:v>71</c:v>
                </c:pt>
                <c:pt idx="1778">
                  <c:v>72</c:v>
                </c:pt>
                <c:pt idx="1779">
                  <c:v>72</c:v>
                </c:pt>
                <c:pt idx="1780">
                  <c:v>71</c:v>
                </c:pt>
                <c:pt idx="1781">
                  <c:v>73</c:v>
                </c:pt>
                <c:pt idx="1782">
                  <c:v>72</c:v>
                </c:pt>
                <c:pt idx="1783">
                  <c:v>72</c:v>
                </c:pt>
                <c:pt idx="1784">
                  <c:v>72</c:v>
                </c:pt>
                <c:pt idx="1785">
                  <c:v>72</c:v>
                </c:pt>
                <c:pt idx="1786">
                  <c:v>72</c:v>
                </c:pt>
                <c:pt idx="1787">
                  <c:v>72</c:v>
                </c:pt>
                <c:pt idx="1788">
                  <c:v>72</c:v>
                </c:pt>
                <c:pt idx="1789">
                  <c:v>71</c:v>
                </c:pt>
                <c:pt idx="1790">
                  <c:v>71</c:v>
                </c:pt>
                <c:pt idx="1791">
                  <c:v>72</c:v>
                </c:pt>
                <c:pt idx="1792">
                  <c:v>71</c:v>
                </c:pt>
                <c:pt idx="1793">
                  <c:v>71</c:v>
                </c:pt>
                <c:pt idx="1794">
                  <c:v>72</c:v>
                </c:pt>
                <c:pt idx="1795">
                  <c:v>72</c:v>
                </c:pt>
                <c:pt idx="1796">
                  <c:v>73</c:v>
                </c:pt>
                <c:pt idx="1797">
                  <c:v>72</c:v>
                </c:pt>
                <c:pt idx="1798">
                  <c:v>72</c:v>
                </c:pt>
                <c:pt idx="1799">
                  <c:v>72</c:v>
                </c:pt>
                <c:pt idx="1800">
                  <c:v>72</c:v>
                </c:pt>
                <c:pt idx="1801">
                  <c:v>71</c:v>
                </c:pt>
                <c:pt idx="1802">
                  <c:v>72</c:v>
                </c:pt>
                <c:pt idx="1803">
                  <c:v>72</c:v>
                </c:pt>
                <c:pt idx="1804">
                  <c:v>72</c:v>
                </c:pt>
                <c:pt idx="1805">
                  <c:v>72</c:v>
                </c:pt>
                <c:pt idx="1806">
                  <c:v>71</c:v>
                </c:pt>
                <c:pt idx="1807">
                  <c:v>71</c:v>
                </c:pt>
                <c:pt idx="1808">
                  <c:v>71</c:v>
                </c:pt>
                <c:pt idx="1809">
                  <c:v>72</c:v>
                </c:pt>
                <c:pt idx="1810">
                  <c:v>72</c:v>
                </c:pt>
                <c:pt idx="1811">
                  <c:v>70</c:v>
                </c:pt>
                <c:pt idx="1812">
                  <c:v>71</c:v>
                </c:pt>
                <c:pt idx="1813">
                  <c:v>70</c:v>
                </c:pt>
                <c:pt idx="1814">
                  <c:v>70</c:v>
                </c:pt>
                <c:pt idx="1815">
                  <c:v>70</c:v>
                </c:pt>
                <c:pt idx="1816">
                  <c:v>71</c:v>
                </c:pt>
                <c:pt idx="1817">
                  <c:v>71</c:v>
                </c:pt>
                <c:pt idx="1818">
                  <c:v>70</c:v>
                </c:pt>
                <c:pt idx="1819">
                  <c:v>70</c:v>
                </c:pt>
                <c:pt idx="1820">
                  <c:v>70</c:v>
                </c:pt>
                <c:pt idx="1821">
                  <c:v>70</c:v>
                </c:pt>
                <c:pt idx="1822">
                  <c:v>70</c:v>
                </c:pt>
                <c:pt idx="1823">
                  <c:v>71</c:v>
                </c:pt>
                <c:pt idx="1824">
                  <c:v>70</c:v>
                </c:pt>
                <c:pt idx="1825">
                  <c:v>69</c:v>
                </c:pt>
                <c:pt idx="1826">
                  <c:v>70</c:v>
                </c:pt>
                <c:pt idx="1827">
                  <c:v>69</c:v>
                </c:pt>
                <c:pt idx="1828">
                  <c:v>69</c:v>
                </c:pt>
                <c:pt idx="1829">
                  <c:v>68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66</c:v>
                </c:pt>
                <c:pt idx="1835">
                  <c:v>65</c:v>
                </c:pt>
                <c:pt idx="1836">
                  <c:v>65</c:v>
                </c:pt>
                <c:pt idx="1837">
                  <c:v>66</c:v>
                </c:pt>
                <c:pt idx="1838">
                  <c:v>66</c:v>
                </c:pt>
                <c:pt idx="1839">
                  <c:v>65</c:v>
                </c:pt>
                <c:pt idx="1840">
                  <c:v>65</c:v>
                </c:pt>
                <c:pt idx="1841">
                  <c:v>65</c:v>
                </c:pt>
                <c:pt idx="1842">
                  <c:v>65</c:v>
                </c:pt>
                <c:pt idx="1843">
                  <c:v>64</c:v>
                </c:pt>
                <c:pt idx="1844">
                  <c:v>65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65</c:v>
                </c:pt>
                <c:pt idx="1849">
                  <c:v>65</c:v>
                </c:pt>
                <c:pt idx="1850">
                  <c:v>65</c:v>
                </c:pt>
                <c:pt idx="1851">
                  <c:v>65</c:v>
                </c:pt>
                <c:pt idx="1852">
                  <c:v>65</c:v>
                </c:pt>
                <c:pt idx="1853">
                  <c:v>65</c:v>
                </c:pt>
                <c:pt idx="1854">
                  <c:v>65</c:v>
                </c:pt>
                <c:pt idx="1855">
                  <c:v>65</c:v>
                </c:pt>
                <c:pt idx="1856">
                  <c:v>66</c:v>
                </c:pt>
                <c:pt idx="1857">
                  <c:v>65</c:v>
                </c:pt>
                <c:pt idx="1858">
                  <c:v>65</c:v>
                </c:pt>
                <c:pt idx="1859">
                  <c:v>65</c:v>
                </c:pt>
                <c:pt idx="1860">
                  <c:v>65</c:v>
                </c:pt>
                <c:pt idx="1861">
                  <c:v>65</c:v>
                </c:pt>
                <c:pt idx="1862">
                  <c:v>64</c:v>
                </c:pt>
                <c:pt idx="1863">
                  <c:v>64</c:v>
                </c:pt>
                <c:pt idx="1864">
                  <c:v>63</c:v>
                </c:pt>
                <c:pt idx="1865">
                  <c:v>64</c:v>
                </c:pt>
                <c:pt idx="1866">
                  <c:v>63</c:v>
                </c:pt>
                <c:pt idx="1867">
                  <c:v>65</c:v>
                </c:pt>
                <c:pt idx="1868">
                  <c:v>65</c:v>
                </c:pt>
                <c:pt idx="1869">
                  <c:v>65</c:v>
                </c:pt>
                <c:pt idx="1870">
                  <c:v>65</c:v>
                </c:pt>
                <c:pt idx="1871">
                  <c:v>65</c:v>
                </c:pt>
                <c:pt idx="1872">
                  <c:v>65</c:v>
                </c:pt>
                <c:pt idx="1873">
                  <c:v>64</c:v>
                </c:pt>
                <c:pt idx="1874">
                  <c:v>64</c:v>
                </c:pt>
                <c:pt idx="1875">
                  <c:v>64</c:v>
                </c:pt>
                <c:pt idx="1876">
                  <c:v>65</c:v>
                </c:pt>
                <c:pt idx="1877">
                  <c:v>66</c:v>
                </c:pt>
                <c:pt idx="1878">
                  <c:v>66</c:v>
                </c:pt>
                <c:pt idx="1879">
                  <c:v>66</c:v>
                </c:pt>
                <c:pt idx="1880">
                  <c:v>66</c:v>
                </c:pt>
                <c:pt idx="1881">
                  <c:v>66</c:v>
                </c:pt>
                <c:pt idx="1882">
                  <c:v>66</c:v>
                </c:pt>
                <c:pt idx="1883">
                  <c:v>66</c:v>
                </c:pt>
                <c:pt idx="1884">
                  <c:v>66</c:v>
                </c:pt>
                <c:pt idx="1885">
                  <c:v>67</c:v>
                </c:pt>
                <c:pt idx="1886">
                  <c:v>68</c:v>
                </c:pt>
                <c:pt idx="1887">
                  <c:v>69</c:v>
                </c:pt>
                <c:pt idx="1888">
                  <c:v>69</c:v>
                </c:pt>
                <c:pt idx="1889">
                  <c:v>74</c:v>
                </c:pt>
                <c:pt idx="1890">
                  <c:v>74</c:v>
                </c:pt>
                <c:pt idx="1891">
                  <c:v>75</c:v>
                </c:pt>
                <c:pt idx="1892">
                  <c:v>74</c:v>
                </c:pt>
                <c:pt idx="1893">
                  <c:v>70</c:v>
                </c:pt>
              </c:numCache>
            </c:numRef>
          </c:val>
        </c:ser>
        <c:ser>
          <c:idx val="1"/>
          <c:order val="1"/>
          <c:tx>
            <c:strRef>
              <c:f>Операция!$P$1</c:f>
              <c:strCache>
                <c:ptCount val="1"/>
                <c:pt idx="0">
                  <c:v>rSO2R</c:v>
                </c:pt>
              </c:strCache>
            </c:strRef>
          </c:tx>
          <c:marker>
            <c:symbol val="none"/>
          </c:marker>
          <c:cat>
            <c:numRef>
              <c:f>Операция!$C$2:$C$1895</c:f>
              <c:numCache>
                <c:formatCode>h:mm:ss</c:formatCode>
                <c:ptCount val="1894"/>
                <c:pt idx="0">
                  <c:v>0.55789351851852176</c:v>
                </c:pt>
                <c:pt idx="1">
                  <c:v>0.55796296296295944</c:v>
                </c:pt>
                <c:pt idx="2">
                  <c:v>0.55803240740740734</c:v>
                </c:pt>
                <c:pt idx="3">
                  <c:v>0.55810185185185179</c:v>
                </c:pt>
                <c:pt idx="4">
                  <c:v>0.55817129629629858</c:v>
                </c:pt>
                <c:pt idx="5">
                  <c:v>0.55822916666666667</c:v>
                </c:pt>
                <c:pt idx="6">
                  <c:v>0.55829861111111312</c:v>
                </c:pt>
                <c:pt idx="7">
                  <c:v>0.55836805555555569</c:v>
                </c:pt>
                <c:pt idx="8">
                  <c:v>0.55843749999999959</c:v>
                </c:pt>
                <c:pt idx="9">
                  <c:v>0.55850694444444449</c:v>
                </c:pt>
                <c:pt idx="10">
                  <c:v>0.5585763888888885</c:v>
                </c:pt>
                <c:pt idx="11">
                  <c:v>0.55864583333333795</c:v>
                </c:pt>
                <c:pt idx="12">
                  <c:v>0.5587037037037037</c:v>
                </c:pt>
                <c:pt idx="13">
                  <c:v>0.5587731481481486</c:v>
                </c:pt>
                <c:pt idx="14">
                  <c:v>0.55884259259259506</c:v>
                </c:pt>
                <c:pt idx="15">
                  <c:v>0.55891203703703707</c:v>
                </c:pt>
                <c:pt idx="16">
                  <c:v>0.55898148148148163</c:v>
                </c:pt>
                <c:pt idx="17">
                  <c:v>0.55905092592592387</c:v>
                </c:pt>
                <c:pt idx="18">
                  <c:v>0.5591203703703721</c:v>
                </c:pt>
                <c:pt idx="19">
                  <c:v>0.55917824074074052</c:v>
                </c:pt>
                <c:pt idx="20">
                  <c:v>0.55924768518518564</c:v>
                </c:pt>
                <c:pt idx="21">
                  <c:v>0.55931712962962765</c:v>
                </c:pt>
                <c:pt idx="22">
                  <c:v>0.55938657407407411</c:v>
                </c:pt>
                <c:pt idx="23">
                  <c:v>0.55945601851852056</c:v>
                </c:pt>
                <c:pt idx="24">
                  <c:v>0.55952546296296257</c:v>
                </c:pt>
                <c:pt idx="25">
                  <c:v>0.55959490740740769</c:v>
                </c:pt>
                <c:pt idx="26">
                  <c:v>0.55966435185185159</c:v>
                </c:pt>
                <c:pt idx="27">
                  <c:v>0.5597337962962966</c:v>
                </c:pt>
                <c:pt idx="28">
                  <c:v>0.55979166666666869</c:v>
                </c:pt>
                <c:pt idx="29">
                  <c:v>0.55986111111111114</c:v>
                </c:pt>
                <c:pt idx="30">
                  <c:v>0.5599305555555556</c:v>
                </c:pt>
                <c:pt idx="31">
                  <c:v>0.55999999999999994</c:v>
                </c:pt>
                <c:pt idx="32">
                  <c:v>0.56006944444444462</c:v>
                </c:pt>
                <c:pt idx="33">
                  <c:v>0.56013888888888885</c:v>
                </c:pt>
                <c:pt idx="34">
                  <c:v>0.56019675925925927</c:v>
                </c:pt>
                <c:pt idx="35">
                  <c:v>0.5602662037037035</c:v>
                </c:pt>
                <c:pt idx="36">
                  <c:v>0.56033564814814862</c:v>
                </c:pt>
                <c:pt idx="37">
                  <c:v>0.56040509259259574</c:v>
                </c:pt>
                <c:pt idx="38">
                  <c:v>0.56047453703703709</c:v>
                </c:pt>
                <c:pt idx="39">
                  <c:v>0.56054398148148155</c:v>
                </c:pt>
                <c:pt idx="40">
                  <c:v>0.56061342592592556</c:v>
                </c:pt>
                <c:pt idx="41">
                  <c:v>0.56067129629629953</c:v>
                </c:pt>
                <c:pt idx="42">
                  <c:v>0.56074074074074076</c:v>
                </c:pt>
                <c:pt idx="43">
                  <c:v>0.56081018518518522</c:v>
                </c:pt>
                <c:pt idx="44">
                  <c:v>0.56087962962963156</c:v>
                </c:pt>
                <c:pt idx="45">
                  <c:v>0.56094907407407801</c:v>
                </c:pt>
                <c:pt idx="46">
                  <c:v>0.5610185185185208</c:v>
                </c:pt>
                <c:pt idx="47">
                  <c:v>0.56108796296296026</c:v>
                </c:pt>
                <c:pt idx="48">
                  <c:v>0.56114583333333734</c:v>
                </c:pt>
                <c:pt idx="49">
                  <c:v>0.5612152777777778</c:v>
                </c:pt>
                <c:pt idx="50">
                  <c:v>0.56128472222222159</c:v>
                </c:pt>
                <c:pt idx="51">
                  <c:v>0.56135416666666649</c:v>
                </c:pt>
                <c:pt idx="52">
                  <c:v>0.56142361111111161</c:v>
                </c:pt>
                <c:pt idx="53">
                  <c:v>0.56149305555555562</c:v>
                </c:pt>
                <c:pt idx="54">
                  <c:v>0.56155092592592326</c:v>
                </c:pt>
                <c:pt idx="55">
                  <c:v>0.56162037037037271</c:v>
                </c:pt>
                <c:pt idx="56">
                  <c:v>0.5616898148148175</c:v>
                </c:pt>
                <c:pt idx="57">
                  <c:v>0.56175925925925962</c:v>
                </c:pt>
                <c:pt idx="58">
                  <c:v>0.56182870370370364</c:v>
                </c:pt>
                <c:pt idx="59">
                  <c:v>0.56189814814814865</c:v>
                </c:pt>
                <c:pt idx="60">
                  <c:v>0.56195601851852106</c:v>
                </c:pt>
                <c:pt idx="61">
                  <c:v>0.56202546296296296</c:v>
                </c:pt>
                <c:pt idx="62">
                  <c:v>0.56209490740740764</c:v>
                </c:pt>
                <c:pt idx="63">
                  <c:v>0.56216435185184987</c:v>
                </c:pt>
                <c:pt idx="64">
                  <c:v>0.56223379629629633</c:v>
                </c:pt>
                <c:pt idx="65">
                  <c:v>0.56230324074074056</c:v>
                </c:pt>
                <c:pt idx="66">
                  <c:v>0.56237268518518524</c:v>
                </c:pt>
                <c:pt idx="67">
                  <c:v>0.56243055555555554</c:v>
                </c:pt>
                <c:pt idx="68">
                  <c:v>0.5625</c:v>
                </c:pt>
                <c:pt idx="69">
                  <c:v>0.56256944444444468</c:v>
                </c:pt>
                <c:pt idx="70">
                  <c:v>0.56263888888889091</c:v>
                </c:pt>
                <c:pt idx="71">
                  <c:v>0.56270833333333581</c:v>
                </c:pt>
                <c:pt idx="72">
                  <c:v>0.56277777777777771</c:v>
                </c:pt>
                <c:pt idx="73">
                  <c:v>0.56284722222222261</c:v>
                </c:pt>
                <c:pt idx="74">
                  <c:v>0.56290509259259669</c:v>
                </c:pt>
                <c:pt idx="75">
                  <c:v>0.56297453703703704</c:v>
                </c:pt>
                <c:pt idx="76">
                  <c:v>0.5630439814814816</c:v>
                </c:pt>
                <c:pt idx="77">
                  <c:v>0.56311342592592351</c:v>
                </c:pt>
                <c:pt idx="78">
                  <c:v>0.56318287037037063</c:v>
                </c:pt>
                <c:pt idx="79">
                  <c:v>0.56325231481481486</c:v>
                </c:pt>
                <c:pt idx="80">
                  <c:v>0.56332175925925931</c:v>
                </c:pt>
                <c:pt idx="81">
                  <c:v>0.56337962962962962</c:v>
                </c:pt>
                <c:pt idx="82">
                  <c:v>0.56344907407407685</c:v>
                </c:pt>
                <c:pt idx="83">
                  <c:v>0.56351851851851864</c:v>
                </c:pt>
                <c:pt idx="84">
                  <c:v>0.5635879629629591</c:v>
                </c:pt>
                <c:pt idx="85">
                  <c:v>0.56365740740740922</c:v>
                </c:pt>
                <c:pt idx="86">
                  <c:v>0.56372685185185178</c:v>
                </c:pt>
                <c:pt idx="87">
                  <c:v>0.56379629629629824</c:v>
                </c:pt>
                <c:pt idx="88">
                  <c:v>0.56385416666666666</c:v>
                </c:pt>
                <c:pt idx="89">
                  <c:v>0.563923611111113</c:v>
                </c:pt>
                <c:pt idx="90">
                  <c:v>0.56399305555555757</c:v>
                </c:pt>
                <c:pt idx="91">
                  <c:v>0.56406249999999958</c:v>
                </c:pt>
                <c:pt idx="92">
                  <c:v>0.5641319444444447</c:v>
                </c:pt>
                <c:pt idx="93">
                  <c:v>0.56420138888888893</c:v>
                </c:pt>
                <c:pt idx="94">
                  <c:v>0.56425925925925924</c:v>
                </c:pt>
                <c:pt idx="95">
                  <c:v>0.56432870370370369</c:v>
                </c:pt>
                <c:pt idx="96">
                  <c:v>0.56439814814814815</c:v>
                </c:pt>
                <c:pt idx="97">
                  <c:v>0.5644675925925926</c:v>
                </c:pt>
                <c:pt idx="98">
                  <c:v>0.56453703703703706</c:v>
                </c:pt>
                <c:pt idx="99">
                  <c:v>0.56460648148148163</c:v>
                </c:pt>
                <c:pt idx="100">
                  <c:v>0.56467592592592586</c:v>
                </c:pt>
                <c:pt idx="101">
                  <c:v>0.56473379629629661</c:v>
                </c:pt>
                <c:pt idx="102">
                  <c:v>0.56480324074074051</c:v>
                </c:pt>
                <c:pt idx="103">
                  <c:v>0.56487268518518563</c:v>
                </c:pt>
                <c:pt idx="104">
                  <c:v>0.56494212962962953</c:v>
                </c:pt>
                <c:pt idx="105">
                  <c:v>0.56501157407407465</c:v>
                </c:pt>
                <c:pt idx="106">
                  <c:v>0.5650810185185221</c:v>
                </c:pt>
                <c:pt idx="107">
                  <c:v>0.56519675925925927</c:v>
                </c:pt>
                <c:pt idx="108">
                  <c:v>0.56526620370370351</c:v>
                </c:pt>
                <c:pt idx="109">
                  <c:v>0.56532407407407625</c:v>
                </c:pt>
                <c:pt idx="110">
                  <c:v>0.56539351851852082</c:v>
                </c:pt>
                <c:pt idx="111">
                  <c:v>0.56546296296295884</c:v>
                </c:pt>
                <c:pt idx="112">
                  <c:v>0.5655324074074074</c:v>
                </c:pt>
                <c:pt idx="113">
                  <c:v>0.56560185185185263</c:v>
                </c:pt>
                <c:pt idx="114">
                  <c:v>0.56567129629629953</c:v>
                </c:pt>
                <c:pt idx="115">
                  <c:v>0.56572916666666673</c:v>
                </c:pt>
                <c:pt idx="116">
                  <c:v>0.56579861111111385</c:v>
                </c:pt>
                <c:pt idx="117">
                  <c:v>0.56586805555555564</c:v>
                </c:pt>
                <c:pt idx="118">
                  <c:v>0.56593749999999998</c:v>
                </c:pt>
                <c:pt idx="119">
                  <c:v>0.56600694444444444</c:v>
                </c:pt>
                <c:pt idx="120">
                  <c:v>0.56607638888888889</c:v>
                </c:pt>
                <c:pt idx="121">
                  <c:v>0.56614583333333734</c:v>
                </c:pt>
                <c:pt idx="122">
                  <c:v>0.56620370370370354</c:v>
                </c:pt>
                <c:pt idx="123">
                  <c:v>0.56627314814814811</c:v>
                </c:pt>
                <c:pt idx="124">
                  <c:v>0.56634259259259456</c:v>
                </c:pt>
                <c:pt idx="125">
                  <c:v>0.56641203703703658</c:v>
                </c:pt>
                <c:pt idx="126">
                  <c:v>0.5664814814814817</c:v>
                </c:pt>
                <c:pt idx="127">
                  <c:v>0.56655092592592327</c:v>
                </c:pt>
                <c:pt idx="128">
                  <c:v>0.56662037037037272</c:v>
                </c:pt>
                <c:pt idx="129">
                  <c:v>0.5666782407407408</c:v>
                </c:pt>
                <c:pt idx="130">
                  <c:v>0.5667476851851877</c:v>
                </c:pt>
                <c:pt idx="131">
                  <c:v>0.56681712962962949</c:v>
                </c:pt>
                <c:pt idx="132">
                  <c:v>0.56688657407407461</c:v>
                </c:pt>
                <c:pt idx="133">
                  <c:v>0.56695601851852107</c:v>
                </c:pt>
                <c:pt idx="134">
                  <c:v>0.56702546296296297</c:v>
                </c:pt>
                <c:pt idx="135">
                  <c:v>0.56708333333333361</c:v>
                </c:pt>
                <c:pt idx="136">
                  <c:v>0.56715277777777751</c:v>
                </c:pt>
                <c:pt idx="137">
                  <c:v>0.56722222222222218</c:v>
                </c:pt>
                <c:pt idx="138">
                  <c:v>0.56729166666666664</c:v>
                </c:pt>
                <c:pt idx="139">
                  <c:v>0.56736111111111109</c:v>
                </c:pt>
                <c:pt idx="140">
                  <c:v>0.56743055555555555</c:v>
                </c:pt>
                <c:pt idx="141">
                  <c:v>0.5675</c:v>
                </c:pt>
                <c:pt idx="142">
                  <c:v>0.56755787037037064</c:v>
                </c:pt>
                <c:pt idx="143">
                  <c:v>0.56762731481481565</c:v>
                </c:pt>
                <c:pt idx="144">
                  <c:v>0.56769675925925933</c:v>
                </c:pt>
                <c:pt idx="145">
                  <c:v>0.56776620370370368</c:v>
                </c:pt>
                <c:pt idx="146">
                  <c:v>0.56783564814815013</c:v>
                </c:pt>
                <c:pt idx="147">
                  <c:v>0.56790509259259669</c:v>
                </c:pt>
                <c:pt idx="148">
                  <c:v>0.56797453703703704</c:v>
                </c:pt>
                <c:pt idx="149">
                  <c:v>0.56803240740740735</c:v>
                </c:pt>
                <c:pt idx="150">
                  <c:v>0.5681018518518518</c:v>
                </c:pt>
                <c:pt idx="151">
                  <c:v>0.5681712962962987</c:v>
                </c:pt>
                <c:pt idx="152">
                  <c:v>0.56824074074074049</c:v>
                </c:pt>
                <c:pt idx="153">
                  <c:v>0.56831018518518517</c:v>
                </c:pt>
                <c:pt idx="154">
                  <c:v>0.56837962962962962</c:v>
                </c:pt>
                <c:pt idx="155">
                  <c:v>0.56843749999999948</c:v>
                </c:pt>
                <c:pt idx="156">
                  <c:v>0.5685069444444445</c:v>
                </c:pt>
                <c:pt idx="157">
                  <c:v>0.56857638888888851</c:v>
                </c:pt>
                <c:pt idx="158">
                  <c:v>0.56864583333333796</c:v>
                </c:pt>
                <c:pt idx="159">
                  <c:v>0.56871527777777775</c:v>
                </c:pt>
                <c:pt idx="160">
                  <c:v>0.56878472222222221</c:v>
                </c:pt>
                <c:pt idx="161">
                  <c:v>0.56885416666666666</c:v>
                </c:pt>
                <c:pt idx="162">
                  <c:v>0.56891203703703697</c:v>
                </c:pt>
                <c:pt idx="163">
                  <c:v>0.56898148148148164</c:v>
                </c:pt>
                <c:pt idx="164">
                  <c:v>0.56905092592592399</c:v>
                </c:pt>
                <c:pt idx="165">
                  <c:v>0.56912037037037211</c:v>
                </c:pt>
                <c:pt idx="166">
                  <c:v>0.56918981481481679</c:v>
                </c:pt>
                <c:pt idx="167">
                  <c:v>0.56925925925925924</c:v>
                </c:pt>
                <c:pt idx="168">
                  <c:v>0.56931712962962788</c:v>
                </c:pt>
                <c:pt idx="169">
                  <c:v>0.56938657407407411</c:v>
                </c:pt>
                <c:pt idx="170">
                  <c:v>0.56945601851852068</c:v>
                </c:pt>
                <c:pt idx="171">
                  <c:v>0.56952546296296258</c:v>
                </c:pt>
                <c:pt idx="172">
                  <c:v>0.5695949074074077</c:v>
                </c:pt>
                <c:pt idx="173">
                  <c:v>0.56966435185185149</c:v>
                </c:pt>
                <c:pt idx="174">
                  <c:v>0.56973379629629661</c:v>
                </c:pt>
                <c:pt idx="175">
                  <c:v>0.56979166666666892</c:v>
                </c:pt>
                <c:pt idx="176">
                  <c:v>0.56986111111111104</c:v>
                </c:pt>
                <c:pt idx="177">
                  <c:v>0.56993055555555561</c:v>
                </c:pt>
                <c:pt idx="178">
                  <c:v>0.56999999999999995</c:v>
                </c:pt>
                <c:pt idx="179">
                  <c:v>0.57006944444444463</c:v>
                </c:pt>
                <c:pt idx="180">
                  <c:v>0.57013888888888964</c:v>
                </c:pt>
                <c:pt idx="181">
                  <c:v>0.57019675925925928</c:v>
                </c:pt>
                <c:pt idx="182">
                  <c:v>0.57026620370370351</c:v>
                </c:pt>
                <c:pt idx="183">
                  <c:v>0.57033564814814863</c:v>
                </c:pt>
                <c:pt idx="184">
                  <c:v>0.57040509259259575</c:v>
                </c:pt>
                <c:pt idx="185">
                  <c:v>0.5704745370370371</c:v>
                </c:pt>
                <c:pt idx="186">
                  <c:v>0.57054398148148155</c:v>
                </c:pt>
                <c:pt idx="187">
                  <c:v>0.57061342592592557</c:v>
                </c:pt>
                <c:pt idx="188">
                  <c:v>0.57067129629629965</c:v>
                </c:pt>
                <c:pt idx="189">
                  <c:v>0.57074074074074077</c:v>
                </c:pt>
                <c:pt idx="190">
                  <c:v>0.57081018518518511</c:v>
                </c:pt>
                <c:pt idx="191">
                  <c:v>0.57087962962963168</c:v>
                </c:pt>
                <c:pt idx="192">
                  <c:v>0.57094907407407802</c:v>
                </c:pt>
                <c:pt idx="193">
                  <c:v>0.57101851851852081</c:v>
                </c:pt>
                <c:pt idx="194">
                  <c:v>0.57108796296296027</c:v>
                </c:pt>
                <c:pt idx="195">
                  <c:v>0.57114583333333735</c:v>
                </c:pt>
                <c:pt idx="196">
                  <c:v>0.57121527777777781</c:v>
                </c:pt>
                <c:pt idx="197">
                  <c:v>0.57128472222222226</c:v>
                </c:pt>
                <c:pt idx="198">
                  <c:v>0.5713541666666665</c:v>
                </c:pt>
                <c:pt idx="199">
                  <c:v>0.57142361111111162</c:v>
                </c:pt>
                <c:pt idx="200">
                  <c:v>0.57149305555555563</c:v>
                </c:pt>
                <c:pt idx="201">
                  <c:v>0.57155092592592327</c:v>
                </c:pt>
                <c:pt idx="202">
                  <c:v>0.57162037037037294</c:v>
                </c:pt>
                <c:pt idx="203">
                  <c:v>0.57168981481481751</c:v>
                </c:pt>
                <c:pt idx="204">
                  <c:v>0.57175925925925963</c:v>
                </c:pt>
                <c:pt idx="205">
                  <c:v>0.57182870370370364</c:v>
                </c:pt>
                <c:pt idx="206">
                  <c:v>0.57189814814814965</c:v>
                </c:pt>
                <c:pt idx="207">
                  <c:v>0.57196759259259444</c:v>
                </c:pt>
                <c:pt idx="208">
                  <c:v>0.57202546296296297</c:v>
                </c:pt>
                <c:pt idx="209">
                  <c:v>0.57209490740740765</c:v>
                </c:pt>
                <c:pt idx="210">
                  <c:v>0.57216435185185011</c:v>
                </c:pt>
                <c:pt idx="211">
                  <c:v>0.57223379629629634</c:v>
                </c:pt>
                <c:pt idx="212">
                  <c:v>0.57230324074074057</c:v>
                </c:pt>
                <c:pt idx="213">
                  <c:v>0.57237268518518525</c:v>
                </c:pt>
                <c:pt idx="214">
                  <c:v>0.57244212962962959</c:v>
                </c:pt>
                <c:pt idx="215">
                  <c:v>0.57250000000000001</c:v>
                </c:pt>
                <c:pt idx="216">
                  <c:v>0.57256944444444469</c:v>
                </c:pt>
                <c:pt idx="217">
                  <c:v>0.57263888888889114</c:v>
                </c:pt>
                <c:pt idx="218">
                  <c:v>0.57270833333333571</c:v>
                </c:pt>
                <c:pt idx="219">
                  <c:v>0.57277777777777772</c:v>
                </c:pt>
                <c:pt idx="220">
                  <c:v>0.57284722222222262</c:v>
                </c:pt>
                <c:pt idx="221">
                  <c:v>0.57291666666666652</c:v>
                </c:pt>
                <c:pt idx="222">
                  <c:v>0.57297453703703705</c:v>
                </c:pt>
                <c:pt idx="223">
                  <c:v>0.57304398148148161</c:v>
                </c:pt>
                <c:pt idx="224">
                  <c:v>0.57311342592592363</c:v>
                </c:pt>
                <c:pt idx="225">
                  <c:v>0.57318287037037063</c:v>
                </c:pt>
                <c:pt idx="226">
                  <c:v>0.57325231481481487</c:v>
                </c:pt>
                <c:pt idx="227">
                  <c:v>0.57332175925925932</c:v>
                </c:pt>
                <c:pt idx="228">
                  <c:v>0.57339120370370555</c:v>
                </c:pt>
                <c:pt idx="229">
                  <c:v>0.5734490740740773</c:v>
                </c:pt>
                <c:pt idx="230">
                  <c:v>0.57351851851851865</c:v>
                </c:pt>
                <c:pt idx="231">
                  <c:v>0.57358796296295944</c:v>
                </c:pt>
                <c:pt idx="232">
                  <c:v>0.57365740740740934</c:v>
                </c:pt>
                <c:pt idx="233">
                  <c:v>0.57372685185185179</c:v>
                </c:pt>
                <c:pt idx="234">
                  <c:v>0.57379629629629858</c:v>
                </c:pt>
                <c:pt idx="235">
                  <c:v>0.57385416666666667</c:v>
                </c:pt>
                <c:pt idx="236">
                  <c:v>0.57392361111111312</c:v>
                </c:pt>
                <c:pt idx="237">
                  <c:v>0.57399305555555769</c:v>
                </c:pt>
                <c:pt idx="238">
                  <c:v>0.57406249999999959</c:v>
                </c:pt>
                <c:pt idx="239">
                  <c:v>0.5741319444444446</c:v>
                </c:pt>
                <c:pt idx="240">
                  <c:v>0.57420138888888894</c:v>
                </c:pt>
                <c:pt idx="241">
                  <c:v>0.57427083333333595</c:v>
                </c:pt>
                <c:pt idx="242">
                  <c:v>0.5743287037037037</c:v>
                </c:pt>
                <c:pt idx="243">
                  <c:v>0.5743981481481486</c:v>
                </c:pt>
                <c:pt idx="244">
                  <c:v>0.57446759259259261</c:v>
                </c:pt>
                <c:pt idx="245">
                  <c:v>0.57453703703703707</c:v>
                </c:pt>
                <c:pt idx="246">
                  <c:v>0.57460648148148163</c:v>
                </c:pt>
                <c:pt idx="247">
                  <c:v>0.57467592592592587</c:v>
                </c:pt>
                <c:pt idx="248">
                  <c:v>0.57473379629629662</c:v>
                </c:pt>
                <c:pt idx="249">
                  <c:v>0.57480324074074052</c:v>
                </c:pt>
                <c:pt idx="250">
                  <c:v>0.57487268518518564</c:v>
                </c:pt>
                <c:pt idx="251">
                  <c:v>0.57494212962962954</c:v>
                </c:pt>
                <c:pt idx="252">
                  <c:v>0.57501157407407588</c:v>
                </c:pt>
                <c:pt idx="253">
                  <c:v>0.57508101851852256</c:v>
                </c:pt>
                <c:pt idx="254">
                  <c:v>0.57515046296296257</c:v>
                </c:pt>
                <c:pt idx="255">
                  <c:v>0.57520833333333365</c:v>
                </c:pt>
                <c:pt idx="256">
                  <c:v>0.57527777777777778</c:v>
                </c:pt>
                <c:pt idx="257">
                  <c:v>0.57534722222222223</c:v>
                </c:pt>
                <c:pt idx="258">
                  <c:v>0.57541666666666658</c:v>
                </c:pt>
                <c:pt idx="259">
                  <c:v>0.57548611111111059</c:v>
                </c:pt>
                <c:pt idx="260">
                  <c:v>0.5755555555555556</c:v>
                </c:pt>
                <c:pt idx="261">
                  <c:v>0.57562499999999994</c:v>
                </c:pt>
                <c:pt idx="262">
                  <c:v>0.5756828703703728</c:v>
                </c:pt>
                <c:pt idx="263">
                  <c:v>0.57575231481481481</c:v>
                </c:pt>
                <c:pt idx="264">
                  <c:v>0.5758217592592596</c:v>
                </c:pt>
                <c:pt idx="265">
                  <c:v>0.57589120370370628</c:v>
                </c:pt>
                <c:pt idx="266">
                  <c:v>0.57596064814814862</c:v>
                </c:pt>
                <c:pt idx="267">
                  <c:v>0.57601851851852082</c:v>
                </c:pt>
                <c:pt idx="268">
                  <c:v>0.57611111111111113</c:v>
                </c:pt>
                <c:pt idx="269">
                  <c:v>0.5761805555555557</c:v>
                </c:pt>
                <c:pt idx="270">
                  <c:v>0.57625000000000004</c:v>
                </c:pt>
                <c:pt idx="271">
                  <c:v>0.57630787037037234</c:v>
                </c:pt>
                <c:pt idx="272">
                  <c:v>0.5763773148148148</c:v>
                </c:pt>
                <c:pt idx="273">
                  <c:v>0.57644675925925926</c:v>
                </c:pt>
                <c:pt idx="274">
                  <c:v>0.57651620370370349</c:v>
                </c:pt>
                <c:pt idx="275">
                  <c:v>0.57658564814814861</c:v>
                </c:pt>
                <c:pt idx="276">
                  <c:v>0.57665509259259706</c:v>
                </c:pt>
                <c:pt idx="277">
                  <c:v>0.57672453703703763</c:v>
                </c:pt>
                <c:pt idx="278">
                  <c:v>0.5767824074074076</c:v>
                </c:pt>
                <c:pt idx="279">
                  <c:v>0.57685185185185184</c:v>
                </c:pt>
                <c:pt idx="280">
                  <c:v>0.57692129629629896</c:v>
                </c:pt>
                <c:pt idx="281">
                  <c:v>0.57699074074074053</c:v>
                </c:pt>
                <c:pt idx="282">
                  <c:v>0.5770601851851852</c:v>
                </c:pt>
                <c:pt idx="283">
                  <c:v>0.57719907407407811</c:v>
                </c:pt>
                <c:pt idx="284">
                  <c:v>0.57726851851852068</c:v>
                </c:pt>
                <c:pt idx="285">
                  <c:v>0.57732638888888888</c:v>
                </c:pt>
                <c:pt idx="286">
                  <c:v>0.57739583333333688</c:v>
                </c:pt>
                <c:pt idx="287">
                  <c:v>0.57746527777777779</c:v>
                </c:pt>
                <c:pt idx="288">
                  <c:v>0.57753472222222157</c:v>
                </c:pt>
                <c:pt idx="289">
                  <c:v>0.5776041666666667</c:v>
                </c:pt>
                <c:pt idx="290">
                  <c:v>0.57767361111111326</c:v>
                </c:pt>
                <c:pt idx="291">
                  <c:v>0.57774305555555783</c:v>
                </c:pt>
                <c:pt idx="292">
                  <c:v>0.57780092592592558</c:v>
                </c:pt>
                <c:pt idx="293">
                  <c:v>0.57787037037037281</c:v>
                </c:pt>
                <c:pt idx="294">
                  <c:v>0.57793981481481704</c:v>
                </c:pt>
                <c:pt idx="295">
                  <c:v>0.57800925925925961</c:v>
                </c:pt>
                <c:pt idx="296">
                  <c:v>0.57807870370370373</c:v>
                </c:pt>
                <c:pt idx="297">
                  <c:v>0.57814814814814863</c:v>
                </c:pt>
                <c:pt idx="298">
                  <c:v>0.57821759259259264</c:v>
                </c:pt>
                <c:pt idx="299">
                  <c:v>0.57827546296296251</c:v>
                </c:pt>
                <c:pt idx="300">
                  <c:v>0.57834490740740763</c:v>
                </c:pt>
                <c:pt idx="301">
                  <c:v>0.57841435185184986</c:v>
                </c:pt>
                <c:pt idx="302">
                  <c:v>0.57848379629629632</c:v>
                </c:pt>
                <c:pt idx="303">
                  <c:v>0.57855324074073899</c:v>
                </c:pt>
                <c:pt idx="304">
                  <c:v>0.57862268518518711</c:v>
                </c:pt>
                <c:pt idx="305">
                  <c:v>0.57869212962962968</c:v>
                </c:pt>
                <c:pt idx="306">
                  <c:v>0.57875000000000065</c:v>
                </c:pt>
                <c:pt idx="307">
                  <c:v>0.57881944444444622</c:v>
                </c:pt>
                <c:pt idx="308">
                  <c:v>0.5788888888888909</c:v>
                </c:pt>
                <c:pt idx="309">
                  <c:v>0.57895833333333535</c:v>
                </c:pt>
                <c:pt idx="310">
                  <c:v>0.57902777777777781</c:v>
                </c:pt>
                <c:pt idx="311">
                  <c:v>0.5790972222222226</c:v>
                </c:pt>
                <c:pt idx="312">
                  <c:v>0.5791666666666665</c:v>
                </c:pt>
                <c:pt idx="313">
                  <c:v>0.57922453703703702</c:v>
                </c:pt>
                <c:pt idx="314">
                  <c:v>0.5792939814814817</c:v>
                </c:pt>
                <c:pt idx="315">
                  <c:v>0.57936342592592327</c:v>
                </c:pt>
                <c:pt idx="316">
                  <c:v>0.57943287037037061</c:v>
                </c:pt>
                <c:pt idx="317">
                  <c:v>0.57950231481481451</c:v>
                </c:pt>
                <c:pt idx="318">
                  <c:v>0.57957175925925919</c:v>
                </c:pt>
                <c:pt idx="319">
                  <c:v>0.57964120370370675</c:v>
                </c:pt>
                <c:pt idx="320">
                  <c:v>0.57969907407407872</c:v>
                </c:pt>
                <c:pt idx="321">
                  <c:v>0.57976851851852118</c:v>
                </c:pt>
                <c:pt idx="322">
                  <c:v>0.57983796296296097</c:v>
                </c:pt>
                <c:pt idx="323">
                  <c:v>0.57990740740740765</c:v>
                </c:pt>
                <c:pt idx="324">
                  <c:v>0.57997685185185188</c:v>
                </c:pt>
                <c:pt idx="325">
                  <c:v>0.58004629629629634</c:v>
                </c:pt>
                <c:pt idx="326">
                  <c:v>0.58010416666666464</c:v>
                </c:pt>
                <c:pt idx="327">
                  <c:v>0.5801736111111111</c:v>
                </c:pt>
                <c:pt idx="328">
                  <c:v>0.58024305555555555</c:v>
                </c:pt>
                <c:pt idx="329">
                  <c:v>0.5803124999999969</c:v>
                </c:pt>
                <c:pt idx="330">
                  <c:v>0.58038194444444446</c:v>
                </c:pt>
                <c:pt idx="331">
                  <c:v>0.58045138888888859</c:v>
                </c:pt>
                <c:pt idx="332">
                  <c:v>0.58050925925925856</c:v>
                </c:pt>
                <c:pt idx="333">
                  <c:v>0.58057870370370357</c:v>
                </c:pt>
                <c:pt idx="334">
                  <c:v>0.58064814814814814</c:v>
                </c:pt>
                <c:pt idx="335">
                  <c:v>0.5807175925925927</c:v>
                </c:pt>
                <c:pt idx="336">
                  <c:v>0.58078703703703649</c:v>
                </c:pt>
                <c:pt idx="337">
                  <c:v>0.5808564814814815</c:v>
                </c:pt>
                <c:pt idx="338">
                  <c:v>0.58092592592592363</c:v>
                </c:pt>
                <c:pt idx="339">
                  <c:v>0.58098379629629626</c:v>
                </c:pt>
                <c:pt idx="340">
                  <c:v>0.58105324074073816</c:v>
                </c:pt>
                <c:pt idx="341">
                  <c:v>0.58112268518518517</c:v>
                </c:pt>
                <c:pt idx="342">
                  <c:v>0.5811921296296273</c:v>
                </c:pt>
                <c:pt idx="343">
                  <c:v>0.58126157407407408</c:v>
                </c:pt>
                <c:pt idx="344">
                  <c:v>0.58133101851851865</c:v>
                </c:pt>
                <c:pt idx="345">
                  <c:v>0.58140046296295944</c:v>
                </c:pt>
                <c:pt idx="346">
                  <c:v>0.58146990740740656</c:v>
                </c:pt>
                <c:pt idx="347">
                  <c:v>0.58153935185184868</c:v>
                </c:pt>
                <c:pt idx="348">
                  <c:v>0.58159722222222032</c:v>
                </c:pt>
                <c:pt idx="349">
                  <c:v>0.58166666666666489</c:v>
                </c:pt>
                <c:pt idx="350">
                  <c:v>0.58173611111111057</c:v>
                </c:pt>
                <c:pt idx="351">
                  <c:v>0.58180555555555569</c:v>
                </c:pt>
                <c:pt idx="352">
                  <c:v>0.58187500000000003</c:v>
                </c:pt>
                <c:pt idx="353">
                  <c:v>0.5819444444444446</c:v>
                </c:pt>
                <c:pt idx="354">
                  <c:v>0.5820138888888885</c:v>
                </c:pt>
                <c:pt idx="355">
                  <c:v>0.58207175925925858</c:v>
                </c:pt>
                <c:pt idx="356">
                  <c:v>0.5821412037037037</c:v>
                </c:pt>
                <c:pt idx="357">
                  <c:v>0.58221064814814816</c:v>
                </c:pt>
                <c:pt idx="358">
                  <c:v>0.58228009259259261</c:v>
                </c:pt>
                <c:pt idx="359">
                  <c:v>0.58234953703703707</c:v>
                </c:pt>
                <c:pt idx="360">
                  <c:v>0.58241898148147941</c:v>
                </c:pt>
                <c:pt idx="361">
                  <c:v>0.58248842592592187</c:v>
                </c:pt>
                <c:pt idx="362">
                  <c:v>0.58254629629629628</c:v>
                </c:pt>
                <c:pt idx="363">
                  <c:v>0.58261574074073841</c:v>
                </c:pt>
                <c:pt idx="364">
                  <c:v>0.58268518518518519</c:v>
                </c:pt>
                <c:pt idx="365">
                  <c:v>0.58275462962962954</c:v>
                </c:pt>
                <c:pt idx="366">
                  <c:v>0.58282407407407588</c:v>
                </c:pt>
                <c:pt idx="367">
                  <c:v>0.58289351851852056</c:v>
                </c:pt>
                <c:pt idx="368">
                  <c:v>0.58296296296295769</c:v>
                </c:pt>
                <c:pt idx="369">
                  <c:v>0.58303240740740747</c:v>
                </c:pt>
                <c:pt idx="370">
                  <c:v>0.58309027777777778</c:v>
                </c:pt>
                <c:pt idx="371">
                  <c:v>0.58315972222222157</c:v>
                </c:pt>
                <c:pt idx="372">
                  <c:v>0.58322916666666658</c:v>
                </c:pt>
                <c:pt idx="373">
                  <c:v>0.58329861111111114</c:v>
                </c:pt>
                <c:pt idx="374">
                  <c:v>0.58336805555555549</c:v>
                </c:pt>
                <c:pt idx="375">
                  <c:v>0.58343749999999728</c:v>
                </c:pt>
                <c:pt idx="376">
                  <c:v>0.58350694444444218</c:v>
                </c:pt>
                <c:pt idx="377">
                  <c:v>0.58357638888888641</c:v>
                </c:pt>
                <c:pt idx="378">
                  <c:v>0.58363425925925927</c:v>
                </c:pt>
                <c:pt idx="379">
                  <c:v>0.5837037037037035</c:v>
                </c:pt>
                <c:pt idx="380">
                  <c:v>0.58377314814814818</c:v>
                </c:pt>
                <c:pt idx="381">
                  <c:v>0.58384259259259264</c:v>
                </c:pt>
                <c:pt idx="382">
                  <c:v>0.58391203703703509</c:v>
                </c:pt>
                <c:pt idx="383">
                  <c:v>0.58398148148148155</c:v>
                </c:pt>
                <c:pt idx="384">
                  <c:v>0.58403935185184941</c:v>
                </c:pt>
                <c:pt idx="385">
                  <c:v>0.58410879629629631</c:v>
                </c:pt>
                <c:pt idx="386">
                  <c:v>0.58417824074073876</c:v>
                </c:pt>
                <c:pt idx="387">
                  <c:v>0.58424768518518522</c:v>
                </c:pt>
                <c:pt idx="388">
                  <c:v>0.58431712962962645</c:v>
                </c:pt>
                <c:pt idx="389">
                  <c:v>0.58438657407407357</c:v>
                </c:pt>
                <c:pt idx="390">
                  <c:v>0.58445601851851869</c:v>
                </c:pt>
                <c:pt idx="391">
                  <c:v>0.58452546296296026</c:v>
                </c:pt>
                <c:pt idx="392">
                  <c:v>0.58459490740740738</c:v>
                </c:pt>
                <c:pt idx="393">
                  <c:v>0.58465277777777758</c:v>
                </c:pt>
                <c:pt idx="394">
                  <c:v>0.58472222222222159</c:v>
                </c:pt>
                <c:pt idx="395">
                  <c:v>0.58479166666666671</c:v>
                </c:pt>
                <c:pt idx="396">
                  <c:v>0.58486111111111116</c:v>
                </c:pt>
                <c:pt idx="397">
                  <c:v>0.58493055555555551</c:v>
                </c:pt>
                <c:pt idx="398">
                  <c:v>0.58499999999999996</c:v>
                </c:pt>
                <c:pt idx="399">
                  <c:v>0.58506944444444442</c:v>
                </c:pt>
                <c:pt idx="400">
                  <c:v>0.58513888888888888</c:v>
                </c:pt>
                <c:pt idx="401">
                  <c:v>0.58519675925925707</c:v>
                </c:pt>
                <c:pt idx="402">
                  <c:v>0.58526620370370153</c:v>
                </c:pt>
                <c:pt idx="403">
                  <c:v>0.58537037037037043</c:v>
                </c:pt>
                <c:pt idx="404">
                  <c:v>0.58543981481481489</c:v>
                </c:pt>
                <c:pt idx="405">
                  <c:v>0.58550925925925856</c:v>
                </c:pt>
                <c:pt idx="406">
                  <c:v>0.58557870370370357</c:v>
                </c:pt>
                <c:pt idx="407">
                  <c:v>0.58564814814814814</c:v>
                </c:pt>
                <c:pt idx="408">
                  <c:v>0.5857175925925926</c:v>
                </c:pt>
                <c:pt idx="409">
                  <c:v>0.5857870370370365</c:v>
                </c:pt>
                <c:pt idx="410">
                  <c:v>0.58585648148148151</c:v>
                </c:pt>
                <c:pt idx="411">
                  <c:v>0.58591435185184926</c:v>
                </c:pt>
                <c:pt idx="412">
                  <c:v>0.58598379629629627</c:v>
                </c:pt>
                <c:pt idx="413">
                  <c:v>0.58605324074073839</c:v>
                </c:pt>
                <c:pt idx="414">
                  <c:v>0.58612268518518518</c:v>
                </c:pt>
                <c:pt idx="415">
                  <c:v>0.58619212962962752</c:v>
                </c:pt>
                <c:pt idx="416">
                  <c:v>0.58626157407407409</c:v>
                </c:pt>
                <c:pt idx="417">
                  <c:v>0.58633101851851865</c:v>
                </c:pt>
                <c:pt idx="418">
                  <c:v>0.58640046296295956</c:v>
                </c:pt>
                <c:pt idx="419">
                  <c:v>0.5864583333333333</c:v>
                </c:pt>
                <c:pt idx="420">
                  <c:v>0.58652777777777576</c:v>
                </c:pt>
                <c:pt idx="421">
                  <c:v>0.58659722222222044</c:v>
                </c:pt>
                <c:pt idx="422">
                  <c:v>0.58666666666666656</c:v>
                </c:pt>
                <c:pt idx="423">
                  <c:v>0.58673611111111057</c:v>
                </c:pt>
                <c:pt idx="424">
                  <c:v>0.58680555555555569</c:v>
                </c:pt>
                <c:pt idx="425">
                  <c:v>0.58687500000000004</c:v>
                </c:pt>
                <c:pt idx="426">
                  <c:v>0.5869444444444446</c:v>
                </c:pt>
                <c:pt idx="427">
                  <c:v>0.5870138888888885</c:v>
                </c:pt>
                <c:pt idx="428">
                  <c:v>0.58707175925925859</c:v>
                </c:pt>
                <c:pt idx="429">
                  <c:v>0.58714120370370371</c:v>
                </c:pt>
                <c:pt idx="430">
                  <c:v>0.58721064814814816</c:v>
                </c:pt>
                <c:pt idx="431">
                  <c:v>0.58728009259259262</c:v>
                </c:pt>
                <c:pt idx="432">
                  <c:v>0.58734953703703707</c:v>
                </c:pt>
                <c:pt idx="433">
                  <c:v>0.58741898148147953</c:v>
                </c:pt>
                <c:pt idx="434">
                  <c:v>0.5874884259259221</c:v>
                </c:pt>
                <c:pt idx="435">
                  <c:v>0.58755787037037044</c:v>
                </c:pt>
                <c:pt idx="436">
                  <c:v>0.58761574074073875</c:v>
                </c:pt>
                <c:pt idx="437">
                  <c:v>0.5876851851851852</c:v>
                </c:pt>
                <c:pt idx="438">
                  <c:v>0.58775462962962954</c:v>
                </c:pt>
                <c:pt idx="439">
                  <c:v>0.58782407407407589</c:v>
                </c:pt>
                <c:pt idx="440">
                  <c:v>0.58789351851852045</c:v>
                </c:pt>
                <c:pt idx="441">
                  <c:v>0.58796296296295825</c:v>
                </c:pt>
                <c:pt idx="442">
                  <c:v>0.58803240740740736</c:v>
                </c:pt>
                <c:pt idx="443">
                  <c:v>0.58809027777777778</c:v>
                </c:pt>
                <c:pt idx="444">
                  <c:v>0.58815972222222157</c:v>
                </c:pt>
                <c:pt idx="445">
                  <c:v>0.58822916666666658</c:v>
                </c:pt>
                <c:pt idx="446">
                  <c:v>0.58829861111111115</c:v>
                </c:pt>
                <c:pt idx="447">
                  <c:v>0.58836805555555549</c:v>
                </c:pt>
                <c:pt idx="448">
                  <c:v>0.58843749999999773</c:v>
                </c:pt>
                <c:pt idx="449">
                  <c:v>0.58850694444444229</c:v>
                </c:pt>
                <c:pt idx="450">
                  <c:v>0.58857638888888686</c:v>
                </c:pt>
                <c:pt idx="451">
                  <c:v>0.58864583333333664</c:v>
                </c:pt>
                <c:pt idx="452">
                  <c:v>0.58871527777777777</c:v>
                </c:pt>
                <c:pt idx="453">
                  <c:v>0.58877314814814818</c:v>
                </c:pt>
                <c:pt idx="454">
                  <c:v>0.58884259259259264</c:v>
                </c:pt>
                <c:pt idx="455">
                  <c:v>0.58891203703703499</c:v>
                </c:pt>
                <c:pt idx="456">
                  <c:v>0.58898148148148144</c:v>
                </c:pt>
                <c:pt idx="457">
                  <c:v>0.58905092592592256</c:v>
                </c:pt>
                <c:pt idx="458">
                  <c:v>0.58912037037037035</c:v>
                </c:pt>
                <c:pt idx="459">
                  <c:v>0.58918981481481481</c:v>
                </c:pt>
                <c:pt idx="460">
                  <c:v>0.58925925925925926</c:v>
                </c:pt>
                <c:pt idx="461">
                  <c:v>0.58931712962962646</c:v>
                </c:pt>
                <c:pt idx="462">
                  <c:v>0.58938657407407358</c:v>
                </c:pt>
                <c:pt idx="463">
                  <c:v>0.5894560185185187</c:v>
                </c:pt>
                <c:pt idx="464">
                  <c:v>0.58952546296296027</c:v>
                </c:pt>
                <c:pt idx="465">
                  <c:v>0.58959490740740739</c:v>
                </c:pt>
                <c:pt idx="466">
                  <c:v>0.5896643518518494</c:v>
                </c:pt>
                <c:pt idx="467">
                  <c:v>0.5897337962962963</c:v>
                </c:pt>
                <c:pt idx="468">
                  <c:v>0.58980324074073875</c:v>
                </c:pt>
                <c:pt idx="469">
                  <c:v>0.58987268518518521</c:v>
                </c:pt>
                <c:pt idx="470">
                  <c:v>0.58993055555555551</c:v>
                </c:pt>
                <c:pt idx="471">
                  <c:v>0.59</c:v>
                </c:pt>
                <c:pt idx="472">
                  <c:v>0.59006944444444442</c:v>
                </c:pt>
                <c:pt idx="473">
                  <c:v>0.59013888888888888</c:v>
                </c:pt>
                <c:pt idx="474">
                  <c:v>0.59020833333333333</c:v>
                </c:pt>
                <c:pt idx="475">
                  <c:v>0.59027777777777757</c:v>
                </c:pt>
                <c:pt idx="476">
                  <c:v>0.59034722222222158</c:v>
                </c:pt>
                <c:pt idx="477">
                  <c:v>0.59040509259259444</c:v>
                </c:pt>
                <c:pt idx="478">
                  <c:v>0.59047453703703656</c:v>
                </c:pt>
                <c:pt idx="479">
                  <c:v>0.59054398148148146</c:v>
                </c:pt>
                <c:pt idx="480">
                  <c:v>0.59061342592592325</c:v>
                </c:pt>
                <c:pt idx="481">
                  <c:v>0.59068287037037071</c:v>
                </c:pt>
                <c:pt idx="482">
                  <c:v>0.59075231481481449</c:v>
                </c:pt>
                <c:pt idx="483">
                  <c:v>0.59082175925925928</c:v>
                </c:pt>
                <c:pt idx="484">
                  <c:v>0.59089120370370374</c:v>
                </c:pt>
                <c:pt idx="485">
                  <c:v>0.59094907407407626</c:v>
                </c:pt>
                <c:pt idx="486">
                  <c:v>0.59101851851851861</c:v>
                </c:pt>
                <c:pt idx="487">
                  <c:v>0.59108796296295885</c:v>
                </c:pt>
                <c:pt idx="488">
                  <c:v>0.59115740740740741</c:v>
                </c:pt>
                <c:pt idx="489">
                  <c:v>0.59122685185184987</c:v>
                </c:pt>
                <c:pt idx="490">
                  <c:v>0.59129629629629632</c:v>
                </c:pt>
                <c:pt idx="491">
                  <c:v>0.59136574074073722</c:v>
                </c:pt>
                <c:pt idx="492">
                  <c:v>0.59143518518518456</c:v>
                </c:pt>
                <c:pt idx="493">
                  <c:v>0.59150462962962957</c:v>
                </c:pt>
                <c:pt idx="494">
                  <c:v>0.59156249999999644</c:v>
                </c:pt>
                <c:pt idx="495">
                  <c:v>0.59163194444444445</c:v>
                </c:pt>
                <c:pt idx="496">
                  <c:v>0.5917013888888889</c:v>
                </c:pt>
                <c:pt idx="497">
                  <c:v>0.5917708333333358</c:v>
                </c:pt>
                <c:pt idx="498">
                  <c:v>0.59184027777777781</c:v>
                </c:pt>
                <c:pt idx="499">
                  <c:v>0.59190972222222216</c:v>
                </c:pt>
                <c:pt idx="500">
                  <c:v>0.5919791666666665</c:v>
                </c:pt>
                <c:pt idx="501">
                  <c:v>0.59204861111111162</c:v>
                </c:pt>
                <c:pt idx="502">
                  <c:v>0.59211805555555552</c:v>
                </c:pt>
                <c:pt idx="503">
                  <c:v>0.59218749999999798</c:v>
                </c:pt>
                <c:pt idx="504">
                  <c:v>0.59224537037037062</c:v>
                </c:pt>
                <c:pt idx="505">
                  <c:v>0.59231481481481452</c:v>
                </c:pt>
                <c:pt idx="506">
                  <c:v>0.59238425925925731</c:v>
                </c:pt>
                <c:pt idx="507">
                  <c:v>0.59245370370370176</c:v>
                </c:pt>
                <c:pt idx="508">
                  <c:v>0.59252314814814644</c:v>
                </c:pt>
                <c:pt idx="509">
                  <c:v>0.59259259259259267</c:v>
                </c:pt>
                <c:pt idx="510">
                  <c:v>0.59265046296296098</c:v>
                </c:pt>
                <c:pt idx="511">
                  <c:v>0.59271990740740743</c:v>
                </c:pt>
                <c:pt idx="512">
                  <c:v>0.59278935185185011</c:v>
                </c:pt>
                <c:pt idx="513">
                  <c:v>0.59285879629629623</c:v>
                </c:pt>
                <c:pt idx="514">
                  <c:v>0.59292824074074058</c:v>
                </c:pt>
                <c:pt idx="515">
                  <c:v>0.59299768518518514</c:v>
                </c:pt>
                <c:pt idx="516">
                  <c:v>0.59306712962962693</c:v>
                </c:pt>
                <c:pt idx="517">
                  <c:v>0.5931365740740735</c:v>
                </c:pt>
                <c:pt idx="518">
                  <c:v>0.59320601851851862</c:v>
                </c:pt>
                <c:pt idx="519">
                  <c:v>0.59327546296296063</c:v>
                </c:pt>
                <c:pt idx="520">
                  <c:v>0.59333333333333338</c:v>
                </c:pt>
                <c:pt idx="521">
                  <c:v>0.59340277777777539</c:v>
                </c:pt>
                <c:pt idx="522">
                  <c:v>0.59347222222222007</c:v>
                </c:pt>
                <c:pt idx="523">
                  <c:v>0.59354166666666652</c:v>
                </c:pt>
                <c:pt idx="524">
                  <c:v>0.59361111111111109</c:v>
                </c:pt>
                <c:pt idx="525">
                  <c:v>0.59368055555555554</c:v>
                </c:pt>
                <c:pt idx="526">
                  <c:v>0.59375</c:v>
                </c:pt>
                <c:pt idx="527">
                  <c:v>0.59381944444444468</c:v>
                </c:pt>
                <c:pt idx="528">
                  <c:v>0.59388888888888891</c:v>
                </c:pt>
                <c:pt idx="529">
                  <c:v>0.5939583333333337</c:v>
                </c:pt>
                <c:pt idx="530">
                  <c:v>0.59402777777777749</c:v>
                </c:pt>
                <c:pt idx="531">
                  <c:v>0.59408564814814813</c:v>
                </c:pt>
                <c:pt idx="532">
                  <c:v>0.59415509259259491</c:v>
                </c:pt>
                <c:pt idx="533">
                  <c:v>0.59422453703703659</c:v>
                </c:pt>
                <c:pt idx="534">
                  <c:v>0.59429398148148149</c:v>
                </c:pt>
                <c:pt idx="535">
                  <c:v>0.59436342592592184</c:v>
                </c:pt>
                <c:pt idx="536">
                  <c:v>0.5944328703703704</c:v>
                </c:pt>
                <c:pt idx="537">
                  <c:v>0.59450231481481286</c:v>
                </c:pt>
                <c:pt idx="538">
                  <c:v>0.59457175925925732</c:v>
                </c:pt>
                <c:pt idx="539">
                  <c:v>0.59462962962962962</c:v>
                </c:pt>
                <c:pt idx="540">
                  <c:v>0.59469907407407685</c:v>
                </c:pt>
                <c:pt idx="541">
                  <c:v>0.59476851851851864</c:v>
                </c:pt>
                <c:pt idx="542">
                  <c:v>0.5948379629629591</c:v>
                </c:pt>
                <c:pt idx="543">
                  <c:v>0.59490740740740744</c:v>
                </c:pt>
                <c:pt idx="544">
                  <c:v>0.59497685185185156</c:v>
                </c:pt>
                <c:pt idx="545">
                  <c:v>0.59504629629629624</c:v>
                </c:pt>
                <c:pt idx="546">
                  <c:v>0.59511574074073803</c:v>
                </c:pt>
                <c:pt idx="547">
                  <c:v>0.59518518518518448</c:v>
                </c:pt>
                <c:pt idx="548">
                  <c:v>0.59524305555555568</c:v>
                </c:pt>
                <c:pt idx="549">
                  <c:v>0.59531249999999736</c:v>
                </c:pt>
                <c:pt idx="550">
                  <c:v>0.59538194444444448</c:v>
                </c:pt>
                <c:pt idx="551">
                  <c:v>0.59545138888888849</c:v>
                </c:pt>
                <c:pt idx="552">
                  <c:v>0.59552083333333361</c:v>
                </c:pt>
                <c:pt idx="553">
                  <c:v>0.59559027777777751</c:v>
                </c:pt>
                <c:pt idx="554">
                  <c:v>0.59565972222222219</c:v>
                </c:pt>
                <c:pt idx="555">
                  <c:v>0.59572916666666653</c:v>
                </c:pt>
                <c:pt idx="556">
                  <c:v>0.59578703703703706</c:v>
                </c:pt>
                <c:pt idx="557">
                  <c:v>0.59585648148148151</c:v>
                </c:pt>
                <c:pt idx="558">
                  <c:v>0.59592592592592386</c:v>
                </c:pt>
                <c:pt idx="559">
                  <c:v>0.59599537037037065</c:v>
                </c:pt>
                <c:pt idx="560">
                  <c:v>0.59606481481481477</c:v>
                </c:pt>
                <c:pt idx="561">
                  <c:v>0.59613425925925856</c:v>
                </c:pt>
                <c:pt idx="562">
                  <c:v>0.59620370370370357</c:v>
                </c:pt>
                <c:pt idx="563">
                  <c:v>0.59627314814814758</c:v>
                </c:pt>
                <c:pt idx="564">
                  <c:v>0.5963425925925927</c:v>
                </c:pt>
                <c:pt idx="565">
                  <c:v>0.59640046296295979</c:v>
                </c:pt>
                <c:pt idx="566">
                  <c:v>0.59646990740740746</c:v>
                </c:pt>
                <c:pt idx="567">
                  <c:v>0.59653935185184925</c:v>
                </c:pt>
                <c:pt idx="568">
                  <c:v>0.5966087962962966</c:v>
                </c:pt>
                <c:pt idx="569">
                  <c:v>0.5966782407407405</c:v>
                </c:pt>
                <c:pt idx="570">
                  <c:v>0.59674768518518562</c:v>
                </c:pt>
                <c:pt idx="571">
                  <c:v>0.5968171296296273</c:v>
                </c:pt>
                <c:pt idx="572">
                  <c:v>0.59687499999999949</c:v>
                </c:pt>
                <c:pt idx="573">
                  <c:v>0.59694444444444461</c:v>
                </c:pt>
                <c:pt idx="574">
                  <c:v>0.59701388888888851</c:v>
                </c:pt>
                <c:pt idx="575">
                  <c:v>0.5970833333333333</c:v>
                </c:pt>
                <c:pt idx="576">
                  <c:v>0.59715277777777576</c:v>
                </c:pt>
                <c:pt idx="577">
                  <c:v>0.59722222222222032</c:v>
                </c:pt>
                <c:pt idx="578">
                  <c:v>0.59729166666666667</c:v>
                </c:pt>
                <c:pt idx="579">
                  <c:v>0.59736111111111057</c:v>
                </c:pt>
                <c:pt idx="580">
                  <c:v>0.59743055555555558</c:v>
                </c:pt>
                <c:pt idx="581">
                  <c:v>0.59749999999999959</c:v>
                </c:pt>
                <c:pt idx="582">
                  <c:v>0.59755787037037034</c:v>
                </c:pt>
                <c:pt idx="583">
                  <c:v>0.59762731481481479</c:v>
                </c:pt>
                <c:pt idx="584">
                  <c:v>0.59769675925925858</c:v>
                </c:pt>
                <c:pt idx="585">
                  <c:v>0.59776620370370359</c:v>
                </c:pt>
                <c:pt idx="586">
                  <c:v>0.5978356481481486</c:v>
                </c:pt>
                <c:pt idx="587">
                  <c:v>0.59790509259259506</c:v>
                </c:pt>
                <c:pt idx="588">
                  <c:v>0.59797453703703707</c:v>
                </c:pt>
                <c:pt idx="589">
                  <c:v>0.59803240740740737</c:v>
                </c:pt>
                <c:pt idx="590">
                  <c:v>0.5981018518518515</c:v>
                </c:pt>
                <c:pt idx="591">
                  <c:v>0.59817129629629662</c:v>
                </c:pt>
                <c:pt idx="592">
                  <c:v>0.59825231481481456</c:v>
                </c:pt>
                <c:pt idx="593">
                  <c:v>0.5983101851851832</c:v>
                </c:pt>
                <c:pt idx="594">
                  <c:v>0.59837962962962954</c:v>
                </c:pt>
                <c:pt idx="595">
                  <c:v>0.59844907407407588</c:v>
                </c:pt>
                <c:pt idx="596">
                  <c:v>0.59851851851851867</c:v>
                </c:pt>
                <c:pt idx="597">
                  <c:v>0.59858796296295769</c:v>
                </c:pt>
                <c:pt idx="598">
                  <c:v>0.59865740740740769</c:v>
                </c:pt>
                <c:pt idx="599">
                  <c:v>0.59872685185185159</c:v>
                </c:pt>
                <c:pt idx="600">
                  <c:v>0.59878472222222157</c:v>
                </c:pt>
                <c:pt idx="601">
                  <c:v>0.59885416666666658</c:v>
                </c:pt>
                <c:pt idx="602">
                  <c:v>0.59892361111111114</c:v>
                </c:pt>
                <c:pt idx="603">
                  <c:v>0.5989930555555556</c:v>
                </c:pt>
                <c:pt idx="604">
                  <c:v>0.59906249999999728</c:v>
                </c:pt>
                <c:pt idx="605">
                  <c:v>0.5991319444444444</c:v>
                </c:pt>
                <c:pt idx="606">
                  <c:v>0.59920138888888852</c:v>
                </c:pt>
                <c:pt idx="607">
                  <c:v>0.59927083333333364</c:v>
                </c:pt>
                <c:pt idx="608">
                  <c:v>0.59934027777777776</c:v>
                </c:pt>
                <c:pt idx="609">
                  <c:v>0.59939814814814818</c:v>
                </c:pt>
                <c:pt idx="610">
                  <c:v>0.59946759259259252</c:v>
                </c:pt>
                <c:pt idx="611">
                  <c:v>0.59953703703703509</c:v>
                </c:pt>
                <c:pt idx="612">
                  <c:v>0.59960648148148155</c:v>
                </c:pt>
                <c:pt idx="613">
                  <c:v>0.59967592592592556</c:v>
                </c:pt>
                <c:pt idx="614">
                  <c:v>0.59974537037037234</c:v>
                </c:pt>
                <c:pt idx="615">
                  <c:v>0.5998148148148148</c:v>
                </c:pt>
                <c:pt idx="616">
                  <c:v>0.59988425925925926</c:v>
                </c:pt>
                <c:pt idx="617">
                  <c:v>0.59994212962962956</c:v>
                </c:pt>
                <c:pt idx="618">
                  <c:v>0.60001157407407602</c:v>
                </c:pt>
                <c:pt idx="619">
                  <c:v>0.60008101851852247</c:v>
                </c:pt>
                <c:pt idx="620">
                  <c:v>0.60015046296296259</c:v>
                </c:pt>
                <c:pt idx="621">
                  <c:v>0.6002199074074076</c:v>
                </c:pt>
                <c:pt idx="622">
                  <c:v>0.6002893518518515</c:v>
                </c:pt>
                <c:pt idx="623">
                  <c:v>0.60035879629629663</c:v>
                </c:pt>
                <c:pt idx="624">
                  <c:v>0.60041666666666649</c:v>
                </c:pt>
                <c:pt idx="625">
                  <c:v>0.60048611111111116</c:v>
                </c:pt>
                <c:pt idx="626">
                  <c:v>0.60055555555555562</c:v>
                </c:pt>
                <c:pt idx="627">
                  <c:v>0.60062500000000274</c:v>
                </c:pt>
                <c:pt idx="628">
                  <c:v>0.60069444444444753</c:v>
                </c:pt>
                <c:pt idx="629">
                  <c:v>0.60076388888888965</c:v>
                </c:pt>
                <c:pt idx="630">
                  <c:v>0.60083333333333511</c:v>
                </c:pt>
                <c:pt idx="631">
                  <c:v>0.60090277777777779</c:v>
                </c:pt>
                <c:pt idx="632">
                  <c:v>0.60096064814814865</c:v>
                </c:pt>
                <c:pt idx="633">
                  <c:v>0.60103009259259599</c:v>
                </c:pt>
                <c:pt idx="634">
                  <c:v>0.601099537037039</c:v>
                </c:pt>
                <c:pt idx="635">
                  <c:v>0.60116898148148168</c:v>
                </c:pt>
                <c:pt idx="636">
                  <c:v>0.60123842592592558</c:v>
                </c:pt>
                <c:pt idx="637">
                  <c:v>0.60130787037037281</c:v>
                </c:pt>
                <c:pt idx="638">
                  <c:v>0.60137731481481482</c:v>
                </c:pt>
                <c:pt idx="639">
                  <c:v>0.60144675925925928</c:v>
                </c:pt>
                <c:pt idx="640">
                  <c:v>0.60150462962962969</c:v>
                </c:pt>
                <c:pt idx="641">
                  <c:v>0.60157407407407626</c:v>
                </c:pt>
                <c:pt idx="642">
                  <c:v>0.6016435185185226</c:v>
                </c:pt>
                <c:pt idx="643">
                  <c:v>0.60171296296296051</c:v>
                </c:pt>
                <c:pt idx="644">
                  <c:v>0.60178240740740763</c:v>
                </c:pt>
                <c:pt idx="645">
                  <c:v>0.60185185185185264</c:v>
                </c:pt>
                <c:pt idx="646">
                  <c:v>0.60192129629629965</c:v>
                </c:pt>
                <c:pt idx="647">
                  <c:v>0.60199074074074077</c:v>
                </c:pt>
                <c:pt idx="648">
                  <c:v>0.60206018518518511</c:v>
                </c:pt>
                <c:pt idx="649">
                  <c:v>0.60212962962963168</c:v>
                </c:pt>
                <c:pt idx="650">
                  <c:v>0.60218749999999999</c:v>
                </c:pt>
                <c:pt idx="651">
                  <c:v>0.60225694444444444</c:v>
                </c:pt>
                <c:pt idx="652">
                  <c:v>0.6023263888888889</c:v>
                </c:pt>
                <c:pt idx="653">
                  <c:v>0.60239583333333735</c:v>
                </c:pt>
                <c:pt idx="654">
                  <c:v>0.60246527777777781</c:v>
                </c:pt>
                <c:pt idx="655">
                  <c:v>0.60253472222222226</c:v>
                </c:pt>
                <c:pt idx="656">
                  <c:v>0.60260416666666672</c:v>
                </c:pt>
                <c:pt idx="657">
                  <c:v>0.60267361111111384</c:v>
                </c:pt>
                <c:pt idx="658">
                  <c:v>0.60273148148148381</c:v>
                </c:pt>
                <c:pt idx="659">
                  <c:v>0.60280092592592549</c:v>
                </c:pt>
                <c:pt idx="660">
                  <c:v>0.60287037037037294</c:v>
                </c:pt>
                <c:pt idx="661">
                  <c:v>0.60293981481481751</c:v>
                </c:pt>
                <c:pt idx="662">
                  <c:v>0.60300925925925963</c:v>
                </c:pt>
                <c:pt idx="663">
                  <c:v>0.60307870370370364</c:v>
                </c:pt>
                <c:pt idx="664">
                  <c:v>0.60314814814814965</c:v>
                </c:pt>
                <c:pt idx="665">
                  <c:v>0.60321759259259444</c:v>
                </c:pt>
                <c:pt idx="666">
                  <c:v>0.60327546296296297</c:v>
                </c:pt>
                <c:pt idx="667">
                  <c:v>0.60334490740740765</c:v>
                </c:pt>
                <c:pt idx="668">
                  <c:v>0.60341435185185011</c:v>
                </c:pt>
                <c:pt idx="669">
                  <c:v>0.60348379629629634</c:v>
                </c:pt>
                <c:pt idx="670">
                  <c:v>0.60355324074074057</c:v>
                </c:pt>
                <c:pt idx="671">
                  <c:v>0.60362268518518758</c:v>
                </c:pt>
                <c:pt idx="672">
                  <c:v>0.6036921296296297</c:v>
                </c:pt>
                <c:pt idx="673">
                  <c:v>0.60375000000000201</c:v>
                </c:pt>
                <c:pt idx="674">
                  <c:v>0.60381944444444646</c:v>
                </c:pt>
                <c:pt idx="675">
                  <c:v>0.60388888888889114</c:v>
                </c:pt>
                <c:pt idx="676">
                  <c:v>0.60395833333333571</c:v>
                </c:pt>
                <c:pt idx="677">
                  <c:v>0.60402777777777772</c:v>
                </c:pt>
                <c:pt idx="678">
                  <c:v>0.60409722222222262</c:v>
                </c:pt>
                <c:pt idx="679">
                  <c:v>0.60416666666666652</c:v>
                </c:pt>
                <c:pt idx="680">
                  <c:v>0.60422453703703705</c:v>
                </c:pt>
                <c:pt idx="681">
                  <c:v>0.60429398148148161</c:v>
                </c:pt>
                <c:pt idx="682">
                  <c:v>0.60436342592592363</c:v>
                </c:pt>
                <c:pt idx="683">
                  <c:v>0.60443287037037063</c:v>
                </c:pt>
                <c:pt idx="684">
                  <c:v>0.60450231481481487</c:v>
                </c:pt>
                <c:pt idx="685">
                  <c:v>0.60457175925925932</c:v>
                </c:pt>
                <c:pt idx="686">
                  <c:v>0.60464120370370733</c:v>
                </c:pt>
                <c:pt idx="687">
                  <c:v>0.60471064814815012</c:v>
                </c:pt>
                <c:pt idx="688">
                  <c:v>0.60476851851852176</c:v>
                </c:pt>
                <c:pt idx="689">
                  <c:v>0.60483796296296122</c:v>
                </c:pt>
                <c:pt idx="690">
                  <c:v>0.60490740740740934</c:v>
                </c:pt>
                <c:pt idx="691">
                  <c:v>0.60497685185185179</c:v>
                </c:pt>
                <c:pt idx="692">
                  <c:v>0.60504629629629858</c:v>
                </c:pt>
                <c:pt idx="693">
                  <c:v>0.60511574074074059</c:v>
                </c:pt>
                <c:pt idx="694">
                  <c:v>0.6051851851851856</c:v>
                </c:pt>
                <c:pt idx="695">
                  <c:v>0.60525462962962961</c:v>
                </c:pt>
                <c:pt idx="696">
                  <c:v>0.60532407407407685</c:v>
                </c:pt>
                <c:pt idx="697">
                  <c:v>0.60539351851852174</c:v>
                </c:pt>
                <c:pt idx="698">
                  <c:v>0.60545138888888894</c:v>
                </c:pt>
                <c:pt idx="699">
                  <c:v>0.60552083333333595</c:v>
                </c:pt>
                <c:pt idx="700">
                  <c:v>0.60559027777777774</c:v>
                </c:pt>
                <c:pt idx="701">
                  <c:v>0.60565972222222264</c:v>
                </c:pt>
                <c:pt idx="702">
                  <c:v>0.60572916666666665</c:v>
                </c:pt>
                <c:pt idx="703">
                  <c:v>0.60579861111111466</c:v>
                </c:pt>
                <c:pt idx="704">
                  <c:v>0.60586805555555756</c:v>
                </c:pt>
                <c:pt idx="705">
                  <c:v>0.60593750000000002</c:v>
                </c:pt>
                <c:pt idx="706">
                  <c:v>0.6060069444444447</c:v>
                </c:pt>
                <c:pt idx="707">
                  <c:v>0.60606481481481667</c:v>
                </c:pt>
                <c:pt idx="708">
                  <c:v>0.60613425925925923</c:v>
                </c:pt>
                <c:pt idx="709">
                  <c:v>0.60620370370370369</c:v>
                </c:pt>
                <c:pt idx="710">
                  <c:v>0.60627314814814814</c:v>
                </c:pt>
                <c:pt idx="711">
                  <c:v>0.60634259259259482</c:v>
                </c:pt>
                <c:pt idx="712">
                  <c:v>0.6064120370370365</c:v>
                </c:pt>
                <c:pt idx="713">
                  <c:v>0.60648148148148162</c:v>
                </c:pt>
                <c:pt idx="714">
                  <c:v>0.60655092592592386</c:v>
                </c:pt>
                <c:pt idx="715">
                  <c:v>0.60660879629629871</c:v>
                </c:pt>
                <c:pt idx="716">
                  <c:v>0.60667824074074073</c:v>
                </c:pt>
                <c:pt idx="717">
                  <c:v>0.60674768518518785</c:v>
                </c:pt>
                <c:pt idx="718">
                  <c:v>0.60681712962962953</c:v>
                </c:pt>
                <c:pt idx="719">
                  <c:v>0.60688657407407465</c:v>
                </c:pt>
                <c:pt idx="720">
                  <c:v>0.6069560185185221</c:v>
                </c:pt>
                <c:pt idx="721">
                  <c:v>0.60702546296296289</c:v>
                </c:pt>
                <c:pt idx="722">
                  <c:v>0.60709490740740935</c:v>
                </c:pt>
                <c:pt idx="723">
                  <c:v>0.60716435185185158</c:v>
                </c:pt>
                <c:pt idx="724">
                  <c:v>0.60722222222222222</c:v>
                </c:pt>
                <c:pt idx="725">
                  <c:v>0.60729166666666856</c:v>
                </c:pt>
                <c:pt idx="726">
                  <c:v>0.60736111111111113</c:v>
                </c:pt>
                <c:pt idx="727">
                  <c:v>0.6074305555555557</c:v>
                </c:pt>
                <c:pt idx="728">
                  <c:v>0.60750000000000004</c:v>
                </c:pt>
                <c:pt idx="729">
                  <c:v>0.60756944444444461</c:v>
                </c:pt>
                <c:pt idx="730">
                  <c:v>0.60763888888889173</c:v>
                </c:pt>
                <c:pt idx="731">
                  <c:v>0.60770833333333596</c:v>
                </c:pt>
                <c:pt idx="732">
                  <c:v>0.60776620370370371</c:v>
                </c:pt>
                <c:pt idx="733">
                  <c:v>0.60790509259259706</c:v>
                </c:pt>
                <c:pt idx="734">
                  <c:v>0.60797453703703763</c:v>
                </c:pt>
                <c:pt idx="735">
                  <c:v>0.60804398148148164</c:v>
                </c:pt>
                <c:pt idx="736">
                  <c:v>0.60810185185185184</c:v>
                </c:pt>
                <c:pt idx="737">
                  <c:v>0.60817129629629896</c:v>
                </c:pt>
                <c:pt idx="738">
                  <c:v>0.60824074074074053</c:v>
                </c:pt>
                <c:pt idx="739">
                  <c:v>0.6083101851851852</c:v>
                </c:pt>
                <c:pt idx="740">
                  <c:v>0.60837962962963144</c:v>
                </c:pt>
                <c:pt idx="741">
                  <c:v>0.60844907407407811</c:v>
                </c:pt>
                <c:pt idx="742">
                  <c:v>0.60851851851852068</c:v>
                </c:pt>
                <c:pt idx="743">
                  <c:v>0.60858796296296036</c:v>
                </c:pt>
                <c:pt idx="744">
                  <c:v>0.60865740740740981</c:v>
                </c:pt>
                <c:pt idx="745">
                  <c:v>0.60871527777777978</c:v>
                </c:pt>
                <c:pt idx="746">
                  <c:v>0.60878472222222224</c:v>
                </c:pt>
                <c:pt idx="747">
                  <c:v>0.6088541666666667</c:v>
                </c:pt>
                <c:pt idx="748">
                  <c:v>0.60892361111111326</c:v>
                </c:pt>
                <c:pt idx="749">
                  <c:v>0.60899305555555783</c:v>
                </c:pt>
                <c:pt idx="750">
                  <c:v>0.60906249999999951</c:v>
                </c:pt>
                <c:pt idx="751">
                  <c:v>0.60913194444444463</c:v>
                </c:pt>
                <c:pt idx="752">
                  <c:v>0.60920138888888964</c:v>
                </c:pt>
                <c:pt idx="753">
                  <c:v>0.60927083333333665</c:v>
                </c:pt>
                <c:pt idx="754">
                  <c:v>0.60932870370370373</c:v>
                </c:pt>
                <c:pt idx="755">
                  <c:v>0.60939814814814863</c:v>
                </c:pt>
                <c:pt idx="756">
                  <c:v>0.60946759259259264</c:v>
                </c:pt>
                <c:pt idx="757">
                  <c:v>0.6095370370370371</c:v>
                </c:pt>
                <c:pt idx="758">
                  <c:v>0.60960648148148333</c:v>
                </c:pt>
                <c:pt idx="759">
                  <c:v>0.6096759259259259</c:v>
                </c:pt>
                <c:pt idx="760">
                  <c:v>0.60974537037037435</c:v>
                </c:pt>
                <c:pt idx="761">
                  <c:v>0.60981481481481703</c:v>
                </c:pt>
                <c:pt idx="762">
                  <c:v>0.60987268518518711</c:v>
                </c:pt>
                <c:pt idx="763">
                  <c:v>0.60994212962962968</c:v>
                </c:pt>
                <c:pt idx="764">
                  <c:v>0.61001157407407625</c:v>
                </c:pt>
                <c:pt idx="765">
                  <c:v>0.6100810185185227</c:v>
                </c:pt>
                <c:pt idx="766">
                  <c:v>0.61015046296296249</c:v>
                </c:pt>
                <c:pt idx="767">
                  <c:v>0.61021990740740761</c:v>
                </c:pt>
                <c:pt idx="768">
                  <c:v>0.61028935185185151</c:v>
                </c:pt>
                <c:pt idx="769">
                  <c:v>0.61035879629629664</c:v>
                </c:pt>
                <c:pt idx="770">
                  <c:v>0.6104166666666665</c:v>
                </c:pt>
                <c:pt idx="771">
                  <c:v>0.61048611111111117</c:v>
                </c:pt>
                <c:pt idx="772">
                  <c:v>0.61055555555555563</c:v>
                </c:pt>
                <c:pt idx="773">
                  <c:v>0.61062500000000308</c:v>
                </c:pt>
                <c:pt idx="774">
                  <c:v>0.61069444444444765</c:v>
                </c:pt>
                <c:pt idx="775">
                  <c:v>0.61076388888889066</c:v>
                </c:pt>
                <c:pt idx="776">
                  <c:v>0.61083333333333534</c:v>
                </c:pt>
                <c:pt idx="777">
                  <c:v>0.61090277777777779</c:v>
                </c:pt>
                <c:pt idx="778">
                  <c:v>0.61097222222222225</c:v>
                </c:pt>
                <c:pt idx="779">
                  <c:v>0.61103009259259622</c:v>
                </c:pt>
                <c:pt idx="780">
                  <c:v>0.61109953703703901</c:v>
                </c:pt>
                <c:pt idx="781">
                  <c:v>0.61116898148148169</c:v>
                </c:pt>
                <c:pt idx="782">
                  <c:v>0.61123842592592559</c:v>
                </c:pt>
                <c:pt idx="783">
                  <c:v>0.61130787037037271</c:v>
                </c:pt>
                <c:pt idx="784">
                  <c:v>0.61137731481481483</c:v>
                </c:pt>
                <c:pt idx="785">
                  <c:v>0.61144675925925929</c:v>
                </c:pt>
                <c:pt idx="786">
                  <c:v>0.61151620370370352</c:v>
                </c:pt>
                <c:pt idx="787">
                  <c:v>0.61157407407407638</c:v>
                </c:pt>
                <c:pt idx="788">
                  <c:v>0.61164351851852305</c:v>
                </c:pt>
                <c:pt idx="789">
                  <c:v>0.61171296296296063</c:v>
                </c:pt>
                <c:pt idx="790">
                  <c:v>0.61178240740740764</c:v>
                </c:pt>
                <c:pt idx="791">
                  <c:v>0.61185185185185265</c:v>
                </c:pt>
                <c:pt idx="792">
                  <c:v>0.61192129629629977</c:v>
                </c:pt>
                <c:pt idx="793">
                  <c:v>0.61199074074074067</c:v>
                </c:pt>
                <c:pt idx="794">
                  <c:v>0.61206018518518512</c:v>
                </c:pt>
                <c:pt idx="795">
                  <c:v>0.61212962962963191</c:v>
                </c:pt>
                <c:pt idx="796">
                  <c:v>0.6121875</c:v>
                </c:pt>
                <c:pt idx="797">
                  <c:v>0.61225694444444445</c:v>
                </c:pt>
                <c:pt idx="798">
                  <c:v>0.61232638888888891</c:v>
                </c:pt>
                <c:pt idx="799">
                  <c:v>0.61239583333333736</c:v>
                </c:pt>
                <c:pt idx="800">
                  <c:v>0.61246527777777782</c:v>
                </c:pt>
                <c:pt idx="801">
                  <c:v>0.61253472222222227</c:v>
                </c:pt>
                <c:pt idx="802">
                  <c:v>0.61260416666666673</c:v>
                </c:pt>
                <c:pt idx="803">
                  <c:v>0.61266203703703703</c:v>
                </c:pt>
                <c:pt idx="804">
                  <c:v>0.61273148148148382</c:v>
                </c:pt>
                <c:pt idx="805">
                  <c:v>0.6128009259259255</c:v>
                </c:pt>
                <c:pt idx="806">
                  <c:v>0.61287037037037295</c:v>
                </c:pt>
                <c:pt idx="807">
                  <c:v>0.61293981481481741</c:v>
                </c:pt>
                <c:pt idx="808">
                  <c:v>0.61300925925925964</c:v>
                </c:pt>
                <c:pt idx="809">
                  <c:v>0.61307870370370365</c:v>
                </c:pt>
                <c:pt idx="810">
                  <c:v>0.61314814814814989</c:v>
                </c:pt>
                <c:pt idx="811">
                  <c:v>0.61320601851852174</c:v>
                </c:pt>
                <c:pt idx="812">
                  <c:v>0.61327546296296298</c:v>
                </c:pt>
                <c:pt idx="813">
                  <c:v>0.61334490740740921</c:v>
                </c:pt>
                <c:pt idx="814">
                  <c:v>0.61341435185185156</c:v>
                </c:pt>
                <c:pt idx="815">
                  <c:v>0.61348379629629635</c:v>
                </c:pt>
                <c:pt idx="816">
                  <c:v>0.61355324074074058</c:v>
                </c:pt>
                <c:pt idx="817">
                  <c:v>0.6136226851851877</c:v>
                </c:pt>
                <c:pt idx="818">
                  <c:v>0.6136921296296296</c:v>
                </c:pt>
                <c:pt idx="819">
                  <c:v>0.61376157407407683</c:v>
                </c:pt>
                <c:pt idx="820">
                  <c:v>0.6138194444444468</c:v>
                </c:pt>
                <c:pt idx="821">
                  <c:v>0.61388888888889104</c:v>
                </c:pt>
                <c:pt idx="822">
                  <c:v>0.61395833333333572</c:v>
                </c:pt>
                <c:pt idx="823">
                  <c:v>0.61402777777777773</c:v>
                </c:pt>
                <c:pt idx="824">
                  <c:v>0.61409722222222263</c:v>
                </c:pt>
                <c:pt idx="825">
                  <c:v>0.61416666666666653</c:v>
                </c:pt>
                <c:pt idx="826">
                  <c:v>0.61423611111111109</c:v>
                </c:pt>
                <c:pt idx="827">
                  <c:v>0.61430555555555733</c:v>
                </c:pt>
                <c:pt idx="828">
                  <c:v>0.614375000000002</c:v>
                </c:pt>
                <c:pt idx="829">
                  <c:v>0.61443287037037064</c:v>
                </c:pt>
                <c:pt idx="830">
                  <c:v>0.61450231481481488</c:v>
                </c:pt>
                <c:pt idx="831">
                  <c:v>0.61457175925925933</c:v>
                </c:pt>
                <c:pt idx="832">
                  <c:v>0.61464120370370756</c:v>
                </c:pt>
                <c:pt idx="833">
                  <c:v>0.61471064814815013</c:v>
                </c:pt>
                <c:pt idx="834">
                  <c:v>0.61478009259259669</c:v>
                </c:pt>
                <c:pt idx="835">
                  <c:v>0.61484953703703926</c:v>
                </c:pt>
                <c:pt idx="836">
                  <c:v>0.61491898148148161</c:v>
                </c:pt>
                <c:pt idx="837">
                  <c:v>0.6149768518518518</c:v>
                </c:pt>
                <c:pt idx="838">
                  <c:v>0.6150462962962987</c:v>
                </c:pt>
                <c:pt idx="839">
                  <c:v>0.61511574074074049</c:v>
                </c:pt>
                <c:pt idx="840">
                  <c:v>0.61518518518518561</c:v>
                </c:pt>
                <c:pt idx="841">
                  <c:v>0.61525462962962962</c:v>
                </c:pt>
                <c:pt idx="842">
                  <c:v>0.61532407407407719</c:v>
                </c:pt>
                <c:pt idx="843">
                  <c:v>0.61539351851852175</c:v>
                </c:pt>
                <c:pt idx="844">
                  <c:v>0.61546296296295944</c:v>
                </c:pt>
                <c:pt idx="845">
                  <c:v>0.61553240740740744</c:v>
                </c:pt>
                <c:pt idx="846">
                  <c:v>0.6156018518518539</c:v>
                </c:pt>
                <c:pt idx="847">
                  <c:v>0.61565972222222265</c:v>
                </c:pt>
                <c:pt idx="848">
                  <c:v>0.61572916666666844</c:v>
                </c:pt>
                <c:pt idx="849">
                  <c:v>0.61579861111111511</c:v>
                </c:pt>
                <c:pt idx="850">
                  <c:v>0.61586805555555768</c:v>
                </c:pt>
                <c:pt idx="851">
                  <c:v>0.61593750000000003</c:v>
                </c:pt>
                <c:pt idx="852">
                  <c:v>0.6160069444444447</c:v>
                </c:pt>
                <c:pt idx="853">
                  <c:v>0.61607638888888883</c:v>
                </c:pt>
                <c:pt idx="854">
                  <c:v>0.61614583333333783</c:v>
                </c:pt>
                <c:pt idx="855">
                  <c:v>0.6162037037037037</c:v>
                </c:pt>
                <c:pt idx="856">
                  <c:v>0.61627314814814815</c:v>
                </c:pt>
                <c:pt idx="857">
                  <c:v>0.61634259259259483</c:v>
                </c:pt>
                <c:pt idx="858">
                  <c:v>0.61641203703703706</c:v>
                </c:pt>
                <c:pt idx="859">
                  <c:v>0.61648148148148163</c:v>
                </c:pt>
                <c:pt idx="860">
                  <c:v>0.61655092592592398</c:v>
                </c:pt>
                <c:pt idx="861">
                  <c:v>0.61662037037037365</c:v>
                </c:pt>
                <c:pt idx="862">
                  <c:v>0.61668981481481844</c:v>
                </c:pt>
                <c:pt idx="863">
                  <c:v>0.61675925925926123</c:v>
                </c:pt>
                <c:pt idx="864">
                  <c:v>0.61681712962962953</c:v>
                </c:pt>
                <c:pt idx="865">
                  <c:v>0.61688657407407588</c:v>
                </c:pt>
                <c:pt idx="866">
                  <c:v>0.61695601851852211</c:v>
                </c:pt>
                <c:pt idx="867">
                  <c:v>0.6170254629629629</c:v>
                </c:pt>
                <c:pt idx="868">
                  <c:v>0.61709490740740969</c:v>
                </c:pt>
                <c:pt idx="869">
                  <c:v>0.61716435185185159</c:v>
                </c:pt>
                <c:pt idx="870">
                  <c:v>0.6172337962962966</c:v>
                </c:pt>
                <c:pt idx="871">
                  <c:v>0.61729166666666868</c:v>
                </c:pt>
                <c:pt idx="872">
                  <c:v>0.61736111111111114</c:v>
                </c:pt>
                <c:pt idx="873">
                  <c:v>0.6174305555555557</c:v>
                </c:pt>
                <c:pt idx="874">
                  <c:v>0.61750000000000005</c:v>
                </c:pt>
                <c:pt idx="875">
                  <c:v>0.61756944444444462</c:v>
                </c:pt>
                <c:pt idx="876">
                  <c:v>0.61763888888889174</c:v>
                </c:pt>
                <c:pt idx="877">
                  <c:v>0.61770833333333652</c:v>
                </c:pt>
                <c:pt idx="878">
                  <c:v>0.61777777777777865</c:v>
                </c:pt>
                <c:pt idx="879">
                  <c:v>0.61784722222222399</c:v>
                </c:pt>
                <c:pt idx="880">
                  <c:v>0.61790509259259707</c:v>
                </c:pt>
                <c:pt idx="881">
                  <c:v>0.61797453703703764</c:v>
                </c:pt>
                <c:pt idx="882">
                  <c:v>0.61804398148148165</c:v>
                </c:pt>
                <c:pt idx="883">
                  <c:v>0.61811342592592411</c:v>
                </c:pt>
                <c:pt idx="884">
                  <c:v>0.61818287037037234</c:v>
                </c:pt>
                <c:pt idx="885">
                  <c:v>0.6182523148148148</c:v>
                </c:pt>
                <c:pt idx="886">
                  <c:v>0.61832175925925925</c:v>
                </c:pt>
                <c:pt idx="887">
                  <c:v>0.61839120370370593</c:v>
                </c:pt>
                <c:pt idx="888">
                  <c:v>0.61844907407407812</c:v>
                </c:pt>
                <c:pt idx="889">
                  <c:v>0.6185185185185208</c:v>
                </c:pt>
                <c:pt idx="890">
                  <c:v>0.61858796296296037</c:v>
                </c:pt>
                <c:pt idx="891">
                  <c:v>0.61865740740740971</c:v>
                </c:pt>
                <c:pt idx="892">
                  <c:v>0.61872685185185183</c:v>
                </c:pt>
                <c:pt idx="893">
                  <c:v>0.61879629629629895</c:v>
                </c:pt>
                <c:pt idx="894">
                  <c:v>0.61886574074074052</c:v>
                </c:pt>
                <c:pt idx="895">
                  <c:v>0.61893518518518564</c:v>
                </c:pt>
                <c:pt idx="896">
                  <c:v>0.61900462962962965</c:v>
                </c:pt>
                <c:pt idx="897">
                  <c:v>0.61907407407407766</c:v>
                </c:pt>
                <c:pt idx="898">
                  <c:v>0.61913194444444464</c:v>
                </c:pt>
                <c:pt idx="899">
                  <c:v>0.61920138888888965</c:v>
                </c:pt>
                <c:pt idx="900">
                  <c:v>0.61927083333333688</c:v>
                </c:pt>
                <c:pt idx="901">
                  <c:v>0.61934027777777978</c:v>
                </c:pt>
                <c:pt idx="902">
                  <c:v>0.61940972222222224</c:v>
                </c:pt>
                <c:pt idx="903">
                  <c:v>0.61947916666666669</c:v>
                </c:pt>
                <c:pt idx="904">
                  <c:v>0.61954861111111348</c:v>
                </c:pt>
                <c:pt idx="905">
                  <c:v>0.61960648148148345</c:v>
                </c:pt>
                <c:pt idx="906">
                  <c:v>0.61967592592592591</c:v>
                </c:pt>
                <c:pt idx="907">
                  <c:v>0.61974537037037436</c:v>
                </c:pt>
                <c:pt idx="908">
                  <c:v>0.61981481481481704</c:v>
                </c:pt>
                <c:pt idx="909">
                  <c:v>0.61988425925925961</c:v>
                </c:pt>
                <c:pt idx="910">
                  <c:v>0.61995370370370373</c:v>
                </c:pt>
                <c:pt idx="911">
                  <c:v>0.62002314814814863</c:v>
                </c:pt>
                <c:pt idx="912">
                  <c:v>0.62009259259259575</c:v>
                </c:pt>
                <c:pt idx="913">
                  <c:v>0.62016203703703698</c:v>
                </c:pt>
                <c:pt idx="914">
                  <c:v>0.62021990740740762</c:v>
                </c:pt>
                <c:pt idx="915">
                  <c:v>0.62028935185185186</c:v>
                </c:pt>
                <c:pt idx="916">
                  <c:v>0.62035879629629664</c:v>
                </c:pt>
                <c:pt idx="917">
                  <c:v>0.62042824074074077</c:v>
                </c:pt>
                <c:pt idx="918">
                  <c:v>0.620497685185187</c:v>
                </c:pt>
                <c:pt idx="919">
                  <c:v>0.62056712962962957</c:v>
                </c:pt>
                <c:pt idx="920">
                  <c:v>0.62063657407407613</c:v>
                </c:pt>
                <c:pt idx="921">
                  <c:v>0.6207060185185227</c:v>
                </c:pt>
                <c:pt idx="922">
                  <c:v>0.62076388888889089</c:v>
                </c:pt>
                <c:pt idx="923">
                  <c:v>0.62083333333333535</c:v>
                </c:pt>
                <c:pt idx="924">
                  <c:v>0.6209027777777778</c:v>
                </c:pt>
                <c:pt idx="925">
                  <c:v>0.6209722222222227</c:v>
                </c:pt>
                <c:pt idx="926">
                  <c:v>0.62104166666666882</c:v>
                </c:pt>
                <c:pt idx="927">
                  <c:v>0.62111111111111161</c:v>
                </c:pt>
                <c:pt idx="928">
                  <c:v>0.62118055555555562</c:v>
                </c:pt>
                <c:pt idx="929">
                  <c:v>0.62123842592592549</c:v>
                </c:pt>
                <c:pt idx="930">
                  <c:v>0.62130787037037272</c:v>
                </c:pt>
                <c:pt idx="931">
                  <c:v>0.62137731481481484</c:v>
                </c:pt>
                <c:pt idx="932">
                  <c:v>0.6214467592592593</c:v>
                </c:pt>
                <c:pt idx="933">
                  <c:v>0.62151620370370353</c:v>
                </c:pt>
                <c:pt idx="934">
                  <c:v>0.62158564814814865</c:v>
                </c:pt>
                <c:pt idx="935">
                  <c:v>0.62165509259259799</c:v>
                </c:pt>
                <c:pt idx="936">
                  <c:v>0.621724537037039</c:v>
                </c:pt>
                <c:pt idx="937">
                  <c:v>0.62179398148148346</c:v>
                </c:pt>
                <c:pt idx="938">
                  <c:v>0.62185185185185265</c:v>
                </c:pt>
                <c:pt idx="939">
                  <c:v>0.6219212962963</c:v>
                </c:pt>
                <c:pt idx="940">
                  <c:v>0.62199074074074068</c:v>
                </c:pt>
                <c:pt idx="941">
                  <c:v>0.62206018518518513</c:v>
                </c:pt>
                <c:pt idx="942">
                  <c:v>0.62212962962963192</c:v>
                </c:pt>
                <c:pt idx="943">
                  <c:v>0.62219907407407804</c:v>
                </c:pt>
                <c:pt idx="944">
                  <c:v>0.62226851851852083</c:v>
                </c:pt>
                <c:pt idx="945">
                  <c:v>0.62233796296296062</c:v>
                </c:pt>
                <c:pt idx="946">
                  <c:v>0.62240740740740763</c:v>
                </c:pt>
                <c:pt idx="947">
                  <c:v>0.62247685185185186</c:v>
                </c:pt>
                <c:pt idx="948">
                  <c:v>0.62253472222222228</c:v>
                </c:pt>
                <c:pt idx="949">
                  <c:v>0.62260416666666674</c:v>
                </c:pt>
                <c:pt idx="950">
                  <c:v>0.6226736111111143</c:v>
                </c:pt>
                <c:pt idx="951">
                  <c:v>0.62274305555555876</c:v>
                </c:pt>
                <c:pt idx="952">
                  <c:v>0.62281249999999999</c:v>
                </c:pt>
                <c:pt idx="953">
                  <c:v>0.6229513888888909</c:v>
                </c:pt>
                <c:pt idx="954">
                  <c:v>0.62302083333333735</c:v>
                </c:pt>
                <c:pt idx="955">
                  <c:v>0.62309027777778003</c:v>
                </c:pt>
                <c:pt idx="956">
                  <c:v>0.6231597222222226</c:v>
                </c:pt>
                <c:pt idx="957">
                  <c:v>0.62322916666666661</c:v>
                </c:pt>
                <c:pt idx="958">
                  <c:v>0.62329861111111384</c:v>
                </c:pt>
                <c:pt idx="959">
                  <c:v>0.62335648148148171</c:v>
                </c:pt>
                <c:pt idx="960">
                  <c:v>0.62342592592592549</c:v>
                </c:pt>
                <c:pt idx="961">
                  <c:v>0.62349537037037295</c:v>
                </c:pt>
                <c:pt idx="962">
                  <c:v>0.62356481481481485</c:v>
                </c:pt>
                <c:pt idx="963">
                  <c:v>0.62363425925925964</c:v>
                </c:pt>
                <c:pt idx="964">
                  <c:v>0.62370370370370465</c:v>
                </c:pt>
                <c:pt idx="965">
                  <c:v>0.62377314814814999</c:v>
                </c:pt>
                <c:pt idx="966">
                  <c:v>0.62384259259259656</c:v>
                </c:pt>
                <c:pt idx="967">
                  <c:v>0.62391203703703701</c:v>
                </c:pt>
                <c:pt idx="968">
                  <c:v>0.6239814814814838</c:v>
                </c:pt>
                <c:pt idx="969">
                  <c:v>0.62405092592592559</c:v>
                </c:pt>
                <c:pt idx="970">
                  <c:v>0.62410879629629823</c:v>
                </c:pt>
                <c:pt idx="971">
                  <c:v>0.62417824074074069</c:v>
                </c:pt>
                <c:pt idx="972">
                  <c:v>0.62424768518518736</c:v>
                </c:pt>
                <c:pt idx="973">
                  <c:v>0.62431712962962949</c:v>
                </c:pt>
                <c:pt idx="974">
                  <c:v>0.62438657407407405</c:v>
                </c:pt>
                <c:pt idx="975">
                  <c:v>0.62445601851852106</c:v>
                </c:pt>
                <c:pt idx="976">
                  <c:v>0.62452546296296296</c:v>
                </c:pt>
                <c:pt idx="977">
                  <c:v>0.62459490740740764</c:v>
                </c:pt>
                <c:pt idx="978">
                  <c:v>0.62465277777777783</c:v>
                </c:pt>
                <c:pt idx="979">
                  <c:v>0.62472222222222262</c:v>
                </c:pt>
                <c:pt idx="980">
                  <c:v>0.62479166666666963</c:v>
                </c:pt>
                <c:pt idx="981">
                  <c:v>0.62486111111111164</c:v>
                </c:pt>
                <c:pt idx="982">
                  <c:v>0.62493055555555665</c:v>
                </c:pt>
                <c:pt idx="983">
                  <c:v>0.62500000000000189</c:v>
                </c:pt>
                <c:pt idx="984">
                  <c:v>0.62506944444444645</c:v>
                </c:pt>
                <c:pt idx="985">
                  <c:v>0.62512731481481565</c:v>
                </c:pt>
                <c:pt idx="986">
                  <c:v>0.62520833333333581</c:v>
                </c:pt>
                <c:pt idx="987">
                  <c:v>0.62527777777777771</c:v>
                </c:pt>
                <c:pt idx="988">
                  <c:v>0.62533564814815013</c:v>
                </c:pt>
                <c:pt idx="989">
                  <c:v>0.62540509259259669</c:v>
                </c:pt>
                <c:pt idx="990">
                  <c:v>0.62547453703703704</c:v>
                </c:pt>
                <c:pt idx="991">
                  <c:v>0.6255439814814816</c:v>
                </c:pt>
                <c:pt idx="992">
                  <c:v>0.6256134259259255</c:v>
                </c:pt>
                <c:pt idx="993">
                  <c:v>0.62568287037037296</c:v>
                </c:pt>
                <c:pt idx="994">
                  <c:v>0.62575231481481564</c:v>
                </c:pt>
                <c:pt idx="995">
                  <c:v>0.62581018518518561</c:v>
                </c:pt>
                <c:pt idx="996">
                  <c:v>0.62587962962963206</c:v>
                </c:pt>
                <c:pt idx="997">
                  <c:v>0.62594907407407874</c:v>
                </c:pt>
                <c:pt idx="998">
                  <c:v>0.62601851851852175</c:v>
                </c:pt>
                <c:pt idx="999">
                  <c:v>0.62608796296296099</c:v>
                </c:pt>
                <c:pt idx="1000">
                  <c:v>0.62615740740740922</c:v>
                </c:pt>
                <c:pt idx="1001">
                  <c:v>0.62622685185185178</c:v>
                </c:pt>
                <c:pt idx="1002">
                  <c:v>0.62629629629629824</c:v>
                </c:pt>
                <c:pt idx="1003">
                  <c:v>0.62635416666666666</c:v>
                </c:pt>
                <c:pt idx="1004">
                  <c:v>0.626423611111113</c:v>
                </c:pt>
                <c:pt idx="1005">
                  <c:v>0.62649305555555757</c:v>
                </c:pt>
                <c:pt idx="1006">
                  <c:v>0.62656249999999958</c:v>
                </c:pt>
                <c:pt idx="1007">
                  <c:v>0.62663194444444681</c:v>
                </c:pt>
                <c:pt idx="1008">
                  <c:v>0.62670138888889115</c:v>
                </c:pt>
                <c:pt idx="1009">
                  <c:v>0.62677083333333761</c:v>
                </c:pt>
                <c:pt idx="1010">
                  <c:v>0.62684027777778051</c:v>
                </c:pt>
                <c:pt idx="1011">
                  <c:v>0.62690972222222263</c:v>
                </c:pt>
                <c:pt idx="1012">
                  <c:v>0.62696759259259482</c:v>
                </c:pt>
                <c:pt idx="1013">
                  <c:v>0.62703703703703761</c:v>
                </c:pt>
                <c:pt idx="1014">
                  <c:v>0.62710648148148163</c:v>
                </c:pt>
                <c:pt idx="1015">
                  <c:v>0.62717592592592586</c:v>
                </c:pt>
                <c:pt idx="1016">
                  <c:v>0.62724537037037364</c:v>
                </c:pt>
                <c:pt idx="1017">
                  <c:v>0.62731481481481655</c:v>
                </c:pt>
                <c:pt idx="1018">
                  <c:v>0.62737268518518563</c:v>
                </c:pt>
                <c:pt idx="1019">
                  <c:v>0.62744212962962953</c:v>
                </c:pt>
                <c:pt idx="1020">
                  <c:v>0.62751157407407465</c:v>
                </c:pt>
                <c:pt idx="1021">
                  <c:v>0.6275810185185221</c:v>
                </c:pt>
                <c:pt idx="1022">
                  <c:v>0.62765046296296301</c:v>
                </c:pt>
                <c:pt idx="1023">
                  <c:v>0.62771990740740946</c:v>
                </c:pt>
                <c:pt idx="1024">
                  <c:v>0.62778935185185192</c:v>
                </c:pt>
                <c:pt idx="1025">
                  <c:v>0.6278587962962987</c:v>
                </c:pt>
                <c:pt idx="1026">
                  <c:v>0.62792824074074072</c:v>
                </c:pt>
                <c:pt idx="1027">
                  <c:v>0.62798611111111113</c:v>
                </c:pt>
                <c:pt idx="1028">
                  <c:v>0.62805555555555792</c:v>
                </c:pt>
                <c:pt idx="1029">
                  <c:v>0.62812499999999993</c:v>
                </c:pt>
                <c:pt idx="1030">
                  <c:v>0.62819444444444672</c:v>
                </c:pt>
                <c:pt idx="1031">
                  <c:v>0.62826388888888884</c:v>
                </c:pt>
                <c:pt idx="1032">
                  <c:v>0.62833333333333363</c:v>
                </c:pt>
                <c:pt idx="1033">
                  <c:v>0.62840277777777753</c:v>
                </c:pt>
                <c:pt idx="1034">
                  <c:v>0.62847222222222221</c:v>
                </c:pt>
                <c:pt idx="1035">
                  <c:v>0.62854166666666844</c:v>
                </c:pt>
                <c:pt idx="1036">
                  <c:v>0.62861111111111312</c:v>
                </c:pt>
                <c:pt idx="1037">
                  <c:v>0.62868055555555769</c:v>
                </c:pt>
                <c:pt idx="1038">
                  <c:v>0.62873842592592599</c:v>
                </c:pt>
                <c:pt idx="1039">
                  <c:v>0.62880787037037433</c:v>
                </c:pt>
                <c:pt idx="1040">
                  <c:v>0.62887731481481679</c:v>
                </c:pt>
                <c:pt idx="1041">
                  <c:v>0.62894675925925925</c:v>
                </c:pt>
                <c:pt idx="1042">
                  <c:v>0.6290162037037037</c:v>
                </c:pt>
                <c:pt idx="1043">
                  <c:v>0.6290856481481506</c:v>
                </c:pt>
                <c:pt idx="1044">
                  <c:v>0.62915509259259705</c:v>
                </c:pt>
                <c:pt idx="1045">
                  <c:v>0.62922453703703762</c:v>
                </c:pt>
                <c:pt idx="1046">
                  <c:v>0.6292824074074076</c:v>
                </c:pt>
                <c:pt idx="1047">
                  <c:v>0.62935185185185183</c:v>
                </c:pt>
                <c:pt idx="1048">
                  <c:v>0.62942129629629895</c:v>
                </c:pt>
                <c:pt idx="1049">
                  <c:v>0.62949074074074052</c:v>
                </c:pt>
                <c:pt idx="1050">
                  <c:v>0.62956018518518519</c:v>
                </c:pt>
                <c:pt idx="1051">
                  <c:v>0.62962962962963276</c:v>
                </c:pt>
                <c:pt idx="1052">
                  <c:v>0.62969907407407943</c:v>
                </c:pt>
                <c:pt idx="1053">
                  <c:v>0.62976851851852256</c:v>
                </c:pt>
                <c:pt idx="1054">
                  <c:v>0.62983796296296257</c:v>
                </c:pt>
                <c:pt idx="1055">
                  <c:v>0.6299074074074098</c:v>
                </c:pt>
                <c:pt idx="1056">
                  <c:v>0.62996527777777955</c:v>
                </c:pt>
                <c:pt idx="1057">
                  <c:v>0.63003472222222223</c:v>
                </c:pt>
                <c:pt idx="1058">
                  <c:v>0.63010416666666669</c:v>
                </c:pt>
                <c:pt idx="1059">
                  <c:v>0.63017361111111336</c:v>
                </c:pt>
                <c:pt idx="1060">
                  <c:v>0.63024305555555782</c:v>
                </c:pt>
                <c:pt idx="1061">
                  <c:v>0.6303124999999995</c:v>
                </c:pt>
                <c:pt idx="1062">
                  <c:v>0.63038194444444462</c:v>
                </c:pt>
                <c:pt idx="1063">
                  <c:v>0.63045138888888885</c:v>
                </c:pt>
                <c:pt idx="1064">
                  <c:v>0.6305092592592596</c:v>
                </c:pt>
                <c:pt idx="1065">
                  <c:v>0.63059027777777865</c:v>
                </c:pt>
                <c:pt idx="1066">
                  <c:v>0.63064814814815084</c:v>
                </c:pt>
                <c:pt idx="1067">
                  <c:v>0.63071759259259574</c:v>
                </c:pt>
                <c:pt idx="1068">
                  <c:v>0.63078703703703765</c:v>
                </c:pt>
                <c:pt idx="1069">
                  <c:v>0.63085648148148332</c:v>
                </c:pt>
                <c:pt idx="1070">
                  <c:v>0.63092592592592589</c:v>
                </c:pt>
                <c:pt idx="1071">
                  <c:v>0.63099537037037434</c:v>
                </c:pt>
                <c:pt idx="1072">
                  <c:v>0.63106481481481691</c:v>
                </c:pt>
                <c:pt idx="1073">
                  <c:v>0.63112268518518699</c:v>
                </c:pt>
                <c:pt idx="1074">
                  <c:v>0.63119212962962967</c:v>
                </c:pt>
                <c:pt idx="1075">
                  <c:v>0.63126157407407602</c:v>
                </c:pt>
                <c:pt idx="1076">
                  <c:v>0.63133101851852247</c:v>
                </c:pt>
                <c:pt idx="1077">
                  <c:v>0.63140046296296259</c:v>
                </c:pt>
                <c:pt idx="1078">
                  <c:v>0.6314699074074076</c:v>
                </c:pt>
                <c:pt idx="1079">
                  <c:v>0.6315393518518515</c:v>
                </c:pt>
                <c:pt idx="1080">
                  <c:v>0.63160879629629896</c:v>
                </c:pt>
                <c:pt idx="1081">
                  <c:v>0.63166666666666671</c:v>
                </c:pt>
                <c:pt idx="1082">
                  <c:v>0.63185185185185366</c:v>
                </c:pt>
                <c:pt idx="1083">
                  <c:v>0.63192129629630012</c:v>
                </c:pt>
                <c:pt idx="1084">
                  <c:v>0.63199074074074069</c:v>
                </c:pt>
                <c:pt idx="1085">
                  <c:v>0.63206018518518514</c:v>
                </c:pt>
                <c:pt idx="1086">
                  <c:v>0.63212962962963182</c:v>
                </c:pt>
                <c:pt idx="1087">
                  <c:v>0.63219907407407805</c:v>
                </c:pt>
                <c:pt idx="1088">
                  <c:v>0.63225694444444469</c:v>
                </c:pt>
                <c:pt idx="1089">
                  <c:v>0.63232638888888892</c:v>
                </c:pt>
                <c:pt idx="1090">
                  <c:v>0.6323958333333376</c:v>
                </c:pt>
                <c:pt idx="1091">
                  <c:v>0.63246527777777783</c:v>
                </c:pt>
                <c:pt idx="1092">
                  <c:v>0.63253472222222229</c:v>
                </c:pt>
                <c:pt idx="1093">
                  <c:v>0.63260416666666663</c:v>
                </c:pt>
                <c:pt idx="1094">
                  <c:v>0.63267361111111431</c:v>
                </c:pt>
                <c:pt idx="1095">
                  <c:v>0.63274305555555876</c:v>
                </c:pt>
                <c:pt idx="1096">
                  <c:v>0.63280092592592596</c:v>
                </c:pt>
                <c:pt idx="1097">
                  <c:v>0.63287037037037353</c:v>
                </c:pt>
                <c:pt idx="1098">
                  <c:v>0.63295138888889091</c:v>
                </c:pt>
                <c:pt idx="1099">
                  <c:v>0.63300925925926099</c:v>
                </c:pt>
                <c:pt idx="1100">
                  <c:v>0.63307870370370556</c:v>
                </c:pt>
                <c:pt idx="1101">
                  <c:v>0.63314814814815013</c:v>
                </c:pt>
                <c:pt idx="1102">
                  <c:v>0.63321759259259491</c:v>
                </c:pt>
                <c:pt idx="1103">
                  <c:v>0.63328703703703704</c:v>
                </c:pt>
                <c:pt idx="1104">
                  <c:v>0.6333564814814816</c:v>
                </c:pt>
                <c:pt idx="1105">
                  <c:v>0.63341435185185158</c:v>
                </c:pt>
                <c:pt idx="1106">
                  <c:v>0.6334837962962967</c:v>
                </c:pt>
                <c:pt idx="1107">
                  <c:v>0.63355324074074049</c:v>
                </c:pt>
                <c:pt idx="1108">
                  <c:v>0.63362268518518761</c:v>
                </c:pt>
                <c:pt idx="1109">
                  <c:v>0.63369212962962962</c:v>
                </c:pt>
                <c:pt idx="1110">
                  <c:v>0.63376157407407685</c:v>
                </c:pt>
                <c:pt idx="1111">
                  <c:v>0.63383101851852386</c:v>
                </c:pt>
                <c:pt idx="1112">
                  <c:v>0.63390046296296299</c:v>
                </c:pt>
                <c:pt idx="1113">
                  <c:v>0.63396990740740922</c:v>
                </c:pt>
                <c:pt idx="1114">
                  <c:v>0.63403935185185178</c:v>
                </c:pt>
                <c:pt idx="1115">
                  <c:v>0.63409722222222265</c:v>
                </c:pt>
                <c:pt idx="1116">
                  <c:v>0.63416666666666666</c:v>
                </c:pt>
                <c:pt idx="1117">
                  <c:v>0.63423611111111111</c:v>
                </c:pt>
                <c:pt idx="1118">
                  <c:v>0.63430555555555757</c:v>
                </c:pt>
                <c:pt idx="1119">
                  <c:v>0.63437500000000213</c:v>
                </c:pt>
                <c:pt idx="1120">
                  <c:v>0.63444444444444681</c:v>
                </c:pt>
                <c:pt idx="1121">
                  <c:v>0.63451388888888893</c:v>
                </c:pt>
                <c:pt idx="1122">
                  <c:v>0.63458333333333361</c:v>
                </c:pt>
                <c:pt idx="1123">
                  <c:v>0.63465277777777784</c:v>
                </c:pt>
                <c:pt idx="1124">
                  <c:v>0.63471064814815048</c:v>
                </c:pt>
                <c:pt idx="1125">
                  <c:v>0.6347800925925966</c:v>
                </c:pt>
                <c:pt idx="1126">
                  <c:v>0.63484953703703983</c:v>
                </c:pt>
                <c:pt idx="1127">
                  <c:v>0.63491898148148163</c:v>
                </c:pt>
                <c:pt idx="1128">
                  <c:v>0.63498842592592586</c:v>
                </c:pt>
                <c:pt idx="1129">
                  <c:v>0.63505787037037364</c:v>
                </c:pt>
                <c:pt idx="1130">
                  <c:v>0.63512731481481655</c:v>
                </c:pt>
                <c:pt idx="1131">
                  <c:v>0.63519675925925922</c:v>
                </c:pt>
                <c:pt idx="1132">
                  <c:v>0.63526620370370368</c:v>
                </c:pt>
                <c:pt idx="1133">
                  <c:v>0.63533564814815036</c:v>
                </c:pt>
                <c:pt idx="1134">
                  <c:v>0.6353935185185221</c:v>
                </c:pt>
                <c:pt idx="1135">
                  <c:v>0.63546296296295979</c:v>
                </c:pt>
                <c:pt idx="1136">
                  <c:v>0.63553240740740768</c:v>
                </c:pt>
                <c:pt idx="1137">
                  <c:v>0.63560185185185414</c:v>
                </c:pt>
                <c:pt idx="1138">
                  <c:v>0.63567129629630037</c:v>
                </c:pt>
                <c:pt idx="1139">
                  <c:v>0.63574074074074072</c:v>
                </c:pt>
                <c:pt idx="1140">
                  <c:v>0.63581018518518562</c:v>
                </c:pt>
                <c:pt idx="1141">
                  <c:v>0.63587962962963218</c:v>
                </c:pt>
                <c:pt idx="1142">
                  <c:v>0.63599537037037435</c:v>
                </c:pt>
                <c:pt idx="1143">
                  <c:v>0.63607638888888884</c:v>
                </c:pt>
                <c:pt idx="1144">
                  <c:v>0.6361342592592597</c:v>
                </c:pt>
                <c:pt idx="1145">
                  <c:v>0.63620370370370372</c:v>
                </c:pt>
                <c:pt idx="1146">
                  <c:v>0.63627314814814862</c:v>
                </c:pt>
                <c:pt idx="1147">
                  <c:v>0.63634259259259518</c:v>
                </c:pt>
                <c:pt idx="1148">
                  <c:v>0.63641203703703708</c:v>
                </c:pt>
                <c:pt idx="1149">
                  <c:v>0.63648148148148165</c:v>
                </c:pt>
                <c:pt idx="1150">
                  <c:v>0.63655092592592422</c:v>
                </c:pt>
                <c:pt idx="1151">
                  <c:v>0.63660879629629896</c:v>
                </c:pt>
                <c:pt idx="1152">
                  <c:v>0.63667824074074075</c:v>
                </c:pt>
                <c:pt idx="1153">
                  <c:v>0.63674768518518843</c:v>
                </c:pt>
                <c:pt idx="1154">
                  <c:v>0.63681712962962966</c:v>
                </c:pt>
                <c:pt idx="1155">
                  <c:v>0.63688657407407601</c:v>
                </c:pt>
                <c:pt idx="1156">
                  <c:v>0.63695601851852246</c:v>
                </c:pt>
                <c:pt idx="1157">
                  <c:v>0.63702546296296292</c:v>
                </c:pt>
                <c:pt idx="1158">
                  <c:v>0.63709490740740971</c:v>
                </c:pt>
                <c:pt idx="1159">
                  <c:v>0.6371643518518515</c:v>
                </c:pt>
                <c:pt idx="1160">
                  <c:v>0.63723379629629662</c:v>
                </c:pt>
                <c:pt idx="1161">
                  <c:v>0.63729166666666892</c:v>
                </c:pt>
                <c:pt idx="1162">
                  <c:v>0.6373611111111116</c:v>
                </c:pt>
                <c:pt idx="1163">
                  <c:v>0.63743055555555561</c:v>
                </c:pt>
                <c:pt idx="1164">
                  <c:v>0.63750000000000062</c:v>
                </c:pt>
                <c:pt idx="1165">
                  <c:v>0.63756944444444463</c:v>
                </c:pt>
                <c:pt idx="1166">
                  <c:v>0.63763888888889209</c:v>
                </c:pt>
                <c:pt idx="1167">
                  <c:v>0.63770833333333665</c:v>
                </c:pt>
                <c:pt idx="1168">
                  <c:v>0.63777777777777955</c:v>
                </c:pt>
                <c:pt idx="1169">
                  <c:v>0.63784722222222423</c:v>
                </c:pt>
                <c:pt idx="1170">
                  <c:v>0.63790509259259787</c:v>
                </c:pt>
                <c:pt idx="1171">
                  <c:v>0.63797453703703877</c:v>
                </c:pt>
                <c:pt idx="1172">
                  <c:v>0.63804398148148345</c:v>
                </c:pt>
                <c:pt idx="1173">
                  <c:v>0.63811342592592557</c:v>
                </c:pt>
                <c:pt idx="1174">
                  <c:v>0.6381828703703728</c:v>
                </c:pt>
                <c:pt idx="1175">
                  <c:v>0.63825231481481481</c:v>
                </c:pt>
                <c:pt idx="1176">
                  <c:v>0.6383217592592596</c:v>
                </c:pt>
                <c:pt idx="1177">
                  <c:v>0.63839120370370628</c:v>
                </c:pt>
                <c:pt idx="1178">
                  <c:v>0.63846064814814862</c:v>
                </c:pt>
                <c:pt idx="1179">
                  <c:v>0.63853009259259574</c:v>
                </c:pt>
                <c:pt idx="1180">
                  <c:v>0.63858796296296028</c:v>
                </c:pt>
                <c:pt idx="1181">
                  <c:v>0.63865740740740995</c:v>
                </c:pt>
                <c:pt idx="1182">
                  <c:v>0.63872685185185185</c:v>
                </c:pt>
                <c:pt idx="1183">
                  <c:v>0.63879629629629953</c:v>
                </c:pt>
                <c:pt idx="1184">
                  <c:v>0.63886574074074076</c:v>
                </c:pt>
                <c:pt idx="1185">
                  <c:v>0.63893518518518699</c:v>
                </c:pt>
                <c:pt idx="1186">
                  <c:v>0.63899305555555841</c:v>
                </c:pt>
                <c:pt idx="1187">
                  <c:v>0.63906249999999998</c:v>
                </c:pt>
                <c:pt idx="1188">
                  <c:v>0.63914351851852247</c:v>
                </c:pt>
                <c:pt idx="1189">
                  <c:v>0.63921296296296026</c:v>
                </c:pt>
                <c:pt idx="1190">
                  <c:v>0.6392824074074076</c:v>
                </c:pt>
                <c:pt idx="1191">
                  <c:v>0.6393402777777798</c:v>
                </c:pt>
                <c:pt idx="1192">
                  <c:v>0.63940972222222225</c:v>
                </c:pt>
                <c:pt idx="1193">
                  <c:v>0.63947916666666671</c:v>
                </c:pt>
                <c:pt idx="1194">
                  <c:v>0.63954861111111361</c:v>
                </c:pt>
                <c:pt idx="1195">
                  <c:v>0.63961805555555806</c:v>
                </c:pt>
                <c:pt idx="1196">
                  <c:v>0.63968750000000063</c:v>
                </c:pt>
                <c:pt idx="1197">
                  <c:v>0.63975694444444464</c:v>
                </c:pt>
                <c:pt idx="1198">
                  <c:v>0.63982638888888965</c:v>
                </c:pt>
                <c:pt idx="1199">
                  <c:v>0.63989583333333866</c:v>
                </c:pt>
                <c:pt idx="1200">
                  <c:v>0.63996527777777978</c:v>
                </c:pt>
                <c:pt idx="1201">
                  <c:v>0.64002314814814865</c:v>
                </c:pt>
                <c:pt idx="1202">
                  <c:v>0.64009259259259599</c:v>
                </c:pt>
                <c:pt idx="1203">
                  <c:v>0.640162037037037</c:v>
                </c:pt>
                <c:pt idx="1204">
                  <c:v>0.64023148148148346</c:v>
                </c:pt>
                <c:pt idx="1205">
                  <c:v>0.64030092592592558</c:v>
                </c:pt>
                <c:pt idx="1206">
                  <c:v>0.64037037037037281</c:v>
                </c:pt>
                <c:pt idx="1207">
                  <c:v>0.64043981481481704</c:v>
                </c:pt>
                <c:pt idx="1208">
                  <c:v>0.64049768518518724</c:v>
                </c:pt>
                <c:pt idx="1209">
                  <c:v>0.64056712962962958</c:v>
                </c:pt>
                <c:pt idx="1210">
                  <c:v>0.64063657407407626</c:v>
                </c:pt>
                <c:pt idx="1211">
                  <c:v>0.6407060185185226</c:v>
                </c:pt>
                <c:pt idx="1212">
                  <c:v>0.64077546296296295</c:v>
                </c:pt>
                <c:pt idx="1213">
                  <c:v>0.64084490740740996</c:v>
                </c:pt>
                <c:pt idx="1214">
                  <c:v>0.64091435185185186</c:v>
                </c:pt>
                <c:pt idx="1215">
                  <c:v>0.64098379629629665</c:v>
                </c:pt>
                <c:pt idx="1216">
                  <c:v>0.64105324074074077</c:v>
                </c:pt>
                <c:pt idx="1217">
                  <c:v>0.64112268518518711</c:v>
                </c:pt>
                <c:pt idx="1218">
                  <c:v>0.64118055555555564</c:v>
                </c:pt>
                <c:pt idx="1219">
                  <c:v>0.64125000000000065</c:v>
                </c:pt>
                <c:pt idx="1220">
                  <c:v>0.64131944444444622</c:v>
                </c:pt>
                <c:pt idx="1221">
                  <c:v>0.6413888888888909</c:v>
                </c:pt>
                <c:pt idx="1222">
                  <c:v>0.64145833333333535</c:v>
                </c:pt>
                <c:pt idx="1223">
                  <c:v>0.64152777777777781</c:v>
                </c:pt>
                <c:pt idx="1224">
                  <c:v>0.6415972222222226</c:v>
                </c:pt>
                <c:pt idx="1225">
                  <c:v>0.64166666666666672</c:v>
                </c:pt>
                <c:pt idx="1226">
                  <c:v>0.64173611111111162</c:v>
                </c:pt>
                <c:pt idx="1227">
                  <c:v>0.64180555555555818</c:v>
                </c:pt>
                <c:pt idx="1228">
                  <c:v>0.64187500000000308</c:v>
                </c:pt>
                <c:pt idx="1229">
                  <c:v>0.64193287037037294</c:v>
                </c:pt>
                <c:pt idx="1230">
                  <c:v>0.64200231481481485</c:v>
                </c:pt>
                <c:pt idx="1231">
                  <c:v>0.64207175925925963</c:v>
                </c:pt>
                <c:pt idx="1232">
                  <c:v>0.64214120370370675</c:v>
                </c:pt>
                <c:pt idx="1233">
                  <c:v>0.64221064814814965</c:v>
                </c:pt>
                <c:pt idx="1234">
                  <c:v>0.64228009259259622</c:v>
                </c:pt>
                <c:pt idx="1235">
                  <c:v>0.64234953703703901</c:v>
                </c:pt>
                <c:pt idx="1236">
                  <c:v>0.64241898148148169</c:v>
                </c:pt>
                <c:pt idx="1237">
                  <c:v>0.64255787037037271</c:v>
                </c:pt>
                <c:pt idx="1238">
                  <c:v>0.64262731481481705</c:v>
                </c:pt>
                <c:pt idx="1239">
                  <c:v>0.64268518518518758</c:v>
                </c:pt>
                <c:pt idx="1240">
                  <c:v>0.64275462962963192</c:v>
                </c:pt>
                <c:pt idx="1241">
                  <c:v>0.64282407407407804</c:v>
                </c:pt>
                <c:pt idx="1242">
                  <c:v>0.64289351851852305</c:v>
                </c:pt>
                <c:pt idx="1243">
                  <c:v>0.64296296296296063</c:v>
                </c:pt>
                <c:pt idx="1244">
                  <c:v>0.64303240740740764</c:v>
                </c:pt>
                <c:pt idx="1245">
                  <c:v>0.64310185185185265</c:v>
                </c:pt>
                <c:pt idx="1246">
                  <c:v>0.64317129629629977</c:v>
                </c:pt>
                <c:pt idx="1247">
                  <c:v>0.64324074074074067</c:v>
                </c:pt>
                <c:pt idx="1248">
                  <c:v>0.64331018518518512</c:v>
                </c:pt>
                <c:pt idx="1249">
                  <c:v>0.64336805555555565</c:v>
                </c:pt>
                <c:pt idx="1250">
                  <c:v>0.6434375</c:v>
                </c:pt>
                <c:pt idx="1251">
                  <c:v>0.64350694444444445</c:v>
                </c:pt>
                <c:pt idx="1252">
                  <c:v>0.64357638888888891</c:v>
                </c:pt>
                <c:pt idx="1253">
                  <c:v>0.64364583333333936</c:v>
                </c:pt>
                <c:pt idx="1254">
                  <c:v>0.64371527777778004</c:v>
                </c:pt>
                <c:pt idx="1255">
                  <c:v>0.64378472222222261</c:v>
                </c:pt>
                <c:pt idx="1256">
                  <c:v>0.64385416666666673</c:v>
                </c:pt>
                <c:pt idx="1257">
                  <c:v>0.64392361111111385</c:v>
                </c:pt>
                <c:pt idx="1258">
                  <c:v>0.64399305555555875</c:v>
                </c:pt>
                <c:pt idx="1259">
                  <c:v>0.6440509259259255</c:v>
                </c:pt>
                <c:pt idx="1260">
                  <c:v>0.64412037037037295</c:v>
                </c:pt>
                <c:pt idx="1261">
                  <c:v>0.64418981481481741</c:v>
                </c:pt>
                <c:pt idx="1262">
                  <c:v>0.64425925925925964</c:v>
                </c:pt>
                <c:pt idx="1263">
                  <c:v>0.64432870370370365</c:v>
                </c:pt>
                <c:pt idx="1264">
                  <c:v>0.64439814814814989</c:v>
                </c:pt>
                <c:pt idx="1265">
                  <c:v>0.64446759259259456</c:v>
                </c:pt>
                <c:pt idx="1266">
                  <c:v>0.64453703703703702</c:v>
                </c:pt>
                <c:pt idx="1267">
                  <c:v>0.64460648148148381</c:v>
                </c:pt>
                <c:pt idx="1268">
                  <c:v>0.64467592592592593</c:v>
                </c:pt>
                <c:pt idx="1269">
                  <c:v>0.64473379629629834</c:v>
                </c:pt>
                <c:pt idx="1270">
                  <c:v>0.6448032407407408</c:v>
                </c:pt>
                <c:pt idx="1271">
                  <c:v>0.6448726851851877</c:v>
                </c:pt>
                <c:pt idx="1272">
                  <c:v>0.6449421296296296</c:v>
                </c:pt>
                <c:pt idx="1273">
                  <c:v>0.64501157407407683</c:v>
                </c:pt>
                <c:pt idx="1274">
                  <c:v>0.64508101851852306</c:v>
                </c:pt>
                <c:pt idx="1275">
                  <c:v>0.64515046296296297</c:v>
                </c:pt>
                <c:pt idx="1276">
                  <c:v>0.64521990740740764</c:v>
                </c:pt>
                <c:pt idx="1277">
                  <c:v>0.64528935185185188</c:v>
                </c:pt>
                <c:pt idx="1278">
                  <c:v>0.64534722222222263</c:v>
                </c:pt>
                <c:pt idx="1279">
                  <c:v>0.64541666666666653</c:v>
                </c:pt>
                <c:pt idx="1280">
                  <c:v>0.64548611111111109</c:v>
                </c:pt>
                <c:pt idx="1281">
                  <c:v>0.64555555555555733</c:v>
                </c:pt>
                <c:pt idx="1282">
                  <c:v>0.64562500000000389</c:v>
                </c:pt>
                <c:pt idx="1283">
                  <c:v>0.64569444444444846</c:v>
                </c:pt>
                <c:pt idx="1284">
                  <c:v>0.64576388888889114</c:v>
                </c:pt>
                <c:pt idx="1285">
                  <c:v>0.64583333333333581</c:v>
                </c:pt>
                <c:pt idx="1286">
                  <c:v>0.64589120370370756</c:v>
                </c:pt>
                <c:pt idx="1287">
                  <c:v>0.64596064814815013</c:v>
                </c:pt>
                <c:pt idx="1288">
                  <c:v>0.6460416666666694</c:v>
                </c:pt>
                <c:pt idx="1289">
                  <c:v>0.64609953703703926</c:v>
                </c:pt>
                <c:pt idx="1290">
                  <c:v>0.64616898148148161</c:v>
                </c:pt>
                <c:pt idx="1291">
                  <c:v>0.64623842592592551</c:v>
                </c:pt>
                <c:pt idx="1292">
                  <c:v>0.64630787037037296</c:v>
                </c:pt>
                <c:pt idx="1293">
                  <c:v>0.64637731481481475</c:v>
                </c:pt>
                <c:pt idx="1294">
                  <c:v>0.64644675925925921</c:v>
                </c:pt>
                <c:pt idx="1295">
                  <c:v>0.64651620370370366</c:v>
                </c:pt>
                <c:pt idx="1296">
                  <c:v>0.64657407407407719</c:v>
                </c:pt>
                <c:pt idx="1297">
                  <c:v>0.64664351851852386</c:v>
                </c:pt>
                <c:pt idx="1298">
                  <c:v>0.64671296296296121</c:v>
                </c:pt>
                <c:pt idx="1299">
                  <c:v>0.64678240740740933</c:v>
                </c:pt>
                <c:pt idx="1300">
                  <c:v>0.6468518518518539</c:v>
                </c:pt>
                <c:pt idx="1301">
                  <c:v>0.64692129629630035</c:v>
                </c:pt>
                <c:pt idx="1302">
                  <c:v>0.64699074074074081</c:v>
                </c:pt>
                <c:pt idx="1303">
                  <c:v>0.64706018518518515</c:v>
                </c:pt>
                <c:pt idx="1304">
                  <c:v>0.64712962962963183</c:v>
                </c:pt>
                <c:pt idx="1305">
                  <c:v>0.64718750000000003</c:v>
                </c:pt>
                <c:pt idx="1306">
                  <c:v>0.6472569444444447</c:v>
                </c:pt>
                <c:pt idx="1307">
                  <c:v>0.64732638888888883</c:v>
                </c:pt>
                <c:pt idx="1308">
                  <c:v>0.64739583333333783</c:v>
                </c:pt>
                <c:pt idx="1309">
                  <c:v>0.64746527777777774</c:v>
                </c:pt>
                <c:pt idx="1310">
                  <c:v>0.64753472222222219</c:v>
                </c:pt>
                <c:pt idx="1311">
                  <c:v>0.64760416666666665</c:v>
                </c:pt>
                <c:pt idx="1312">
                  <c:v>0.64767361111111466</c:v>
                </c:pt>
                <c:pt idx="1313">
                  <c:v>0.64774305555555955</c:v>
                </c:pt>
                <c:pt idx="1314">
                  <c:v>0.64780092592592597</c:v>
                </c:pt>
                <c:pt idx="1315">
                  <c:v>0.64787037037037365</c:v>
                </c:pt>
                <c:pt idx="1316">
                  <c:v>0.64793981481481844</c:v>
                </c:pt>
                <c:pt idx="1317">
                  <c:v>0.64800925925926123</c:v>
                </c:pt>
                <c:pt idx="1318">
                  <c:v>0.64807870370370568</c:v>
                </c:pt>
                <c:pt idx="1319">
                  <c:v>0.64814814814815036</c:v>
                </c:pt>
                <c:pt idx="1320">
                  <c:v>0.64821759259259482</c:v>
                </c:pt>
                <c:pt idx="1321">
                  <c:v>0.64828703703703705</c:v>
                </c:pt>
                <c:pt idx="1322">
                  <c:v>0.64835648148148162</c:v>
                </c:pt>
                <c:pt idx="1323">
                  <c:v>0.64842592592592596</c:v>
                </c:pt>
                <c:pt idx="1324">
                  <c:v>0.6484837962962966</c:v>
                </c:pt>
                <c:pt idx="1325">
                  <c:v>0.6485532407407405</c:v>
                </c:pt>
                <c:pt idx="1326">
                  <c:v>0.64862268518518784</c:v>
                </c:pt>
                <c:pt idx="1327">
                  <c:v>0.64869212962962963</c:v>
                </c:pt>
                <c:pt idx="1328">
                  <c:v>0.64876157407407731</c:v>
                </c:pt>
                <c:pt idx="1329">
                  <c:v>0.64883101851852387</c:v>
                </c:pt>
                <c:pt idx="1330">
                  <c:v>0.648900462962963</c:v>
                </c:pt>
                <c:pt idx="1331">
                  <c:v>0.64896990740740945</c:v>
                </c:pt>
                <c:pt idx="1332">
                  <c:v>0.64903935185185191</c:v>
                </c:pt>
                <c:pt idx="1333">
                  <c:v>0.64910879629629881</c:v>
                </c:pt>
                <c:pt idx="1334">
                  <c:v>0.64917824074074071</c:v>
                </c:pt>
                <c:pt idx="1335">
                  <c:v>0.64923611111111112</c:v>
                </c:pt>
                <c:pt idx="1336">
                  <c:v>0.64930555555555791</c:v>
                </c:pt>
                <c:pt idx="1337">
                  <c:v>0.64937500000000226</c:v>
                </c:pt>
                <c:pt idx="1338">
                  <c:v>0.64944444444444671</c:v>
                </c:pt>
                <c:pt idx="1339">
                  <c:v>0.64951388888888884</c:v>
                </c:pt>
                <c:pt idx="1340">
                  <c:v>0.64958333333333362</c:v>
                </c:pt>
                <c:pt idx="1341">
                  <c:v>0.64965277777777775</c:v>
                </c:pt>
                <c:pt idx="1342">
                  <c:v>0.6497106481481506</c:v>
                </c:pt>
                <c:pt idx="1343">
                  <c:v>0.64978009259259706</c:v>
                </c:pt>
                <c:pt idx="1344">
                  <c:v>0.64984953703703985</c:v>
                </c:pt>
                <c:pt idx="1345">
                  <c:v>0.64991898148148164</c:v>
                </c:pt>
                <c:pt idx="1346">
                  <c:v>0.64998842592592598</c:v>
                </c:pt>
                <c:pt idx="1347">
                  <c:v>0.65005787037037399</c:v>
                </c:pt>
                <c:pt idx="1348">
                  <c:v>0.65012731481481678</c:v>
                </c:pt>
                <c:pt idx="1349">
                  <c:v>0.65019675925925924</c:v>
                </c:pt>
                <c:pt idx="1350">
                  <c:v>0.65026620370370369</c:v>
                </c:pt>
                <c:pt idx="1351">
                  <c:v>0.65032407407407766</c:v>
                </c:pt>
                <c:pt idx="1352">
                  <c:v>0.65039351851852234</c:v>
                </c:pt>
                <c:pt idx="1353">
                  <c:v>0.65046296296296002</c:v>
                </c:pt>
                <c:pt idx="1354">
                  <c:v>0.6505324074074077</c:v>
                </c:pt>
                <c:pt idx="1355">
                  <c:v>0.65060185185185404</c:v>
                </c:pt>
                <c:pt idx="1356">
                  <c:v>0.65067129629630027</c:v>
                </c:pt>
                <c:pt idx="1357">
                  <c:v>0.65074074074074073</c:v>
                </c:pt>
                <c:pt idx="1358">
                  <c:v>0.65081018518518563</c:v>
                </c:pt>
                <c:pt idx="1359">
                  <c:v>0.65087962962963275</c:v>
                </c:pt>
                <c:pt idx="1360">
                  <c:v>0.65093750000000061</c:v>
                </c:pt>
                <c:pt idx="1361">
                  <c:v>0.65100694444444462</c:v>
                </c:pt>
                <c:pt idx="1362">
                  <c:v>0.65107638888888963</c:v>
                </c:pt>
                <c:pt idx="1363">
                  <c:v>0.65114583333333853</c:v>
                </c:pt>
                <c:pt idx="1364">
                  <c:v>0.65121527777777954</c:v>
                </c:pt>
                <c:pt idx="1365">
                  <c:v>0.65128472222222222</c:v>
                </c:pt>
                <c:pt idx="1366">
                  <c:v>0.65135416666666668</c:v>
                </c:pt>
                <c:pt idx="1367">
                  <c:v>0.65142361111111335</c:v>
                </c:pt>
                <c:pt idx="1368">
                  <c:v>0.65149305555555792</c:v>
                </c:pt>
                <c:pt idx="1369">
                  <c:v>0.65156249999999949</c:v>
                </c:pt>
                <c:pt idx="1370">
                  <c:v>0.65162037037037435</c:v>
                </c:pt>
                <c:pt idx="1371">
                  <c:v>0.6516898148148188</c:v>
                </c:pt>
                <c:pt idx="1372">
                  <c:v>0.6517592592592617</c:v>
                </c:pt>
                <c:pt idx="1373">
                  <c:v>0.65182870370370594</c:v>
                </c:pt>
                <c:pt idx="1374">
                  <c:v>0.65189814814815084</c:v>
                </c:pt>
                <c:pt idx="1375">
                  <c:v>0.65196759259259518</c:v>
                </c:pt>
                <c:pt idx="1376">
                  <c:v>0.65203703703703764</c:v>
                </c:pt>
                <c:pt idx="1377">
                  <c:v>0.65209490740740972</c:v>
                </c:pt>
                <c:pt idx="1378">
                  <c:v>0.65217592592592599</c:v>
                </c:pt>
                <c:pt idx="1379">
                  <c:v>0.65223379629629663</c:v>
                </c:pt>
                <c:pt idx="1380">
                  <c:v>0.65230324074074053</c:v>
                </c:pt>
                <c:pt idx="1381">
                  <c:v>0.65237268518518565</c:v>
                </c:pt>
                <c:pt idx="1382">
                  <c:v>0.65244212962962966</c:v>
                </c:pt>
                <c:pt idx="1383">
                  <c:v>0.65251157407407601</c:v>
                </c:pt>
                <c:pt idx="1384">
                  <c:v>0.65258101851852246</c:v>
                </c:pt>
                <c:pt idx="1385">
                  <c:v>0.65265046296296292</c:v>
                </c:pt>
                <c:pt idx="1386">
                  <c:v>0.65271990740740971</c:v>
                </c:pt>
                <c:pt idx="1387">
                  <c:v>0.65277777777777979</c:v>
                </c:pt>
                <c:pt idx="1388">
                  <c:v>0.65284722222222447</c:v>
                </c:pt>
                <c:pt idx="1389">
                  <c:v>0.6529166666666667</c:v>
                </c:pt>
                <c:pt idx="1390">
                  <c:v>0.6529861111111116</c:v>
                </c:pt>
                <c:pt idx="1391">
                  <c:v>0.65305555555555794</c:v>
                </c:pt>
                <c:pt idx="1392">
                  <c:v>0.65312500000000284</c:v>
                </c:pt>
                <c:pt idx="1393">
                  <c:v>0.65319444444444696</c:v>
                </c:pt>
                <c:pt idx="1394">
                  <c:v>0.65326388888888964</c:v>
                </c:pt>
                <c:pt idx="1395">
                  <c:v>0.65333333333333365</c:v>
                </c:pt>
                <c:pt idx="1396">
                  <c:v>0.65340277777777778</c:v>
                </c:pt>
                <c:pt idx="1397">
                  <c:v>0.65346064814814864</c:v>
                </c:pt>
                <c:pt idx="1398">
                  <c:v>0.65353009259259576</c:v>
                </c:pt>
                <c:pt idx="1399">
                  <c:v>0.65359953703703877</c:v>
                </c:pt>
                <c:pt idx="1400">
                  <c:v>0.65366898148148345</c:v>
                </c:pt>
                <c:pt idx="1401">
                  <c:v>0.6537384259259259</c:v>
                </c:pt>
                <c:pt idx="1402">
                  <c:v>0.65380787037037436</c:v>
                </c:pt>
                <c:pt idx="1403">
                  <c:v>0.65387731481481703</c:v>
                </c:pt>
                <c:pt idx="1404">
                  <c:v>0.6539467592592596</c:v>
                </c:pt>
                <c:pt idx="1405">
                  <c:v>0.65401620370370372</c:v>
                </c:pt>
                <c:pt idx="1406">
                  <c:v>0.65408564814815084</c:v>
                </c:pt>
                <c:pt idx="1407">
                  <c:v>0.6541435185185227</c:v>
                </c:pt>
                <c:pt idx="1408">
                  <c:v>0.65421296296296028</c:v>
                </c:pt>
                <c:pt idx="1409">
                  <c:v>0.65428240740740762</c:v>
                </c:pt>
                <c:pt idx="1410">
                  <c:v>0.65435185185185185</c:v>
                </c:pt>
                <c:pt idx="1411">
                  <c:v>0.65442129629629953</c:v>
                </c:pt>
                <c:pt idx="1412">
                  <c:v>0.65449074074074076</c:v>
                </c:pt>
                <c:pt idx="1413">
                  <c:v>0.65456018518518522</c:v>
                </c:pt>
                <c:pt idx="1414">
                  <c:v>0.65462962962963356</c:v>
                </c:pt>
                <c:pt idx="1415">
                  <c:v>0.65469907407407935</c:v>
                </c:pt>
                <c:pt idx="1416">
                  <c:v>0.65475694444444565</c:v>
                </c:pt>
                <c:pt idx="1417">
                  <c:v>0.65482638888889066</c:v>
                </c:pt>
                <c:pt idx="1418">
                  <c:v>0.65489583333333867</c:v>
                </c:pt>
                <c:pt idx="1419">
                  <c:v>0.6549652777777798</c:v>
                </c:pt>
                <c:pt idx="1420">
                  <c:v>0.65503472222222225</c:v>
                </c:pt>
                <c:pt idx="1421">
                  <c:v>0.65510416666666671</c:v>
                </c:pt>
                <c:pt idx="1422">
                  <c:v>0.65517361111111361</c:v>
                </c:pt>
                <c:pt idx="1423">
                  <c:v>0.65524305555555806</c:v>
                </c:pt>
                <c:pt idx="1424">
                  <c:v>0.65531249999999996</c:v>
                </c:pt>
                <c:pt idx="1425">
                  <c:v>0.65537037037037271</c:v>
                </c:pt>
                <c:pt idx="1426">
                  <c:v>0.6554398148148175</c:v>
                </c:pt>
                <c:pt idx="1427">
                  <c:v>0.65550925925925962</c:v>
                </c:pt>
                <c:pt idx="1428">
                  <c:v>0.65557870370370364</c:v>
                </c:pt>
                <c:pt idx="1429">
                  <c:v>0.65564814814815142</c:v>
                </c:pt>
                <c:pt idx="1430">
                  <c:v>0.65571759259259599</c:v>
                </c:pt>
                <c:pt idx="1431">
                  <c:v>0.655787037037039</c:v>
                </c:pt>
                <c:pt idx="1432">
                  <c:v>0.65585648148148346</c:v>
                </c:pt>
                <c:pt idx="1433">
                  <c:v>0.65591435185185187</c:v>
                </c:pt>
                <c:pt idx="1434">
                  <c:v>0.65599537037037436</c:v>
                </c:pt>
                <c:pt idx="1435">
                  <c:v>0.65605324074074078</c:v>
                </c:pt>
                <c:pt idx="1436">
                  <c:v>0.65612268518518724</c:v>
                </c:pt>
                <c:pt idx="1437">
                  <c:v>0.65619212962962969</c:v>
                </c:pt>
                <c:pt idx="1438">
                  <c:v>0.65626157407407626</c:v>
                </c:pt>
                <c:pt idx="1439">
                  <c:v>0.6563310185185226</c:v>
                </c:pt>
                <c:pt idx="1440">
                  <c:v>0.65646990740740763</c:v>
                </c:pt>
                <c:pt idx="1441">
                  <c:v>0.65653935185185186</c:v>
                </c:pt>
                <c:pt idx="1442">
                  <c:v>0.65660879629629965</c:v>
                </c:pt>
                <c:pt idx="1443">
                  <c:v>0.65667824074074255</c:v>
                </c:pt>
                <c:pt idx="1444">
                  <c:v>0.65674768518518911</c:v>
                </c:pt>
                <c:pt idx="1445">
                  <c:v>0.65681712962962968</c:v>
                </c:pt>
                <c:pt idx="1446">
                  <c:v>0.65688657407407625</c:v>
                </c:pt>
                <c:pt idx="1447">
                  <c:v>0.6569560185185227</c:v>
                </c:pt>
                <c:pt idx="1448">
                  <c:v>0.6570138888888909</c:v>
                </c:pt>
                <c:pt idx="1449">
                  <c:v>0.65708333333333535</c:v>
                </c:pt>
                <c:pt idx="1450">
                  <c:v>0.65715277777777781</c:v>
                </c:pt>
                <c:pt idx="1451">
                  <c:v>0.6572222222222226</c:v>
                </c:pt>
                <c:pt idx="1452">
                  <c:v>0.65729166666666894</c:v>
                </c:pt>
                <c:pt idx="1453">
                  <c:v>0.65736111111111162</c:v>
                </c:pt>
                <c:pt idx="1454">
                  <c:v>0.65743055555555563</c:v>
                </c:pt>
                <c:pt idx="1455">
                  <c:v>0.65750000000000064</c:v>
                </c:pt>
                <c:pt idx="1456">
                  <c:v>0.65756944444444465</c:v>
                </c:pt>
                <c:pt idx="1457">
                  <c:v>0.65762731481481751</c:v>
                </c:pt>
                <c:pt idx="1458">
                  <c:v>0.65769675925925963</c:v>
                </c:pt>
                <c:pt idx="1459">
                  <c:v>0.65776620370370364</c:v>
                </c:pt>
                <c:pt idx="1460">
                  <c:v>0.65783564814815143</c:v>
                </c:pt>
                <c:pt idx="1461">
                  <c:v>0.657905092592598</c:v>
                </c:pt>
                <c:pt idx="1462">
                  <c:v>0.65797453703703901</c:v>
                </c:pt>
                <c:pt idx="1463">
                  <c:v>0.65804398148148346</c:v>
                </c:pt>
                <c:pt idx="1464">
                  <c:v>0.65810185185185366</c:v>
                </c:pt>
                <c:pt idx="1465">
                  <c:v>0.65817129629630033</c:v>
                </c:pt>
                <c:pt idx="1466">
                  <c:v>0.65824074074074079</c:v>
                </c:pt>
                <c:pt idx="1467">
                  <c:v>0.65831018518518525</c:v>
                </c:pt>
                <c:pt idx="1468">
                  <c:v>0.65837962962963192</c:v>
                </c:pt>
                <c:pt idx="1469">
                  <c:v>0.65844907407407804</c:v>
                </c:pt>
                <c:pt idx="1470">
                  <c:v>0.65851851851852106</c:v>
                </c:pt>
                <c:pt idx="1471">
                  <c:v>0.65858796296296063</c:v>
                </c:pt>
                <c:pt idx="1472">
                  <c:v>0.65865740740741052</c:v>
                </c:pt>
                <c:pt idx="1473">
                  <c:v>0.65872685185185265</c:v>
                </c:pt>
                <c:pt idx="1474">
                  <c:v>0.65878472222222262</c:v>
                </c:pt>
                <c:pt idx="1475">
                  <c:v>0.65885416666666663</c:v>
                </c:pt>
                <c:pt idx="1476">
                  <c:v>0.6589236111111143</c:v>
                </c:pt>
                <c:pt idx="1477">
                  <c:v>0.65899305555555876</c:v>
                </c:pt>
                <c:pt idx="1478">
                  <c:v>0.6590625</c:v>
                </c:pt>
                <c:pt idx="1479">
                  <c:v>0.65913194444444645</c:v>
                </c:pt>
                <c:pt idx="1480">
                  <c:v>0.6592013888888909</c:v>
                </c:pt>
                <c:pt idx="1481">
                  <c:v>0.65927083333333736</c:v>
                </c:pt>
                <c:pt idx="1482">
                  <c:v>0.65934027777778004</c:v>
                </c:pt>
                <c:pt idx="1483">
                  <c:v>0.65940972222222261</c:v>
                </c:pt>
                <c:pt idx="1484">
                  <c:v>0.65946759259259469</c:v>
                </c:pt>
                <c:pt idx="1485">
                  <c:v>0.65953703703703703</c:v>
                </c:pt>
                <c:pt idx="1486">
                  <c:v>0.65960648148148382</c:v>
                </c:pt>
                <c:pt idx="1487">
                  <c:v>0.65967592592592594</c:v>
                </c:pt>
                <c:pt idx="1488">
                  <c:v>0.65974537037037495</c:v>
                </c:pt>
                <c:pt idx="1489">
                  <c:v>0.65981481481481741</c:v>
                </c:pt>
                <c:pt idx="1490">
                  <c:v>0.65988425925925964</c:v>
                </c:pt>
                <c:pt idx="1491">
                  <c:v>0.65995370370370365</c:v>
                </c:pt>
                <c:pt idx="1492">
                  <c:v>0.66002314814814989</c:v>
                </c:pt>
                <c:pt idx="1493">
                  <c:v>0.66008101851852385</c:v>
                </c:pt>
                <c:pt idx="1494">
                  <c:v>0.66015046296296298</c:v>
                </c:pt>
                <c:pt idx="1495">
                  <c:v>0.66021990740740921</c:v>
                </c:pt>
                <c:pt idx="1496">
                  <c:v>0.66028935185185189</c:v>
                </c:pt>
                <c:pt idx="1497">
                  <c:v>0.66035879629629834</c:v>
                </c:pt>
                <c:pt idx="1498">
                  <c:v>0.6604282407407408</c:v>
                </c:pt>
                <c:pt idx="1499">
                  <c:v>0.6604976851851877</c:v>
                </c:pt>
                <c:pt idx="1500">
                  <c:v>0.66056712962962949</c:v>
                </c:pt>
                <c:pt idx="1501">
                  <c:v>0.66063657407407683</c:v>
                </c:pt>
                <c:pt idx="1502">
                  <c:v>0.66070601851852306</c:v>
                </c:pt>
                <c:pt idx="1503">
                  <c:v>0.66077546296296363</c:v>
                </c:pt>
                <c:pt idx="1504">
                  <c:v>0.66083333333333572</c:v>
                </c:pt>
                <c:pt idx="1505">
                  <c:v>0.66090277777777773</c:v>
                </c:pt>
                <c:pt idx="1506">
                  <c:v>0.66097222222222263</c:v>
                </c:pt>
                <c:pt idx="1507">
                  <c:v>0.66104166666666975</c:v>
                </c:pt>
                <c:pt idx="1508">
                  <c:v>0.66111111111111165</c:v>
                </c:pt>
                <c:pt idx="1509">
                  <c:v>0.66118055555555733</c:v>
                </c:pt>
                <c:pt idx="1510">
                  <c:v>0.661250000000002</c:v>
                </c:pt>
                <c:pt idx="1511">
                  <c:v>0.66131944444444646</c:v>
                </c:pt>
                <c:pt idx="1512">
                  <c:v>0.66138888888889114</c:v>
                </c:pt>
                <c:pt idx="1513">
                  <c:v>0.66144675925925933</c:v>
                </c:pt>
                <c:pt idx="1514">
                  <c:v>0.66151620370370368</c:v>
                </c:pt>
                <c:pt idx="1515">
                  <c:v>0.66158564814815013</c:v>
                </c:pt>
                <c:pt idx="1516">
                  <c:v>0.66165509259259858</c:v>
                </c:pt>
                <c:pt idx="1517">
                  <c:v>0.66172453703703926</c:v>
                </c:pt>
                <c:pt idx="1518">
                  <c:v>0.66179398148148383</c:v>
                </c:pt>
                <c:pt idx="1519">
                  <c:v>0.66186342592592551</c:v>
                </c:pt>
                <c:pt idx="1520">
                  <c:v>0.66193287037037296</c:v>
                </c:pt>
                <c:pt idx="1521">
                  <c:v>0.66199074074074071</c:v>
                </c:pt>
                <c:pt idx="1522">
                  <c:v>0.66207175925925965</c:v>
                </c:pt>
                <c:pt idx="1523">
                  <c:v>0.66212962962963218</c:v>
                </c:pt>
                <c:pt idx="1524">
                  <c:v>0.66219907407407885</c:v>
                </c:pt>
                <c:pt idx="1525">
                  <c:v>0.66226851851852175</c:v>
                </c:pt>
                <c:pt idx="1526">
                  <c:v>0.66233796296296121</c:v>
                </c:pt>
                <c:pt idx="1527">
                  <c:v>0.66240740740740933</c:v>
                </c:pt>
                <c:pt idx="1528">
                  <c:v>0.6624768518518519</c:v>
                </c:pt>
                <c:pt idx="1529">
                  <c:v>0.66254629629629846</c:v>
                </c:pt>
                <c:pt idx="1530">
                  <c:v>0.66261574074074081</c:v>
                </c:pt>
                <c:pt idx="1531">
                  <c:v>0.66267361111111511</c:v>
                </c:pt>
                <c:pt idx="1532">
                  <c:v>0.66274305555555957</c:v>
                </c:pt>
                <c:pt idx="1533">
                  <c:v>0.66281250000000003</c:v>
                </c:pt>
                <c:pt idx="1534">
                  <c:v>0.66288194444444681</c:v>
                </c:pt>
                <c:pt idx="1535">
                  <c:v>0.66295138888889105</c:v>
                </c:pt>
                <c:pt idx="1536">
                  <c:v>0.66302083333333783</c:v>
                </c:pt>
                <c:pt idx="1537">
                  <c:v>0.6630902777777804</c:v>
                </c:pt>
                <c:pt idx="1538">
                  <c:v>0.66315972222222264</c:v>
                </c:pt>
                <c:pt idx="1539">
                  <c:v>0.66322916666666665</c:v>
                </c:pt>
                <c:pt idx="1540">
                  <c:v>0.66329861111111466</c:v>
                </c:pt>
                <c:pt idx="1541">
                  <c:v>0.66335648148148163</c:v>
                </c:pt>
                <c:pt idx="1542">
                  <c:v>0.66342592592592597</c:v>
                </c:pt>
                <c:pt idx="1543">
                  <c:v>0.66349537037037365</c:v>
                </c:pt>
                <c:pt idx="1544">
                  <c:v>0.66356481481481666</c:v>
                </c:pt>
                <c:pt idx="1545">
                  <c:v>0.66363425925926123</c:v>
                </c:pt>
                <c:pt idx="1546">
                  <c:v>0.66370370370370568</c:v>
                </c:pt>
                <c:pt idx="1547">
                  <c:v>0.66377314814815036</c:v>
                </c:pt>
                <c:pt idx="1548">
                  <c:v>0.6638425925925967</c:v>
                </c:pt>
                <c:pt idx="1549">
                  <c:v>0.66391203703703705</c:v>
                </c:pt>
                <c:pt idx="1550">
                  <c:v>0.66398148148148406</c:v>
                </c:pt>
                <c:pt idx="1551">
                  <c:v>0.66403935185185181</c:v>
                </c:pt>
                <c:pt idx="1552">
                  <c:v>0.66410879629629871</c:v>
                </c:pt>
                <c:pt idx="1553">
                  <c:v>0.66417824074074072</c:v>
                </c:pt>
                <c:pt idx="1554">
                  <c:v>0.66424768518518784</c:v>
                </c:pt>
                <c:pt idx="1555">
                  <c:v>0.66431712962962952</c:v>
                </c:pt>
                <c:pt idx="1556">
                  <c:v>0.66438657407407464</c:v>
                </c:pt>
                <c:pt idx="1557">
                  <c:v>0.66445601851852176</c:v>
                </c:pt>
                <c:pt idx="1558">
                  <c:v>0.664525462962963</c:v>
                </c:pt>
                <c:pt idx="1559">
                  <c:v>0.66459490740740945</c:v>
                </c:pt>
                <c:pt idx="1560">
                  <c:v>0.66466435185185191</c:v>
                </c:pt>
                <c:pt idx="1561">
                  <c:v>0.66472222222222399</c:v>
                </c:pt>
                <c:pt idx="1562">
                  <c:v>0.66479166666667078</c:v>
                </c:pt>
                <c:pt idx="1563">
                  <c:v>0.66486111111111312</c:v>
                </c:pt>
                <c:pt idx="1564">
                  <c:v>0.66493055555555791</c:v>
                </c:pt>
                <c:pt idx="1565">
                  <c:v>0.66500000000000226</c:v>
                </c:pt>
                <c:pt idx="1566">
                  <c:v>0.66506944444444671</c:v>
                </c:pt>
                <c:pt idx="1567">
                  <c:v>0.6651388888888915</c:v>
                </c:pt>
                <c:pt idx="1568">
                  <c:v>0.66520833333333595</c:v>
                </c:pt>
                <c:pt idx="1569">
                  <c:v>0.66527777777777775</c:v>
                </c:pt>
                <c:pt idx="1570">
                  <c:v>0.66534722222222265</c:v>
                </c:pt>
                <c:pt idx="1571">
                  <c:v>0.66540509259259706</c:v>
                </c:pt>
                <c:pt idx="1572">
                  <c:v>0.66547453703703763</c:v>
                </c:pt>
                <c:pt idx="1573">
                  <c:v>0.66554398148148164</c:v>
                </c:pt>
                <c:pt idx="1574">
                  <c:v>0.66561342592592598</c:v>
                </c:pt>
                <c:pt idx="1575">
                  <c:v>0.66568287037037399</c:v>
                </c:pt>
                <c:pt idx="1576">
                  <c:v>0.66575231481481678</c:v>
                </c:pt>
                <c:pt idx="1577">
                  <c:v>0.66582175925926124</c:v>
                </c:pt>
                <c:pt idx="1578">
                  <c:v>0.66589120370370769</c:v>
                </c:pt>
                <c:pt idx="1579">
                  <c:v>0.66596064814815048</c:v>
                </c:pt>
                <c:pt idx="1580">
                  <c:v>0.6660300925925966</c:v>
                </c:pt>
                <c:pt idx="1581">
                  <c:v>0.66608796296296258</c:v>
                </c:pt>
                <c:pt idx="1582">
                  <c:v>0.66615740740740981</c:v>
                </c:pt>
                <c:pt idx="1583">
                  <c:v>0.66622685185185182</c:v>
                </c:pt>
                <c:pt idx="1584">
                  <c:v>0.66629629629629872</c:v>
                </c:pt>
                <c:pt idx="1585">
                  <c:v>0.66636574074074051</c:v>
                </c:pt>
                <c:pt idx="1586">
                  <c:v>0.66643518518518563</c:v>
                </c:pt>
                <c:pt idx="1587">
                  <c:v>0.66650462962962964</c:v>
                </c:pt>
                <c:pt idx="1588">
                  <c:v>0.66656250000000006</c:v>
                </c:pt>
                <c:pt idx="1589">
                  <c:v>0.66664351851852388</c:v>
                </c:pt>
                <c:pt idx="1590">
                  <c:v>0.66670138888889197</c:v>
                </c:pt>
                <c:pt idx="1591">
                  <c:v>0.66677083333333853</c:v>
                </c:pt>
                <c:pt idx="1592">
                  <c:v>0.66684027777778121</c:v>
                </c:pt>
                <c:pt idx="1593">
                  <c:v>0.66690972222222411</c:v>
                </c:pt>
                <c:pt idx="1594">
                  <c:v>0.66697916666666857</c:v>
                </c:pt>
                <c:pt idx="1595">
                  <c:v>0.66704861111111502</c:v>
                </c:pt>
                <c:pt idx="1596">
                  <c:v>0.66711805555555792</c:v>
                </c:pt>
                <c:pt idx="1597">
                  <c:v>0.66718749999999993</c:v>
                </c:pt>
                <c:pt idx="1598">
                  <c:v>0.66725694444444461</c:v>
                </c:pt>
                <c:pt idx="1599">
                  <c:v>0.66731481481481703</c:v>
                </c:pt>
                <c:pt idx="1600">
                  <c:v>0.66739583333333785</c:v>
                </c:pt>
                <c:pt idx="1601">
                  <c:v>0.66745370370370372</c:v>
                </c:pt>
                <c:pt idx="1602">
                  <c:v>0.66752314814814862</c:v>
                </c:pt>
                <c:pt idx="1603">
                  <c:v>0.66759259259259518</c:v>
                </c:pt>
                <c:pt idx="1604">
                  <c:v>0.66766203703703764</c:v>
                </c:pt>
                <c:pt idx="1605">
                  <c:v>0.66773148148148476</c:v>
                </c:pt>
                <c:pt idx="1606">
                  <c:v>0.66780092592592588</c:v>
                </c:pt>
                <c:pt idx="1607">
                  <c:v>0.66787037037037433</c:v>
                </c:pt>
                <c:pt idx="1608">
                  <c:v>0.66792824074074064</c:v>
                </c:pt>
                <c:pt idx="1609">
                  <c:v>0.66799768518518843</c:v>
                </c:pt>
                <c:pt idx="1610">
                  <c:v>0.66806712962962955</c:v>
                </c:pt>
                <c:pt idx="1611">
                  <c:v>0.66813657407407612</c:v>
                </c:pt>
                <c:pt idx="1612">
                  <c:v>0.66820601851852246</c:v>
                </c:pt>
                <c:pt idx="1613">
                  <c:v>0.66827546296296303</c:v>
                </c:pt>
                <c:pt idx="1614">
                  <c:v>0.66834490740740971</c:v>
                </c:pt>
                <c:pt idx="1615">
                  <c:v>0.6684143518518515</c:v>
                </c:pt>
                <c:pt idx="1616">
                  <c:v>0.66848379629629662</c:v>
                </c:pt>
                <c:pt idx="1617">
                  <c:v>0.66855324074074052</c:v>
                </c:pt>
                <c:pt idx="1618">
                  <c:v>0.6686226851851883</c:v>
                </c:pt>
                <c:pt idx="1619">
                  <c:v>0.66868055555555794</c:v>
                </c:pt>
                <c:pt idx="1620">
                  <c:v>0.66875000000000284</c:v>
                </c:pt>
                <c:pt idx="1621">
                  <c:v>0.66881944444444696</c:v>
                </c:pt>
                <c:pt idx="1622">
                  <c:v>0.66888888888889209</c:v>
                </c:pt>
                <c:pt idx="1623">
                  <c:v>0.66895833333333665</c:v>
                </c:pt>
                <c:pt idx="1624">
                  <c:v>0.66902777777777966</c:v>
                </c:pt>
                <c:pt idx="1625">
                  <c:v>0.66909722222222423</c:v>
                </c:pt>
                <c:pt idx="1626">
                  <c:v>0.66916666666666669</c:v>
                </c:pt>
                <c:pt idx="1627">
                  <c:v>0.66923611111111114</c:v>
                </c:pt>
                <c:pt idx="1628">
                  <c:v>0.66930555555555782</c:v>
                </c:pt>
                <c:pt idx="1629">
                  <c:v>0.66936342592592557</c:v>
                </c:pt>
                <c:pt idx="1630">
                  <c:v>0.6694328703703728</c:v>
                </c:pt>
                <c:pt idx="1631">
                  <c:v>0.66950231481481481</c:v>
                </c:pt>
                <c:pt idx="1632">
                  <c:v>0.6695717592592596</c:v>
                </c:pt>
                <c:pt idx="1633">
                  <c:v>0.66964120370370817</c:v>
                </c:pt>
                <c:pt idx="1634">
                  <c:v>0.66971064814815084</c:v>
                </c:pt>
                <c:pt idx="1635">
                  <c:v>0.66978009259259763</c:v>
                </c:pt>
                <c:pt idx="1636">
                  <c:v>0.66984953703704042</c:v>
                </c:pt>
                <c:pt idx="1637">
                  <c:v>0.66990740740741006</c:v>
                </c:pt>
                <c:pt idx="1638">
                  <c:v>0.66997685185185185</c:v>
                </c:pt>
                <c:pt idx="1639">
                  <c:v>0.6700462962962993</c:v>
                </c:pt>
                <c:pt idx="1640">
                  <c:v>0.67011574074074076</c:v>
                </c:pt>
                <c:pt idx="1641">
                  <c:v>0.67018518518518688</c:v>
                </c:pt>
                <c:pt idx="1642">
                  <c:v>0.67025462962963156</c:v>
                </c:pt>
                <c:pt idx="1643">
                  <c:v>0.67032407407407801</c:v>
                </c:pt>
                <c:pt idx="1644">
                  <c:v>0.67039351851852269</c:v>
                </c:pt>
                <c:pt idx="1645">
                  <c:v>0.67046296296296026</c:v>
                </c:pt>
                <c:pt idx="1646">
                  <c:v>0.6705324074074076</c:v>
                </c:pt>
                <c:pt idx="1647">
                  <c:v>0.6705902777777798</c:v>
                </c:pt>
                <c:pt idx="1648">
                  <c:v>0.67065972222222459</c:v>
                </c:pt>
                <c:pt idx="1649">
                  <c:v>0.67072916666666893</c:v>
                </c:pt>
                <c:pt idx="1650">
                  <c:v>0.67079861111111505</c:v>
                </c:pt>
                <c:pt idx="1651">
                  <c:v>0.67086805555555806</c:v>
                </c:pt>
                <c:pt idx="1652">
                  <c:v>0.67093750000000063</c:v>
                </c:pt>
                <c:pt idx="1653">
                  <c:v>0.67100694444444464</c:v>
                </c:pt>
                <c:pt idx="1654">
                  <c:v>0.67106481481481728</c:v>
                </c:pt>
                <c:pt idx="1655">
                  <c:v>0.67113425925925962</c:v>
                </c:pt>
                <c:pt idx="1656">
                  <c:v>0.67120370370370364</c:v>
                </c:pt>
                <c:pt idx="1657">
                  <c:v>0.67127314814814865</c:v>
                </c:pt>
                <c:pt idx="1658">
                  <c:v>0.67134259259259599</c:v>
                </c:pt>
                <c:pt idx="1659">
                  <c:v>0.671412037037037</c:v>
                </c:pt>
                <c:pt idx="1660">
                  <c:v>0.67148148148148346</c:v>
                </c:pt>
                <c:pt idx="1661">
                  <c:v>0.67155092592592558</c:v>
                </c:pt>
                <c:pt idx="1662">
                  <c:v>0.67162037037037436</c:v>
                </c:pt>
                <c:pt idx="1663">
                  <c:v>0.67168981481481882</c:v>
                </c:pt>
                <c:pt idx="1664">
                  <c:v>0.67175925925926183</c:v>
                </c:pt>
                <c:pt idx="1665">
                  <c:v>0.67181712962962969</c:v>
                </c:pt>
                <c:pt idx="1666">
                  <c:v>0.67188657407407648</c:v>
                </c:pt>
                <c:pt idx="1667">
                  <c:v>0.67196759259259575</c:v>
                </c:pt>
                <c:pt idx="1668">
                  <c:v>0.67202546296296362</c:v>
                </c:pt>
                <c:pt idx="1669">
                  <c:v>0.67209490740740996</c:v>
                </c:pt>
                <c:pt idx="1670">
                  <c:v>0.67216435185185153</c:v>
                </c:pt>
                <c:pt idx="1671">
                  <c:v>0.67223379629629665</c:v>
                </c:pt>
                <c:pt idx="1672">
                  <c:v>0.67230324074074066</c:v>
                </c:pt>
                <c:pt idx="1673">
                  <c:v>0.67237268518518722</c:v>
                </c:pt>
                <c:pt idx="1674">
                  <c:v>0.67244212962962968</c:v>
                </c:pt>
                <c:pt idx="1675">
                  <c:v>0.67251157407407636</c:v>
                </c:pt>
                <c:pt idx="1676">
                  <c:v>0.67256944444444622</c:v>
                </c:pt>
                <c:pt idx="1677">
                  <c:v>0.67263888888889289</c:v>
                </c:pt>
                <c:pt idx="1678">
                  <c:v>0.67270833333333735</c:v>
                </c:pt>
                <c:pt idx="1679">
                  <c:v>0.67277777777778003</c:v>
                </c:pt>
                <c:pt idx="1680">
                  <c:v>0.67284722222222471</c:v>
                </c:pt>
                <c:pt idx="1681">
                  <c:v>0.67291666666666661</c:v>
                </c:pt>
                <c:pt idx="1682">
                  <c:v>0.67298611111111162</c:v>
                </c:pt>
                <c:pt idx="1683">
                  <c:v>0.67305555555555818</c:v>
                </c:pt>
                <c:pt idx="1684">
                  <c:v>0.6731250000000033</c:v>
                </c:pt>
                <c:pt idx="1685">
                  <c:v>0.67319444444444765</c:v>
                </c:pt>
                <c:pt idx="1686">
                  <c:v>0.67326388888889077</c:v>
                </c:pt>
                <c:pt idx="1687">
                  <c:v>0.67332175925925963</c:v>
                </c:pt>
                <c:pt idx="1688">
                  <c:v>0.67339120370370686</c:v>
                </c:pt>
                <c:pt idx="1689">
                  <c:v>0.67346064814814965</c:v>
                </c:pt>
                <c:pt idx="1690">
                  <c:v>0.67353009259259622</c:v>
                </c:pt>
                <c:pt idx="1691">
                  <c:v>0.67359953703703901</c:v>
                </c:pt>
                <c:pt idx="1692">
                  <c:v>0.67366898148148346</c:v>
                </c:pt>
                <c:pt idx="1693">
                  <c:v>0.67373842592592592</c:v>
                </c:pt>
                <c:pt idx="1694">
                  <c:v>0.67380787037037437</c:v>
                </c:pt>
                <c:pt idx="1695">
                  <c:v>0.67387731481481705</c:v>
                </c:pt>
                <c:pt idx="1696">
                  <c:v>0.67393518518518736</c:v>
                </c:pt>
                <c:pt idx="1697">
                  <c:v>0.67400462962963192</c:v>
                </c:pt>
                <c:pt idx="1698">
                  <c:v>0.67407407407407804</c:v>
                </c:pt>
                <c:pt idx="1699">
                  <c:v>0.67414351851852305</c:v>
                </c:pt>
                <c:pt idx="1700">
                  <c:v>0.67421296296296063</c:v>
                </c:pt>
                <c:pt idx="1701">
                  <c:v>0.67428240740740764</c:v>
                </c:pt>
                <c:pt idx="1702">
                  <c:v>0.67435185185185265</c:v>
                </c:pt>
                <c:pt idx="1703">
                  <c:v>0.67442129629629977</c:v>
                </c:pt>
                <c:pt idx="1704">
                  <c:v>0.67449074074074078</c:v>
                </c:pt>
                <c:pt idx="1705">
                  <c:v>0.6745486111111143</c:v>
                </c:pt>
                <c:pt idx="1706">
                  <c:v>0.67461805555555876</c:v>
                </c:pt>
                <c:pt idx="1707">
                  <c:v>0.67468750000000177</c:v>
                </c:pt>
                <c:pt idx="1708">
                  <c:v>0.67475694444444645</c:v>
                </c:pt>
                <c:pt idx="1709">
                  <c:v>0.6748263888888909</c:v>
                </c:pt>
                <c:pt idx="1710">
                  <c:v>0.67489583333333936</c:v>
                </c:pt>
                <c:pt idx="1711">
                  <c:v>0.67496527777778004</c:v>
                </c:pt>
                <c:pt idx="1712">
                  <c:v>0.67503472222222261</c:v>
                </c:pt>
                <c:pt idx="1713">
                  <c:v>0.67510416666666673</c:v>
                </c:pt>
                <c:pt idx="1714">
                  <c:v>0.67517361111111385</c:v>
                </c:pt>
                <c:pt idx="1715">
                  <c:v>0.67523148148148382</c:v>
                </c:pt>
                <c:pt idx="1716">
                  <c:v>0.6753009259259255</c:v>
                </c:pt>
                <c:pt idx="1717">
                  <c:v>0.67537037037037295</c:v>
                </c:pt>
                <c:pt idx="1718">
                  <c:v>0.67543981481481741</c:v>
                </c:pt>
                <c:pt idx="1719">
                  <c:v>0.67550925925925964</c:v>
                </c:pt>
                <c:pt idx="1720">
                  <c:v>0.67557870370370365</c:v>
                </c:pt>
                <c:pt idx="1721">
                  <c:v>0.67564814814815177</c:v>
                </c:pt>
                <c:pt idx="1722">
                  <c:v>0.67571759259259656</c:v>
                </c:pt>
                <c:pt idx="1723">
                  <c:v>0.67578703703703902</c:v>
                </c:pt>
                <c:pt idx="1724">
                  <c:v>0.67584490740741099</c:v>
                </c:pt>
                <c:pt idx="1725">
                  <c:v>0.67591435185185178</c:v>
                </c:pt>
                <c:pt idx="1726">
                  <c:v>0.67598379629629834</c:v>
                </c:pt>
                <c:pt idx="1727">
                  <c:v>0.67605324074074069</c:v>
                </c:pt>
                <c:pt idx="1728">
                  <c:v>0.6761226851851877</c:v>
                </c:pt>
                <c:pt idx="1729">
                  <c:v>0.6761921296296296</c:v>
                </c:pt>
                <c:pt idx="1730">
                  <c:v>0.67626157407407683</c:v>
                </c:pt>
                <c:pt idx="1731">
                  <c:v>0.6763194444444468</c:v>
                </c:pt>
                <c:pt idx="1732">
                  <c:v>0.67638888888889115</c:v>
                </c:pt>
                <c:pt idx="1733">
                  <c:v>0.67645833333333572</c:v>
                </c:pt>
                <c:pt idx="1734">
                  <c:v>0.67652777777777784</c:v>
                </c:pt>
                <c:pt idx="1735">
                  <c:v>0.67659722222222263</c:v>
                </c:pt>
                <c:pt idx="1736">
                  <c:v>0.67666666666666664</c:v>
                </c:pt>
                <c:pt idx="1737">
                  <c:v>0.67673611111111165</c:v>
                </c:pt>
                <c:pt idx="1738">
                  <c:v>0.6768055555555591</c:v>
                </c:pt>
                <c:pt idx="1739">
                  <c:v>0.67687500000000389</c:v>
                </c:pt>
                <c:pt idx="1740">
                  <c:v>0.67693287037037353</c:v>
                </c:pt>
                <c:pt idx="1741">
                  <c:v>0.67700231481481565</c:v>
                </c:pt>
                <c:pt idx="1742">
                  <c:v>0.677071759259261</c:v>
                </c:pt>
                <c:pt idx="1743">
                  <c:v>0.67714120370370756</c:v>
                </c:pt>
                <c:pt idx="1744">
                  <c:v>0.67721064814815013</c:v>
                </c:pt>
                <c:pt idx="1745">
                  <c:v>0.67728009259259669</c:v>
                </c:pt>
                <c:pt idx="1746">
                  <c:v>0.67734953703703926</c:v>
                </c:pt>
                <c:pt idx="1747">
                  <c:v>0.67741898148148161</c:v>
                </c:pt>
                <c:pt idx="1748">
                  <c:v>0.67748842592592551</c:v>
                </c:pt>
                <c:pt idx="1749">
                  <c:v>0.67755787037037296</c:v>
                </c:pt>
                <c:pt idx="1750">
                  <c:v>0.67761574074074071</c:v>
                </c:pt>
                <c:pt idx="1751">
                  <c:v>0.67768518518518783</c:v>
                </c:pt>
                <c:pt idx="1752">
                  <c:v>0.67776620370370555</c:v>
                </c:pt>
                <c:pt idx="1753">
                  <c:v>0.67783564814815211</c:v>
                </c:pt>
                <c:pt idx="1754">
                  <c:v>0.67789351851852386</c:v>
                </c:pt>
                <c:pt idx="1755">
                  <c:v>0.67796296296296121</c:v>
                </c:pt>
                <c:pt idx="1756">
                  <c:v>0.67803240740740922</c:v>
                </c:pt>
                <c:pt idx="1757">
                  <c:v>0.6781018518518539</c:v>
                </c:pt>
                <c:pt idx="1758">
                  <c:v>0.67817129629630024</c:v>
                </c:pt>
                <c:pt idx="1759">
                  <c:v>0.67824074074074081</c:v>
                </c:pt>
                <c:pt idx="1760">
                  <c:v>0.67831018518518515</c:v>
                </c:pt>
                <c:pt idx="1761">
                  <c:v>0.67837962962963194</c:v>
                </c:pt>
                <c:pt idx="1762">
                  <c:v>0.67844907407407873</c:v>
                </c:pt>
                <c:pt idx="1763">
                  <c:v>0.6785069444444447</c:v>
                </c:pt>
                <c:pt idx="1764">
                  <c:v>0.67857638888888883</c:v>
                </c:pt>
                <c:pt idx="1765">
                  <c:v>0.67864583333333972</c:v>
                </c:pt>
                <c:pt idx="1766">
                  <c:v>0.6787152777777804</c:v>
                </c:pt>
                <c:pt idx="1767">
                  <c:v>0.67878472222222264</c:v>
                </c:pt>
                <c:pt idx="1768">
                  <c:v>0.67885416666666665</c:v>
                </c:pt>
                <c:pt idx="1769">
                  <c:v>0.67892361111111466</c:v>
                </c:pt>
                <c:pt idx="1770">
                  <c:v>0.67899305555555955</c:v>
                </c:pt>
                <c:pt idx="1771">
                  <c:v>0.67905092592592586</c:v>
                </c:pt>
                <c:pt idx="1772">
                  <c:v>0.67912037037037365</c:v>
                </c:pt>
                <c:pt idx="1773">
                  <c:v>0.67918981481481833</c:v>
                </c:pt>
                <c:pt idx="1774">
                  <c:v>0.67925925925926134</c:v>
                </c:pt>
                <c:pt idx="1775">
                  <c:v>0.67932870370370568</c:v>
                </c:pt>
                <c:pt idx="1776">
                  <c:v>0.67939814814815058</c:v>
                </c:pt>
                <c:pt idx="1777">
                  <c:v>0.67946759259259482</c:v>
                </c:pt>
                <c:pt idx="1778">
                  <c:v>0.67953703703703694</c:v>
                </c:pt>
                <c:pt idx="1779">
                  <c:v>0.67960648148148406</c:v>
                </c:pt>
                <c:pt idx="1780">
                  <c:v>0.67967592592592585</c:v>
                </c:pt>
                <c:pt idx="1781">
                  <c:v>0.67974537037037552</c:v>
                </c:pt>
                <c:pt idx="1782">
                  <c:v>0.67980324074074072</c:v>
                </c:pt>
                <c:pt idx="1783">
                  <c:v>0.67987268518518784</c:v>
                </c:pt>
                <c:pt idx="1784">
                  <c:v>0.67994212962962963</c:v>
                </c:pt>
                <c:pt idx="1785">
                  <c:v>0.68001157407407464</c:v>
                </c:pt>
                <c:pt idx="1786">
                  <c:v>0.68008101851852176</c:v>
                </c:pt>
                <c:pt idx="1787">
                  <c:v>0.68015046296296156</c:v>
                </c:pt>
                <c:pt idx="1788">
                  <c:v>0.68021990740740745</c:v>
                </c:pt>
                <c:pt idx="1789">
                  <c:v>0.68028935185185158</c:v>
                </c:pt>
                <c:pt idx="1790">
                  <c:v>0.6803587962962967</c:v>
                </c:pt>
                <c:pt idx="1791">
                  <c:v>0.68042824074074049</c:v>
                </c:pt>
                <c:pt idx="1792">
                  <c:v>0.68049768518518561</c:v>
                </c:pt>
                <c:pt idx="1793">
                  <c:v>0.68055555555555569</c:v>
                </c:pt>
                <c:pt idx="1794">
                  <c:v>0.68062500000000226</c:v>
                </c:pt>
                <c:pt idx="1795">
                  <c:v>0.68069444444444671</c:v>
                </c:pt>
                <c:pt idx="1796">
                  <c:v>0.68076388888888895</c:v>
                </c:pt>
                <c:pt idx="1797">
                  <c:v>0.68083333333333362</c:v>
                </c:pt>
                <c:pt idx="1798">
                  <c:v>0.68090277777777752</c:v>
                </c:pt>
                <c:pt idx="1799">
                  <c:v>0.6809722222222222</c:v>
                </c:pt>
                <c:pt idx="1800">
                  <c:v>0.68103009259259506</c:v>
                </c:pt>
                <c:pt idx="1801">
                  <c:v>0.68111111111111111</c:v>
                </c:pt>
                <c:pt idx="1802">
                  <c:v>0.68118055555555568</c:v>
                </c:pt>
                <c:pt idx="1803">
                  <c:v>0.68123842592592398</c:v>
                </c:pt>
                <c:pt idx="1804">
                  <c:v>0.6813078703703721</c:v>
                </c:pt>
                <c:pt idx="1805">
                  <c:v>0.68137731481481489</c:v>
                </c:pt>
                <c:pt idx="1806">
                  <c:v>0.68144675925925857</c:v>
                </c:pt>
                <c:pt idx="1807">
                  <c:v>0.68151620370370358</c:v>
                </c:pt>
                <c:pt idx="1808">
                  <c:v>0.68158564814814815</c:v>
                </c:pt>
                <c:pt idx="1809">
                  <c:v>0.6816550925925966</c:v>
                </c:pt>
                <c:pt idx="1810">
                  <c:v>0.68172453703703761</c:v>
                </c:pt>
                <c:pt idx="1811">
                  <c:v>0.68188657407407405</c:v>
                </c:pt>
                <c:pt idx="1812">
                  <c:v>0.68195601851852106</c:v>
                </c:pt>
                <c:pt idx="1813">
                  <c:v>0.68202546296296296</c:v>
                </c:pt>
                <c:pt idx="1814">
                  <c:v>0.6820833333333336</c:v>
                </c:pt>
                <c:pt idx="1815">
                  <c:v>0.6821527777777775</c:v>
                </c:pt>
                <c:pt idx="1816">
                  <c:v>0.68222222222222229</c:v>
                </c:pt>
                <c:pt idx="1817">
                  <c:v>0.68229166666666663</c:v>
                </c:pt>
                <c:pt idx="1818">
                  <c:v>0.68236111111111108</c:v>
                </c:pt>
                <c:pt idx="1819">
                  <c:v>0.68243055555555554</c:v>
                </c:pt>
                <c:pt idx="1820">
                  <c:v>0.6825</c:v>
                </c:pt>
                <c:pt idx="1821">
                  <c:v>0.68255787037037063</c:v>
                </c:pt>
                <c:pt idx="1822">
                  <c:v>0.68262731481481564</c:v>
                </c:pt>
                <c:pt idx="1823">
                  <c:v>0.68269675925925932</c:v>
                </c:pt>
                <c:pt idx="1824">
                  <c:v>0.68276620370370367</c:v>
                </c:pt>
                <c:pt idx="1825">
                  <c:v>0.68283564814815023</c:v>
                </c:pt>
                <c:pt idx="1826">
                  <c:v>0.68290509259259657</c:v>
                </c:pt>
                <c:pt idx="1827">
                  <c:v>0.68297453703703714</c:v>
                </c:pt>
                <c:pt idx="1828">
                  <c:v>0.6830439814814816</c:v>
                </c:pt>
                <c:pt idx="1829">
                  <c:v>0.68311342592592339</c:v>
                </c:pt>
                <c:pt idx="1830">
                  <c:v>0.68317129629629858</c:v>
                </c:pt>
                <c:pt idx="1831">
                  <c:v>0.68324074074074059</c:v>
                </c:pt>
                <c:pt idx="1832">
                  <c:v>0.68331018518518516</c:v>
                </c:pt>
                <c:pt idx="1833">
                  <c:v>0.68337962962962961</c:v>
                </c:pt>
                <c:pt idx="1834">
                  <c:v>0.68344907407407685</c:v>
                </c:pt>
                <c:pt idx="1835">
                  <c:v>0.68351851851851864</c:v>
                </c:pt>
                <c:pt idx="1836">
                  <c:v>0.68358796296295909</c:v>
                </c:pt>
                <c:pt idx="1837">
                  <c:v>0.68365740740740921</c:v>
                </c:pt>
                <c:pt idx="1838">
                  <c:v>0.68372685185185178</c:v>
                </c:pt>
                <c:pt idx="1839">
                  <c:v>0.68379629629629834</c:v>
                </c:pt>
                <c:pt idx="1840">
                  <c:v>0.68385416666666676</c:v>
                </c:pt>
                <c:pt idx="1841">
                  <c:v>0.68392361111111288</c:v>
                </c:pt>
                <c:pt idx="1842">
                  <c:v>0.68399305555555745</c:v>
                </c:pt>
                <c:pt idx="1843">
                  <c:v>0.68406249999999957</c:v>
                </c:pt>
                <c:pt idx="1844">
                  <c:v>0.6841319444444447</c:v>
                </c:pt>
                <c:pt idx="1845">
                  <c:v>0.68420138888888893</c:v>
                </c:pt>
                <c:pt idx="1846">
                  <c:v>0.68427083333333572</c:v>
                </c:pt>
                <c:pt idx="1847">
                  <c:v>0.68434027777777784</c:v>
                </c:pt>
                <c:pt idx="1848">
                  <c:v>0.68440972222222218</c:v>
                </c:pt>
                <c:pt idx="1849">
                  <c:v>0.68447916666666653</c:v>
                </c:pt>
                <c:pt idx="1850">
                  <c:v>0.68454861111111165</c:v>
                </c:pt>
                <c:pt idx="1851">
                  <c:v>0.68461805555555733</c:v>
                </c:pt>
                <c:pt idx="1852">
                  <c:v>0.68467592592592597</c:v>
                </c:pt>
                <c:pt idx="1853">
                  <c:v>0.68474537037037353</c:v>
                </c:pt>
                <c:pt idx="1854">
                  <c:v>0.68481481481481565</c:v>
                </c:pt>
                <c:pt idx="1855">
                  <c:v>0.68488425925925922</c:v>
                </c:pt>
                <c:pt idx="1856">
                  <c:v>0.68495370370370379</c:v>
                </c:pt>
                <c:pt idx="1857">
                  <c:v>0.68502314814814813</c:v>
                </c:pt>
                <c:pt idx="1858">
                  <c:v>0.68509259259259492</c:v>
                </c:pt>
                <c:pt idx="1859">
                  <c:v>0.68516203703703649</c:v>
                </c:pt>
                <c:pt idx="1860">
                  <c:v>0.68523148148148161</c:v>
                </c:pt>
                <c:pt idx="1861">
                  <c:v>0.68528935185185158</c:v>
                </c:pt>
                <c:pt idx="1862">
                  <c:v>0.6853587962962967</c:v>
                </c:pt>
                <c:pt idx="1863">
                  <c:v>0.68542824074074049</c:v>
                </c:pt>
                <c:pt idx="1864">
                  <c:v>0.68549768518518561</c:v>
                </c:pt>
                <c:pt idx="1865">
                  <c:v>0.68556712962962729</c:v>
                </c:pt>
                <c:pt idx="1866">
                  <c:v>0.68563657407407463</c:v>
                </c:pt>
                <c:pt idx="1867">
                  <c:v>0.68570601851852175</c:v>
                </c:pt>
                <c:pt idx="1868">
                  <c:v>0.68577546296296299</c:v>
                </c:pt>
                <c:pt idx="1869">
                  <c:v>0.68584490740740922</c:v>
                </c:pt>
                <c:pt idx="1870">
                  <c:v>0.68591435185185157</c:v>
                </c:pt>
                <c:pt idx="1871">
                  <c:v>0.68598379629629624</c:v>
                </c:pt>
                <c:pt idx="1872">
                  <c:v>0.68604166666666844</c:v>
                </c:pt>
                <c:pt idx="1873">
                  <c:v>0.68611111111111101</c:v>
                </c:pt>
                <c:pt idx="1874">
                  <c:v>0.68618055555555568</c:v>
                </c:pt>
                <c:pt idx="1875">
                  <c:v>0.68624999999999992</c:v>
                </c:pt>
                <c:pt idx="1876">
                  <c:v>0.6863194444444447</c:v>
                </c:pt>
                <c:pt idx="1877">
                  <c:v>0.68638888888888883</c:v>
                </c:pt>
                <c:pt idx="1878">
                  <c:v>0.68645833333333361</c:v>
                </c:pt>
                <c:pt idx="1879">
                  <c:v>0.68652777777777751</c:v>
                </c:pt>
                <c:pt idx="1880">
                  <c:v>0.68659722222222219</c:v>
                </c:pt>
                <c:pt idx="1881">
                  <c:v>0.68665509259259661</c:v>
                </c:pt>
                <c:pt idx="1882">
                  <c:v>0.68672453703703762</c:v>
                </c:pt>
                <c:pt idx="1883">
                  <c:v>0.68679398148148163</c:v>
                </c:pt>
                <c:pt idx="1884">
                  <c:v>0.68686342592592387</c:v>
                </c:pt>
                <c:pt idx="1885">
                  <c:v>0.68693287037037065</c:v>
                </c:pt>
                <c:pt idx="1886">
                  <c:v>0.68700231481481477</c:v>
                </c:pt>
                <c:pt idx="1887">
                  <c:v>0.68707175925925934</c:v>
                </c:pt>
                <c:pt idx="1888">
                  <c:v>0.68712962962962965</c:v>
                </c:pt>
                <c:pt idx="1889">
                  <c:v>0.68719907407407765</c:v>
                </c:pt>
                <c:pt idx="1890">
                  <c:v>0.68726851851852044</c:v>
                </c:pt>
                <c:pt idx="1891">
                  <c:v>0.6873379629629599</c:v>
                </c:pt>
                <c:pt idx="1892">
                  <c:v>0.68740740740740769</c:v>
                </c:pt>
                <c:pt idx="1893">
                  <c:v>0.68747685185185159</c:v>
                </c:pt>
              </c:numCache>
            </c:numRef>
          </c:cat>
          <c:val>
            <c:numRef>
              <c:f>Операция!$P$2:$P$1895</c:f>
              <c:numCache>
                <c:formatCode>General</c:formatCode>
                <c:ptCount val="1894"/>
                <c:pt idx="0">
                  <c:v>0</c:v>
                </c:pt>
                <c:pt idx="1">
                  <c:v>62</c:v>
                </c:pt>
                <c:pt idx="2">
                  <c:v>61</c:v>
                </c:pt>
                <c:pt idx="3">
                  <c:v>61</c:v>
                </c:pt>
                <c:pt idx="4">
                  <c:v>60</c:v>
                </c:pt>
                <c:pt idx="5">
                  <c:v>61</c:v>
                </c:pt>
                <c:pt idx="6">
                  <c:v>63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62</c:v>
                </c:pt>
                <c:pt idx="11">
                  <c:v>60</c:v>
                </c:pt>
                <c:pt idx="12">
                  <c:v>59</c:v>
                </c:pt>
                <c:pt idx="13">
                  <c:v>57</c:v>
                </c:pt>
                <c:pt idx="14">
                  <c:v>59</c:v>
                </c:pt>
                <c:pt idx="15">
                  <c:v>61</c:v>
                </c:pt>
                <c:pt idx="16">
                  <c:v>59</c:v>
                </c:pt>
                <c:pt idx="17">
                  <c:v>56</c:v>
                </c:pt>
                <c:pt idx="18">
                  <c:v>55</c:v>
                </c:pt>
                <c:pt idx="19">
                  <c:v>60</c:v>
                </c:pt>
                <c:pt idx="20">
                  <c:v>58</c:v>
                </c:pt>
                <c:pt idx="21">
                  <c:v>55</c:v>
                </c:pt>
                <c:pt idx="22">
                  <c:v>53</c:v>
                </c:pt>
                <c:pt idx="23">
                  <c:v>57</c:v>
                </c:pt>
                <c:pt idx="24">
                  <c:v>60</c:v>
                </c:pt>
                <c:pt idx="25">
                  <c:v>57</c:v>
                </c:pt>
                <c:pt idx="26">
                  <c:v>54</c:v>
                </c:pt>
                <c:pt idx="27">
                  <c:v>54</c:v>
                </c:pt>
                <c:pt idx="28">
                  <c:v>53</c:v>
                </c:pt>
                <c:pt idx="29">
                  <c:v>62</c:v>
                </c:pt>
                <c:pt idx="30">
                  <c:v>62</c:v>
                </c:pt>
                <c:pt idx="31">
                  <c:v>61</c:v>
                </c:pt>
                <c:pt idx="32">
                  <c:v>62</c:v>
                </c:pt>
                <c:pt idx="33">
                  <c:v>63</c:v>
                </c:pt>
                <c:pt idx="34">
                  <c:v>64</c:v>
                </c:pt>
                <c:pt idx="35">
                  <c:v>63</c:v>
                </c:pt>
                <c:pt idx="36">
                  <c:v>64</c:v>
                </c:pt>
                <c:pt idx="37">
                  <c:v>65</c:v>
                </c:pt>
                <c:pt idx="38">
                  <c:v>63</c:v>
                </c:pt>
                <c:pt idx="39">
                  <c:v>64</c:v>
                </c:pt>
                <c:pt idx="40">
                  <c:v>64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  <c:pt idx="44">
                  <c:v>64</c:v>
                </c:pt>
                <c:pt idx="45">
                  <c:v>61</c:v>
                </c:pt>
                <c:pt idx="46">
                  <c:v>60</c:v>
                </c:pt>
                <c:pt idx="47">
                  <c:v>59</c:v>
                </c:pt>
                <c:pt idx="48">
                  <c:v>61</c:v>
                </c:pt>
                <c:pt idx="49">
                  <c:v>62</c:v>
                </c:pt>
                <c:pt idx="50">
                  <c:v>62</c:v>
                </c:pt>
                <c:pt idx="51">
                  <c:v>64</c:v>
                </c:pt>
                <c:pt idx="52">
                  <c:v>64</c:v>
                </c:pt>
                <c:pt idx="53">
                  <c:v>65</c:v>
                </c:pt>
                <c:pt idx="54">
                  <c:v>66</c:v>
                </c:pt>
                <c:pt idx="55">
                  <c:v>67</c:v>
                </c:pt>
                <c:pt idx="56">
                  <c:v>69</c:v>
                </c:pt>
                <c:pt idx="57">
                  <c:v>69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70</c:v>
                </c:pt>
                <c:pt idx="63">
                  <c:v>70</c:v>
                </c:pt>
                <c:pt idx="64">
                  <c:v>70</c:v>
                </c:pt>
                <c:pt idx="65">
                  <c:v>70</c:v>
                </c:pt>
                <c:pt idx="66">
                  <c:v>70</c:v>
                </c:pt>
                <c:pt idx="67">
                  <c:v>70</c:v>
                </c:pt>
                <c:pt idx="68">
                  <c:v>70</c:v>
                </c:pt>
                <c:pt idx="69">
                  <c:v>72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76</c:v>
                </c:pt>
                <c:pt idx="74">
                  <c:v>76</c:v>
                </c:pt>
                <c:pt idx="75">
                  <c:v>76</c:v>
                </c:pt>
                <c:pt idx="76">
                  <c:v>76</c:v>
                </c:pt>
                <c:pt idx="77">
                  <c:v>76</c:v>
                </c:pt>
                <c:pt idx="78">
                  <c:v>76</c:v>
                </c:pt>
                <c:pt idx="79">
                  <c:v>76</c:v>
                </c:pt>
                <c:pt idx="80">
                  <c:v>75</c:v>
                </c:pt>
                <c:pt idx="81">
                  <c:v>75</c:v>
                </c:pt>
                <c:pt idx="82">
                  <c:v>73</c:v>
                </c:pt>
                <c:pt idx="83">
                  <c:v>73</c:v>
                </c:pt>
                <c:pt idx="84">
                  <c:v>73</c:v>
                </c:pt>
                <c:pt idx="85">
                  <c:v>71</c:v>
                </c:pt>
                <c:pt idx="86">
                  <c:v>70</c:v>
                </c:pt>
                <c:pt idx="87">
                  <c:v>69</c:v>
                </c:pt>
                <c:pt idx="88">
                  <c:v>69</c:v>
                </c:pt>
                <c:pt idx="89">
                  <c:v>67</c:v>
                </c:pt>
                <c:pt idx="90">
                  <c:v>66</c:v>
                </c:pt>
                <c:pt idx="91">
                  <c:v>65</c:v>
                </c:pt>
                <c:pt idx="92">
                  <c:v>67</c:v>
                </c:pt>
                <c:pt idx="93">
                  <c:v>70</c:v>
                </c:pt>
                <c:pt idx="94">
                  <c:v>66</c:v>
                </c:pt>
                <c:pt idx="95">
                  <c:v>65</c:v>
                </c:pt>
                <c:pt idx="96">
                  <c:v>65</c:v>
                </c:pt>
                <c:pt idx="97">
                  <c:v>64</c:v>
                </c:pt>
                <c:pt idx="98">
                  <c:v>64</c:v>
                </c:pt>
                <c:pt idx="99">
                  <c:v>66</c:v>
                </c:pt>
                <c:pt idx="100">
                  <c:v>64</c:v>
                </c:pt>
                <c:pt idx="101">
                  <c:v>64</c:v>
                </c:pt>
                <c:pt idx="102">
                  <c:v>63</c:v>
                </c:pt>
                <c:pt idx="103">
                  <c:v>63</c:v>
                </c:pt>
                <c:pt idx="104">
                  <c:v>64</c:v>
                </c:pt>
                <c:pt idx="105">
                  <c:v>63</c:v>
                </c:pt>
                <c:pt idx="106">
                  <c:v>64</c:v>
                </c:pt>
                <c:pt idx="107">
                  <c:v>63</c:v>
                </c:pt>
                <c:pt idx="108">
                  <c:v>63</c:v>
                </c:pt>
                <c:pt idx="109">
                  <c:v>62</c:v>
                </c:pt>
                <c:pt idx="110">
                  <c:v>62</c:v>
                </c:pt>
                <c:pt idx="111">
                  <c:v>61</c:v>
                </c:pt>
                <c:pt idx="112">
                  <c:v>61</c:v>
                </c:pt>
                <c:pt idx="113">
                  <c:v>62</c:v>
                </c:pt>
                <c:pt idx="114">
                  <c:v>61</c:v>
                </c:pt>
                <c:pt idx="115">
                  <c:v>61</c:v>
                </c:pt>
                <c:pt idx="116">
                  <c:v>60</c:v>
                </c:pt>
                <c:pt idx="117">
                  <c:v>60</c:v>
                </c:pt>
                <c:pt idx="118">
                  <c:v>58</c:v>
                </c:pt>
                <c:pt idx="119">
                  <c:v>58</c:v>
                </c:pt>
                <c:pt idx="120">
                  <c:v>57</c:v>
                </c:pt>
                <c:pt idx="121">
                  <c:v>58</c:v>
                </c:pt>
                <c:pt idx="122">
                  <c:v>57</c:v>
                </c:pt>
                <c:pt idx="123">
                  <c:v>56</c:v>
                </c:pt>
                <c:pt idx="124">
                  <c:v>55</c:v>
                </c:pt>
                <c:pt idx="125">
                  <c:v>54</c:v>
                </c:pt>
                <c:pt idx="126">
                  <c:v>52</c:v>
                </c:pt>
                <c:pt idx="127">
                  <c:v>54</c:v>
                </c:pt>
                <c:pt idx="128">
                  <c:v>54</c:v>
                </c:pt>
                <c:pt idx="129">
                  <c:v>54</c:v>
                </c:pt>
                <c:pt idx="130">
                  <c:v>53</c:v>
                </c:pt>
                <c:pt idx="131">
                  <c:v>52</c:v>
                </c:pt>
                <c:pt idx="132">
                  <c:v>52</c:v>
                </c:pt>
                <c:pt idx="133">
                  <c:v>48</c:v>
                </c:pt>
                <c:pt idx="134">
                  <c:v>51</c:v>
                </c:pt>
                <c:pt idx="135">
                  <c:v>51</c:v>
                </c:pt>
                <c:pt idx="136">
                  <c:v>50</c:v>
                </c:pt>
                <c:pt idx="137">
                  <c:v>49</c:v>
                </c:pt>
                <c:pt idx="138">
                  <c:v>48</c:v>
                </c:pt>
                <c:pt idx="139">
                  <c:v>49</c:v>
                </c:pt>
                <c:pt idx="140">
                  <c:v>49</c:v>
                </c:pt>
                <c:pt idx="141">
                  <c:v>49</c:v>
                </c:pt>
                <c:pt idx="142">
                  <c:v>49</c:v>
                </c:pt>
                <c:pt idx="143">
                  <c:v>48</c:v>
                </c:pt>
                <c:pt idx="144">
                  <c:v>49</c:v>
                </c:pt>
                <c:pt idx="145">
                  <c:v>49</c:v>
                </c:pt>
                <c:pt idx="146">
                  <c:v>49</c:v>
                </c:pt>
                <c:pt idx="147">
                  <c:v>48</c:v>
                </c:pt>
                <c:pt idx="148">
                  <c:v>47</c:v>
                </c:pt>
                <c:pt idx="149">
                  <c:v>47</c:v>
                </c:pt>
                <c:pt idx="150">
                  <c:v>47</c:v>
                </c:pt>
                <c:pt idx="151">
                  <c:v>47</c:v>
                </c:pt>
                <c:pt idx="152">
                  <c:v>48</c:v>
                </c:pt>
                <c:pt idx="153">
                  <c:v>47</c:v>
                </c:pt>
                <c:pt idx="154">
                  <c:v>47</c:v>
                </c:pt>
                <c:pt idx="155">
                  <c:v>47</c:v>
                </c:pt>
                <c:pt idx="156">
                  <c:v>47</c:v>
                </c:pt>
                <c:pt idx="157">
                  <c:v>49</c:v>
                </c:pt>
                <c:pt idx="158">
                  <c:v>49</c:v>
                </c:pt>
                <c:pt idx="159">
                  <c:v>51</c:v>
                </c:pt>
                <c:pt idx="160">
                  <c:v>51</c:v>
                </c:pt>
                <c:pt idx="161">
                  <c:v>52</c:v>
                </c:pt>
                <c:pt idx="162">
                  <c:v>55</c:v>
                </c:pt>
                <c:pt idx="163">
                  <c:v>55</c:v>
                </c:pt>
                <c:pt idx="164">
                  <c:v>54</c:v>
                </c:pt>
                <c:pt idx="165">
                  <c:v>51</c:v>
                </c:pt>
                <c:pt idx="166">
                  <c:v>53</c:v>
                </c:pt>
                <c:pt idx="167">
                  <c:v>56</c:v>
                </c:pt>
                <c:pt idx="168">
                  <c:v>59</c:v>
                </c:pt>
                <c:pt idx="169">
                  <c:v>60</c:v>
                </c:pt>
                <c:pt idx="170">
                  <c:v>61</c:v>
                </c:pt>
                <c:pt idx="171">
                  <c:v>61</c:v>
                </c:pt>
                <c:pt idx="172">
                  <c:v>61</c:v>
                </c:pt>
                <c:pt idx="173">
                  <c:v>60</c:v>
                </c:pt>
                <c:pt idx="174">
                  <c:v>60</c:v>
                </c:pt>
                <c:pt idx="175">
                  <c:v>61</c:v>
                </c:pt>
                <c:pt idx="176">
                  <c:v>57</c:v>
                </c:pt>
                <c:pt idx="177">
                  <c:v>60</c:v>
                </c:pt>
                <c:pt idx="178">
                  <c:v>60</c:v>
                </c:pt>
                <c:pt idx="179">
                  <c:v>60</c:v>
                </c:pt>
                <c:pt idx="180">
                  <c:v>61</c:v>
                </c:pt>
                <c:pt idx="181">
                  <c:v>60</c:v>
                </c:pt>
                <c:pt idx="182">
                  <c:v>59</c:v>
                </c:pt>
                <c:pt idx="183">
                  <c:v>58</c:v>
                </c:pt>
                <c:pt idx="184">
                  <c:v>57</c:v>
                </c:pt>
                <c:pt idx="185">
                  <c:v>58</c:v>
                </c:pt>
                <c:pt idx="186">
                  <c:v>58</c:v>
                </c:pt>
                <c:pt idx="187">
                  <c:v>58</c:v>
                </c:pt>
                <c:pt idx="188">
                  <c:v>57</c:v>
                </c:pt>
                <c:pt idx="189">
                  <c:v>57</c:v>
                </c:pt>
                <c:pt idx="190">
                  <c:v>57</c:v>
                </c:pt>
                <c:pt idx="191">
                  <c:v>56</c:v>
                </c:pt>
                <c:pt idx="192">
                  <c:v>54</c:v>
                </c:pt>
                <c:pt idx="193">
                  <c:v>56</c:v>
                </c:pt>
                <c:pt idx="194">
                  <c:v>56</c:v>
                </c:pt>
                <c:pt idx="195">
                  <c:v>55</c:v>
                </c:pt>
                <c:pt idx="196">
                  <c:v>53</c:v>
                </c:pt>
                <c:pt idx="197">
                  <c:v>54</c:v>
                </c:pt>
                <c:pt idx="198">
                  <c:v>54</c:v>
                </c:pt>
                <c:pt idx="199">
                  <c:v>53</c:v>
                </c:pt>
                <c:pt idx="200">
                  <c:v>54</c:v>
                </c:pt>
                <c:pt idx="201">
                  <c:v>53</c:v>
                </c:pt>
                <c:pt idx="202">
                  <c:v>53</c:v>
                </c:pt>
                <c:pt idx="203">
                  <c:v>53</c:v>
                </c:pt>
                <c:pt idx="204">
                  <c:v>52</c:v>
                </c:pt>
                <c:pt idx="205">
                  <c:v>52</c:v>
                </c:pt>
                <c:pt idx="206">
                  <c:v>53</c:v>
                </c:pt>
                <c:pt idx="207">
                  <c:v>52</c:v>
                </c:pt>
                <c:pt idx="208">
                  <c:v>52</c:v>
                </c:pt>
                <c:pt idx="209">
                  <c:v>52</c:v>
                </c:pt>
                <c:pt idx="210">
                  <c:v>51</c:v>
                </c:pt>
                <c:pt idx="211">
                  <c:v>52</c:v>
                </c:pt>
                <c:pt idx="212">
                  <c:v>52</c:v>
                </c:pt>
                <c:pt idx="213">
                  <c:v>52</c:v>
                </c:pt>
                <c:pt idx="214">
                  <c:v>52</c:v>
                </c:pt>
                <c:pt idx="215">
                  <c:v>51</c:v>
                </c:pt>
                <c:pt idx="216">
                  <c:v>51</c:v>
                </c:pt>
                <c:pt idx="217">
                  <c:v>52</c:v>
                </c:pt>
                <c:pt idx="218">
                  <c:v>51</c:v>
                </c:pt>
                <c:pt idx="219">
                  <c:v>51</c:v>
                </c:pt>
                <c:pt idx="220">
                  <c:v>51</c:v>
                </c:pt>
                <c:pt idx="221">
                  <c:v>50</c:v>
                </c:pt>
                <c:pt idx="222">
                  <c:v>51</c:v>
                </c:pt>
                <c:pt idx="223">
                  <c:v>52</c:v>
                </c:pt>
                <c:pt idx="224">
                  <c:v>51</c:v>
                </c:pt>
                <c:pt idx="225">
                  <c:v>51</c:v>
                </c:pt>
                <c:pt idx="226">
                  <c:v>51</c:v>
                </c:pt>
                <c:pt idx="227">
                  <c:v>50</c:v>
                </c:pt>
                <c:pt idx="228">
                  <c:v>50</c:v>
                </c:pt>
                <c:pt idx="229">
                  <c:v>51</c:v>
                </c:pt>
                <c:pt idx="230">
                  <c:v>50</c:v>
                </c:pt>
                <c:pt idx="231">
                  <c:v>49</c:v>
                </c:pt>
                <c:pt idx="232">
                  <c:v>50</c:v>
                </c:pt>
                <c:pt idx="233">
                  <c:v>49</c:v>
                </c:pt>
                <c:pt idx="234">
                  <c:v>50</c:v>
                </c:pt>
                <c:pt idx="235">
                  <c:v>50</c:v>
                </c:pt>
                <c:pt idx="236">
                  <c:v>49</c:v>
                </c:pt>
                <c:pt idx="237">
                  <c:v>49</c:v>
                </c:pt>
                <c:pt idx="238">
                  <c:v>49</c:v>
                </c:pt>
                <c:pt idx="239">
                  <c:v>48</c:v>
                </c:pt>
                <c:pt idx="240">
                  <c:v>49</c:v>
                </c:pt>
                <c:pt idx="241">
                  <c:v>49</c:v>
                </c:pt>
                <c:pt idx="242">
                  <c:v>48</c:v>
                </c:pt>
                <c:pt idx="243">
                  <c:v>49</c:v>
                </c:pt>
                <c:pt idx="244">
                  <c:v>49</c:v>
                </c:pt>
                <c:pt idx="245">
                  <c:v>49</c:v>
                </c:pt>
                <c:pt idx="246">
                  <c:v>53</c:v>
                </c:pt>
                <c:pt idx="247">
                  <c:v>55</c:v>
                </c:pt>
                <c:pt idx="248">
                  <c:v>56</c:v>
                </c:pt>
                <c:pt idx="249">
                  <c:v>57</c:v>
                </c:pt>
                <c:pt idx="250">
                  <c:v>57</c:v>
                </c:pt>
                <c:pt idx="251">
                  <c:v>58</c:v>
                </c:pt>
                <c:pt idx="252">
                  <c:v>58</c:v>
                </c:pt>
                <c:pt idx="253">
                  <c:v>60</c:v>
                </c:pt>
                <c:pt idx="254">
                  <c:v>59</c:v>
                </c:pt>
                <c:pt idx="255">
                  <c:v>63</c:v>
                </c:pt>
                <c:pt idx="256">
                  <c:v>62</c:v>
                </c:pt>
                <c:pt idx="257">
                  <c:v>63</c:v>
                </c:pt>
                <c:pt idx="258">
                  <c:v>61</c:v>
                </c:pt>
                <c:pt idx="259">
                  <c:v>63</c:v>
                </c:pt>
                <c:pt idx="260">
                  <c:v>66</c:v>
                </c:pt>
                <c:pt idx="261">
                  <c:v>66</c:v>
                </c:pt>
                <c:pt idx="262">
                  <c:v>65</c:v>
                </c:pt>
                <c:pt idx="263">
                  <c:v>72</c:v>
                </c:pt>
                <c:pt idx="264">
                  <c:v>63</c:v>
                </c:pt>
                <c:pt idx="265">
                  <c:v>63</c:v>
                </c:pt>
                <c:pt idx="266">
                  <c:v>61</c:v>
                </c:pt>
                <c:pt idx="267">
                  <c:v>66</c:v>
                </c:pt>
                <c:pt idx="268">
                  <c:v>62</c:v>
                </c:pt>
                <c:pt idx="269">
                  <c:v>62</c:v>
                </c:pt>
                <c:pt idx="270">
                  <c:v>62</c:v>
                </c:pt>
                <c:pt idx="271">
                  <c:v>67</c:v>
                </c:pt>
                <c:pt idx="272">
                  <c:v>65</c:v>
                </c:pt>
                <c:pt idx="273">
                  <c:v>65</c:v>
                </c:pt>
                <c:pt idx="274">
                  <c:v>72</c:v>
                </c:pt>
                <c:pt idx="275">
                  <c:v>63</c:v>
                </c:pt>
                <c:pt idx="276">
                  <c:v>63</c:v>
                </c:pt>
                <c:pt idx="277">
                  <c:v>61</c:v>
                </c:pt>
                <c:pt idx="278">
                  <c:v>66</c:v>
                </c:pt>
                <c:pt idx="279">
                  <c:v>62</c:v>
                </c:pt>
                <c:pt idx="280">
                  <c:v>62</c:v>
                </c:pt>
                <c:pt idx="281">
                  <c:v>62</c:v>
                </c:pt>
                <c:pt idx="282">
                  <c:v>64</c:v>
                </c:pt>
                <c:pt idx="283">
                  <c:v>64</c:v>
                </c:pt>
                <c:pt idx="284">
                  <c:v>61</c:v>
                </c:pt>
                <c:pt idx="285">
                  <c:v>62</c:v>
                </c:pt>
                <c:pt idx="286">
                  <c:v>62</c:v>
                </c:pt>
                <c:pt idx="287">
                  <c:v>65</c:v>
                </c:pt>
                <c:pt idx="288">
                  <c:v>61</c:v>
                </c:pt>
                <c:pt idx="289">
                  <c:v>61</c:v>
                </c:pt>
                <c:pt idx="290">
                  <c:v>63</c:v>
                </c:pt>
                <c:pt idx="291">
                  <c:v>64</c:v>
                </c:pt>
                <c:pt idx="292">
                  <c:v>64</c:v>
                </c:pt>
                <c:pt idx="293">
                  <c:v>69</c:v>
                </c:pt>
                <c:pt idx="294">
                  <c:v>68</c:v>
                </c:pt>
                <c:pt idx="295">
                  <c:v>66</c:v>
                </c:pt>
                <c:pt idx="296">
                  <c:v>67</c:v>
                </c:pt>
                <c:pt idx="297">
                  <c:v>66</c:v>
                </c:pt>
                <c:pt idx="298">
                  <c:v>64</c:v>
                </c:pt>
                <c:pt idx="299">
                  <c:v>69</c:v>
                </c:pt>
                <c:pt idx="300">
                  <c:v>69</c:v>
                </c:pt>
                <c:pt idx="301">
                  <c:v>68</c:v>
                </c:pt>
                <c:pt idx="302">
                  <c:v>69</c:v>
                </c:pt>
                <c:pt idx="303">
                  <c:v>69</c:v>
                </c:pt>
                <c:pt idx="304">
                  <c:v>70</c:v>
                </c:pt>
                <c:pt idx="305">
                  <c:v>68</c:v>
                </c:pt>
                <c:pt idx="306">
                  <c:v>71</c:v>
                </c:pt>
                <c:pt idx="307">
                  <c:v>71</c:v>
                </c:pt>
                <c:pt idx="308">
                  <c:v>71</c:v>
                </c:pt>
                <c:pt idx="309">
                  <c:v>71</c:v>
                </c:pt>
                <c:pt idx="310">
                  <c:v>70</c:v>
                </c:pt>
                <c:pt idx="311">
                  <c:v>70</c:v>
                </c:pt>
                <c:pt idx="312">
                  <c:v>65</c:v>
                </c:pt>
                <c:pt idx="313">
                  <c:v>65</c:v>
                </c:pt>
                <c:pt idx="314">
                  <c:v>67</c:v>
                </c:pt>
                <c:pt idx="315">
                  <c:v>69</c:v>
                </c:pt>
                <c:pt idx="316">
                  <c:v>69</c:v>
                </c:pt>
                <c:pt idx="317">
                  <c:v>71</c:v>
                </c:pt>
                <c:pt idx="318">
                  <c:v>69</c:v>
                </c:pt>
                <c:pt idx="319">
                  <c:v>68</c:v>
                </c:pt>
                <c:pt idx="320">
                  <c:v>68</c:v>
                </c:pt>
                <c:pt idx="321">
                  <c:v>67</c:v>
                </c:pt>
                <c:pt idx="322">
                  <c:v>67</c:v>
                </c:pt>
                <c:pt idx="323">
                  <c:v>66</c:v>
                </c:pt>
                <c:pt idx="324">
                  <c:v>66</c:v>
                </c:pt>
                <c:pt idx="325">
                  <c:v>66</c:v>
                </c:pt>
                <c:pt idx="326">
                  <c:v>67</c:v>
                </c:pt>
                <c:pt idx="327">
                  <c:v>72</c:v>
                </c:pt>
                <c:pt idx="328">
                  <c:v>68</c:v>
                </c:pt>
                <c:pt idx="329">
                  <c:v>68</c:v>
                </c:pt>
                <c:pt idx="330">
                  <c:v>59</c:v>
                </c:pt>
                <c:pt idx="331">
                  <c:v>59</c:v>
                </c:pt>
                <c:pt idx="332">
                  <c:v>61</c:v>
                </c:pt>
                <c:pt idx="333">
                  <c:v>59</c:v>
                </c:pt>
                <c:pt idx="334">
                  <c:v>56</c:v>
                </c:pt>
                <c:pt idx="335">
                  <c:v>58</c:v>
                </c:pt>
                <c:pt idx="336">
                  <c:v>58</c:v>
                </c:pt>
                <c:pt idx="337">
                  <c:v>60</c:v>
                </c:pt>
                <c:pt idx="338">
                  <c:v>58</c:v>
                </c:pt>
                <c:pt idx="339">
                  <c:v>56</c:v>
                </c:pt>
                <c:pt idx="340">
                  <c:v>60</c:v>
                </c:pt>
                <c:pt idx="341">
                  <c:v>60</c:v>
                </c:pt>
                <c:pt idx="342">
                  <c:v>59</c:v>
                </c:pt>
                <c:pt idx="343">
                  <c:v>59</c:v>
                </c:pt>
                <c:pt idx="344">
                  <c:v>59</c:v>
                </c:pt>
                <c:pt idx="345">
                  <c:v>58</c:v>
                </c:pt>
                <c:pt idx="346">
                  <c:v>58</c:v>
                </c:pt>
                <c:pt idx="347">
                  <c:v>60</c:v>
                </c:pt>
                <c:pt idx="348">
                  <c:v>59</c:v>
                </c:pt>
                <c:pt idx="349">
                  <c:v>60</c:v>
                </c:pt>
                <c:pt idx="350">
                  <c:v>60</c:v>
                </c:pt>
                <c:pt idx="351">
                  <c:v>61</c:v>
                </c:pt>
                <c:pt idx="352">
                  <c:v>57</c:v>
                </c:pt>
                <c:pt idx="353">
                  <c:v>59</c:v>
                </c:pt>
                <c:pt idx="354">
                  <c:v>59</c:v>
                </c:pt>
                <c:pt idx="355">
                  <c:v>53</c:v>
                </c:pt>
                <c:pt idx="356">
                  <c:v>62</c:v>
                </c:pt>
                <c:pt idx="357">
                  <c:v>63</c:v>
                </c:pt>
                <c:pt idx="358">
                  <c:v>62</c:v>
                </c:pt>
                <c:pt idx="359">
                  <c:v>59</c:v>
                </c:pt>
                <c:pt idx="360">
                  <c:v>54</c:v>
                </c:pt>
                <c:pt idx="361">
                  <c:v>54</c:v>
                </c:pt>
                <c:pt idx="362">
                  <c:v>56</c:v>
                </c:pt>
                <c:pt idx="363">
                  <c:v>59</c:v>
                </c:pt>
                <c:pt idx="364">
                  <c:v>59</c:v>
                </c:pt>
                <c:pt idx="365">
                  <c:v>58</c:v>
                </c:pt>
                <c:pt idx="366">
                  <c:v>63</c:v>
                </c:pt>
                <c:pt idx="367">
                  <c:v>65</c:v>
                </c:pt>
                <c:pt idx="368">
                  <c:v>65</c:v>
                </c:pt>
                <c:pt idx="369">
                  <c:v>69</c:v>
                </c:pt>
                <c:pt idx="370">
                  <c:v>75</c:v>
                </c:pt>
                <c:pt idx="371">
                  <c:v>73</c:v>
                </c:pt>
                <c:pt idx="372">
                  <c:v>70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74</c:v>
                </c:pt>
                <c:pt idx="378">
                  <c:v>73</c:v>
                </c:pt>
                <c:pt idx="379">
                  <c:v>73</c:v>
                </c:pt>
                <c:pt idx="380">
                  <c:v>72</c:v>
                </c:pt>
                <c:pt idx="381">
                  <c:v>72</c:v>
                </c:pt>
                <c:pt idx="382">
                  <c:v>73</c:v>
                </c:pt>
                <c:pt idx="383">
                  <c:v>71</c:v>
                </c:pt>
                <c:pt idx="384">
                  <c:v>73</c:v>
                </c:pt>
                <c:pt idx="385">
                  <c:v>70</c:v>
                </c:pt>
                <c:pt idx="386">
                  <c:v>71</c:v>
                </c:pt>
                <c:pt idx="387">
                  <c:v>72</c:v>
                </c:pt>
                <c:pt idx="388">
                  <c:v>71</c:v>
                </c:pt>
                <c:pt idx="389">
                  <c:v>72</c:v>
                </c:pt>
                <c:pt idx="390">
                  <c:v>71</c:v>
                </c:pt>
                <c:pt idx="391">
                  <c:v>72</c:v>
                </c:pt>
                <c:pt idx="392">
                  <c:v>70</c:v>
                </c:pt>
                <c:pt idx="393">
                  <c:v>67</c:v>
                </c:pt>
                <c:pt idx="394">
                  <c:v>69</c:v>
                </c:pt>
                <c:pt idx="395">
                  <c:v>68</c:v>
                </c:pt>
                <c:pt idx="396">
                  <c:v>68</c:v>
                </c:pt>
                <c:pt idx="397">
                  <c:v>69</c:v>
                </c:pt>
                <c:pt idx="398">
                  <c:v>71</c:v>
                </c:pt>
                <c:pt idx="399">
                  <c:v>69</c:v>
                </c:pt>
                <c:pt idx="400">
                  <c:v>68</c:v>
                </c:pt>
                <c:pt idx="401">
                  <c:v>67</c:v>
                </c:pt>
                <c:pt idx="402">
                  <c:v>67</c:v>
                </c:pt>
                <c:pt idx="403">
                  <c:v>70</c:v>
                </c:pt>
                <c:pt idx="404">
                  <c:v>72</c:v>
                </c:pt>
                <c:pt idx="405">
                  <c:v>67</c:v>
                </c:pt>
                <c:pt idx="406">
                  <c:v>69</c:v>
                </c:pt>
                <c:pt idx="407">
                  <c:v>69</c:v>
                </c:pt>
                <c:pt idx="408">
                  <c:v>67</c:v>
                </c:pt>
                <c:pt idx="409">
                  <c:v>70</c:v>
                </c:pt>
                <c:pt idx="410">
                  <c:v>70</c:v>
                </c:pt>
                <c:pt idx="411">
                  <c:v>71</c:v>
                </c:pt>
                <c:pt idx="412">
                  <c:v>74</c:v>
                </c:pt>
                <c:pt idx="413">
                  <c:v>71</c:v>
                </c:pt>
                <c:pt idx="414">
                  <c:v>78</c:v>
                </c:pt>
                <c:pt idx="415">
                  <c:v>78</c:v>
                </c:pt>
                <c:pt idx="416">
                  <c:v>75</c:v>
                </c:pt>
                <c:pt idx="417">
                  <c:v>75</c:v>
                </c:pt>
                <c:pt idx="418">
                  <c:v>74</c:v>
                </c:pt>
                <c:pt idx="419">
                  <c:v>73</c:v>
                </c:pt>
                <c:pt idx="420">
                  <c:v>73</c:v>
                </c:pt>
                <c:pt idx="421">
                  <c:v>74</c:v>
                </c:pt>
                <c:pt idx="422">
                  <c:v>74</c:v>
                </c:pt>
                <c:pt idx="423">
                  <c:v>76</c:v>
                </c:pt>
                <c:pt idx="424">
                  <c:v>76</c:v>
                </c:pt>
                <c:pt idx="425">
                  <c:v>75</c:v>
                </c:pt>
                <c:pt idx="426">
                  <c:v>72</c:v>
                </c:pt>
                <c:pt idx="427">
                  <c:v>79</c:v>
                </c:pt>
                <c:pt idx="428">
                  <c:v>60</c:v>
                </c:pt>
                <c:pt idx="429">
                  <c:v>59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68</c:v>
                </c:pt>
                <c:pt idx="434">
                  <c:v>61</c:v>
                </c:pt>
                <c:pt idx="435">
                  <c:v>63</c:v>
                </c:pt>
                <c:pt idx="436">
                  <c:v>63</c:v>
                </c:pt>
                <c:pt idx="437">
                  <c:v>62</c:v>
                </c:pt>
                <c:pt idx="438">
                  <c:v>62</c:v>
                </c:pt>
                <c:pt idx="439">
                  <c:v>58</c:v>
                </c:pt>
                <c:pt idx="440">
                  <c:v>59</c:v>
                </c:pt>
                <c:pt idx="441">
                  <c:v>59</c:v>
                </c:pt>
                <c:pt idx="442">
                  <c:v>67</c:v>
                </c:pt>
                <c:pt idx="443">
                  <c:v>67</c:v>
                </c:pt>
                <c:pt idx="444">
                  <c:v>61</c:v>
                </c:pt>
                <c:pt idx="445">
                  <c:v>61</c:v>
                </c:pt>
                <c:pt idx="446">
                  <c:v>79</c:v>
                </c:pt>
                <c:pt idx="447">
                  <c:v>73</c:v>
                </c:pt>
                <c:pt idx="448">
                  <c:v>70</c:v>
                </c:pt>
                <c:pt idx="449">
                  <c:v>70</c:v>
                </c:pt>
                <c:pt idx="450">
                  <c:v>68</c:v>
                </c:pt>
                <c:pt idx="451">
                  <c:v>68</c:v>
                </c:pt>
                <c:pt idx="452">
                  <c:v>71</c:v>
                </c:pt>
                <c:pt idx="453">
                  <c:v>73</c:v>
                </c:pt>
                <c:pt idx="454">
                  <c:v>72</c:v>
                </c:pt>
                <c:pt idx="455">
                  <c:v>72</c:v>
                </c:pt>
                <c:pt idx="456">
                  <c:v>69</c:v>
                </c:pt>
                <c:pt idx="457">
                  <c:v>69</c:v>
                </c:pt>
                <c:pt idx="458">
                  <c:v>66</c:v>
                </c:pt>
                <c:pt idx="459">
                  <c:v>60</c:v>
                </c:pt>
                <c:pt idx="460">
                  <c:v>70</c:v>
                </c:pt>
                <c:pt idx="461">
                  <c:v>75</c:v>
                </c:pt>
                <c:pt idx="462">
                  <c:v>75</c:v>
                </c:pt>
                <c:pt idx="463">
                  <c:v>68</c:v>
                </c:pt>
                <c:pt idx="464">
                  <c:v>68</c:v>
                </c:pt>
                <c:pt idx="465">
                  <c:v>68</c:v>
                </c:pt>
                <c:pt idx="466">
                  <c:v>73</c:v>
                </c:pt>
                <c:pt idx="467">
                  <c:v>69</c:v>
                </c:pt>
                <c:pt idx="468">
                  <c:v>68</c:v>
                </c:pt>
                <c:pt idx="469">
                  <c:v>71</c:v>
                </c:pt>
                <c:pt idx="470">
                  <c:v>71</c:v>
                </c:pt>
                <c:pt idx="471">
                  <c:v>75</c:v>
                </c:pt>
                <c:pt idx="472">
                  <c:v>70</c:v>
                </c:pt>
                <c:pt idx="473">
                  <c:v>66</c:v>
                </c:pt>
                <c:pt idx="474">
                  <c:v>66</c:v>
                </c:pt>
                <c:pt idx="475">
                  <c:v>73</c:v>
                </c:pt>
                <c:pt idx="476">
                  <c:v>71</c:v>
                </c:pt>
                <c:pt idx="477">
                  <c:v>73</c:v>
                </c:pt>
                <c:pt idx="478">
                  <c:v>70</c:v>
                </c:pt>
                <c:pt idx="479">
                  <c:v>78</c:v>
                </c:pt>
                <c:pt idx="480">
                  <c:v>77</c:v>
                </c:pt>
                <c:pt idx="481">
                  <c:v>78</c:v>
                </c:pt>
                <c:pt idx="482">
                  <c:v>78</c:v>
                </c:pt>
                <c:pt idx="483">
                  <c:v>77</c:v>
                </c:pt>
                <c:pt idx="484">
                  <c:v>78</c:v>
                </c:pt>
                <c:pt idx="485">
                  <c:v>78</c:v>
                </c:pt>
                <c:pt idx="486">
                  <c:v>78</c:v>
                </c:pt>
                <c:pt idx="487">
                  <c:v>78</c:v>
                </c:pt>
                <c:pt idx="488">
                  <c:v>77</c:v>
                </c:pt>
                <c:pt idx="489">
                  <c:v>81</c:v>
                </c:pt>
                <c:pt idx="490">
                  <c:v>81</c:v>
                </c:pt>
                <c:pt idx="491">
                  <c:v>79</c:v>
                </c:pt>
                <c:pt idx="492">
                  <c:v>78</c:v>
                </c:pt>
                <c:pt idx="493">
                  <c:v>78</c:v>
                </c:pt>
                <c:pt idx="494">
                  <c:v>83</c:v>
                </c:pt>
                <c:pt idx="495">
                  <c:v>74</c:v>
                </c:pt>
                <c:pt idx="496">
                  <c:v>78</c:v>
                </c:pt>
                <c:pt idx="497">
                  <c:v>79</c:v>
                </c:pt>
                <c:pt idx="498">
                  <c:v>78</c:v>
                </c:pt>
                <c:pt idx="499">
                  <c:v>78</c:v>
                </c:pt>
                <c:pt idx="500">
                  <c:v>79</c:v>
                </c:pt>
                <c:pt idx="501">
                  <c:v>79</c:v>
                </c:pt>
                <c:pt idx="502">
                  <c:v>77</c:v>
                </c:pt>
                <c:pt idx="503">
                  <c:v>77</c:v>
                </c:pt>
                <c:pt idx="504">
                  <c:v>83</c:v>
                </c:pt>
                <c:pt idx="505">
                  <c:v>76</c:v>
                </c:pt>
                <c:pt idx="506">
                  <c:v>80</c:v>
                </c:pt>
                <c:pt idx="507">
                  <c:v>82</c:v>
                </c:pt>
                <c:pt idx="508">
                  <c:v>75</c:v>
                </c:pt>
                <c:pt idx="509">
                  <c:v>78</c:v>
                </c:pt>
                <c:pt idx="510">
                  <c:v>76</c:v>
                </c:pt>
                <c:pt idx="511">
                  <c:v>76</c:v>
                </c:pt>
                <c:pt idx="512">
                  <c:v>76</c:v>
                </c:pt>
                <c:pt idx="513">
                  <c:v>77</c:v>
                </c:pt>
                <c:pt idx="514">
                  <c:v>77</c:v>
                </c:pt>
                <c:pt idx="515">
                  <c:v>77</c:v>
                </c:pt>
                <c:pt idx="516">
                  <c:v>76</c:v>
                </c:pt>
                <c:pt idx="517">
                  <c:v>77</c:v>
                </c:pt>
                <c:pt idx="518">
                  <c:v>82</c:v>
                </c:pt>
                <c:pt idx="519">
                  <c:v>81</c:v>
                </c:pt>
                <c:pt idx="520">
                  <c:v>78</c:v>
                </c:pt>
                <c:pt idx="521">
                  <c:v>77</c:v>
                </c:pt>
                <c:pt idx="522">
                  <c:v>82</c:v>
                </c:pt>
                <c:pt idx="523">
                  <c:v>83</c:v>
                </c:pt>
                <c:pt idx="524">
                  <c:v>81</c:v>
                </c:pt>
                <c:pt idx="525">
                  <c:v>80</c:v>
                </c:pt>
                <c:pt idx="526">
                  <c:v>79</c:v>
                </c:pt>
                <c:pt idx="527">
                  <c:v>77</c:v>
                </c:pt>
                <c:pt idx="528">
                  <c:v>78</c:v>
                </c:pt>
                <c:pt idx="529">
                  <c:v>78</c:v>
                </c:pt>
                <c:pt idx="530">
                  <c:v>78</c:v>
                </c:pt>
                <c:pt idx="531">
                  <c:v>76</c:v>
                </c:pt>
                <c:pt idx="532">
                  <c:v>76</c:v>
                </c:pt>
                <c:pt idx="533">
                  <c:v>78</c:v>
                </c:pt>
                <c:pt idx="534">
                  <c:v>75</c:v>
                </c:pt>
                <c:pt idx="535">
                  <c:v>76</c:v>
                </c:pt>
                <c:pt idx="536">
                  <c:v>80</c:v>
                </c:pt>
                <c:pt idx="537">
                  <c:v>79</c:v>
                </c:pt>
                <c:pt idx="538">
                  <c:v>83</c:v>
                </c:pt>
                <c:pt idx="539">
                  <c:v>81</c:v>
                </c:pt>
                <c:pt idx="540">
                  <c:v>81</c:v>
                </c:pt>
                <c:pt idx="541">
                  <c:v>80</c:v>
                </c:pt>
                <c:pt idx="542">
                  <c:v>79</c:v>
                </c:pt>
                <c:pt idx="543">
                  <c:v>79</c:v>
                </c:pt>
                <c:pt idx="544">
                  <c:v>82</c:v>
                </c:pt>
                <c:pt idx="545">
                  <c:v>81</c:v>
                </c:pt>
                <c:pt idx="546">
                  <c:v>80</c:v>
                </c:pt>
                <c:pt idx="547">
                  <c:v>80</c:v>
                </c:pt>
                <c:pt idx="548">
                  <c:v>82</c:v>
                </c:pt>
                <c:pt idx="549">
                  <c:v>81</c:v>
                </c:pt>
                <c:pt idx="550">
                  <c:v>81</c:v>
                </c:pt>
                <c:pt idx="551">
                  <c:v>81</c:v>
                </c:pt>
                <c:pt idx="552">
                  <c:v>80</c:v>
                </c:pt>
                <c:pt idx="553">
                  <c:v>81</c:v>
                </c:pt>
                <c:pt idx="554">
                  <c:v>82</c:v>
                </c:pt>
                <c:pt idx="555">
                  <c:v>80</c:v>
                </c:pt>
                <c:pt idx="556">
                  <c:v>79</c:v>
                </c:pt>
                <c:pt idx="557">
                  <c:v>78</c:v>
                </c:pt>
                <c:pt idx="558">
                  <c:v>80</c:v>
                </c:pt>
                <c:pt idx="559">
                  <c:v>80</c:v>
                </c:pt>
                <c:pt idx="560">
                  <c:v>80</c:v>
                </c:pt>
                <c:pt idx="561">
                  <c:v>78</c:v>
                </c:pt>
                <c:pt idx="562">
                  <c:v>78</c:v>
                </c:pt>
                <c:pt idx="563">
                  <c:v>79</c:v>
                </c:pt>
                <c:pt idx="564">
                  <c:v>79</c:v>
                </c:pt>
                <c:pt idx="565">
                  <c:v>78</c:v>
                </c:pt>
                <c:pt idx="566">
                  <c:v>86</c:v>
                </c:pt>
                <c:pt idx="567">
                  <c:v>80</c:v>
                </c:pt>
                <c:pt idx="568">
                  <c:v>85</c:v>
                </c:pt>
                <c:pt idx="569">
                  <c:v>78</c:v>
                </c:pt>
                <c:pt idx="570">
                  <c:v>80</c:v>
                </c:pt>
                <c:pt idx="571">
                  <c:v>81</c:v>
                </c:pt>
                <c:pt idx="572">
                  <c:v>86</c:v>
                </c:pt>
                <c:pt idx="573">
                  <c:v>80</c:v>
                </c:pt>
                <c:pt idx="574">
                  <c:v>80</c:v>
                </c:pt>
                <c:pt idx="575">
                  <c:v>79</c:v>
                </c:pt>
                <c:pt idx="576">
                  <c:v>82</c:v>
                </c:pt>
                <c:pt idx="577">
                  <c:v>82</c:v>
                </c:pt>
                <c:pt idx="578">
                  <c:v>81</c:v>
                </c:pt>
                <c:pt idx="579">
                  <c:v>80</c:v>
                </c:pt>
                <c:pt idx="580">
                  <c:v>79</c:v>
                </c:pt>
                <c:pt idx="581">
                  <c:v>80</c:v>
                </c:pt>
                <c:pt idx="582">
                  <c:v>80</c:v>
                </c:pt>
                <c:pt idx="583">
                  <c:v>81</c:v>
                </c:pt>
                <c:pt idx="584">
                  <c:v>82</c:v>
                </c:pt>
                <c:pt idx="585">
                  <c:v>81</c:v>
                </c:pt>
                <c:pt idx="586">
                  <c:v>82</c:v>
                </c:pt>
                <c:pt idx="587">
                  <c:v>82</c:v>
                </c:pt>
                <c:pt idx="588">
                  <c:v>83</c:v>
                </c:pt>
                <c:pt idx="589">
                  <c:v>84</c:v>
                </c:pt>
                <c:pt idx="590">
                  <c:v>83</c:v>
                </c:pt>
                <c:pt idx="591">
                  <c:v>83</c:v>
                </c:pt>
                <c:pt idx="592">
                  <c:v>84</c:v>
                </c:pt>
                <c:pt idx="593">
                  <c:v>82</c:v>
                </c:pt>
                <c:pt idx="594">
                  <c:v>77</c:v>
                </c:pt>
                <c:pt idx="595">
                  <c:v>77</c:v>
                </c:pt>
                <c:pt idx="596">
                  <c:v>78</c:v>
                </c:pt>
                <c:pt idx="597">
                  <c:v>78</c:v>
                </c:pt>
                <c:pt idx="598">
                  <c:v>78</c:v>
                </c:pt>
                <c:pt idx="599">
                  <c:v>78</c:v>
                </c:pt>
                <c:pt idx="600">
                  <c:v>79</c:v>
                </c:pt>
                <c:pt idx="601">
                  <c:v>78</c:v>
                </c:pt>
                <c:pt idx="602">
                  <c:v>77</c:v>
                </c:pt>
                <c:pt idx="603">
                  <c:v>77</c:v>
                </c:pt>
                <c:pt idx="604">
                  <c:v>78</c:v>
                </c:pt>
                <c:pt idx="605">
                  <c:v>76</c:v>
                </c:pt>
                <c:pt idx="606">
                  <c:v>76</c:v>
                </c:pt>
                <c:pt idx="607">
                  <c:v>78</c:v>
                </c:pt>
                <c:pt idx="608">
                  <c:v>76</c:v>
                </c:pt>
                <c:pt idx="609">
                  <c:v>75</c:v>
                </c:pt>
                <c:pt idx="610">
                  <c:v>74</c:v>
                </c:pt>
                <c:pt idx="611">
                  <c:v>75</c:v>
                </c:pt>
                <c:pt idx="612">
                  <c:v>76</c:v>
                </c:pt>
                <c:pt idx="613">
                  <c:v>77</c:v>
                </c:pt>
                <c:pt idx="614">
                  <c:v>76</c:v>
                </c:pt>
                <c:pt idx="615">
                  <c:v>77</c:v>
                </c:pt>
                <c:pt idx="616">
                  <c:v>75</c:v>
                </c:pt>
                <c:pt idx="617">
                  <c:v>75</c:v>
                </c:pt>
                <c:pt idx="618">
                  <c:v>75</c:v>
                </c:pt>
                <c:pt idx="619">
                  <c:v>76</c:v>
                </c:pt>
                <c:pt idx="620">
                  <c:v>75</c:v>
                </c:pt>
                <c:pt idx="621">
                  <c:v>76</c:v>
                </c:pt>
                <c:pt idx="622">
                  <c:v>76</c:v>
                </c:pt>
                <c:pt idx="623">
                  <c:v>76</c:v>
                </c:pt>
                <c:pt idx="624">
                  <c:v>77</c:v>
                </c:pt>
                <c:pt idx="625">
                  <c:v>76</c:v>
                </c:pt>
                <c:pt idx="626">
                  <c:v>76</c:v>
                </c:pt>
                <c:pt idx="627">
                  <c:v>75</c:v>
                </c:pt>
                <c:pt idx="628">
                  <c:v>77</c:v>
                </c:pt>
                <c:pt idx="629">
                  <c:v>79</c:v>
                </c:pt>
                <c:pt idx="630">
                  <c:v>77</c:v>
                </c:pt>
                <c:pt idx="631">
                  <c:v>76</c:v>
                </c:pt>
                <c:pt idx="632">
                  <c:v>74</c:v>
                </c:pt>
                <c:pt idx="633">
                  <c:v>74</c:v>
                </c:pt>
                <c:pt idx="634">
                  <c:v>76</c:v>
                </c:pt>
                <c:pt idx="635">
                  <c:v>79</c:v>
                </c:pt>
                <c:pt idx="636">
                  <c:v>80</c:v>
                </c:pt>
                <c:pt idx="637">
                  <c:v>76</c:v>
                </c:pt>
                <c:pt idx="638">
                  <c:v>75</c:v>
                </c:pt>
                <c:pt idx="639">
                  <c:v>76</c:v>
                </c:pt>
                <c:pt idx="640">
                  <c:v>76</c:v>
                </c:pt>
                <c:pt idx="641">
                  <c:v>76</c:v>
                </c:pt>
                <c:pt idx="642">
                  <c:v>76</c:v>
                </c:pt>
                <c:pt idx="643">
                  <c:v>79</c:v>
                </c:pt>
                <c:pt idx="644">
                  <c:v>78</c:v>
                </c:pt>
                <c:pt idx="645">
                  <c:v>77</c:v>
                </c:pt>
                <c:pt idx="646">
                  <c:v>87</c:v>
                </c:pt>
                <c:pt idx="647">
                  <c:v>79</c:v>
                </c:pt>
                <c:pt idx="648">
                  <c:v>79</c:v>
                </c:pt>
                <c:pt idx="649">
                  <c:v>75</c:v>
                </c:pt>
                <c:pt idx="650">
                  <c:v>78</c:v>
                </c:pt>
                <c:pt idx="651">
                  <c:v>77</c:v>
                </c:pt>
                <c:pt idx="652">
                  <c:v>78</c:v>
                </c:pt>
                <c:pt idx="653">
                  <c:v>78</c:v>
                </c:pt>
                <c:pt idx="654">
                  <c:v>78</c:v>
                </c:pt>
                <c:pt idx="655">
                  <c:v>78</c:v>
                </c:pt>
                <c:pt idx="656">
                  <c:v>78</c:v>
                </c:pt>
                <c:pt idx="657">
                  <c:v>76</c:v>
                </c:pt>
                <c:pt idx="658">
                  <c:v>78</c:v>
                </c:pt>
                <c:pt idx="659">
                  <c:v>77</c:v>
                </c:pt>
                <c:pt idx="660">
                  <c:v>78</c:v>
                </c:pt>
                <c:pt idx="661">
                  <c:v>77</c:v>
                </c:pt>
                <c:pt idx="662">
                  <c:v>77</c:v>
                </c:pt>
                <c:pt idx="663">
                  <c:v>77</c:v>
                </c:pt>
                <c:pt idx="664">
                  <c:v>79</c:v>
                </c:pt>
                <c:pt idx="665">
                  <c:v>77</c:v>
                </c:pt>
                <c:pt idx="666">
                  <c:v>77</c:v>
                </c:pt>
                <c:pt idx="667">
                  <c:v>77</c:v>
                </c:pt>
                <c:pt idx="668">
                  <c:v>78</c:v>
                </c:pt>
                <c:pt idx="669">
                  <c:v>77</c:v>
                </c:pt>
                <c:pt idx="670">
                  <c:v>77</c:v>
                </c:pt>
                <c:pt idx="671">
                  <c:v>76</c:v>
                </c:pt>
                <c:pt idx="672">
                  <c:v>76</c:v>
                </c:pt>
                <c:pt idx="673">
                  <c:v>77</c:v>
                </c:pt>
                <c:pt idx="674">
                  <c:v>77</c:v>
                </c:pt>
                <c:pt idx="675">
                  <c:v>77</c:v>
                </c:pt>
                <c:pt idx="676">
                  <c:v>77</c:v>
                </c:pt>
                <c:pt idx="677">
                  <c:v>77</c:v>
                </c:pt>
                <c:pt idx="678">
                  <c:v>75</c:v>
                </c:pt>
                <c:pt idx="679">
                  <c:v>78</c:v>
                </c:pt>
                <c:pt idx="680">
                  <c:v>79</c:v>
                </c:pt>
                <c:pt idx="681">
                  <c:v>79</c:v>
                </c:pt>
                <c:pt idx="682">
                  <c:v>78</c:v>
                </c:pt>
                <c:pt idx="683">
                  <c:v>77</c:v>
                </c:pt>
                <c:pt idx="684">
                  <c:v>78</c:v>
                </c:pt>
                <c:pt idx="685">
                  <c:v>77</c:v>
                </c:pt>
                <c:pt idx="686">
                  <c:v>77</c:v>
                </c:pt>
                <c:pt idx="687">
                  <c:v>76</c:v>
                </c:pt>
                <c:pt idx="688">
                  <c:v>77</c:v>
                </c:pt>
                <c:pt idx="689">
                  <c:v>78</c:v>
                </c:pt>
                <c:pt idx="690">
                  <c:v>77</c:v>
                </c:pt>
                <c:pt idx="691">
                  <c:v>79</c:v>
                </c:pt>
                <c:pt idx="692">
                  <c:v>79</c:v>
                </c:pt>
                <c:pt idx="693">
                  <c:v>78</c:v>
                </c:pt>
                <c:pt idx="694">
                  <c:v>77</c:v>
                </c:pt>
                <c:pt idx="695">
                  <c:v>79</c:v>
                </c:pt>
                <c:pt idx="696">
                  <c:v>77</c:v>
                </c:pt>
                <c:pt idx="697">
                  <c:v>76</c:v>
                </c:pt>
                <c:pt idx="698">
                  <c:v>79</c:v>
                </c:pt>
                <c:pt idx="699">
                  <c:v>79</c:v>
                </c:pt>
                <c:pt idx="700">
                  <c:v>76</c:v>
                </c:pt>
                <c:pt idx="701">
                  <c:v>75</c:v>
                </c:pt>
                <c:pt idx="702">
                  <c:v>75</c:v>
                </c:pt>
                <c:pt idx="703">
                  <c:v>76</c:v>
                </c:pt>
                <c:pt idx="704">
                  <c:v>82</c:v>
                </c:pt>
                <c:pt idx="705">
                  <c:v>76</c:v>
                </c:pt>
                <c:pt idx="706">
                  <c:v>74</c:v>
                </c:pt>
                <c:pt idx="707">
                  <c:v>77</c:v>
                </c:pt>
                <c:pt idx="708">
                  <c:v>78</c:v>
                </c:pt>
                <c:pt idx="709">
                  <c:v>75</c:v>
                </c:pt>
                <c:pt idx="710">
                  <c:v>75</c:v>
                </c:pt>
                <c:pt idx="711">
                  <c:v>72</c:v>
                </c:pt>
                <c:pt idx="712">
                  <c:v>74</c:v>
                </c:pt>
                <c:pt idx="713">
                  <c:v>73</c:v>
                </c:pt>
                <c:pt idx="714">
                  <c:v>78</c:v>
                </c:pt>
                <c:pt idx="715">
                  <c:v>77</c:v>
                </c:pt>
                <c:pt idx="716">
                  <c:v>75</c:v>
                </c:pt>
                <c:pt idx="717">
                  <c:v>78</c:v>
                </c:pt>
                <c:pt idx="718">
                  <c:v>76</c:v>
                </c:pt>
                <c:pt idx="719">
                  <c:v>76</c:v>
                </c:pt>
                <c:pt idx="720">
                  <c:v>75</c:v>
                </c:pt>
                <c:pt idx="721">
                  <c:v>75</c:v>
                </c:pt>
                <c:pt idx="722">
                  <c:v>74</c:v>
                </c:pt>
                <c:pt idx="723">
                  <c:v>77</c:v>
                </c:pt>
                <c:pt idx="724">
                  <c:v>76</c:v>
                </c:pt>
                <c:pt idx="725">
                  <c:v>75</c:v>
                </c:pt>
                <c:pt idx="726">
                  <c:v>75</c:v>
                </c:pt>
                <c:pt idx="727">
                  <c:v>75</c:v>
                </c:pt>
                <c:pt idx="728">
                  <c:v>75</c:v>
                </c:pt>
                <c:pt idx="729">
                  <c:v>75</c:v>
                </c:pt>
                <c:pt idx="730">
                  <c:v>75</c:v>
                </c:pt>
                <c:pt idx="731">
                  <c:v>74</c:v>
                </c:pt>
                <c:pt idx="732">
                  <c:v>74</c:v>
                </c:pt>
                <c:pt idx="733">
                  <c:v>74</c:v>
                </c:pt>
                <c:pt idx="734">
                  <c:v>74</c:v>
                </c:pt>
                <c:pt idx="735">
                  <c:v>75</c:v>
                </c:pt>
                <c:pt idx="736">
                  <c:v>75</c:v>
                </c:pt>
                <c:pt idx="737">
                  <c:v>75</c:v>
                </c:pt>
                <c:pt idx="738">
                  <c:v>74</c:v>
                </c:pt>
                <c:pt idx="739">
                  <c:v>73</c:v>
                </c:pt>
                <c:pt idx="740">
                  <c:v>74</c:v>
                </c:pt>
                <c:pt idx="741">
                  <c:v>73</c:v>
                </c:pt>
                <c:pt idx="742">
                  <c:v>74</c:v>
                </c:pt>
                <c:pt idx="743">
                  <c:v>72</c:v>
                </c:pt>
                <c:pt idx="744">
                  <c:v>74</c:v>
                </c:pt>
                <c:pt idx="745">
                  <c:v>73</c:v>
                </c:pt>
                <c:pt idx="746">
                  <c:v>72</c:v>
                </c:pt>
                <c:pt idx="747">
                  <c:v>73</c:v>
                </c:pt>
                <c:pt idx="748">
                  <c:v>74</c:v>
                </c:pt>
                <c:pt idx="749">
                  <c:v>73</c:v>
                </c:pt>
                <c:pt idx="750">
                  <c:v>72</c:v>
                </c:pt>
                <c:pt idx="751">
                  <c:v>73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71</c:v>
                </c:pt>
                <c:pt idx="758">
                  <c:v>76</c:v>
                </c:pt>
                <c:pt idx="759">
                  <c:v>75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72</c:v>
                </c:pt>
                <c:pt idx="764">
                  <c:v>72</c:v>
                </c:pt>
                <c:pt idx="765">
                  <c:v>73</c:v>
                </c:pt>
                <c:pt idx="766">
                  <c:v>73</c:v>
                </c:pt>
                <c:pt idx="767">
                  <c:v>72</c:v>
                </c:pt>
                <c:pt idx="768">
                  <c:v>73</c:v>
                </c:pt>
                <c:pt idx="769">
                  <c:v>72</c:v>
                </c:pt>
                <c:pt idx="770">
                  <c:v>71</c:v>
                </c:pt>
                <c:pt idx="771">
                  <c:v>71</c:v>
                </c:pt>
                <c:pt idx="772">
                  <c:v>71</c:v>
                </c:pt>
                <c:pt idx="773">
                  <c:v>72</c:v>
                </c:pt>
                <c:pt idx="774">
                  <c:v>73</c:v>
                </c:pt>
                <c:pt idx="775">
                  <c:v>70</c:v>
                </c:pt>
                <c:pt idx="776">
                  <c:v>73</c:v>
                </c:pt>
                <c:pt idx="777">
                  <c:v>73</c:v>
                </c:pt>
                <c:pt idx="778">
                  <c:v>72</c:v>
                </c:pt>
                <c:pt idx="779">
                  <c:v>72</c:v>
                </c:pt>
                <c:pt idx="780">
                  <c:v>74</c:v>
                </c:pt>
                <c:pt idx="781">
                  <c:v>72</c:v>
                </c:pt>
                <c:pt idx="782">
                  <c:v>71</c:v>
                </c:pt>
                <c:pt idx="783">
                  <c:v>73</c:v>
                </c:pt>
                <c:pt idx="784">
                  <c:v>73</c:v>
                </c:pt>
                <c:pt idx="785">
                  <c:v>72</c:v>
                </c:pt>
                <c:pt idx="786">
                  <c:v>73</c:v>
                </c:pt>
                <c:pt idx="787">
                  <c:v>71</c:v>
                </c:pt>
                <c:pt idx="788">
                  <c:v>73</c:v>
                </c:pt>
                <c:pt idx="789">
                  <c:v>72</c:v>
                </c:pt>
                <c:pt idx="790">
                  <c:v>73</c:v>
                </c:pt>
                <c:pt idx="791">
                  <c:v>72</c:v>
                </c:pt>
                <c:pt idx="792">
                  <c:v>72</c:v>
                </c:pt>
                <c:pt idx="793">
                  <c:v>72</c:v>
                </c:pt>
                <c:pt idx="794">
                  <c:v>72</c:v>
                </c:pt>
                <c:pt idx="795">
                  <c:v>71</c:v>
                </c:pt>
                <c:pt idx="796">
                  <c:v>72</c:v>
                </c:pt>
                <c:pt idx="797">
                  <c:v>71</c:v>
                </c:pt>
                <c:pt idx="798">
                  <c:v>71</c:v>
                </c:pt>
                <c:pt idx="799">
                  <c:v>72</c:v>
                </c:pt>
                <c:pt idx="800">
                  <c:v>72</c:v>
                </c:pt>
                <c:pt idx="801">
                  <c:v>72</c:v>
                </c:pt>
                <c:pt idx="802">
                  <c:v>71</c:v>
                </c:pt>
                <c:pt idx="803">
                  <c:v>73</c:v>
                </c:pt>
                <c:pt idx="804">
                  <c:v>72</c:v>
                </c:pt>
                <c:pt idx="805">
                  <c:v>71</c:v>
                </c:pt>
                <c:pt idx="806">
                  <c:v>74</c:v>
                </c:pt>
                <c:pt idx="807">
                  <c:v>73</c:v>
                </c:pt>
                <c:pt idx="808">
                  <c:v>72</c:v>
                </c:pt>
                <c:pt idx="809">
                  <c:v>74</c:v>
                </c:pt>
                <c:pt idx="810">
                  <c:v>73</c:v>
                </c:pt>
                <c:pt idx="811">
                  <c:v>73</c:v>
                </c:pt>
                <c:pt idx="812">
                  <c:v>73</c:v>
                </c:pt>
                <c:pt idx="813">
                  <c:v>73</c:v>
                </c:pt>
                <c:pt idx="814">
                  <c:v>73</c:v>
                </c:pt>
                <c:pt idx="815">
                  <c:v>72</c:v>
                </c:pt>
                <c:pt idx="816">
                  <c:v>72</c:v>
                </c:pt>
                <c:pt idx="817">
                  <c:v>73</c:v>
                </c:pt>
                <c:pt idx="818">
                  <c:v>74</c:v>
                </c:pt>
                <c:pt idx="819">
                  <c:v>73</c:v>
                </c:pt>
                <c:pt idx="820">
                  <c:v>73</c:v>
                </c:pt>
                <c:pt idx="821">
                  <c:v>73</c:v>
                </c:pt>
                <c:pt idx="822">
                  <c:v>74</c:v>
                </c:pt>
                <c:pt idx="823">
                  <c:v>73</c:v>
                </c:pt>
                <c:pt idx="824">
                  <c:v>72</c:v>
                </c:pt>
                <c:pt idx="825">
                  <c:v>73</c:v>
                </c:pt>
                <c:pt idx="826">
                  <c:v>72</c:v>
                </c:pt>
                <c:pt idx="827">
                  <c:v>73</c:v>
                </c:pt>
                <c:pt idx="828">
                  <c:v>73</c:v>
                </c:pt>
                <c:pt idx="829">
                  <c:v>72</c:v>
                </c:pt>
                <c:pt idx="830">
                  <c:v>72</c:v>
                </c:pt>
                <c:pt idx="831">
                  <c:v>73</c:v>
                </c:pt>
                <c:pt idx="832">
                  <c:v>73</c:v>
                </c:pt>
                <c:pt idx="833">
                  <c:v>72</c:v>
                </c:pt>
                <c:pt idx="834">
                  <c:v>73</c:v>
                </c:pt>
                <c:pt idx="835">
                  <c:v>73</c:v>
                </c:pt>
                <c:pt idx="836">
                  <c:v>72</c:v>
                </c:pt>
                <c:pt idx="837">
                  <c:v>71</c:v>
                </c:pt>
                <c:pt idx="838">
                  <c:v>71</c:v>
                </c:pt>
                <c:pt idx="839">
                  <c:v>72</c:v>
                </c:pt>
                <c:pt idx="840">
                  <c:v>72</c:v>
                </c:pt>
                <c:pt idx="841">
                  <c:v>73</c:v>
                </c:pt>
                <c:pt idx="842">
                  <c:v>72</c:v>
                </c:pt>
                <c:pt idx="843">
                  <c:v>71</c:v>
                </c:pt>
                <c:pt idx="844">
                  <c:v>72</c:v>
                </c:pt>
                <c:pt idx="845">
                  <c:v>72</c:v>
                </c:pt>
                <c:pt idx="846">
                  <c:v>72</c:v>
                </c:pt>
                <c:pt idx="847">
                  <c:v>71</c:v>
                </c:pt>
                <c:pt idx="848">
                  <c:v>70</c:v>
                </c:pt>
                <c:pt idx="849">
                  <c:v>71</c:v>
                </c:pt>
                <c:pt idx="850">
                  <c:v>71</c:v>
                </c:pt>
                <c:pt idx="851">
                  <c:v>71</c:v>
                </c:pt>
                <c:pt idx="852">
                  <c:v>71</c:v>
                </c:pt>
                <c:pt idx="853">
                  <c:v>71</c:v>
                </c:pt>
                <c:pt idx="854">
                  <c:v>70</c:v>
                </c:pt>
                <c:pt idx="855">
                  <c:v>71</c:v>
                </c:pt>
                <c:pt idx="856">
                  <c:v>70</c:v>
                </c:pt>
                <c:pt idx="857">
                  <c:v>71</c:v>
                </c:pt>
                <c:pt idx="858">
                  <c:v>71</c:v>
                </c:pt>
                <c:pt idx="859">
                  <c:v>70</c:v>
                </c:pt>
                <c:pt idx="860">
                  <c:v>71</c:v>
                </c:pt>
                <c:pt idx="861">
                  <c:v>71</c:v>
                </c:pt>
                <c:pt idx="862">
                  <c:v>70</c:v>
                </c:pt>
                <c:pt idx="863">
                  <c:v>70</c:v>
                </c:pt>
                <c:pt idx="864">
                  <c:v>70</c:v>
                </c:pt>
                <c:pt idx="865">
                  <c:v>70</c:v>
                </c:pt>
                <c:pt idx="866">
                  <c:v>70</c:v>
                </c:pt>
                <c:pt idx="867">
                  <c:v>71</c:v>
                </c:pt>
                <c:pt idx="868">
                  <c:v>72</c:v>
                </c:pt>
                <c:pt idx="869">
                  <c:v>71</c:v>
                </c:pt>
                <c:pt idx="870">
                  <c:v>71</c:v>
                </c:pt>
                <c:pt idx="871">
                  <c:v>71</c:v>
                </c:pt>
                <c:pt idx="872">
                  <c:v>71</c:v>
                </c:pt>
                <c:pt idx="873">
                  <c:v>69</c:v>
                </c:pt>
                <c:pt idx="874">
                  <c:v>70</c:v>
                </c:pt>
                <c:pt idx="875">
                  <c:v>70</c:v>
                </c:pt>
                <c:pt idx="876">
                  <c:v>70</c:v>
                </c:pt>
                <c:pt idx="877">
                  <c:v>69</c:v>
                </c:pt>
                <c:pt idx="878">
                  <c:v>69</c:v>
                </c:pt>
                <c:pt idx="879">
                  <c:v>70</c:v>
                </c:pt>
                <c:pt idx="880">
                  <c:v>70</c:v>
                </c:pt>
                <c:pt idx="881">
                  <c:v>69</c:v>
                </c:pt>
                <c:pt idx="882">
                  <c:v>70</c:v>
                </c:pt>
                <c:pt idx="883">
                  <c:v>69</c:v>
                </c:pt>
                <c:pt idx="884">
                  <c:v>70</c:v>
                </c:pt>
                <c:pt idx="885">
                  <c:v>69</c:v>
                </c:pt>
                <c:pt idx="886">
                  <c:v>69</c:v>
                </c:pt>
                <c:pt idx="887">
                  <c:v>69</c:v>
                </c:pt>
                <c:pt idx="888">
                  <c:v>71</c:v>
                </c:pt>
                <c:pt idx="889">
                  <c:v>69</c:v>
                </c:pt>
                <c:pt idx="890">
                  <c:v>70</c:v>
                </c:pt>
                <c:pt idx="891">
                  <c:v>70</c:v>
                </c:pt>
                <c:pt idx="892">
                  <c:v>69</c:v>
                </c:pt>
                <c:pt idx="893">
                  <c:v>72</c:v>
                </c:pt>
                <c:pt idx="894">
                  <c:v>71</c:v>
                </c:pt>
                <c:pt idx="895">
                  <c:v>70</c:v>
                </c:pt>
                <c:pt idx="896">
                  <c:v>69</c:v>
                </c:pt>
                <c:pt idx="897">
                  <c:v>70</c:v>
                </c:pt>
                <c:pt idx="898">
                  <c:v>70</c:v>
                </c:pt>
                <c:pt idx="899">
                  <c:v>71</c:v>
                </c:pt>
                <c:pt idx="900">
                  <c:v>71</c:v>
                </c:pt>
                <c:pt idx="901">
                  <c:v>72</c:v>
                </c:pt>
                <c:pt idx="902">
                  <c:v>71</c:v>
                </c:pt>
                <c:pt idx="903">
                  <c:v>70</c:v>
                </c:pt>
                <c:pt idx="904">
                  <c:v>70</c:v>
                </c:pt>
                <c:pt idx="905">
                  <c:v>70</c:v>
                </c:pt>
                <c:pt idx="906">
                  <c:v>71</c:v>
                </c:pt>
                <c:pt idx="907">
                  <c:v>71</c:v>
                </c:pt>
                <c:pt idx="908">
                  <c:v>70</c:v>
                </c:pt>
                <c:pt idx="909">
                  <c:v>69</c:v>
                </c:pt>
                <c:pt idx="910">
                  <c:v>70</c:v>
                </c:pt>
                <c:pt idx="911">
                  <c:v>70</c:v>
                </c:pt>
                <c:pt idx="912">
                  <c:v>69</c:v>
                </c:pt>
                <c:pt idx="913">
                  <c:v>71</c:v>
                </c:pt>
                <c:pt idx="914">
                  <c:v>70</c:v>
                </c:pt>
                <c:pt idx="915">
                  <c:v>69</c:v>
                </c:pt>
                <c:pt idx="916">
                  <c:v>71</c:v>
                </c:pt>
                <c:pt idx="917">
                  <c:v>70</c:v>
                </c:pt>
                <c:pt idx="918">
                  <c:v>70</c:v>
                </c:pt>
                <c:pt idx="919">
                  <c:v>70</c:v>
                </c:pt>
                <c:pt idx="920">
                  <c:v>70</c:v>
                </c:pt>
                <c:pt idx="921">
                  <c:v>70</c:v>
                </c:pt>
                <c:pt idx="922">
                  <c:v>69</c:v>
                </c:pt>
                <c:pt idx="923">
                  <c:v>71</c:v>
                </c:pt>
                <c:pt idx="924">
                  <c:v>70</c:v>
                </c:pt>
                <c:pt idx="925">
                  <c:v>69</c:v>
                </c:pt>
                <c:pt idx="926">
                  <c:v>69</c:v>
                </c:pt>
                <c:pt idx="927">
                  <c:v>70</c:v>
                </c:pt>
                <c:pt idx="928">
                  <c:v>69</c:v>
                </c:pt>
                <c:pt idx="929">
                  <c:v>70</c:v>
                </c:pt>
                <c:pt idx="930">
                  <c:v>69</c:v>
                </c:pt>
                <c:pt idx="931">
                  <c:v>69</c:v>
                </c:pt>
                <c:pt idx="932">
                  <c:v>70</c:v>
                </c:pt>
                <c:pt idx="933">
                  <c:v>69</c:v>
                </c:pt>
                <c:pt idx="934">
                  <c:v>69</c:v>
                </c:pt>
                <c:pt idx="935">
                  <c:v>68</c:v>
                </c:pt>
                <c:pt idx="936">
                  <c:v>70</c:v>
                </c:pt>
                <c:pt idx="937">
                  <c:v>69</c:v>
                </c:pt>
                <c:pt idx="938">
                  <c:v>68</c:v>
                </c:pt>
                <c:pt idx="939">
                  <c:v>69</c:v>
                </c:pt>
                <c:pt idx="940">
                  <c:v>69</c:v>
                </c:pt>
                <c:pt idx="941">
                  <c:v>69</c:v>
                </c:pt>
                <c:pt idx="942">
                  <c:v>69</c:v>
                </c:pt>
                <c:pt idx="943">
                  <c:v>68</c:v>
                </c:pt>
                <c:pt idx="944">
                  <c:v>69</c:v>
                </c:pt>
                <c:pt idx="945">
                  <c:v>68</c:v>
                </c:pt>
                <c:pt idx="946">
                  <c:v>69</c:v>
                </c:pt>
                <c:pt idx="947">
                  <c:v>68</c:v>
                </c:pt>
                <c:pt idx="948">
                  <c:v>68</c:v>
                </c:pt>
                <c:pt idx="949">
                  <c:v>69</c:v>
                </c:pt>
                <c:pt idx="950">
                  <c:v>69</c:v>
                </c:pt>
                <c:pt idx="951">
                  <c:v>69</c:v>
                </c:pt>
                <c:pt idx="952">
                  <c:v>70</c:v>
                </c:pt>
                <c:pt idx="953">
                  <c:v>69</c:v>
                </c:pt>
                <c:pt idx="954">
                  <c:v>69</c:v>
                </c:pt>
                <c:pt idx="955">
                  <c:v>69</c:v>
                </c:pt>
                <c:pt idx="956">
                  <c:v>70</c:v>
                </c:pt>
                <c:pt idx="957">
                  <c:v>68</c:v>
                </c:pt>
                <c:pt idx="958">
                  <c:v>69</c:v>
                </c:pt>
                <c:pt idx="959">
                  <c:v>69</c:v>
                </c:pt>
                <c:pt idx="960">
                  <c:v>68</c:v>
                </c:pt>
                <c:pt idx="961">
                  <c:v>69</c:v>
                </c:pt>
                <c:pt idx="962">
                  <c:v>68</c:v>
                </c:pt>
                <c:pt idx="963">
                  <c:v>69</c:v>
                </c:pt>
                <c:pt idx="964">
                  <c:v>68</c:v>
                </c:pt>
                <c:pt idx="965">
                  <c:v>68</c:v>
                </c:pt>
                <c:pt idx="966">
                  <c:v>69</c:v>
                </c:pt>
                <c:pt idx="967">
                  <c:v>68</c:v>
                </c:pt>
                <c:pt idx="968">
                  <c:v>69</c:v>
                </c:pt>
                <c:pt idx="969">
                  <c:v>68</c:v>
                </c:pt>
                <c:pt idx="970">
                  <c:v>69</c:v>
                </c:pt>
                <c:pt idx="971">
                  <c:v>69</c:v>
                </c:pt>
                <c:pt idx="972">
                  <c:v>69</c:v>
                </c:pt>
                <c:pt idx="973">
                  <c:v>70</c:v>
                </c:pt>
                <c:pt idx="974">
                  <c:v>70</c:v>
                </c:pt>
                <c:pt idx="975">
                  <c:v>69</c:v>
                </c:pt>
                <c:pt idx="976">
                  <c:v>69</c:v>
                </c:pt>
                <c:pt idx="977">
                  <c:v>70</c:v>
                </c:pt>
                <c:pt idx="978">
                  <c:v>69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69</c:v>
                </c:pt>
                <c:pt idx="983">
                  <c:v>68</c:v>
                </c:pt>
                <c:pt idx="984">
                  <c:v>71</c:v>
                </c:pt>
                <c:pt idx="985">
                  <c:v>71</c:v>
                </c:pt>
                <c:pt idx="986">
                  <c:v>71</c:v>
                </c:pt>
                <c:pt idx="987">
                  <c:v>71</c:v>
                </c:pt>
                <c:pt idx="988">
                  <c:v>70</c:v>
                </c:pt>
                <c:pt idx="989">
                  <c:v>70</c:v>
                </c:pt>
                <c:pt idx="990">
                  <c:v>69</c:v>
                </c:pt>
                <c:pt idx="991">
                  <c:v>71</c:v>
                </c:pt>
                <c:pt idx="992">
                  <c:v>71</c:v>
                </c:pt>
                <c:pt idx="993">
                  <c:v>70</c:v>
                </c:pt>
                <c:pt idx="994">
                  <c:v>71</c:v>
                </c:pt>
                <c:pt idx="995">
                  <c:v>70</c:v>
                </c:pt>
                <c:pt idx="996">
                  <c:v>72</c:v>
                </c:pt>
                <c:pt idx="997">
                  <c:v>70</c:v>
                </c:pt>
                <c:pt idx="998">
                  <c:v>70</c:v>
                </c:pt>
                <c:pt idx="999">
                  <c:v>72</c:v>
                </c:pt>
                <c:pt idx="1000">
                  <c:v>71</c:v>
                </c:pt>
                <c:pt idx="1001">
                  <c:v>71</c:v>
                </c:pt>
                <c:pt idx="1002">
                  <c:v>70</c:v>
                </c:pt>
                <c:pt idx="1003">
                  <c:v>70</c:v>
                </c:pt>
                <c:pt idx="1004">
                  <c:v>71</c:v>
                </c:pt>
                <c:pt idx="1005">
                  <c:v>71</c:v>
                </c:pt>
                <c:pt idx="1006">
                  <c:v>70</c:v>
                </c:pt>
                <c:pt idx="1007">
                  <c:v>70</c:v>
                </c:pt>
                <c:pt idx="1008">
                  <c:v>72</c:v>
                </c:pt>
                <c:pt idx="1009">
                  <c:v>72</c:v>
                </c:pt>
                <c:pt idx="1010">
                  <c:v>70</c:v>
                </c:pt>
                <c:pt idx="1011">
                  <c:v>71</c:v>
                </c:pt>
                <c:pt idx="1012">
                  <c:v>71</c:v>
                </c:pt>
                <c:pt idx="1013">
                  <c:v>70</c:v>
                </c:pt>
                <c:pt idx="1014">
                  <c:v>72</c:v>
                </c:pt>
                <c:pt idx="1015">
                  <c:v>71</c:v>
                </c:pt>
                <c:pt idx="1016">
                  <c:v>69</c:v>
                </c:pt>
                <c:pt idx="1017">
                  <c:v>71</c:v>
                </c:pt>
                <c:pt idx="1018">
                  <c:v>72</c:v>
                </c:pt>
                <c:pt idx="1019">
                  <c:v>70</c:v>
                </c:pt>
                <c:pt idx="1020">
                  <c:v>71</c:v>
                </c:pt>
                <c:pt idx="1021">
                  <c:v>71</c:v>
                </c:pt>
                <c:pt idx="1022">
                  <c:v>71</c:v>
                </c:pt>
                <c:pt idx="1023">
                  <c:v>72</c:v>
                </c:pt>
                <c:pt idx="1024">
                  <c:v>70</c:v>
                </c:pt>
                <c:pt idx="1025">
                  <c:v>71</c:v>
                </c:pt>
                <c:pt idx="1026">
                  <c:v>71</c:v>
                </c:pt>
                <c:pt idx="1027">
                  <c:v>70</c:v>
                </c:pt>
                <c:pt idx="1028">
                  <c:v>71</c:v>
                </c:pt>
                <c:pt idx="1029">
                  <c:v>72</c:v>
                </c:pt>
                <c:pt idx="1030">
                  <c:v>72</c:v>
                </c:pt>
                <c:pt idx="1031">
                  <c:v>72</c:v>
                </c:pt>
                <c:pt idx="1032">
                  <c:v>72</c:v>
                </c:pt>
                <c:pt idx="1033">
                  <c:v>71</c:v>
                </c:pt>
                <c:pt idx="1034">
                  <c:v>71</c:v>
                </c:pt>
                <c:pt idx="1035">
                  <c:v>71</c:v>
                </c:pt>
                <c:pt idx="1036">
                  <c:v>71</c:v>
                </c:pt>
                <c:pt idx="1037">
                  <c:v>72</c:v>
                </c:pt>
                <c:pt idx="1038">
                  <c:v>71</c:v>
                </c:pt>
                <c:pt idx="1039">
                  <c:v>72</c:v>
                </c:pt>
                <c:pt idx="1040">
                  <c:v>72</c:v>
                </c:pt>
                <c:pt idx="1041">
                  <c:v>70</c:v>
                </c:pt>
                <c:pt idx="1042">
                  <c:v>71</c:v>
                </c:pt>
                <c:pt idx="1043">
                  <c:v>72</c:v>
                </c:pt>
                <c:pt idx="1044">
                  <c:v>71</c:v>
                </c:pt>
                <c:pt idx="1045">
                  <c:v>71</c:v>
                </c:pt>
                <c:pt idx="1046">
                  <c:v>71</c:v>
                </c:pt>
                <c:pt idx="1047">
                  <c:v>71</c:v>
                </c:pt>
                <c:pt idx="1048">
                  <c:v>75</c:v>
                </c:pt>
                <c:pt idx="1049">
                  <c:v>72</c:v>
                </c:pt>
                <c:pt idx="1050">
                  <c:v>72</c:v>
                </c:pt>
                <c:pt idx="1051">
                  <c:v>72</c:v>
                </c:pt>
                <c:pt idx="1052">
                  <c:v>72</c:v>
                </c:pt>
                <c:pt idx="1053">
                  <c:v>72</c:v>
                </c:pt>
                <c:pt idx="1054">
                  <c:v>72</c:v>
                </c:pt>
                <c:pt idx="1055">
                  <c:v>72</c:v>
                </c:pt>
                <c:pt idx="1056">
                  <c:v>71</c:v>
                </c:pt>
                <c:pt idx="1057">
                  <c:v>72</c:v>
                </c:pt>
                <c:pt idx="1058">
                  <c:v>72</c:v>
                </c:pt>
                <c:pt idx="1059">
                  <c:v>70</c:v>
                </c:pt>
                <c:pt idx="1060">
                  <c:v>70</c:v>
                </c:pt>
                <c:pt idx="1061">
                  <c:v>72</c:v>
                </c:pt>
                <c:pt idx="1062">
                  <c:v>70</c:v>
                </c:pt>
                <c:pt idx="1063">
                  <c:v>71</c:v>
                </c:pt>
                <c:pt idx="1064">
                  <c:v>71</c:v>
                </c:pt>
                <c:pt idx="1065">
                  <c:v>70</c:v>
                </c:pt>
                <c:pt idx="1066">
                  <c:v>71</c:v>
                </c:pt>
                <c:pt idx="1067">
                  <c:v>70</c:v>
                </c:pt>
                <c:pt idx="1068">
                  <c:v>71</c:v>
                </c:pt>
                <c:pt idx="1069">
                  <c:v>72</c:v>
                </c:pt>
                <c:pt idx="1070">
                  <c:v>72</c:v>
                </c:pt>
                <c:pt idx="1071">
                  <c:v>70</c:v>
                </c:pt>
                <c:pt idx="1072">
                  <c:v>71</c:v>
                </c:pt>
                <c:pt idx="1073">
                  <c:v>71</c:v>
                </c:pt>
                <c:pt idx="1074">
                  <c:v>71</c:v>
                </c:pt>
                <c:pt idx="1075">
                  <c:v>71</c:v>
                </c:pt>
                <c:pt idx="1076">
                  <c:v>72</c:v>
                </c:pt>
                <c:pt idx="1077">
                  <c:v>72</c:v>
                </c:pt>
                <c:pt idx="1078">
                  <c:v>71</c:v>
                </c:pt>
                <c:pt idx="1079">
                  <c:v>72</c:v>
                </c:pt>
                <c:pt idx="1080">
                  <c:v>72</c:v>
                </c:pt>
                <c:pt idx="1081">
                  <c:v>72</c:v>
                </c:pt>
                <c:pt idx="1082">
                  <c:v>72</c:v>
                </c:pt>
                <c:pt idx="1083">
                  <c:v>71</c:v>
                </c:pt>
                <c:pt idx="1084">
                  <c:v>71</c:v>
                </c:pt>
                <c:pt idx="1085">
                  <c:v>71</c:v>
                </c:pt>
                <c:pt idx="1086">
                  <c:v>71</c:v>
                </c:pt>
                <c:pt idx="1087">
                  <c:v>71</c:v>
                </c:pt>
                <c:pt idx="1088">
                  <c:v>71</c:v>
                </c:pt>
                <c:pt idx="1089">
                  <c:v>71</c:v>
                </c:pt>
                <c:pt idx="1090">
                  <c:v>71</c:v>
                </c:pt>
                <c:pt idx="1091">
                  <c:v>71</c:v>
                </c:pt>
                <c:pt idx="1092">
                  <c:v>72</c:v>
                </c:pt>
                <c:pt idx="1093">
                  <c:v>72</c:v>
                </c:pt>
                <c:pt idx="1094">
                  <c:v>71</c:v>
                </c:pt>
                <c:pt idx="1095">
                  <c:v>71</c:v>
                </c:pt>
                <c:pt idx="1096">
                  <c:v>72</c:v>
                </c:pt>
                <c:pt idx="1097">
                  <c:v>72</c:v>
                </c:pt>
                <c:pt idx="1098">
                  <c:v>71</c:v>
                </c:pt>
                <c:pt idx="1099">
                  <c:v>70</c:v>
                </c:pt>
                <c:pt idx="1100">
                  <c:v>70</c:v>
                </c:pt>
                <c:pt idx="1101">
                  <c:v>72</c:v>
                </c:pt>
                <c:pt idx="1102">
                  <c:v>72</c:v>
                </c:pt>
                <c:pt idx="1103">
                  <c:v>70</c:v>
                </c:pt>
                <c:pt idx="1104">
                  <c:v>71</c:v>
                </c:pt>
                <c:pt idx="1105">
                  <c:v>71</c:v>
                </c:pt>
                <c:pt idx="1106">
                  <c:v>71</c:v>
                </c:pt>
                <c:pt idx="1107">
                  <c:v>71</c:v>
                </c:pt>
                <c:pt idx="1108">
                  <c:v>71</c:v>
                </c:pt>
                <c:pt idx="1109">
                  <c:v>72</c:v>
                </c:pt>
                <c:pt idx="1110">
                  <c:v>72</c:v>
                </c:pt>
                <c:pt idx="1111">
                  <c:v>73</c:v>
                </c:pt>
                <c:pt idx="1112">
                  <c:v>73</c:v>
                </c:pt>
                <c:pt idx="1113">
                  <c:v>73</c:v>
                </c:pt>
                <c:pt idx="1114">
                  <c:v>73</c:v>
                </c:pt>
                <c:pt idx="1115">
                  <c:v>75</c:v>
                </c:pt>
                <c:pt idx="1116">
                  <c:v>73</c:v>
                </c:pt>
                <c:pt idx="1117">
                  <c:v>73</c:v>
                </c:pt>
                <c:pt idx="1118">
                  <c:v>73</c:v>
                </c:pt>
                <c:pt idx="1119">
                  <c:v>73</c:v>
                </c:pt>
                <c:pt idx="1120">
                  <c:v>73</c:v>
                </c:pt>
                <c:pt idx="1121">
                  <c:v>73</c:v>
                </c:pt>
                <c:pt idx="1122">
                  <c:v>73</c:v>
                </c:pt>
                <c:pt idx="1123">
                  <c:v>73</c:v>
                </c:pt>
                <c:pt idx="1124">
                  <c:v>74</c:v>
                </c:pt>
                <c:pt idx="1125">
                  <c:v>75</c:v>
                </c:pt>
                <c:pt idx="1126">
                  <c:v>75</c:v>
                </c:pt>
                <c:pt idx="1127">
                  <c:v>74</c:v>
                </c:pt>
                <c:pt idx="1128">
                  <c:v>74</c:v>
                </c:pt>
                <c:pt idx="1129">
                  <c:v>74</c:v>
                </c:pt>
                <c:pt idx="1130">
                  <c:v>75</c:v>
                </c:pt>
                <c:pt idx="1131">
                  <c:v>75</c:v>
                </c:pt>
                <c:pt idx="1132">
                  <c:v>75</c:v>
                </c:pt>
                <c:pt idx="1133">
                  <c:v>74</c:v>
                </c:pt>
                <c:pt idx="1134">
                  <c:v>74</c:v>
                </c:pt>
                <c:pt idx="1135">
                  <c:v>75</c:v>
                </c:pt>
                <c:pt idx="1136">
                  <c:v>74</c:v>
                </c:pt>
                <c:pt idx="1137">
                  <c:v>74</c:v>
                </c:pt>
                <c:pt idx="1138">
                  <c:v>74</c:v>
                </c:pt>
                <c:pt idx="1139">
                  <c:v>74</c:v>
                </c:pt>
                <c:pt idx="1140">
                  <c:v>74</c:v>
                </c:pt>
                <c:pt idx="1141">
                  <c:v>74</c:v>
                </c:pt>
                <c:pt idx="1142">
                  <c:v>76</c:v>
                </c:pt>
                <c:pt idx="1143">
                  <c:v>75</c:v>
                </c:pt>
                <c:pt idx="1144">
                  <c:v>75</c:v>
                </c:pt>
                <c:pt idx="1145">
                  <c:v>75</c:v>
                </c:pt>
                <c:pt idx="1146">
                  <c:v>76</c:v>
                </c:pt>
                <c:pt idx="1147">
                  <c:v>75</c:v>
                </c:pt>
                <c:pt idx="1148">
                  <c:v>75</c:v>
                </c:pt>
                <c:pt idx="1149">
                  <c:v>74</c:v>
                </c:pt>
                <c:pt idx="1150">
                  <c:v>74</c:v>
                </c:pt>
                <c:pt idx="1151">
                  <c:v>75</c:v>
                </c:pt>
                <c:pt idx="1152">
                  <c:v>75</c:v>
                </c:pt>
                <c:pt idx="1153">
                  <c:v>75</c:v>
                </c:pt>
                <c:pt idx="1154">
                  <c:v>74</c:v>
                </c:pt>
                <c:pt idx="1155">
                  <c:v>75</c:v>
                </c:pt>
                <c:pt idx="1156">
                  <c:v>74</c:v>
                </c:pt>
                <c:pt idx="1157">
                  <c:v>75</c:v>
                </c:pt>
                <c:pt idx="1158">
                  <c:v>75</c:v>
                </c:pt>
                <c:pt idx="1159">
                  <c:v>75</c:v>
                </c:pt>
                <c:pt idx="1160">
                  <c:v>74</c:v>
                </c:pt>
                <c:pt idx="1161">
                  <c:v>74</c:v>
                </c:pt>
                <c:pt idx="1162">
                  <c:v>75</c:v>
                </c:pt>
                <c:pt idx="1163">
                  <c:v>75</c:v>
                </c:pt>
                <c:pt idx="1164">
                  <c:v>75</c:v>
                </c:pt>
                <c:pt idx="1165">
                  <c:v>75</c:v>
                </c:pt>
                <c:pt idx="1166">
                  <c:v>75</c:v>
                </c:pt>
                <c:pt idx="1167">
                  <c:v>75</c:v>
                </c:pt>
                <c:pt idx="1168">
                  <c:v>74</c:v>
                </c:pt>
                <c:pt idx="1169">
                  <c:v>76</c:v>
                </c:pt>
                <c:pt idx="1170">
                  <c:v>74</c:v>
                </c:pt>
                <c:pt idx="1171">
                  <c:v>74</c:v>
                </c:pt>
                <c:pt idx="1172">
                  <c:v>75</c:v>
                </c:pt>
                <c:pt idx="1173">
                  <c:v>75</c:v>
                </c:pt>
                <c:pt idx="1174">
                  <c:v>72</c:v>
                </c:pt>
                <c:pt idx="1175">
                  <c:v>76</c:v>
                </c:pt>
                <c:pt idx="1176">
                  <c:v>74</c:v>
                </c:pt>
                <c:pt idx="1177">
                  <c:v>74</c:v>
                </c:pt>
                <c:pt idx="1178">
                  <c:v>74</c:v>
                </c:pt>
                <c:pt idx="1179">
                  <c:v>76</c:v>
                </c:pt>
                <c:pt idx="1180">
                  <c:v>75</c:v>
                </c:pt>
                <c:pt idx="1181">
                  <c:v>74</c:v>
                </c:pt>
                <c:pt idx="1182">
                  <c:v>75</c:v>
                </c:pt>
                <c:pt idx="1183">
                  <c:v>76</c:v>
                </c:pt>
                <c:pt idx="1184">
                  <c:v>75</c:v>
                </c:pt>
                <c:pt idx="1185">
                  <c:v>76</c:v>
                </c:pt>
                <c:pt idx="1186">
                  <c:v>75</c:v>
                </c:pt>
                <c:pt idx="1187">
                  <c:v>76</c:v>
                </c:pt>
                <c:pt idx="1188">
                  <c:v>77</c:v>
                </c:pt>
                <c:pt idx="1189">
                  <c:v>77</c:v>
                </c:pt>
                <c:pt idx="1190">
                  <c:v>76</c:v>
                </c:pt>
                <c:pt idx="1191">
                  <c:v>76</c:v>
                </c:pt>
                <c:pt idx="1192">
                  <c:v>77</c:v>
                </c:pt>
                <c:pt idx="1193">
                  <c:v>77</c:v>
                </c:pt>
                <c:pt idx="1194">
                  <c:v>76</c:v>
                </c:pt>
                <c:pt idx="1195">
                  <c:v>76</c:v>
                </c:pt>
                <c:pt idx="1196">
                  <c:v>77</c:v>
                </c:pt>
                <c:pt idx="1197">
                  <c:v>77</c:v>
                </c:pt>
                <c:pt idx="1198">
                  <c:v>77</c:v>
                </c:pt>
                <c:pt idx="1199">
                  <c:v>76</c:v>
                </c:pt>
                <c:pt idx="1200">
                  <c:v>76</c:v>
                </c:pt>
                <c:pt idx="1201">
                  <c:v>77</c:v>
                </c:pt>
                <c:pt idx="1202">
                  <c:v>77</c:v>
                </c:pt>
                <c:pt idx="1203">
                  <c:v>76</c:v>
                </c:pt>
                <c:pt idx="1204">
                  <c:v>77</c:v>
                </c:pt>
                <c:pt idx="1205">
                  <c:v>77</c:v>
                </c:pt>
                <c:pt idx="1206">
                  <c:v>76</c:v>
                </c:pt>
                <c:pt idx="1207">
                  <c:v>76</c:v>
                </c:pt>
                <c:pt idx="1208">
                  <c:v>77</c:v>
                </c:pt>
                <c:pt idx="1209">
                  <c:v>77</c:v>
                </c:pt>
                <c:pt idx="1210">
                  <c:v>77</c:v>
                </c:pt>
                <c:pt idx="1211">
                  <c:v>76</c:v>
                </c:pt>
                <c:pt idx="1212">
                  <c:v>76</c:v>
                </c:pt>
                <c:pt idx="1213">
                  <c:v>77</c:v>
                </c:pt>
                <c:pt idx="1214">
                  <c:v>77</c:v>
                </c:pt>
                <c:pt idx="1215">
                  <c:v>76</c:v>
                </c:pt>
                <c:pt idx="1216">
                  <c:v>77</c:v>
                </c:pt>
                <c:pt idx="1217">
                  <c:v>77</c:v>
                </c:pt>
                <c:pt idx="1218">
                  <c:v>77</c:v>
                </c:pt>
                <c:pt idx="1219">
                  <c:v>78</c:v>
                </c:pt>
                <c:pt idx="1220">
                  <c:v>77</c:v>
                </c:pt>
                <c:pt idx="1221">
                  <c:v>75</c:v>
                </c:pt>
                <c:pt idx="1222">
                  <c:v>76</c:v>
                </c:pt>
                <c:pt idx="1223">
                  <c:v>76</c:v>
                </c:pt>
                <c:pt idx="1224">
                  <c:v>77</c:v>
                </c:pt>
                <c:pt idx="1225">
                  <c:v>78</c:v>
                </c:pt>
                <c:pt idx="1226">
                  <c:v>76</c:v>
                </c:pt>
                <c:pt idx="1227">
                  <c:v>77</c:v>
                </c:pt>
                <c:pt idx="1228">
                  <c:v>77</c:v>
                </c:pt>
                <c:pt idx="1229">
                  <c:v>77</c:v>
                </c:pt>
                <c:pt idx="1230">
                  <c:v>76</c:v>
                </c:pt>
                <c:pt idx="1231">
                  <c:v>76</c:v>
                </c:pt>
                <c:pt idx="1232">
                  <c:v>77</c:v>
                </c:pt>
                <c:pt idx="1233">
                  <c:v>77</c:v>
                </c:pt>
                <c:pt idx="1234">
                  <c:v>76</c:v>
                </c:pt>
                <c:pt idx="1235">
                  <c:v>76</c:v>
                </c:pt>
                <c:pt idx="1236">
                  <c:v>77</c:v>
                </c:pt>
                <c:pt idx="1237">
                  <c:v>76</c:v>
                </c:pt>
                <c:pt idx="1238">
                  <c:v>75</c:v>
                </c:pt>
                <c:pt idx="1239">
                  <c:v>78</c:v>
                </c:pt>
                <c:pt idx="1240">
                  <c:v>78</c:v>
                </c:pt>
                <c:pt idx="1241">
                  <c:v>76</c:v>
                </c:pt>
                <c:pt idx="1242">
                  <c:v>75</c:v>
                </c:pt>
                <c:pt idx="1243">
                  <c:v>76</c:v>
                </c:pt>
                <c:pt idx="1244">
                  <c:v>78</c:v>
                </c:pt>
                <c:pt idx="1245">
                  <c:v>76</c:v>
                </c:pt>
                <c:pt idx="1246">
                  <c:v>75</c:v>
                </c:pt>
                <c:pt idx="1247">
                  <c:v>76</c:v>
                </c:pt>
                <c:pt idx="1248">
                  <c:v>76</c:v>
                </c:pt>
                <c:pt idx="1249">
                  <c:v>76</c:v>
                </c:pt>
                <c:pt idx="1250">
                  <c:v>76</c:v>
                </c:pt>
                <c:pt idx="1251">
                  <c:v>76</c:v>
                </c:pt>
                <c:pt idx="1252">
                  <c:v>77</c:v>
                </c:pt>
                <c:pt idx="1253">
                  <c:v>76</c:v>
                </c:pt>
                <c:pt idx="1254">
                  <c:v>76</c:v>
                </c:pt>
                <c:pt idx="1255">
                  <c:v>76</c:v>
                </c:pt>
                <c:pt idx="1256">
                  <c:v>77</c:v>
                </c:pt>
                <c:pt idx="1257">
                  <c:v>76</c:v>
                </c:pt>
                <c:pt idx="1258">
                  <c:v>74</c:v>
                </c:pt>
                <c:pt idx="1259">
                  <c:v>77</c:v>
                </c:pt>
                <c:pt idx="1260">
                  <c:v>76</c:v>
                </c:pt>
                <c:pt idx="1261">
                  <c:v>76</c:v>
                </c:pt>
                <c:pt idx="1262">
                  <c:v>76</c:v>
                </c:pt>
                <c:pt idx="1263">
                  <c:v>75</c:v>
                </c:pt>
                <c:pt idx="1264">
                  <c:v>77</c:v>
                </c:pt>
                <c:pt idx="1265">
                  <c:v>76</c:v>
                </c:pt>
                <c:pt idx="1266">
                  <c:v>76</c:v>
                </c:pt>
                <c:pt idx="1267">
                  <c:v>75</c:v>
                </c:pt>
                <c:pt idx="1268">
                  <c:v>76</c:v>
                </c:pt>
                <c:pt idx="1269">
                  <c:v>76</c:v>
                </c:pt>
                <c:pt idx="1270">
                  <c:v>76</c:v>
                </c:pt>
                <c:pt idx="1271">
                  <c:v>75</c:v>
                </c:pt>
                <c:pt idx="1272">
                  <c:v>77</c:v>
                </c:pt>
                <c:pt idx="1273">
                  <c:v>77</c:v>
                </c:pt>
                <c:pt idx="1274">
                  <c:v>76</c:v>
                </c:pt>
                <c:pt idx="1275">
                  <c:v>75</c:v>
                </c:pt>
                <c:pt idx="1276">
                  <c:v>76</c:v>
                </c:pt>
                <c:pt idx="1277">
                  <c:v>77</c:v>
                </c:pt>
                <c:pt idx="1278">
                  <c:v>78</c:v>
                </c:pt>
                <c:pt idx="1279">
                  <c:v>76</c:v>
                </c:pt>
                <c:pt idx="1280">
                  <c:v>76</c:v>
                </c:pt>
                <c:pt idx="1281">
                  <c:v>77</c:v>
                </c:pt>
                <c:pt idx="1282">
                  <c:v>77</c:v>
                </c:pt>
                <c:pt idx="1283">
                  <c:v>76</c:v>
                </c:pt>
                <c:pt idx="1284">
                  <c:v>76</c:v>
                </c:pt>
                <c:pt idx="1285">
                  <c:v>76</c:v>
                </c:pt>
                <c:pt idx="1286">
                  <c:v>76</c:v>
                </c:pt>
                <c:pt idx="1287">
                  <c:v>76</c:v>
                </c:pt>
                <c:pt idx="1288">
                  <c:v>76</c:v>
                </c:pt>
                <c:pt idx="1289">
                  <c:v>76</c:v>
                </c:pt>
                <c:pt idx="1290">
                  <c:v>76</c:v>
                </c:pt>
                <c:pt idx="1291">
                  <c:v>77</c:v>
                </c:pt>
                <c:pt idx="1292">
                  <c:v>77</c:v>
                </c:pt>
                <c:pt idx="1293">
                  <c:v>76</c:v>
                </c:pt>
                <c:pt idx="1294">
                  <c:v>76</c:v>
                </c:pt>
                <c:pt idx="1295">
                  <c:v>76</c:v>
                </c:pt>
                <c:pt idx="1296">
                  <c:v>78</c:v>
                </c:pt>
                <c:pt idx="1297">
                  <c:v>78</c:v>
                </c:pt>
                <c:pt idx="1298">
                  <c:v>77</c:v>
                </c:pt>
                <c:pt idx="1299">
                  <c:v>76</c:v>
                </c:pt>
                <c:pt idx="1300">
                  <c:v>76</c:v>
                </c:pt>
                <c:pt idx="1301">
                  <c:v>77</c:v>
                </c:pt>
                <c:pt idx="1302">
                  <c:v>76</c:v>
                </c:pt>
                <c:pt idx="1303">
                  <c:v>76</c:v>
                </c:pt>
                <c:pt idx="1304">
                  <c:v>76</c:v>
                </c:pt>
                <c:pt idx="1305">
                  <c:v>77</c:v>
                </c:pt>
                <c:pt idx="1306">
                  <c:v>77</c:v>
                </c:pt>
                <c:pt idx="1307">
                  <c:v>76</c:v>
                </c:pt>
                <c:pt idx="1308">
                  <c:v>76</c:v>
                </c:pt>
                <c:pt idx="1309">
                  <c:v>76</c:v>
                </c:pt>
                <c:pt idx="1310">
                  <c:v>76</c:v>
                </c:pt>
                <c:pt idx="1311">
                  <c:v>76</c:v>
                </c:pt>
                <c:pt idx="1312">
                  <c:v>77</c:v>
                </c:pt>
                <c:pt idx="1313">
                  <c:v>76</c:v>
                </c:pt>
                <c:pt idx="1314">
                  <c:v>76</c:v>
                </c:pt>
                <c:pt idx="1315">
                  <c:v>77</c:v>
                </c:pt>
                <c:pt idx="1316">
                  <c:v>77</c:v>
                </c:pt>
                <c:pt idx="1317">
                  <c:v>77</c:v>
                </c:pt>
                <c:pt idx="1318">
                  <c:v>76</c:v>
                </c:pt>
                <c:pt idx="1319">
                  <c:v>77</c:v>
                </c:pt>
                <c:pt idx="1320">
                  <c:v>76</c:v>
                </c:pt>
                <c:pt idx="1321">
                  <c:v>76</c:v>
                </c:pt>
                <c:pt idx="1322">
                  <c:v>76</c:v>
                </c:pt>
                <c:pt idx="1323">
                  <c:v>77</c:v>
                </c:pt>
                <c:pt idx="1324">
                  <c:v>77</c:v>
                </c:pt>
                <c:pt idx="1325">
                  <c:v>77</c:v>
                </c:pt>
                <c:pt idx="1326">
                  <c:v>76</c:v>
                </c:pt>
                <c:pt idx="1327">
                  <c:v>75</c:v>
                </c:pt>
                <c:pt idx="1328">
                  <c:v>76</c:v>
                </c:pt>
                <c:pt idx="1329">
                  <c:v>77</c:v>
                </c:pt>
                <c:pt idx="1330">
                  <c:v>75</c:v>
                </c:pt>
                <c:pt idx="1331">
                  <c:v>75</c:v>
                </c:pt>
                <c:pt idx="1332">
                  <c:v>76</c:v>
                </c:pt>
                <c:pt idx="1333">
                  <c:v>75</c:v>
                </c:pt>
                <c:pt idx="1334">
                  <c:v>75</c:v>
                </c:pt>
                <c:pt idx="1335">
                  <c:v>76</c:v>
                </c:pt>
                <c:pt idx="1336">
                  <c:v>76</c:v>
                </c:pt>
                <c:pt idx="1337">
                  <c:v>75</c:v>
                </c:pt>
                <c:pt idx="1338">
                  <c:v>75</c:v>
                </c:pt>
                <c:pt idx="1339">
                  <c:v>76</c:v>
                </c:pt>
                <c:pt idx="1340">
                  <c:v>75</c:v>
                </c:pt>
                <c:pt idx="1341">
                  <c:v>76</c:v>
                </c:pt>
                <c:pt idx="1342">
                  <c:v>77</c:v>
                </c:pt>
                <c:pt idx="1343">
                  <c:v>75</c:v>
                </c:pt>
                <c:pt idx="1344">
                  <c:v>75</c:v>
                </c:pt>
                <c:pt idx="1345">
                  <c:v>75</c:v>
                </c:pt>
                <c:pt idx="1346">
                  <c:v>75</c:v>
                </c:pt>
                <c:pt idx="1347">
                  <c:v>76</c:v>
                </c:pt>
                <c:pt idx="1348">
                  <c:v>76</c:v>
                </c:pt>
                <c:pt idx="1349">
                  <c:v>75</c:v>
                </c:pt>
                <c:pt idx="1350">
                  <c:v>75</c:v>
                </c:pt>
                <c:pt idx="1351">
                  <c:v>75</c:v>
                </c:pt>
                <c:pt idx="1352">
                  <c:v>75</c:v>
                </c:pt>
                <c:pt idx="1353">
                  <c:v>75</c:v>
                </c:pt>
                <c:pt idx="1354">
                  <c:v>76</c:v>
                </c:pt>
                <c:pt idx="1355">
                  <c:v>76</c:v>
                </c:pt>
                <c:pt idx="1356">
                  <c:v>75</c:v>
                </c:pt>
                <c:pt idx="1357">
                  <c:v>75</c:v>
                </c:pt>
                <c:pt idx="1358">
                  <c:v>75</c:v>
                </c:pt>
                <c:pt idx="1359">
                  <c:v>75</c:v>
                </c:pt>
                <c:pt idx="1360">
                  <c:v>75</c:v>
                </c:pt>
                <c:pt idx="1361">
                  <c:v>75</c:v>
                </c:pt>
                <c:pt idx="1362">
                  <c:v>76</c:v>
                </c:pt>
                <c:pt idx="1363">
                  <c:v>77</c:v>
                </c:pt>
                <c:pt idx="1364">
                  <c:v>76</c:v>
                </c:pt>
                <c:pt idx="1365">
                  <c:v>76</c:v>
                </c:pt>
                <c:pt idx="1366">
                  <c:v>75</c:v>
                </c:pt>
                <c:pt idx="1367">
                  <c:v>75</c:v>
                </c:pt>
                <c:pt idx="1368">
                  <c:v>75</c:v>
                </c:pt>
                <c:pt idx="1369">
                  <c:v>75</c:v>
                </c:pt>
                <c:pt idx="1370">
                  <c:v>75</c:v>
                </c:pt>
                <c:pt idx="1371">
                  <c:v>75</c:v>
                </c:pt>
                <c:pt idx="1372">
                  <c:v>75</c:v>
                </c:pt>
                <c:pt idx="1373">
                  <c:v>75</c:v>
                </c:pt>
                <c:pt idx="1374">
                  <c:v>75</c:v>
                </c:pt>
                <c:pt idx="1375">
                  <c:v>75</c:v>
                </c:pt>
                <c:pt idx="1376">
                  <c:v>76</c:v>
                </c:pt>
                <c:pt idx="1377">
                  <c:v>75</c:v>
                </c:pt>
                <c:pt idx="1378">
                  <c:v>75</c:v>
                </c:pt>
                <c:pt idx="1379">
                  <c:v>75</c:v>
                </c:pt>
                <c:pt idx="1380">
                  <c:v>75</c:v>
                </c:pt>
                <c:pt idx="1381">
                  <c:v>76</c:v>
                </c:pt>
                <c:pt idx="1382">
                  <c:v>75</c:v>
                </c:pt>
                <c:pt idx="1383">
                  <c:v>75</c:v>
                </c:pt>
                <c:pt idx="1384">
                  <c:v>76</c:v>
                </c:pt>
                <c:pt idx="1385">
                  <c:v>75</c:v>
                </c:pt>
                <c:pt idx="1386">
                  <c:v>74</c:v>
                </c:pt>
                <c:pt idx="1387">
                  <c:v>75</c:v>
                </c:pt>
                <c:pt idx="1388">
                  <c:v>75</c:v>
                </c:pt>
                <c:pt idx="1389">
                  <c:v>74</c:v>
                </c:pt>
                <c:pt idx="1390">
                  <c:v>75</c:v>
                </c:pt>
                <c:pt idx="1391">
                  <c:v>76</c:v>
                </c:pt>
                <c:pt idx="1392">
                  <c:v>75</c:v>
                </c:pt>
                <c:pt idx="1393">
                  <c:v>74</c:v>
                </c:pt>
                <c:pt idx="1394">
                  <c:v>75</c:v>
                </c:pt>
                <c:pt idx="1395">
                  <c:v>75</c:v>
                </c:pt>
                <c:pt idx="1396">
                  <c:v>75</c:v>
                </c:pt>
                <c:pt idx="1397">
                  <c:v>74</c:v>
                </c:pt>
                <c:pt idx="1398">
                  <c:v>75</c:v>
                </c:pt>
                <c:pt idx="1399">
                  <c:v>75</c:v>
                </c:pt>
                <c:pt idx="1400">
                  <c:v>75</c:v>
                </c:pt>
                <c:pt idx="1401">
                  <c:v>74</c:v>
                </c:pt>
                <c:pt idx="1402">
                  <c:v>74</c:v>
                </c:pt>
                <c:pt idx="1403">
                  <c:v>75</c:v>
                </c:pt>
                <c:pt idx="1404">
                  <c:v>75</c:v>
                </c:pt>
                <c:pt idx="1405">
                  <c:v>73</c:v>
                </c:pt>
                <c:pt idx="1406">
                  <c:v>74</c:v>
                </c:pt>
                <c:pt idx="1407">
                  <c:v>75</c:v>
                </c:pt>
                <c:pt idx="1408">
                  <c:v>74</c:v>
                </c:pt>
                <c:pt idx="1409">
                  <c:v>74</c:v>
                </c:pt>
                <c:pt idx="1410">
                  <c:v>77</c:v>
                </c:pt>
                <c:pt idx="1411">
                  <c:v>74</c:v>
                </c:pt>
                <c:pt idx="1412">
                  <c:v>74</c:v>
                </c:pt>
                <c:pt idx="1413">
                  <c:v>74</c:v>
                </c:pt>
                <c:pt idx="1414">
                  <c:v>75</c:v>
                </c:pt>
                <c:pt idx="1415">
                  <c:v>74</c:v>
                </c:pt>
                <c:pt idx="1416">
                  <c:v>75</c:v>
                </c:pt>
                <c:pt idx="1417">
                  <c:v>74</c:v>
                </c:pt>
                <c:pt idx="1418">
                  <c:v>74</c:v>
                </c:pt>
                <c:pt idx="1419">
                  <c:v>74</c:v>
                </c:pt>
                <c:pt idx="1420">
                  <c:v>74</c:v>
                </c:pt>
                <c:pt idx="1421">
                  <c:v>74</c:v>
                </c:pt>
                <c:pt idx="1422">
                  <c:v>74</c:v>
                </c:pt>
                <c:pt idx="1423">
                  <c:v>74</c:v>
                </c:pt>
                <c:pt idx="1424">
                  <c:v>75</c:v>
                </c:pt>
                <c:pt idx="1425">
                  <c:v>75</c:v>
                </c:pt>
                <c:pt idx="1426">
                  <c:v>75</c:v>
                </c:pt>
                <c:pt idx="1427">
                  <c:v>74</c:v>
                </c:pt>
                <c:pt idx="1428">
                  <c:v>74</c:v>
                </c:pt>
                <c:pt idx="1429">
                  <c:v>74</c:v>
                </c:pt>
                <c:pt idx="1430">
                  <c:v>74</c:v>
                </c:pt>
                <c:pt idx="1431">
                  <c:v>75</c:v>
                </c:pt>
                <c:pt idx="1432">
                  <c:v>75</c:v>
                </c:pt>
                <c:pt idx="1433">
                  <c:v>75</c:v>
                </c:pt>
                <c:pt idx="1434">
                  <c:v>75</c:v>
                </c:pt>
                <c:pt idx="1435">
                  <c:v>76</c:v>
                </c:pt>
                <c:pt idx="1436">
                  <c:v>74</c:v>
                </c:pt>
                <c:pt idx="1437">
                  <c:v>74</c:v>
                </c:pt>
                <c:pt idx="1438">
                  <c:v>74</c:v>
                </c:pt>
                <c:pt idx="1439">
                  <c:v>74</c:v>
                </c:pt>
                <c:pt idx="1440">
                  <c:v>76</c:v>
                </c:pt>
                <c:pt idx="1441">
                  <c:v>75</c:v>
                </c:pt>
                <c:pt idx="1442">
                  <c:v>75</c:v>
                </c:pt>
                <c:pt idx="1443">
                  <c:v>75</c:v>
                </c:pt>
                <c:pt idx="1444">
                  <c:v>75</c:v>
                </c:pt>
                <c:pt idx="1445">
                  <c:v>75</c:v>
                </c:pt>
                <c:pt idx="1446">
                  <c:v>74</c:v>
                </c:pt>
                <c:pt idx="1447">
                  <c:v>74</c:v>
                </c:pt>
                <c:pt idx="1448">
                  <c:v>74</c:v>
                </c:pt>
                <c:pt idx="1449">
                  <c:v>74</c:v>
                </c:pt>
                <c:pt idx="1450">
                  <c:v>74</c:v>
                </c:pt>
                <c:pt idx="1451">
                  <c:v>74</c:v>
                </c:pt>
                <c:pt idx="1452">
                  <c:v>74</c:v>
                </c:pt>
                <c:pt idx="1453">
                  <c:v>73</c:v>
                </c:pt>
                <c:pt idx="1454">
                  <c:v>74</c:v>
                </c:pt>
                <c:pt idx="1455">
                  <c:v>74</c:v>
                </c:pt>
                <c:pt idx="1456">
                  <c:v>74</c:v>
                </c:pt>
                <c:pt idx="1457">
                  <c:v>76</c:v>
                </c:pt>
                <c:pt idx="1458">
                  <c:v>74</c:v>
                </c:pt>
                <c:pt idx="1459">
                  <c:v>74</c:v>
                </c:pt>
                <c:pt idx="1460">
                  <c:v>74</c:v>
                </c:pt>
                <c:pt idx="1461">
                  <c:v>74</c:v>
                </c:pt>
                <c:pt idx="1462">
                  <c:v>74</c:v>
                </c:pt>
                <c:pt idx="1463">
                  <c:v>73</c:v>
                </c:pt>
                <c:pt idx="1464">
                  <c:v>74</c:v>
                </c:pt>
                <c:pt idx="1465">
                  <c:v>75</c:v>
                </c:pt>
                <c:pt idx="1466">
                  <c:v>75</c:v>
                </c:pt>
                <c:pt idx="1467">
                  <c:v>75</c:v>
                </c:pt>
                <c:pt idx="1468">
                  <c:v>74</c:v>
                </c:pt>
                <c:pt idx="1469">
                  <c:v>74</c:v>
                </c:pt>
                <c:pt idx="1470">
                  <c:v>76</c:v>
                </c:pt>
                <c:pt idx="1471">
                  <c:v>75</c:v>
                </c:pt>
                <c:pt idx="1472">
                  <c:v>74</c:v>
                </c:pt>
                <c:pt idx="1473">
                  <c:v>75</c:v>
                </c:pt>
                <c:pt idx="1474">
                  <c:v>74</c:v>
                </c:pt>
                <c:pt idx="1475">
                  <c:v>75</c:v>
                </c:pt>
                <c:pt idx="1476">
                  <c:v>74</c:v>
                </c:pt>
                <c:pt idx="1477">
                  <c:v>75</c:v>
                </c:pt>
                <c:pt idx="1478">
                  <c:v>75</c:v>
                </c:pt>
                <c:pt idx="1479">
                  <c:v>76</c:v>
                </c:pt>
                <c:pt idx="1480">
                  <c:v>76</c:v>
                </c:pt>
                <c:pt idx="1481">
                  <c:v>74</c:v>
                </c:pt>
                <c:pt idx="1482">
                  <c:v>74</c:v>
                </c:pt>
                <c:pt idx="1483">
                  <c:v>75</c:v>
                </c:pt>
                <c:pt idx="1484">
                  <c:v>76</c:v>
                </c:pt>
                <c:pt idx="1485">
                  <c:v>75</c:v>
                </c:pt>
                <c:pt idx="1486">
                  <c:v>75</c:v>
                </c:pt>
                <c:pt idx="1487">
                  <c:v>75</c:v>
                </c:pt>
                <c:pt idx="1488">
                  <c:v>75</c:v>
                </c:pt>
                <c:pt idx="1489">
                  <c:v>75</c:v>
                </c:pt>
                <c:pt idx="1490">
                  <c:v>75</c:v>
                </c:pt>
                <c:pt idx="1491">
                  <c:v>76</c:v>
                </c:pt>
                <c:pt idx="1492">
                  <c:v>75</c:v>
                </c:pt>
                <c:pt idx="1493">
                  <c:v>75</c:v>
                </c:pt>
                <c:pt idx="1494">
                  <c:v>75</c:v>
                </c:pt>
                <c:pt idx="1495">
                  <c:v>75</c:v>
                </c:pt>
                <c:pt idx="1496">
                  <c:v>75</c:v>
                </c:pt>
                <c:pt idx="1497">
                  <c:v>75</c:v>
                </c:pt>
                <c:pt idx="1498">
                  <c:v>75</c:v>
                </c:pt>
                <c:pt idx="1499">
                  <c:v>75</c:v>
                </c:pt>
                <c:pt idx="1500">
                  <c:v>75</c:v>
                </c:pt>
                <c:pt idx="1501">
                  <c:v>76</c:v>
                </c:pt>
                <c:pt idx="1502">
                  <c:v>76</c:v>
                </c:pt>
                <c:pt idx="1503">
                  <c:v>75</c:v>
                </c:pt>
                <c:pt idx="1504">
                  <c:v>75</c:v>
                </c:pt>
                <c:pt idx="1505">
                  <c:v>76</c:v>
                </c:pt>
                <c:pt idx="1506">
                  <c:v>76</c:v>
                </c:pt>
                <c:pt idx="1507">
                  <c:v>75</c:v>
                </c:pt>
                <c:pt idx="1508">
                  <c:v>75</c:v>
                </c:pt>
                <c:pt idx="1509">
                  <c:v>75</c:v>
                </c:pt>
                <c:pt idx="1510">
                  <c:v>75</c:v>
                </c:pt>
                <c:pt idx="1511">
                  <c:v>75</c:v>
                </c:pt>
                <c:pt idx="1512">
                  <c:v>75</c:v>
                </c:pt>
                <c:pt idx="1513">
                  <c:v>75</c:v>
                </c:pt>
                <c:pt idx="1514">
                  <c:v>76</c:v>
                </c:pt>
                <c:pt idx="1515">
                  <c:v>76</c:v>
                </c:pt>
                <c:pt idx="1516">
                  <c:v>75</c:v>
                </c:pt>
                <c:pt idx="1517">
                  <c:v>75</c:v>
                </c:pt>
                <c:pt idx="1518">
                  <c:v>75</c:v>
                </c:pt>
                <c:pt idx="1519">
                  <c:v>73</c:v>
                </c:pt>
                <c:pt idx="1520">
                  <c:v>76</c:v>
                </c:pt>
                <c:pt idx="1521">
                  <c:v>84</c:v>
                </c:pt>
                <c:pt idx="1522">
                  <c:v>75</c:v>
                </c:pt>
                <c:pt idx="1523">
                  <c:v>78</c:v>
                </c:pt>
                <c:pt idx="1524">
                  <c:v>77</c:v>
                </c:pt>
                <c:pt idx="1525">
                  <c:v>76</c:v>
                </c:pt>
                <c:pt idx="1526">
                  <c:v>77</c:v>
                </c:pt>
                <c:pt idx="1527">
                  <c:v>76</c:v>
                </c:pt>
                <c:pt idx="1528">
                  <c:v>74</c:v>
                </c:pt>
                <c:pt idx="1529">
                  <c:v>77</c:v>
                </c:pt>
                <c:pt idx="1530">
                  <c:v>75</c:v>
                </c:pt>
                <c:pt idx="1531">
                  <c:v>72</c:v>
                </c:pt>
                <c:pt idx="1532">
                  <c:v>76</c:v>
                </c:pt>
                <c:pt idx="1533">
                  <c:v>76</c:v>
                </c:pt>
                <c:pt idx="1534">
                  <c:v>76</c:v>
                </c:pt>
                <c:pt idx="1535">
                  <c:v>77</c:v>
                </c:pt>
                <c:pt idx="1536">
                  <c:v>75</c:v>
                </c:pt>
                <c:pt idx="1537">
                  <c:v>76</c:v>
                </c:pt>
                <c:pt idx="1538">
                  <c:v>76</c:v>
                </c:pt>
                <c:pt idx="1539">
                  <c:v>81</c:v>
                </c:pt>
                <c:pt idx="1540">
                  <c:v>80</c:v>
                </c:pt>
                <c:pt idx="1541">
                  <c:v>77</c:v>
                </c:pt>
                <c:pt idx="1542">
                  <c:v>77</c:v>
                </c:pt>
                <c:pt idx="1543">
                  <c:v>77</c:v>
                </c:pt>
                <c:pt idx="1544">
                  <c:v>76</c:v>
                </c:pt>
                <c:pt idx="1545">
                  <c:v>80</c:v>
                </c:pt>
                <c:pt idx="1546">
                  <c:v>66</c:v>
                </c:pt>
                <c:pt idx="1547">
                  <c:v>71</c:v>
                </c:pt>
                <c:pt idx="1548">
                  <c:v>72</c:v>
                </c:pt>
                <c:pt idx="1549">
                  <c:v>72</c:v>
                </c:pt>
                <c:pt idx="1550">
                  <c:v>74</c:v>
                </c:pt>
                <c:pt idx="1551">
                  <c:v>74</c:v>
                </c:pt>
                <c:pt idx="1552">
                  <c:v>82</c:v>
                </c:pt>
                <c:pt idx="1553">
                  <c:v>80</c:v>
                </c:pt>
                <c:pt idx="1554">
                  <c:v>76</c:v>
                </c:pt>
                <c:pt idx="1555">
                  <c:v>75</c:v>
                </c:pt>
                <c:pt idx="1556">
                  <c:v>76</c:v>
                </c:pt>
                <c:pt idx="1557">
                  <c:v>66</c:v>
                </c:pt>
                <c:pt idx="1558">
                  <c:v>74</c:v>
                </c:pt>
                <c:pt idx="1559">
                  <c:v>76</c:v>
                </c:pt>
                <c:pt idx="1560">
                  <c:v>76</c:v>
                </c:pt>
                <c:pt idx="1561">
                  <c:v>76</c:v>
                </c:pt>
                <c:pt idx="1562">
                  <c:v>74</c:v>
                </c:pt>
                <c:pt idx="1563">
                  <c:v>75</c:v>
                </c:pt>
                <c:pt idx="1564">
                  <c:v>74</c:v>
                </c:pt>
                <c:pt idx="1565">
                  <c:v>75</c:v>
                </c:pt>
                <c:pt idx="1566">
                  <c:v>73</c:v>
                </c:pt>
                <c:pt idx="1567">
                  <c:v>74</c:v>
                </c:pt>
                <c:pt idx="1568">
                  <c:v>75</c:v>
                </c:pt>
                <c:pt idx="1569">
                  <c:v>75</c:v>
                </c:pt>
                <c:pt idx="1570">
                  <c:v>75</c:v>
                </c:pt>
                <c:pt idx="1571">
                  <c:v>73</c:v>
                </c:pt>
                <c:pt idx="1572">
                  <c:v>75</c:v>
                </c:pt>
                <c:pt idx="1573">
                  <c:v>74</c:v>
                </c:pt>
                <c:pt idx="1574">
                  <c:v>75</c:v>
                </c:pt>
                <c:pt idx="1575">
                  <c:v>74</c:v>
                </c:pt>
                <c:pt idx="1576">
                  <c:v>73</c:v>
                </c:pt>
                <c:pt idx="1577">
                  <c:v>73</c:v>
                </c:pt>
                <c:pt idx="1578">
                  <c:v>73</c:v>
                </c:pt>
                <c:pt idx="1579">
                  <c:v>73</c:v>
                </c:pt>
                <c:pt idx="1580">
                  <c:v>74</c:v>
                </c:pt>
                <c:pt idx="1581">
                  <c:v>74</c:v>
                </c:pt>
                <c:pt idx="1582">
                  <c:v>74</c:v>
                </c:pt>
                <c:pt idx="1583">
                  <c:v>74</c:v>
                </c:pt>
                <c:pt idx="1584">
                  <c:v>73</c:v>
                </c:pt>
                <c:pt idx="1585">
                  <c:v>73</c:v>
                </c:pt>
                <c:pt idx="1586">
                  <c:v>74</c:v>
                </c:pt>
                <c:pt idx="1587">
                  <c:v>74</c:v>
                </c:pt>
                <c:pt idx="1588">
                  <c:v>74</c:v>
                </c:pt>
                <c:pt idx="1589">
                  <c:v>74</c:v>
                </c:pt>
                <c:pt idx="1590">
                  <c:v>74</c:v>
                </c:pt>
                <c:pt idx="1591">
                  <c:v>74</c:v>
                </c:pt>
                <c:pt idx="1592">
                  <c:v>74</c:v>
                </c:pt>
                <c:pt idx="1593">
                  <c:v>75</c:v>
                </c:pt>
                <c:pt idx="1594">
                  <c:v>74</c:v>
                </c:pt>
                <c:pt idx="1595">
                  <c:v>74</c:v>
                </c:pt>
                <c:pt idx="1596">
                  <c:v>73</c:v>
                </c:pt>
                <c:pt idx="1597">
                  <c:v>74</c:v>
                </c:pt>
                <c:pt idx="1598">
                  <c:v>75</c:v>
                </c:pt>
                <c:pt idx="1599">
                  <c:v>75</c:v>
                </c:pt>
                <c:pt idx="1600">
                  <c:v>74</c:v>
                </c:pt>
                <c:pt idx="1601">
                  <c:v>74</c:v>
                </c:pt>
                <c:pt idx="1602">
                  <c:v>74</c:v>
                </c:pt>
                <c:pt idx="1603">
                  <c:v>73</c:v>
                </c:pt>
                <c:pt idx="1604">
                  <c:v>74</c:v>
                </c:pt>
                <c:pt idx="1605">
                  <c:v>75</c:v>
                </c:pt>
                <c:pt idx="1606">
                  <c:v>75</c:v>
                </c:pt>
                <c:pt idx="1607">
                  <c:v>75</c:v>
                </c:pt>
                <c:pt idx="1608">
                  <c:v>75</c:v>
                </c:pt>
                <c:pt idx="1609">
                  <c:v>75</c:v>
                </c:pt>
                <c:pt idx="1610">
                  <c:v>75</c:v>
                </c:pt>
                <c:pt idx="1611">
                  <c:v>77</c:v>
                </c:pt>
                <c:pt idx="1612">
                  <c:v>75</c:v>
                </c:pt>
                <c:pt idx="1613">
                  <c:v>74</c:v>
                </c:pt>
                <c:pt idx="1614">
                  <c:v>75</c:v>
                </c:pt>
                <c:pt idx="1615">
                  <c:v>74</c:v>
                </c:pt>
                <c:pt idx="1616">
                  <c:v>74</c:v>
                </c:pt>
                <c:pt idx="1617">
                  <c:v>74</c:v>
                </c:pt>
                <c:pt idx="1618">
                  <c:v>74</c:v>
                </c:pt>
                <c:pt idx="1619">
                  <c:v>74</c:v>
                </c:pt>
                <c:pt idx="1620">
                  <c:v>74</c:v>
                </c:pt>
                <c:pt idx="1621">
                  <c:v>75</c:v>
                </c:pt>
                <c:pt idx="1622">
                  <c:v>75</c:v>
                </c:pt>
                <c:pt idx="1623">
                  <c:v>75</c:v>
                </c:pt>
                <c:pt idx="1624">
                  <c:v>75</c:v>
                </c:pt>
                <c:pt idx="1625">
                  <c:v>74</c:v>
                </c:pt>
                <c:pt idx="1626">
                  <c:v>74</c:v>
                </c:pt>
                <c:pt idx="1627">
                  <c:v>73</c:v>
                </c:pt>
                <c:pt idx="1628">
                  <c:v>72</c:v>
                </c:pt>
                <c:pt idx="1629">
                  <c:v>73</c:v>
                </c:pt>
                <c:pt idx="1630">
                  <c:v>73</c:v>
                </c:pt>
                <c:pt idx="1631">
                  <c:v>73</c:v>
                </c:pt>
                <c:pt idx="1632">
                  <c:v>73</c:v>
                </c:pt>
                <c:pt idx="1633">
                  <c:v>73</c:v>
                </c:pt>
                <c:pt idx="1634">
                  <c:v>74</c:v>
                </c:pt>
                <c:pt idx="1635">
                  <c:v>74</c:v>
                </c:pt>
                <c:pt idx="1636">
                  <c:v>73</c:v>
                </c:pt>
                <c:pt idx="1637">
                  <c:v>73</c:v>
                </c:pt>
                <c:pt idx="1638">
                  <c:v>74</c:v>
                </c:pt>
                <c:pt idx="1639">
                  <c:v>74</c:v>
                </c:pt>
                <c:pt idx="1640">
                  <c:v>73</c:v>
                </c:pt>
                <c:pt idx="1641">
                  <c:v>73</c:v>
                </c:pt>
                <c:pt idx="1642">
                  <c:v>72</c:v>
                </c:pt>
                <c:pt idx="1643">
                  <c:v>73</c:v>
                </c:pt>
                <c:pt idx="1644">
                  <c:v>74</c:v>
                </c:pt>
                <c:pt idx="1645">
                  <c:v>76</c:v>
                </c:pt>
                <c:pt idx="1646">
                  <c:v>74</c:v>
                </c:pt>
                <c:pt idx="1647">
                  <c:v>75</c:v>
                </c:pt>
                <c:pt idx="1648">
                  <c:v>76</c:v>
                </c:pt>
                <c:pt idx="1649">
                  <c:v>74</c:v>
                </c:pt>
                <c:pt idx="1650">
                  <c:v>74</c:v>
                </c:pt>
                <c:pt idx="1651">
                  <c:v>74</c:v>
                </c:pt>
                <c:pt idx="1652">
                  <c:v>74</c:v>
                </c:pt>
                <c:pt idx="1653">
                  <c:v>74</c:v>
                </c:pt>
                <c:pt idx="1654">
                  <c:v>74</c:v>
                </c:pt>
                <c:pt idx="1655">
                  <c:v>77</c:v>
                </c:pt>
                <c:pt idx="1656">
                  <c:v>76</c:v>
                </c:pt>
                <c:pt idx="1657">
                  <c:v>71</c:v>
                </c:pt>
                <c:pt idx="1658">
                  <c:v>76</c:v>
                </c:pt>
                <c:pt idx="1659">
                  <c:v>75</c:v>
                </c:pt>
                <c:pt idx="1660">
                  <c:v>75</c:v>
                </c:pt>
                <c:pt idx="1661">
                  <c:v>77</c:v>
                </c:pt>
                <c:pt idx="1662">
                  <c:v>75</c:v>
                </c:pt>
                <c:pt idx="1663">
                  <c:v>74</c:v>
                </c:pt>
                <c:pt idx="1664">
                  <c:v>73</c:v>
                </c:pt>
                <c:pt idx="1665">
                  <c:v>73</c:v>
                </c:pt>
                <c:pt idx="1666">
                  <c:v>74</c:v>
                </c:pt>
                <c:pt idx="1667">
                  <c:v>75</c:v>
                </c:pt>
                <c:pt idx="1668">
                  <c:v>74</c:v>
                </c:pt>
                <c:pt idx="1669">
                  <c:v>74</c:v>
                </c:pt>
                <c:pt idx="1670">
                  <c:v>75</c:v>
                </c:pt>
                <c:pt idx="1671">
                  <c:v>74</c:v>
                </c:pt>
                <c:pt idx="1672">
                  <c:v>74</c:v>
                </c:pt>
                <c:pt idx="1673">
                  <c:v>76</c:v>
                </c:pt>
                <c:pt idx="1674">
                  <c:v>74</c:v>
                </c:pt>
                <c:pt idx="1675">
                  <c:v>74</c:v>
                </c:pt>
                <c:pt idx="1676">
                  <c:v>74</c:v>
                </c:pt>
                <c:pt idx="1677">
                  <c:v>73</c:v>
                </c:pt>
                <c:pt idx="1678">
                  <c:v>75</c:v>
                </c:pt>
                <c:pt idx="1679">
                  <c:v>73</c:v>
                </c:pt>
                <c:pt idx="1680">
                  <c:v>74</c:v>
                </c:pt>
                <c:pt idx="1681">
                  <c:v>74</c:v>
                </c:pt>
                <c:pt idx="1682">
                  <c:v>75</c:v>
                </c:pt>
                <c:pt idx="1683">
                  <c:v>75</c:v>
                </c:pt>
                <c:pt idx="1684">
                  <c:v>75</c:v>
                </c:pt>
                <c:pt idx="1685">
                  <c:v>73</c:v>
                </c:pt>
                <c:pt idx="1686">
                  <c:v>72</c:v>
                </c:pt>
                <c:pt idx="1687">
                  <c:v>74</c:v>
                </c:pt>
                <c:pt idx="1688">
                  <c:v>74</c:v>
                </c:pt>
                <c:pt idx="1689">
                  <c:v>74</c:v>
                </c:pt>
                <c:pt idx="1690">
                  <c:v>74</c:v>
                </c:pt>
                <c:pt idx="1691">
                  <c:v>73</c:v>
                </c:pt>
                <c:pt idx="1692">
                  <c:v>73</c:v>
                </c:pt>
                <c:pt idx="1693">
                  <c:v>73</c:v>
                </c:pt>
                <c:pt idx="1694">
                  <c:v>74</c:v>
                </c:pt>
                <c:pt idx="1695">
                  <c:v>75</c:v>
                </c:pt>
                <c:pt idx="1696">
                  <c:v>74</c:v>
                </c:pt>
                <c:pt idx="1697">
                  <c:v>73</c:v>
                </c:pt>
                <c:pt idx="1698">
                  <c:v>73</c:v>
                </c:pt>
                <c:pt idx="1699">
                  <c:v>73</c:v>
                </c:pt>
                <c:pt idx="1700">
                  <c:v>74</c:v>
                </c:pt>
                <c:pt idx="1701">
                  <c:v>72</c:v>
                </c:pt>
                <c:pt idx="1702">
                  <c:v>72</c:v>
                </c:pt>
                <c:pt idx="1703">
                  <c:v>73</c:v>
                </c:pt>
                <c:pt idx="1704">
                  <c:v>73</c:v>
                </c:pt>
                <c:pt idx="1705">
                  <c:v>73</c:v>
                </c:pt>
                <c:pt idx="1706">
                  <c:v>74</c:v>
                </c:pt>
                <c:pt idx="1707">
                  <c:v>75</c:v>
                </c:pt>
                <c:pt idx="1708">
                  <c:v>73</c:v>
                </c:pt>
                <c:pt idx="1709">
                  <c:v>72</c:v>
                </c:pt>
                <c:pt idx="1710">
                  <c:v>73</c:v>
                </c:pt>
                <c:pt idx="1711">
                  <c:v>72</c:v>
                </c:pt>
                <c:pt idx="1712">
                  <c:v>73</c:v>
                </c:pt>
                <c:pt idx="1713">
                  <c:v>72</c:v>
                </c:pt>
                <c:pt idx="1714">
                  <c:v>71</c:v>
                </c:pt>
                <c:pt idx="1715">
                  <c:v>72</c:v>
                </c:pt>
                <c:pt idx="1716">
                  <c:v>73</c:v>
                </c:pt>
                <c:pt idx="1717">
                  <c:v>72</c:v>
                </c:pt>
                <c:pt idx="1718">
                  <c:v>71</c:v>
                </c:pt>
                <c:pt idx="1719">
                  <c:v>73</c:v>
                </c:pt>
                <c:pt idx="1720">
                  <c:v>72</c:v>
                </c:pt>
                <c:pt idx="1721">
                  <c:v>73</c:v>
                </c:pt>
                <c:pt idx="1722">
                  <c:v>67</c:v>
                </c:pt>
                <c:pt idx="1723">
                  <c:v>72</c:v>
                </c:pt>
                <c:pt idx="1724">
                  <c:v>72</c:v>
                </c:pt>
                <c:pt idx="1725">
                  <c:v>71</c:v>
                </c:pt>
                <c:pt idx="1726">
                  <c:v>73</c:v>
                </c:pt>
                <c:pt idx="1727">
                  <c:v>72</c:v>
                </c:pt>
                <c:pt idx="1728">
                  <c:v>73</c:v>
                </c:pt>
                <c:pt idx="1729">
                  <c:v>72</c:v>
                </c:pt>
                <c:pt idx="1730">
                  <c:v>72</c:v>
                </c:pt>
                <c:pt idx="1731">
                  <c:v>72</c:v>
                </c:pt>
                <c:pt idx="1732">
                  <c:v>71</c:v>
                </c:pt>
                <c:pt idx="1733">
                  <c:v>72</c:v>
                </c:pt>
                <c:pt idx="1734">
                  <c:v>73</c:v>
                </c:pt>
                <c:pt idx="1735">
                  <c:v>74</c:v>
                </c:pt>
                <c:pt idx="1736">
                  <c:v>74</c:v>
                </c:pt>
                <c:pt idx="1737">
                  <c:v>75</c:v>
                </c:pt>
                <c:pt idx="1738">
                  <c:v>73</c:v>
                </c:pt>
                <c:pt idx="1739">
                  <c:v>73</c:v>
                </c:pt>
                <c:pt idx="1740">
                  <c:v>73</c:v>
                </c:pt>
                <c:pt idx="1741">
                  <c:v>71</c:v>
                </c:pt>
                <c:pt idx="1742">
                  <c:v>72</c:v>
                </c:pt>
                <c:pt idx="1743">
                  <c:v>73</c:v>
                </c:pt>
                <c:pt idx="1744">
                  <c:v>73</c:v>
                </c:pt>
                <c:pt idx="1745">
                  <c:v>73</c:v>
                </c:pt>
                <c:pt idx="1746">
                  <c:v>73</c:v>
                </c:pt>
                <c:pt idx="1747">
                  <c:v>72</c:v>
                </c:pt>
                <c:pt idx="1748">
                  <c:v>75</c:v>
                </c:pt>
                <c:pt idx="1749">
                  <c:v>73</c:v>
                </c:pt>
                <c:pt idx="1750">
                  <c:v>72</c:v>
                </c:pt>
                <c:pt idx="1751">
                  <c:v>73</c:v>
                </c:pt>
                <c:pt idx="1752">
                  <c:v>74</c:v>
                </c:pt>
                <c:pt idx="1753">
                  <c:v>77</c:v>
                </c:pt>
                <c:pt idx="1754">
                  <c:v>73</c:v>
                </c:pt>
                <c:pt idx="1755">
                  <c:v>75</c:v>
                </c:pt>
                <c:pt idx="1756">
                  <c:v>72</c:v>
                </c:pt>
                <c:pt idx="1757">
                  <c:v>72</c:v>
                </c:pt>
                <c:pt idx="1758">
                  <c:v>73</c:v>
                </c:pt>
                <c:pt idx="1759">
                  <c:v>70</c:v>
                </c:pt>
                <c:pt idx="1760">
                  <c:v>74</c:v>
                </c:pt>
                <c:pt idx="1761">
                  <c:v>73</c:v>
                </c:pt>
                <c:pt idx="1762">
                  <c:v>72</c:v>
                </c:pt>
                <c:pt idx="1763">
                  <c:v>75</c:v>
                </c:pt>
                <c:pt idx="1764">
                  <c:v>72</c:v>
                </c:pt>
                <c:pt idx="1765">
                  <c:v>73</c:v>
                </c:pt>
                <c:pt idx="1766">
                  <c:v>72</c:v>
                </c:pt>
                <c:pt idx="1767">
                  <c:v>72</c:v>
                </c:pt>
                <c:pt idx="1768">
                  <c:v>72</c:v>
                </c:pt>
                <c:pt idx="1769">
                  <c:v>74</c:v>
                </c:pt>
                <c:pt idx="1770">
                  <c:v>72</c:v>
                </c:pt>
                <c:pt idx="1771">
                  <c:v>73</c:v>
                </c:pt>
                <c:pt idx="1772">
                  <c:v>74</c:v>
                </c:pt>
                <c:pt idx="1773">
                  <c:v>72</c:v>
                </c:pt>
                <c:pt idx="1774">
                  <c:v>65</c:v>
                </c:pt>
                <c:pt idx="1775">
                  <c:v>73</c:v>
                </c:pt>
                <c:pt idx="1776">
                  <c:v>72</c:v>
                </c:pt>
                <c:pt idx="1777">
                  <c:v>72</c:v>
                </c:pt>
                <c:pt idx="1778">
                  <c:v>73</c:v>
                </c:pt>
                <c:pt idx="1779">
                  <c:v>73</c:v>
                </c:pt>
                <c:pt idx="1780">
                  <c:v>76</c:v>
                </c:pt>
                <c:pt idx="1781">
                  <c:v>71</c:v>
                </c:pt>
                <c:pt idx="1782">
                  <c:v>72</c:v>
                </c:pt>
                <c:pt idx="1783">
                  <c:v>72</c:v>
                </c:pt>
                <c:pt idx="1784">
                  <c:v>72</c:v>
                </c:pt>
                <c:pt idx="1785">
                  <c:v>72</c:v>
                </c:pt>
                <c:pt idx="1786">
                  <c:v>73</c:v>
                </c:pt>
                <c:pt idx="1787">
                  <c:v>75</c:v>
                </c:pt>
                <c:pt idx="1788">
                  <c:v>75</c:v>
                </c:pt>
                <c:pt idx="1789">
                  <c:v>75</c:v>
                </c:pt>
                <c:pt idx="1790">
                  <c:v>74</c:v>
                </c:pt>
                <c:pt idx="1791">
                  <c:v>74</c:v>
                </c:pt>
                <c:pt idx="1792">
                  <c:v>73</c:v>
                </c:pt>
                <c:pt idx="1793">
                  <c:v>76</c:v>
                </c:pt>
                <c:pt idx="1794">
                  <c:v>75</c:v>
                </c:pt>
                <c:pt idx="1795">
                  <c:v>74</c:v>
                </c:pt>
                <c:pt idx="1796">
                  <c:v>74</c:v>
                </c:pt>
                <c:pt idx="1797">
                  <c:v>74</c:v>
                </c:pt>
                <c:pt idx="1798">
                  <c:v>75</c:v>
                </c:pt>
                <c:pt idx="1799">
                  <c:v>72</c:v>
                </c:pt>
                <c:pt idx="1800">
                  <c:v>72</c:v>
                </c:pt>
                <c:pt idx="1801">
                  <c:v>74</c:v>
                </c:pt>
                <c:pt idx="1802">
                  <c:v>76</c:v>
                </c:pt>
                <c:pt idx="1803">
                  <c:v>75</c:v>
                </c:pt>
                <c:pt idx="1804">
                  <c:v>75</c:v>
                </c:pt>
                <c:pt idx="1805">
                  <c:v>72</c:v>
                </c:pt>
                <c:pt idx="1806">
                  <c:v>74</c:v>
                </c:pt>
                <c:pt idx="1807">
                  <c:v>74</c:v>
                </c:pt>
                <c:pt idx="1808">
                  <c:v>73</c:v>
                </c:pt>
                <c:pt idx="1809">
                  <c:v>74</c:v>
                </c:pt>
                <c:pt idx="1810">
                  <c:v>74</c:v>
                </c:pt>
                <c:pt idx="1811">
                  <c:v>74</c:v>
                </c:pt>
                <c:pt idx="1812">
                  <c:v>78</c:v>
                </c:pt>
                <c:pt idx="1813">
                  <c:v>77</c:v>
                </c:pt>
                <c:pt idx="1814">
                  <c:v>77</c:v>
                </c:pt>
                <c:pt idx="1815">
                  <c:v>77</c:v>
                </c:pt>
                <c:pt idx="1816">
                  <c:v>79</c:v>
                </c:pt>
                <c:pt idx="1817">
                  <c:v>79</c:v>
                </c:pt>
                <c:pt idx="1818">
                  <c:v>77</c:v>
                </c:pt>
                <c:pt idx="1819">
                  <c:v>77</c:v>
                </c:pt>
                <c:pt idx="1820">
                  <c:v>77</c:v>
                </c:pt>
                <c:pt idx="1821">
                  <c:v>75</c:v>
                </c:pt>
                <c:pt idx="1822">
                  <c:v>77</c:v>
                </c:pt>
                <c:pt idx="1823">
                  <c:v>76</c:v>
                </c:pt>
                <c:pt idx="1824">
                  <c:v>76</c:v>
                </c:pt>
                <c:pt idx="1825">
                  <c:v>75</c:v>
                </c:pt>
                <c:pt idx="1826">
                  <c:v>75</c:v>
                </c:pt>
                <c:pt idx="1827">
                  <c:v>75</c:v>
                </c:pt>
                <c:pt idx="1828">
                  <c:v>77</c:v>
                </c:pt>
                <c:pt idx="1829">
                  <c:v>74</c:v>
                </c:pt>
                <c:pt idx="1830">
                  <c:v>75</c:v>
                </c:pt>
                <c:pt idx="1831">
                  <c:v>74</c:v>
                </c:pt>
                <c:pt idx="1832">
                  <c:v>74</c:v>
                </c:pt>
                <c:pt idx="1833">
                  <c:v>74</c:v>
                </c:pt>
                <c:pt idx="1834">
                  <c:v>73</c:v>
                </c:pt>
                <c:pt idx="1835">
                  <c:v>72</c:v>
                </c:pt>
                <c:pt idx="1836">
                  <c:v>72</c:v>
                </c:pt>
                <c:pt idx="1837">
                  <c:v>72</c:v>
                </c:pt>
                <c:pt idx="1838">
                  <c:v>72</c:v>
                </c:pt>
                <c:pt idx="1839">
                  <c:v>72</c:v>
                </c:pt>
                <c:pt idx="1840">
                  <c:v>71</c:v>
                </c:pt>
                <c:pt idx="1841">
                  <c:v>73</c:v>
                </c:pt>
                <c:pt idx="1842">
                  <c:v>71</c:v>
                </c:pt>
                <c:pt idx="1843">
                  <c:v>71</c:v>
                </c:pt>
                <c:pt idx="1844">
                  <c:v>72</c:v>
                </c:pt>
                <c:pt idx="1845">
                  <c:v>72</c:v>
                </c:pt>
                <c:pt idx="1846">
                  <c:v>71</c:v>
                </c:pt>
                <c:pt idx="1847">
                  <c:v>71</c:v>
                </c:pt>
                <c:pt idx="1848">
                  <c:v>72</c:v>
                </c:pt>
                <c:pt idx="1849">
                  <c:v>72</c:v>
                </c:pt>
                <c:pt idx="1850">
                  <c:v>71</c:v>
                </c:pt>
                <c:pt idx="1851">
                  <c:v>71</c:v>
                </c:pt>
                <c:pt idx="1852">
                  <c:v>72</c:v>
                </c:pt>
                <c:pt idx="1853">
                  <c:v>72</c:v>
                </c:pt>
                <c:pt idx="1854">
                  <c:v>71</c:v>
                </c:pt>
                <c:pt idx="1855">
                  <c:v>71</c:v>
                </c:pt>
                <c:pt idx="1856">
                  <c:v>72</c:v>
                </c:pt>
                <c:pt idx="1857">
                  <c:v>71</c:v>
                </c:pt>
                <c:pt idx="1858">
                  <c:v>72</c:v>
                </c:pt>
                <c:pt idx="1859">
                  <c:v>71</c:v>
                </c:pt>
                <c:pt idx="1860">
                  <c:v>71</c:v>
                </c:pt>
                <c:pt idx="1861">
                  <c:v>71</c:v>
                </c:pt>
                <c:pt idx="1862">
                  <c:v>71</c:v>
                </c:pt>
                <c:pt idx="1863">
                  <c:v>71</c:v>
                </c:pt>
                <c:pt idx="1864">
                  <c:v>71</c:v>
                </c:pt>
                <c:pt idx="1865">
                  <c:v>70</c:v>
                </c:pt>
                <c:pt idx="1866">
                  <c:v>69</c:v>
                </c:pt>
                <c:pt idx="1867">
                  <c:v>69</c:v>
                </c:pt>
                <c:pt idx="1868">
                  <c:v>71</c:v>
                </c:pt>
                <c:pt idx="1869">
                  <c:v>71</c:v>
                </c:pt>
                <c:pt idx="1870">
                  <c:v>70</c:v>
                </c:pt>
                <c:pt idx="1871">
                  <c:v>70</c:v>
                </c:pt>
                <c:pt idx="1872">
                  <c:v>71</c:v>
                </c:pt>
                <c:pt idx="1873">
                  <c:v>70</c:v>
                </c:pt>
                <c:pt idx="1874">
                  <c:v>69</c:v>
                </c:pt>
                <c:pt idx="1875">
                  <c:v>71</c:v>
                </c:pt>
                <c:pt idx="1876">
                  <c:v>71</c:v>
                </c:pt>
                <c:pt idx="1877">
                  <c:v>70</c:v>
                </c:pt>
                <c:pt idx="1878">
                  <c:v>71</c:v>
                </c:pt>
                <c:pt idx="1879">
                  <c:v>71</c:v>
                </c:pt>
                <c:pt idx="1880">
                  <c:v>71</c:v>
                </c:pt>
                <c:pt idx="1881">
                  <c:v>71</c:v>
                </c:pt>
                <c:pt idx="1882">
                  <c:v>71</c:v>
                </c:pt>
                <c:pt idx="1883">
                  <c:v>71</c:v>
                </c:pt>
                <c:pt idx="1884">
                  <c:v>71</c:v>
                </c:pt>
                <c:pt idx="1885">
                  <c:v>70</c:v>
                </c:pt>
                <c:pt idx="1886">
                  <c:v>72</c:v>
                </c:pt>
                <c:pt idx="1887">
                  <c:v>72</c:v>
                </c:pt>
                <c:pt idx="1888">
                  <c:v>69</c:v>
                </c:pt>
                <c:pt idx="1889">
                  <c:v>70</c:v>
                </c:pt>
                <c:pt idx="1890">
                  <c:v>71</c:v>
                </c:pt>
                <c:pt idx="1891">
                  <c:v>71</c:v>
                </c:pt>
                <c:pt idx="1892">
                  <c:v>72</c:v>
                </c:pt>
                <c:pt idx="1893">
                  <c:v>73</c:v>
                </c:pt>
              </c:numCache>
            </c:numRef>
          </c:val>
        </c:ser>
        <c:marker val="1"/>
        <c:axId val="85143936"/>
        <c:axId val="85145472"/>
      </c:lineChart>
      <c:catAx>
        <c:axId val="85143936"/>
        <c:scaling>
          <c:orientation val="minMax"/>
        </c:scaling>
        <c:axPos val="b"/>
        <c:numFmt formatCode="h:mm:ss" sourceLinked="1"/>
        <c:tickLblPos val="nextTo"/>
        <c:crossAx val="85145472"/>
        <c:crosses val="autoZero"/>
        <c:auto val="1"/>
        <c:lblAlgn val="ctr"/>
        <c:lblOffset val="100"/>
      </c:catAx>
      <c:valAx>
        <c:axId val="85145472"/>
        <c:scaling>
          <c:orientation val="minMax"/>
          <c:max val="90"/>
          <c:min val="30"/>
        </c:scaling>
        <c:axPos val="l"/>
        <c:majorGridlines/>
        <c:numFmt formatCode="General" sourceLinked="1"/>
        <c:tickLblPos val="nextTo"/>
        <c:crossAx val="8514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6666666666665"/>
          <c:y val="0.38694731724011372"/>
          <c:w val="9.8000000000000226E-2"/>
          <c:h val="0.22610536551977428"/>
        </c:manualLayout>
      </c:layout>
    </c:legend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369203849519054E-2"/>
          <c:y val="6.5499030408053813E-2"/>
          <c:w val="0.84288079615048384"/>
          <c:h val="0.6468608288604577"/>
        </c:manualLayout>
      </c:layout>
      <c:lineChart>
        <c:grouping val="standard"/>
        <c:ser>
          <c:idx val="0"/>
          <c:order val="0"/>
          <c:tx>
            <c:strRef>
              <c:f>Операция!$E$1</c:f>
              <c:strCache>
                <c:ptCount val="1"/>
                <c:pt idx="0">
                  <c:v>rSO2L</c:v>
                </c:pt>
              </c:strCache>
            </c:strRef>
          </c:tx>
          <c:marker>
            <c:symbol val="none"/>
          </c:marker>
          <c:cat>
            <c:numRef>
              <c:f>Операция!$C$2:$C$1912</c:f>
              <c:numCache>
                <c:formatCode>h:mm:ss</c:formatCode>
                <c:ptCount val="1911"/>
                <c:pt idx="0">
                  <c:v>0.44225694444444441</c:v>
                </c:pt>
                <c:pt idx="1">
                  <c:v>0.44231481481481644</c:v>
                </c:pt>
                <c:pt idx="2">
                  <c:v>0.44238425925926123</c:v>
                </c:pt>
                <c:pt idx="3">
                  <c:v>0.44245370370370385</c:v>
                </c:pt>
                <c:pt idx="4">
                  <c:v>0.44251157407407432</c:v>
                </c:pt>
                <c:pt idx="5">
                  <c:v>0.44258101851851767</c:v>
                </c:pt>
                <c:pt idx="6">
                  <c:v>0.44265046296296401</c:v>
                </c:pt>
                <c:pt idx="7">
                  <c:v>0.44270833333333326</c:v>
                </c:pt>
                <c:pt idx="8">
                  <c:v>0.44277777777777788</c:v>
                </c:pt>
                <c:pt idx="9">
                  <c:v>0.44284722222222228</c:v>
                </c:pt>
                <c:pt idx="10">
                  <c:v>0.44290509259259259</c:v>
                </c:pt>
                <c:pt idx="11">
                  <c:v>0.44297453703703732</c:v>
                </c:pt>
                <c:pt idx="12">
                  <c:v>0.4430439814814815</c:v>
                </c:pt>
                <c:pt idx="13">
                  <c:v>0.44311342592592595</c:v>
                </c:pt>
                <c:pt idx="14">
                  <c:v>0.44318287037037146</c:v>
                </c:pt>
                <c:pt idx="15">
                  <c:v>0.44325231481481481</c:v>
                </c:pt>
                <c:pt idx="16">
                  <c:v>0.44331018518518611</c:v>
                </c:pt>
                <c:pt idx="17">
                  <c:v>0.44337962962963068</c:v>
                </c:pt>
                <c:pt idx="18">
                  <c:v>0.44344907407407402</c:v>
                </c:pt>
                <c:pt idx="19">
                  <c:v>0.44351851851851826</c:v>
                </c:pt>
                <c:pt idx="20">
                  <c:v>0.44358796296296454</c:v>
                </c:pt>
                <c:pt idx="21">
                  <c:v>0.44365740740740739</c:v>
                </c:pt>
                <c:pt idx="22">
                  <c:v>0.44371527777777781</c:v>
                </c:pt>
                <c:pt idx="23">
                  <c:v>0.44378472222222232</c:v>
                </c:pt>
                <c:pt idx="24">
                  <c:v>0.44385416666666688</c:v>
                </c:pt>
                <c:pt idx="25">
                  <c:v>0.44392361111111112</c:v>
                </c:pt>
                <c:pt idx="26">
                  <c:v>0.44399305555555529</c:v>
                </c:pt>
                <c:pt idx="27">
                  <c:v>0.44406250000000008</c:v>
                </c:pt>
                <c:pt idx="28">
                  <c:v>0.44412037037037128</c:v>
                </c:pt>
                <c:pt idx="29">
                  <c:v>0.44418981481481584</c:v>
                </c:pt>
                <c:pt idx="30">
                  <c:v>0.44490740740740736</c:v>
                </c:pt>
                <c:pt idx="31">
                  <c:v>0.44496527777777867</c:v>
                </c:pt>
                <c:pt idx="32">
                  <c:v>0.44503472222222235</c:v>
                </c:pt>
                <c:pt idx="33">
                  <c:v>0.4451041666666668</c:v>
                </c:pt>
                <c:pt idx="34">
                  <c:v>0.44517361111111109</c:v>
                </c:pt>
                <c:pt idx="35">
                  <c:v>0.44524305555555455</c:v>
                </c:pt>
                <c:pt idx="36">
                  <c:v>0.44531250000000089</c:v>
                </c:pt>
                <c:pt idx="37">
                  <c:v>0.44537037037037164</c:v>
                </c:pt>
                <c:pt idx="38">
                  <c:v>0.44543981481481482</c:v>
                </c:pt>
                <c:pt idx="39">
                  <c:v>0.44550925925925938</c:v>
                </c:pt>
                <c:pt idx="40">
                  <c:v>0.44557870370370473</c:v>
                </c:pt>
                <c:pt idx="41">
                  <c:v>0.44564814814814813</c:v>
                </c:pt>
                <c:pt idx="42">
                  <c:v>0.44570601851851749</c:v>
                </c:pt>
                <c:pt idx="43">
                  <c:v>0.44577546296296383</c:v>
                </c:pt>
                <c:pt idx="44">
                  <c:v>0.4458449074074084</c:v>
                </c:pt>
                <c:pt idx="45">
                  <c:v>0.44591435185185296</c:v>
                </c:pt>
                <c:pt idx="46">
                  <c:v>0.44598379629629631</c:v>
                </c:pt>
                <c:pt idx="47">
                  <c:v>0.44605324074074071</c:v>
                </c:pt>
                <c:pt idx="48">
                  <c:v>0.44611111111111079</c:v>
                </c:pt>
                <c:pt idx="49">
                  <c:v>0.44618055555555558</c:v>
                </c:pt>
                <c:pt idx="50">
                  <c:v>0.44625000000000004</c:v>
                </c:pt>
                <c:pt idx="51">
                  <c:v>0.44631944444444482</c:v>
                </c:pt>
                <c:pt idx="52">
                  <c:v>0.44638888888889067</c:v>
                </c:pt>
                <c:pt idx="53">
                  <c:v>0.44645833333333335</c:v>
                </c:pt>
                <c:pt idx="54">
                  <c:v>0.44651620370370382</c:v>
                </c:pt>
                <c:pt idx="55">
                  <c:v>0.44658564814814811</c:v>
                </c:pt>
                <c:pt idx="56">
                  <c:v>0.44665509259259223</c:v>
                </c:pt>
                <c:pt idx="57">
                  <c:v>0.44672453703703702</c:v>
                </c:pt>
                <c:pt idx="58">
                  <c:v>0.44678240740740738</c:v>
                </c:pt>
                <c:pt idx="59">
                  <c:v>0.44685185185185272</c:v>
                </c:pt>
                <c:pt idx="60">
                  <c:v>0.44692129629629634</c:v>
                </c:pt>
                <c:pt idx="61">
                  <c:v>0.4469907407407408</c:v>
                </c:pt>
                <c:pt idx="62">
                  <c:v>0.44706018518518531</c:v>
                </c:pt>
                <c:pt idx="63">
                  <c:v>0.44711805555555556</c:v>
                </c:pt>
                <c:pt idx="64">
                  <c:v>0.44718750000000002</c:v>
                </c:pt>
                <c:pt idx="65">
                  <c:v>0.44725694444444447</c:v>
                </c:pt>
                <c:pt idx="66">
                  <c:v>0.44732638888889048</c:v>
                </c:pt>
                <c:pt idx="67">
                  <c:v>0.44739583333333333</c:v>
                </c:pt>
                <c:pt idx="68">
                  <c:v>0.4474537037037038</c:v>
                </c:pt>
                <c:pt idx="69">
                  <c:v>0.44752314814814814</c:v>
                </c:pt>
                <c:pt idx="70">
                  <c:v>0.4475925925925926</c:v>
                </c:pt>
                <c:pt idx="71">
                  <c:v>0.44766203703703705</c:v>
                </c:pt>
                <c:pt idx="72">
                  <c:v>0.44773148148148129</c:v>
                </c:pt>
                <c:pt idx="73">
                  <c:v>0.44778935185185187</c:v>
                </c:pt>
                <c:pt idx="74">
                  <c:v>0.44785879629629632</c:v>
                </c:pt>
                <c:pt idx="75">
                  <c:v>0.44792824074074161</c:v>
                </c:pt>
                <c:pt idx="76">
                  <c:v>0.44814814814814813</c:v>
                </c:pt>
                <c:pt idx="77">
                  <c:v>0.44820601851851755</c:v>
                </c:pt>
                <c:pt idx="78">
                  <c:v>0.44827546296296389</c:v>
                </c:pt>
                <c:pt idx="79">
                  <c:v>0.44834490740740846</c:v>
                </c:pt>
                <c:pt idx="80">
                  <c:v>0.44841435185185291</c:v>
                </c:pt>
                <c:pt idx="81">
                  <c:v>0.44848379629629631</c:v>
                </c:pt>
                <c:pt idx="82">
                  <c:v>0.44855324074074071</c:v>
                </c:pt>
                <c:pt idx="83">
                  <c:v>0.44862268518518605</c:v>
                </c:pt>
                <c:pt idx="84">
                  <c:v>0.44868055555555558</c:v>
                </c:pt>
                <c:pt idx="85">
                  <c:v>0.44874999999999998</c:v>
                </c:pt>
                <c:pt idx="86">
                  <c:v>0.44881944444444488</c:v>
                </c:pt>
                <c:pt idx="87">
                  <c:v>0.44888888888889084</c:v>
                </c:pt>
                <c:pt idx="88">
                  <c:v>0.44895833333333335</c:v>
                </c:pt>
                <c:pt idx="89">
                  <c:v>0.44902777777777902</c:v>
                </c:pt>
                <c:pt idx="90">
                  <c:v>0.44909722222222226</c:v>
                </c:pt>
                <c:pt idx="91">
                  <c:v>0.44916666666666688</c:v>
                </c:pt>
                <c:pt idx="92">
                  <c:v>0.44922453703703707</c:v>
                </c:pt>
                <c:pt idx="93">
                  <c:v>0.44929398148148153</c:v>
                </c:pt>
                <c:pt idx="94">
                  <c:v>0.44936342592592587</c:v>
                </c:pt>
                <c:pt idx="95">
                  <c:v>0.44943287037037088</c:v>
                </c:pt>
                <c:pt idx="96">
                  <c:v>0.44950231481481584</c:v>
                </c:pt>
                <c:pt idx="97">
                  <c:v>0.44957175925926041</c:v>
                </c:pt>
                <c:pt idx="98">
                  <c:v>0.4496412037037037</c:v>
                </c:pt>
                <c:pt idx="99">
                  <c:v>0.44971064814814815</c:v>
                </c:pt>
                <c:pt idx="100">
                  <c:v>0.44978009259259261</c:v>
                </c:pt>
                <c:pt idx="101">
                  <c:v>0.44983796296296408</c:v>
                </c:pt>
                <c:pt idx="102">
                  <c:v>0.44990740740740742</c:v>
                </c:pt>
                <c:pt idx="103">
                  <c:v>0.44997685185185343</c:v>
                </c:pt>
                <c:pt idx="104">
                  <c:v>0.45004629629629633</c:v>
                </c:pt>
                <c:pt idx="105">
                  <c:v>0.45011574074074084</c:v>
                </c:pt>
                <c:pt idx="106">
                  <c:v>0.4501851851851853</c:v>
                </c:pt>
                <c:pt idx="107">
                  <c:v>0.45025462962962981</c:v>
                </c:pt>
                <c:pt idx="108">
                  <c:v>0.45032407407407565</c:v>
                </c:pt>
                <c:pt idx="109">
                  <c:v>0.45039351851851767</c:v>
                </c:pt>
                <c:pt idx="110">
                  <c:v>0.45045138888888886</c:v>
                </c:pt>
                <c:pt idx="111">
                  <c:v>0.45052083333333331</c:v>
                </c:pt>
                <c:pt idx="112">
                  <c:v>0.45059027777777788</c:v>
                </c:pt>
                <c:pt idx="113">
                  <c:v>0.45065972222222228</c:v>
                </c:pt>
                <c:pt idx="114">
                  <c:v>0.45072916666666668</c:v>
                </c:pt>
                <c:pt idx="115">
                  <c:v>0.45079861111111103</c:v>
                </c:pt>
                <c:pt idx="116">
                  <c:v>0.45086805555555581</c:v>
                </c:pt>
                <c:pt idx="117">
                  <c:v>0.45092592592592695</c:v>
                </c:pt>
                <c:pt idx="118">
                  <c:v>0.45099537037037035</c:v>
                </c:pt>
                <c:pt idx="119">
                  <c:v>0.45106481481481603</c:v>
                </c:pt>
                <c:pt idx="120">
                  <c:v>0.45113425925925932</c:v>
                </c:pt>
                <c:pt idx="121">
                  <c:v>0.45120370370370372</c:v>
                </c:pt>
                <c:pt idx="122">
                  <c:v>0.45126157407407402</c:v>
                </c:pt>
                <c:pt idx="123">
                  <c:v>0.45133101851851726</c:v>
                </c:pt>
                <c:pt idx="124">
                  <c:v>0.45140046296296454</c:v>
                </c:pt>
                <c:pt idx="125">
                  <c:v>0.45146990740740828</c:v>
                </c:pt>
                <c:pt idx="126">
                  <c:v>0.45153935185185184</c:v>
                </c:pt>
                <c:pt idx="127">
                  <c:v>0.4516087962962963</c:v>
                </c:pt>
                <c:pt idx="128">
                  <c:v>0.45167824074074081</c:v>
                </c:pt>
                <c:pt idx="129">
                  <c:v>0.45174768518518515</c:v>
                </c:pt>
                <c:pt idx="130">
                  <c:v>0.45180555555555557</c:v>
                </c:pt>
                <c:pt idx="131">
                  <c:v>0.45187500000000008</c:v>
                </c:pt>
                <c:pt idx="132">
                  <c:v>0.45194444444444448</c:v>
                </c:pt>
                <c:pt idx="133">
                  <c:v>0.45201388888888888</c:v>
                </c:pt>
                <c:pt idx="134">
                  <c:v>0.45208333333333334</c:v>
                </c:pt>
                <c:pt idx="135">
                  <c:v>0.45215277777777896</c:v>
                </c:pt>
                <c:pt idx="136">
                  <c:v>0.4522106481481481</c:v>
                </c:pt>
                <c:pt idx="137">
                  <c:v>0.45228009259259255</c:v>
                </c:pt>
                <c:pt idx="138">
                  <c:v>0.45234953703703701</c:v>
                </c:pt>
                <c:pt idx="139">
                  <c:v>0.45241898148148257</c:v>
                </c:pt>
                <c:pt idx="140">
                  <c:v>0.45248842592592725</c:v>
                </c:pt>
                <c:pt idx="141">
                  <c:v>0.45255787037037037</c:v>
                </c:pt>
                <c:pt idx="142">
                  <c:v>0.45262731481481538</c:v>
                </c:pt>
                <c:pt idx="143">
                  <c:v>0.4526851851851853</c:v>
                </c:pt>
                <c:pt idx="144">
                  <c:v>0.45275462962962981</c:v>
                </c:pt>
                <c:pt idx="145">
                  <c:v>0.45282407407407566</c:v>
                </c:pt>
                <c:pt idx="146">
                  <c:v>0.45289351851851761</c:v>
                </c:pt>
                <c:pt idx="147">
                  <c:v>0.45296296296296495</c:v>
                </c:pt>
                <c:pt idx="148">
                  <c:v>0.45303240740740741</c:v>
                </c:pt>
                <c:pt idx="149">
                  <c:v>0.45310185185185187</c:v>
                </c:pt>
                <c:pt idx="150">
                  <c:v>0.45315972222222217</c:v>
                </c:pt>
                <c:pt idx="151">
                  <c:v>0.45322916666666668</c:v>
                </c:pt>
                <c:pt idx="152">
                  <c:v>0.45329861111111103</c:v>
                </c:pt>
                <c:pt idx="153">
                  <c:v>0.45336805555555582</c:v>
                </c:pt>
                <c:pt idx="154">
                  <c:v>0.45343750000000005</c:v>
                </c:pt>
                <c:pt idx="155">
                  <c:v>0.45350694444444545</c:v>
                </c:pt>
                <c:pt idx="156">
                  <c:v>0.45356481481481603</c:v>
                </c:pt>
                <c:pt idx="157">
                  <c:v>0.45363425925925932</c:v>
                </c:pt>
                <c:pt idx="158">
                  <c:v>0.45370370370370372</c:v>
                </c:pt>
                <c:pt idx="159">
                  <c:v>0.45377314814814779</c:v>
                </c:pt>
                <c:pt idx="160">
                  <c:v>0.45384259259259258</c:v>
                </c:pt>
                <c:pt idx="161">
                  <c:v>0.45391203703703731</c:v>
                </c:pt>
                <c:pt idx="162">
                  <c:v>0.45398148148148182</c:v>
                </c:pt>
                <c:pt idx="163">
                  <c:v>0.4540393518518519</c:v>
                </c:pt>
                <c:pt idx="164">
                  <c:v>0.4541087962962963</c:v>
                </c:pt>
                <c:pt idx="165">
                  <c:v>0.45417824074074081</c:v>
                </c:pt>
                <c:pt idx="166">
                  <c:v>0.45424768518518516</c:v>
                </c:pt>
                <c:pt idx="167">
                  <c:v>0.4543171296296305</c:v>
                </c:pt>
                <c:pt idx="168">
                  <c:v>0.45438657407407607</c:v>
                </c:pt>
                <c:pt idx="169">
                  <c:v>0.45445601851851825</c:v>
                </c:pt>
                <c:pt idx="170">
                  <c:v>0.45452546296296437</c:v>
                </c:pt>
                <c:pt idx="171">
                  <c:v>0.45459490740740738</c:v>
                </c:pt>
                <c:pt idx="172">
                  <c:v>0.45466435185185272</c:v>
                </c:pt>
                <c:pt idx="173">
                  <c:v>0.45472222222222231</c:v>
                </c:pt>
                <c:pt idx="174">
                  <c:v>0.45479166666666665</c:v>
                </c:pt>
                <c:pt idx="175">
                  <c:v>0.4548611111111111</c:v>
                </c:pt>
                <c:pt idx="176">
                  <c:v>0.45493055555555556</c:v>
                </c:pt>
                <c:pt idx="177">
                  <c:v>0.45500000000000002</c:v>
                </c:pt>
                <c:pt idx="178">
                  <c:v>0.45506944444444447</c:v>
                </c:pt>
                <c:pt idx="179">
                  <c:v>0.45513888888888898</c:v>
                </c:pt>
                <c:pt idx="180">
                  <c:v>0.45519675925926023</c:v>
                </c:pt>
                <c:pt idx="181">
                  <c:v>0.4552662037037038</c:v>
                </c:pt>
                <c:pt idx="182">
                  <c:v>0.45533564814814814</c:v>
                </c:pt>
                <c:pt idx="183">
                  <c:v>0.4554050925925926</c:v>
                </c:pt>
                <c:pt idx="184">
                  <c:v>0.45547453703703794</c:v>
                </c:pt>
                <c:pt idx="185">
                  <c:v>0.45554398148148145</c:v>
                </c:pt>
                <c:pt idx="186">
                  <c:v>0.45561342592592591</c:v>
                </c:pt>
                <c:pt idx="187">
                  <c:v>0.45567129629629627</c:v>
                </c:pt>
                <c:pt idx="188">
                  <c:v>0.45574074074074072</c:v>
                </c:pt>
                <c:pt idx="189">
                  <c:v>0.45587962962963086</c:v>
                </c:pt>
                <c:pt idx="190">
                  <c:v>0.45594907407407431</c:v>
                </c:pt>
                <c:pt idx="191">
                  <c:v>0.45601851851851855</c:v>
                </c:pt>
                <c:pt idx="192">
                  <c:v>0.45608796296296478</c:v>
                </c:pt>
                <c:pt idx="193">
                  <c:v>0.45615740740740746</c:v>
                </c:pt>
                <c:pt idx="194">
                  <c:v>0.45621527777777782</c:v>
                </c:pt>
                <c:pt idx="195">
                  <c:v>0.45628472222222238</c:v>
                </c:pt>
                <c:pt idx="196">
                  <c:v>0.45635416666666767</c:v>
                </c:pt>
                <c:pt idx="197">
                  <c:v>0.45642361111111118</c:v>
                </c:pt>
                <c:pt idx="198">
                  <c:v>0.45649305555555553</c:v>
                </c:pt>
                <c:pt idx="199">
                  <c:v>0.45656250000000032</c:v>
                </c:pt>
                <c:pt idx="200">
                  <c:v>0.45663194444444444</c:v>
                </c:pt>
                <c:pt idx="201">
                  <c:v>0.45670138888888889</c:v>
                </c:pt>
                <c:pt idx="202">
                  <c:v>0.45680555555555552</c:v>
                </c:pt>
                <c:pt idx="203">
                  <c:v>0.45687500000000031</c:v>
                </c:pt>
                <c:pt idx="204">
                  <c:v>0.45694444444444482</c:v>
                </c:pt>
                <c:pt idx="205">
                  <c:v>0.45701388888888977</c:v>
                </c:pt>
                <c:pt idx="206">
                  <c:v>0.45707175925926041</c:v>
                </c:pt>
                <c:pt idx="207">
                  <c:v>0.4571412037037037</c:v>
                </c:pt>
                <c:pt idx="208">
                  <c:v>0.45721064814814816</c:v>
                </c:pt>
                <c:pt idx="209">
                  <c:v>0.45728009259259261</c:v>
                </c:pt>
                <c:pt idx="210">
                  <c:v>0.45734953703703707</c:v>
                </c:pt>
                <c:pt idx="211">
                  <c:v>0.45741898148148258</c:v>
                </c:pt>
                <c:pt idx="212">
                  <c:v>0.45748842592592726</c:v>
                </c:pt>
                <c:pt idx="213">
                  <c:v>0.45754629629629634</c:v>
                </c:pt>
                <c:pt idx="214">
                  <c:v>0.4576157407407408</c:v>
                </c:pt>
                <c:pt idx="215">
                  <c:v>0.45768518518518531</c:v>
                </c:pt>
                <c:pt idx="216">
                  <c:v>0.45775462962962982</c:v>
                </c:pt>
                <c:pt idx="217">
                  <c:v>0.45782407407407566</c:v>
                </c:pt>
                <c:pt idx="218">
                  <c:v>0.45789351851851823</c:v>
                </c:pt>
                <c:pt idx="219">
                  <c:v>0.45796296296296496</c:v>
                </c:pt>
                <c:pt idx="220">
                  <c:v>0.45802083333333332</c:v>
                </c:pt>
                <c:pt idx="221">
                  <c:v>0.45809027777777866</c:v>
                </c:pt>
                <c:pt idx="222">
                  <c:v>0.45815972222222234</c:v>
                </c:pt>
                <c:pt idx="223">
                  <c:v>0.4582291666666668</c:v>
                </c:pt>
                <c:pt idx="224">
                  <c:v>0.45829861111111114</c:v>
                </c:pt>
                <c:pt idx="225">
                  <c:v>0.45836805555555582</c:v>
                </c:pt>
                <c:pt idx="226">
                  <c:v>0.4584375</c:v>
                </c:pt>
                <c:pt idx="227">
                  <c:v>0.45850694444444545</c:v>
                </c:pt>
                <c:pt idx="228">
                  <c:v>0.45856481481481626</c:v>
                </c:pt>
                <c:pt idx="229">
                  <c:v>0.45863425925925932</c:v>
                </c:pt>
                <c:pt idx="230">
                  <c:v>0.45870370370370367</c:v>
                </c:pt>
                <c:pt idx="231">
                  <c:v>0.45877314814814779</c:v>
                </c:pt>
                <c:pt idx="232">
                  <c:v>0.45884259259259258</c:v>
                </c:pt>
                <c:pt idx="233">
                  <c:v>0.45891203703703731</c:v>
                </c:pt>
                <c:pt idx="234">
                  <c:v>0.45898148148148182</c:v>
                </c:pt>
                <c:pt idx="235">
                  <c:v>0.45905092592592678</c:v>
                </c:pt>
                <c:pt idx="236">
                  <c:v>0.45912037037037134</c:v>
                </c:pt>
                <c:pt idx="237">
                  <c:v>0.45917824074074082</c:v>
                </c:pt>
                <c:pt idx="238">
                  <c:v>0.45924768518518522</c:v>
                </c:pt>
                <c:pt idx="239">
                  <c:v>0.45931712962963062</c:v>
                </c:pt>
                <c:pt idx="240">
                  <c:v>0.45938657407407607</c:v>
                </c:pt>
                <c:pt idx="241">
                  <c:v>0.45945601851851853</c:v>
                </c:pt>
                <c:pt idx="242">
                  <c:v>0.45952546296296454</c:v>
                </c:pt>
                <c:pt idx="243">
                  <c:v>0.45959490740740788</c:v>
                </c:pt>
                <c:pt idx="244">
                  <c:v>0.45966435185185289</c:v>
                </c:pt>
                <c:pt idx="245">
                  <c:v>0.45972222222222231</c:v>
                </c:pt>
                <c:pt idx="246">
                  <c:v>0.45979166666666665</c:v>
                </c:pt>
                <c:pt idx="247">
                  <c:v>0.45986111111111111</c:v>
                </c:pt>
                <c:pt idx="248">
                  <c:v>0.45993055555555556</c:v>
                </c:pt>
                <c:pt idx="249">
                  <c:v>0.46</c:v>
                </c:pt>
                <c:pt idx="250">
                  <c:v>0.46006944444444442</c:v>
                </c:pt>
                <c:pt idx="251">
                  <c:v>0.46013888888888888</c:v>
                </c:pt>
                <c:pt idx="252">
                  <c:v>0.46020833333333333</c:v>
                </c:pt>
                <c:pt idx="253">
                  <c:v>0.4602662037037038</c:v>
                </c:pt>
                <c:pt idx="254">
                  <c:v>0.46033564814814815</c:v>
                </c:pt>
                <c:pt idx="255">
                  <c:v>0.4604050925925926</c:v>
                </c:pt>
                <c:pt idx="256">
                  <c:v>0.46047453703703795</c:v>
                </c:pt>
                <c:pt idx="257">
                  <c:v>0.46054398148148151</c:v>
                </c:pt>
                <c:pt idx="258">
                  <c:v>0.46061342592592597</c:v>
                </c:pt>
                <c:pt idx="259">
                  <c:v>0.46068287037037176</c:v>
                </c:pt>
                <c:pt idx="260">
                  <c:v>0.46075231481481482</c:v>
                </c:pt>
                <c:pt idx="261">
                  <c:v>0.46081018518518635</c:v>
                </c:pt>
                <c:pt idx="262">
                  <c:v>0.46087962962963097</c:v>
                </c:pt>
                <c:pt idx="263">
                  <c:v>0.46094907407407432</c:v>
                </c:pt>
                <c:pt idx="264">
                  <c:v>0.46101851851851849</c:v>
                </c:pt>
                <c:pt idx="265">
                  <c:v>0.46108796296296489</c:v>
                </c:pt>
                <c:pt idx="266">
                  <c:v>0.4611574074074074</c:v>
                </c:pt>
                <c:pt idx="267">
                  <c:v>0.46121527777777782</c:v>
                </c:pt>
                <c:pt idx="268">
                  <c:v>0.46128472222222311</c:v>
                </c:pt>
                <c:pt idx="269">
                  <c:v>0.46135416666666768</c:v>
                </c:pt>
                <c:pt idx="270">
                  <c:v>0.4614236111111113</c:v>
                </c:pt>
                <c:pt idx="271">
                  <c:v>0.46149305555555559</c:v>
                </c:pt>
                <c:pt idx="272">
                  <c:v>0.46155092592592684</c:v>
                </c:pt>
                <c:pt idx="273">
                  <c:v>0.4616203703703714</c:v>
                </c:pt>
                <c:pt idx="274">
                  <c:v>0.46168981481481591</c:v>
                </c:pt>
                <c:pt idx="275">
                  <c:v>0.46174768518518516</c:v>
                </c:pt>
                <c:pt idx="276">
                  <c:v>0.46181712962963062</c:v>
                </c:pt>
                <c:pt idx="277">
                  <c:v>0.46188657407407602</c:v>
                </c:pt>
                <c:pt idx="278">
                  <c:v>0.46194444444444482</c:v>
                </c:pt>
                <c:pt idx="279">
                  <c:v>0.46201388888888978</c:v>
                </c:pt>
                <c:pt idx="280">
                  <c:v>0.46208333333333335</c:v>
                </c:pt>
                <c:pt idx="281">
                  <c:v>0.46215277777777891</c:v>
                </c:pt>
                <c:pt idx="282">
                  <c:v>0.46221064814814811</c:v>
                </c:pt>
                <c:pt idx="283">
                  <c:v>0.46228009259259256</c:v>
                </c:pt>
                <c:pt idx="284">
                  <c:v>0.46234953703703702</c:v>
                </c:pt>
                <c:pt idx="285">
                  <c:v>0.46241898148148286</c:v>
                </c:pt>
                <c:pt idx="286">
                  <c:v>0.46247685185185361</c:v>
                </c:pt>
                <c:pt idx="287">
                  <c:v>0.46254629629629634</c:v>
                </c:pt>
                <c:pt idx="288">
                  <c:v>0.4626157407407408</c:v>
                </c:pt>
                <c:pt idx="289">
                  <c:v>0.46268518518518531</c:v>
                </c:pt>
                <c:pt idx="290">
                  <c:v>0.46274305555555523</c:v>
                </c:pt>
                <c:pt idx="291">
                  <c:v>0.46281250000000113</c:v>
                </c:pt>
                <c:pt idx="292">
                  <c:v>0.46288194444444586</c:v>
                </c:pt>
                <c:pt idx="293">
                  <c:v>0.46302083333333338</c:v>
                </c:pt>
                <c:pt idx="294">
                  <c:v>0.46309027777777872</c:v>
                </c:pt>
                <c:pt idx="295">
                  <c:v>0.46315972222222218</c:v>
                </c:pt>
                <c:pt idx="296">
                  <c:v>0.4632175925925926</c:v>
                </c:pt>
                <c:pt idx="297">
                  <c:v>0.46328703703703705</c:v>
                </c:pt>
                <c:pt idx="298">
                  <c:v>0.46335648148148245</c:v>
                </c:pt>
                <c:pt idx="299">
                  <c:v>0.46342592592592702</c:v>
                </c:pt>
                <c:pt idx="300">
                  <c:v>0.46348379629629632</c:v>
                </c:pt>
                <c:pt idx="301">
                  <c:v>0.46355324074074072</c:v>
                </c:pt>
                <c:pt idx="302">
                  <c:v>0.46362268518518618</c:v>
                </c:pt>
                <c:pt idx="303">
                  <c:v>0.4636921296296298</c:v>
                </c:pt>
                <c:pt idx="304">
                  <c:v>0.46375000000000005</c:v>
                </c:pt>
                <c:pt idx="305">
                  <c:v>0.46381944444444539</c:v>
                </c:pt>
                <c:pt idx="306">
                  <c:v>0.46388888888889079</c:v>
                </c:pt>
                <c:pt idx="307">
                  <c:v>0.46395833333333331</c:v>
                </c:pt>
                <c:pt idx="308">
                  <c:v>0.46402777777777937</c:v>
                </c:pt>
                <c:pt idx="309">
                  <c:v>0.46408564814814812</c:v>
                </c:pt>
                <c:pt idx="310">
                  <c:v>0.46415509259259224</c:v>
                </c:pt>
                <c:pt idx="311">
                  <c:v>0.46422453703703731</c:v>
                </c:pt>
                <c:pt idx="312">
                  <c:v>0.46429398148148149</c:v>
                </c:pt>
                <c:pt idx="313">
                  <c:v>0.46435185185185296</c:v>
                </c:pt>
                <c:pt idx="314">
                  <c:v>0.4644212962962963</c:v>
                </c:pt>
                <c:pt idx="315">
                  <c:v>0.46449074074074082</c:v>
                </c:pt>
                <c:pt idx="316">
                  <c:v>0.46456018518518538</c:v>
                </c:pt>
                <c:pt idx="317">
                  <c:v>0.46461805555555552</c:v>
                </c:pt>
                <c:pt idx="318">
                  <c:v>0.46468750000000031</c:v>
                </c:pt>
                <c:pt idx="319">
                  <c:v>0.46475694444444482</c:v>
                </c:pt>
                <c:pt idx="320">
                  <c:v>0.46482638888889066</c:v>
                </c:pt>
                <c:pt idx="321">
                  <c:v>0.4648842592592613</c:v>
                </c:pt>
                <c:pt idx="322">
                  <c:v>0.46495370370370381</c:v>
                </c:pt>
                <c:pt idx="323">
                  <c:v>0.46502314814814816</c:v>
                </c:pt>
                <c:pt idx="324">
                  <c:v>0.46509259259259261</c:v>
                </c:pt>
                <c:pt idx="325">
                  <c:v>0.46515046296296436</c:v>
                </c:pt>
                <c:pt idx="326">
                  <c:v>0.46521990740740748</c:v>
                </c:pt>
                <c:pt idx="327">
                  <c:v>0.46528935185185188</c:v>
                </c:pt>
                <c:pt idx="328">
                  <c:v>0.46535879629629734</c:v>
                </c:pt>
                <c:pt idx="329">
                  <c:v>0.46541666666666798</c:v>
                </c:pt>
                <c:pt idx="330">
                  <c:v>0.46548611111111132</c:v>
                </c:pt>
                <c:pt idx="331">
                  <c:v>0.46555555555555556</c:v>
                </c:pt>
                <c:pt idx="332">
                  <c:v>0.46562500000000001</c:v>
                </c:pt>
                <c:pt idx="333">
                  <c:v>0.46569444444444441</c:v>
                </c:pt>
                <c:pt idx="334">
                  <c:v>0.46576388888888887</c:v>
                </c:pt>
                <c:pt idx="335">
                  <c:v>0.46582175925926123</c:v>
                </c:pt>
                <c:pt idx="336">
                  <c:v>0.46589120370370385</c:v>
                </c:pt>
                <c:pt idx="337">
                  <c:v>0.4659606481481483</c:v>
                </c:pt>
                <c:pt idx="338">
                  <c:v>0.46603009259259259</c:v>
                </c:pt>
                <c:pt idx="339">
                  <c:v>0.46609953703703705</c:v>
                </c:pt>
                <c:pt idx="340">
                  <c:v>0.4661689814814825</c:v>
                </c:pt>
                <c:pt idx="341">
                  <c:v>0.46622685185185303</c:v>
                </c:pt>
                <c:pt idx="342">
                  <c:v>0.46629629629629626</c:v>
                </c:pt>
                <c:pt idx="343">
                  <c:v>0.46636574074074161</c:v>
                </c:pt>
                <c:pt idx="344">
                  <c:v>0.46643518518518517</c:v>
                </c:pt>
                <c:pt idx="345">
                  <c:v>0.46650462962963085</c:v>
                </c:pt>
                <c:pt idx="346">
                  <c:v>0.46656250000000032</c:v>
                </c:pt>
                <c:pt idx="347">
                  <c:v>0.46663194444444445</c:v>
                </c:pt>
                <c:pt idx="348">
                  <c:v>0.4667013888888889</c:v>
                </c:pt>
                <c:pt idx="349">
                  <c:v>0.46677083333333336</c:v>
                </c:pt>
                <c:pt idx="350">
                  <c:v>0.46684027777777903</c:v>
                </c:pt>
                <c:pt idx="351">
                  <c:v>0.46689814814814817</c:v>
                </c:pt>
                <c:pt idx="352">
                  <c:v>0.46696759259259268</c:v>
                </c:pt>
                <c:pt idx="353">
                  <c:v>0.46703703703703703</c:v>
                </c:pt>
                <c:pt idx="354">
                  <c:v>0.46710648148148148</c:v>
                </c:pt>
                <c:pt idx="355">
                  <c:v>0.46716435185185284</c:v>
                </c:pt>
                <c:pt idx="356">
                  <c:v>0.46723379629629624</c:v>
                </c:pt>
                <c:pt idx="357">
                  <c:v>0.46730324074074081</c:v>
                </c:pt>
                <c:pt idx="358">
                  <c:v>0.46737268518518676</c:v>
                </c:pt>
                <c:pt idx="359">
                  <c:v>0.46743055555555557</c:v>
                </c:pt>
                <c:pt idx="360">
                  <c:v>0.46750000000000008</c:v>
                </c:pt>
                <c:pt idx="361">
                  <c:v>0.46756944444444448</c:v>
                </c:pt>
                <c:pt idx="362">
                  <c:v>0.46763888888888888</c:v>
                </c:pt>
                <c:pt idx="363">
                  <c:v>0.46769675925926041</c:v>
                </c:pt>
                <c:pt idx="364">
                  <c:v>0.46776620370370381</c:v>
                </c:pt>
                <c:pt idx="365">
                  <c:v>0.4678356481481481</c:v>
                </c:pt>
                <c:pt idx="366">
                  <c:v>0.46790509259259255</c:v>
                </c:pt>
                <c:pt idx="367">
                  <c:v>0.46796296296296497</c:v>
                </c:pt>
                <c:pt idx="368">
                  <c:v>0.46803240740740742</c:v>
                </c:pt>
                <c:pt idx="369">
                  <c:v>0.46810185185185182</c:v>
                </c:pt>
                <c:pt idx="370">
                  <c:v>0.4681597222222223</c:v>
                </c:pt>
                <c:pt idx="371">
                  <c:v>0.46822916666666681</c:v>
                </c:pt>
                <c:pt idx="372">
                  <c:v>0.4682986111111111</c:v>
                </c:pt>
                <c:pt idx="373">
                  <c:v>0.46835648148148251</c:v>
                </c:pt>
                <c:pt idx="374">
                  <c:v>0.46842592592592708</c:v>
                </c:pt>
                <c:pt idx="375">
                  <c:v>0.46849537037037042</c:v>
                </c:pt>
                <c:pt idx="376">
                  <c:v>0.46856481481481638</c:v>
                </c:pt>
                <c:pt idx="377">
                  <c:v>0.46862268518518635</c:v>
                </c:pt>
                <c:pt idx="378">
                  <c:v>0.46869212962962981</c:v>
                </c:pt>
                <c:pt idx="379">
                  <c:v>0.46876157407407432</c:v>
                </c:pt>
                <c:pt idx="380">
                  <c:v>0.46883101851851749</c:v>
                </c:pt>
                <c:pt idx="381">
                  <c:v>0.46888888888889091</c:v>
                </c:pt>
                <c:pt idx="382">
                  <c:v>0.46895833333333337</c:v>
                </c:pt>
                <c:pt idx="383">
                  <c:v>0.46902777777777938</c:v>
                </c:pt>
                <c:pt idx="384">
                  <c:v>0.46908564814814818</c:v>
                </c:pt>
                <c:pt idx="385">
                  <c:v>0.46915509259259264</c:v>
                </c:pt>
                <c:pt idx="386">
                  <c:v>0.46922453703703698</c:v>
                </c:pt>
                <c:pt idx="387">
                  <c:v>0.46929398148148144</c:v>
                </c:pt>
                <c:pt idx="388">
                  <c:v>0.46936342592592684</c:v>
                </c:pt>
                <c:pt idx="389">
                  <c:v>0.46942129629629631</c:v>
                </c:pt>
                <c:pt idx="390">
                  <c:v>0.46949074074074082</c:v>
                </c:pt>
                <c:pt idx="391">
                  <c:v>0.46956018518518605</c:v>
                </c:pt>
                <c:pt idx="392">
                  <c:v>0.46962962962963062</c:v>
                </c:pt>
                <c:pt idx="393">
                  <c:v>0.46968750000000031</c:v>
                </c:pt>
                <c:pt idx="394">
                  <c:v>0.46975694444444482</c:v>
                </c:pt>
                <c:pt idx="395">
                  <c:v>0.46982638888889067</c:v>
                </c:pt>
                <c:pt idx="396">
                  <c:v>0.46989583333333335</c:v>
                </c:pt>
                <c:pt idx="397">
                  <c:v>0.46995370370370382</c:v>
                </c:pt>
                <c:pt idx="398">
                  <c:v>0.47002314814814811</c:v>
                </c:pt>
                <c:pt idx="399">
                  <c:v>0.47009259259259256</c:v>
                </c:pt>
                <c:pt idx="400">
                  <c:v>0.47016203703703702</c:v>
                </c:pt>
                <c:pt idx="401">
                  <c:v>0.47021990740740738</c:v>
                </c:pt>
                <c:pt idx="402">
                  <c:v>0.47028935185185272</c:v>
                </c:pt>
                <c:pt idx="403">
                  <c:v>0.47035879629629734</c:v>
                </c:pt>
                <c:pt idx="404">
                  <c:v>0.47042824074074191</c:v>
                </c:pt>
                <c:pt idx="405">
                  <c:v>0.47048611111111138</c:v>
                </c:pt>
                <c:pt idx="406">
                  <c:v>0.47055555555555556</c:v>
                </c:pt>
                <c:pt idx="407">
                  <c:v>0.47062500000000002</c:v>
                </c:pt>
                <c:pt idx="408">
                  <c:v>0.47068287037037188</c:v>
                </c:pt>
                <c:pt idx="409">
                  <c:v>0.47075231481481566</c:v>
                </c:pt>
                <c:pt idx="410">
                  <c:v>0.47082175925926123</c:v>
                </c:pt>
                <c:pt idx="411">
                  <c:v>0.4708912037037038</c:v>
                </c:pt>
                <c:pt idx="412">
                  <c:v>0.47094907407407438</c:v>
                </c:pt>
                <c:pt idx="413">
                  <c:v>0.4710185185185185</c:v>
                </c:pt>
                <c:pt idx="414">
                  <c:v>0.47108796296296496</c:v>
                </c:pt>
                <c:pt idx="415">
                  <c:v>0.47115740740740741</c:v>
                </c:pt>
                <c:pt idx="416">
                  <c:v>0.47121527777777866</c:v>
                </c:pt>
                <c:pt idx="417">
                  <c:v>0.47128472222222323</c:v>
                </c:pt>
                <c:pt idx="418">
                  <c:v>0.47135416666666785</c:v>
                </c:pt>
                <c:pt idx="419">
                  <c:v>0.47142361111111131</c:v>
                </c:pt>
                <c:pt idx="420">
                  <c:v>0.4714930555555556</c:v>
                </c:pt>
                <c:pt idx="421">
                  <c:v>0.4715509259259269</c:v>
                </c:pt>
                <c:pt idx="422">
                  <c:v>0.47162037037037147</c:v>
                </c:pt>
                <c:pt idx="423">
                  <c:v>0.47168981481481603</c:v>
                </c:pt>
                <c:pt idx="424">
                  <c:v>0.47174768518518517</c:v>
                </c:pt>
                <c:pt idx="425">
                  <c:v>0.47181712962963085</c:v>
                </c:pt>
                <c:pt idx="426">
                  <c:v>0.47188657407407608</c:v>
                </c:pt>
                <c:pt idx="427">
                  <c:v>0.47195601851851854</c:v>
                </c:pt>
                <c:pt idx="428">
                  <c:v>0.4720138888888899</c:v>
                </c:pt>
                <c:pt idx="429">
                  <c:v>0.47208333333333335</c:v>
                </c:pt>
                <c:pt idx="430">
                  <c:v>0.47215277777777903</c:v>
                </c:pt>
                <c:pt idx="431">
                  <c:v>0.47222222222222232</c:v>
                </c:pt>
                <c:pt idx="432">
                  <c:v>0.47228009259259257</c:v>
                </c:pt>
                <c:pt idx="433">
                  <c:v>0.47234953703703708</c:v>
                </c:pt>
                <c:pt idx="434">
                  <c:v>0.47241898148148298</c:v>
                </c:pt>
                <c:pt idx="435">
                  <c:v>0.47248842592592755</c:v>
                </c:pt>
                <c:pt idx="436">
                  <c:v>0.47255787037037128</c:v>
                </c:pt>
                <c:pt idx="437">
                  <c:v>0.47261574074074081</c:v>
                </c:pt>
                <c:pt idx="438">
                  <c:v>0.47268518518518532</c:v>
                </c:pt>
                <c:pt idx="439">
                  <c:v>0.47275462962963055</c:v>
                </c:pt>
                <c:pt idx="440">
                  <c:v>0.47282407407407601</c:v>
                </c:pt>
                <c:pt idx="441">
                  <c:v>0.47289351851851824</c:v>
                </c:pt>
                <c:pt idx="442">
                  <c:v>0.47295138888888932</c:v>
                </c:pt>
                <c:pt idx="443">
                  <c:v>0.47302083333333417</c:v>
                </c:pt>
                <c:pt idx="444">
                  <c:v>0.47309027777777873</c:v>
                </c:pt>
                <c:pt idx="445">
                  <c:v>0.4731597222222223</c:v>
                </c:pt>
                <c:pt idx="446">
                  <c:v>0.47322916666666681</c:v>
                </c:pt>
                <c:pt idx="447">
                  <c:v>0.47328703703703701</c:v>
                </c:pt>
                <c:pt idx="448">
                  <c:v>0.47335648148148257</c:v>
                </c:pt>
                <c:pt idx="449">
                  <c:v>0.47342592592592725</c:v>
                </c:pt>
                <c:pt idx="450">
                  <c:v>0.47348379629629722</c:v>
                </c:pt>
                <c:pt idx="451">
                  <c:v>0.47355324074074084</c:v>
                </c:pt>
                <c:pt idx="452">
                  <c:v>0.47362268518518635</c:v>
                </c:pt>
                <c:pt idx="453">
                  <c:v>0.47368055555555588</c:v>
                </c:pt>
                <c:pt idx="454">
                  <c:v>0.47375</c:v>
                </c:pt>
                <c:pt idx="455">
                  <c:v>0.47381944444444551</c:v>
                </c:pt>
                <c:pt idx="456">
                  <c:v>0.47388888888889086</c:v>
                </c:pt>
                <c:pt idx="457">
                  <c:v>0.47394675925926105</c:v>
                </c:pt>
                <c:pt idx="458">
                  <c:v>0.47401620370370467</c:v>
                </c:pt>
                <c:pt idx="459">
                  <c:v>0.4740856481481483</c:v>
                </c:pt>
                <c:pt idx="460">
                  <c:v>0.47414351851851755</c:v>
                </c:pt>
                <c:pt idx="461">
                  <c:v>0.47421296296296472</c:v>
                </c:pt>
                <c:pt idx="462">
                  <c:v>0.4742824074074084</c:v>
                </c:pt>
                <c:pt idx="463">
                  <c:v>0.47434027777777937</c:v>
                </c:pt>
                <c:pt idx="464">
                  <c:v>0.47440972222222288</c:v>
                </c:pt>
                <c:pt idx="465">
                  <c:v>0.47447916666666762</c:v>
                </c:pt>
                <c:pt idx="466">
                  <c:v>0.47454861111111107</c:v>
                </c:pt>
                <c:pt idx="467">
                  <c:v>0.47460648148148182</c:v>
                </c:pt>
                <c:pt idx="468">
                  <c:v>0.47467592592592683</c:v>
                </c:pt>
                <c:pt idx="469">
                  <c:v>0.47474537037037035</c:v>
                </c:pt>
                <c:pt idx="470">
                  <c:v>0.47480324074074082</c:v>
                </c:pt>
                <c:pt idx="471">
                  <c:v>0.47487268518518688</c:v>
                </c:pt>
                <c:pt idx="472">
                  <c:v>0.47494212962963062</c:v>
                </c:pt>
                <c:pt idx="473">
                  <c:v>0.47500000000000031</c:v>
                </c:pt>
                <c:pt idx="474">
                  <c:v>0.47506944444444482</c:v>
                </c:pt>
                <c:pt idx="475">
                  <c:v>0.47513888888888972</c:v>
                </c:pt>
                <c:pt idx="476">
                  <c:v>0.47520833333333334</c:v>
                </c:pt>
                <c:pt idx="477">
                  <c:v>0.47526620370370382</c:v>
                </c:pt>
                <c:pt idx="478">
                  <c:v>0.47533564814814816</c:v>
                </c:pt>
                <c:pt idx="479">
                  <c:v>0.47540509259259256</c:v>
                </c:pt>
                <c:pt idx="480">
                  <c:v>0.47546296296296525</c:v>
                </c:pt>
                <c:pt idx="481">
                  <c:v>0.47553240740740782</c:v>
                </c:pt>
                <c:pt idx="482">
                  <c:v>0.47560185185185277</c:v>
                </c:pt>
                <c:pt idx="483">
                  <c:v>0.47567129629629634</c:v>
                </c:pt>
                <c:pt idx="484">
                  <c:v>0.47572916666666681</c:v>
                </c:pt>
                <c:pt idx="485">
                  <c:v>0.47579861111111116</c:v>
                </c:pt>
                <c:pt idx="486">
                  <c:v>0.47586805555555639</c:v>
                </c:pt>
                <c:pt idx="487">
                  <c:v>0.47592592592592725</c:v>
                </c:pt>
                <c:pt idx="488">
                  <c:v>0.47599537037037037</c:v>
                </c:pt>
                <c:pt idx="489">
                  <c:v>0.47606481481481644</c:v>
                </c:pt>
                <c:pt idx="490">
                  <c:v>0.47612268518518636</c:v>
                </c:pt>
                <c:pt idx="491">
                  <c:v>0.47619212962962981</c:v>
                </c:pt>
                <c:pt idx="492">
                  <c:v>0.47626157407407432</c:v>
                </c:pt>
                <c:pt idx="493">
                  <c:v>0.47631944444444557</c:v>
                </c:pt>
                <c:pt idx="494">
                  <c:v>0.47638888888889097</c:v>
                </c:pt>
                <c:pt idx="495">
                  <c:v>0.47645833333333337</c:v>
                </c:pt>
                <c:pt idx="496">
                  <c:v>0.47652777777777944</c:v>
                </c:pt>
                <c:pt idx="497">
                  <c:v>0.4765856481481483</c:v>
                </c:pt>
                <c:pt idx="498">
                  <c:v>0.47665509259259259</c:v>
                </c:pt>
                <c:pt idx="499">
                  <c:v>0.47672453703703732</c:v>
                </c:pt>
                <c:pt idx="500">
                  <c:v>0.4767939814814815</c:v>
                </c:pt>
                <c:pt idx="501">
                  <c:v>0.47685185185185314</c:v>
                </c:pt>
                <c:pt idx="502">
                  <c:v>0.47692129629629632</c:v>
                </c:pt>
                <c:pt idx="503">
                  <c:v>0.47699074074074088</c:v>
                </c:pt>
                <c:pt idx="504">
                  <c:v>0.47706018518518617</c:v>
                </c:pt>
                <c:pt idx="505">
                  <c:v>0.47711805555555581</c:v>
                </c:pt>
                <c:pt idx="506">
                  <c:v>0.47718750000000032</c:v>
                </c:pt>
                <c:pt idx="507">
                  <c:v>0.47725694444444539</c:v>
                </c:pt>
                <c:pt idx="508">
                  <c:v>0.47732638888889078</c:v>
                </c:pt>
                <c:pt idx="509">
                  <c:v>0.4773958333333333</c:v>
                </c:pt>
                <c:pt idx="510">
                  <c:v>0.47745370370370382</c:v>
                </c:pt>
                <c:pt idx="511">
                  <c:v>0.47752314814814811</c:v>
                </c:pt>
                <c:pt idx="512">
                  <c:v>0.47759259259259257</c:v>
                </c:pt>
                <c:pt idx="513">
                  <c:v>0.47765046296296454</c:v>
                </c:pt>
                <c:pt idx="514">
                  <c:v>0.47771990740740788</c:v>
                </c:pt>
                <c:pt idx="515">
                  <c:v>0.47778935185185284</c:v>
                </c:pt>
                <c:pt idx="516">
                  <c:v>0.47785879629629741</c:v>
                </c:pt>
                <c:pt idx="517">
                  <c:v>0.47791666666666827</c:v>
                </c:pt>
                <c:pt idx="518">
                  <c:v>0.47798611111111206</c:v>
                </c:pt>
                <c:pt idx="519">
                  <c:v>0.47805555555555551</c:v>
                </c:pt>
                <c:pt idx="520">
                  <c:v>0.47811342592592598</c:v>
                </c:pt>
                <c:pt idx="521">
                  <c:v>0.47818287037037194</c:v>
                </c:pt>
                <c:pt idx="522">
                  <c:v>0.47825231481481573</c:v>
                </c:pt>
                <c:pt idx="523">
                  <c:v>0.47831018518518648</c:v>
                </c:pt>
                <c:pt idx="524">
                  <c:v>0.47837962962963126</c:v>
                </c:pt>
                <c:pt idx="525">
                  <c:v>0.47844907407407494</c:v>
                </c:pt>
                <c:pt idx="526">
                  <c:v>0.47851851851851851</c:v>
                </c:pt>
                <c:pt idx="527">
                  <c:v>0.47857638888889048</c:v>
                </c:pt>
                <c:pt idx="528">
                  <c:v>0.47864583333333333</c:v>
                </c:pt>
                <c:pt idx="529">
                  <c:v>0.47871527777777872</c:v>
                </c:pt>
                <c:pt idx="530">
                  <c:v>0.47877314814814814</c:v>
                </c:pt>
                <c:pt idx="531">
                  <c:v>0.47884259259259282</c:v>
                </c:pt>
                <c:pt idx="532">
                  <c:v>0.47891203703703794</c:v>
                </c:pt>
                <c:pt idx="533">
                  <c:v>0.47898148148148245</c:v>
                </c:pt>
                <c:pt idx="534">
                  <c:v>0.47903935185185187</c:v>
                </c:pt>
                <c:pt idx="535">
                  <c:v>0.47910879629629632</c:v>
                </c:pt>
                <c:pt idx="536">
                  <c:v>0.47917824074074161</c:v>
                </c:pt>
                <c:pt idx="537">
                  <c:v>0.47923611111111114</c:v>
                </c:pt>
                <c:pt idx="538">
                  <c:v>0.47930555555555582</c:v>
                </c:pt>
                <c:pt idx="539">
                  <c:v>0.47937500000000038</c:v>
                </c:pt>
                <c:pt idx="540">
                  <c:v>0.47944444444444539</c:v>
                </c:pt>
                <c:pt idx="541">
                  <c:v>0.47950231481481603</c:v>
                </c:pt>
                <c:pt idx="542">
                  <c:v>0.47957175925926088</c:v>
                </c:pt>
                <c:pt idx="543">
                  <c:v>0.47964120370370367</c:v>
                </c:pt>
                <c:pt idx="544">
                  <c:v>0.47969907407407408</c:v>
                </c:pt>
                <c:pt idx="545">
                  <c:v>0.47976851851851854</c:v>
                </c:pt>
                <c:pt idx="546">
                  <c:v>0.47983796296296466</c:v>
                </c:pt>
                <c:pt idx="547">
                  <c:v>0.47989583333333335</c:v>
                </c:pt>
                <c:pt idx="548">
                  <c:v>0.47996527777777903</c:v>
                </c:pt>
                <c:pt idx="549">
                  <c:v>0.48003472222222232</c:v>
                </c:pt>
                <c:pt idx="550">
                  <c:v>0.48010416666666761</c:v>
                </c:pt>
                <c:pt idx="551">
                  <c:v>0.48016203703703708</c:v>
                </c:pt>
                <c:pt idx="552">
                  <c:v>0.48023148148148143</c:v>
                </c:pt>
                <c:pt idx="553">
                  <c:v>0.48030092592592755</c:v>
                </c:pt>
                <c:pt idx="554">
                  <c:v>0.48037037037037211</c:v>
                </c:pt>
                <c:pt idx="555">
                  <c:v>0.48042824074074203</c:v>
                </c:pt>
                <c:pt idx="556">
                  <c:v>0.48049768518518532</c:v>
                </c:pt>
                <c:pt idx="557">
                  <c:v>0.48056712962963055</c:v>
                </c:pt>
                <c:pt idx="558">
                  <c:v>0.48062500000000002</c:v>
                </c:pt>
                <c:pt idx="559">
                  <c:v>0.48069444444444448</c:v>
                </c:pt>
                <c:pt idx="560">
                  <c:v>0.48076388888888932</c:v>
                </c:pt>
                <c:pt idx="561">
                  <c:v>0.48083333333333328</c:v>
                </c:pt>
                <c:pt idx="562">
                  <c:v>0.48089120370370381</c:v>
                </c:pt>
                <c:pt idx="563">
                  <c:v>0.48096064814814832</c:v>
                </c:pt>
                <c:pt idx="564">
                  <c:v>0.48103009259259261</c:v>
                </c:pt>
                <c:pt idx="565">
                  <c:v>0.48108796296296497</c:v>
                </c:pt>
                <c:pt idx="566">
                  <c:v>0.48115740740740742</c:v>
                </c:pt>
                <c:pt idx="567">
                  <c:v>0.48122685185185343</c:v>
                </c:pt>
                <c:pt idx="568">
                  <c:v>0.4812847222222234</c:v>
                </c:pt>
                <c:pt idx="569">
                  <c:v>0.48135416666666797</c:v>
                </c:pt>
                <c:pt idx="570">
                  <c:v>0.48142361111111132</c:v>
                </c:pt>
                <c:pt idx="571">
                  <c:v>0.4814930555555556</c:v>
                </c:pt>
                <c:pt idx="572">
                  <c:v>0.48155092592592702</c:v>
                </c:pt>
                <c:pt idx="573">
                  <c:v>0.48162037037037164</c:v>
                </c:pt>
                <c:pt idx="574">
                  <c:v>0.48168981481481637</c:v>
                </c:pt>
                <c:pt idx="575">
                  <c:v>0.48174768518518518</c:v>
                </c:pt>
                <c:pt idx="576">
                  <c:v>0.48181712962963097</c:v>
                </c:pt>
                <c:pt idx="577">
                  <c:v>0.48188657407407648</c:v>
                </c:pt>
                <c:pt idx="578">
                  <c:v>0.48194444444444545</c:v>
                </c:pt>
                <c:pt idx="579">
                  <c:v>0.48201388888889002</c:v>
                </c:pt>
                <c:pt idx="580">
                  <c:v>0.48208333333333336</c:v>
                </c:pt>
                <c:pt idx="581">
                  <c:v>0.48214120370370367</c:v>
                </c:pt>
                <c:pt idx="582">
                  <c:v>0.48221064814814812</c:v>
                </c:pt>
                <c:pt idx="583">
                  <c:v>0.48228009259259258</c:v>
                </c:pt>
                <c:pt idx="584">
                  <c:v>0.48234953703703731</c:v>
                </c:pt>
                <c:pt idx="585">
                  <c:v>0.4824074074074084</c:v>
                </c:pt>
                <c:pt idx="586">
                  <c:v>0.48247685185185379</c:v>
                </c:pt>
                <c:pt idx="587">
                  <c:v>0.48254629629629631</c:v>
                </c:pt>
                <c:pt idx="588">
                  <c:v>0.48261574074074082</c:v>
                </c:pt>
                <c:pt idx="589">
                  <c:v>0.48267361111111112</c:v>
                </c:pt>
                <c:pt idx="590">
                  <c:v>0.48274305555555524</c:v>
                </c:pt>
                <c:pt idx="591">
                  <c:v>0.48281250000000142</c:v>
                </c:pt>
                <c:pt idx="592">
                  <c:v>0.48287037037037223</c:v>
                </c:pt>
                <c:pt idx="593">
                  <c:v>0.48293981481481596</c:v>
                </c:pt>
                <c:pt idx="594">
                  <c:v>0.48300925925926053</c:v>
                </c:pt>
                <c:pt idx="595">
                  <c:v>0.4830671296296305</c:v>
                </c:pt>
                <c:pt idx="596">
                  <c:v>0.48313657407407506</c:v>
                </c:pt>
                <c:pt idx="597">
                  <c:v>0.48320601851851824</c:v>
                </c:pt>
                <c:pt idx="598">
                  <c:v>0.48326388888888888</c:v>
                </c:pt>
                <c:pt idx="599">
                  <c:v>0.48333333333333334</c:v>
                </c:pt>
                <c:pt idx="600">
                  <c:v>0.48340277777777979</c:v>
                </c:pt>
                <c:pt idx="601">
                  <c:v>0.48347222222222347</c:v>
                </c:pt>
                <c:pt idx="602">
                  <c:v>0.48353009259259255</c:v>
                </c:pt>
                <c:pt idx="603">
                  <c:v>0.48359953703703701</c:v>
                </c:pt>
                <c:pt idx="604">
                  <c:v>0.48366898148148257</c:v>
                </c:pt>
                <c:pt idx="605">
                  <c:v>0.48372685185185338</c:v>
                </c:pt>
                <c:pt idx="606">
                  <c:v>0.48379629629629628</c:v>
                </c:pt>
                <c:pt idx="607">
                  <c:v>0.48386574074074173</c:v>
                </c:pt>
                <c:pt idx="608">
                  <c:v>0.4839351851851853</c:v>
                </c:pt>
                <c:pt idx="609">
                  <c:v>0.48399305555555555</c:v>
                </c:pt>
                <c:pt idx="610">
                  <c:v>0.48406250000000101</c:v>
                </c:pt>
                <c:pt idx="611">
                  <c:v>0.48413194444444446</c:v>
                </c:pt>
                <c:pt idx="612">
                  <c:v>0.48418981481481638</c:v>
                </c:pt>
                <c:pt idx="613">
                  <c:v>0.48425925925926011</c:v>
                </c:pt>
                <c:pt idx="614">
                  <c:v>0.48432870370370568</c:v>
                </c:pt>
                <c:pt idx="615">
                  <c:v>0.48438657407407659</c:v>
                </c:pt>
                <c:pt idx="616">
                  <c:v>0.48445601851851849</c:v>
                </c:pt>
                <c:pt idx="617">
                  <c:v>0.48452546296296489</c:v>
                </c:pt>
                <c:pt idx="618">
                  <c:v>0.48459490740740851</c:v>
                </c:pt>
                <c:pt idx="619">
                  <c:v>0.48465277777777938</c:v>
                </c:pt>
                <c:pt idx="620">
                  <c:v>0.48472222222222311</c:v>
                </c:pt>
                <c:pt idx="621">
                  <c:v>0.48479166666666668</c:v>
                </c:pt>
                <c:pt idx="622">
                  <c:v>0.48484953703703698</c:v>
                </c:pt>
                <c:pt idx="623">
                  <c:v>0.48491898148148305</c:v>
                </c:pt>
                <c:pt idx="624">
                  <c:v>0.48498842592592772</c:v>
                </c:pt>
                <c:pt idx="625">
                  <c:v>0.48504629629629631</c:v>
                </c:pt>
                <c:pt idx="626">
                  <c:v>0.48511574074074082</c:v>
                </c:pt>
                <c:pt idx="627">
                  <c:v>0.48518518518518605</c:v>
                </c:pt>
                <c:pt idx="628">
                  <c:v>0.48525462962963062</c:v>
                </c:pt>
                <c:pt idx="629">
                  <c:v>0.48531250000000142</c:v>
                </c:pt>
                <c:pt idx="630">
                  <c:v>0.48538194444444605</c:v>
                </c:pt>
                <c:pt idx="631">
                  <c:v>0.48545138888888978</c:v>
                </c:pt>
                <c:pt idx="632">
                  <c:v>0.48550925925926053</c:v>
                </c:pt>
                <c:pt idx="633">
                  <c:v>0.48557870370370526</c:v>
                </c:pt>
                <c:pt idx="634">
                  <c:v>0.48564814814814811</c:v>
                </c:pt>
                <c:pt idx="635">
                  <c:v>0.48570601851851825</c:v>
                </c:pt>
                <c:pt idx="636">
                  <c:v>0.48577546296296437</c:v>
                </c:pt>
                <c:pt idx="637">
                  <c:v>0.48584490740740893</c:v>
                </c:pt>
                <c:pt idx="638">
                  <c:v>0.48591435185185361</c:v>
                </c:pt>
                <c:pt idx="639">
                  <c:v>0.48597222222222353</c:v>
                </c:pt>
                <c:pt idx="640">
                  <c:v>0.48604166666666682</c:v>
                </c:pt>
                <c:pt idx="641">
                  <c:v>0.4861111111111111</c:v>
                </c:pt>
                <c:pt idx="642">
                  <c:v>0.48616898148148263</c:v>
                </c:pt>
                <c:pt idx="643">
                  <c:v>0.48623842592592598</c:v>
                </c:pt>
                <c:pt idx="644">
                  <c:v>0.48630787037037188</c:v>
                </c:pt>
                <c:pt idx="645">
                  <c:v>0.4863657407407419</c:v>
                </c:pt>
                <c:pt idx="646">
                  <c:v>0.4864351851851853</c:v>
                </c:pt>
                <c:pt idx="647">
                  <c:v>0.48650462962963115</c:v>
                </c:pt>
                <c:pt idx="648">
                  <c:v>0.48657407407407566</c:v>
                </c:pt>
                <c:pt idx="649">
                  <c:v>0.48663194444444446</c:v>
                </c:pt>
                <c:pt idx="650">
                  <c:v>0.48670138888888892</c:v>
                </c:pt>
                <c:pt idx="651">
                  <c:v>0.48677083333333332</c:v>
                </c:pt>
                <c:pt idx="652">
                  <c:v>0.48682870370370573</c:v>
                </c:pt>
                <c:pt idx="653">
                  <c:v>0.4868981481481483</c:v>
                </c:pt>
                <c:pt idx="654">
                  <c:v>0.48696759259259281</c:v>
                </c:pt>
                <c:pt idx="655">
                  <c:v>0.48702546296296489</c:v>
                </c:pt>
                <c:pt idx="656">
                  <c:v>0.48709490740740852</c:v>
                </c:pt>
                <c:pt idx="657">
                  <c:v>0.48716435185185314</c:v>
                </c:pt>
                <c:pt idx="658">
                  <c:v>0.48723379629629626</c:v>
                </c:pt>
                <c:pt idx="659">
                  <c:v>0.48729166666666668</c:v>
                </c:pt>
                <c:pt idx="660">
                  <c:v>0.4873611111111113</c:v>
                </c:pt>
                <c:pt idx="661">
                  <c:v>0.48743055555555581</c:v>
                </c:pt>
                <c:pt idx="662">
                  <c:v>0.48748842592592789</c:v>
                </c:pt>
                <c:pt idx="663">
                  <c:v>0.48755787037037152</c:v>
                </c:pt>
                <c:pt idx="664">
                  <c:v>0.48762731481481614</c:v>
                </c:pt>
                <c:pt idx="665">
                  <c:v>0.48768518518518605</c:v>
                </c:pt>
                <c:pt idx="666">
                  <c:v>0.48775462962963062</c:v>
                </c:pt>
                <c:pt idx="667">
                  <c:v>0.48782407407407608</c:v>
                </c:pt>
                <c:pt idx="668">
                  <c:v>0.48788194444444605</c:v>
                </c:pt>
                <c:pt idx="669">
                  <c:v>0.48795138888888989</c:v>
                </c:pt>
                <c:pt idx="670">
                  <c:v>0.48802083333333446</c:v>
                </c:pt>
                <c:pt idx="671">
                  <c:v>0.48809027777777902</c:v>
                </c:pt>
                <c:pt idx="672">
                  <c:v>0.48814814814814816</c:v>
                </c:pt>
                <c:pt idx="673">
                  <c:v>0.48821759259259262</c:v>
                </c:pt>
                <c:pt idx="674">
                  <c:v>0.48828703703703707</c:v>
                </c:pt>
                <c:pt idx="675">
                  <c:v>0.48834490740740893</c:v>
                </c:pt>
                <c:pt idx="676">
                  <c:v>0.48841435185185361</c:v>
                </c:pt>
                <c:pt idx="677">
                  <c:v>0.48848379629629735</c:v>
                </c:pt>
                <c:pt idx="678">
                  <c:v>0.4885532407407408</c:v>
                </c:pt>
                <c:pt idx="679">
                  <c:v>0.48861111111111111</c:v>
                </c:pt>
                <c:pt idx="680">
                  <c:v>0.48868055555555656</c:v>
                </c:pt>
                <c:pt idx="681">
                  <c:v>0.48875000000000002</c:v>
                </c:pt>
                <c:pt idx="682">
                  <c:v>0.48880787037037193</c:v>
                </c:pt>
                <c:pt idx="683">
                  <c:v>0.48887731481481661</c:v>
                </c:pt>
                <c:pt idx="684">
                  <c:v>0.48894675925926129</c:v>
                </c:pt>
                <c:pt idx="685">
                  <c:v>0.48901620370370491</c:v>
                </c:pt>
                <c:pt idx="686">
                  <c:v>0.48907407407407566</c:v>
                </c:pt>
                <c:pt idx="687">
                  <c:v>0.48914351851851823</c:v>
                </c:pt>
                <c:pt idx="688">
                  <c:v>0.48921296296296496</c:v>
                </c:pt>
                <c:pt idx="689">
                  <c:v>0.48927083333333332</c:v>
                </c:pt>
                <c:pt idx="690">
                  <c:v>0.48934027777777955</c:v>
                </c:pt>
                <c:pt idx="691">
                  <c:v>0.48940972222222323</c:v>
                </c:pt>
                <c:pt idx="692">
                  <c:v>0.48946759259259282</c:v>
                </c:pt>
                <c:pt idx="693">
                  <c:v>0.48953703703703705</c:v>
                </c:pt>
                <c:pt idx="694">
                  <c:v>0.4896064814814825</c:v>
                </c:pt>
                <c:pt idx="695">
                  <c:v>0.48966435185185303</c:v>
                </c:pt>
                <c:pt idx="696">
                  <c:v>0.48973379629629626</c:v>
                </c:pt>
                <c:pt idx="697">
                  <c:v>0.48980324074074161</c:v>
                </c:pt>
                <c:pt idx="698">
                  <c:v>0.48987268518518712</c:v>
                </c:pt>
                <c:pt idx="699">
                  <c:v>0.48993055555555581</c:v>
                </c:pt>
                <c:pt idx="700">
                  <c:v>0.49000000000000032</c:v>
                </c:pt>
                <c:pt idx="701">
                  <c:v>0.49006944444444533</c:v>
                </c:pt>
                <c:pt idx="702">
                  <c:v>0.49012731481481603</c:v>
                </c:pt>
                <c:pt idx="703">
                  <c:v>0.49019675925926087</c:v>
                </c:pt>
                <c:pt idx="704">
                  <c:v>0.49026620370370388</c:v>
                </c:pt>
                <c:pt idx="705">
                  <c:v>0.49032407407407602</c:v>
                </c:pt>
                <c:pt idx="706">
                  <c:v>0.49039351851851826</c:v>
                </c:pt>
                <c:pt idx="707">
                  <c:v>0.4904629629629656</c:v>
                </c:pt>
                <c:pt idx="708">
                  <c:v>0.49053240740740828</c:v>
                </c:pt>
                <c:pt idx="709">
                  <c:v>0.49059027777777903</c:v>
                </c:pt>
                <c:pt idx="710">
                  <c:v>0.49065972222222232</c:v>
                </c:pt>
                <c:pt idx="711">
                  <c:v>0.49072916666666688</c:v>
                </c:pt>
                <c:pt idx="712">
                  <c:v>0.49086805555555674</c:v>
                </c:pt>
                <c:pt idx="713">
                  <c:v>0.49093750000000008</c:v>
                </c:pt>
                <c:pt idx="714">
                  <c:v>0.49100694444444604</c:v>
                </c:pt>
                <c:pt idx="715">
                  <c:v>0.49106481481481679</c:v>
                </c:pt>
                <c:pt idx="716">
                  <c:v>0.49113425925926041</c:v>
                </c:pt>
                <c:pt idx="717">
                  <c:v>0.49120370370370381</c:v>
                </c:pt>
                <c:pt idx="718">
                  <c:v>0.4912731481481481</c:v>
                </c:pt>
                <c:pt idx="719">
                  <c:v>0.49133101851851829</c:v>
                </c:pt>
                <c:pt idx="720">
                  <c:v>0.49140046296296497</c:v>
                </c:pt>
                <c:pt idx="721">
                  <c:v>0.49146990740740876</c:v>
                </c:pt>
                <c:pt idx="722">
                  <c:v>0.49152777777777973</c:v>
                </c:pt>
                <c:pt idx="723">
                  <c:v>0.4915972222222223</c:v>
                </c:pt>
                <c:pt idx="724">
                  <c:v>0.49166666666666797</c:v>
                </c:pt>
                <c:pt idx="725">
                  <c:v>0.49172453703703795</c:v>
                </c:pt>
                <c:pt idx="726">
                  <c:v>0.49179398148148151</c:v>
                </c:pt>
                <c:pt idx="727">
                  <c:v>0.49186342592592708</c:v>
                </c:pt>
                <c:pt idx="728">
                  <c:v>0.49193287037037176</c:v>
                </c:pt>
                <c:pt idx="729">
                  <c:v>0.49199074074074173</c:v>
                </c:pt>
                <c:pt idx="730">
                  <c:v>0.49206018518518635</c:v>
                </c:pt>
                <c:pt idx="731">
                  <c:v>0.49212962962963097</c:v>
                </c:pt>
                <c:pt idx="732">
                  <c:v>0.49218750000000089</c:v>
                </c:pt>
                <c:pt idx="733">
                  <c:v>0.49225694444444545</c:v>
                </c:pt>
                <c:pt idx="734">
                  <c:v>0.49232638888889091</c:v>
                </c:pt>
                <c:pt idx="735">
                  <c:v>0.49238425925926194</c:v>
                </c:pt>
                <c:pt idx="736">
                  <c:v>0.49245370370370473</c:v>
                </c:pt>
                <c:pt idx="737">
                  <c:v>0.49252314814814818</c:v>
                </c:pt>
                <c:pt idx="738">
                  <c:v>0.4925925925925928</c:v>
                </c:pt>
                <c:pt idx="739">
                  <c:v>0.49265046296296472</c:v>
                </c:pt>
                <c:pt idx="740">
                  <c:v>0.4927199074074084</c:v>
                </c:pt>
                <c:pt idx="741">
                  <c:v>0.49278935185185296</c:v>
                </c:pt>
                <c:pt idx="742">
                  <c:v>0.49284722222222238</c:v>
                </c:pt>
                <c:pt idx="743">
                  <c:v>0.49291666666666845</c:v>
                </c:pt>
                <c:pt idx="744">
                  <c:v>0.49298611111111212</c:v>
                </c:pt>
                <c:pt idx="745">
                  <c:v>0.49305555555555558</c:v>
                </c:pt>
                <c:pt idx="746">
                  <c:v>0.49311342592592683</c:v>
                </c:pt>
                <c:pt idx="747">
                  <c:v>0.49318287037037239</c:v>
                </c:pt>
                <c:pt idx="748">
                  <c:v>0.49325231481481596</c:v>
                </c:pt>
                <c:pt idx="749">
                  <c:v>0.49331018518518677</c:v>
                </c:pt>
                <c:pt idx="750">
                  <c:v>0.49337962962963139</c:v>
                </c:pt>
                <c:pt idx="751">
                  <c:v>0.49344907407407507</c:v>
                </c:pt>
                <c:pt idx="752">
                  <c:v>0.49350694444444604</c:v>
                </c:pt>
                <c:pt idx="753">
                  <c:v>0.49357638888889044</c:v>
                </c:pt>
                <c:pt idx="754">
                  <c:v>0.49364583333333334</c:v>
                </c:pt>
                <c:pt idx="755">
                  <c:v>0.49371527777777896</c:v>
                </c:pt>
                <c:pt idx="756">
                  <c:v>0.49377314814814816</c:v>
                </c:pt>
                <c:pt idx="757">
                  <c:v>0.4938425925925935</c:v>
                </c:pt>
                <c:pt idx="758">
                  <c:v>0.49391203703703807</c:v>
                </c:pt>
                <c:pt idx="759">
                  <c:v>0.49396990740740893</c:v>
                </c:pt>
                <c:pt idx="760">
                  <c:v>0.49403935185185188</c:v>
                </c:pt>
                <c:pt idx="761">
                  <c:v>0.49410879629629723</c:v>
                </c:pt>
                <c:pt idx="762">
                  <c:v>0.49416666666666798</c:v>
                </c:pt>
                <c:pt idx="763">
                  <c:v>0.4942361111111111</c:v>
                </c:pt>
                <c:pt idx="764">
                  <c:v>0.49430555555555644</c:v>
                </c:pt>
                <c:pt idx="765">
                  <c:v>0.49437500000000101</c:v>
                </c:pt>
                <c:pt idx="766">
                  <c:v>0.49443287037037176</c:v>
                </c:pt>
                <c:pt idx="767">
                  <c:v>0.49450231481481643</c:v>
                </c:pt>
                <c:pt idx="768">
                  <c:v>0.49457175925926106</c:v>
                </c:pt>
                <c:pt idx="769">
                  <c:v>0.49462962962963092</c:v>
                </c:pt>
                <c:pt idx="770">
                  <c:v>0.49469907407407432</c:v>
                </c:pt>
                <c:pt idx="771">
                  <c:v>0.4947685185185185</c:v>
                </c:pt>
                <c:pt idx="772">
                  <c:v>0.49483796296296489</c:v>
                </c:pt>
                <c:pt idx="773">
                  <c:v>0.49489583333333331</c:v>
                </c:pt>
                <c:pt idx="774">
                  <c:v>0.49496527777777938</c:v>
                </c:pt>
                <c:pt idx="775">
                  <c:v>0.49503472222222311</c:v>
                </c:pt>
                <c:pt idx="776">
                  <c:v>0.49509259259259258</c:v>
                </c:pt>
                <c:pt idx="777">
                  <c:v>0.49516203703703732</c:v>
                </c:pt>
                <c:pt idx="778">
                  <c:v>0.49523148148148149</c:v>
                </c:pt>
                <c:pt idx="779">
                  <c:v>0.49530092592592789</c:v>
                </c:pt>
                <c:pt idx="780">
                  <c:v>0.49535879629629753</c:v>
                </c:pt>
                <c:pt idx="781">
                  <c:v>0.49542824074074227</c:v>
                </c:pt>
                <c:pt idx="782">
                  <c:v>0.49549768518518605</c:v>
                </c:pt>
                <c:pt idx="783">
                  <c:v>0.49555555555555558</c:v>
                </c:pt>
                <c:pt idx="784">
                  <c:v>0.49562500000000032</c:v>
                </c:pt>
                <c:pt idx="785">
                  <c:v>0.49569444444444488</c:v>
                </c:pt>
                <c:pt idx="786">
                  <c:v>0.49575231481481591</c:v>
                </c:pt>
                <c:pt idx="787">
                  <c:v>0.49582175925926153</c:v>
                </c:pt>
                <c:pt idx="788">
                  <c:v>0.49589120370370382</c:v>
                </c:pt>
                <c:pt idx="789">
                  <c:v>0.49594907407407524</c:v>
                </c:pt>
                <c:pt idx="790">
                  <c:v>0.49601851851851847</c:v>
                </c:pt>
                <c:pt idx="791">
                  <c:v>0.49608796296296526</c:v>
                </c:pt>
                <c:pt idx="792">
                  <c:v>0.49615740740740738</c:v>
                </c:pt>
                <c:pt idx="793">
                  <c:v>0.49621527777777891</c:v>
                </c:pt>
                <c:pt idx="794">
                  <c:v>0.49628472222222347</c:v>
                </c:pt>
                <c:pt idx="795">
                  <c:v>0.49635416666666826</c:v>
                </c:pt>
                <c:pt idx="796">
                  <c:v>0.49641203703703807</c:v>
                </c:pt>
                <c:pt idx="797">
                  <c:v>0.49648148148148258</c:v>
                </c:pt>
                <c:pt idx="798">
                  <c:v>0.49655092592592726</c:v>
                </c:pt>
                <c:pt idx="799">
                  <c:v>0.49660879629629734</c:v>
                </c:pt>
                <c:pt idx="800">
                  <c:v>0.49667824074074191</c:v>
                </c:pt>
                <c:pt idx="801">
                  <c:v>0.49674768518518531</c:v>
                </c:pt>
                <c:pt idx="802">
                  <c:v>0.49681712962963115</c:v>
                </c:pt>
                <c:pt idx="803">
                  <c:v>0.49687500000000101</c:v>
                </c:pt>
                <c:pt idx="804">
                  <c:v>0.49694444444444552</c:v>
                </c:pt>
                <c:pt idx="805">
                  <c:v>0.49701388888889014</c:v>
                </c:pt>
                <c:pt idx="806">
                  <c:v>0.49707175925926123</c:v>
                </c:pt>
                <c:pt idx="807">
                  <c:v>0.49714120370370385</c:v>
                </c:pt>
                <c:pt idx="808">
                  <c:v>0.4972106481481483</c:v>
                </c:pt>
                <c:pt idx="809">
                  <c:v>0.49728009259259282</c:v>
                </c:pt>
                <c:pt idx="810">
                  <c:v>0.49733796296296501</c:v>
                </c:pt>
                <c:pt idx="811">
                  <c:v>0.49740740740740846</c:v>
                </c:pt>
                <c:pt idx="812">
                  <c:v>0.49747685185185403</c:v>
                </c:pt>
                <c:pt idx="813">
                  <c:v>0.49753472222222322</c:v>
                </c:pt>
                <c:pt idx="814">
                  <c:v>0.49760416666666768</c:v>
                </c:pt>
                <c:pt idx="815">
                  <c:v>0.49767361111111108</c:v>
                </c:pt>
                <c:pt idx="816">
                  <c:v>0.49774305555555554</c:v>
                </c:pt>
                <c:pt idx="817">
                  <c:v>0.4978009259259279</c:v>
                </c:pt>
                <c:pt idx="818">
                  <c:v>0.49787037037037229</c:v>
                </c:pt>
                <c:pt idx="819">
                  <c:v>0.49793981481481603</c:v>
                </c:pt>
                <c:pt idx="820">
                  <c:v>0.49799768518518611</c:v>
                </c:pt>
                <c:pt idx="821">
                  <c:v>0.49806712962963068</c:v>
                </c:pt>
                <c:pt idx="822">
                  <c:v>0.49813657407407513</c:v>
                </c:pt>
                <c:pt idx="823">
                  <c:v>0.49819444444444488</c:v>
                </c:pt>
                <c:pt idx="824">
                  <c:v>0.49826388888888989</c:v>
                </c:pt>
                <c:pt idx="825">
                  <c:v>0.49833333333333335</c:v>
                </c:pt>
                <c:pt idx="826">
                  <c:v>0.49840277777777986</c:v>
                </c:pt>
                <c:pt idx="827">
                  <c:v>0.49846064814814905</c:v>
                </c:pt>
                <c:pt idx="828">
                  <c:v>0.49853009259259262</c:v>
                </c:pt>
                <c:pt idx="829">
                  <c:v>0.49859953703703702</c:v>
                </c:pt>
                <c:pt idx="830">
                  <c:v>0.49865740740740788</c:v>
                </c:pt>
                <c:pt idx="831">
                  <c:v>0.49872685185185389</c:v>
                </c:pt>
                <c:pt idx="832">
                  <c:v>0.49879629629629635</c:v>
                </c:pt>
                <c:pt idx="833">
                  <c:v>0.49886574074074197</c:v>
                </c:pt>
                <c:pt idx="834">
                  <c:v>0.498923611111112</c:v>
                </c:pt>
                <c:pt idx="835">
                  <c:v>0.49899305555555556</c:v>
                </c:pt>
                <c:pt idx="836">
                  <c:v>0.49906250000000113</c:v>
                </c:pt>
                <c:pt idx="837">
                  <c:v>0.49912037037037194</c:v>
                </c:pt>
                <c:pt idx="838">
                  <c:v>0.49918981481481661</c:v>
                </c:pt>
                <c:pt idx="839">
                  <c:v>0.49925925925926035</c:v>
                </c:pt>
                <c:pt idx="840">
                  <c:v>0.49932870370370569</c:v>
                </c:pt>
                <c:pt idx="841">
                  <c:v>0.49938657407407677</c:v>
                </c:pt>
                <c:pt idx="842">
                  <c:v>0.49945601851851856</c:v>
                </c:pt>
                <c:pt idx="843">
                  <c:v>0.49952546296296507</c:v>
                </c:pt>
                <c:pt idx="844">
                  <c:v>0.49958333333333332</c:v>
                </c:pt>
                <c:pt idx="845">
                  <c:v>0.49965277777777956</c:v>
                </c:pt>
                <c:pt idx="846">
                  <c:v>0.49972222222222323</c:v>
                </c:pt>
                <c:pt idx="847">
                  <c:v>0.49978009259259282</c:v>
                </c:pt>
                <c:pt idx="848">
                  <c:v>0.49984953703703738</c:v>
                </c:pt>
                <c:pt idx="849">
                  <c:v>0.4999189814814835</c:v>
                </c:pt>
                <c:pt idx="850">
                  <c:v>0.49997685185185409</c:v>
                </c:pt>
                <c:pt idx="851">
                  <c:v>0.5000462962962966</c:v>
                </c:pt>
                <c:pt idx="852">
                  <c:v>0.50011574074073839</c:v>
                </c:pt>
                <c:pt idx="853">
                  <c:v>0.50018518518518518</c:v>
                </c:pt>
                <c:pt idx="854">
                  <c:v>0.5002430555555557</c:v>
                </c:pt>
                <c:pt idx="855">
                  <c:v>0.50031249999999727</c:v>
                </c:pt>
                <c:pt idx="856">
                  <c:v>0.5003819444444445</c:v>
                </c:pt>
                <c:pt idx="857">
                  <c:v>0.50045138888888896</c:v>
                </c:pt>
                <c:pt idx="858">
                  <c:v>0.50050925925925926</c:v>
                </c:pt>
                <c:pt idx="859">
                  <c:v>0.5005787037037035</c:v>
                </c:pt>
                <c:pt idx="860">
                  <c:v>0.50064814814814862</c:v>
                </c:pt>
                <c:pt idx="861">
                  <c:v>0.50070601851852081</c:v>
                </c:pt>
                <c:pt idx="862">
                  <c:v>0.50077546296296249</c:v>
                </c:pt>
                <c:pt idx="863">
                  <c:v>0.50084490740740761</c:v>
                </c:pt>
                <c:pt idx="864">
                  <c:v>0.5009143518518494</c:v>
                </c:pt>
                <c:pt idx="865">
                  <c:v>0.50104166666666672</c:v>
                </c:pt>
                <c:pt idx="866">
                  <c:v>0.50111111111111117</c:v>
                </c:pt>
                <c:pt idx="867">
                  <c:v>0.50118055555555552</c:v>
                </c:pt>
                <c:pt idx="868">
                  <c:v>0.50123842592592327</c:v>
                </c:pt>
                <c:pt idx="869">
                  <c:v>0.50130787037037061</c:v>
                </c:pt>
                <c:pt idx="870">
                  <c:v>0.50137731481481451</c:v>
                </c:pt>
                <c:pt idx="871">
                  <c:v>0.50143518518518448</c:v>
                </c:pt>
                <c:pt idx="872">
                  <c:v>0.50150462962962949</c:v>
                </c:pt>
                <c:pt idx="873">
                  <c:v>0.50157407407407462</c:v>
                </c:pt>
                <c:pt idx="874">
                  <c:v>0.50164351851852118</c:v>
                </c:pt>
                <c:pt idx="875">
                  <c:v>0.50170138888888893</c:v>
                </c:pt>
                <c:pt idx="876">
                  <c:v>0.50177083333333572</c:v>
                </c:pt>
                <c:pt idx="877">
                  <c:v>0.50184027777777784</c:v>
                </c:pt>
                <c:pt idx="878">
                  <c:v>0.50189814814814815</c:v>
                </c:pt>
                <c:pt idx="879">
                  <c:v>0.5019675925925926</c:v>
                </c:pt>
                <c:pt idx="880">
                  <c:v>0.50203703703703706</c:v>
                </c:pt>
                <c:pt idx="881">
                  <c:v>0.5020949074074077</c:v>
                </c:pt>
                <c:pt idx="882">
                  <c:v>0.50216435185184916</c:v>
                </c:pt>
                <c:pt idx="883">
                  <c:v>0.50223379629629628</c:v>
                </c:pt>
                <c:pt idx="884">
                  <c:v>0.50229166666666669</c:v>
                </c:pt>
                <c:pt idx="885">
                  <c:v>0.50236111111111059</c:v>
                </c:pt>
                <c:pt idx="886">
                  <c:v>0.50243055555555549</c:v>
                </c:pt>
                <c:pt idx="887">
                  <c:v>0.50250000000000006</c:v>
                </c:pt>
                <c:pt idx="888">
                  <c:v>0.5025578703703707</c:v>
                </c:pt>
                <c:pt idx="889">
                  <c:v>0.50262731481481482</c:v>
                </c:pt>
                <c:pt idx="890">
                  <c:v>0.50269675925925927</c:v>
                </c:pt>
                <c:pt idx="891">
                  <c:v>0.50276620370370351</c:v>
                </c:pt>
                <c:pt idx="892">
                  <c:v>0.50283564814814863</c:v>
                </c:pt>
                <c:pt idx="893">
                  <c:v>0.50289351851852082</c:v>
                </c:pt>
                <c:pt idx="894">
                  <c:v>0.50296296296295884</c:v>
                </c:pt>
                <c:pt idx="895">
                  <c:v>0.5030324074074074</c:v>
                </c:pt>
                <c:pt idx="896">
                  <c:v>0.50309027777777782</c:v>
                </c:pt>
                <c:pt idx="897">
                  <c:v>0.50315972222222227</c:v>
                </c:pt>
                <c:pt idx="898">
                  <c:v>0.50322916666666651</c:v>
                </c:pt>
                <c:pt idx="899">
                  <c:v>0.50329861111111163</c:v>
                </c:pt>
                <c:pt idx="900">
                  <c:v>0.50335648148148149</c:v>
                </c:pt>
                <c:pt idx="901">
                  <c:v>0.5034259259259235</c:v>
                </c:pt>
                <c:pt idx="902">
                  <c:v>0.50349537037037062</c:v>
                </c:pt>
                <c:pt idx="903">
                  <c:v>0.50355324074073815</c:v>
                </c:pt>
                <c:pt idx="904">
                  <c:v>0.5036226851851856</c:v>
                </c:pt>
                <c:pt idx="905">
                  <c:v>0.5036921296296295</c:v>
                </c:pt>
                <c:pt idx="906">
                  <c:v>0.50375000000000003</c:v>
                </c:pt>
                <c:pt idx="907">
                  <c:v>0.5038194444444446</c:v>
                </c:pt>
                <c:pt idx="908">
                  <c:v>0.50388888888888894</c:v>
                </c:pt>
                <c:pt idx="909">
                  <c:v>0.50395833333333362</c:v>
                </c:pt>
                <c:pt idx="910">
                  <c:v>0.50401620370370359</c:v>
                </c:pt>
                <c:pt idx="911">
                  <c:v>0.5040856481481486</c:v>
                </c:pt>
                <c:pt idx="912">
                  <c:v>0.50415509259259506</c:v>
                </c:pt>
                <c:pt idx="913">
                  <c:v>0.50421296296295837</c:v>
                </c:pt>
                <c:pt idx="914">
                  <c:v>0.50428240740740737</c:v>
                </c:pt>
                <c:pt idx="915">
                  <c:v>0.50434027777777779</c:v>
                </c:pt>
                <c:pt idx="916">
                  <c:v>0.50440972222222158</c:v>
                </c:pt>
                <c:pt idx="917">
                  <c:v>0.50446759259259266</c:v>
                </c:pt>
                <c:pt idx="918">
                  <c:v>0.50453703703703656</c:v>
                </c:pt>
                <c:pt idx="919">
                  <c:v>0.50459490740740742</c:v>
                </c:pt>
                <c:pt idx="920">
                  <c:v>0.5046643518518501</c:v>
                </c:pt>
                <c:pt idx="921">
                  <c:v>0.50473379629629633</c:v>
                </c:pt>
                <c:pt idx="922">
                  <c:v>0.50479166666666664</c:v>
                </c:pt>
                <c:pt idx="923">
                  <c:v>0.50486111111111109</c:v>
                </c:pt>
                <c:pt idx="924">
                  <c:v>0.50491898148148151</c:v>
                </c:pt>
                <c:pt idx="925">
                  <c:v>0.50498842592592386</c:v>
                </c:pt>
                <c:pt idx="926">
                  <c:v>0.5050462962962966</c:v>
                </c:pt>
                <c:pt idx="927">
                  <c:v>0.50511574074073839</c:v>
                </c:pt>
                <c:pt idx="928">
                  <c:v>0.50517361111111114</c:v>
                </c:pt>
                <c:pt idx="929">
                  <c:v>0.5052430555555556</c:v>
                </c:pt>
                <c:pt idx="930">
                  <c:v>0.50530092592592268</c:v>
                </c:pt>
                <c:pt idx="931">
                  <c:v>0.50537037037037069</c:v>
                </c:pt>
                <c:pt idx="932">
                  <c:v>0.505428240740739</c:v>
                </c:pt>
                <c:pt idx="933">
                  <c:v>0.50549768518518523</c:v>
                </c:pt>
                <c:pt idx="934">
                  <c:v>0.50556712962962647</c:v>
                </c:pt>
                <c:pt idx="935">
                  <c:v>0.50562499999999999</c:v>
                </c:pt>
                <c:pt idx="936">
                  <c:v>0.50569444444444644</c:v>
                </c:pt>
                <c:pt idx="937">
                  <c:v>0.50575231481481453</c:v>
                </c:pt>
                <c:pt idx="938">
                  <c:v>0.50582175925925921</c:v>
                </c:pt>
                <c:pt idx="939">
                  <c:v>0.50587962962962962</c:v>
                </c:pt>
                <c:pt idx="940">
                  <c:v>0.50594907407407719</c:v>
                </c:pt>
                <c:pt idx="941">
                  <c:v>0.5060069444444445</c:v>
                </c:pt>
                <c:pt idx="942">
                  <c:v>0.50607638888888851</c:v>
                </c:pt>
                <c:pt idx="943">
                  <c:v>0.50613425925925926</c:v>
                </c:pt>
                <c:pt idx="944">
                  <c:v>0.50620370370370349</c:v>
                </c:pt>
                <c:pt idx="945">
                  <c:v>0.50627314814814817</c:v>
                </c:pt>
                <c:pt idx="946">
                  <c:v>0.5063310185185208</c:v>
                </c:pt>
                <c:pt idx="947">
                  <c:v>0.50640046296296026</c:v>
                </c:pt>
                <c:pt idx="948">
                  <c:v>0.50645833333333334</c:v>
                </c:pt>
                <c:pt idx="949">
                  <c:v>0.50652777777777758</c:v>
                </c:pt>
                <c:pt idx="950">
                  <c:v>0.50658564814814822</c:v>
                </c:pt>
                <c:pt idx="951">
                  <c:v>0.50665509259259656</c:v>
                </c:pt>
                <c:pt idx="952">
                  <c:v>0.50671296296295909</c:v>
                </c:pt>
                <c:pt idx="953">
                  <c:v>0.50678240740740743</c:v>
                </c:pt>
                <c:pt idx="954">
                  <c:v>0.50684027777777774</c:v>
                </c:pt>
                <c:pt idx="955">
                  <c:v>0.50690972222222219</c:v>
                </c:pt>
                <c:pt idx="956">
                  <c:v>0.50696759259259261</c:v>
                </c:pt>
                <c:pt idx="957">
                  <c:v>0.50703703703703706</c:v>
                </c:pt>
                <c:pt idx="958">
                  <c:v>0.50710648148148152</c:v>
                </c:pt>
                <c:pt idx="959">
                  <c:v>0.50716435185184916</c:v>
                </c:pt>
                <c:pt idx="960">
                  <c:v>0.50723379629629628</c:v>
                </c:pt>
                <c:pt idx="961">
                  <c:v>0.5072916666666667</c:v>
                </c:pt>
                <c:pt idx="962">
                  <c:v>0.50736111111111049</c:v>
                </c:pt>
                <c:pt idx="963">
                  <c:v>0.50741898148148146</c:v>
                </c:pt>
                <c:pt idx="964">
                  <c:v>0.50748842592592325</c:v>
                </c:pt>
                <c:pt idx="965">
                  <c:v>0.50754629629629633</c:v>
                </c:pt>
                <c:pt idx="966">
                  <c:v>0.50761574074074056</c:v>
                </c:pt>
                <c:pt idx="967">
                  <c:v>0.50768518518518524</c:v>
                </c:pt>
                <c:pt idx="968">
                  <c:v>0.50774305555555665</c:v>
                </c:pt>
                <c:pt idx="969">
                  <c:v>0.50781249999999956</c:v>
                </c:pt>
                <c:pt idx="970">
                  <c:v>0.50787037037037064</c:v>
                </c:pt>
                <c:pt idx="971">
                  <c:v>0.50793981481481565</c:v>
                </c:pt>
                <c:pt idx="972">
                  <c:v>0.50799768518518562</c:v>
                </c:pt>
                <c:pt idx="973">
                  <c:v>0.50806712962962752</c:v>
                </c:pt>
                <c:pt idx="974">
                  <c:v>0.50812500000000005</c:v>
                </c:pt>
                <c:pt idx="975">
                  <c:v>0.50819444444444462</c:v>
                </c:pt>
                <c:pt idx="976">
                  <c:v>0.50825231481481459</c:v>
                </c:pt>
                <c:pt idx="977">
                  <c:v>0.50832175925925926</c:v>
                </c:pt>
                <c:pt idx="978">
                  <c:v>0.50839120370370372</c:v>
                </c:pt>
                <c:pt idx="979">
                  <c:v>0.50844907407407625</c:v>
                </c:pt>
                <c:pt idx="980">
                  <c:v>0.5085185185185187</c:v>
                </c:pt>
                <c:pt idx="981">
                  <c:v>0.50857638888888856</c:v>
                </c:pt>
                <c:pt idx="982">
                  <c:v>0.50864583333333735</c:v>
                </c:pt>
                <c:pt idx="983">
                  <c:v>0.50870370370370377</c:v>
                </c:pt>
                <c:pt idx="984">
                  <c:v>0.50877314814814811</c:v>
                </c:pt>
                <c:pt idx="985">
                  <c:v>0.50883101851852175</c:v>
                </c:pt>
                <c:pt idx="986">
                  <c:v>0.50890046296296099</c:v>
                </c:pt>
                <c:pt idx="987">
                  <c:v>0.50896990740740744</c:v>
                </c:pt>
                <c:pt idx="988">
                  <c:v>0.50902777777777752</c:v>
                </c:pt>
                <c:pt idx="989">
                  <c:v>0.5090972222222222</c:v>
                </c:pt>
                <c:pt idx="990">
                  <c:v>0.50915509259259506</c:v>
                </c:pt>
                <c:pt idx="991">
                  <c:v>0.50922453703703707</c:v>
                </c:pt>
                <c:pt idx="992">
                  <c:v>0.50928240740740738</c:v>
                </c:pt>
                <c:pt idx="993">
                  <c:v>0.5093518518518515</c:v>
                </c:pt>
                <c:pt idx="994">
                  <c:v>0.50940972222222158</c:v>
                </c:pt>
                <c:pt idx="995">
                  <c:v>0.50947916666666659</c:v>
                </c:pt>
                <c:pt idx="996">
                  <c:v>0.50953703703703657</c:v>
                </c:pt>
                <c:pt idx="997">
                  <c:v>0.50960648148148169</c:v>
                </c:pt>
                <c:pt idx="998">
                  <c:v>0.50966435185185011</c:v>
                </c:pt>
                <c:pt idx="999">
                  <c:v>0.50973379629629634</c:v>
                </c:pt>
                <c:pt idx="1000">
                  <c:v>0.50980324074074057</c:v>
                </c:pt>
                <c:pt idx="1001">
                  <c:v>0.5098611111111111</c:v>
                </c:pt>
                <c:pt idx="1002">
                  <c:v>0.50993055555555555</c:v>
                </c:pt>
                <c:pt idx="1003">
                  <c:v>0.50998842592592386</c:v>
                </c:pt>
                <c:pt idx="1004">
                  <c:v>0.51005787037037065</c:v>
                </c:pt>
                <c:pt idx="1005">
                  <c:v>0.5101157407407384</c:v>
                </c:pt>
                <c:pt idx="1006">
                  <c:v>0.51018518518518519</c:v>
                </c:pt>
                <c:pt idx="1007">
                  <c:v>0.5102430555555556</c:v>
                </c:pt>
                <c:pt idx="1008">
                  <c:v>0.51031249999999773</c:v>
                </c:pt>
                <c:pt idx="1009">
                  <c:v>0.5103703703703707</c:v>
                </c:pt>
                <c:pt idx="1010">
                  <c:v>0.51043981481481482</c:v>
                </c:pt>
                <c:pt idx="1011">
                  <c:v>0.51050925925925927</c:v>
                </c:pt>
                <c:pt idx="1012">
                  <c:v>0.51056712962962703</c:v>
                </c:pt>
                <c:pt idx="1013">
                  <c:v>0.51063657407407403</c:v>
                </c:pt>
                <c:pt idx="1014">
                  <c:v>0.51069444444444645</c:v>
                </c:pt>
                <c:pt idx="1015">
                  <c:v>0.51076388888888891</c:v>
                </c:pt>
                <c:pt idx="1016">
                  <c:v>0.51082175925925932</c:v>
                </c:pt>
                <c:pt idx="1017">
                  <c:v>0.51089120370370555</c:v>
                </c:pt>
                <c:pt idx="1018">
                  <c:v>0.5109490740740773</c:v>
                </c:pt>
                <c:pt idx="1019">
                  <c:v>0.51101851851851865</c:v>
                </c:pt>
                <c:pt idx="1020">
                  <c:v>0.51108796296295944</c:v>
                </c:pt>
                <c:pt idx="1021">
                  <c:v>0.51114583333333596</c:v>
                </c:pt>
                <c:pt idx="1022">
                  <c:v>0.51121527777777753</c:v>
                </c:pt>
                <c:pt idx="1023">
                  <c:v>0.51127314814814817</c:v>
                </c:pt>
                <c:pt idx="1024">
                  <c:v>0.51134259259259263</c:v>
                </c:pt>
                <c:pt idx="1025">
                  <c:v>0.51140046296296027</c:v>
                </c:pt>
                <c:pt idx="1026">
                  <c:v>0.51146990740740739</c:v>
                </c:pt>
                <c:pt idx="1027">
                  <c:v>0.51152777777777758</c:v>
                </c:pt>
                <c:pt idx="1028">
                  <c:v>0.51159722222222159</c:v>
                </c:pt>
                <c:pt idx="1029">
                  <c:v>0.51166666666666649</c:v>
                </c:pt>
                <c:pt idx="1030">
                  <c:v>0.51172453703703702</c:v>
                </c:pt>
                <c:pt idx="1031">
                  <c:v>0.5117939814814817</c:v>
                </c:pt>
                <c:pt idx="1032">
                  <c:v>0.51185185185185189</c:v>
                </c:pt>
                <c:pt idx="1033">
                  <c:v>0.51192129629629834</c:v>
                </c:pt>
                <c:pt idx="1034">
                  <c:v>0.51197916666666654</c:v>
                </c:pt>
                <c:pt idx="1035">
                  <c:v>0.51204861111111288</c:v>
                </c:pt>
                <c:pt idx="1036">
                  <c:v>0.51210648148148141</c:v>
                </c:pt>
                <c:pt idx="1037">
                  <c:v>0.51217592592592387</c:v>
                </c:pt>
                <c:pt idx="1038">
                  <c:v>0.51223379629629628</c:v>
                </c:pt>
                <c:pt idx="1039">
                  <c:v>0.51230324074073841</c:v>
                </c:pt>
                <c:pt idx="1040">
                  <c:v>0.51236111111111116</c:v>
                </c:pt>
                <c:pt idx="1041">
                  <c:v>0.5124305555555555</c:v>
                </c:pt>
                <c:pt idx="1042">
                  <c:v>0.51250000000000007</c:v>
                </c:pt>
                <c:pt idx="1043">
                  <c:v>0.51255787037037071</c:v>
                </c:pt>
                <c:pt idx="1044">
                  <c:v>0.51262731481481483</c:v>
                </c:pt>
                <c:pt idx="1045">
                  <c:v>0.51268518518518513</c:v>
                </c:pt>
                <c:pt idx="1046">
                  <c:v>0.5127546296296297</c:v>
                </c:pt>
                <c:pt idx="1047">
                  <c:v>0.51281249999999956</c:v>
                </c:pt>
                <c:pt idx="1048">
                  <c:v>0.51288194444444468</c:v>
                </c:pt>
                <c:pt idx="1049">
                  <c:v>0.51293981481481565</c:v>
                </c:pt>
                <c:pt idx="1050">
                  <c:v>0.51300925925925933</c:v>
                </c:pt>
                <c:pt idx="1051">
                  <c:v>0.51306712962962753</c:v>
                </c:pt>
                <c:pt idx="1052">
                  <c:v>0.51313657407407409</c:v>
                </c:pt>
                <c:pt idx="1053">
                  <c:v>0.51320601851852032</c:v>
                </c:pt>
                <c:pt idx="1054">
                  <c:v>0.51326388888888852</c:v>
                </c:pt>
                <c:pt idx="1055">
                  <c:v>0.51333333333333331</c:v>
                </c:pt>
                <c:pt idx="1056">
                  <c:v>0.51339120370370372</c:v>
                </c:pt>
                <c:pt idx="1057">
                  <c:v>0.51346064814814818</c:v>
                </c:pt>
                <c:pt idx="1058">
                  <c:v>0.5135185185185186</c:v>
                </c:pt>
                <c:pt idx="1059">
                  <c:v>0.51358796296295828</c:v>
                </c:pt>
                <c:pt idx="1060">
                  <c:v>0.51364583333333735</c:v>
                </c:pt>
                <c:pt idx="1061">
                  <c:v>0.51371527777777781</c:v>
                </c:pt>
                <c:pt idx="1062">
                  <c:v>0.51377314814814812</c:v>
                </c:pt>
                <c:pt idx="1063">
                  <c:v>0.51384259259259468</c:v>
                </c:pt>
                <c:pt idx="1064">
                  <c:v>0.51390046296296121</c:v>
                </c:pt>
                <c:pt idx="1065">
                  <c:v>0.51396990740740744</c:v>
                </c:pt>
                <c:pt idx="1066">
                  <c:v>0.51403935185185157</c:v>
                </c:pt>
                <c:pt idx="1067">
                  <c:v>0.51409722222222221</c:v>
                </c:pt>
                <c:pt idx="1068">
                  <c:v>0.51416666666666488</c:v>
                </c:pt>
                <c:pt idx="1069">
                  <c:v>0.51422453703703697</c:v>
                </c:pt>
                <c:pt idx="1070">
                  <c:v>0.51429398148148142</c:v>
                </c:pt>
                <c:pt idx="1071">
                  <c:v>0.5143518518518515</c:v>
                </c:pt>
                <c:pt idx="1072">
                  <c:v>0.51442129629629663</c:v>
                </c:pt>
                <c:pt idx="1073">
                  <c:v>0.51447916666666649</c:v>
                </c:pt>
                <c:pt idx="1074">
                  <c:v>0.51454861111111161</c:v>
                </c:pt>
                <c:pt idx="1075">
                  <c:v>0.51460648148148169</c:v>
                </c:pt>
                <c:pt idx="1076">
                  <c:v>0.51467592592592559</c:v>
                </c:pt>
                <c:pt idx="1077">
                  <c:v>0.51474537037037271</c:v>
                </c:pt>
                <c:pt idx="1078">
                  <c:v>0.51480324074074058</c:v>
                </c:pt>
                <c:pt idx="1079">
                  <c:v>0.51487268518518514</c:v>
                </c:pt>
                <c:pt idx="1080">
                  <c:v>0.51493055555555567</c:v>
                </c:pt>
                <c:pt idx="1081">
                  <c:v>0.51500000000000001</c:v>
                </c:pt>
                <c:pt idx="1082">
                  <c:v>0.51505787037037065</c:v>
                </c:pt>
                <c:pt idx="1083">
                  <c:v>0.51512731481481489</c:v>
                </c:pt>
                <c:pt idx="1084">
                  <c:v>0.51518518518518519</c:v>
                </c:pt>
                <c:pt idx="1085">
                  <c:v>0.51525462962962953</c:v>
                </c:pt>
                <c:pt idx="1086">
                  <c:v>0.51531249999999751</c:v>
                </c:pt>
                <c:pt idx="1087">
                  <c:v>0.51538194444444441</c:v>
                </c:pt>
                <c:pt idx="1088">
                  <c:v>0.51543981481481482</c:v>
                </c:pt>
                <c:pt idx="1089">
                  <c:v>0.51550925925925928</c:v>
                </c:pt>
                <c:pt idx="1090">
                  <c:v>0.51557870370370351</c:v>
                </c:pt>
                <c:pt idx="1091">
                  <c:v>0.51563657407407404</c:v>
                </c:pt>
                <c:pt idx="1092">
                  <c:v>0.51570601851852083</c:v>
                </c:pt>
                <c:pt idx="1093">
                  <c:v>0.51576388888888891</c:v>
                </c:pt>
                <c:pt idx="1094">
                  <c:v>0.5158333333333337</c:v>
                </c:pt>
                <c:pt idx="1095">
                  <c:v>0.51589120370370556</c:v>
                </c:pt>
                <c:pt idx="1096">
                  <c:v>0.51596064814814813</c:v>
                </c:pt>
                <c:pt idx="1097">
                  <c:v>0.51601851851851865</c:v>
                </c:pt>
                <c:pt idx="1098">
                  <c:v>0.51608796296295956</c:v>
                </c:pt>
                <c:pt idx="1099">
                  <c:v>0.51614583333333652</c:v>
                </c:pt>
                <c:pt idx="1100">
                  <c:v>0.51621527777777776</c:v>
                </c:pt>
                <c:pt idx="1101">
                  <c:v>0.51628472222222044</c:v>
                </c:pt>
                <c:pt idx="1102">
                  <c:v>0.51634259259259263</c:v>
                </c:pt>
                <c:pt idx="1103">
                  <c:v>0.51641203703703498</c:v>
                </c:pt>
                <c:pt idx="1104">
                  <c:v>0.51646990740740739</c:v>
                </c:pt>
                <c:pt idx="1105">
                  <c:v>0.5165393518518494</c:v>
                </c:pt>
                <c:pt idx="1106">
                  <c:v>0.51659722222222226</c:v>
                </c:pt>
                <c:pt idx="1107">
                  <c:v>0.5166666666666665</c:v>
                </c:pt>
                <c:pt idx="1108">
                  <c:v>0.51673611111111117</c:v>
                </c:pt>
                <c:pt idx="1109">
                  <c:v>0.5167939814814817</c:v>
                </c:pt>
                <c:pt idx="1110">
                  <c:v>0.51686342592592327</c:v>
                </c:pt>
                <c:pt idx="1111">
                  <c:v>0.51693287037037061</c:v>
                </c:pt>
                <c:pt idx="1112">
                  <c:v>0.51699074074074058</c:v>
                </c:pt>
                <c:pt idx="1113">
                  <c:v>0.51706018518518448</c:v>
                </c:pt>
                <c:pt idx="1114">
                  <c:v>0.51712962962962961</c:v>
                </c:pt>
                <c:pt idx="1115">
                  <c:v>0.51719907407407684</c:v>
                </c:pt>
                <c:pt idx="1116">
                  <c:v>0.51725694444444448</c:v>
                </c:pt>
                <c:pt idx="1117">
                  <c:v>0.51732638888888849</c:v>
                </c:pt>
                <c:pt idx="1118">
                  <c:v>0.51739583333333572</c:v>
                </c:pt>
                <c:pt idx="1119">
                  <c:v>0.51745370370370358</c:v>
                </c:pt>
                <c:pt idx="1120">
                  <c:v>0.51752314814814759</c:v>
                </c:pt>
                <c:pt idx="1121">
                  <c:v>0.5175925925925926</c:v>
                </c:pt>
                <c:pt idx="1122">
                  <c:v>0.51766203703703706</c:v>
                </c:pt>
                <c:pt idx="1123">
                  <c:v>0.5177199074074077</c:v>
                </c:pt>
                <c:pt idx="1124">
                  <c:v>0.51778935185185149</c:v>
                </c:pt>
                <c:pt idx="1125">
                  <c:v>0.51785879629629661</c:v>
                </c:pt>
                <c:pt idx="1126">
                  <c:v>0.51791666666666658</c:v>
                </c:pt>
                <c:pt idx="1127">
                  <c:v>0.51806712962962753</c:v>
                </c:pt>
                <c:pt idx="1128">
                  <c:v>0.5181365740740741</c:v>
                </c:pt>
                <c:pt idx="1129">
                  <c:v>0.51820601851852033</c:v>
                </c:pt>
                <c:pt idx="1130">
                  <c:v>0.51826388888888886</c:v>
                </c:pt>
                <c:pt idx="1131">
                  <c:v>0.51833333333333331</c:v>
                </c:pt>
                <c:pt idx="1132">
                  <c:v>0.51840277777777599</c:v>
                </c:pt>
                <c:pt idx="1133">
                  <c:v>0.51846064814814818</c:v>
                </c:pt>
                <c:pt idx="1134">
                  <c:v>0.51853009259259264</c:v>
                </c:pt>
                <c:pt idx="1135">
                  <c:v>0.51859953703703698</c:v>
                </c:pt>
                <c:pt idx="1136">
                  <c:v>0.51866898148148144</c:v>
                </c:pt>
                <c:pt idx="1137">
                  <c:v>0.51872685185185186</c:v>
                </c:pt>
                <c:pt idx="1138">
                  <c:v>0.51879629629629664</c:v>
                </c:pt>
                <c:pt idx="1139">
                  <c:v>0.51886574074073899</c:v>
                </c:pt>
                <c:pt idx="1140">
                  <c:v>0.51892361111111163</c:v>
                </c:pt>
                <c:pt idx="1141">
                  <c:v>0.51899305555555564</c:v>
                </c:pt>
                <c:pt idx="1142">
                  <c:v>0.51906249999999798</c:v>
                </c:pt>
                <c:pt idx="1143">
                  <c:v>0.51913194444444444</c:v>
                </c:pt>
                <c:pt idx="1144">
                  <c:v>0.51918981481481474</c:v>
                </c:pt>
                <c:pt idx="1145">
                  <c:v>0.5192592592592592</c:v>
                </c:pt>
                <c:pt idx="1146">
                  <c:v>0.51932870370370354</c:v>
                </c:pt>
                <c:pt idx="1147">
                  <c:v>0.51938657407407407</c:v>
                </c:pt>
                <c:pt idx="1148">
                  <c:v>0.51945601851851864</c:v>
                </c:pt>
                <c:pt idx="1149">
                  <c:v>0.51952546296296098</c:v>
                </c:pt>
                <c:pt idx="1150">
                  <c:v>0.51959490740740744</c:v>
                </c:pt>
                <c:pt idx="1151">
                  <c:v>0.51965277777777752</c:v>
                </c:pt>
                <c:pt idx="1152">
                  <c:v>0.5197222222222222</c:v>
                </c:pt>
                <c:pt idx="1153">
                  <c:v>0.51979166666666665</c:v>
                </c:pt>
                <c:pt idx="1154">
                  <c:v>0.51984953703703762</c:v>
                </c:pt>
                <c:pt idx="1155">
                  <c:v>0.51991898148148141</c:v>
                </c:pt>
                <c:pt idx="1156">
                  <c:v>0.51998842592592387</c:v>
                </c:pt>
                <c:pt idx="1157">
                  <c:v>0.52004629629629662</c:v>
                </c:pt>
                <c:pt idx="1158">
                  <c:v>0.52011574074073841</c:v>
                </c:pt>
                <c:pt idx="1159">
                  <c:v>0.52018518518518519</c:v>
                </c:pt>
                <c:pt idx="1160">
                  <c:v>0.52025462962962954</c:v>
                </c:pt>
                <c:pt idx="1161">
                  <c:v>0.52031249999999785</c:v>
                </c:pt>
                <c:pt idx="1162">
                  <c:v>0.52038194444444441</c:v>
                </c:pt>
                <c:pt idx="1163">
                  <c:v>0.52045138888888887</c:v>
                </c:pt>
                <c:pt idx="1164">
                  <c:v>0.52050925925925928</c:v>
                </c:pt>
                <c:pt idx="1165">
                  <c:v>0.52057870370370352</c:v>
                </c:pt>
                <c:pt idx="1166">
                  <c:v>0.52064814814814864</c:v>
                </c:pt>
                <c:pt idx="1167">
                  <c:v>0.52070601851852083</c:v>
                </c:pt>
                <c:pt idx="1168">
                  <c:v>0.52077546296296251</c:v>
                </c:pt>
                <c:pt idx="1169">
                  <c:v>0.52084490740740763</c:v>
                </c:pt>
                <c:pt idx="1170">
                  <c:v>0.52090277777777749</c:v>
                </c:pt>
                <c:pt idx="1171">
                  <c:v>0.52097222222222228</c:v>
                </c:pt>
                <c:pt idx="1172">
                  <c:v>0.52104166666666674</c:v>
                </c:pt>
                <c:pt idx="1173">
                  <c:v>0.52111111111111108</c:v>
                </c:pt>
                <c:pt idx="1174">
                  <c:v>0.52118055555555554</c:v>
                </c:pt>
                <c:pt idx="1175">
                  <c:v>0.52123842592592351</c:v>
                </c:pt>
                <c:pt idx="1176">
                  <c:v>0.52130787037037063</c:v>
                </c:pt>
                <c:pt idx="1177">
                  <c:v>0.52137731481481453</c:v>
                </c:pt>
                <c:pt idx="1178">
                  <c:v>0.52143518518518517</c:v>
                </c:pt>
                <c:pt idx="1179">
                  <c:v>0.52150462962962951</c:v>
                </c:pt>
                <c:pt idx="1180">
                  <c:v>0.52157407407407463</c:v>
                </c:pt>
                <c:pt idx="1181">
                  <c:v>0.52163194444444461</c:v>
                </c:pt>
                <c:pt idx="1182">
                  <c:v>0.52170138888888895</c:v>
                </c:pt>
                <c:pt idx="1183">
                  <c:v>0.52177083333333596</c:v>
                </c:pt>
                <c:pt idx="1184">
                  <c:v>0.52184027777777775</c:v>
                </c:pt>
                <c:pt idx="1185">
                  <c:v>0.52189814814814861</c:v>
                </c:pt>
                <c:pt idx="1186">
                  <c:v>0.52196759259259262</c:v>
                </c:pt>
                <c:pt idx="1187">
                  <c:v>0.52203703703703697</c:v>
                </c:pt>
                <c:pt idx="1188">
                  <c:v>0.5220949074074076</c:v>
                </c:pt>
                <c:pt idx="1189">
                  <c:v>0.5221643518518494</c:v>
                </c:pt>
                <c:pt idx="1190">
                  <c:v>0.52223379629629629</c:v>
                </c:pt>
                <c:pt idx="1191">
                  <c:v>0.52229166666666671</c:v>
                </c:pt>
                <c:pt idx="1192">
                  <c:v>0.52236111111111116</c:v>
                </c:pt>
                <c:pt idx="1193">
                  <c:v>0.52243055555555551</c:v>
                </c:pt>
                <c:pt idx="1194">
                  <c:v>0.52249999999999996</c:v>
                </c:pt>
                <c:pt idx="1195">
                  <c:v>0.5225578703703706</c:v>
                </c:pt>
                <c:pt idx="1196">
                  <c:v>0.52262731481481484</c:v>
                </c:pt>
                <c:pt idx="1197">
                  <c:v>0.52269675925925929</c:v>
                </c:pt>
                <c:pt idx="1198">
                  <c:v>0.5227546296296296</c:v>
                </c:pt>
                <c:pt idx="1199">
                  <c:v>0.52282407407407638</c:v>
                </c:pt>
                <c:pt idx="1200">
                  <c:v>0.52289351851852106</c:v>
                </c:pt>
                <c:pt idx="1201">
                  <c:v>0.52296296296295897</c:v>
                </c:pt>
                <c:pt idx="1202">
                  <c:v>0.52302083333333571</c:v>
                </c:pt>
                <c:pt idx="1203">
                  <c:v>0.52309027777777783</c:v>
                </c:pt>
                <c:pt idx="1204">
                  <c:v>0.52315972222222229</c:v>
                </c:pt>
                <c:pt idx="1205">
                  <c:v>0.5232175925925926</c:v>
                </c:pt>
                <c:pt idx="1206">
                  <c:v>0.5232870370370365</c:v>
                </c:pt>
                <c:pt idx="1207">
                  <c:v>0.52335648148148151</c:v>
                </c:pt>
                <c:pt idx="1208">
                  <c:v>0.52342592592592363</c:v>
                </c:pt>
                <c:pt idx="1209">
                  <c:v>0.52348379629629627</c:v>
                </c:pt>
                <c:pt idx="1210">
                  <c:v>0.52355324074073839</c:v>
                </c:pt>
                <c:pt idx="1211">
                  <c:v>0.52362268518518562</c:v>
                </c:pt>
                <c:pt idx="1212">
                  <c:v>0.5236805555555557</c:v>
                </c:pt>
                <c:pt idx="1213">
                  <c:v>0.52375000000000005</c:v>
                </c:pt>
                <c:pt idx="1214">
                  <c:v>0.52381944444444462</c:v>
                </c:pt>
                <c:pt idx="1215">
                  <c:v>0.52387731481481481</c:v>
                </c:pt>
                <c:pt idx="1216">
                  <c:v>0.52394675925925926</c:v>
                </c:pt>
                <c:pt idx="1217">
                  <c:v>0.5240162037037035</c:v>
                </c:pt>
                <c:pt idx="1218">
                  <c:v>0.52407407407407625</c:v>
                </c:pt>
                <c:pt idx="1219">
                  <c:v>0.52414351851852081</c:v>
                </c:pt>
                <c:pt idx="1220">
                  <c:v>0.52421296296295827</c:v>
                </c:pt>
                <c:pt idx="1221">
                  <c:v>0.52428240740740739</c:v>
                </c:pt>
                <c:pt idx="1222">
                  <c:v>0.52434027777777781</c:v>
                </c:pt>
                <c:pt idx="1223">
                  <c:v>0.52440972222222226</c:v>
                </c:pt>
                <c:pt idx="1224">
                  <c:v>0.5244791666666665</c:v>
                </c:pt>
                <c:pt idx="1225">
                  <c:v>0.52453703703703658</c:v>
                </c:pt>
                <c:pt idx="1226">
                  <c:v>0.5246064814814817</c:v>
                </c:pt>
                <c:pt idx="1227">
                  <c:v>0.52467592592592549</c:v>
                </c:pt>
                <c:pt idx="1228">
                  <c:v>0.52474537037037294</c:v>
                </c:pt>
                <c:pt idx="1229">
                  <c:v>0.52480324074074058</c:v>
                </c:pt>
                <c:pt idx="1230">
                  <c:v>0.52487268518518515</c:v>
                </c:pt>
                <c:pt idx="1231">
                  <c:v>0.52494212962962949</c:v>
                </c:pt>
                <c:pt idx="1232">
                  <c:v>0.52500000000000002</c:v>
                </c:pt>
                <c:pt idx="1233">
                  <c:v>0.5250694444444447</c:v>
                </c:pt>
                <c:pt idx="1234">
                  <c:v>0.52513888888888893</c:v>
                </c:pt>
                <c:pt idx="1235">
                  <c:v>0.52520833333333361</c:v>
                </c:pt>
                <c:pt idx="1236">
                  <c:v>0.52526620370370358</c:v>
                </c:pt>
                <c:pt idx="1237">
                  <c:v>0.52533564814814815</c:v>
                </c:pt>
                <c:pt idx="1238">
                  <c:v>0.52540509259259482</c:v>
                </c:pt>
                <c:pt idx="1239">
                  <c:v>0.52546296296295825</c:v>
                </c:pt>
                <c:pt idx="1240">
                  <c:v>0.52553240740740736</c:v>
                </c:pt>
                <c:pt idx="1241">
                  <c:v>0.52560185185185182</c:v>
                </c:pt>
                <c:pt idx="1242">
                  <c:v>0.52565972222222224</c:v>
                </c:pt>
                <c:pt idx="1243">
                  <c:v>0.52572916666666669</c:v>
                </c:pt>
                <c:pt idx="1244">
                  <c:v>0.52579861111111348</c:v>
                </c:pt>
                <c:pt idx="1245">
                  <c:v>0.5258680555555556</c:v>
                </c:pt>
                <c:pt idx="1246">
                  <c:v>0.52592592592592557</c:v>
                </c:pt>
                <c:pt idx="1247">
                  <c:v>0.52599537037037281</c:v>
                </c:pt>
                <c:pt idx="1248">
                  <c:v>0.52606481481481482</c:v>
                </c:pt>
                <c:pt idx="1249">
                  <c:v>0.52613425925925927</c:v>
                </c:pt>
                <c:pt idx="1250">
                  <c:v>0.52619212962962958</c:v>
                </c:pt>
                <c:pt idx="1251">
                  <c:v>0.52626157407407403</c:v>
                </c:pt>
                <c:pt idx="1252">
                  <c:v>0.52633101851852082</c:v>
                </c:pt>
                <c:pt idx="1253">
                  <c:v>0.52638888888888891</c:v>
                </c:pt>
                <c:pt idx="1254">
                  <c:v>0.52645833333333369</c:v>
                </c:pt>
                <c:pt idx="1255">
                  <c:v>0.52652777777777759</c:v>
                </c:pt>
                <c:pt idx="1256">
                  <c:v>0.52659722222222227</c:v>
                </c:pt>
                <c:pt idx="1257">
                  <c:v>0.52665509259259657</c:v>
                </c:pt>
                <c:pt idx="1258">
                  <c:v>0.52672453703703703</c:v>
                </c:pt>
                <c:pt idx="1259">
                  <c:v>0.5267939814814816</c:v>
                </c:pt>
                <c:pt idx="1260">
                  <c:v>0.52685185185185179</c:v>
                </c:pt>
                <c:pt idx="1261">
                  <c:v>0.52692129629629858</c:v>
                </c:pt>
                <c:pt idx="1262">
                  <c:v>0.52699074074074059</c:v>
                </c:pt>
                <c:pt idx="1263">
                  <c:v>0.52704861111111312</c:v>
                </c:pt>
                <c:pt idx="1264">
                  <c:v>0.52711805555555569</c:v>
                </c:pt>
                <c:pt idx="1265">
                  <c:v>0.52718749999999959</c:v>
                </c:pt>
                <c:pt idx="1266">
                  <c:v>0.52724537037037233</c:v>
                </c:pt>
                <c:pt idx="1267">
                  <c:v>0.52731481481481479</c:v>
                </c:pt>
                <c:pt idx="1268">
                  <c:v>0.52738425925925858</c:v>
                </c:pt>
                <c:pt idx="1269">
                  <c:v>0.52745370370370359</c:v>
                </c:pt>
                <c:pt idx="1270">
                  <c:v>0.52751157407407401</c:v>
                </c:pt>
                <c:pt idx="1271">
                  <c:v>0.52758101851852046</c:v>
                </c:pt>
                <c:pt idx="1272">
                  <c:v>0.52765046296296259</c:v>
                </c:pt>
                <c:pt idx="1273">
                  <c:v>0.52770833333333533</c:v>
                </c:pt>
                <c:pt idx="1274">
                  <c:v>0.52777777777777779</c:v>
                </c:pt>
                <c:pt idx="1275">
                  <c:v>0.52784722222222225</c:v>
                </c:pt>
                <c:pt idx="1276">
                  <c:v>0.52791666666666659</c:v>
                </c:pt>
                <c:pt idx="1277">
                  <c:v>0.52797453703703701</c:v>
                </c:pt>
                <c:pt idx="1278">
                  <c:v>0.52804398148148168</c:v>
                </c:pt>
                <c:pt idx="1279">
                  <c:v>0.52811342592592325</c:v>
                </c:pt>
                <c:pt idx="1280">
                  <c:v>0.52818287037037071</c:v>
                </c:pt>
                <c:pt idx="1281">
                  <c:v>0.52824074074074057</c:v>
                </c:pt>
                <c:pt idx="1282">
                  <c:v>0.52831018518518458</c:v>
                </c:pt>
                <c:pt idx="1283">
                  <c:v>0.5283796296296297</c:v>
                </c:pt>
                <c:pt idx="1284">
                  <c:v>0.52843749999999956</c:v>
                </c:pt>
                <c:pt idx="1285">
                  <c:v>0.52850694444444446</c:v>
                </c:pt>
                <c:pt idx="1286">
                  <c:v>0.52857638888888858</c:v>
                </c:pt>
                <c:pt idx="1287">
                  <c:v>0.52863425925925933</c:v>
                </c:pt>
                <c:pt idx="1288">
                  <c:v>0.52870370370370368</c:v>
                </c:pt>
                <c:pt idx="1289">
                  <c:v>0.52877314814814813</c:v>
                </c:pt>
                <c:pt idx="1290">
                  <c:v>0.5288310185185221</c:v>
                </c:pt>
                <c:pt idx="1291">
                  <c:v>0.52890046296296256</c:v>
                </c:pt>
                <c:pt idx="1292">
                  <c:v>0.52896990740740735</c:v>
                </c:pt>
                <c:pt idx="1293">
                  <c:v>0.52903935185185158</c:v>
                </c:pt>
                <c:pt idx="1294">
                  <c:v>0.52909722222222222</c:v>
                </c:pt>
                <c:pt idx="1295">
                  <c:v>0.52916666666666656</c:v>
                </c:pt>
                <c:pt idx="1296">
                  <c:v>0.52923611111111057</c:v>
                </c:pt>
                <c:pt idx="1297">
                  <c:v>0.5293055555555557</c:v>
                </c:pt>
                <c:pt idx="1298">
                  <c:v>0.52936342592592256</c:v>
                </c:pt>
                <c:pt idx="1299">
                  <c:v>0.52943287037037035</c:v>
                </c:pt>
                <c:pt idx="1300">
                  <c:v>0.52950231481481458</c:v>
                </c:pt>
                <c:pt idx="1301">
                  <c:v>0.52956018518518344</c:v>
                </c:pt>
                <c:pt idx="1302">
                  <c:v>0.52962962962963156</c:v>
                </c:pt>
                <c:pt idx="1303">
                  <c:v>0.52969907407407801</c:v>
                </c:pt>
                <c:pt idx="1304">
                  <c:v>0.5297685185185208</c:v>
                </c:pt>
                <c:pt idx="1305">
                  <c:v>0.52982638888888889</c:v>
                </c:pt>
                <c:pt idx="1306">
                  <c:v>0.52989583333333734</c:v>
                </c:pt>
                <c:pt idx="1307">
                  <c:v>0.5299652777777778</c:v>
                </c:pt>
                <c:pt idx="1308">
                  <c:v>0.53002314814814822</c:v>
                </c:pt>
                <c:pt idx="1309">
                  <c:v>0.53009259259259456</c:v>
                </c:pt>
                <c:pt idx="1310">
                  <c:v>0.53016203703703657</c:v>
                </c:pt>
                <c:pt idx="1311">
                  <c:v>0.53021990740740743</c:v>
                </c:pt>
                <c:pt idx="1312">
                  <c:v>0.53028935185185011</c:v>
                </c:pt>
                <c:pt idx="1313">
                  <c:v>0.53035879629629623</c:v>
                </c:pt>
                <c:pt idx="1314">
                  <c:v>0.53041666666666465</c:v>
                </c:pt>
                <c:pt idx="1315">
                  <c:v>0.53048611111110933</c:v>
                </c:pt>
                <c:pt idx="1316">
                  <c:v>0.53055555555555567</c:v>
                </c:pt>
                <c:pt idx="1317">
                  <c:v>0.53062500000000201</c:v>
                </c:pt>
                <c:pt idx="1318">
                  <c:v>0.53068287037037065</c:v>
                </c:pt>
                <c:pt idx="1319">
                  <c:v>0.53075231481481489</c:v>
                </c:pt>
                <c:pt idx="1320">
                  <c:v>0.53082175925925923</c:v>
                </c:pt>
                <c:pt idx="1321">
                  <c:v>0.53089120370370568</c:v>
                </c:pt>
                <c:pt idx="1322">
                  <c:v>0.53094907407407765</c:v>
                </c:pt>
                <c:pt idx="1323">
                  <c:v>0.53101851851852044</c:v>
                </c:pt>
                <c:pt idx="1324">
                  <c:v>0.53108796296295968</c:v>
                </c:pt>
                <c:pt idx="1325">
                  <c:v>0.53114583333333665</c:v>
                </c:pt>
                <c:pt idx="1326">
                  <c:v>0.53121527777777777</c:v>
                </c:pt>
                <c:pt idx="1327">
                  <c:v>0.53128472222222156</c:v>
                </c:pt>
                <c:pt idx="1328">
                  <c:v>0.53135416666666657</c:v>
                </c:pt>
                <c:pt idx="1329">
                  <c:v>0.53141203703703532</c:v>
                </c:pt>
                <c:pt idx="1330">
                  <c:v>0.53148148148148155</c:v>
                </c:pt>
                <c:pt idx="1331">
                  <c:v>0.53155092592592268</c:v>
                </c:pt>
                <c:pt idx="1332">
                  <c:v>0.53160879629629665</c:v>
                </c:pt>
                <c:pt idx="1333">
                  <c:v>0.53167824074074077</c:v>
                </c:pt>
                <c:pt idx="1334">
                  <c:v>0.53174768518518711</c:v>
                </c:pt>
                <c:pt idx="1335">
                  <c:v>0.53180555555555564</c:v>
                </c:pt>
                <c:pt idx="1336">
                  <c:v>0.53187499999999999</c:v>
                </c:pt>
                <c:pt idx="1337">
                  <c:v>0.53194444444444622</c:v>
                </c:pt>
                <c:pt idx="1338">
                  <c:v>0.5320138888888889</c:v>
                </c:pt>
                <c:pt idx="1339">
                  <c:v>0.53207175925925931</c:v>
                </c:pt>
                <c:pt idx="1340">
                  <c:v>0.53214120370370555</c:v>
                </c:pt>
                <c:pt idx="1341">
                  <c:v>0.53221064814814811</c:v>
                </c:pt>
                <c:pt idx="1342">
                  <c:v>0.53228009259259468</c:v>
                </c:pt>
                <c:pt idx="1343">
                  <c:v>0.5323379629629591</c:v>
                </c:pt>
                <c:pt idx="1344">
                  <c:v>0.53240740740740744</c:v>
                </c:pt>
                <c:pt idx="1345">
                  <c:v>0.53247685185185156</c:v>
                </c:pt>
                <c:pt idx="1346">
                  <c:v>0.5325347222222202</c:v>
                </c:pt>
                <c:pt idx="1347">
                  <c:v>0.53260416666666666</c:v>
                </c:pt>
                <c:pt idx="1348">
                  <c:v>0.532673611111113</c:v>
                </c:pt>
                <c:pt idx="1349">
                  <c:v>0.53273148148148164</c:v>
                </c:pt>
                <c:pt idx="1350">
                  <c:v>0.53280092592592398</c:v>
                </c:pt>
                <c:pt idx="1351">
                  <c:v>0.53287037037037221</c:v>
                </c:pt>
                <c:pt idx="1352">
                  <c:v>0.53293981481481678</c:v>
                </c:pt>
                <c:pt idx="1353">
                  <c:v>0.53299768518518564</c:v>
                </c:pt>
                <c:pt idx="1354">
                  <c:v>0.53306712962962777</c:v>
                </c:pt>
                <c:pt idx="1355">
                  <c:v>0.53313657407407411</c:v>
                </c:pt>
                <c:pt idx="1356">
                  <c:v>0.53319444444444464</c:v>
                </c:pt>
                <c:pt idx="1357">
                  <c:v>0.53326388888888887</c:v>
                </c:pt>
                <c:pt idx="1358">
                  <c:v>0.53333333333333333</c:v>
                </c:pt>
                <c:pt idx="1359">
                  <c:v>0.53340277777777756</c:v>
                </c:pt>
                <c:pt idx="1360">
                  <c:v>0.5334606481481482</c:v>
                </c:pt>
                <c:pt idx="1361">
                  <c:v>0.53353009259259265</c:v>
                </c:pt>
                <c:pt idx="1362">
                  <c:v>0.53359953703703711</c:v>
                </c:pt>
                <c:pt idx="1363">
                  <c:v>0.53365740740740764</c:v>
                </c:pt>
                <c:pt idx="1364">
                  <c:v>0.53372685185185187</c:v>
                </c:pt>
                <c:pt idx="1365">
                  <c:v>0.5337962962962981</c:v>
                </c:pt>
                <c:pt idx="1366">
                  <c:v>0.53386574074074056</c:v>
                </c:pt>
                <c:pt idx="1367">
                  <c:v>0.53392361111111164</c:v>
                </c:pt>
                <c:pt idx="1368">
                  <c:v>0.53399305555555565</c:v>
                </c:pt>
                <c:pt idx="1369">
                  <c:v>0.53406249999999822</c:v>
                </c:pt>
                <c:pt idx="1370">
                  <c:v>0.53412037037037063</c:v>
                </c:pt>
                <c:pt idx="1371">
                  <c:v>0.53418981481481564</c:v>
                </c:pt>
                <c:pt idx="1372">
                  <c:v>0.53425925925925932</c:v>
                </c:pt>
                <c:pt idx="1373">
                  <c:v>0.5343171296296273</c:v>
                </c:pt>
                <c:pt idx="1374">
                  <c:v>0.53438657407407408</c:v>
                </c:pt>
                <c:pt idx="1375">
                  <c:v>0.53445601851851865</c:v>
                </c:pt>
                <c:pt idx="1376">
                  <c:v>0.53452546296296122</c:v>
                </c:pt>
                <c:pt idx="1377">
                  <c:v>0.5345833333333333</c:v>
                </c:pt>
                <c:pt idx="1378">
                  <c:v>0.53465277777777753</c:v>
                </c:pt>
                <c:pt idx="1379">
                  <c:v>0.53472222222222221</c:v>
                </c:pt>
                <c:pt idx="1380">
                  <c:v>0.53478009259259518</c:v>
                </c:pt>
                <c:pt idx="1381">
                  <c:v>0.53484953703703764</c:v>
                </c:pt>
                <c:pt idx="1382">
                  <c:v>0.53491898148148154</c:v>
                </c:pt>
                <c:pt idx="1383">
                  <c:v>0.53497685185185151</c:v>
                </c:pt>
                <c:pt idx="1384">
                  <c:v>0.53504629629629663</c:v>
                </c:pt>
                <c:pt idx="1385">
                  <c:v>0.53511574074073875</c:v>
                </c:pt>
                <c:pt idx="1386">
                  <c:v>0.53518518518518521</c:v>
                </c:pt>
                <c:pt idx="1387">
                  <c:v>0.53524305555555562</c:v>
                </c:pt>
                <c:pt idx="1388">
                  <c:v>0.53531249999999797</c:v>
                </c:pt>
                <c:pt idx="1389">
                  <c:v>0.53538194444444442</c:v>
                </c:pt>
                <c:pt idx="1390">
                  <c:v>0.53545138888888888</c:v>
                </c:pt>
                <c:pt idx="1391">
                  <c:v>0.5355092592592593</c:v>
                </c:pt>
                <c:pt idx="1392">
                  <c:v>0.53557870370370353</c:v>
                </c:pt>
                <c:pt idx="1393">
                  <c:v>0.53564814814814865</c:v>
                </c:pt>
                <c:pt idx="1394">
                  <c:v>0.53570601851852107</c:v>
                </c:pt>
                <c:pt idx="1395">
                  <c:v>0.53577546296296297</c:v>
                </c:pt>
                <c:pt idx="1396">
                  <c:v>0.53584490740740764</c:v>
                </c:pt>
                <c:pt idx="1397">
                  <c:v>0.53590277777777751</c:v>
                </c:pt>
                <c:pt idx="1398">
                  <c:v>0.53597222222222218</c:v>
                </c:pt>
                <c:pt idx="1399">
                  <c:v>0.53604166666666664</c:v>
                </c:pt>
                <c:pt idx="1400">
                  <c:v>0.53611111111111109</c:v>
                </c:pt>
                <c:pt idx="1401">
                  <c:v>0.53616898148148151</c:v>
                </c:pt>
                <c:pt idx="1402">
                  <c:v>0.53623842592592386</c:v>
                </c:pt>
                <c:pt idx="1403">
                  <c:v>0.53630787037037064</c:v>
                </c:pt>
                <c:pt idx="1404">
                  <c:v>0.53637731481481488</c:v>
                </c:pt>
                <c:pt idx="1405">
                  <c:v>0.53643518518518518</c:v>
                </c:pt>
                <c:pt idx="1406">
                  <c:v>0.53650462962962953</c:v>
                </c:pt>
                <c:pt idx="1407">
                  <c:v>0.53657407407407465</c:v>
                </c:pt>
                <c:pt idx="1408">
                  <c:v>0.53663194444444462</c:v>
                </c:pt>
                <c:pt idx="1409">
                  <c:v>0.53670138888888885</c:v>
                </c:pt>
                <c:pt idx="1410">
                  <c:v>0.53677083333333653</c:v>
                </c:pt>
                <c:pt idx="1411">
                  <c:v>0.53684027777777865</c:v>
                </c:pt>
                <c:pt idx="1412">
                  <c:v>0.53689814814814862</c:v>
                </c:pt>
                <c:pt idx="1413">
                  <c:v>0.53696759259259264</c:v>
                </c:pt>
                <c:pt idx="1414">
                  <c:v>0.53703703703703709</c:v>
                </c:pt>
                <c:pt idx="1415">
                  <c:v>0.53709490740740762</c:v>
                </c:pt>
                <c:pt idx="1416">
                  <c:v>0.53716435185184941</c:v>
                </c:pt>
                <c:pt idx="1417">
                  <c:v>0.53723379629629631</c:v>
                </c:pt>
                <c:pt idx="1418">
                  <c:v>0.53730324074073876</c:v>
                </c:pt>
                <c:pt idx="1419">
                  <c:v>0.53736111111111107</c:v>
                </c:pt>
                <c:pt idx="1420">
                  <c:v>0.53743055555555552</c:v>
                </c:pt>
                <c:pt idx="1421">
                  <c:v>0.53749999999999998</c:v>
                </c:pt>
                <c:pt idx="1422">
                  <c:v>0.53755787037037062</c:v>
                </c:pt>
                <c:pt idx="1423">
                  <c:v>0.53762731481481485</c:v>
                </c:pt>
                <c:pt idx="1424">
                  <c:v>0.5376967592592593</c:v>
                </c:pt>
                <c:pt idx="1425">
                  <c:v>0.53776620370370376</c:v>
                </c:pt>
                <c:pt idx="1426">
                  <c:v>0.53782407407407684</c:v>
                </c:pt>
                <c:pt idx="1427">
                  <c:v>0.53789351851852119</c:v>
                </c:pt>
                <c:pt idx="1428">
                  <c:v>0.53796296296295909</c:v>
                </c:pt>
                <c:pt idx="1429">
                  <c:v>0.53802083333333595</c:v>
                </c:pt>
                <c:pt idx="1430">
                  <c:v>0.53809027777777774</c:v>
                </c:pt>
                <c:pt idx="1431">
                  <c:v>0.53815972222222219</c:v>
                </c:pt>
                <c:pt idx="1432">
                  <c:v>0.53821759259259261</c:v>
                </c:pt>
                <c:pt idx="1433">
                  <c:v>0.53828703703703706</c:v>
                </c:pt>
                <c:pt idx="1434">
                  <c:v>0.53835648148148152</c:v>
                </c:pt>
                <c:pt idx="1435">
                  <c:v>0.53842592592592398</c:v>
                </c:pt>
                <c:pt idx="1436">
                  <c:v>0.53848379629629628</c:v>
                </c:pt>
                <c:pt idx="1437">
                  <c:v>0.5385532407407384</c:v>
                </c:pt>
                <c:pt idx="1438">
                  <c:v>0.53862268518518563</c:v>
                </c:pt>
                <c:pt idx="1439">
                  <c:v>0.53869212962962953</c:v>
                </c:pt>
                <c:pt idx="1440">
                  <c:v>0.53874999999999995</c:v>
                </c:pt>
                <c:pt idx="1441">
                  <c:v>0.53881944444444463</c:v>
                </c:pt>
                <c:pt idx="1442">
                  <c:v>0.53888888888888964</c:v>
                </c:pt>
                <c:pt idx="1443">
                  <c:v>0.53894675925925928</c:v>
                </c:pt>
                <c:pt idx="1444">
                  <c:v>0.53901620370370351</c:v>
                </c:pt>
                <c:pt idx="1445">
                  <c:v>0.53908564814814863</c:v>
                </c:pt>
                <c:pt idx="1446">
                  <c:v>0.53914351851852083</c:v>
                </c:pt>
                <c:pt idx="1447">
                  <c:v>0.53921296296295884</c:v>
                </c:pt>
                <c:pt idx="1448">
                  <c:v>0.5392824074074074</c:v>
                </c:pt>
                <c:pt idx="1449">
                  <c:v>0.53935185185185186</c:v>
                </c:pt>
                <c:pt idx="1450">
                  <c:v>0.53940972222222217</c:v>
                </c:pt>
                <c:pt idx="1451">
                  <c:v>0.53947916666666651</c:v>
                </c:pt>
                <c:pt idx="1452">
                  <c:v>0.53954861111111163</c:v>
                </c:pt>
                <c:pt idx="1453">
                  <c:v>0.53961805555555564</c:v>
                </c:pt>
                <c:pt idx="1454">
                  <c:v>0.5396759259259255</c:v>
                </c:pt>
                <c:pt idx="1455">
                  <c:v>0.53974537037037296</c:v>
                </c:pt>
                <c:pt idx="1456">
                  <c:v>0.53981481481481564</c:v>
                </c:pt>
                <c:pt idx="1457">
                  <c:v>0.53987268518518561</c:v>
                </c:pt>
                <c:pt idx="1458">
                  <c:v>0.53994212962962951</c:v>
                </c:pt>
                <c:pt idx="1459">
                  <c:v>0.54001157407407463</c:v>
                </c:pt>
                <c:pt idx="1460">
                  <c:v>0.54008101851852175</c:v>
                </c:pt>
                <c:pt idx="1461">
                  <c:v>0.54013888888888884</c:v>
                </c:pt>
                <c:pt idx="1462">
                  <c:v>0.54020833333333362</c:v>
                </c:pt>
                <c:pt idx="1463">
                  <c:v>0.54027777777777752</c:v>
                </c:pt>
                <c:pt idx="1464">
                  <c:v>0.54033564814814861</c:v>
                </c:pt>
                <c:pt idx="1465">
                  <c:v>0.54040509259259506</c:v>
                </c:pt>
                <c:pt idx="1466">
                  <c:v>0.54047453703703707</c:v>
                </c:pt>
                <c:pt idx="1467">
                  <c:v>0.54053240740740738</c:v>
                </c:pt>
                <c:pt idx="1468">
                  <c:v>0.54060185185185183</c:v>
                </c:pt>
                <c:pt idx="1469">
                  <c:v>0.54067129629629895</c:v>
                </c:pt>
                <c:pt idx="1470">
                  <c:v>0.54074074074074052</c:v>
                </c:pt>
                <c:pt idx="1471">
                  <c:v>0.5408101851851852</c:v>
                </c:pt>
                <c:pt idx="1472">
                  <c:v>0.54086805555555562</c:v>
                </c:pt>
                <c:pt idx="1473">
                  <c:v>0.54093749999999996</c:v>
                </c:pt>
                <c:pt idx="1474">
                  <c:v>0.54100694444444442</c:v>
                </c:pt>
                <c:pt idx="1475">
                  <c:v>0.54106481481481483</c:v>
                </c:pt>
                <c:pt idx="1476">
                  <c:v>0.54113425925925929</c:v>
                </c:pt>
                <c:pt idx="1477">
                  <c:v>0.54120370370370352</c:v>
                </c:pt>
                <c:pt idx="1478">
                  <c:v>0.54126157407407405</c:v>
                </c:pt>
                <c:pt idx="1479">
                  <c:v>0.54133101851852106</c:v>
                </c:pt>
                <c:pt idx="1480">
                  <c:v>0.54140046296296063</c:v>
                </c:pt>
                <c:pt idx="1481">
                  <c:v>0.5414583333333336</c:v>
                </c:pt>
                <c:pt idx="1482">
                  <c:v>0.5415277777777775</c:v>
                </c:pt>
                <c:pt idx="1483">
                  <c:v>0.54159722222222217</c:v>
                </c:pt>
                <c:pt idx="1484">
                  <c:v>0.54166666666666652</c:v>
                </c:pt>
                <c:pt idx="1485">
                  <c:v>0.54173611111111108</c:v>
                </c:pt>
                <c:pt idx="1486">
                  <c:v>0.54179398148148161</c:v>
                </c:pt>
                <c:pt idx="1487">
                  <c:v>0.54186342592592363</c:v>
                </c:pt>
                <c:pt idx="1488">
                  <c:v>0.54193287037037063</c:v>
                </c:pt>
                <c:pt idx="1489">
                  <c:v>0.5419907407407405</c:v>
                </c:pt>
                <c:pt idx="1490">
                  <c:v>0.54206018518518517</c:v>
                </c:pt>
                <c:pt idx="1491">
                  <c:v>0.54212962962962963</c:v>
                </c:pt>
                <c:pt idx="1492">
                  <c:v>0.54218749999999949</c:v>
                </c:pt>
                <c:pt idx="1493">
                  <c:v>0.54225694444444439</c:v>
                </c:pt>
                <c:pt idx="1494">
                  <c:v>0.54232638888888851</c:v>
                </c:pt>
                <c:pt idx="1495">
                  <c:v>0.54239583333333596</c:v>
                </c:pt>
                <c:pt idx="1496">
                  <c:v>0.54245370370370349</c:v>
                </c:pt>
                <c:pt idx="1497">
                  <c:v>0.54252314814814817</c:v>
                </c:pt>
                <c:pt idx="1498">
                  <c:v>0.54259259259259263</c:v>
                </c:pt>
                <c:pt idx="1499">
                  <c:v>0.54265046296296249</c:v>
                </c:pt>
                <c:pt idx="1500">
                  <c:v>0.54271990740740761</c:v>
                </c:pt>
                <c:pt idx="1501">
                  <c:v>0.54278935185185151</c:v>
                </c:pt>
                <c:pt idx="1502">
                  <c:v>0.5428472222222227</c:v>
                </c:pt>
                <c:pt idx="1503">
                  <c:v>0.54291666666666649</c:v>
                </c:pt>
                <c:pt idx="1504">
                  <c:v>0.54298611111111106</c:v>
                </c:pt>
                <c:pt idx="1505">
                  <c:v>0.54305555555555562</c:v>
                </c:pt>
                <c:pt idx="1506">
                  <c:v>0.54311342592592327</c:v>
                </c:pt>
                <c:pt idx="1507">
                  <c:v>0.54318287037037061</c:v>
                </c:pt>
                <c:pt idx="1508">
                  <c:v>0.54325231481481451</c:v>
                </c:pt>
                <c:pt idx="1509">
                  <c:v>0.5433217592592593</c:v>
                </c:pt>
                <c:pt idx="1510">
                  <c:v>0.5433796296296296</c:v>
                </c:pt>
                <c:pt idx="1511">
                  <c:v>0.54344907407407683</c:v>
                </c:pt>
                <c:pt idx="1512">
                  <c:v>0.54351851851851862</c:v>
                </c:pt>
                <c:pt idx="1513">
                  <c:v>0.54357638888888848</c:v>
                </c:pt>
                <c:pt idx="1514">
                  <c:v>0.54364583333333727</c:v>
                </c:pt>
                <c:pt idx="1515">
                  <c:v>0.54371527777777773</c:v>
                </c:pt>
                <c:pt idx="1516">
                  <c:v>0.54377314814814814</c:v>
                </c:pt>
                <c:pt idx="1517">
                  <c:v>0.54384259259259482</c:v>
                </c:pt>
                <c:pt idx="1518">
                  <c:v>0.5439120370370365</c:v>
                </c:pt>
                <c:pt idx="1519">
                  <c:v>0.54398148148148162</c:v>
                </c:pt>
                <c:pt idx="1520">
                  <c:v>0.54403935185185159</c:v>
                </c:pt>
                <c:pt idx="1521">
                  <c:v>0.5441087962962966</c:v>
                </c:pt>
                <c:pt idx="1522">
                  <c:v>0.5441782407407405</c:v>
                </c:pt>
                <c:pt idx="1523">
                  <c:v>0.54423611111111059</c:v>
                </c:pt>
                <c:pt idx="1524">
                  <c:v>0.5443055555555556</c:v>
                </c:pt>
                <c:pt idx="1525">
                  <c:v>0.5443749999999995</c:v>
                </c:pt>
                <c:pt idx="1526">
                  <c:v>0.54443287037037069</c:v>
                </c:pt>
                <c:pt idx="1527">
                  <c:v>0.54450231481481459</c:v>
                </c:pt>
                <c:pt idx="1528">
                  <c:v>0.54457175925925927</c:v>
                </c:pt>
                <c:pt idx="1529">
                  <c:v>0.54464120370370628</c:v>
                </c:pt>
                <c:pt idx="1530">
                  <c:v>0.54469907407407814</c:v>
                </c:pt>
                <c:pt idx="1531">
                  <c:v>0.54476851851852082</c:v>
                </c:pt>
                <c:pt idx="1532">
                  <c:v>0.54483796296296028</c:v>
                </c:pt>
                <c:pt idx="1533">
                  <c:v>0.54490740740740762</c:v>
                </c:pt>
                <c:pt idx="1534">
                  <c:v>0.54496527777777781</c:v>
                </c:pt>
                <c:pt idx="1535">
                  <c:v>0.54503472222222216</c:v>
                </c:pt>
                <c:pt idx="1536">
                  <c:v>0.5451041666666665</c:v>
                </c:pt>
                <c:pt idx="1537">
                  <c:v>0.54516203703703658</c:v>
                </c:pt>
                <c:pt idx="1538">
                  <c:v>0.54523148148148171</c:v>
                </c:pt>
                <c:pt idx="1539">
                  <c:v>0.54530092592592327</c:v>
                </c:pt>
                <c:pt idx="1540">
                  <c:v>0.54535879629629669</c:v>
                </c:pt>
                <c:pt idx="1541">
                  <c:v>0.54542824074074059</c:v>
                </c:pt>
                <c:pt idx="1542">
                  <c:v>0.54549768518518515</c:v>
                </c:pt>
                <c:pt idx="1543">
                  <c:v>0.54556712962962728</c:v>
                </c:pt>
                <c:pt idx="1544">
                  <c:v>0.54562500000000225</c:v>
                </c:pt>
                <c:pt idx="1545">
                  <c:v>0.54569444444444681</c:v>
                </c:pt>
                <c:pt idx="1546">
                  <c:v>0.54576388888888883</c:v>
                </c:pt>
                <c:pt idx="1547">
                  <c:v>0.54582175925925924</c:v>
                </c:pt>
                <c:pt idx="1548">
                  <c:v>0.54589120370370592</c:v>
                </c:pt>
                <c:pt idx="1549">
                  <c:v>0.54596064814814815</c:v>
                </c:pt>
                <c:pt idx="1550">
                  <c:v>0.54603009259259483</c:v>
                </c:pt>
                <c:pt idx="1551">
                  <c:v>0.54608796296296036</c:v>
                </c:pt>
                <c:pt idx="1552">
                  <c:v>0.5461574074074077</c:v>
                </c:pt>
                <c:pt idx="1553">
                  <c:v>0.54622685185185149</c:v>
                </c:pt>
                <c:pt idx="1554">
                  <c:v>0.54628472222222157</c:v>
                </c:pt>
                <c:pt idx="1555">
                  <c:v>0.54635416666666659</c:v>
                </c:pt>
                <c:pt idx="1556">
                  <c:v>0.54642361111111104</c:v>
                </c:pt>
                <c:pt idx="1557">
                  <c:v>0.54649305555555561</c:v>
                </c:pt>
                <c:pt idx="1558">
                  <c:v>0.54655092592592325</c:v>
                </c:pt>
                <c:pt idx="1559">
                  <c:v>0.54662037037037281</c:v>
                </c:pt>
                <c:pt idx="1560">
                  <c:v>0.54668981481481704</c:v>
                </c:pt>
                <c:pt idx="1561">
                  <c:v>0.54674768518518724</c:v>
                </c:pt>
                <c:pt idx="1562">
                  <c:v>0.54681712962962958</c:v>
                </c:pt>
                <c:pt idx="1563">
                  <c:v>0.54688657407407404</c:v>
                </c:pt>
                <c:pt idx="1564">
                  <c:v>0.54694444444444645</c:v>
                </c:pt>
                <c:pt idx="1565">
                  <c:v>0.54701388888888891</c:v>
                </c:pt>
                <c:pt idx="1566">
                  <c:v>0.5470833333333337</c:v>
                </c:pt>
                <c:pt idx="1567">
                  <c:v>0.54715277777777749</c:v>
                </c:pt>
                <c:pt idx="1568">
                  <c:v>0.54721064814814813</c:v>
                </c:pt>
                <c:pt idx="1569">
                  <c:v>0.54728009259259491</c:v>
                </c:pt>
                <c:pt idx="1570">
                  <c:v>0.54734953703703704</c:v>
                </c:pt>
                <c:pt idx="1571">
                  <c:v>0.54741898148148149</c:v>
                </c:pt>
                <c:pt idx="1572">
                  <c:v>0.54747685185185158</c:v>
                </c:pt>
                <c:pt idx="1573">
                  <c:v>0.5475462962962967</c:v>
                </c:pt>
                <c:pt idx="1574">
                  <c:v>0.54761574074074049</c:v>
                </c:pt>
                <c:pt idx="1575">
                  <c:v>0.54767361111111312</c:v>
                </c:pt>
                <c:pt idx="1576">
                  <c:v>0.54774305555555791</c:v>
                </c:pt>
                <c:pt idx="1577">
                  <c:v>0.54781249999999959</c:v>
                </c:pt>
                <c:pt idx="1578">
                  <c:v>0.5478819444444446</c:v>
                </c:pt>
                <c:pt idx="1579">
                  <c:v>0.54793981481481679</c:v>
                </c:pt>
                <c:pt idx="1580">
                  <c:v>0.54800925925925925</c:v>
                </c:pt>
                <c:pt idx="1581">
                  <c:v>0.54807870370370371</c:v>
                </c:pt>
                <c:pt idx="1582">
                  <c:v>0.54813657407407412</c:v>
                </c:pt>
                <c:pt idx="1583">
                  <c:v>0.5482060185185208</c:v>
                </c:pt>
                <c:pt idx="1584">
                  <c:v>0.54827546296296259</c:v>
                </c:pt>
                <c:pt idx="1585">
                  <c:v>0.5483449074074076</c:v>
                </c:pt>
                <c:pt idx="1586">
                  <c:v>0.54840277777777757</c:v>
                </c:pt>
                <c:pt idx="1587">
                  <c:v>0.54847222222222158</c:v>
                </c:pt>
                <c:pt idx="1588">
                  <c:v>0.54854166666666671</c:v>
                </c:pt>
                <c:pt idx="1589">
                  <c:v>0.54859953703703701</c:v>
                </c:pt>
                <c:pt idx="1590">
                  <c:v>0.54866898148148169</c:v>
                </c:pt>
                <c:pt idx="1591">
                  <c:v>0.54873842592592559</c:v>
                </c:pt>
                <c:pt idx="1592">
                  <c:v>0.54880787037037271</c:v>
                </c:pt>
                <c:pt idx="1593">
                  <c:v>0.54886574074074057</c:v>
                </c:pt>
                <c:pt idx="1594">
                  <c:v>0.54893518518518525</c:v>
                </c:pt>
                <c:pt idx="1595">
                  <c:v>0.5490046296296297</c:v>
                </c:pt>
                <c:pt idx="1596">
                  <c:v>0.54906249999999956</c:v>
                </c:pt>
                <c:pt idx="1597">
                  <c:v>0.54913194444444469</c:v>
                </c:pt>
                <c:pt idx="1598">
                  <c:v>0.54920138888888892</c:v>
                </c:pt>
                <c:pt idx="1599">
                  <c:v>0.54925925925925922</c:v>
                </c:pt>
                <c:pt idx="1600">
                  <c:v>0.54932870370370368</c:v>
                </c:pt>
                <c:pt idx="1601">
                  <c:v>0.54939814814814814</c:v>
                </c:pt>
                <c:pt idx="1602">
                  <c:v>0.5494675925925927</c:v>
                </c:pt>
                <c:pt idx="1603">
                  <c:v>0.54952546296296256</c:v>
                </c:pt>
                <c:pt idx="1604">
                  <c:v>0.54959490740740768</c:v>
                </c:pt>
                <c:pt idx="1605">
                  <c:v>0.54966435185185158</c:v>
                </c:pt>
                <c:pt idx="1606">
                  <c:v>0.54972222222222222</c:v>
                </c:pt>
                <c:pt idx="1607">
                  <c:v>0.54979166666666857</c:v>
                </c:pt>
                <c:pt idx="1608">
                  <c:v>0.54986111111111113</c:v>
                </c:pt>
                <c:pt idx="1609">
                  <c:v>0.5499305555555557</c:v>
                </c:pt>
                <c:pt idx="1610">
                  <c:v>0.54998842592592556</c:v>
                </c:pt>
                <c:pt idx="1611">
                  <c:v>0.55005787037037235</c:v>
                </c:pt>
                <c:pt idx="1612">
                  <c:v>0.55012731481481481</c:v>
                </c:pt>
                <c:pt idx="1613">
                  <c:v>0.55018518518518522</c:v>
                </c:pt>
                <c:pt idx="1614">
                  <c:v>0.55025462962962968</c:v>
                </c:pt>
                <c:pt idx="1615">
                  <c:v>0.55032407407407613</c:v>
                </c:pt>
                <c:pt idx="1616">
                  <c:v>0.55039351851852092</c:v>
                </c:pt>
                <c:pt idx="1617">
                  <c:v>0.55045138888888889</c:v>
                </c:pt>
                <c:pt idx="1618">
                  <c:v>0.55052083333333535</c:v>
                </c:pt>
                <c:pt idx="1619">
                  <c:v>0.5505902777777778</c:v>
                </c:pt>
                <c:pt idx="1620">
                  <c:v>0.55065972222222215</c:v>
                </c:pt>
                <c:pt idx="1621">
                  <c:v>0.55071759259259456</c:v>
                </c:pt>
                <c:pt idx="1622">
                  <c:v>0.55078703703703702</c:v>
                </c:pt>
                <c:pt idx="1623">
                  <c:v>0.5508564814814817</c:v>
                </c:pt>
                <c:pt idx="1624">
                  <c:v>0.55091435185185156</c:v>
                </c:pt>
                <c:pt idx="1625">
                  <c:v>0.55098379629629635</c:v>
                </c:pt>
                <c:pt idx="1626">
                  <c:v>0.55105324074074058</c:v>
                </c:pt>
                <c:pt idx="1627">
                  <c:v>0.5511226851851857</c:v>
                </c:pt>
                <c:pt idx="1628">
                  <c:v>0.55118055555555567</c:v>
                </c:pt>
                <c:pt idx="1629">
                  <c:v>0.55125000000000002</c:v>
                </c:pt>
                <c:pt idx="1630">
                  <c:v>0.5513194444444447</c:v>
                </c:pt>
                <c:pt idx="1631">
                  <c:v>0.55137731481481478</c:v>
                </c:pt>
                <c:pt idx="1632">
                  <c:v>0.55144675925925857</c:v>
                </c:pt>
                <c:pt idx="1633">
                  <c:v>0.55151620370370358</c:v>
                </c:pt>
                <c:pt idx="1634">
                  <c:v>0.55157407407407588</c:v>
                </c:pt>
                <c:pt idx="1635">
                  <c:v>0.55164351851852256</c:v>
                </c:pt>
                <c:pt idx="1636">
                  <c:v>0.55171296296295991</c:v>
                </c:pt>
                <c:pt idx="1637">
                  <c:v>0.55177083333333665</c:v>
                </c:pt>
                <c:pt idx="1638">
                  <c:v>0.55184027777777955</c:v>
                </c:pt>
                <c:pt idx="1639">
                  <c:v>0.55190972222222223</c:v>
                </c:pt>
                <c:pt idx="1640">
                  <c:v>0.55197916666666669</c:v>
                </c:pt>
                <c:pt idx="1641">
                  <c:v>0.55204861111111336</c:v>
                </c:pt>
                <c:pt idx="1642">
                  <c:v>0.55210648148148145</c:v>
                </c:pt>
                <c:pt idx="1643">
                  <c:v>0.55217592592592557</c:v>
                </c:pt>
                <c:pt idx="1644">
                  <c:v>0.5522453703703728</c:v>
                </c:pt>
                <c:pt idx="1645">
                  <c:v>0.552303240740739</c:v>
                </c:pt>
                <c:pt idx="1646">
                  <c:v>0.55237268518518523</c:v>
                </c:pt>
                <c:pt idx="1647">
                  <c:v>0.55244212962962957</c:v>
                </c:pt>
                <c:pt idx="1648">
                  <c:v>0.55249999999999999</c:v>
                </c:pt>
                <c:pt idx="1649">
                  <c:v>0.55256944444444445</c:v>
                </c:pt>
                <c:pt idx="1650">
                  <c:v>0.5526388888888909</c:v>
                </c:pt>
                <c:pt idx="1651">
                  <c:v>0.5527083333333358</c:v>
                </c:pt>
                <c:pt idx="1652">
                  <c:v>0.55276620370370366</c:v>
                </c:pt>
                <c:pt idx="1653">
                  <c:v>0.55283564814815012</c:v>
                </c:pt>
                <c:pt idx="1654">
                  <c:v>0.55290509259259657</c:v>
                </c:pt>
                <c:pt idx="1655">
                  <c:v>0.55297453703703703</c:v>
                </c:pt>
                <c:pt idx="1656">
                  <c:v>0.55303240740740744</c:v>
                </c:pt>
                <c:pt idx="1657">
                  <c:v>0.5531018518518519</c:v>
                </c:pt>
                <c:pt idx="1658">
                  <c:v>0.55317129629629846</c:v>
                </c:pt>
                <c:pt idx="1659">
                  <c:v>0.55322916666666666</c:v>
                </c:pt>
                <c:pt idx="1660">
                  <c:v>0.55329861111111311</c:v>
                </c:pt>
                <c:pt idx="1661">
                  <c:v>0.55336805555555568</c:v>
                </c:pt>
                <c:pt idx="1662">
                  <c:v>0.55343749999999958</c:v>
                </c:pt>
                <c:pt idx="1663">
                  <c:v>0.55349537037037211</c:v>
                </c:pt>
                <c:pt idx="1664">
                  <c:v>0.55356481481481479</c:v>
                </c:pt>
                <c:pt idx="1665">
                  <c:v>0.55363425925925924</c:v>
                </c:pt>
                <c:pt idx="1666">
                  <c:v>0.55369212962962966</c:v>
                </c:pt>
                <c:pt idx="1667">
                  <c:v>0.55376157407407611</c:v>
                </c:pt>
                <c:pt idx="1668">
                  <c:v>0.55383101851852257</c:v>
                </c:pt>
                <c:pt idx="1669">
                  <c:v>0.55388888888888965</c:v>
                </c:pt>
                <c:pt idx="1670">
                  <c:v>0.55395833333333511</c:v>
                </c:pt>
                <c:pt idx="1671">
                  <c:v>0.55402777777777779</c:v>
                </c:pt>
                <c:pt idx="1672">
                  <c:v>0.55409722222222224</c:v>
                </c:pt>
                <c:pt idx="1673">
                  <c:v>0.55415509259259599</c:v>
                </c:pt>
                <c:pt idx="1674">
                  <c:v>0.554224537037037</c:v>
                </c:pt>
                <c:pt idx="1675">
                  <c:v>0.55429398148148168</c:v>
                </c:pt>
                <c:pt idx="1676">
                  <c:v>0.55436342592592325</c:v>
                </c:pt>
                <c:pt idx="1677">
                  <c:v>0.5544328703703707</c:v>
                </c:pt>
                <c:pt idx="1678">
                  <c:v>0.55450231481481449</c:v>
                </c:pt>
                <c:pt idx="1679">
                  <c:v>0.55456018518518457</c:v>
                </c:pt>
                <c:pt idx="1680">
                  <c:v>0.55462962962963192</c:v>
                </c:pt>
                <c:pt idx="1681">
                  <c:v>0.55469907407407815</c:v>
                </c:pt>
                <c:pt idx="1682">
                  <c:v>0.55475694444444468</c:v>
                </c:pt>
                <c:pt idx="1683">
                  <c:v>0.55482638888888891</c:v>
                </c:pt>
                <c:pt idx="1684">
                  <c:v>0.55489583333333736</c:v>
                </c:pt>
                <c:pt idx="1685">
                  <c:v>0.55496527777777771</c:v>
                </c:pt>
                <c:pt idx="1686">
                  <c:v>0.55503472222222217</c:v>
                </c:pt>
                <c:pt idx="1687">
                  <c:v>0.55509259259259491</c:v>
                </c:pt>
                <c:pt idx="1688">
                  <c:v>0.55516203703703659</c:v>
                </c:pt>
                <c:pt idx="1689">
                  <c:v>0.5552314814814816</c:v>
                </c:pt>
                <c:pt idx="1690">
                  <c:v>0.55530092592592351</c:v>
                </c:pt>
                <c:pt idx="1691">
                  <c:v>0.55537037037037063</c:v>
                </c:pt>
                <c:pt idx="1692">
                  <c:v>0.55542824074074049</c:v>
                </c:pt>
                <c:pt idx="1693">
                  <c:v>0.55549768518518561</c:v>
                </c:pt>
                <c:pt idx="1694">
                  <c:v>0.55556712962962729</c:v>
                </c:pt>
                <c:pt idx="1695">
                  <c:v>0.55563657407407463</c:v>
                </c:pt>
                <c:pt idx="1696">
                  <c:v>0.55569444444444671</c:v>
                </c:pt>
                <c:pt idx="1697">
                  <c:v>0.55576388888888884</c:v>
                </c:pt>
                <c:pt idx="1698">
                  <c:v>0.55583333333333362</c:v>
                </c:pt>
                <c:pt idx="1699">
                  <c:v>0.55590277777777752</c:v>
                </c:pt>
                <c:pt idx="1700">
                  <c:v>0.55596064814814861</c:v>
                </c:pt>
                <c:pt idx="1701">
                  <c:v>0.55603009259259506</c:v>
                </c:pt>
                <c:pt idx="1702">
                  <c:v>0.55609953703703763</c:v>
                </c:pt>
                <c:pt idx="1703">
                  <c:v>0.55616898148148153</c:v>
                </c:pt>
                <c:pt idx="1704">
                  <c:v>0.55623842592592398</c:v>
                </c:pt>
                <c:pt idx="1705">
                  <c:v>0.55630787037037221</c:v>
                </c:pt>
                <c:pt idx="1706">
                  <c:v>0.55637731481481478</c:v>
                </c:pt>
                <c:pt idx="1707">
                  <c:v>0.5564351851851852</c:v>
                </c:pt>
                <c:pt idx="1708">
                  <c:v>0.55650462962962954</c:v>
                </c:pt>
                <c:pt idx="1709">
                  <c:v>0.55657407407407578</c:v>
                </c:pt>
                <c:pt idx="1710">
                  <c:v>0.55664351851852234</c:v>
                </c:pt>
                <c:pt idx="1711">
                  <c:v>0.55671296296296002</c:v>
                </c:pt>
                <c:pt idx="1712">
                  <c:v>0.5567824074074077</c:v>
                </c:pt>
                <c:pt idx="1713">
                  <c:v>0.55684027777777978</c:v>
                </c:pt>
                <c:pt idx="1714">
                  <c:v>0.55690972222222224</c:v>
                </c:pt>
                <c:pt idx="1715">
                  <c:v>0.55697916666666669</c:v>
                </c:pt>
                <c:pt idx="1716">
                  <c:v>0.55703703703703711</c:v>
                </c:pt>
                <c:pt idx="1717">
                  <c:v>0.55710648148148145</c:v>
                </c:pt>
                <c:pt idx="1718">
                  <c:v>0.55717592592592557</c:v>
                </c:pt>
                <c:pt idx="1719">
                  <c:v>0.55724537037037281</c:v>
                </c:pt>
                <c:pt idx="1720">
                  <c:v>0.55730324074074056</c:v>
                </c:pt>
                <c:pt idx="1721">
                  <c:v>0.55737268518518512</c:v>
                </c:pt>
                <c:pt idx="1722">
                  <c:v>0.55744212962962958</c:v>
                </c:pt>
                <c:pt idx="1723">
                  <c:v>0.55751157407407403</c:v>
                </c:pt>
                <c:pt idx="1724">
                  <c:v>0.55758101851852082</c:v>
                </c:pt>
                <c:pt idx="1725">
                  <c:v>0.5576388888888909</c:v>
                </c:pt>
                <c:pt idx="1726">
                  <c:v>0.5577083333333358</c:v>
                </c:pt>
                <c:pt idx="1727">
                  <c:v>0.55777777777777782</c:v>
                </c:pt>
                <c:pt idx="1728">
                  <c:v>0.55784722222222261</c:v>
                </c:pt>
                <c:pt idx="1729">
                  <c:v>0.55791666666666651</c:v>
                </c:pt>
                <c:pt idx="1730">
                  <c:v>0.55797453703703703</c:v>
                </c:pt>
                <c:pt idx="1731">
                  <c:v>0.5580439814814816</c:v>
                </c:pt>
                <c:pt idx="1732">
                  <c:v>0.5581134259259235</c:v>
                </c:pt>
                <c:pt idx="1733">
                  <c:v>0.55818287037037062</c:v>
                </c:pt>
                <c:pt idx="1734">
                  <c:v>0.55825231481481452</c:v>
                </c:pt>
                <c:pt idx="1735">
                  <c:v>0.5583217592592592</c:v>
                </c:pt>
                <c:pt idx="1736">
                  <c:v>0.55837962962962961</c:v>
                </c:pt>
                <c:pt idx="1737">
                  <c:v>0.55844907407407685</c:v>
                </c:pt>
                <c:pt idx="1738">
                  <c:v>0.55851851851851864</c:v>
                </c:pt>
                <c:pt idx="1739">
                  <c:v>0.55858796296295909</c:v>
                </c:pt>
                <c:pt idx="1740">
                  <c:v>0.55864583333333795</c:v>
                </c:pt>
                <c:pt idx="1741">
                  <c:v>0.55871527777777785</c:v>
                </c:pt>
                <c:pt idx="1742">
                  <c:v>0.5587847222222222</c:v>
                </c:pt>
                <c:pt idx="1743">
                  <c:v>0.55884259259259506</c:v>
                </c:pt>
                <c:pt idx="1744">
                  <c:v>0.55891203703703707</c:v>
                </c:pt>
                <c:pt idx="1745">
                  <c:v>0.55898148148148163</c:v>
                </c:pt>
                <c:pt idx="1746">
                  <c:v>0.55905092592592387</c:v>
                </c:pt>
                <c:pt idx="1747">
                  <c:v>0.5591203703703721</c:v>
                </c:pt>
                <c:pt idx="1748">
                  <c:v>0.55917824074074052</c:v>
                </c:pt>
                <c:pt idx="1749">
                  <c:v>0.55924768518518564</c:v>
                </c:pt>
                <c:pt idx="1750">
                  <c:v>0.55931712962962765</c:v>
                </c:pt>
                <c:pt idx="1751">
                  <c:v>0.55937500000000062</c:v>
                </c:pt>
                <c:pt idx="1752">
                  <c:v>0.55944444444444463</c:v>
                </c:pt>
                <c:pt idx="1753">
                  <c:v>0.55951388888888887</c:v>
                </c:pt>
                <c:pt idx="1754">
                  <c:v>0.55957175925925928</c:v>
                </c:pt>
                <c:pt idx="1755">
                  <c:v>0.5596412037037064</c:v>
                </c:pt>
                <c:pt idx="1756">
                  <c:v>0.55971064814814864</c:v>
                </c:pt>
                <c:pt idx="1757">
                  <c:v>0.55978009259259576</c:v>
                </c:pt>
                <c:pt idx="1758">
                  <c:v>0.55984953703703877</c:v>
                </c:pt>
                <c:pt idx="1759">
                  <c:v>0.55990740740740763</c:v>
                </c:pt>
                <c:pt idx="1760">
                  <c:v>0.55997685185185186</c:v>
                </c:pt>
                <c:pt idx="1761">
                  <c:v>0.56004629629629665</c:v>
                </c:pt>
                <c:pt idx="1762">
                  <c:v>0.56010416666666651</c:v>
                </c:pt>
                <c:pt idx="1763">
                  <c:v>0.56017361111111164</c:v>
                </c:pt>
                <c:pt idx="1764">
                  <c:v>0.56024305555555565</c:v>
                </c:pt>
                <c:pt idx="1765">
                  <c:v>0.56031249999999821</c:v>
                </c:pt>
                <c:pt idx="1766">
                  <c:v>0.56038194444444445</c:v>
                </c:pt>
                <c:pt idx="1767">
                  <c:v>0.5604513888888889</c:v>
                </c:pt>
                <c:pt idx="1768">
                  <c:v>0.56050925925925921</c:v>
                </c:pt>
                <c:pt idx="1769">
                  <c:v>0.56059027777777781</c:v>
                </c:pt>
                <c:pt idx="1770">
                  <c:v>0.56064814814815012</c:v>
                </c:pt>
                <c:pt idx="1771">
                  <c:v>0.56071759259259468</c:v>
                </c:pt>
                <c:pt idx="1772">
                  <c:v>0.56078703703703703</c:v>
                </c:pt>
                <c:pt idx="1773">
                  <c:v>0.56085648148148171</c:v>
                </c:pt>
                <c:pt idx="1774">
                  <c:v>0.56092592592592549</c:v>
                </c:pt>
                <c:pt idx="1775">
                  <c:v>0.56099537037037295</c:v>
                </c:pt>
                <c:pt idx="1776">
                  <c:v>0.56105324074074059</c:v>
                </c:pt>
                <c:pt idx="1777">
                  <c:v>0.56112268518518515</c:v>
                </c:pt>
                <c:pt idx="1778">
                  <c:v>0.5611921296296295</c:v>
                </c:pt>
                <c:pt idx="1779">
                  <c:v>0.56126157407407462</c:v>
                </c:pt>
                <c:pt idx="1780">
                  <c:v>0.56133101851852119</c:v>
                </c:pt>
                <c:pt idx="1781">
                  <c:v>0.56140046296296098</c:v>
                </c:pt>
                <c:pt idx="1782">
                  <c:v>0.56145833333333361</c:v>
                </c:pt>
                <c:pt idx="1783">
                  <c:v>0.56152777777777751</c:v>
                </c:pt>
                <c:pt idx="1784">
                  <c:v>0.56159722222222219</c:v>
                </c:pt>
                <c:pt idx="1785">
                  <c:v>0.56165509259259661</c:v>
                </c:pt>
                <c:pt idx="1786">
                  <c:v>0.56172453703703762</c:v>
                </c:pt>
                <c:pt idx="1787">
                  <c:v>0.56179398148148163</c:v>
                </c:pt>
                <c:pt idx="1788">
                  <c:v>0.56186342592592398</c:v>
                </c:pt>
                <c:pt idx="1789">
                  <c:v>0.56193287037037065</c:v>
                </c:pt>
                <c:pt idx="1790">
                  <c:v>0.56199074074074051</c:v>
                </c:pt>
                <c:pt idx="1791">
                  <c:v>0.56206018518518519</c:v>
                </c:pt>
                <c:pt idx="1792">
                  <c:v>0.56212962962962965</c:v>
                </c:pt>
                <c:pt idx="1793">
                  <c:v>0.56219907407407765</c:v>
                </c:pt>
                <c:pt idx="1794">
                  <c:v>0.56225694444444441</c:v>
                </c:pt>
                <c:pt idx="1795">
                  <c:v>0.56232638888888886</c:v>
                </c:pt>
                <c:pt idx="1796">
                  <c:v>0.56239583333333665</c:v>
                </c:pt>
                <c:pt idx="1797">
                  <c:v>0.56246527777777777</c:v>
                </c:pt>
                <c:pt idx="1798">
                  <c:v>0.56252314814814819</c:v>
                </c:pt>
                <c:pt idx="1799">
                  <c:v>0.56259259259259264</c:v>
                </c:pt>
                <c:pt idx="1800">
                  <c:v>0.5626620370370371</c:v>
                </c:pt>
                <c:pt idx="1801">
                  <c:v>0.56271990740740763</c:v>
                </c:pt>
                <c:pt idx="1802">
                  <c:v>0.56278935185185186</c:v>
                </c:pt>
                <c:pt idx="1803">
                  <c:v>0.56285879629629665</c:v>
                </c:pt>
                <c:pt idx="1804">
                  <c:v>0.56292824074074077</c:v>
                </c:pt>
                <c:pt idx="1805">
                  <c:v>0.56299768518518711</c:v>
                </c:pt>
                <c:pt idx="1806">
                  <c:v>0.56305555555555564</c:v>
                </c:pt>
                <c:pt idx="1807">
                  <c:v>0.56312499999999999</c:v>
                </c:pt>
                <c:pt idx="1808">
                  <c:v>0.56319444444444622</c:v>
                </c:pt>
                <c:pt idx="1809">
                  <c:v>0.56325231481481486</c:v>
                </c:pt>
                <c:pt idx="1810">
                  <c:v>0.56332175925925931</c:v>
                </c:pt>
                <c:pt idx="1811">
                  <c:v>0.56339120370370555</c:v>
                </c:pt>
                <c:pt idx="1812">
                  <c:v>0.56344907407407685</c:v>
                </c:pt>
                <c:pt idx="1813">
                  <c:v>0.56351851851851864</c:v>
                </c:pt>
                <c:pt idx="1814">
                  <c:v>0.5635879629629591</c:v>
                </c:pt>
                <c:pt idx="1815">
                  <c:v>0.56364583333333784</c:v>
                </c:pt>
                <c:pt idx="1816">
                  <c:v>0.56371527777777775</c:v>
                </c:pt>
                <c:pt idx="1817">
                  <c:v>0.5637847222222222</c:v>
                </c:pt>
                <c:pt idx="1818">
                  <c:v>0.56385416666666666</c:v>
                </c:pt>
                <c:pt idx="1819">
                  <c:v>0.56391203703703707</c:v>
                </c:pt>
                <c:pt idx="1820">
                  <c:v>0.56398148148148164</c:v>
                </c:pt>
                <c:pt idx="1821">
                  <c:v>0.56405092592592398</c:v>
                </c:pt>
                <c:pt idx="1822">
                  <c:v>0.56412037037037221</c:v>
                </c:pt>
                <c:pt idx="1823">
                  <c:v>0.56417824074074052</c:v>
                </c:pt>
                <c:pt idx="1824">
                  <c:v>0.56424768518518564</c:v>
                </c:pt>
                <c:pt idx="1825">
                  <c:v>0.56431712962962777</c:v>
                </c:pt>
                <c:pt idx="1826">
                  <c:v>0.56437499999999996</c:v>
                </c:pt>
                <c:pt idx="1827">
                  <c:v>0.56444444444444464</c:v>
                </c:pt>
                <c:pt idx="1828">
                  <c:v>0.56451388888888887</c:v>
                </c:pt>
                <c:pt idx="1829">
                  <c:v>0.56458333333333333</c:v>
                </c:pt>
                <c:pt idx="1830">
                  <c:v>0.56464120370370641</c:v>
                </c:pt>
                <c:pt idx="1831">
                  <c:v>0.56471064814814864</c:v>
                </c:pt>
                <c:pt idx="1832">
                  <c:v>0.56478009259259576</c:v>
                </c:pt>
                <c:pt idx="1833">
                  <c:v>0.56483796296296063</c:v>
                </c:pt>
                <c:pt idx="1834">
                  <c:v>0.56490740740740764</c:v>
                </c:pt>
                <c:pt idx="1835">
                  <c:v>0.56497685185185187</c:v>
                </c:pt>
                <c:pt idx="1836">
                  <c:v>0.56503472222222217</c:v>
                </c:pt>
                <c:pt idx="1837">
                  <c:v>0.56509259259259492</c:v>
                </c:pt>
                <c:pt idx="1838">
                  <c:v>0.56516203703703649</c:v>
                </c:pt>
                <c:pt idx="1839">
                  <c:v>0.56523148148148161</c:v>
                </c:pt>
                <c:pt idx="1840">
                  <c:v>0.56528935185185158</c:v>
                </c:pt>
                <c:pt idx="1841">
                  <c:v>0.5653587962962966</c:v>
                </c:pt>
                <c:pt idx="1842">
                  <c:v>0.5654282407407405</c:v>
                </c:pt>
                <c:pt idx="1843">
                  <c:v>0.56549768518518562</c:v>
                </c:pt>
                <c:pt idx="1844">
                  <c:v>0.5655671296296273</c:v>
                </c:pt>
                <c:pt idx="1845">
                  <c:v>0.56567129629629953</c:v>
                </c:pt>
                <c:pt idx="1846">
                  <c:v>0.56574074074074077</c:v>
                </c:pt>
                <c:pt idx="1847">
                  <c:v>0.56581018518518522</c:v>
                </c:pt>
                <c:pt idx="1848">
                  <c:v>0.56587962962963156</c:v>
                </c:pt>
                <c:pt idx="1849">
                  <c:v>0.56594907407407813</c:v>
                </c:pt>
                <c:pt idx="1850">
                  <c:v>0.56600694444444444</c:v>
                </c:pt>
                <c:pt idx="1851">
                  <c:v>0.56607638888888889</c:v>
                </c:pt>
                <c:pt idx="1852">
                  <c:v>0.56614583333333734</c:v>
                </c:pt>
                <c:pt idx="1853">
                  <c:v>0.5662152777777778</c:v>
                </c:pt>
                <c:pt idx="1854">
                  <c:v>0.56628472222222226</c:v>
                </c:pt>
                <c:pt idx="1855">
                  <c:v>0.56635416666666649</c:v>
                </c:pt>
                <c:pt idx="1856">
                  <c:v>0.56642361111111161</c:v>
                </c:pt>
                <c:pt idx="1857">
                  <c:v>0.5664814814814817</c:v>
                </c:pt>
                <c:pt idx="1858">
                  <c:v>0.56656249999999797</c:v>
                </c:pt>
                <c:pt idx="1859">
                  <c:v>0.56662037037037272</c:v>
                </c:pt>
                <c:pt idx="1860">
                  <c:v>0.56668981481481751</c:v>
                </c:pt>
                <c:pt idx="1861">
                  <c:v>0.56675925925925963</c:v>
                </c:pt>
                <c:pt idx="1862">
                  <c:v>0.56682870370370375</c:v>
                </c:pt>
                <c:pt idx="1863">
                  <c:v>0.56689814814814865</c:v>
                </c:pt>
                <c:pt idx="1864">
                  <c:v>0.56696759259259444</c:v>
                </c:pt>
                <c:pt idx="1865">
                  <c:v>0.56702546296296297</c:v>
                </c:pt>
                <c:pt idx="1866">
                  <c:v>0.56709490740740764</c:v>
                </c:pt>
                <c:pt idx="1867">
                  <c:v>0.5671643518518501</c:v>
                </c:pt>
                <c:pt idx="1868">
                  <c:v>0.56723379629629633</c:v>
                </c:pt>
                <c:pt idx="1869">
                  <c:v>0.56730324074074057</c:v>
                </c:pt>
                <c:pt idx="1870">
                  <c:v>0.56737268518518513</c:v>
                </c:pt>
                <c:pt idx="1871">
                  <c:v>0.56744212962962959</c:v>
                </c:pt>
                <c:pt idx="1872">
                  <c:v>0.56751157407407404</c:v>
                </c:pt>
                <c:pt idx="1873">
                  <c:v>0.56758101851852083</c:v>
                </c:pt>
                <c:pt idx="1874">
                  <c:v>0.56763888888889114</c:v>
                </c:pt>
                <c:pt idx="1875">
                  <c:v>0.56770833333333581</c:v>
                </c:pt>
                <c:pt idx="1876">
                  <c:v>0.56777777777777783</c:v>
                </c:pt>
                <c:pt idx="1877">
                  <c:v>0.56784722222222261</c:v>
                </c:pt>
                <c:pt idx="1878">
                  <c:v>0.56791666666666651</c:v>
                </c:pt>
                <c:pt idx="1879">
                  <c:v>0.56798611111111108</c:v>
                </c:pt>
                <c:pt idx="1880">
                  <c:v>0.56804398148148161</c:v>
                </c:pt>
                <c:pt idx="1881">
                  <c:v>0.56812499999999999</c:v>
                </c:pt>
                <c:pt idx="1882">
                  <c:v>0.56818287037037063</c:v>
                </c:pt>
                <c:pt idx="1883">
                  <c:v>0.56825231481481453</c:v>
                </c:pt>
                <c:pt idx="1884">
                  <c:v>0.56832175925925921</c:v>
                </c:pt>
                <c:pt idx="1885">
                  <c:v>0.56839120370370544</c:v>
                </c:pt>
                <c:pt idx="1886">
                  <c:v>0.56846064814814812</c:v>
                </c:pt>
                <c:pt idx="1887">
                  <c:v>0.56853009259259468</c:v>
                </c:pt>
                <c:pt idx="1888">
                  <c:v>0.56859953703703703</c:v>
                </c:pt>
                <c:pt idx="1889">
                  <c:v>0.56865740740740933</c:v>
                </c:pt>
                <c:pt idx="1890">
                  <c:v>0.5687268518518519</c:v>
                </c:pt>
                <c:pt idx="1891">
                  <c:v>0.56879629629629846</c:v>
                </c:pt>
                <c:pt idx="1892">
                  <c:v>0.56886574074074059</c:v>
                </c:pt>
                <c:pt idx="1893">
                  <c:v>0.56893518518518515</c:v>
                </c:pt>
                <c:pt idx="1894">
                  <c:v>0.56900462962962961</c:v>
                </c:pt>
                <c:pt idx="1895">
                  <c:v>0.56907407407407684</c:v>
                </c:pt>
                <c:pt idx="1896">
                  <c:v>0.56914351851852119</c:v>
                </c:pt>
                <c:pt idx="1897">
                  <c:v>0.56921296296295909</c:v>
                </c:pt>
                <c:pt idx="1898">
                  <c:v>0.56927083333333595</c:v>
                </c:pt>
                <c:pt idx="1899">
                  <c:v>0.56934027777777774</c:v>
                </c:pt>
                <c:pt idx="1900">
                  <c:v>0.56940972222222219</c:v>
                </c:pt>
                <c:pt idx="1901">
                  <c:v>0.56947916666666654</c:v>
                </c:pt>
                <c:pt idx="1902">
                  <c:v>0.56954861111111288</c:v>
                </c:pt>
                <c:pt idx="1903">
                  <c:v>0.56961805555555756</c:v>
                </c:pt>
                <c:pt idx="1904">
                  <c:v>0.56968750000000001</c:v>
                </c:pt>
                <c:pt idx="1905">
                  <c:v>0.56974537037037365</c:v>
                </c:pt>
                <c:pt idx="1906">
                  <c:v>0.56981481481481666</c:v>
                </c:pt>
                <c:pt idx="1907">
                  <c:v>0.56988425925925923</c:v>
                </c:pt>
                <c:pt idx="1908">
                  <c:v>0.56995370370370368</c:v>
                </c:pt>
                <c:pt idx="1909">
                  <c:v>0.57002314814814814</c:v>
                </c:pt>
                <c:pt idx="1910">
                  <c:v>0.57009259259259482</c:v>
                </c:pt>
              </c:numCache>
            </c:numRef>
          </c:cat>
          <c:val>
            <c:numRef>
              <c:f>Операция!$E$2:$E$1912</c:f>
              <c:numCache>
                <c:formatCode>General</c:formatCode>
                <c:ptCount val="1911"/>
                <c:pt idx="0">
                  <c:v>0</c:v>
                </c:pt>
                <c:pt idx="1">
                  <c:v>0</c:v>
                </c:pt>
                <c:pt idx="2">
                  <c:v>61</c:v>
                </c:pt>
                <c:pt idx="3">
                  <c:v>57</c:v>
                </c:pt>
                <c:pt idx="4">
                  <c:v>58</c:v>
                </c:pt>
                <c:pt idx="5">
                  <c:v>58</c:v>
                </c:pt>
                <c:pt idx="6">
                  <c:v>58</c:v>
                </c:pt>
                <c:pt idx="7">
                  <c:v>61</c:v>
                </c:pt>
                <c:pt idx="8">
                  <c:v>63</c:v>
                </c:pt>
                <c:pt idx="9">
                  <c:v>61</c:v>
                </c:pt>
                <c:pt idx="10">
                  <c:v>63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59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60</c:v>
                </c:pt>
                <c:pt idx="21">
                  <c:v>61</c:v>
                </c:pt>
                <c:pt idx="22">
                  <c:v>61</c:v>
                </c:pt>
                <c:pt idx="23">
                  <c:v>62</c:v>
                </c:pt>
                <c:pt idx="24">
                  <c:v>63</c:v>
                </c:pt>
                <c:pt idx="25">
                  <c:v>62</c:v>
                </c:pt>
                <c:pt idx="26">
                  <c:v>62</c:v>
                </c:pt>
                <c:pt idx="27">
                  <c:v>63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60</c:v>
                </c:pt>
                <c:pt idx="35">
                  <c:v>62</c:v>
                </c:pt>
                <c:pt idx="36">
                  <c:v>61</c:v>
                </c:pt>
                <c:pt idx="37">
                  <c:v>61</c:v>
                </c:pt>
                <c:pt idx="38">
                  <c:v>61</c:v>
                </c:pt>
                <c:pt idx="39">
                  <c:v>62</c:v>
                </c:pt>
                <c:pt idx="40">
                  <c:v>61</c:v>
                </c:pt>
                <c:pt idx="41">
                  <c:v>62</c:v>
                </c:pt>
                <c:pt idx="42">
                  <c:v>62</c:v>
                </c:pt>
                <c:pt idx="43">
                  <c:v>61</c:v>
                </c:pt>
                <c:pt idx="44">
                  <c:v>62</c:v>
                </c:pt>
                <c:pt idx="45">
                  <c:v>60</c:v>
                </c:pt>
                <c:pt idx="46">
                  <c:v>61</c:v>
                </c:pt>
                <c:pt idx="47">
                  <c:v>61</c:v>
                </c:pt>
                <c:pt idx="48">
                  <c:v>61</c:v>
                </c:pt>
                <c:pt idx="49">
                  <c:v>60</c:v>
                </c:pt>
                <c:pt idx="50">
                  <c:v>61</c:v>
                </c:pt>
                <c:pt idx="51">
                  <c:v>61</c:v>
                </c:pt>
                <c:pt idx="52">
                  <c:v>60</c:v>
                </c:pt>
                <c:pt idx="53">
                  <c:v>62</c:v>
                </c:pt>
                <c:pt idx="54">
                  <c:v>60</c:v>
                </c:pt>
                <c:pt idx="55">
                  <c:v>61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59</c:v>
                </c:pt>
                <c:pt idx="60">
                  <c:v>61</c:v>
                </c:pt>
                <c:pt idx="61">
                  <c:v>61</c:v>
                </c:pt>
                <c:pt idx="62">
                  <c:v>60</c:v>
                </c:pt>
                <c:pt idx="63">
                  <c:v>60</c:v>
                </c:pt>
                <c:pt idx="64">
                  <c:v>60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61</c:v>
                </c:pt>
                <c:pt idx="72">
                  <c:v>61</c:v>
                </c:pt>
                <c:pt idx="73">
                  <c:v>61</c:v>
                </c:pt>
                <c:pt idx="74">
                  <c:v>59</c:v>
                </c:pt>
                <c:pt idx="75">
                  <c:v>61</c:v>
                </c:pt>
                <c:pt idx="76">
                  <c:v>59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59</c:v>
                </c:pt>
                <c:pt idx="81">
                  <c:v>59</c:v>
                </c:pt>
                <c:pt idx="82">
                  <c:v>61</c:v>
                </c:pt>
                <c:pt idx="83">
                  <c:v>61</c:v>
                </c:pt>
                <c:pt idx="84">
                  <c:v>60</c:v>
                </c:pt>
                <c:pt idx="85">
                  <c:v>60</c:v>
                </c:pt>
                <c:pt idx="86">
                  <c:v>60</c:v>
                </c:pt>
                <c:pt idx="87">
                  <c:v>59</c:v>
                </c:pt>
                <c:pt idx="88">
                  <c:v>60</c:v>
                </c:pt>
                <c:pt idx="89">
                  <c:v>61</c:v>
                </c:pt>
                <c:pt idx="90">
                  <c:v>60</c:v>
                </c:pt>
                <c:pt idx="91">
                  <c:v>61</c:v>
                </c:pt>
                <c:pt idx="92">
                  <c:v>61</c:v>
                </c:pt>
                <c:pt idx="93">
                  <c:v>60</c:v>
                </c:pt>
                <c:pt idx="94">
                  <c:v>61</c:v>
                </c:pt>
                <c:pt idx="95">
                  <c:v>60</c:v>
                </c:pt>
                <c:pt idx="96">
                  <c:v>61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60</c:v>
                </c:pt>
                <c:pt idx="102">
                  <c:v>57</c:v>
                </c:pt>
                <c:pt idx="103">
                  <c:v>58</c:v>
                </c:pt>
                <c:pt idx="104">
                  <c:v>59</c:v>
                </c:pt>
                <c:pt idx="105">
                  <c:v>58</c:v>
                </c:pt>
                <c:pt idx="106">
                  <c:v>59</c:v>
                </c:pt>
                <c:pt idx="107">
                  <c:v>58</c:v>
                </c:pt>
                <c:pt idx="108">
                  <c:v>58</c:v>
                </c:pt>
                <c:pt idx="109">
                  <c:v>58</c:v>
                </c:pt>
                <c:pt idx="110">
                  <c:v>58</c:v>
                </c:pt>
                <c:pt idx="111">
                  <c:v>58</c:v>
                </c:pt>
                <c:pt idx="112">
                  <c:v>59</c:v>
                </c:pt>
                <c:pt idx="113">
                  <c:v>59</c:v>
                </c:pt>
                <c:pt idx="114">
                  <c:v>59</c:v>
                </c:pt>
                <c:pt idx="115">
                  <c:v>58</c:v>
                </c:pt>
                <c:pt idx="116">
                  <c:v>59</c:v>
                </c:pt>
                <c:pt idx="117">
                  <c:v>60</c:v>
                </c:pt>
                <c:pt idx="118">
                  <c:v>63</c:v>
                </c:pt>
                <c:pt idx="119">
                  <c:v>61</c:v>
                </c:pt>
                <c:pt idx="120">
                  <c:v>60</c:v>
                </c:pt>
                <c:pt idx="121">
                  <c:v>60</c:v>
                </c:pt>
                <c:pt idx="122">
                  <c:v>61</c:v>
                </c:pt>
                <c:pt idx="123">
                  <c:v>60</c:v>
                </c:pt>
                <c:pt idx="124">
                  <c:v>60</c:v>
                </c:pt>
                <c:pt idx="125">
                  <c:v>60</c:v>
                </c:pt>
                <c:pt idx="126">
                  <c:v>60</c:v>
                </c:pt>
                <c:pt idx="127">
                  <c:v>60</c:v>
                </c:pt>
                <c:pt idx="128">
                  <c:v>60</c:v>
                </c:pt>
                <c:pt idx="129">
                  <c:v>60</c:v>
                </c:pt>
                <c:pt idx="130">
                  <c:v>58</c:v>
                </c:pt>
                <c:pt idx="131">
                  <c:v>59</c:v>
                </c:pt>
                <c:pt idx="132">
                  <c:v>59</c:v>
                </c:pt>
                <c:pt idx="133">
                  <c:v>59</c:v>
                </c:pt>
                <c:pt idx="134">
                  <c:v>57</c:v>
                </c:pt>
                <c:pt idx="135">
                  <c:v>57</c:v>
                </c:pt>
                <c:pt idx="136">
                  <c:v>57</c:v>
                </c:pt>
                <c:pt idx="137">
                  <c:v>57</c:v>
                </c:pt>
                <c:pt idx="138">
                  <c:v>58</c:v>
                </c:pt>
                <c:pt idx="139">
                  <c:v>58</c:v>
                </c:pt>
                <c:pt idx="140">
                  <c:v>58</c:v>
                </c:pt>
                <c:pt idx="141">
                  <c:v>57</c:v>
                </c:pt>
                <c:pt idx="142">
                  <c:v>59</c:v>
                </c:pt>
                <c:pt idx="143">
                  <c:v>59</c:v>
                </c:pt>
                <c:pt idx="144">
                  <c:v>60</c:v>
                </c:pt>
                <c:pt idx="145">
                  <c:v>60</c:v>
                </c:pt>
                <c:pt idx="146">
                  <c:v>60</c:v>
                </c:pt>
                <c:pt idx="147">
                  <c:v>60</c:v>
                </c:pt>
                <c:pt idx="148">
                  <c:v>60</c:v>
                </c:pt>
                <c:pt idx="149">
                  <c:v>59</c:v>
                </c:pt>
                <c:pt idx="150">
                  <c:v>59</c:v>
                </c:pt>
                <c:pt idx="151">
                  <c:v>59</c:v>
                </c:pt>
                <c:pt idx="152">
                  <c:v>59</c:v>
                </c:pt>
                <c:pt idx="153">
                  <c:v>59</c:v>
                </c:pt>
                <c:pt idx="154">
                  <c:v>59</c:v>
                </c:pt>
                <c:pt idx="155">
                  <c:v>59</c:v>
                </c:pt>
                <c:pt idx="156">
                  <c:v>59</c:v>
                </c:pt>
                <c:pt idx="157">
                  <c:v>58</c:v>
                </c:pt>
                <c:pt idx="158">
                  <c:v>58</c:v>
                </c:pt>
                <c:pt idx="159">
                  <c:v>59</c:v>
                </c:pt>
                <c:pt idx="160">
                  <c:v>58</c:v>
                </c:pt>
                <c:pt idx="161">
                  <c:v>59</c:v>
                </c:pt>
                <c:pt idx="162">
                  <c:v>60</c:v>
                </c:pt>
                <c:pt idx="163">
                  <c:v>59</c:v>
                </c:pt>
                <c:pt idx="164">
                  <c:v>60</c:v>
                </c:pt>
                <c:pt idx="165">
                  <c:v>60</c:v>
                </c:pt>
                <c:pt idx="166">
                  <c:v>60</c:v>
                </c:pt>
                <c:pt idx="167">
                  <c:v>61</c:v>
                </c:pt>
                <c:pt idx="168">
                  <c:v>61</c:v>
                </c:pt>
                <c:pt idx="169">
                  <c:v>60</c:v>
                </c:pt>
                <c:pt idx="170">
                  <c:v>61</c:v>
                </c:pt>
                <c:pt idx="171">
                  <c:v>60</c:v>
                </c:pt>
                <c:pt idx="172">
                  <c:v>60</c:v>
                </c:pt>
                <c:pt idx="173">
                  <c:v>60</c:v>
                </c:pt>
                <c:pt idx="174">
                  <c:v>60</c:v>
                </c:pt>
                <c:pt idx="175">
                  <c:v>60</c:v>
                </c:pt>
                <c:pt idx="176">
                  <c:v>61</c:v>
                </c:pt>
                <c:pt idx="177">
                  <c:v>61</c:v>
                </c:pt>
                <c:pt idx="178">
                  <c:v>61</c:v>
                </c:pt>
                <c:pt idx="179">
                  <c:v>62</c:v>
                </c:pt>
                <c:pt idx="180">
                  <c:v>61</c:v>
                </c:pt>
                <c:pt idx="181">
                  <c:v>61</c:v>
                </c:pt>
                <c:pt idx="182">
                  <c:v>61</c:v>
                </c:pt>
                <c:pt idx="183">
                  <c:v>63</c:v>
                </c:pt>
                <c:pt idx="184">
                  <c:v>64</c:v>
                </c:pt>
                <c:pt idx="185">
                  <c:v>64</c:v>
                </c:pt>
                <c:pt idx="186">
                  <c:v>63</c:v>
                </c:pt>
                <c:pt idx="187">
                  <c:v>63</c:v>
                </c:pt>
                <c:pt idx="188">
                  <c:v>61</c:v>
                </c:pt>
                <c:pt idx="189">
                  <c:v>62</c:v>
                </c:pt>
                <c:pt idx="190">
                  <c:v>62</c:v>
                </c:pt>
                <c:pt idx="191">
                  <c:v>61</c:v>
                </c:pt>
                <c:pt idx="192">
                  <c:v>61</c:v>
                </c:pt>
                <c:pt idx="193">
                  <c:v>62</c:v>
                </c:pt>
                <c:pt idx="194">
                  <c:v>62</c:v>
                </c:pt>
                <c:pt idx="195">
                  <c:v>63</c:v>
                </c:pt>
                <c:pt idx="196">
                  <c:v>63</c:v>
                </c:pt>
                <c:pt idx="197">
                  <c:v>63</c:v>
                </c:pt>
                <c:pt idx="198">
                  <c:v>64</c:v>
                </c:pt>
                <c:pt idx="199">
                  <c:v>63</c:v>
                </c:pt>
                <c:pt idx="200">
                  <c:v>63</c:v>
                </c:pt>
                <c:pt idx="201">
                  <c:v>61</c:v>
                </c:pt>
                <c:pt idx="202">
                  <c:v>64</c:v>
                </c:pt>
                <c:pt idx="203">
                  <c:v>62</c:v>
                </c:pt>
                <c:pt idx="204">
                  <c:v>63</c:v>
                </c:pt>
                <c:pt idx="205">
                  <c:v>64</c:v>
                </c:pt>
                <c:pt idx="206">
                  <c:v>63</c:v>
                </c:pt>
                <c:pt idx="207">
                  <c:v>63</c:v>
                </c:pt>
                <c:pt idx="208">
                  <c:v>63</c:v>
                </c:pt>
                <c:pt idx="209">
                  <c:v>64</c:v>
                </c:pt>
                <c:pt idx="210">
                  <c:v>64</c:v>
                </c:pt>
                <c:pt idx="211">
                  <c:v>64</c:v>
                </c:pt>
                <c:pt idx="212">
                  <c:v>64</c:v>
                </c:pt>
                <c:pt idx="213">
                  <c:v>64</c:v>
                </c:pt>
                <c:pt idx="214">
                  <c:v>64</c:v>
                </c:pt>
                <c:pt idx="215">
                  <c:v>64</c:v>
                </c:pt>
                <c:pt idx="216">
                  <c:v>64</c:v>
                </c:pt>
                <c:pt idx="217">
                  <c:v>64</c:v>
                </c:pt>
                <c:pt idx="218">
                  <c:v>64</c:v>
                </c:pt>
                <c:pt idx="219">
                  <c:v>64</c:v>
                </c:pt>
                <c:pt idx="220">
                  <c:v>64</c:v>
                </c:pt>
                <c:pt idx="221">
                  <c:v>64</c:v>
                </c:pt>
                <c:pt idx="222">
                  <c:v>64</c:v>
                </c:pt>
                <c:pt idx="223">
                  <c:v>64</c:v>
                </c:pt>
                <c:pt idx="224">
                  <c:v>63</c:v>
                </c:pt>
                <c:pt idx="225">
                  <c:v>65</c:v>
                </c:pt>
                <c:pt idx="226">
                  <c:v>64</c:v>
                </c:pt>
                <c:pt idx="227">
                  <c:v>64</c:v>
                </c:pt>
                <c:pt idx="228">
                  <c:v>64</c:v>
                </c:pt>
                <c:pt idx="229">
                  <c:v>64</c:v>
                </c:pt>
                <c:pt idx="230">
                  <c:v>65</c:v>
                </c:pt>
                <c:pt idx="231">
                  <c:v>65</c:v>
                </c:pt>
                <c:pt idx="232">
                  <c:v>65</c:v>
                </c:pt>
                <c:pt idx="233">
                  <c:v>65</c:v>
                </c:pt>
                <c:pt idx="234">
                  <c:v>63</c:v>
                </c:pt>
                <c:pt idx="235">
                  <c:v>60</c:v>
                </c:pt>
                <c:pt idx="236">
                  <c:v>60</c:v>
                </c:pt>
                <c:pt idx="237">
                  <c:v>59</c:v>
                </c:pt>
                <c:pt idx="238">
                  <c:v>61</c:v>
                </c:pt>
                <c:pt idx="239">
                  <c:v>62</c:v>
                </c:pt>
                <c:pt idx="240">
                  <c:v>61</c:v>
                </c:pt>
                <c:pt idx="241">
                  <c:v>62</c:v>
                </c:pt>
                <c:pt idx="242">
                  <c:v>62</c:v>
                </c:pt>
                <c:pt idx="243">
                  <c:v>61</c:v>
                </c:pt>
                <c:pt idx="244">
                  <c:v>62</c:v>
                </c:pt>
                <c:pt idx="245">
                  <c:v>63</c:v>
                </c:pt>
                <c:pt idx="246">
                  <c:v>62</c:v>
                </c:pt>
                <c:pt idx="247">
                  <c:v>63</c:v>
                </c:pt>
                <c:pt idx="248">
                  <c:v>63</c:v>
                </c:pt>
                <c:pt idx="249">
                  <c:v>63</c:v>
                </c:pt>
                <c:pt idx="250">
                  <c:v>64</c:v>
                </c:pt>
                <c:pt idx="251">
                  <c:v>64</c:v>
                </c:pt>
                <c:pt idx="252">
                  <c:v>64</c:v>
                </c:pt>
                <c:pt idx="253">
                  <c:v>65</c:v>
                </c:pt>
                <c:pt idx="254">
                  <c:v>64</c:v>
                </c:pt>
                <c:pt idx="255">
                  <c:v>64</c:v>
                </c:pt>
                <c:pt idx="256">
                  <c:v>64</c:v>
                </c:pt>
                <c:pt idx="257">
                  <c:v>64</c:v>
                </c:pt>
                <c:pt idx="258">
                  <c:v>64</c:v>
                </c:pt>
                <c:pt idx="259">
                  <c:v>64</c:v>
                </c:pt>
                <c:pt idx="260">
                  <c:v>64</c:v>
                </c:pt>
                <c:pt idx="261">
                  <c:v>64</c:v>
                </c:pt>
                <c:pt idx="262">
                  <c:v>64</c:v>
                </c:pt>
                <c:pt idx="263">
                  <c:v>64</c:v>
                </c:pt>
                <c:pt idx="264">
                  <c:v>65</c:v>
                </c:pt>
                <c:pt idx="265">
                  <c:v>64</c:v>
                </c:pt>
                <c:pt idx="266">
                  <c:v>63</c:v>
                </c:pt>
                <c:pt idx="267">
                  <c:v>64</c:v>
                </c:pt>
                <c:pt idx="268">
                  <c:v>64</c:v>
                </c:pt>
                <c:pt idx="269">
                  <c:v>64</c:v>
                </c:pt>
                <c:pt idx="270">
                  <c:v>63</c:v>
                </c:pt>
                <c:pt idx="271">
                  <c:v>63</c:v>
                </c:pt>
                <c:pt idx="272">
                  <c:v>64</c:v>
                </c:pt>
                <c:pt idx="273">
                  <c:v>64</c:v>
                </c:pt>
                <c:pt idx="274">
                  <c:v>64</c:v>
                </c:pt>
                <c:pt idx="275">
                  <c:v>64</c:v>
                </c:pt>
                <c:pt idx="276">
                  <c:v>64</c:v>
                </c:pt>
                <c:pt idx="277">
                  <c:v>64</c:v>
                </c:pt>
                <c:pt idx="278">
                  <c:v>64</c:v>
                </c:pt>
                <c:pt idx="279">
                  <c:v>64</c:v>
                </c:pt>
                <c:pt idx="280">
                  <c:v>64</c:v>
                </c:pt>
                <c:pt idx="281">
                  <c:v>63</c:v>
                </c:pt>
                <c:pt idx="282">
                  <c:v>65</c:v>
                </c:pt>
                <c:pt idx="283">
                  <c:v>63</c:v>
                </c:pt>
                <c:pt idx="284">
                  <c:v>64</c:v>
                </c:pt>
                <c:pt idx="285">
                  <c:v>64</c:v>
                </c:pt>
                <c:pt idx="286">
                  <c:v>64</c:v>
                </c:pt>
                <c:pt idx="287">
                  <c:v>64</c:v>
                </c:pt>
                <c:pt idx="288">
                  <c:v>64</c:v>
                </c:pt>
                <c:pt idx="289">
                  <c:v>64</c:v>
                </c:pt>
                <c:pt idx="290">
                  <c:v>65</c:v>
                </c:pt>
                <c:pt idx="291">
                  <c:v>63</c:v>
                </c:pt>
                <c:pt idx="292">
                  <c:v>63</c:v>
                </c:pt>
                <c:pt idx="293">
                  <c:v>64</c:v>
                </c:pt>
                <c:pt idx="294">
                  <c:v>64</c:v>
                </c:pt>
                <c:pt idx="295">
                  <c:v>63</c:v>
                </c:pt>
                <c:pt idx="296">
                  <c:v>64</c:v>
                </c:pt>
                <c:pt idx="297">
                  <c:v>64</c:v>
                </c:pt>
                <c:pt idx="298">
                  <c:v>64</c:v>
                </c:pt>
                <c:pt idx="299">
                  <c:v>64</c:v>
                </c:pt>
                <c:pt idx="300">
                  <c:v>64</c:v>
                </c:pt>
                <c:pt idx="301">
                  <c:v>64</c:v>
                </c:pt>
                <c:pt idx="302">
                  <c:v>64</c:v>
                </c:pt>
                <c:pt idx="303">
                  <c:v>62</c:v>
                </c:pt>
                <c:pt idx="304">
                  <c:v>62</c:v>
                </c:pt>
                <c:pt idx="305">
                  <c:v>62</c:v>
                </c:pt>
                <c:pt idx="306">
                  <c:v>64</c:v>
                </c:pt>
                <c:pt idx="307">
                  <c:v>63</c:v>
                </c:pt>
                <c:pt idx="308">
                  <c:v>63</c:v>
                </c:pt>
                <c:pt idx="309">
                  <c:v>63</c:v>
                </c:pt>
                <c:pt idx="310">
                  <c:v>63</c:v>
                </c:pt>
                <c:pt idx="311">
                  <c:v>63</c:v>
                </c:pt>
                <c:pt idx="312">
                  <c:v>64</c:v>
                </c:pt>
                <c:pt idx="313">
                  <c:v>63</c:v>
                </c:pt>
                <c:pt idx="314">
                  <c:v>63</c:v>
                </c:pt>
                <c:pt idx="315">
                  <c:v>64</c:v>
                </c:pt>
                <c:pt idx="316">
                  <c:v>63</c:v>
                </c:pt>
                <c:pt idx="317">
                  <c:v>64</c:v>
                </c:pt>
                <c:pt idx="318">
                  <c:v>64</c:v>
                </c:pt>
                <c:pt idx="319">
                  <c:v>64</c:v>
                </c:pt>
                <c:pt idx="320">
                  <c:v>63</c:v>
                </c:pt>
                <c:pt idx="321">
                  <c:v>64</c:v>
                </c:pt>
                <c:pt idx="322">
                  <c:v>63</c:v>
                </c:pt>
                <c:pt idx="323">
                  <c:v>64</c:v>
                </c:pt>
                <c:pt idx="324">
                  <c:v>63</c:v>
                </c:pt>
                <c:pt idx="325">
                  <c:v>62</c:v>
                </c:pt>
                <c:pt idx="326">
                  <c:v>63</c:v>
                </c:pt>
                <c:pt idx="327">
                  <c:v>63</c:v>
                </c:pt>
                <c:pt idx="328">
                  <c:v>63</c:v>
                </c:pt>
                <c:pt idx="329">
                  <c:v>63</c:v>
                </c:pt>
                <c:pt idx="330">
                  <c:v>63</c:v>
                </c:pt>
                <c:pt idx="331">
                  <c:v>63</c:v>
                </c:pt>
                <c:pt idx="332">
                  <c:v>63</c:v>
                </c:pt>
                <c:pt idx="333">
                  <c:v>63</c:v>
                </c:pt>
                <c:pt idx="334">
                  <c:v>63</c:v>
                </c:pt>
                <c:pt idx="335">
                  <c:v>62</c:v>
                </c:pt>
                <c:pt idx="336">
                  <c:v>63</c:v>
                </c:pt>
                <c:pt idx="337">
                  <c:v>63</c:v>
                </c:pt>
                <c:pt idx="338">
                  <c:v>64</c:v>
                </c:pt>
                <c:pt idx="339">
                  <c:v>64</c:v>
                </c:pt>
                <c:pt idx="340">
                  <c:v>63</c:v>
                </c:pt>
                <c:pt idx="341">
                  <c:v>62</c:v>
                </c:pt>
                <c:pt idx="342">
                  <c:v>63</c:v>
                </c:pt>
                <c:pt idx="343">
                  <c:v>64</c:v>
                </c:pt>
                <c:pt idx="344">
                  <c:v>65</c:v>
                </c:pt>
                <c:pt idx="345">
                  <c:v>63</c:v>
                </c:pt>
                <c:pt idx="346">
                  <c:v>64</c:v>
                </c:pt>
                <c:pt idx="347">
                  <c:v>64</c:v>
                </c:pt>
                <c:pt idx="348">
                  <c:v>64</c:v>
                </c:pt>
                <c:pt idx="349">
                  <c:v>63</c:v>
                </c:pt>
                <c:pt idx="350">
                  <c:v>63</c:v>
                </c:pt>
                <c:pt idx="351">
                  <c:v>63</c:v>
                </c:pt>
                <c:pt idx="352">
                  <c:v>64</c:v>
                </c:pt>
                <c:pt idx="353">
                  <c:v>64</c:v>
                </c:pt>
                <c:pt idx="354">
                  <c:v>64</c:v>
                </c:pt>
                <c:pt idx="355">
                  <c:v>65</c:v>
                </c:pt>
                <c:pt idx="356">
                  <c:v>64</c:v>
                </c:pt>
                <c:pt idx="357">
                  <c:v>65</c:v>
                </c:pt>
                <c:pt idx="358">
                  <c:v>64</c:v>
                </c:pt>
                <c:pt idx="359">
                  <c:v>64</c:v>
                </c:pt>
                <c:pt idx="360">
                  <c:v>64</c:v>
                </c:pt>
                <c:pt idx="361">
                  <c:v>64</c:v>
                </c:pt>
                <c:pt idx="362">
                  <c:v>64</c:v>
                </c:pt>
                <c:pt idx="363">
                  <c:v>64</c:v>
                </c:pt>
                <c:pt idx="364">
                  <c:v>63</c:v>
                </c:pt>
                <c:pt idx="365">
                  <c:v>63</c:v>
                </c:pt>
                <c:pt idx="366">
                  <c:v>63</c:v>
                </c:pt>
                <c:pt idx="367">
                  <c:v>62</c:v>
                </c:pt>
                <c:pt idx="368">
                  <c:v>64</c:v>
                </c:pt>
                <c:pt idx="369">
                  <c:v>63</c:v>
                </c:pt>
                <c:pt idx="370">
                  <c:v>64</c:v>
                </c:pt>
                <c:pt idx="371">
                  <c:v>63</c:v>
                </c:pt>
                <c:pt idx="372">
                  <c:v>64</c:v>
                </c:pt>
                <c:pt idx="373">
                  <c:v>64</c:v>
                </c:pt>
                <c:pt idx="374">
                  <c:v>64</c:v>
                </c:pt>
                <c:pt idx="375">
                  <c:v>64</c:v>
                </c:pt>
                <c:pt idx="376">
                  <c:v>64</c:v>
                </c:pt>
                <c:pt idx="377">
                  <c:v>63</c:v>
                </c:pt>
                <c:pt idx="378">
                  <c:v>64</c:v>
                </c:pt>
                <c:pt idx="379">
                  <c:v>64</c:v>
                </c:pt>
                <c:pt idx="380">
                  <c:v>64</c:v>
                </c:pt>
                <c:pt idx="381">
                  <c:v>64</c:v>
                </c:pt>
                <c:pt idx="382">
                  <c:v>64</c:v>
                </c:pt>
                <c:pt idx="383">
                  <c:v>65</c:v>
                </c:pt>
                <c:pt idx="384">
                  <c:v>63</c:v>
                </c:pt>
                <c:pt idx="385">
                  <c:v>63</c:v>
                </c:pt>
                <c:pt idx="386">
                  <c:v>63</c:v>
                </c:pt>
                <c:pt idx="387">
                  <c:v>63</c:v>
                </c:pt>
                <c:pt idx="388">
                  <c:v>64</c:v>
                </c:pt>
                <c:pt idx="389">
                  <c:v>64</c:v>
                </c:pt>
                <c:pt idx="390">
                  <c:v>63</c:v>
                </c:pt>
                <c:pt idx="391">
                  <c:v>65</c:v>
                </c:pt>
                <c:pt idx="392">
                  <c:v>65</c:v>
                </c:pt>
                <c:pt idx="393">
                  <c:v>64</c:v>
                </c:pt>
                <c:pt idx="394">
                  <c:v>63</c:v>
                </c:pt>
                <c:pt idx="395">
                  <c:v>64</c:v>
                </c:pt>
                <c:pt idx="396">
                  <c:v>64</c:v>
                </c:pt>
                <c:pt idx="397">
                  <c:v>64</c:v>
                </c:pt>
                <c:pt idx="398">
                  <c:v>63</c:v>
                </c:pt>
                <c:pt idx="399">
                  <c:v>64</c:v>
                </c:pt>
                <c:pt idx="400">
                  <c:v>65</c:v>
                </c:pt>
                <c:pt idx="401">
                  <c:v>65</c:v>
                </c:pt>
                <c:pt idx="402">
                  <c:v>65</c:v>
                </c:pt>
                <c:pt idx="403">
                  <c:v>67</c:v>
                </c:pt>
                <c:pt idx="404">
                  <c:v>66</c:v>
                </c:pt>
                <c:pt idx="405">
                  <c:v>66</c:v>
                </c:pt>
                <c:pt idx="406">
                  <c:v>65</c:v>
                </c:pt>
                <c:pt idx="407">
                  <c:v>65</c:v>
                </c:pt>
                <c:pt idx="408">
                  <c:v>65</c:v>
                </c:pt>
                <c:pt idx="409">
                  <c:v>65</c:v>
                </c:pt>
                <c:pt idx="410">
                  <c:v>65</c:v>
                </c:pt>
                <c:pt idx="411">
                  <c:v>66</c:v>
                </c:pt>
                <c:pt idx="412">
                  <c:v>65</c:v>
                </c:pt>
                <c:pt idx="413">
                  <c:v>65</c:v>
                </c:pt>
                <c:pt idx="414">
                  <c:v>64</c:v>
                </c:pt>
                <c:pt idx="415">
                  <c:v>64</c:v>
                </c:pt>
                <c:pt idx="416">
                  <c:v>65</c:v>
                </c:pt>
                <c:pt idx="417">
                  <c:v>65</c:v>
                </c:pt>
                <c:pt idx="418">
                  <c:v>65</c:v>
                </c:pt>
                <c:pt idx="419">
                  <c:v>65</c:v>
                </c:pt>
                <c:pt idx="420">
                  <c:v>65</c:v>
                </c:pt>
                <c:pt idx="421">
                  <c:v>65</c:v>
                </c:pt>
                <c:pt idx="422">
                  <c:v>65</c:v>
                </c:pt>
                <c:pt idx="423">
                  <c:v>65</c:v>
                </c:pt>
                <c:pt idx="424">
                  <c:v>64</c:v>
                </c:pt>
                <c:pt idx="425">
                  <c:v>64</c:v>
                </c:pt>
                <c:pt idx="426">
                  <c:v>64</c:v>
                </c:pt>
                <c:pt idx="427">
                  <c:v>65</c:v>
                </c:pt>
                <c:pt idx="428">
                  <c:v>64</c:v>
                </c:pt>
                <c:pt idx="429">
                  <c:v>64</c:v>
                </c:pt>
                <c:pt idx="430">
                  <c:v>64</c:v>
                </c:pt>
                <c:pt idx="431">
                  <c:v>64</c:v>
                </c:pt>
                <c:pt idx="432">
                  <c:v>65</c:v>
                </c:pt>
                <c:pt idx="433">
                  <c:v>65</c:v>
                </c:pt>
                <c:pt idx="434">
                  <c:v>65</c:v>
                </c:pt>
                <c:pt idx="435">
                  <c:v>64</c:v>
                </c:pt>
                <c:pt idx="436">
                  <c:v>65</c:v>
                </c:pt>
                <c:pt idx="437">
                  <c:v>65</c:v>
                </c:pt>
                <c:pt idx="438">
                  <c:v>65</c:v>
                </c:pt>
                <c:pt idx="439">
                  <c:v>65</c:v>
                </c:pt>
                <c:pt idx="440">
                  <c:v>65</c:v>
                </c:pt>
                <c:pt idx="441">
                  <c:v>64</c:v>
                </c:pt>
                <c:pt idx="442">
                  <c:v>63</c:v>
                </c:pt>
                <c:pt idx="443">
                  <c:v>64</c:v>
                </c:pt>
                <c:pt idx="444">
                  <c:v>64</c:v>
                </c:pt>
                <c:pt idx="445">
                  <c:v>64</c:v>
                </c:pt>
                <c:pt idx="446">
                  <c:v>65</c:v>
                </c:pt>
                <c:pt idx="447">
                  <c:v>63</c:v>
                </c:pt>
                <c:pt idx="448">
                  <c:v>62</c:v>
                </c:pt>
                <c:pt idx="449">
                  <c:v>62</c:v>
                </c:pt>
                <c:pt idx="450">
                  <c:v>65</c:v>
                </c:pt>
                <c:pt idx="451">
                  <c:v>64</c:v>
                </c:pt>
                <c:pt idx="452">
                  <c:v>64</c:v>
                </c:pt>
                <c:pt idx="453">
                  <c:v>64</c:v>
                </c:pt>
                <c:pt idx="454">
                  <c:v>65</c:v>
                </c:pt>
                <c:pt idx="455">
                  <c:v>65</c:v>
                </c:pt>
                <c:pt idx="456">
                  <c:v>65</c:v>
                </c:pt>
                <c:pt idx="457">
                  <c:v>64</c:v>
                </c:pt>
                <c:pt idx="458">
                  <c:v>66</c:v>
                </c:pt>
                <c:pt idx="459">
                  <c:v>67</c:v>
                </c:pt>
                <c:pt idx="460">
                  <c:v>66</c:v>
                </c:pt>
                <c:pt idx="461">
                  <c:v>66</c:v>
                </c:pt>
                <c:pt idx="462">
                  <c:v>65</c:v>
                </c:pt>
                <c:pt idx="463">
                  <c:v>65</c:v>
                </c:pt>
                <c:pt idx="464">
                  <c:v>65</c:v>
                </c:pt>
                <c:pt idx="465">
                  <c:v>65</c:v>
                </c:pt>
                <c:pt idx="466">
                  <c:v>66</c:v>
                </c:pt>
                <c:pt idx="467">
                  <c:v>65</c:v>
                </c:pt>
                <c:pt idx="468">
                  <c:v>65</c:v>
                </c:pt>
                <c:pt idx="469">
                  <c:v>64</c:v>
                </c:pt>
                <c:pt idx="470">
                  <c:v>65</c:v>
                </c:pt>
                <c:pt idx="471">
                  <c:v>65</c:v>
                </c:pt>
                <c:pt idx="472">
                  <c:v>64</c:v>
                </c:pt>
                <c:pt idx="473">
                  <c:v>65</c:v>
                </c:pt>
                <c:pt idx="474">
                  <c:v>65</c:v>
                </c:pt>
                <c:pt idx="475">
                  <c:v>65</c:v>
                </c:pt>
                <c:pt idx="476">
                  <c:v>65</c:v>
                </c:pt>
                <c:pt idx="477">
                  <c:v>65</c:v>
                </c:pt>
                <c:pt idx="478">
                  <c:v>65</c:v>
                </c:pt>
                <c:pt idx="479">
                  <c:v>65</c:v>
                </c:pt>
                <c:pt idx="480">
                  <c:v>65</c:v>
                </c:pt>
                <c:pt idx="481">
                  <c:v>64</c:v>
                </c:pt>
                <c:pt idx="482">
                  <c:v>63</c:v>
                </c:pt>
                <c:pt idx="483">
                  <c:v>65</c:v>
                </c:pt>
                <c:pt idx="484">
                  <c:v>66</c:v>
                </c:pt>
                <c:pt idx="485">
                  <c:v>66</c:v>
                </c:pt>
                <c:pt idx="486">
                  <c:v>65</c:v>
                </c:pt>
                <c:pt idx="487">
                  <c:v>66</c:v>
                </c:pt>
                <c:pt idx="488">
                  <c:v>63</c:v>
                </c:pt>
                <c:pt idx="489">
                  <c:v>64</c:v>
                </c:pt>
                <c:pt idx="490">
                  <c:v>65</c:v>
                </c:pt>
                <c:pt idx="491">
                  <c:v>63</c:v>
                </c:pt>
                <c:pt idx="492">
                  <c:v>64</c:v>
                </c:pt>
                <c:pt idx="493">
                  <c:v>65</c:v>
                </c:pt>
                <c:pt idx="494">
                  <c:v>66</c:v>
                </c:pt>
                <c:pt idx="495">
                  <c:v>66</c:v>
                </c:pt>
                <c:pt idx="496">
                  <c:v>65</c:v>
                </c:pt>
                <c:pt idx="497">
                  <c:v>65</c:v>
                </c:pt>
                <c:pt idx="498">
                  <c:v>64</c:v>
                </c:pt>
                <c:pt idx="499">
                  <c:v>64</c:v>
                </c:pt>
                <c:pt idx="500">
                  <c:v>66</c:v>
                </c:pt>
                <c:pt idx="501">
                  <c:v>66</c:v>
                </c:pt>
                <c:pt idx="502">
                  <c:v>65</c:v>
                </c:pt>
                <c:pt idx="503">
                  <c:v>66</c:v>
                </c:pt>
                <c:pt idx="504">
                  <c:v>65</c:v>
                </c:pt>
                <c:pt idx="505">
                  <c:v>64</c:v>
                </c:pt>
                <c:pt idx="506">
                  <c:v>65</c:v>
                </c:pt>
                <c:pt idx="507">
                  <c:v>63</c:v>
                </c:pt>
                <c:pt idx="508">
                  <c:v>66</c:v>
                </c:pt>
                <c:pt idx="509">
                  <c:v>65</c:v>
                </c:pt>
                <c:pt idx="510">
                  <c:v>66</c:v>
                </c:pt>
                <c:pt idx="511">
                  <c:v>65</c:v>
                </c:pt>
                <c:pt idx="512">
                  <c:v>65</c:v>
                </c:pt>
                <c:pt idx="513">
                  <c:v>66</c:v>
                </c:pt>
                <c:pt idx="514">
                  <c:v>65</c:v>
                </c:pt>
                <c:pt idx="515">
                  <c:v>65</c:v>
                </c:pt>
                <c:pt idx="516">
                  <c:v>66</c:v>
                </c:pt>
                <c:pt idx="517">
                  <c:v>66</c:v>
                </c:pt>
                <c:pt idx="518">
                  <c:v>66</c:v>
                </c:pt>
                <c:pt idx="519">
                  <c:v>66</c:v>
                </c:pt>
                <c:pt idx="520">
                  <c:v>66</c:v>
                </c:pt>
                <c:pt idx="521">
                  <c:v>67</c:v>
                </c:pt>
                <c:pt idx="522">
                  <c:v>67</c:v>
                </c:pt>
                <c:pt idx="523">
                  <c:v>66</c:v>
                </c:pt>
                <c:pt idx="524">
                  <c:v>66</c:v>
                </c:pt>
                <c:pt idx="525">
                  <c:v>66</c:v>
                </c:pt>
                <c:pt idx="526">
                  <c:v>67</c:v>
                </c:pt>
                <c:pt idx="527">
                  <c:v>67</c:v>
                </c:pt>
                <c:pt idx="528">
                  <c:v>68</c:v>
                </c:pt>
                <c:pt idx="529">
                  <c:v>66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66</c:v>
                </c:pt>
                <c:pt idx="535">
                  <c:v>69</c:v>
                </c:pt>
                <c:pt idx="536">
                  <c:v>67</c:v>
                </c:pt>
                <c:pt idx="537">
                  <c:v>67</c:v>
                </c:pt>
                <c:pt idx="538">
                  <c:v>66</c:v>
                </c:pt>
                <c:pt idx="539">
                  <c:v>65</c:v>
                </c:pt>
                <c:pt idx="540">
                  <c:v>66</c:v>
                </c:pt>
                <c:pt idx="541">
                  <c:v>66</c:v>
                </c:pt>
                <c:pt idx="542">
                  <c:v>65</c:v>
                </c:pt>
                <c:pt idx="543">
                  <c:v>63</c:v>
                </c:pt>
                <c:pt idx="544">
                  <c:v>68</c:v>
                </c:pt>
                <c:pt idx="545">
                  <c:v>68</c:v>
                </c:pt>
                <c:pt idx="546">
                  <c:v>66</c:v>
                </c:pt>
                <c:pt idx="547">
                  <c:v>66</c:v>
                </c:pt>
                <c:pt idx="548">
                  <c:v>66</c:v>
                </c:pt>
                <c:pt idx="549">
                  <c:v>66</c:v>
                </c:pt>
                <c:pt idx="550">
                  <c:v>66</c:v>
                </c:pt>
                <c:pt idx="551">
                  <c:v>66</c:v>
                </c:pt>
                <c:pt idx="552">
                  <c:v>66</c:v>
                </c:pt>
                <c:pt idx="553">
                  <c:v>64</c:v>
                </c:pt>
                <c:pt idx="554">
                  <c:v>68</c:v>
                </c:pt>
                <c:pt idx="555">
                  <c:v>67</c:v>
                </c:pt>
                <c:pt idx="556">
                  <c:v>66</c:v>
                </c:pt>
                <c:pt idx="557">
                  <c:v>63</c:v>
                </c:pt>
                <c:pt idx="558">
                  <c:v>66</c:v>
                </c:pt>
                <c:pt idx="559">
                  <c:v>66</c:v>
                </c:pt>
                <c:pt idx="560">
                  <c:v>65</c:v>
                </c:pt>
                <c:pt idx="561">
                  <c:v>62</c:v>
                </c:pt>
                <c:pt idx="562">
                  <c:v>61</c:v>
                </c:pt>
                <c:pt idx="563">
                  <c:v>67</c:v>
                </c:pt>
                <c:pt idx="564">
                  <c:v>66</c:v>
                </c:pt>
                <c:pt idx="565">
                  <c:v>61</c:v>
                </c:pt>
                <c:pt idx="566">
                  <c:v>62</c:v>
                </c:pt>
                <c:pt idx="567">
                  <c:v>68</c:v>
                </c:pt>
                <c:pt idx="568">
                  <c:v>68</c:v>
                </c:pt>
                <c:pt idx="569">
                  <c:v>67</c:v>
                </c:pt>
                <c:pt idx="570">
                  <c:v>66</c:v>
                </c:pt>
                <c:pt idx="571">
                  <c:v>66</c:v>
                </c:pt>
                <c:pt idx="572">
                  <c:v>66</c:v>
                </c:pt>
                <c:pt idx="573">
                  <c:v>66</c:v>
                </c:pt>
                <c:pt idx="574">
                  <c:v>68</c:v>
                </c:pt>
                <c:pt idx="575">
                  <c:v>69</c:v>
                </c:pt>
                <c:pt idx="576">
                  <c:v>69</c:v>
                </c:pt>
                <c:pt idx="577">
                  <c:v>69</c:v>
                </c:pt>
                <c:pt idx="578">
                  <c:v>71</c:v>
                </c:pt>
                <c:pt idx="579">
                  <c:v>71</c:v>
                </c:pt>
                <c:pt idx="580">
                  <c:v>71</c:v>
                </c:pt>
                <c:pt idx="581">
                  <c:v>70</c:v>
                </c:pt>
                <c:pt idx="582">
                  <c:v>69</c:v>
                </c:pt>
                <c:pt idx="583">
                  <c:v>70</c:v>
                </c:pt>
                <c:pt idx="584">
                  <c:v>70</c:v>
                </c:pt>
                <c:pt idx="585">
                  <c:v>68</c:v>
                </c:pt>
                <c:pt idx="586">
                  <c:v>66</c:v>
                </c:pt>
                <c:pt idx="587">
                  <c:v>69</c:v>
                </c:pt>
                <c:pt idx="588">
                  <c:v>69</c:v>
                </c:pt>
                <c:pt idx="589">
                  <c:v>67</c:v>
                </c:pt>
                <c:pt idx="590">
                  <c:v>66</c:v>
                </c:pt>
                <c:pt idx="591">
                  <c:v>67</c:v>
                </c:pt>
                <c:pt idx="592">
                  <c:v>70</c:v>
                </c:pt>
                <c:pt idx="593">
                  <c:v>68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68</c:v>
                </c:pt>
                <c:pt idx="598">
                  <c:v>67</c:v>
                </c:pt>
                <c:pt idx="599">
                  <c:v>67</c:v>
                </c:pt>
                <c:pt idx="600">
                  <c:v>68</c:v>
                </c:pt>
                <c:pt idx="601">
                  <c:v>68</c:v>
                </c:pt>
                <c:pt idx="602">
                  <c:v>67</c:v>
                </c:pt>
                <c:pt idx="603">
                  <c:v>65</c:v>
                </c:pt>
                <c:pt idx="604">
                  <c:v>66</c:v>
                </c:pt>
                <c:pt idx="605">
                  <c:v>67</c:v>
                </c:pt>
                <c:pt idx="606">
                  <c:v>66</c:v>
                </c:pt>
                <c:pt idx="607">
                  <c:v>66</c:v>
                </c:pt>
                <c:pt idx="608">
                  <c:v>66</c:v>
                </c:pt>
                <c:pt idx="609">
                  <c:v>66</c:v>
                </c:pt>
                <c:pt idx="610">
                  <c:v>66</c:v>
                </c:pt>
                <c:pt idx="611">
                  <c:v>66</c:v>
                </c:pt>
                <c:pt idx="612">
                  <c:v>66</c:v>
                </c:pt>
                <c:pt idx="613">
                  <c:v>63</c:v>
                </c:pt>
                <c:pt idx="614">
                  <c:v>65</c:v>
                </c:pt>
                <c:pt idx="615">
                  <c:v>69</c:v>
                </c:pt>
                <c:pt idx="616">
                  <c:v>67</c:v>
                </c:pt>
                <c:pt idx="617">
                  <c:v>67</c:v>
                </c:pt>
                <c:pt idx="618">
                  <c:v>66</c:v>
                </c:pt>
                <c:pt idx="619">
                  <c:v>66</c:v>
                </c:pt>
                <c:pt idx="620">
                  <c:v>68</c:v>
                </c:pt>
                <c:pt idx="621">
                  <c:v>66</c:v>
                </c:pt>
                <c:pt idx="622">
                  <c:v>69</c:v>
                </c:pt>
                <c:pt idx="623">
                  <c:v>69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68</c:v>
                </c:pt>
                <c:pt idx="628">
                  <c:v>66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68</c:v>
                </c:pt>
                <c:pt idx="634">
                  <c:v>69</c:v>
                </c:pt>
                <c:pt idx="635">
                  <c:v>68</c:v>
                </c:pt>
                <c:pt idx="636">
                  <c:v>66</c:v>
                </c:pt>
                <c:pt idx="637">
                  <c:v>67</c:v>
                </c:pt>
                <c:pt idx="638">
                  <c:v>67</c:v>
                </c:pt>
                <c:pt idx="639">
                  <c:v>66</c:v>
                </c:pt>
                <c:pt idx="640">
                  <c:v>66</c:v>
                </c:pt>
                <c:pt idx="641">
                  <c:v>66</c:v>
                </c:pt>
                <c:pt idx="642">
                  <c:v>67</c:v>
                </c:pt>
                <c:pt idx="643">
                  <c:v>63</c:v>
                </c:pt>
                <c:pt idx="644">
                  <c:v>62</c:v>
                </c:pt>
                <c:pt idx="645">
                  <c:v>68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66</c:v>
                </c:pt>
                <c:pt idx="650">
                  <c:v>64</c:v>
                </c:pt>
                <c:pt idx="651">
                  <c:v>66</c:v>
                </c:pt>
                <c:pt idx="652">
                  <c:v>65</c:v>
                </c:pt>
                <c:pt idx="653">
                  <c:v>63</c:v>
                </c:pt>
                <c:pt idx="654">
                  <c:v>69</c:v>
                </c:pt>
                <c:pt idx="655">
                  <c:v>67</c:v>
                </c:pt>
                <c:pt idx="656">
                  <c:v>66</c:v>
                </c:pt>
                <c:pt idx="657">
                  <c:v>65</c:v>
                </c:pt>
                <c:pt idx="658">
                  <c:v>67</c:v>
                </c:pt>
                <c:pt idx="659">
                  <c:v>66</c:v>
                </c:pt>
                <c:pt idx="660">
                  <c:v>62</c:v>
                </c:pt>
                <c:pt idx="661">
                  <c:v>66</c:v>
                </c:pt>
                <c:pt idx="662">
                  <c:v>68</c:v>
                </c:pt>
                <c:pt idx="663">
                  <c:v>67</c:v>
                </c:pt>
                <c:pt idx="664">
                  <c:v>67</c:v>
                </c:pt>
                <c:pt idx="665">
                  <c:v>64</c:v>
                </c:pt>
                <c:pt idx="666">
                  <c:v>61</c:v>
                </c:pt>
                <c:pt idx="667">
                  <c:v>67</c:v>
                </c:pt>
                <c:pt idx="668">
                  <c:v>69</c:v>
                </c:pt>
                <c:pt idx="669">
                  <c:v>68</c:v>
                </c:pt>
                <c:pt idx="670">
                  <c:v>68</c:v>
                </c:pt>
                <c:pt idx="671">
                  <c:v>67</c:v>
                </c:pt>
                <c:pt idx="672">
                  <c:v>68</c:v>
                </c:pt>
                <c:pt idx="673">
                  <c:v>68</c:v>
                </c:pt>
                <c:pt idx="674">
                  <c:v>68</c:v>
                </c:pt>
                <c:pt idx="675">
                  <c:v>69</c:v>
                </c:pt>
                <c:pt idx="676">
                  <c:v>69</c:v>
                </c:pt>
                <c:pt idx="677">
                  <c:v>69</c:v>
                </c:pt>
                <c:pt idx="678">
                  <c:v>69</c:v>
                </c:pt>
                <c:pt idx="679">
                  <c:v>67</c:v>
                </c:pt>
                <c:pt idx="680">
                  <c:v>68</c:v>
                </c:pt>
                <c:pt idx="681">
                  <c:v>68</c:v>
                </c:pt>
                <c:pt idx="682">
                  <c:v>68</c:v>
                </c:pt>
                <c:pt idx="683">
                  <c:v>69</c:v>
                </c:pt>
                <c:pt idx="684">
                  <c:v>69</c:v>
                </c:pt>
                <c:pt idx="685">
                  <c:v>69</c:v>
                </c:pt>
                <c:pt idx="686">
                  <c:v>68</c:v>
                </c:pt>
                <c:pt idx="687">
                  <c:v>68</c:v>
                </c:pt>
                <c:pt idx="688">
                  <c:v>69</c:v>
                </c:pt>
                <c:pt idx="689">
                  <c:v>68</c:v>
                </c:pt>
                <c:pt idx="690">
                  <c:v>69</c:v>
                </c:pt>
                <c:pt idx="691">
                  <c:v>68</c:v>
                </c:pt>
                <c:pt idx="692">
                  <c:v>68</c:v>
                </c:pt>
                <c:pt idx="693">
                  <c:v>68</c:v>
                </c:pt>
                <c:pt idx="694">
                  <c:v>69</c:v>
                </c:pt>
                <c:pt idx="695">
                  <c:v>69</c:v>
                </c:pt>
                <c:pt idx="696">
                  <c:v>69</c:v>
                </c:pt>
                <c:pt idx="697">
                  <c:v>68</c:v>
                </c:pt>
                <c:pt idx="698">
                  <c:v>68</c:v>
                </c:pt>
                <c:pt idx="699">
                  <c:v>68</c:v>
                </c:pt>
                <c:pt idx="700">
                  <c:v>68</c:v>
                </c:pt>
                <c:pt idx="701">
                  <c:v>68</c:v>
                </c:pt>
                <c:pt idx="702">
                  <c:v>68</c:v>
                </c:pt>
                <c:pt idx="703">
                  <c:v>69</c:v>
                </c:pt>
                <c:pt idx="704">
                  <c:v>68</c:v>
                </c:pt>
                <c:pt idx="705">
                  <c:v>68</c:v>
                </c:pt>
                <c:pt idx="706">
                  <c:v>68</c:v>
                </c:pt>
                <c:pt idx="707">
                  <c:v>70</c:v>
                </c:pt>
                <c:pt idx="708">
                  <c:v>70</c:v>
                </c:pt>
                <c:pt idx="709">
                  <c:v>70</c:v>
                </c:pt>
                <c:pt idx="710">
                  <c:v>71</c:v>
                </c:pt>
                <c:pt idx="711">
                  <c:v>70</c:v>
                </c:pt>
                <c:pt idx="712">
                  <c:v>71</c:v>
                </c:pt>
                <c:pt idx="713">
                  <c:v>71</c:v>
                </c:pt>
                <c:pt idx="714">
                  <c:v>70</c:v>
                </c:pt>
                <c:pt idx="715">
                  <c:v>70</c:v>
                </c:pt>
                <c:pt idx="716">
                  <c:v>71</c:v>
                </c:pt>
                <c:pt idx="717">
                  <c:v>70</c:v>
                </c:pt>
                <c:pt idx="718">
                  <c:v>71</c:v>
                </c:pt>
                <c:pt idx="719">
                  <c:v>70</c:v>
                </c:pt>
                <c:pt idx="720">
                  <c:v>71</c:v>
                </c:pt>
                <c:pt idx="721">
                  <c:v>71</c:v>
                </c:pt>
                <c:pt idx="722">
                  <c:v>71</c:v>
                </c:pt>
                <c:pt idx="723">
                  <c:v>71</c:v>
                </c:pt>
                <c:pt idx="724">
                  <c:v>70</c:v>
                </c:pt>
                <c:pt idx="725">
                  <c:v>70</c:v>
                </c:pt>
                <c:pt idx="726">
                  <c:v>70</c:v>
                </c:pt>
                <c:pt idx="727">
                  <c:v>70</c:v>
                </c:pt>
                <c:pt idx="728">
                  <c:v>69</c:v>
                </c:pt>
                <c:pt idx="729">
                  <c:v>71</c:v>
                </c:pt>
                <c:pt idx="730">
                  <c:v>69</c:v>
                </c:pt>
                <c:pt idx="731">
                  <c:v>67</c:v>
                </c:pt>
                <c:pt idx="732">
                  <c:v>69</c:v>
                </c:pt>
                <c:pt idx="733">
                  <c:v>70</c:v>
                </c:pt>
                <c:pt idx="734">
                  <c:v>70</c:v>
                </c:pt>
                <c:pt idx="735">
                  <c:v>70</c:v>
                </c:pt>
                <c:pt idx="736">
                  <c:v>70</c:v>
                </c:pt>
                <c:pt idx="737">
                  <c:v>71</c:v>
                </c:pt>
                <c:pt idx="738">
                  <c:v>71</c:v>
                </c:pt>
                <c:pt idx="739">
                  <c:v>71</c:v>
                </c:pt>
                <c:pt idx="740">
                  <c:v>70</c:v>
                </c:pt>
                <c:pt idx="741">
                  <c:v>71</c:v>
                </c:pt>
                <c:pt idx="742">
                  <c:v>70</c:v>
                </c:pt>
                <c:pt idx="743">
                  <c:v>66</c:v>
                </c:pt>
                <c:pt idx="744">
                  <c:v>70</c:v>
                </c:pt>
                <c:pt idx="745">
                  <c:v>72</c:v>
                </c:pt>
                <c:pt idx="746">
                  <c:v>71</c:v>
                </c:pt>
                <c:pt idx="747">
                  <c:v>70</c:v>
                </c:pt>
                <c:pt idx="748">
                  <c:v>70</c:v>
                </c:pt>
                <c:pt idx="749">
                  <c:v>69</c:v>
                </c:pt>
                <c:pt idx="750">
                  <c:v>70</c:v>
                </c:pt>
                <c:pt idx="751">
                  <c:v>69</c:v>
                </c:pt>
                <c:pt idx="752">
                  <c:v>69</c:v>
                </c:pt>
                <c:pt idx="753">
                  <c:v>70</c:v>
                </c:pt>
                <c:pt idx="754">
                  <c:v>69</c:v>
                </c:pt>
                <c:pt idx="755">
                  <c:v>72</c:v>
                </c:pt>
                <c:pt idx="756">
                  <c:v>71</c:v>
                </c:pt>
                <c:pt idx="757">
                  <c:v>69</c:v>
                </c:pt>
                <c:pt idx="758">
                  <c:v>69</c:v>
                </c:pt>
                <c:pt idx="759">
                  <c:v>71</c:v>
                </c:pt>
                <c:pt idx="760">
                  <c:v>70</c:v>
                </c:pt>
                <c:pt idx="761">
                  <c:v>68</c:v>
                </c:pt>
                <c:pt idx="762">
                  <c:v>69</c:v>
                </c:pt>
                <c:pt idx="763">
                  <c:v>71</c:v>
                </c:pt>
                <c:pt idx="764">
                  <c:v>71</c:v>
                </c:pt>
                <c:pt idx="765">
                  <c:v>70</c:v>
                </c:pt>
                <c:pt idx="766">
                  <c:v>69</c:v>
                </c:pt>
                <c:pt idx="767">
                  <c:v>70</c:v>
                </c:pt>
                <c:pt idx="768">
                  <c:v>70</c:v>
                </c:pt>
                <c:pt idx="769">
                  <c:v>71</c:v>
                </c:pt>
                <c:pt idx="770">
                  <c:v>70</c:v>
                </c:pt>
                <c:pt idx="771">
                  <c:v>68</c:v>
                </c:pt>
                <c:pt idx="772">
                  <c:v>69</c:v>
                </c:pt>
                <c:pt idx="773">
                  <c:v>72</c:v>
                </c:pt>
                <c:pt idx="774">
                  <c:v>71</c:v>
                </c:pt>
                <c:pt idx="775">
                  <c:v>71</c:v>
                </c:pt>
                <c:pt idx="776">
                  <c:v>71</c:v>
                </c:pt>
                <c:pt idx="777">
                  <c:v>69</c:v>
                </c:pt>
                <c:pt idx="778">
                  <c:v>68</c:v>
                </c:pt>
                <c:pt idx="779">
                  <c:v>68</c:v>
                </c:pt>
                <c:pt idx="780">
                  <c:v>71</c:v>
                </c:pt>
                <c:pt idx="781">
                  <c:v>70</c:v>
                </c:pt>
                <c:pt idx="782">
                  <c:v>69</c:v>
                </c:pt>
                <c:pt idx="783">
                  <c:v>70</c:v>
                </c:pt>
                <c:pt idx="784">
                  <c:v>69</c:v>
                </c:pt>
                <c:pt idx="785">
                  <c:v>71</c:v>
                </c:pt>
                <c:pt idx="786">
                  <c:v>71</c:v>
                </c:pt>
                <c:pt idx="787">
                  <c:v>71</c:v>
                </c:pt>
                <c:pt idx="788">
                  <c:v>72</c:v>
                </c:pt>
                <c:pt idx="789">
                  <c:v>71</c:v>
                </c:pt>
                <c:pt idx="790">
                  <c:v>70</c:v>
                </c:pt>
                <c:pt idx="791">
                  <c:v>70</c:v>
                </c:pt>
                <c:pt idx="792">
                  <c:v>69</c:v>
                </c:pt>
                <c:pt idx="793">
                  <c:v>70</c:v>
                </c:pt>
                <c:pt idx="794">
                  <c:v>71</c:v>
                </c:pt>
                <c:pt idx="795">
                  <c:v>71</c:v>
                </c:pt>
                <c:pt idx="796">
                  <c:v>69</c:v>
                </c:pt>
                <c:pt idx="797">
                  <c:v>70</c:v>
                </c:pt>
                <c:pt idx="798">
                  <c:v>71</c:v>
                </c:pt>
                <c:pt idx="799">
                  <c:v>69</c:v>
                </c:pt>
                <c:pt idx="800">
                  <c:v>68</c:v>
                </c:pt>
                <c:pt idx="801">
                  <c:v>69</c:v>
                </c:pt>
                <c:pt idx="802">
                  <c:v>70</c:v>
                </c:pt>
                <c:pt idx="803">
                  <c:v>69</c:v>
                </c:pt>
                <c:pt idx="804">
                  <c:v>68</c:v>
                </c:pt>
                <c:pt idx="805">
                  <c:v>71</c:v>
                </c:pt>
                <c:pt idx="806">
                  <c:v>70</c:v>
                </c:pt>
                <c:pt idx="807">
                  <c:v>70</c:v>
                </c:pt>
                <c:pt idx="808">
                  <c:v>70</c:v>
                </c:pt>
                <c:pt idx="809">
                  <c:v>71</c:v>
                </c:pt>
                <c:pt idx="810">
                  <c:v>73</c:v>
                </c:pt>
                <c:pt idx="811">
                  <c:v>73</c:v>
                </c:pt>
                <c:pt idx="812">
                  <c:v>71</c:v>
                </c:pt>
                <c:pt idx="813">
                  <c:v>74</c:v>
                </c:pt>
                <c:pt idx="814">
                  <c:v>75</c:v>
                </c:pt>
                <c:pt idx="815">
                  <c:v>74</c:v>
                </c:pt>
                <c:pt idx="816">
                  <c:v>73</c:v>
                </c:pt>
                <c:pt idx="817">
                  <c:v>73</c:v>
                </c:pt>
                <c:pt idx="818">
                  <c:v>73</c:v>
                </c:pt>
                <c:pt idx="819">
                  <c:v>72</c:v>
                </c:pt>
                <c:pt idx="820">
                  <c:v>71</c:v>
                </c:pt>
                <c:pt idx="821">
                  <c:v>75</c:v>
                </c:pt>
                <c:pt idx="822">
                  <c:v>74</c:v>
                </c:pt>
                <c:pt idx="823">
                  <c:v>73</c:v>
                </c:pt>
                <c:pt idx="824">
                  <c:v>73</c:v>
                </c:pt>
                <c:pt idx="825">
                  <c:v>73</c:v>
                </c:pt>
                <c:pt idx="826">
                  <c:v>73</c:v>
                </c:pt>
                <c:pt idx="827">
                  <c:v>71</c:v>
                </c:pt>
                <c:pt idx="828">
                  <c:v>75</c:v>
                </c:pt>
                <c:pt idx="829">
                  <c:v>75</c:v>
                </c:pt>
                <c:pt idx="830">
                  <c:v>74</c:v>
                </c:pt>
                <c:pt idx="831">
                  <c:v>74</c:v>
                </c:pt>
                <c:pt idx="832">
                  <c:v>74</c:v>
                </c:pt>
                <c:pt idx="833">
                  <c:v>74</c:v>
                </c:pt>
                <c:pt idx="834">
                  <c:v>74</c:v>
                </c:pt>
                <c:pt idx="835">
                  <c:v>73</c:v>
                </c:pt>
                <c:pt idx="836">
                  <c:v>74</c:v>
                </c:pt>
                <c:pt idx="837">
                  <c:v>74</c:v>
                </c:pt>
                <c:pt idx="838">
                  <c:v>73</c:v>
                </c:pt>
                <c:pt idx="839">
                  <c:v>74</c:v>
                </c:pt>
                <c:pt idx="840">
                  <c:v>74</c:v>
                </c:pt>
                <c:pt idx="841">
                  <c:v>71</c:v>
                </c:pt>
                <c:pt idx="842">
                  <c:v>74</c:v>
                </c:pt>
                <c:pt idx="843">
                  <c:v>75</c:v>
                </c:pt>
                <c:pt idx="844">
                  <c:v>74</c:v>
                </c:pt>
                <c:pt idx="845">
                  <c:v>75</c:v>
                </c:pt>
                <c:pt idx="846">
                  <c:v>75</c:v>
                </c:pt>
                <c:pt idx="847">
                  <c:v>76</c:v>
                </c:pt>
                <c:pt idx="848">
                  <c:v>75</c:v>
                </c:pt>
                <c:pt idx="849">
                  <c:v>75</c:v>
                </c:pt>
                <c:pt idx="850">
                  <c:v>76</c:v>
                </c:pt>
                <c:pt idx="851">
                  <c:v>76</c:v>
                </c:pt>
                <c:pt idx="852">
                  <c:v>76</c:v>
                </c:pt>
                <c:pt idx="853">
                  <c:v>76</c:v>
                </c:pt>
                <c:pt idx="854">
                  <c:v>77</c:v>
                </c:pt>
                <c:pt idx="855">
                  <c:v>77</c:v>
                </c:pt>
                <c:pt idx="856">
                  <c:v>75</c:v>
                </c:pt>
                <c:pt idx="857">
                  <c:v>76</c:v>
                </c:pt>
                <c:pt idx="858">
                  <c:v>76</c:v>
                </c:pt>
                <c:pt idx="859">
                  <c:v>76</c:v>
                </c:pt>
                <c:pt idx="860">
                  <c:v>76</c:v>
                </c:pt>
                <c:pt idx="861">
                  <c:v>75</c:v>
                </c:pt>
                <c:pt idx="862">
                  <c:v>75</c:v>
                </c:pt>
                <c:pt idx="863">
                  <c:v>77</c:v>
                </c:pt>
                <c:pt idx="864">
                  <c:v>75</c:v>
                </c:pt>
                <c:pt idx="865">
                  <c:v>75</c:v>
                </c:pt>
                <c:pt idx="866">
                  <c:v>74</c:v>
                </c:pt>
                <c:pt idx="867">
                  <c:v>73</c:v>
                </c:pt>
                <c:pt idx="868">
                  <c:v>74</c:v>
                </c:pt>
                <c:pt idx="869">
                  <c:v>73</c:v>
                </c:pt>
                <c:pt idx="870">
                  <c:v>74</c:v>
                </c:pt>
                <c:pt idx="871">
                  <c:v>72</c:v>
                </c:pt>
                <c:pt idx="872">
                  <c:v>72</c:v>
                </c:pt>
                <c:pt idx="873">
                  <c:v>73</c:v>
                </c:pt>
                <c:pt idx="874">
                  <c:v>71</c:v>
                </c:pt>
                <c:pt idx="875">
                  <c:v>69</c:v>
                </c:pt>
                <c:pt idx="876">
                  <c:v>69</c:v>
                </c:pt>
                <c:pt idx="877">
                  <c:v>68</c:v>
                </c:pt>
                <c:pt idx="878">
                  <c:v>68</c:v>
                </c:pt>
                <c:pt idx="879">
                  <c:v>70</c:v>
                </c:pt>
                <c:pt idx="880">
                  <c:v>70</c:v>
                </c:pt>
                <c:pt idx="881">
                  <c:v>69</c:v>
                </c:pt>
                <c:pt idx="882">
                  <c:v>70</c:v>
                </c:pt>
                <c:pt idx="883">
                  <c:v>69</c:v>
                </c:pt>
                <c:pt idx="884">
                  <c:v>69</c:v>
                </c:pt>
                <c:pt idx="885">
                  <c:v>70</c:v>
                </c:pt>
                <c:pt idx="886">
                  <c:v>70</c:v>
                </c:pt>
                <c:pt idx="887">
                  <c:v>69</c:v>
                </c:pt>
                <c:pt idx="888">
                  <c:v>70</c:v>
                </c:pt>
                <c:pt idx="889">
                  <c:v>70</c:v>
                </c:pt>
                <c:pt idx="890">
                  <c:v>71</c:v>
                </c:pt>
                <c:pt idx="891">
                  <c:v>71</c:v>
                </c:pt>
                <c:pt idx="892">
                  <c:v>72</c:v>
                </c:pt>
                <c:pt idx="893">
                  <c:v>71</c:v>
                </c:pt>
                <c:pt idx="894">
                  <c:v>71</c:v>
                </c:pt>
                <c:pt idx="895">
                  <c:v>70</c:v>
                </c:pt>
                <c:pt idx="896">
                  <c:v>70</c:v>
                </c:pt>
                <c:pt idx="897">
                  <c:v>70</c:v>
                </c:pt>
                <c:pt idx="898">
                  <c:v>69</c:v>
                </c:pt>
                <c:pt idx="899">
                  <c:v>68</c:v>
                </c:pt>
                <c:pt idx="900">
                  <c:v>69</c:v>
                </c:pt>
                <c:pt idx="901">
                  <c:v>70</c:v>
                </c:pt>
                <c:pt idx="902">
                  <c:v>69</c:v>
                </c:pt>
                <c:pt idx="903">
                  <c:v>69</c:v>
                </c:pt>
                <c:pt idx="904">
                  <c:v>68</c:v>
                </c:pt>
                <c:pt idx="905">
                  <c:v>67</c:v>
                </c:pt>
                <c:pt idx="906">
                  <c:v>63</c:v>
                </c:pt>
                <c:pt idx="907">
                  <c:v>67</c:v>
                </c:pt>
                <c:pt idx="908">
                  <c:v>69</c:v>
                </c:pt>
                <c:pt idx="909">
                  <c:v>70</c:v>
                </c:pt>
                <c:pt idx="910">
                  <c:v>69</c:v>
                </c:pt>
                <c:pt idx="911">
                  <c:v>69</c:v>
                </c:pt>
                <c:pt idx="912">
                  <c:v>68</c:v>
                </c:pt>
                <c:pt idx="913">
                  <c:v>67</c:v>
                </c:pt>
                <c:pt idx="914">
                  <c:v>63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68</c:v>
                </c:pt>
                <c:pt idx="924">
                  <c:v>67</c:v>
                </c:pt>
                <c:pt idx="925">
                  <c:v>68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66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66</c:v>
                </c:pt>
                <c:pt idx="934">
                  <c:v>66</c:v>
                </c:pt>
                <c:pt idx="935">
                  <c:v>66</c:v>
                </c:pt>
                <c:pt idx="936">
                  <c:v>66</c:v>
                </c:pt>
                <c:pt idx="937">
                  <c:v>66</c:v>
                </c:pt>
                <c:pt idx="938">
                  <c:v>66</c:v>
                </c:pt>
                <c:pt idx="939">
                  <c:v>66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68</c:v>
                </c:pt>
                <c:pt idx="945">
                  <c:v>68</c:v>
                </c:pt>
                <c:pt idx="946">
                  <c:v>68</c:v>
                </c:pt>
                <c:pt idx="947">
                  <c:v>67</c:v>
                </c:pt>
                <c:pt idx="948">
                  <c:v>67</c:v>
                </c:pt>
                <c:pt idx="949">
                  <c:v>66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66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66</c:v>
                </c:pt>
                <c:pt idx="960">
                  <c:v>66</c:v>
                </c:pt>
                <c:pt idx="961">
                  <c:v>66</c:v>
                </c:pt>
                <c:pt idx="962">
                  <c:v>66</c:v>
                </c:pt>
                <c:pt idx="963">
                  <c:v>62</c:v>
                </c:pt>
                <c:pt idx="964">
                  <c:v>63</c:v>
                </c:pt>
                <c:pt idx="965">
                  <c:v>64</c:v>
                </c:pt>
                <c:pt idx="966">
                  <c:v>64</c:v>
                </c:pt>
                <c:pt idx="967">
                  <c:v>64</c:v>
                </c:pt>
                <c:pt idx="968">
                  <c:v>66</c:v>
                </c:pt>
                <c:pt idx="969">
                  <c:v>65</c:v>
                </c:pt>
                <c:pt idx="970">
                  <c:v>65</c:v>
                </c:pt>
                <c:pt idx="971">
                  <c:v>65</c:v>
                </c:pt>
                <c:pt idx="972">
                  <c:v>65</c:v>
                </c:pt>
                <c:pt idx="973">
                  <c:v>65</c:v>
                </c:pt>
                <c:pt idx="974">
                  <c:v>66</c:v>
                </c:pt>
                <c:pt idx="975">
                  <c:v>65</c:v>
                </c:pt>
                <c:pt idx="976">
                  <c:v>65</c:v>
                </c:pt>
                <c:pt idx="977">
                  <c:v>65</c:v>
                </c:pt>
                <c:pt idx="978">
                  <c:v>64</c:v>
                </c:pt>
                <c:pt idx="979">
                  <c:v>65</c:v>
                </c:pt>
                <c:pt idx="980">
                  <c:v>64</c:v>
                </c:pt>
                <c:pt idx="981">
                  <c:v>65</c:v>
                </c:pt>
                <c:pt idx="982">
                  <c:v>65</c:v>
                </c:pt>
                <c:pt idx="983">
                  <c:v>65</c:v>
                </c:pt>
                <c:pt idx="984">
                  <c:v>66</c:v>
                </c:pt>
                <c:pt idx="985">
                  <c:v>65</c:v>
                </c:pt>
                <c:pt idx="986">
                  <c:v>65</c:v>
                </c:pt>
                <c:pt idx="987">
                  <c:v>65</c:v>
                </c:pt>
                <c:pt idx="988">
                  <c:v>65</c:v>
                </c:pt>
                <c:pt idx="989">
                  <c:v>65</c:v>
                </c:pt>
                <c:pt idx="990">
                  <c:v>65</c:v>
                </c:pt>
                <c:pt idx="991">
                  <c:v>65</c:v>
                </c:pt>
                <c:pt idx="992">
                  <c:v>64</c:v>
                </c:pt>
                <c:pt idx="993">
                  <c:v>64</c:v>
                </c:pt>
                <c:pt idx="994">
                  <c:v>65</c:v>
                </c:pt>
                <c:pt idx="995">
                  <c:v>65</c:v>
                </c:pt>
                <c:pt idx="996">
                  <c:v>65</c:v>
                </c:pt>
                <c:pt idx="997">
                  <c:v>65</c:v>
                </c:pt>
                <c:pt idx="998">
                  <c:v>65</c:v>
                </c:pt>
                <c:pt idx="999">
                  <c:v>65</c:v>
                </c:pt>
                <c:pt idx="1000">
                  <c:v>64</c:v>
                </c:pt>
                <c:pt idx="1001">
                  <c:v>65</c:v>
                </c:pt>
                <c:pt idx="1002">
                  <c:v>65</c:v>
                </c:pt>
                <c:pt idx="1003">
                  <c:v>64</c:v>
                </c:pt>
                <c:pt idx="1004">
                  <c:v>64</c:v>
                </c:pt>
                <c:pt idx="1005">
                  <c:v>65</c:v>
                </c:pt>
                <c:pt idx="1006">
                  <c:v>64</c:v>
                </c:pt>
                <c:pt idx="1007">
                  <c:v>64</c:v>
                </c:pt>
                <c:pt idx="1008">
                  <c:v>64</c:v>
                </c:pt>
                <c:pt idx="1009">
                  <c:v>64</c:v>
                </c:pt>
                <c:pt idx="1010">
                  <c:v>64</c:v>
                </c:pt>
                <c:pt idx="1011">
                  <c:v>64</c:v>
                </c:pt>
                <c:pt idx="1012">
                  <c:v>65</c:v>
                </c:pt>
                <c:pt idx="1013">
                  <c:v>64</c:v>
                </c:pt>
                <c:pt idx="1014">
                  <c:v>64</c:v>
                </c:pt>
                <c:pt idx="1015">
                  <c:v>65</c:v>
                </c:pt>
                <c:pt idx="1016">
                  <c:v>64</c:v>
                </c:pt>
                <c:pt idx="1017">
                  <c:v>64</c:v>
                </c:pt>
                <c:pt idx="1018">
                  <c:v>64</c:v>
                </c:pt>
                <c:pt idx="1019">
                  <c:v>65</c:v>
                </c:pt>
                <c:pt idx="1020">
                  <c:v>64</c:v>
                </c:pt>
                <c:pt idx="1021">
                  <c:v>64</c:v>
                </c:pt>
                <c:pt idx="1022">
                  <c:v>64</c:v>
                </c:pt>
                <c:pt idx="1023">
                  <c:v>64</c:v>
                </c:pt>
                <c:pt idx="1024">
                  <c:v>64</c:v>
                </c:pt>
                <c:pt idx="1025">
                  <c:v>63</c:v>
                </c:pt>
                <c:pt idx="1026">
                  <c:v>64</c:v>
                </c:pt>
                <c:pt idx="1027">
                  <c:v>64</c:v>
                </c:pt>
                <c:pt idx="1028">
                  <c:v>64</c:v>
                </c:pt>
                <c:pt idx="1029">
                  <c:v>64</c:v>
                </c:pt>
                <c:pt idx="1030">
                  <c:v>64</c:v>
                </c:pt>
                <c:pt idx="1031">
                  <c:v>64</c:v>
                </c:pt>
                <c:pt idx="1032">
                  <c:v>64</c:v>
                </c:pt>
                <c:pt idx="1033">
                  <c:v>63</c:v>
                </c:pt>
                <c:pt idx="1034">
                  <c:v>64</c:v>
                </c:pt>
                <c:pt idx="1035">
                  <c:v>63</c:v>
                </c:pt>
                <c:pt idx="1036">
                  <c:v>64</c:v>
                </c:pt>
                <c:pt idx="1037">
                  <c:v>63</c:v>
                </c:pt>
                <c:pt idx="1038">
                  <c:v>63</c:v>
                </c:pt>
                <c:pt idx="1039">
                  <c:v>63</c:v>
                </c:pt>
                <c:pt idx="1040">
                  <c:v>63</c:v>
                </c:pt>
                <c:pt idx="1041">
                  <c:v>63</c:v>
                </c:pt>
                <c:pt idx="1042">
                  <c:v>63</c:v>
                </c:pt>
                <c:pt idx="1043">
                  <c:v>64</c:v>
                </c:pt>
                <c:pt idx="1044">
                  <c:v>63</c:v>
                </c:pt>
                <c:pt idx="1045">
                  <c:v>63</c:v>
                </c:pt>
                <c:pt idx="1046">
                  <c:v>64</c:v>
                </c:pt>
                <c:pt idx="1047">
                  <c:v>63</c:v>
                </c:pt>
                <c:pt idx="1048">
                  <c:v>62</c:v>
                </c:pt>
                <c:pt idx="1049">
                  <c:v>63</c:v>
                </c:pt>
                <c:pt idx="1050">
                  <c:v>62</c:v>
                </c:pt>
                <c:pt idx="1051">
                  <c:v>63</c:v>
                </c:pt>
                <c:pt idx="1052">
                  <c:v>63</c:v>
                </c:pt>
                <c:pt idx="1053">
                  <c:v>63</c:v>
                </c:pt>
                <c:pt idx="1054">
                  <c:v>63</c:v>
                </c:pt>
                <c:pt idx="1055">
                  <c:v>63</c:v>
                </c:pt>
                <c:pt idx="1056">
                  <c:v>62</c:v>
                </c:pt>
                <c:pt idx="1057">
                  <c:v>61</c:v>
                </c:pt>
                <c:pt idx="1058">
                  <c:v>62</c:v>
                </c:pt>
                <c:pt idx="1059">
                  <c:v>62</c:v>
                </c:pt>
                <c:pt idx="1060">
                  <c:v>62</c:v>
                </c:pt>
                <c:pt idx="1061">
                  <c:v>63</c:v>
                </c:pt>
                <c:pt idx="1062">
                  <c:v>62</c:v>
                </c:pt>
                <c:pt idx="1063">
                  <c:v>62</c:v>
                </c:pt>
                <c:pt idx="1064">
                  <c:v>62</c:v>
                </c:pt>
                <c:pt idx="1065">
                  <c:v>63</c:v>
                </c:pt>
                <c:pt idx="1066">
                  <c:v>63</c:v>
                </c:pt>
                <c:pt idx="1067">
                  <c:v>62</c:v>
                </c:pt>
                <c:pt idx="1068">
                  <c:v>62</c:v>
                </c:pt>
                <c:pt idx="1069">
                  <c:v>62</c:v>
                </c:pt>
                <c:pt idx="1070">
                  <c:v>62</c:v>
                </c:pt>
                <c:pt idx="1071">
                  <c:v>62</c:v>
                </c:pt>
                <c:pt idx="1072">
                  <c:v>62</c:v>
                </c:pt>
                <c:pt idx="1073">
                  <c:v>62</c:v>
                </c:pt>
                <c:pt idx="1074">
                  <c:v>63</c:v>
                </c:pt>
                <c:pt idx="1075">
                  <c:v>62</c:v>
                </c:pt>
                <c:pt idx="1076">
                  <c:v>62</c:v>
                </c:pt>
                <c:pt idx="1077">
                  <c:v>62</c:v>
                </c:pt>
                <c:pt idx="1078">
                  <c:v>63</c:v>
                </c:pt>
                <c:pt idx="1079">
                  <c:v>63</c:v>
                </c:pt>
                <c:pt idx="1080">
                  <c:v>63</c:v>
                </c:pt>
                <c:pt idx="1081">
                  <c:v>61</c:v>
                </c:pt>
                <c:pt idx="1082">
                  <c:v>62</c:v>
                </c:pt>
                <c:pt idx="1083">
                  <c:v>62</c:v>
                </c:pt>
                <c:pt idx="1084">
                  <c:v>61</c:v>
                </c:pt>
                <c:pt idx="1085">
                  <c:v>62</c:v>
                </c:pt>
                <c:pt idx="1086">
                  <c:v>62</c:v>
                </c:pt>
                <c:pt idx="1087">
                  <c:v>62</c:v>
                </c:pt>
                <c:pt idx="1088">
                  <c:v>63</c:v>
                </c:pt>
                <c:pt idx="1089">
                  <c:v>63</c:v>
                </c:pt>
                <c:pt idx="1090">
                  <c:v>63</c:v>
                </c:pt>
                <c:pt idx="1091">
                  <c:v>62</c:v>
                </c:pt>
                <c:pt idx="1092">
                  <c:v>63</c:v>
                </c:pt>
                <c:pt idx="1093">
                  <c:v>62</c:v>
                </c:pt>
                <c:pt idx="1094">
                  <c:v>62</c:v>
                </c:pt>
                <c:pt idx="1095">
                  <c:v>62</c:v>
                </c:pt>
                <c:pt idx="1096">
                  <c:v>62</c:v>
                </c:pt>
                <c:pt idx="1097">
                  <c:v>63</c:v>
                </c:pt>
                <c:pt idx="1098">
                  <c:v>62</c:v>
                </c:pt>
                <c:pt idx="1099">
                  <c:v>62</c:v>
                </c:pt>
                <c:pt idx="1100">
                  <c:v>62</c:v>
                </c:pt>
                <c:pt idx="1101">
                  <c:v>63</c:v>
                </c:pt>
                <c:pt idx="1102">
                  <c:v>63</c:v>
                </c:pt>
                <c:pt idx="1103">
                  <c:v>63</c:v>
                </c:pt>
                <c:pt idx="1104">
                  <c:v>62</c:v>
                </c:pt>
                <c:pt idx="1105">
                  <c:v>63</c:v>
                </c:pt>
                <c:pt idx="1106">
                  <c:v>62</c:v>
                </c:pt>
                <c:pt idx="1107">
                  <c:v>62</c:v>
                </c:pt>
                <c:pt idx="1108">
                  <c:v>62</c:v>
                </c:pt>
                <c:pt idx="1109">
                  <c:v>62</c:v>
                </c:pt>
                <c:pt idx="1110">
                  <c:v>62</c:v>
                </c:pt>
                <c:pt idx="1111">
                  <c:v>63</c:v>
                </c:pt>
                <c:pt idx="1112">
                  <c:v>62</c:v>
                </c:pt>
                <c:pt idx="1113">
                  <c:v>62</c:v>
                </c:pt>
                <c:pt idx="1114">
                  <c:v>62</c:v>
                </c:pt>
                <c:pt idx="1115">
                  <c:v>62</c:v>
                </c:pt>
                <c:pt idx="1116">
                  <c:v>62</c:v>
                </c:pt>
                <c:pt idx="1117">
                  <c:v>62</c:v>
                </c:pt>
                <c:pt idx="1118">
                  <c:v>62</c:v>
                </c:pt>
                <c:pt idx="1119">
                  <c:v>62</c:v>
                </c:pt>
                <c:pt idx="1120">
                  <c:v>62</c:v>
                </c:pt>
                <c:pt idx="1121">
                  <c:v>62</c:v>
                </c:pt>
                <c:pt idx="1122">
                  <c:v>62</c:v>
                </c:pt>
                <c:pt idx="1123">
                  <c:v>62</c:v>
                </c:pt>
                <c:pt idx="1124">
                  <c:v>62</c:v>
                </c:pt>
                <c:pt idx="1125">
                  <c:v>62</c:v>
                </c:pt>
                <c:pt idx="1126">
                  <c:v>62</c:v>
                </c:pt>
                <c:pt idx="1127">
                  <c:v>63</c:v>
                </c:pt>
                <c:pt idx="1128">
                  <c:v>62</c:v>
                </c:pt>
                <c:pt idx="1129">
                  <c:v>62</c:v>
                </c:pt>
                <c:pt idx="1130">
                  <c:v>62</c:v>
                </c:pt>
                <c:pt idx="1131">
                  <c:v>62</c:v>
                </c:pt>
                <c:pt idx="1132">
                  <c:v>62</c:v>
                </c:pt>
                <c:pt idx="1133">
                  <c:v>62</c:v>
                </c:pt>
                <c:pt idx="1134">
                  <c:v>61</c:v>
                </c:pt>
                <c:pt idx="1135">
                  <c:v>62</c:v>
                </c:pt>
                <c:pt idx="1136">
                  <c:v>62</c:v>
                </c:pt>
                <c:pt idx="1137">
                  <c:v>62</c:v>
                </c:pt>
                <c:pt idx="1138">
                  <c:v>62</c:v>
                </c:pt>
                <c:pt idx="1139">
                  <c:v>62</c:v>
                </c:pt>
                <c:pt idx="1140">
                  <c:v>62</c:v>
                </c:pt>
                <c:pt idx="1141">
                  <c:v>62</c:v>
                </c:pt>
                <c:pt idx="1142">
                  <c:v>62</c:v>
                </c:pt>
                <c:pt idx="1143">
                  <c:v>62</c:v>
                </c:pt>
                <c:pt idx="1144">
                  <c:v>62</c:v>
                </c:pt>
                <c:pt idx="1145">
                  <c:v>63</c:v>
                </c:pt>
                <c:pt idx="1146">
                  <c:v>62</c:v>
                </c:pt>
                <c:pt idx="1147">
                  <c:v>62</c:v>
                </c:pt>
                <c:pt idx="1148">
                  <c:v>62</c:v>
                </c:pt>
                <c:pt idx="1149">
                  <c:v>61</c:v>
                </c:pt>
                <c:pt idx="1150">
                  <c:v>61</c:v>
                </c:pt>
                <c:pt idx="1151">
                  <c:v>61</c:v>
                </c:pt>
                <c:pt idx="1152">
                  <c:v>61</c:v>
                </c:pt>
                <c:pt idx="1153">
                  <c:v>61</c:v>
                </c:pt>
                <c:pt idx="1154">
                  <c:v>61</c:v>
                </c:pt>
                <c:pt idx="1155">
                  <c:v>60</c:v>
                </c:pt>
                <c:pt idx="1156">
                  <c:v>61</c:v>
                </c:pt>
                <c:pt idx="1157">
                  <c:v>59</c:v>
                </c:pt>
                <c:pt idx="1158">
                  <c:v>59</c:v>
                </c:pt>
                <c:pt idx="1159">
                  <c:v>59</c:v>
                </c:pt>
                <c:pt idx="1160">
                  <c:v>59</c:v>
                </c:pt>
                <c:pt idx="1161">
                  <c:v>59</c:v>
                </c:pt>
                <c:pt idx="1162">
                  <c:v>60</c:v>
                </c:pt>
                <c:pt idx="1163">
                  <c:v>60</c:v>
                </c:pt>
                <c:pt idx="1164">
                  <c:v>59</c:v>
                </c:pt>
                <c:pt idx="1165">
                  <c:v>59</c:v>
                </c:pt>
                <c:pt idx="1166">
                  <c:v>59</c:v>
                </c:pt>
                <c:pt idx="1167">
                  <c:v>59</c:v>
                </c:pt>
                <c:pt idx="1168">
                  <c:v>59</c:v>
                </c:pt>
                <c:pt idx="1169">
                  <c:v>59</c:v>
                </c:pt>
                <c:pt idx="1170">
                  <c:v>59</c:v>
                </c:pt>
                <c:pt idx="1171">
                  <c:v>59</c:v>
                </c:pt>
                <c:pt idx="1172">
                  <c:v>59</c:v>
                </c:pt>
                <c:pt idx="1173">
                  <c:v>59</c:v>
                </c:pt>
                <c:pt idx="1174">
                  <c:v>59</c:v>
                </c:pt>
                <c:pt idx="1175">
                  <c:v>59</c:v>
                </c:pt>
                <c:pt idx="1176">
                  <c:v>59</c:v>
                </c:pt>
                <c:pt idx="1177">
                  <c:v>59</c:v>
                </c:pt>
                <c:pt idx="1178">
                  <c:v>58</c:v>
                </c:pt>
                <c:pt idx="1179">
                  <c:v>59</c:v>
                </c:pt>
                <c:pt idx="1180">
                  <c:v>60</c:v>
                </c:pt>
                <c:pt idx="1181">
                  <c:v>59</c:v>
                </c:pt>
                <c:pt idx="1182">
                  <c:v>59</c:v>
                </c:pt>
                <c:pt idx="1183">
                  <c:v>59</c:v>
                </c:pt>
                <c:pt idx="1184">
                  <c:v>59</c:v>
                </c:pt>
                <c:pt idx="1185">
                  <c:v>59</c:v>
                </c:pt>
                <c:pt idx="1186">
                  <c:v>59</c:v>
                </c:pt>
                <c:pt idx="1187">
                  <c:v>59</c:v>
                </c:pt>
                <c:pt idx="1188">
                  <c:v>59</c:v>
                </c:pt>
                <c:pt idx="1189">
                  <c:v>59</c:v>
                </c:pt>
                <c:pt idx="1190">
                  <c:v>59</c:v>
                </c:pt>
                <c:pt idx="1191">
                  <c:v>59</c:v>
                </c:pt>
                <c:pt idx="1192">
                  <c:v>59</c:v>
                </c:pt>
                <c:pt idx="1193">
                  <c:v>59</c:v>
                </c:pt>
                <c:pt idx="1194">
                  <c:v>58</c:v>
                </c:pt>
                <c:pt idx="1195">
                  <c:v>58</c:v>
                </c:pt>
                <c:pt idx="1196">
                  <c:v>59</c:v>
                </c:pt>
                <c:pt idx="1197">
                  <c:v>58</c:v>
                </c:pt>
                <c:pt idx="1198">
                  <c:v>58</c:v>
                </c:pt>
                <c:pt idx="1199">
                  <c:v>58</c:v>
                </c:pt>
                <c:pt idx="1200">
                  <c:v>58</c:v>
                </c:pt>
                <c:pt idx="1201">
                  <c:v>59</c:v>
                </c:pt>
                <c:pt idx="1202">
                  <c:v>59</c:v>
                </c:pt>
                <c:pt idx="1203">
                  <c:v>58</c:v>
                </c:pt>
                <c:pt idx="1204">
                  <c:v>58</c:v>
                </c:pt>
                <c:pt idx="1205">
                  <c:v>58</c:v>
                </c:pt>
                <c:pt idx="1206">
                  <c:v>58</c:v>
                </c:pt>
                <c:pt idx="1207">
                  <c:v>58</c:v>
                </c:pt>
                <c:pt idx="1208">
                  <c:v>58</c:v>
                </c:pt>
                <c:pt idx="1209">
                  <c:v>58</c:v>
                </c:pt>
                <c:pt idx="1210">
                  <c:v>57</c:v>
                </c:pt>
                <c:pt idx="1211">
                  <c:v>58</c:v>
                </c:pt>
                <c:pt idx="1212">
                  <c:v>59</c:v>
                </c:pt>
                <c:pt idx="1213">
                  <c:v>59</c:v>
                </c:pt>
                <c:pt idx="1214">
                  <c:v>59</c:v>
                </c:pt>
                <c:pt idx="1215">
                  <c:v>60</c:v>
                </c:pt>
                <c:pt idx="1216">
                  <c:v>59</c:v>
                </c:pt>
                <c:pt idx="1217">
                  <c:v>58</c:v>
                </c:pt>
                <c:pt idx="1218">
                  <c:v>58</c:v>
                </c:pt>
                <c:pt idx="1219">
                  <c:v>56</c:v>
                </c:pt>
                <c:pt idx="1220">
                  <c:v>56</c:v>
                </c:pt>
                <c:pt idx="1221">
                  <c:v>56</c:v>
                </c:pt>
                <c:pt idx="1222">
                  <c:v>57</c:v>
                </c:pt>
                <c:pt idx="1223">
                  <c:v>56</c:v>
                </c:pt>
                <c:pt idx="1224">
                  <c:v>56</c:v>
                </c:pt>
                <c:pt idx="1225">
                  <c:v>54</c:v>
                </c:pt>
                <c:pt idx="1226">
                  <c:v>55</c:v>
                </c:pt>
                <c:pt idx="1227">
                  <c:v>55</c:v>
                </c:pt>
                <c:pt idx="1228">
                  <c:v>55</c:v>
                </c:pt>
                <c:pt idx="1229">
                  <c:v>55</c:v>
                </c:pt>
                <c:pt idx="1230">
                  <c:v>56</c:v>
                </c:pt>
                <c:pt idx="1231">
                  <c:v>55</c:v>
                </c:pt>
                <c:pt idx="1232">
                  <c:v>55</c:v>
                </c:pt>
                <c:pt idx="1233">
                  <c:v>55</c:v>
                </c:pt>
                <c:pt idx="1234">
                  <c:v>56</c:v>
                </c:pt>
                <c:pt idx="1235">
                  <c:v>54</c:v>
                </c:pt>
                <c:pt idx="1236">
                  <c:v>55</c:v>
                </c:pt>
                <c:pt idx="1237">
                  <c:v>55</c:v>
                </c:pt>
                <c:pt idx="1238">
                  <c:v>54</c:v>
                </c:pt>
                <c:pt idx="1239">
                  <c:v>55</c:v>
                </c:pt>
                <c:pt idx="1240">
                  <c:v>55</c:v>
                </c:pt>
                <c:pt idx="1241">
                  <c:v>55</c:v>
                </c:pt>
                <c:pt idx="1242">
                  <c:v>55</c:v>
                </c:pt>
                <c:pt idx="1243">
                  <c:v>56</c:v>
                </c:pt>
                <c:pt idx="1244">
                  <c:v>54</c:v>
                </c:pt>
                <c:pt idx="1245">
                  <c:v>54</c:v>
                </c:pt>
                <c:pt idx="1246">
                  <c:v>55</c:v>
                </c:pt>
                <c:pt idx="1247">
                  <c:v>54</c:v>
                </c:pt>
                <c:pt idx="1248">
                  <c:v>54</c:v>
                </c:pt>
                <c:pt idx="1249">
                  <c:v>55</c:v>
                </c:pt>
                <c:pt idx="1250">
                  <c:v>55</c:v>
                </c:pt>
                <c:pt idx="1251">
                  <c:v>54</c:v>
                </c:pt>
                <c:pt idx="1252">
                  <c:v>54</c:v>
                </c:pt>
                <c:pt idx="1253">
                  <c:v>54</c:v>
                </c:pt>
                <c:pt idx="1254">
                  <c:v>53</c:v>
                </c:pt>
                <c:pt idx="1255">
                  <c:v>54</c:v>
                </c:pt>
                <c:pt idx="1256">
                  <c:v>54</c:v>
                </c:pt>
                <c:pt idx="1257">
                  <c:v>53</c:v>
                </c:pt>
                <c:pt idx="1258">
                  <c:v>54</c:v>
                </c:pt>
                <c:pt idx="1259">
                  <c:v>53</c:v>
                </c:pt>
                <c:pt idx="1260">
                  <c:v>53</c:v>
                </c:pt>
                <c:pt idx="1261">
                  <c:v>54</c:v>
                </c:pt>
                <c:pt idx="1262">
                  <c:v>54</c:v>
                </c:pt>
                <c:pt idx="1263">
                  <c:v>53</c:v>
                </c:pt>
                <c:pt idx="1264">
                  <c:v>54</c:v>
                </c:pt>
                <c:pt idx="1265">
                  <c:v>53</c:v>
                </c:pt>
                <c:pt idx="1266">
                  <c:v>54</c:v>
                </c:pt>
                <c:pt idx="1267">
                  <c:v>53</c:v>
                </c:pt>
                <c:pt idx="1268">
                  <c:v>54</c:v>
                </c:pt>
                <c:pt idx="1269">
                  <c:v>54</c:v>
                </c:pt>
                <c:pt idx="1270">
                  <c:v>53</c:v>
                </c:pt>
                <c:pt idx="1271">
                  <c:v>52</c:v>
                </c:pt>
                <c:pt idx="1272">
                  <c:v>53</c:v>
                </c:pt>
                <c:pt idx="1273">
                  <c:v>53</c:v>
                </c:pt>
                <c:pt idx="1274">
                  <c:v>54</c:v>
                </c:pt>
                <c:pt idx="1275">
                  <c:v>53</c:v>
                </c:pt>
                <c:pt idx="1276">
                  <c:v>54</c:v>
                </c:pt>
                <c:pt idx="1277">
                  <c:v>53</c:v>
                </c:pt>
                <c:pt idx="1278">
                  <c:v>53</c:v>
                </c:pt>
                <c:pt idx="1279">
                  <c:v>53</c:v>
                </c:pt>
                <c:pt idx="1280">
                  <c:v>53</c:v>
                </c:pt>
                <c:pt idx="1281">
                  <c:v>53</c:v>
                </c:pt>
                <c:pt idx="1282">
                  <c:v>53</c:v>
                </c:pt>
                <c:pt idx="1283">
                  <c:v>53</c:v>
                </c:pt>
                <c:pt idx="1284">
                  <c:v>52</c:v>
                </c:pt>
                <c:pt idx="1285">
                  <c:v>52</c:v>
                </c:pt>
                <c:pt idx="1286">
                  <c:v>53</c:v>
                </c:pt>
                <c:pt idx="1287">
                  <c:v>52</c:v>
                </c:pt>
                <c:pt idx="1288">
                  <c:v>52</c:v>
                </c:pt>
                <c:pt idx="1289">
                  <c:v>50</c:v>
                </c:pt>
                <c:pt idx="1290">
                  <c:v>50</c:v>
                </c:pt>
                <c:pt idx="1291">
                  <c:v>51</c:v>
                </c:pt>
                <c:pt idx="1292">
                  <c:v>49</c:v>
                </c:pt>
                <c:pt idx="1293">
                  <c:v>48</c:v>
                </c:pt>
                <c:pt idx="1294">
                  <c:v>49</c:v>
                </c:pt>
                <c:pt idx="1295">
                  <c:v>47</c:v>
                </c:pt>
                <c:pt idx="1296">
                  <c:v>46</c:v>
                </c:pt>
                <c:pt idx="1297">
                  <c:v>45</c:v>
                </c:pt>
                <c:pt idx="1298">
                  <c:v>48</c:v>
                </c:pt>
                <c:pt idx="1299">
                  <c:v>46</c:v>
                </c:pt>
                <c:pt idx="1300">
                  <c:v>46</c:v>
                </c:pt>
                <c:pt idx="1301">
                  <c:v>49</c:v>
                </c:pt>
                <c:pt idx="1302">
                  <c:v>49</c:v>
                </c:pt>
                <c:pt idx="1303">
                  <c:v>50</c:v>
                </c:pt>
                <c:pt idx="1304">
                  <c:v>49</c:v>
                </c:pt>
                <c:pt idx="1305">
                  <c:v>50</c:v>
                </c:pt>
                <c:pt idx="1306">
                  <c:v>50</c:v>
                </c:pt>
                <c:pt idx="1307">
                  <c:v>49</c:v>
                </c:pt>
                <c:pt idx="1308">
                  <c:v>50</c:v>
                </c:pt>
                <c:pt idx="1309">
                  <c:v>50</c:v>
                </c:pt>
                <c:pt idx="1310">
                  <c:v>50</c:v>
                </c:pt>
                <c:pt idx="1311">
                  <c:v>50</c:v>
                </c:pt>
                <c:pt idx="1312">
                  <c:v>50</c:v>
                </c:pt>
                <c:pt idx="1313">
                  <c:v>50</c:v>
                </c:pt>
                <c:pt idx="1314">
                  <c:v>50</c:v>
                </c:pt>
                <c:pt idx="1315">
                  <c:v>50</c:v>
                </c:pt>
                <c:pt idx="1316">
                  <c:v>50</c:v>
                </c:pt>
                <c:pt idx="1317">
                  <c:v>50</c:v>
                </c:pt>
                <c:pt idx="1318">
                  <c:v>51</c:v>
                </c:pt>
                <c:pt idx="1319">
                  <c:v>50</c:v>
                </c:pt>
                <c:pt idx="1320">
                  <c:v>50</c:v>
                </c:pt>
                <c:pt idx="1321">
                  <c:v>50</c:v>
                </c:pt>
                <c:pt idx="1322">
                  <c:v>51</c:v>
                </c:pt>
                <c:pt idx="1323">
                  <c:v>50</c:v>
                </c:pt>
                <c:pt idx="1324">
                  <c:v>50</c:v>
                </c:pt>
                <c:pt idx="1325">
                  <c:v>50</c:v>
                </c:pt>
                <c:pt idx="1326">
                  <c:v>50</c:v>
                </c:pt>
                <c:pt idx="1327">
                  <c:v>50</c:v>
                </c:pt>
                <c:pt idx="1328">
                  <c:v>50</c:v>
                </c:pt>
                <c:pt idx="1329">
                  <c:v>50</c:v>
                </c:pt>
                <c:pt idx="1330">
                  <c:v>50</c:v>
                </c:pt>
                <c:pt idx="1331">
                  <c:v>50</c:v>
                </c:pt>
                <c:pt idx="1332">
                  <c:v>49</c:v>
                </c:pt>
                <c:pt idx="1333">
                  <c:v>50</c:v>
                </c:pt>
                <c:pt idx="1334">
                  <c:v>50</c:v>
                </c:pt>
                <c:pt idx="1335">
                  <c:v>50</c:v>
                </c:pt>
                <c:pt idx="1336">
                  <c:v>50</c:v>
                </c:pt>
                <c:pt idx="1337">
                  <c:v>50</c:v>
                </c:pt>
                <c:pt idx="1338">
                  <c:v>50</c:v>
                </c:pt>
                <c:pt idx="1339">
                  <c:v>50</c:v>
                </c:pt>
                <c:pt idx="1340">
                  <c:v>50</c:v>
                </c:pt>
                <c:pt idx="1341">
                  <c:v>50</c:v>
                </c:pt>
                <c:pt idx="1342">
                  <c:v>49</c:v>
                </c:pt>
                <c:pt idx="1343">
                  <c:v>50</c:v>
                </c:pt>
                <c:pt idx="1344">
                  <c:v>50</c:v>
                </c:pt>
                <c:pt idx="1345">
                  <c:v>49</c:v>
                </c:pt>
                <c:pt idx="1346">
                  <c:v>50</c:v>
                </c:pt>
                <c:pt idx="1347">
                  <c:v>50</c:v>
                </c:pt>
                <c:pt idx="1348">
                  <c:v>49</c:v>
                </c:pt>
                <c:pt idx="1349">
                  <c:v>50</c:v>
                </c:pt>
                <c:pt idx="1350">
                  <c:v>50</c:v>
                </c:pt>
                <c:pt idx="1351">
                  <c:v>50</c:v>
                </c:pt>
                <c:pt idx="1352">
                  <c:v>49</c:v>
                </c:pt>
                <c:pt idx="1353">
                  <c:v>49</c:v>
                </c:pt>
                <c:pt idx="1354">
                  <c:v>49</c:v>
                </c:pt>
                <c:pt idx="1355">
                  <c:v>50</c:v>
                </c:pt>
                <c:pt idx="1356">
                  <c:v>45</c:v>
                </c:pt>
                <c:pt idx="1357">
                  <c:v>43</c:v>
                </c:pt>
                <c:pt idx="1358">
                  <c:v>46</c:v>
                </c:pt>
                <c:pt idx="1359">
                  <c:v>45</c:v>
                </c:pt>
                <c:pt idx="1360">
                  <c:v>46</c:v>
                </c:pt>
                <c:pt idx="1361">
                  <c:v>46</c:v>
                </c:pt>
                <c:pt idx="1362">
                  <c:v>46</c:v>
                </c:pt>
                <c:pt idx="1363">
                  <c:v>45</c:v>
                </c:pt>
                <c:pt idx="1364">
                  <c:v>46</c:v>
                </c:pt>
                <c:pt idx="1365">
                  <c:v>46</c:v>
                </c:pt>
                <c:pt idx="1366">
                  <c:v>46</c:v>
                </c:pt>
                <c:pt idx="1367">
                  <c:v>47</c:v>
                </c:pt>
                <c:pt idx="1368">
                  <c:v>46</c:v>
                </c:pt>
                <c:pt idx="1369">
                  <c:v>47</c:v>
                </c:pt>
                <c:pt idx="1370">
                  <c:v>46</c:v>
                </c:pt>
                <c:pt idx="1371">
                  <c:v>47</c:v>
                </c:pt>
                <c:pt idx="1372">
                  <c:v>46</c:v>
                </c:pt>
                <c:pt idx="1373">
                  <c:v>47</c:v>
                </c:pt>
                <c:pt idx="1374">
                  <c:v>46</c:v>
                </c:pt>
                <c:pt idx="1375">
                  <c:v>47</c:v>
                </c:pt>
                <c:pt idx="1376">
                  <c:v>46</c:v>
                </c:pt>
                <c:pt idx="1377">
                  <c:v>47</c:v>
                </c:pt>
                <c:pt idx="1378">
                  <c:v>47</c:v>
                </c:pt>
                <c:pt idx="1379">
                  <c:v>47</c:v>
                </c:pt>
                <c:pt idx="1380">
                  <c:v>47</c:v>
                </c:pt>
                <c:pt idx="1381">
                  <c:v>47</c:v>
                </c:pt>
                <c:pt idx="1382">
                  <c:v>47</c:v>
                </c:pt>
                <c:pt idx="1383">
                  <c:v>47</c:v>
                </c:pt>
                <c:pt idx="1384">
                  <c:v>47</c:v>
                </c:pt>
                <c:pt idx="1385">
                  <c:v>47</c:v>
                </c:pt>
                <c:pt idx="1386">
                  <c:v>47</c:v>
                </c:pt>
                <c:pt idx="1387">
                  <c:v>48</c:v>
                </c:pt>
                <c:pt idx="1388">
                  <c:v>47</c:v>
                </c:pt>
                <c:pt idx="1389">
                  <c:v>47</c:v>
                </c:pt>
                <c:pt idx="1390">
                  <c:v>47</c:v>
                </c:pt>
                <c:pt idx="1391">
                  <c:v>47</c:v>
                </c:pt>
                <c:pt idx="1392">
                  <c:v>47</c:v>
                </c:pt>
                <c:pt idx="1393">
                  <c:v>47</c:v>
                </c:pt>
                <c:pt idx="1394">
                  <c:v>47</c:v>
                </c:pt>
                <c:pt idx="1395">
                  <c:v>46</c:v>
                </c:pt>
                <c:pt idx="1396">
                  <c:v>47</c:v>
                </c:pt>
                <c:pt idx="1397">
                  <c:v>47</c:v>
                </c:pt>
                <c:pt idx="1398">
                  <c:v>47</c:v>
                </c:pt>
                <c:pt idx="1399">
                  <c:v>47</c:v>
                </c:pt>
                <c:pt idx="1400">
                  <c:v>47</c:v>
                </c:pt>
                <c:pt idx="1401">
                  <c:v>47</c:v>
                </c:pt>
                <c:pt idx="1402">
                  <c:v>47</c:v>
                </c:pt>
                <c:pt idx="1403">
                  <c:v>47</c:v>
                </c:pt>
                <c:pt idx="1404">
                  <c:v>46</c:v>
                </c:pt>
                <c:pt idx="1405">
                  <c:v>48</c:v>
                </c:pt>
                <c:pt idx="1406">
                  <c:v>47</c:v>
                </c:pt>
                <c:pt idx="1407">
                  <c:v>48</c:v>
                </c:pt>
                <c:pt idx="1408">
                  <c:v>47</c:v>
                </c:pt>
                <c:pt idx="1409">
                  <c:v>48</c:v>
                </c:pt>
                <c:pt idx="1410">
                  <c:v>47</c:v>
                </c:pt>
                <c:pt idx="1411">
                  <c:v>47</c:v>
                </c:pt>
                <c:pt idx="1412">
                  <c:v>47</c:v>
                </c:pt>
                <c:pt idx="1413">
                  <c:v>46</c:v>
                </c:pt>
                <c:pt idx="1414">
                  <c:v>47</c:v>
                </c:pt>
                <c:pt idx="1415">
                  <c:v>47</c:v>
                </c:pt>
                <c:pt idx="1416">
                  <c:v>48</c:v>
                </c:pt>
                <c:pt idx="1417">
                  <c:v>47</c:v>
                </c:pt>
                <c:pt idx="1418">
                  <c:v>47</c:v>
                </c:pt>
                <c:pt idx="1419">
                  <c:v>47</c:v>
                </c:pt>
                <c:pt idx="1420">
                  <c:v>47</c:v>
                </c:pt>
                <c:pt idx="1421">
                  <c:v>47</c:v>
                </c:pt>
                <c:pt idx="1422">
                  <c:v>48</c:v>
                </c:pt>
                <c:pt idx="1423">
                  <c:v>47</c:v>
                </c:pt>
                <c:pt idx="1424">
                  <c:v>47</c:v>
                </c:pt>
                <c:pt idx="1425">
                  <c:v>47</c:v>
                </c:pt>
                <c:pt idx="1426">
                  <c:v>47</c:v>
                </c:pt>
                <c:pt idx="1427">
                  <c:v>47</c:v>
                </c:pt>
                <c:pt idx="1428">
                  <c:v>47</c:v>
                </c:pt>
                <c:pt idx="1429">
                  <c:v>47</c:v>
                </c:pt>
                <c:pt idx="1430">
                  <c:v>47</c:v>
                </c:pt>
                <c:pt idx="1431">
                  <c:v>47</c:v>
                </c:pt>
                <c:pt idx="1432">
                  <c:v>47</c:v>
                </c:pt>
                <c:pt idx="1433">
                  <c:v>47</c:v>
                </c:pt>
                <c:pt idx="1434">
                  <c:v>47</c:v>
                </c:pt>
                <c:pt idx="1435">
                  <c:v>48</c:v>
                </c:pt>
                <c:pt idx="1436">
                  <c:v>48</c:v>
                </c:pt>
                <c:pt idx="1437">
                  <c:v>46</c:v>
                </c:pt>
                <c:pt idx="1438">
                  <c:v>47</c:v>
                </c:pt>
                <c:pt idx="1439">
                  <c:v>47</c:v>
                </c:pt>
                <c:pt idx="1440">
                  <c:v>47</c:v>
                </c:pt>
                <c:pt idx="1441">
                  <c:v>47</c:v>
                </c:pt>
                <c:pt idx="1442">
                  <c:v>47</c:v>
                </c:pt>
                <c:pt idx="1443">
                  <c:v>47</c:v>
                </c:pt>
                <c:pt idx="1444">
                  <c:v>47</c:v>
                </c:pt>
                <c:pt idx="1445">
                  <c:v>47</c:v>
                </c:pt>
                <c:pt idx="1446">
                  <c:v>47</c:v>
                </c:pt>
                <c:pt idx="1447">
                  <c:v>47</c:v>
                </c:pt>
                <c:pt idx="1448">
                  <c:v>47</c:v>
                </c:pt>
                <c:pt idx="1449">
                  <c:v>47</c:v>
                </c:pt>
                <c:pt idx="1450">
                  <c:v>47</c:v>
                </c:pt>
                <c:pt idx="1451">
                  <c:v>47</c:v>
                </c:pt>
                <c:pt idx="1452">
                  <c:v>47</c:v>
                </c:pt>
                <c:pt idx="1453">
                  <c:v>47</c:v>
                </c:pt>
                <c:pt idx="1454">
                  <c:v>46</c:v>
                </c:pt>
                <c:pt idx="1455">
                  <c:v>47</c:v>
                </c:pt>
                <c:pt idx="1456">
                  <c:v>47</c:v>
                </c:pt>
                <c:pt idx="1457">
                  <c:v>47</c:v>
                </c:pt>
                <c:pt idx="1458">
                  <c:v>47</c:v>
                </c:pt>
                <c:pt idx="1459">
                  <c:v>47</c:v>
                </c:pt>
                <c:pt idx="1460">
                  <c:v>46</c:v>
                </c:pt>
                <c:pt idx="1461">
                  <c:v>47</c:v>
                </c:pt>
                <c:pt idx="1462">
                  <c:v>47</c:v>
                </c:pt>
                <c:pt idx="1463">
                  <c:v>46</c:v>
                </c:pt>
                <c:pt idx="1464">
                  <c:v>46</c:v>
                </c:pt>
                <c:pt idx="1465">
                  <c:v>46</c:v>
                </c:pt>
                <c:pt idx="1466">
                  <c:v>46</c:v>
                </c:pt>
                <c:pt idx="1467">
                  <c:v>46</c:v>
                </c:pt>
                <c:pt idx="1468">
                  <c:v>47</c:v>
                </c:pt>
                <c:pt idx="1469">
                  <c:v>47</c:v>
                </c:pt>
                <c:pt idx="1470">
                  <c:v>48</c:v>
                </c:pt>
                <c:pt idx="1471">
                  <c:v>47</c:v>
                </c:pt>
                <c:pt idx="1472">
                  <c:v>47</c:v>
                </c:pt>
                <c:pt idx="1473">
                  <c:v>47</c:v>
                </c:pt>
                <c:pt idx="1474">
                  <c:v>50</c:v>
                </c:pt>
                <c:pt idx="1475">
                  <c:v>50</c:v>
                </c:pt>
                <c:pt idx="1476">
                  <c:v>53</c:v>
                </c:pt>
                <c:pt idx="1477">
                  <c:v>53</c:v>
                </c:pt>
                <c:pt idx="1478">
                  <c:v>52</c:v>
                </c:pt>
                <c:pt idx="1479">
                  <c:v>52</c:v>
                </c:pt>
                <c:pt idx="1480">
                  <c:v>51</c:v>
                </c:pt>
                <c:pt idx="1481">
                  <c:v>51</c:v>
                </c:pt>
                <c:pt idx="1482">
                  <c:v>51</c:v>
                </c:pt>
                <c:pt idx="1483">
                  <c:v>51</c:v>
                </c:pt>
                <c:pt idx="1484">
                  <c:v>50</c:v>
                </c:pt>
                <c:pt idx="1485">
                  <c:v>51</c:v>
                </c:pt>
                <c:pt idx="1486">
                  <c:v>50</c:v>
                </c:pt>
                <c:pt idx="1487">
                  <c:v>51</c:v>
                </c:pt>
                <c:pt idx="1488">
                  <c:v>48</c:v>
                </c:pt>
                <c:pt idx="1489">
                  <c:v>50</c:v>
                </c:pt>
                <c:pt idx="1490">
                  <c:v>50</c:v>
                </c:pt>
                <c:pt idx="1491">
                  <c:v>50</c:v>
                </c:pt>
                <c:pt idx="1492">
                  <c:v>50</c:v>
                </c:pt>
                <c:pt idx="1493">
                  <c:v>50</c:v>
                </c:pt>
                <c:pt idx="1494">
                  <c:v>49</c:v>
                </c:pt>
                <c:pt idx="1495">
                  <c:v>50</c:v>
                </c:pt>
                <c:pt idx="1496">
                  <c:v>50</c:v>
                </c:pt>
                <c:pt idx="1497">
                  <c:v>50</c:v>
                </c:pt>
                <c:pt idx="1498">
                  <c:v>50</c:v>
                </c:pt>
                <c:pt idx="1499">
                  <c:v>50</c:v>
                </c:pt>
                <c:pt idx="1500">
                  <c:v>49</c:v>
                </c:pt>
                <c:pt idx="1501">
                  <c:v>49</c:v>
                </c:pt>
                <c:pt idx="1502">
                  <c:v>50</c:v>
                </c:pt>
                <c:pt idx="1503">
                  <c:v>49</c:v>
                </c:pt>
                <c:pt idx="1504">
                  <c:v>49</c:v>
                </c:pt>
                <c:pt idx="1505">
                  <c:v>49</c:v>
                </c:pt>
                <c:pt idx="1506">
                  <c:v>49</c:v>
                </c:pt>
                <c:pt idx="1507">
                  <c:v>49</c:v>
                </c:pt>
                <c:pt idx="1508">
                  <c:v>49</c:v>
                </c:pt>
                <c:pt idx="1509">
                  <c:v>49</c:v>
                </c:pt>
                <c:pt idx="1510">
                  <c:v>50</c:v>
                </c:pt>
                <c:pt idx="1511">
                  <c:v>50</c:v>
                </c:pt>
                <c:pt idx="1512">
                  <c:v>50</c:v>
                </c:pt>
                <c:pt idx="1513">
                  <c:v>49</c:v>
                </c:pt>
                <c:pt idx="1514">
                  <c:v>49</c:v>
                </c:pt>
                <c:pt idx="1515">
                  <c:v>50</c:v>
                </c:pt>
                <c:pt idx="1516">
                  <c:v>49</c:v>
                </c:pt>
                <c:pt idx="1517">
                  <c:v>49</c:v>
                </c:pt>
                <c:pt idx="1518">
                  <c:v>49</c:v>
                </c:pt>
                <c:pt idx="1519">
                  <c:v>48</c:v>
                </c:pt>
                <c:pt idx="1520">
                  <c:v>48</c:v>
                </c:pt>
                <c:pt idx="1521">
                  <c:v>49</c:v>
                </c:pt>
                <c:pt idx="1522">
                  <c:v>49</c:v>
                </c:pt>
                <c:pt idx="1523">
                  <c:v>49</c:v>
                </c:pt>
                <c:pt idx="1524">
                  <c:v>49</c:v>
                </c:pt>
                <c:pt idx="1525">
                  <c:v>49</c:v>
                </c:pt>
                <c:pt idx="1526">
                  <c:v>49</c:v>
                </c:pt>
                <c:pt idx="1527">
                  <c:v>49</c:v>
                </c:pt>
                <c:pt idx="1528">
                  <c:v>49</c:v>
                </c:pt>
                <c:pt idx="1529">
                  <c:v>49</c:v>
                </c:pt>
                <c:pt idx="1530">
                  <c:v>49</c:v>
                </c:pt>
                <c:pt idx="1531">
                  <c:v>50</c:v>
                </c:pt>
                <c:pt idx="1532">
                  <c:v>50</c:v>
                </c:pt>
                <c:pt idx="1533">
                  <c:v>51</c:v>
                </c:pt>
                <c:pt idx="1534">
                  <c:v>50</c:v>
                </c:pt>
                <c:pt idx="1535">
                  <c:v>51</c:v>
                </c:pt>
                <c:pt idx="1536">
                  <c:v>51</c:v>
                </c:pt>
                <c:pt idx="1537">
                  <c:v>51</c:v>
                </c:pt>
                <c:pt idx="1538">
                  <c:v>51</c:v>
                </c:pt>
                <c:pt idx="1539">
                  <c:v>52</c:v>
                </c:pt>
                <c:pt idx="1540">
                  <c:v>52</c:v>
                </c:pt>
                <c:pt idx="1541">
                  <c:v>51</c:v>
                </c:pt>
                <c:pt idx="1542">
                  <c:v>52</c:v>
                </c:pt>
                <c:pt idx="1543">
                  <c:v>52</c:v>
                </c:pt>
                <c:pt idx="1544">
                  <c:v>52</c:v>
                </c:pt>
                <c:pt idx="1545">
                  <c:v>53</c:v>
                </c:pt>
                <c:pt idx="1546">
                  <c:v>53</c:v>
                </c:pt>
                <c:pt idx="1547">
                  <c:v>53</c:v>
                </c:pt>
                <c:pt idx="1548">
                  <c:v>55</c:v>
                </c:pt>
                <c:pt idx="1549">
                  <c:v>55</c:v>
                </c:pt>
                <c:pt idx="1550">
                  <c:v>55</c:v>
                </c:pt>
                <c:pt idx="1551">
                  <c:v>55</c:v>
                </c:pt>
                <c:pt idx="1552">
                  <c:v>56</c:v>
                </c:pt>
                <c:pt idx="1553">
                  <c:v>55</c:v>
                </c:pt>
                <c:pt idx="1554">
                  <c:v>55</c:v>
                </c:pt>
                <c:pt idx="1555">
                  <c:v>55</c:v>
                </c:pt>
                <c:pt idx="1556">
                  <c:v>56</c:v>
                </c:pt>
                <c:pt idx="1557">
                  <c:v>54</c:v>
                </c:pt>
                <c:pt idx="1558">
                  <c:v>55</c:v>
                </c:pt>
                <c:pt idx="1559">
                  <c:v>55</c:v>
                </c:pt>
                <c:pt idx="1560">
                  <c:v>54</c:v>
                </c:pt>
                <c:pt idx="1561">
                  <c:v>55</c:v>
                </c:pt>
                <c:pt idx="1562">
                  <c:v>55</c:v>
                </c:pt>
                <c:pt idx="1563">
                  <c:v>55</c:v>
                </c:pt>
                <c:pt idx="1564">
                  <c:v>55</c:v>
                </c:pt>
                <c:pt idx="1565">
                  <c:v>56</c:v>
                </c:pt>
                <c:pt idx="1566">
                  <c:v>54</c:v>
                </c:pt>
                <c:pt idx="1567">
                  <c:v>54</c:v>
                </c:pt>
                <c:pt idx="1568">
                  <c:v>55</c:v>
                </c:pt>
                <c:pt idx="1569">
                  <c:v>54</c:v>
                </c:pt>
                <c:pt idx="1570">
                  <c:v>54</c:v>
                </c:pt>
                <c:pt idx="1571">
                  <c:v>55</c:v>
                </c:pt>
                <c:pt idx="1572">
                  <c:v>55</c:v>
                </c:pt>
                <c:pt idx="1573">
                  <c:v>54</c:v>
                </c:pt>
                <c:pt idx="1574">
                  <c:v>54</c:v>
                </c:pt>
                <c:pt idx="1575">
                  <c:v>54</c:v>
                </c:pt>
                <c:pt idx="1576">
                  <c:v>53</c:v>
                </c:pt>
                <c:pt idx="1577">
                  <c:v>54</c:v>
                </c:pt>
                <c:pt idx="1578">
                  <c:v>54</c:v>
                </c:pt>
                <c:pt idx="1579">
                  <c:v>53</c:v>
                </c:pt>
                <c:pt idx="1580">
                  <c:v>54</c:v>
                </c:pt>
                <c:pt idx="1581">
                  <c:v>53</c:v>
                </c:pt>
                <c:pt idx="1582">
                  <c:v>53</c:v>
                </c:pt>
                <c:pt idx="1583">
                  <c:v>54</c:v>
                </c:pt>
                <c:pt idx="1584">
                  <c:v>54</c:v>
                </c:pt>
                <c:pt idx="1585">
                  <c:v>53</c:v>
                </c:pt>
                <c:pt idx="1586">
                  <c:v>54</c:v>
                </c:pt>
                <c:pt idx="1587">
                  <c:v>53</c:v>
                </c:pt>
                <c:pt idx="1588">
                  <c:v>54</c:v>
                </c:pt>
                <c:pt idx="1589">
                  <c:v>53</c:v>
                </c:pt>
                <c:pt idx="1590">
                  <c:v>54</c:v>
                </c:pt>
                <c:pt idx="1591">
                  <c:v>54</c:v>
                </c:pt>
                <c:pt idx="1592">
                  <c:v>53</c:v>
                </c:pt>
                <c:pt idx="1593">
                  <c:v>52</c:v>
                </c:pt>
                <c:pt idx="1594">
                  <c:v>53</c:v>
                </c:pt>
                <c:pt idx="1595">
                  <c:v>53</c:v>
                </c:pt>
                <c:pt idx="1596">
                  <c:v>54</c:v>
                </c:pt>
                <c:pt idx="1597">
                  <c:v>53</c:v>
                </c:pt>
                <c:pt idx="1598">
                  <c:v>54</c:v>
                </c:pt>
                <c:pt idx="1599">
                  <c:v>53</c:v>
                </c:pt>
                <c:pt idx="1600">
                  <c:v>53</c:v>
                </c:pt>
                <c:pt idx="1601">
                  <c:v>53</c:v>
                </c:pt>
                <c:pt idx="1602">
                  <c:v>53</c:v>
                </c:pt>
                <c:pt idx="1603">
                  <c:v>53</c:v>
                </c:pt>
                <c:pt idx="1604">
                  <c:v>53</c:v>
                </c:pt>
                <c:pt idx="1605">
                  <c:v>53</c:v>
                </c:pt>
                <c:pt idx="1606">
                  <c:v>52</c:v>
                </c:pt>
                <c:pt idx="1607">
                  <c:v>52</c:v>
                </c:pt>
                <c:pt idx="1608">
                  <c:v>53</c:v>
                </c:pt>
                <c:pt idx="1609">
                  <c:v>52</c:v>
                </c:pt>
                <c:pt idx="1610">
                  <c:v>52</c:v>
                </c:pt>
                <c:pt idx="1611">
                  <c:v>53</c:v>
                </c:pt>
                <c:pt idx="1612">
                  <c:v>53</c:v>
                </c:pt>
                <c:pt idx="1613">
                  <c:v>53</c:v>
                </c:pt>
                <c:pt idx="1614">
                  <c:v>53</c:v>
                </c:pt>
                <c:pt idx="1615">
                  <c:v>53</c:v>
                </c:pt>
                <c:pt idx="1616">
                  <c:v>53</c:v>
                </c:pt>
                <c:pt idx="1617">
                  <c:v>52</c:v>
                </c:pt>
                <c:pt idx="1618">
                  <c:v>53</c:v>
                </c:pt>
                <c:pt idx="1619">
                  <c:v>52</c:v>
                </c:pt>
                <c:pt idx="1620">
                  <c:v>52</c:v>
                </c:pt>
                <c:pt idx="1621">
                  <c:v>55</c:v>
                </c:pt>
                <c:pt idx="1622">
                  <c:v>52</c:v>
                </c:pt>
                <c:pt idx="1623">
                  <c:v>53</c:v>
                </c:pt>
                <c:pt idx="1624">
                  <c:v>52</c:v>
                </c:pt>
                <c:pt idx="1625">
                  <c:v>53</c:v>
                </c:pt>
                <c:pt idx="1626">
                  <c:v>52</c:v>
                </c:pt>
                <c:pt idx="1627">
                  <c:v>54</c:v>
                </c:pt>
                <c:pt idx="1628">
                  <c:v>53</c:v>
                </c:pt>
                <c:pt idx="1629">
                  <c:v>53</c:v>
                </c:pt>
                <c:pt idx="1630">
                  <c:v>53</c:v>
                </c:pt>
                <c:pt idx="1631">
                  <c:v>54</c:v>
                </c:pt>
                <c:pt idx="1632">
                  <c:v>54</c:v>
                </c:pt>
                <c:pt idx="1633">
                  <c:v>53</c:v>
                </c:pt>
                <c:pt idx="1634">
                  <c:v>53</c:v>
                </c:pt>
                <c:pt idx="1635">
                  <c:v>53</c:v>
                </c:pt>
                <c:pt idx="1636">
                  <c:v>54</c:v>
                </c:pt>
                <c:pt idx="1637">
                  <c:v>53</c:v>
                </c:pt>
                <c:pt idx="1638">
                  <c:v>53</c:v>
                </c:pt>
                <c:pt idx="1639">
                  <c:v>54</c:v>
                </c:pt>
                <c:pt idx="1640">
                  <c:v>54</c:v>
                </c:pt>
                <c:pt idx="1641">
                  <c:v>53</c:v>
                </c:pt>
                <c:pt idx="1642">
                  <c:v>55</c:v>
                </c:pt>
                <c:pt idx="1643">
                  <c:v>54</c:v>
                </c:pt>
                <c:pt idx="1644">
                  <c:v>54</c:v>
                </c:pt>
                <c:pt idx="1645">
                  <c:v>54</c:v>
                </c:pt>
                <c:pt idx="1646">
                  <c:v>54</c:v>
                </c:pt>
                <c:pt idx="1647">
                  <c:v>53</c:v>
                </c:pt>
                <c:pt idx="1648">
                  <c:v>54</c:v>
                </c:pt>
                <c:pt idx="1649">
                  <c:v>54</c:v>
                </c:pt>
                <c:pt idx="1650">
                  <c:v>55</c:v>
                </c:pt>
                <c:pt idx="1651">
                  <c:v>54</c:v>
                </c:pt>
                <c:pt idx="1652">
                  <c:v>55</c:v>
                </c:pt>
                <c:pt idx="1653">
                  <c:v>54</c:v>
                </c:pt>
                <c:pt idx="1654">
                  <c:v>53</c:v>
                </c:pt>
                <c:pt idx="1655">
                  <c:v>55</c:v>
                </c:pt>
                <c:pt idx="1656">
                  <c:v>53</c:v>
                </c:pt>
                <c:pt idx="1657">
                  <c:v>54</c:v>
                </c:pt>
                <c:pt idx="1658">
                  <c:v>54</c:v>
                </c:pt>
                <c:pt idx="1659">
                  <c:v>54</c:v>
                </c:pt>
                <c:pt idx="1660">
                  <c:v>54</c:v>
                </c:pt>
                <c:pt idx="1661">
                  <c:v>54</c:v>
                </c:pt>
                <c:pt idx="1662">
                  <c:v>54</c:v>
                </c:pt>
                <c:pt idx="1663">
                  <c:v>54</c:v>
                </c:pt>
                <c:pt idx="1664">
                  <c:v>54</c:v>
                </c:pt>
                <c:pt idx="1665">
                  <c:v>54</c:v>
                </c:pt>
                <c:pt idx="1666">
                  <c:v>54</c:v>
                </c:pt>
                <c:pt idx="1667">
                  <c:v>54</c:v>
                </c:pt>
                <c:pt idx="1668">
                  <c:v>54</c:v>
                </c:pt>
                <c:pt idx="1669">
                  <c:v>54</c:v>
                </c:pt>
                <c:pt idx="1670">
                  <c:v>52</c:v>
                </c:pt>
                <c:pt idx="1671">
                  <c:v>55</c:v>
                </c:pt>
                <c:pt idx="1672">
                  <c:v>54</c:v>
                </c:pt>
                <c:pt idx="1673">
                  <c:v>54</c:v>
                </c:pt>
                <c:pt idx="1674">
                  <c:v>54</c:v>
                </c:pt>
                <c:pt idx="1675">
                  <c:v>54</c:v>
                </c:pt>
                <c:pt idx="1676">
                  <c:v>55</c:v>
                </c:pt>
                <c:pt idx="1677">
                  <c:v>54</c:v>
                </c:pt>
                <c:pt idx="1678">
                  <c:v>54</c:v>
                </c:pt>
                <c:pt idx="1679">
                  <c:v>55</c:v>
                </c:pt>
                <c:pt idx="1680">
                  <c:v>54</c:v>
                </c:pt>
                <c:pt idx="1681">
                  <c:v>54</c:v>
                </c:pt>
                <c:pt idx="1682">
                  <c:v>55</c:v>
                </c:pt>
                <c:pt idx="1683">
                  <c:v>53</c:v>
                </c:pt>
                <c:pt idx="1684">
                  <c:v>55</c:v>
                </c:pt>
                <c:pt idx="1685">
                  <c:v>55</c:v>
                </c:pt>
                <c:pt idx="1686">
                  <c:v>54</c:v>
                </c:pt>
                <c:pt idx="1687">
                  <c:v>55</c:v>
                </c:pt>
                <c:pt idx="1688">
                  <c:v>54</c:v>
                </c:pt>
                <c:pt idx="1689">
                  <c:v>54</c:v>
                </c:pt>
                <c:pt idx="1690">
                  <c:v>55</c:v>
                </c:pt>
                <c:pt idx="1691">
                  <c:v>54</c:v>
                </c:pt>
                <c:pt idx="1692">
                  <c:v>54</c:v>
                </c:pt>
                <c:pt idx="1693">
                  <c:v>55</c:v>
                </c:pt>
                <c:pt idx="1694">
                  <c:v>54</c:v>
                </c:pt>
                <c:pt idx="1695">
                  <c:v>55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55</c:v>
                </c:pt>
                <c:pt idx="1702">
                  <c:v>54</c:v>
                </c:pt>
                <c:pt idx="1703">
                  <c:v>55</c:v>
                </c:pt>
                <c:pt idx="1704">
                  <c:v>54</c:v>
                </c:pt>
                <c:pt idx="1705">
                  <c:v>55</c:v>
                </c:pt>
                <c:pt idx="1706">
                  <c:v>55</c:v>
                </c:pt>
                <c:pt idx="1707">
                  <c:v>54</c:v>
                </c:pt>
                <c:pt idx="1708">
                  <c:v>56</c:v>
                </c:pt>
                <c:pt idx="1709">
                  <c:v>54</c:v>
                </c:pt>
                <c:pt idx="1710">
                  <c:v>55</c:v>
                </c:pt>
                <c:pt idx="1711">
                  <c:v>55</c:v>
                </c:pt>
                <c:pt idx="1712">
                  <c:v>55</c:v>
                </c:pt>
                <c:pt idx="1713">
                  <c:v>54</c:v>
                </c:pt>
                <c:pt idx="1714">
                  <c:v>53</c:v>
                </c:pt>
                <c:pt idx="1715">
                  <c:v>55</c:v>
                </c:pt>
                <c:pt idx="1716">
                  <c:v>54</c:v>
                </c:pt>
                <c:pt idx="1717">
                  <c:v>55</c:v>
                </c:pt>
                <c:pt idx="1718">
                  <c:v>54</c:v>
                </c:pt>
                <c:pt idx="1719">
                  <c:v>55</c:v>
                </c:pt>
                <c:pt idx="1720">
                  <c:v>54</c:v>
                </c:pt>
                <c:pt idx="1721">
                  <c:v>55</c:v>
                </c:pt>
                <c:pt idx="1722">
                  <c:v>55</c:v>
                </c:pt>
                <c:pt idx="1723">
                  <c:v>54</c:v>
                </c:pt>
                <c:pt idx="1724">
                  <c:v>55</c:v>
                </c:pt>
                <c:pt idx="1725">
                  <c:v>55</c:v>
                </c:pt>
                <c:pt idx="1726">
                  <c:v>54</c:v>
                </c:pt>
                <c:pt idx="1727">
                  <c:v>56</c:v>
                </c:pt>
                <c:pt idx="1728">
                  <c:v>56</c:v>
                </c:pt>
                <c:pt idx="1729">
                  <c:v>55</c:v>
                </c:pt>
                <c:pt idx="1730">
                  <c:v>55</c:v>
                </c:pt>
                <c:pt idx="1731">
                  <c:v>54</c:v>
                </c:pt>
                <c:pt idx="1732">
                  <c:v>55</c:v>
                </c:pt>
                <c:pt idx="1733">
                  <c:v>54</c:v>
                </c:pt>
                <c:pt idx="1734">
                  <c:v>55</c:v>
                </c:pt>
                <c:pt idx="1735">
                  <c:v>55</c:v>
                </c:pt>
                <c:pt idx="1736">
                  <c:v>55</c:v>
                </c:pt>
                <c:pt idx="1737">
                  <c:v>54</c:v>
                </c:pt>
                <c:pt idx="1738">
                  <c:v>54</c:v>
                </c:pt>
                <c:pt idx="1739">
                  <c:v>54</c:v>
                </c:pt>
                <c:pt idx="1740">
                  <c:v>54</c:v>
                </c:pt>
                <c:pt idx="1741">
                  <c:v>55</c:v>
                </c:pt>
                <c:pt idx="1742">
                  <c:v>54</c:v>
                </c:pt>
                <c:pt idx="1743">
                  <c:v>56</c:v>
                </c:pt>
                <c:pt idx="1744">
                  <c:v>53</c:v>
                </c:pt>
                <c:pt idx="1745">
                  <c:v>54</c:v>
                </c:pt>
                <c:pt idx="1746">
                  <c:v>53</c:v>
                </c:pt>
                <c:pt idx="1747">
                  <c:v>55</c:v>
                </c:pt>
                <c:pt idx="1748">
                  <c:v>52</c:v>
                </c:pt>
                <c:pt idx="1749">
                  <c:v>54</c:v>
                </c:pt>
                <c:pt idx="1750">
                  <c:v>55</c:v>
                </c:pt>
                <c:pt idx="1751">
                  <c:v>55</c:v>
                </c:pt>
                <c:pt idx="1752">
                  <c:v>54</c:v>
                </c:pt>
                <c:pt idx="1753">
                  <c:v>54</c:v>
                </c:pt>
                <c:pt idx="1754">
                  <c:v>54</c:v>
                </c:pt>
                <c:pt idx="1755">
                  <c:v>57</c:v>
                </c:pt>
                <c:pt idx="1756">
                  <c:v>54</c:v>
                </c:pt>
                <c:pt idx="1757">
                  <c:v>54</c:v>
                </c:pt>
                <c:pt idx="1758">
                  <c:v>55</c:v>
                </c:pt>
                <c:pt idx="1759">
                  <c:v>55</c:v>
                </c:pt>
                <c:pt idx="1760">
                  <c:v>56</c:v>
                </c:pt>
                <c:pt idx="1761">
                  <c:v>55</c:v>
                </c:pt>
                <c:pt idx="1762">
                  <c:v>55</c:v>
                </c:pt>
                <c:pt idx="1763">
                  <c:v>55</c:v>
                </c:pt>
                <c:pt idx="1764">
                  <c:v>54</c:v>
                </c:pt>
                <c:pt idx="1765">
                  <c:v>55</c:v>
                </c:pt>
                <c:pt idx="1766">
                  <c:v>55</c:v>
                </c:pt>
                <c:pt idx="1767">
                  <c:v>55</c:v>
                </c:pt>
                <c:pt idx="1768">
                  <c:v>54</c:v>
                </c:pt>
                <c:pt idx="1769">
                  <c:v>54</c:v>
                </c:pt>
                <c:pt idx="1770">
                  <c:v>54</c:v>
                </c:pt>
                <c:pt idx="1771">
                  <c:v>55</c:v>
                </c:pt>
                <c:pt idx="1772">
                  <c:v>55</c:v>
                </c:pt>
                <c:pt idx="1773">
                  <c:v>54</c:v>
                </c:pt>
                <c:pt idx="1774">
                  <c:v>54</c:v>
                </c:pt>
                <c:pt idx="1775">
                  <c:v>55</c:v>
                </c:pt>
                <c:pt idx="1776">
                  <c:v>54</c:v>
                </c:pt>
                <c:pt idx="1777">
                  <c:v>55</c:v>
                </c:pt>
                <c:pt idx="1778">
                  <c:v>56</c:v>
                </c:pt>
                <c:pt idx="1779">
                  <c:v>55</c:v>
                </c:pt>
                <c:pt idx="1780">
                  <c:v>55</c:v>
                </c:pt>
                <c:pt idx="1781">
                  <c:v>55</c:v>
                </c:pt>
                <c:pt idx="1782">
                  <c:v>55</c:v>
                </c:pt>
                <c:pt idx="1783">
                  <c:v>55</c:v>
                </c:pt>
                <c:pt idx="1784">
                  <c:v>56</c:v>
                </c:pt>
                <c:pt idx="1785">
                  <c:v>55</c:v>
                </c:pt>
                <c:pt idx="1786">
                  <c:v>55</c:v>
                </c:pt>
                <c:pt idx="1787">
                  <c:v>55</c:v>
                </c:pt>
                <c:pt idx="1788">
                  <c:v>54</c:v>
                </c:pt>
                <c:pt idx="1789">
                  <c:v>56</c:v>
                </c:pt>
                <c:pt idx="1790">
                  <c:v>54</c:v>
                </c:pt>
                <c:pt idx="1791">
                  <c:v>55</c:v>
                </c:pt>
                <c:pt idx="1792">
                  <c:v>54</c:v>
                </c:pt>
                <c:pt idx="1793">
                  <c:v>55</c:v>
                </c:pt>
                <c:pt idx="1794">
                  <c:v>54</c:v>
                </c:pt>
                <c:pt idx="1795">
                  <c:v>55</c:v>
                </c:pt>
                <c:pt idx="1796">
                  <c:v>55</c:v>
                </c:pt>
                <c:pt idx="1797">
                  <c:v>54</c:v>
                </c:pt>
                <c:pt idx="1798">
                  <c:v>55</c:v>
                </c:pt>
                <c:pt idx="1799">
                  <c:v>55</c:v>
                </c:pt>
                <c:pt idx="1800">
                  <c:v>55</c:v>
                </c:pt>
                <c:pt idx="1801">
                  <c:v>56</c:v>
                </c:pt>
                <c:pt idx="1802">
                  <c:v>54</c:v>
                </c:pt>
                <c:pt idx="1803">
                  <c:v>55</c:v>
                </c:pt>
                <c:pt idx="1804">
                  <c:v>53</c:v>
                </c:pt>
                <c:pt idx="1805">
                  <c:v>53</c:v>
                </c:pt>
                <c:pt idx="1806">
                  <c:v>55</c:v>
                </c:pt>
                <c:pt idx="1807">
                  <c:v>55</c:v>
                </c:pt>
                <c:pt idx="1808">
                  <c:v>55</c:v>
                </c:pt>
                <c:pt idx="1809">
                  <c:v>52</c:v>
                </c:pt>
                <c:pt idx="1810">
                  <c:v>54</c:v>
                </c:pt>
                <c:pt idx="1811">
                  <c:v>56</c:v>
                </c:pt>
                <c:pt idx="1812">
                  <c:v>57</c:v>
                </c:pt>
                <c:pt idx="1813">
                  <c:v>57</c:v>
                </c:pt>
                <c:pt idx="1814">
                  <c:v>54</c:v>
                </c:pt>
                <c:pt idx="1815">
                  <c:v>59</c:v>
                </c:pt>
                <c:pt idx="1816">
                  <c:v>59</c:v>
                </c:pt>
                <c:pt idx="1817">
                  <c:v>58</c:v>
                </c:pt>
                <c:pt idx="1818">
                  <c:v>57</c:v>
                </c:pt>
                <c:pt idx="1819">
                  <c:v>56</c:v>
                </c:pt>
                <c:pt idx="1820">
                  <c:v>56</c:v>
                </c:pt>
                <c:pt idx="1821">
                  <c:v>56</c:v>
                </c:pt>
                <c:pt idx="1822">
                  <c:v>56</c:v>
                </c:pt>
                <c:pt idx="1823">
                  <c:v>56</c:v>
                </c:pt>
                <c:pt idx="1824">
                  <c:v>56</c:v>
                </c:pt>
                <c:pt idx="1825">
                  <c:v>55</c:v>
                </c:pt>
                <c:pt idx="1826">
                  <c:v>57</c:v>
                </c:pt>
                <c:pt idx="1827">
                  <c:v>57</c:v>
                </c:pt>
                <c:pt idx="1828">
                  <c:v>57</c:v>
                </c:pt>
                <c:pt idx="1829">
                  <c:v>56</c:v>
                </c:pt>
                <c:pt idx="1830">
                  <c:v>56</c:v>
                </c:pt>
                <c:pt idx="1831">
                  <c:v>55</c:v>
                </c:pt>
                <c:pt idx="1832">
                  <c:v>57</c:v>
                </c:pt>
                <c:pt idx="1833">
                  <c:v>59</c:v>
                </c:pt>
                <c:pt idx="1834">
                  <c:v>56</c:v>
                </c:pt>
                <c:pt idx="1835">
                  <c:v>60</c:v>
                </c:pt>
                <c:pt idx="1836">
                  <c:v>56</c:v>
                </c:pt>
                <c:pt idx="1837">
                  <c:v>55</c:v>
                </c:pt>
                <c:pt idx="1838">
                  <c:v>57</c:v>
                </c:pt>
                <c:pt idx="1839">
                  <c:v>56</c:v>
                </c:pt>
                <c:pt idx="1840">
                  <c:v>57</c:v>
                </c:pt>
                <c:pt idx="1841">
                  <c:v>58</c:v>
                </c:pt>
                <c:pt idx="1842">
                  <c:v>57</c:v>
                </c:pt>
                <c:pt idx="1843">
                  <c:v>58</c:v>
                </c:pt>
                <c:pt idx="1844">
                  <c:v>56</c:v>
                </c:pt>
                <c:pt idx="1845">
                  <c:v>56</c:v>
                </c:pt>
                <c:pt idx="1846">
                  <c:v>57</c:v>
                </c:pt>
                <c:pt idx="1847">
                  <c:v>56</c:v>
                </c:pt>
                <c:pt idx="1848">
                  <c:v>58</c:v>
                </c:pt>
                <c:pt idx="1849">
                  <c:v>58</c:v>
                </c:pt>
                <c:pt idx="1850">
                  <c:v>59</c:v>
                </c:pt>
                <c:pt idx="1851">
                  <c:v>59</c:v>
                </c:pt>
                <c:pt idx="1852">
                  <c:v>59</c:v>
                </c:pt>
                <c:pt idx="1853">
                  <c:v>58</c:v>
                </c:pt>
                <c:pt idx="1854">
                  <c:v>58</c:v>
                </c:pt>
                <c:pt idx="1855">
                  <c:v>58</c:v>
                </c:pt>
                <c:pt idx="1856">
                  <c:v>58</c:v>
                </c:pt>
                <c:pt idx="1857">
                  <c:v>58</c:v>
                </c:pt>
                <c:pt idx="1858">
                  <c:v>57</c:v>
                </c:pt>
                <c:pt idx="1859">
                  <c:v>58</c:v>
                </c:pt>
                <c:pt idx="1860">
                  <c:v>58</c:v>
                </c:pt>
                <c:pt idx="1861">
                  <c:v>58</c:v>
                </c:pt>
                <c:pt idx="1862">
                  <c:v>58</c:v>
                </c:pt>
                <c:pt idx="1863">
                  <c:v>56</c:v>
                </c:pt>
                <c:pt idx="1864">
                  <c:v>57</c:v>
                </c:pt>
                <c:pt idx="1865">
                  <c:v>57</c:v>
                </c:pt>
                <c:pt idx="1866">
                  <c:v>56</c:v>
                </c:pt>
                <c:pt idx="1867">
                  <c:v>56</c:v>
                </c:pt>
                <c:pt idx="1868">
                  <c:v>56</c:v>
                </c:pt>
                <c:pt idx="1869">
                  <c:v>56</c:v>
                </c:pt>
                <c:pt idx="1870">
                  <c:v>56</c:v>
                </c:pt>
                <c:pt idx="1871">
                  <c:v>57</c:v>
                </c:pt>
                <c:pt idx="1872">
                  <c:v>56</c:v>
                </c:pt>
                <c:pt idx="1873">
                  <c:v>57</c:v>
                </c:pt>
                <c:pt idx="1874">
                  <c:v>57</c:v>
                </c:pt>
                <c:pt idx="1875">
                  <c:v>57</c:v>
                </c:pt>
                <c:pt idx="1876">
                  <c:v>56</c:v>
                </c:pt>
                <c:pt idx="1877">
                  <c:v>56</c:v>
                </c:pt>
                <c:pt idx="1878">
                  <c:v>57</c:v>
                </c:pt>
                <c:pt idx="1879">
                  <c:v>57</c:v>
                </c:pt>
                <c:pt idx="1880">
                  <c:v>57</c:v>
                </c:pt>
                <c:pt idx="1881">
                  <c:v>56</c:v>
                </c:pt>
                <c:pt idx="1882">
                  <c:v>56</c:v>
                </c:pt>
                <c:pt idx="1883">
                  <c:v>56</c:v>
                </c:pt>
                <c:pt idx="1884">
                  <c:v>57</c:v>
                </c:pt>
                <c:pt idx="1885">
                  <c:v>56</c:v>
                </c:pt>
                <c:pt idx="1886">
                  <c:v>57</c:v>
                </c:pt>
                <c:pt idx="1887">
                  <c:v>56</c:v>
                </c:pt>
                <c:pt idx="1888">
                  <c:v>56</c:v>
                </c:pt>
                <c:pt idx="1889">
                  <c:v>55</c:v>
                </c:pt>
                <c:pt idx="1890">
                  <c:v>57</c:v>
                </c:pt>
                <c:pt idx="1891">
                  <c:v>57</c:v>
                </c:pt>
                <c:pt idx="1892">
                  <c:v>56</c:v>
                </c:pt>
                <c:pt idx="1893">
                  <c:v>57</c:v>
                </c:pt>
                <c:pt idx="1894">
                  <c:v>57</c:v>
                </c:pt>
                <c:pt idx="1895">
                  <c:v>56</c:v>
                </c:pt>
                <c:pt idx="1896">
                  <c:v>57</c:v>
                </c:pt>
                <c:pt idx="1897">
                  <c:v>56</c:v>
                </c:pt>
                <c:pt idx="1898">
                  <c:v>56</c:v>
                </c:pt>
                <c:pt idx="1899">
                  <c:v>57</c:v>
                </c:pt>
                <c:pt idx="1900">
                  <c:v>57</c:v>
                </c:pt>
                <c:pt idx="1901">
                  <c:v>57</c:v>
                </c:pt>
                <c:pt idx="1902">
                  <c:v>56</c:v>
                </c:pt>
                <c:pt idx="1903">
                  <c:v>57</c:v>
                </c:pt>
                <c:pt idx="1904">
                  <c:v>56</c:v>
                </c:pt>
                <c:pt idx="1905">
                  <c:v>55</c:v>
                </c:pt>
                <c:pt idx="1906">
                  <c:v>55</c:v>
                </c:pt>
                <c:pt idx="1907">
                  <c:v>56</c:v>
                </c:pt>
                <c:pt idx="1908">
                  <c:v>57</c:v>
                </c:pt>
                <c:pt idx="1909">
                  <c:v>56</c:v>
                </c:pt>
                <c:pt idx="1910">
                  <c:v>55</c:v>
                </c:pt>
              </c:numCache>
            </c:numRef>
          </c:val>
        </c:ser>
        <c:marker val="1"/>
        <c:axId val="85092608"/>
        <c:axId val="85106688"/>
      </c:lineChart>
      <c:catAx>
        <c:axId val="85092608"/>
        <c:scaling>
          <c:orientation val="minMax"/>
        </c:scaling>
        <c:axPos val="b"/>
        <c:numFmt formatCode="h:mm:ss" sourceLinked="1"/>
        <c:tickLblPos val="nextTo"/>
        <c:crossAx val="85106688"/>
        <c:crosses val="autoZero"/>
        <c:auto val="1"/>
        <c:lblAlgn val="ctr"/>
        <c:lblOffset val="100"/>
      </c:catAx>
      <c:valAx>
        <c:axId val="85106688"/>
        <c:scaling>
          <c:orientation val="minMax"/>
          <c:max val="80"/>
          <c:min val="40"/>
        </c:scaling>
        <c:axPos val="l"/>
        <c:majorGridlines/>
        <c:numFmt formatCode="General" sourceLinked="1"/>
        <c:tickLblPos val="nextTo"/>
        <c:crossAx val="8509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19444444444462"/>
          <c:y val="0.45311775253207059"/>
          <c:w val="9.8472222222222267E-2"/>
          <c:h val="9.3764062251207148E-2"/>
        </c:manualLayout>
      </c:layout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4146981627296841E-2"/>
          <c:y val="7.7602488612376494E-2"/>
          <c:w val="0.84165857392825894"/>
          <c:h val="0.84479502277524765"/>
        </c:manualLayout>
      </c:layout>
      <c:lineChart>
        <c:grouping val="standard"/>
        <c:ser>
          <c:idx val="0"/>
          <c:order val="0"/>
          <c:tx>
            <c:strRef>
              <c:f>'АД ВЧД опер'!$D$1</c:f>
              <c:strCache>
                <c:ptCount val="1"/>
                <c:pt idx="0">
                  <c:v>Сист АД</c:v>
                </c:pt>
              </c:strCache>
            </c:strRef>
          </c:tx>
          <c:marker>
            <c:symbol val="none"/>
          </c:marker>
          <c:cat>
            <c:numRef>
              <c:f>'АД ВЧД опер'!$B$2:$B$1912</c:f>
              <c:numCache>
                <c:formatCode>h:mm:ss</c:formatCode>
                <c:ptCount val="1911"/>
                <c:pt idx="0">
                  <c:v>0.44225694444444441</c:v>
                </c:pt>
                <c:pt idx="1">
                  <c:v>0.44231481481481644</c:v>
                </c:pt>
                <c:pt idx="2">
                  <c:v>0.44238425925926123</c:v>
                </c:pt>
                <c:pt idx="3">
                  <c:v>0.44245370370370385</c:v>
                </c:pt>
                <c:pt idx="4">
                  <c:v>0.44251157407407432</c:v>
                </c:pt>
                <c:pt idx="5">
                  <c:v>0.44258101851851767</c:v>
                </c:pt>
                <c:pt idx="6">
                  <c:v>0.44265046296296401</c:v>
                </c:pt>
                <c:pt idx="7">
                  <c:v>0.44270833333333326</c:v>
                </c:pt>
                <c:pt idx="8">
                  <c:v>0.44277777777777788</c:v>
                </c:pt>
                <c:pt idx="9">
                  <c:v>0.44284722222222228</c:v>
                </c:pt>
                <c:pt idx="10">
                  <c:v>0.44290509259259259</c:v>
                </c:pt>
                <c:pt idx="11">
                  <c:v>0.44297453703703732</c:v>
                </c:pt>
                <c:pt idx="12">
                  <c:v>0.4430439814814815</c:v>
                </c:pt>
                <c:pt idx="13">
                  <c:v>0.44311342592592595</c:v>
                </c:pt>
                <c:pt idx="14">
                  <c:v>0.44318287037037146</c:v>
                </c:pt>
                <c:pt idx="15">
                  <c:v>0.44325231481481481</c:v>
                </c:pt>
                <c:pt idx="16">
                  <c:v>0.44331018518518611</c:v>
                </c:pt>
                <c:pt idx="17">
                  <c:v>0.44337962962963068</c:v>
                </c:pt>
                <c:pt idx="18">
                  <c:v>0.44344907407407402</c:v>
                </c:pt>
                <c:pt idx="19">
                  <c:v>0.44351851851851826</c:v>
                </c:pt>
                <c:pt idx="20">
                  <c:v>0.44358796296296454</c:v>
                </c:pt>
                <c:pt idx="21">
                  <c:v>0.44365740740740739</c:v>
                </c:pt>
                <c:pt idx="22">
                  <c:v>0.44371527777777781</c:v>
                </c:pt>
                <c:pt idx="23">
                  <c:v>0.44378472222222232</c:v>
                </c:pt>
                <c:pt idx="24">
                  <c:v>0.44385416666666688</c:v>
                </c:pt>
                <c:pt idx="25">
                  <c:v>0.44392361111111112</c:v>
                </c:pt>
                <c:pt idx="26">
                  <c:v>0.44399305555555529</c:v>
                </c:pt>
                <c:pt idx="27">
                  <c:v>0.44406250000000008</c:v>
                </c:pt>
                <c:pt idx="28">
                  <c:v>0.44412037037037128</c:v>
                </c:pt>
                <c:pt idx="29">
                  <c:v>0.44418981481481584</c:v>
                </c:pt>
                <c:pt idx="30">
                  <c:v>0.44490740740740736</c:v>
                </c:pt>
                <c:pt idx="31">
                  <c:v>0.44496527777777867</c:v>
                </c:pt>
                <c:pt idx="32">
                  <c:v>0.44503472222222235</c:v>
                </c:pt>
                <c:pt idx="33">
                  <c:v>0.4451041666666668</c:v>
                </c:pt>
                <c:pt idx="34">
                  <c:v>0.44517361111111109</c:v>
                </c:pt>
                <c:pt idx="35">
                  <c:v>0.44524305555555455</c:v>
                </c:pt>
                <c:pt idx="36">
                  <c:v>0.44531250000000089</c:v>
                </c:pt>
                <c:pt idx="37">
                  <c:v>0.44537037037037164</c:v>
                </c:pt>
                <c:pt idx="38">
                  <c:v>0.44543981481481482</c:v>
                </c:pt>
                <c:pt idx="39">
                  <c:v>0.44550925925925938</c:v>
                </c:pt>
                <c:pt idx="40">
                  <c:v>0.44557870370370473</c:v>
                </c:pt>
                <c:pt idx="41">
                  <c:v>0.44564814814814813</c:v>
                </c:pt>
                <c:pt idx="42">
                  <c:v>0.44570601851851749</c:v>
                </c:pt>
                <c:pt idx="43">
                  <c:v>0.44577546296296383</c:v>
                </c:pt>
                <c:pt idx="44">
                  <c:v>0.4458449074074084</c:v>
                </c:pt>
                <c:pt idx="45">
                  <c:v>0.44591435185185296</c:v>
                </c:pt>
                <c:pt idx="46">
                  <c:v>0.44598379629629631</c:v>
                </c:pt>
                <c:pt idx="47">
                  <c:v>0.44605324074074071</c:v>
                </c:pt>
                <c:pt idx="48">
                  <c:v>0.44611111111111079</c:v>
                </c:pt>
                <c:pt idx="49">
                  <c:v>0.44618055555555558</c:v>
                </c:pt>
                <c:pt idx="50">
                  <c:v>0.44625000000000004</c:v>
                </c:pt>
                <c:pt idx="51">
                  <c:v>0.44631944444444482</c:v>
                </c:pt>
                <c:pt idx="52">
                  <c:v>0.44638888888889067</c:v>
                </c:pt>
                <c:pt idx="53">
                  <c:v>0.44645833333333335</c:v>
                </c:pt>
                <c:pt idx="54">
                  <c:v>0.44651620370370382</c:v>
                </c:pt>
                <c:pt idx="55">
                  <c:v>0.44658564814814811</c:v>
                </c:pt>
                <c:pt idx="56">
                  <c:v>0.44665509259259223</c:v>
                </c:pt>
                <c:pt idx="57">
                  <c:v>0.44672453703703702</c:v>
                </c:pt>
                <c:pt idx="58">
                  <c:v>0.44678240740740738</c:v>
                </c:pt>
                <c:pt idx="59">
                  <c:v>0.44685185185185272</c:v>
                </c:pt>
                <c:pt idx="60">
                  <c:v>0.44692129629629634</c:v>
                </c:pt>
                <c:pt idx="61">
                  <c:v>0.4469907407407408</c:v>
                </c:pt>
                <c:pt idx="62">
                  <c:v>0.44706018518518531</c:v>
                </c:pt>
                <c:pt idx="63">
                  <c:v>0.44711805555555556</c:v>
                </c:pt>
                <c:pt idx="64">
                  <c:v>0.44718750000000002</c:v>
                </c:pt>
                <c:pt idx="65">
                  <c:v>0.44725694444444447</c:v>
                </c:pt>
                <c:pt idx="66">
                  <c:v>0.44732638888889048</c:v>
                </c:pt>
                <c:pt idx="67">
                  <c:v>0.44739583333333333</c:v>
                </c:pt>
                <c:pt idx="68">
                  <c:v>0.4474537037037038</c:v>
                </c:pt>
                <c:pt idx="69">
                  <c:v>0.44752314814814814</c:v>
                </c:pt>
                <c:pt idx="70">
                  <c:v>0.4475925925925926</c:v>
                </c:pt>
                <c:pt idx="71">
                  <c:v>0.44766203703703705</c:v>
                </c:pt>
                <c:pt idx="72">
                  <c:v>0.44773148148148129</c:v>
                </c:pt>
                <c:pt idx="73">
                  <c:v>0.44778935185185187</c:v>
                </c:pt>
                <c:pt idx="74">
                  <c:v>0.44785879629629632</c:v>
                </c:pt>
                <c:pt idx="75">
                  <c:v>0.44792824074074161</c:v>
                </c:pt>
                <c:pt idx="76">
                  <c:v>0.44814814814814813</c:v>
                </c:pt>
                <c:pt idx="77">
                  <c:v>0.44820601851851755</c:v>
                </c:pt>
                <c:pt idx="78">
                  <c:v>0.44827546296296389</c:v>
                </c:pt>
                <c:pt idx="79">
                  <c:v>0.44834490740740846</c:v>
                </c:pt>
                <c:pt idx="80">
                  <c:v>0.44841435185185291</c:v>
                </c:pt>
                <c:pt idx="81">
                  <c:v>0.44848379629629631</c:v>
                </c:pt>
                <c:pt idx="82">
                  <c:v>0.44855324074074071</c:v>
                </c:pt>
                <c:pt idx="83">
                  <c:v>0.44862268518518605</c:v>
                </c:pt>
                <c:pt idx="84">
                  <c:v>0.44868055555555558</c:v>
                </c:pt>
                <c:pt idx="85">
                  <c:v>0.44874999999999998</c:v>
                </c:pt>
                <c:pt idx="86">
                  <c:v>0.44881944444444488</c:v>
                </c:pt>
                <c:pt idx="87">
                  <c:v>0.44888888888889084</c:v>
                </c:pt>
                <c:pt idx="88">
                  <c:v>0.44895833333333335</c:v>
                </c:pt>
                <c:pt idx="89">
                  <c:v>0.44902777777777902</c:v>
                </c:pt>
                <c:pt idx="90">
                  <c:v>0.44909722222222226</c:v>
                </c:pt>
                <c:pt idx="91">
                  <c:v>0.44916666666666688</c:v>
                </c:pt>
                <c:pt idx="92">
                  <c:v>0.44922453703703707</c:v>
                </c:pt>
                <c:pt idx="93">
                  <c:v>0.44929398148148153</c:v>
                </c:pt>
                <c:pt idx="94">
                  <c:v>0.44936342592592587</c:v>
                </c:pt>
                <c:pt idx="95">
                  <c:v>0.44943287037037088</c:v>
                </c:pt>
                <c:pt idx="96">
                  <c:v>0.44950231481481584</c:v>
                </c:pt>
                <c:pt idx="97">
                  <c:v>0.44957175925926041</c:v>
                </c:pt>
                <c:pt idx="98">
                  <c:v>0.4496412037037037</c:v>
                </c:pt>
                <c:pt idx="99">
                  <c:v>0.44971064814814815</c:v>
                </c:pt>
                <c:pt idx="100">
                  <c:v>0.44978009259259261</c:v>
                </c:pt>
                <c:pt idx="101">
                  <c:v>0.44983796296296408</c:v>
                </c:pt>
                <c:pt idx="102">
                  <c:v>0.44990740740740742</c:v>
                </c:pt>
                <c:pt idx="103">
                  <c:v>0.44997685185185343</c:v>
                </c:pt>
                <c:pt idx="104">
                  <c:v>0.45004629629629633</c:v>
                </c:pt>
                <c:pt idx="105">
                  <c:v>0.45011574074074084</c:v>
                </c:pt>
                <c:pt idx="106">
                  <c:v>0.4501851851851853</c:v>
                </c:pt>
                <c:pt idx="107">
                  <c:v>0.45025462962962981</c:v>
                </c:pt>
                <c:pt idx="108">
                  <c:v>0.45032407407407565</c:v>
                </c:pt>
                <c:pt idx="109">
                  <c:v>0.45039351851851767</c:v>
                </c:pt>
                <c:pt idx="110">
                  <c:v>0.45045138888888886</c:v>
                </c:pt>
                <c:pt idx="111">
                  <c:v>0.45052083333333331</c:v>
                </c:pt>
                <c:pt idx="112">
                  <c:v>0.45059027777777788</c:v>
                </c:pt>
                <c:pt idx="113">
                  <c:v>0.45065972222222228</c:v>
                </c:pt>
                <c:pt idx="114">
                  <c:v>0.45072916666666668</c:v>
                </c:pt>
                <c:pt idx="115">
                  <c:v>0.45079861111111103</c:v>
                </c:pt>
                <c:pt idx="116">
                  <c:v>0.45086805555555581</c:v>
                </c:pt>
                <c:pt idx="117">
                  <c:v>0.45092592592592695</c:v>
                </c:pt>
                <c:pt idx="118">
                  <c:v>0.45099537037037035</c:v>
                </c:pt>
                <c:pt idx="119">
                  <c:v>0.45106481481481603</c:v>
                </c:pt>
                <c:pt idx="120">
                  <c:v>0.45113425925925932</c:v>
                </c:pt>
                <c:pt idx="121">
                  <c:v>0.45120370370370372</c:v>
                </c:pt>
                <c:pt idx="122">
                  <c:v>0.45126157407407402</c:v>
                </c:pt>
                <c:pt idx="123">
                  <c:v>0.45133101851851726</c:v>
                </c:pt>
                <c:pt idx="124">
                  <c:v>0.45140046296296454</c:v>
                </c:pt>
                <c:pt idx="125">
                  <c:v>0.45146990740740828</c:v>
                </c:pt>
                <c:pt idx="126">
                  <c:v>0.45153935185185184</c:v>
                </c:pt>
                <c:pt idx="127">
                  <c:v>0.4516087962962963</c:v>
                </c:pt>
                <c:pt idx="128">
                  <c:v>0.45167824074074081</c:v>
                </c:pt>
                <c:pt idx="129">
                  <c:v>0.45174768518518515</c:v>
                </c:pt>
                <c:pt idx="130">
                  <c:v>0.45180555555555557</c:v>
                </c:pt>
                <c:pt idx="131">
                  <c:v>0.45187500000000008</c:v>
                </c:pt>
                <c:pt idx="132">
                  <c:v>0.45194444444444448</c:v>
                </c:pt>
                <c:pt idx="133">
                  <c:v>0.45201388888888888</c:v>
                </c:pt>
                <c:pt idx="134">
                  <c:v>0.45208333333333334</c:v>
                </c:pt>
                <c:pt idx="135">
                  <c:v>0.45215277777777896</c:v>
                </c:pt>
                <c:pt idx="136">
                  <c:v>0.4522106481481481</c:v>
                </c:pt>
                <c:pt idx="137">
                  <c:v>0.45228009259259255</c:v>
                </c:pt>
                <c:pt idx="138">
                  <c:v>0.45234953703703701</c:v>
                </c:pt>
                <c:pt idx="139">
                  <c:v>0.45241898148148257</c:v>
                </c:pt>
                <c:pt idx="140">
                  <c:v>0.45248842592592725</c:v>
                </c:pt>
                <c:pt idx="141">
                  <c:v>0.45255787037037037</c:v>
                </c:pt>
                <c:pt idx="142">
                  <c:v>0.45262731481481538</c:v>
                </c:pt>
                <c:pt idx="143">
                  <c:v>0.4526851851851853</c:v>
                </c:pt>
                <c:pt idx="144">
                  <c:v>0.45275462962962981</c:v>
                </c:pt>
                <c:pt idx="145">
                  <c:v>0.45282407407407566</c:v>
                </c:pt>
                <c:pt idx="146">
                  <c:v>0.45289351851851761</c:v>
                </c:pt>
                <c:pt idx="147">
                  <c:v>0.45296296296296495</c:v>
                </c:pt>
                <c:pt idx="148">
                  <c:v>0.45303240740740741</c:v>
                </c:pt>
                <c:pt idx="149">
                  <c:v>0.45310185185185187</c:v>
                </c:pt>
                <c:pt idx="150">
                  <c:v>0.45315972222222217</c:v>
                </c:pt>
                <c:pt idx="151">
                  <c:v>0.45322916666666668</c:v>
                </c:pt>
                <c:pt idx="152">
                  <c:v>0.45329861111111103</c:v>
                </c:pt>
                <c:pt idx="153">
                  <c:v>0.45336805555555582</c:v>
                </c:pt>
                <c:pt idx="154">
                  <c:v>0.45343750000000005</c:v>
                </c:pt>
                <c:pt idx="155">
                  <c:v>0.45350694444444545</c:v>
                </c:pt>
                <c:pt idx="156">
                  <c:v>0.45356481481481603</c:v>
                </c:pt>
                <c:pt idx="157">
                  <c:v>0.45363425925925932</c:v>
                </c:pt>
                <c:pt idx="158">
                  <c:v>0.45370370370370372</c:v>
                </c:pt>
                <c:pt idx="159">
                  <c:v>0.45377314814814779</c:v>
                </c:pt>
                <c:pt idx="160">
                  <c:v>0.45384259259259258</c:v>
                </c:pt>
                <c:pt idx="161">
                  <c:v>0.45391203703703731</c:v>
                </c:pt>
                <c:pt idx="162">
                  <c:v>0.45398148148148182</c:v>
                </c:pt>
                <c:pt idx="163">
                  <c:v>0.4540393518518519</c:v>
                </c:pt>
                <c:pt idx="164">
                  <c:v>0.4541087962962963</c:v>
                </c:pt>
                <c:pt idx="165">
                  <c:v>0.45417824074074081</c:v>
                </c:pt>
                <c:pt idx="166">
                  <c:v>0.45424768518518516</c:v>
                </c:pt>
                <c:pt idx="167">
                  <c:v>0.4543171296296305</c:v>
                </c:pt>
                <c:pt idx="168">
                  <c:v>0.45438657407407607</c:v>
                </c:pt>
                <c:pt idx="169">
                  <c:v>0.45445601851851825</c:v>
                </c:pt>
                <c:pt idx="170">
                  <c:v>0.45452546296296437</c:v>
                </c:pt>
                <c:pt idx="171">
                  <c:v>0.45459490740740738</c:v>
                </c:pt>
                <c:pt idx="172">
                  <c:v>0.45466435185185272</c:v>
                </c:pt>
                <c:pt idx="173">
                  <c:v>0.45472222222222231</c:v>
                </c:pt>
                <c:pt idx="174">
                  <c:v>0.45479166666666665</c:v>
                </c:pt>
                <c:pt idx="175">
                  <c:v>0.4548611111111111</c:v>
                </c:pt>
                <c:pt idx="176">
                  <c:v>0.45493055555555556</c:v>
                </c:pt>
                <c:pt idx="177">
                  <c:v>0.45500000000000002</c:v>
                </c:pt>
                <c:pt idx="178">
                  <c:v>0.45506944444444447</c:v>
                </c:pt>
                <c:pt idx="179">
                  <c:v>0.45513888888888898</c:v>
                </c:pt>
                <c:pt idx="180">
                  <c:v>0.45519675925926023</c:v>
                </c:pt>
                <c:pt idx="181">
                  <c:v>0.4552662037037038</c:v>
                </c:pt>
                <c:pt idx="182">
                  <c:v>0.45533564814814814</c:v>
                </c:pt>
                <c:pt idx="183">
                  <c:v>0.4554050925925926</c:v>
                </c:pt>
                <c:pt idx="184">
                  <c:v>0.45547453703703794</c:v>
                </c:pt>
                <c:pt idx="185">
                  <c:v>0.45554398148148145</c:v>
                </c:pt>
                <c:pt idx="186">
                  <c:v>0.45561342592592591</c:v>
                </c:pt>
                <c:pt idx="187">
                  <c:v>0.45567129629629627</c:v>
                </c:pt>
                <c:pt idx="188">
                  <c:v>0.45574074074074072</c:v>
                </c:pt>
                <c:pt idx="189">
                  <c:v>0.45587962962963086</c:v>
                </c:pt>
                <c:pt idx="190">
                  <c:v>0.45594907407407431</c:v>
                </c:pt>
                <c:pt idx="191">
                  <c:v>0.45601851851851855</c:v>
                </c:pt>
                <c:pt idx="192">
                  <c:v>0.45608796296296478</c:v>
                </c:pt>
                <c:pt idx="193">
                  <c:v>0.45615740740740746</c:v>
                </c:pt>
                <c:pt idx="194">
                  <c:v>0.45621527777777782</c:v>
                </c:pt>
                <c:pt idx="195">
                  <c:v>0.45628472222222238</c:v>
                </c:pt>
                <c:pt idx="196">
                  <c:v>0.45635416666666767</c:v>
                </c:pt>
                <c:pt idx="197">
                  <c:v>0.45642361111111118</c:v>
                </c:pt>
                <c:pt idx="198">
                  <c:v>0.45649305555555553</c:v>
                </c:pt>
                <c:pt idx="199">
                  <c:v>0.45656250000000032</c:v>
                </c:pt>
                <c:pt idx="200">
                  <c:v>0.45663194444444444</c:v>
                </c:pt>
                <c:pt idx="201">
                  <c:v>0.45670138888888889</c:v>
                </c:pt>
                <c:pt idx="202">
                  <c:v>0.45680555555555552</c:v>
                </c:pt>
                <c:pt idx="203">
                  <c:v>0.45687500000000031</c:v>
                </c:pt>
                <c:pt idx="204">
                  <c:v>0.45694444444444482</c:v>
                </c:pt>
                <c:pt idx="205">
                  <c:v>0.45701388888888977</c:v>
                </c:pt>
                <c:pt idx="206">
                  <c:v>0.45707175925926041</c:v>
                </c:pt>
                <c:pt idx="207">
                  <c:v>0.4571412037037037</c:v>
                </c:pt>
                <c:pt idx="208">
                  <c:v>0.45721064814814816</c:v>
                </c:pt>
                <c:pt idx="209">
                  <c:v>0.45728009259259261</c:v>
                </c:pt>
                <c:pt idx="210">
                  <c:v>0.45734953703703707</c:v>
                </c:pt>
                <c:pt idx="211">
                  <c:v>0.45741898148148258</c:v>
                </c:pt>
                <c:pt idx="212">
                  <c:v>0.45748842592592726</c:v>
                </c:pt>
                <c:pt idx="213">
                  <c:v>0.45754629629629634</c:v>
                </c:pt>
                <c:pt idx="214">
                  <c:v>0.4576157407407408</c:v>
                </c:pt>
                <c:pt idx="215">
                  <c:v>0.45768518518518531</c:v>
                </c:pt>
                <c:pt idx="216">
                  <c:v>0.45775462962962982</c:v>
                </c:pt>
                <c:pt idx="217">
                  <c:v>0.45782407407407566</c:v>
                </c:pt>
                <c:pt idx="218">
                  <c:v>0.45789351851851823</c:v>
                </c:pt>
                <c:pt idx="219">
                  <c:v>0.45796296296296496</c:v>
                </c:pt>
                <c:pt idx="220">
                  <c:v>0.45802083333333332</c:v>
                </c:pt>
                <c:pt idx="221">
                  <c:v>0.45809027777777866</c:v>
                </c:pt>
                <c:pt idx="222">
                  <c:v>0.45815972222222234</c:v>
                </c:pt>
                <c:pt idx="223">
                  <c:v>0.4582291666666668</c:v>
                </c:pt>
                <c:pt idx="224">
                  <c:v>0.45829861111111114</c:v>
                </c:pt>
                <c:pt idx="225">
                  <c:v>0.45836805555555582</c:v>
                </c:pt>
                <c:pt idx="226">
                  <c:v>0.4584375</c:v>
                </c:pt>
                <c:pt idx="227">
                  <c:v>0.45850694444444545</c:v>
                </c:pt>
                <c:pt idx="228">
                  <c:v>0.45856481481481626</c:v>
                </c:pt>
                <c:pt idx="229">
                  <c:v>0.45863425925925932</c:v>
                </c:pt>
                <c:pt idx="230">
                  <c:v>0.45870370370370367</c:v>
                </c:pt>
                <c:pt idx="231">
                  <c:v>0.45877314814814779</c:v>
                </c:pt>
                <c:pt idx="232">
                  <c:v>0.45884259259259258</c:v>
                </c:pt>
                <c:pt idx="233">
                  <c:v>0.45891203703703731</c:v>
                </c:pt>
                <c:pt idx="234">
                  <c:v>0.45898148148148182</c:v>
                </c:pt>
                <c:pt idx="235">
                  <c:v>0.45905092592592678</c:v>
                </c:pt>
                <c:pt idx="236">
                  <c:v>0.45912037037037134</c:v>
                </c:pt>
                <c:pt idx="237">
                  <c:v>0.45917824074074082</c:v>
                </c:pt>
                <c:pt idx="238">
                  <c:v>0.45924768518518522</c:v>
                </c:pt>
                <c:pt idx="239">
                  <c:v>0.45931712962963062</c:v>
                </c:pt>
                <c:pt idx="240">
                  <c:v>0.45938657407407607</c:v>
                </c:pt>
                <c:pt idx="241">
                  <c:v>0.45945601851851853</c:v>
                </c:pt>
                <c:pt idx="242">
                  <c:v>0.45952546296296454</c:v>
                </c:pt>
                <c:pt idx="243">
                  <c:v>0.45959490740740788</c:v>
                </c:pt>
                <c:pt idx="244">
                  <c:v>0.45966435185185289</c:v>
                </c:pt>
                <c:pt idx="245">
                  <c:v>0.45972222222222231</c:v>
                </c:pt>
                <c:pt idx="246">
                  <c:v>0.45979166666666665</c:v>
                </c:pt>
                <c:pt idx="247">
                  <c:v>0.45986111111111111</c:v>
                </c:pt>
                <c:pt idx="248">
                  <c:v>0.45993055555555556</c:v>
                </c:pt>
                <c:pt idx="249">
                  <c:v>0.46</c:v>
                </c:pt>
                <c:pt idx="250">
                  <c:v>0.46006944444444442</c:v>
                </c:pt>
                <c:pt idx="251">
                  <c:v>0.46013888888888888</c:v>
                </c:pt>
                <c:pt idx="252">
                  <c:v>0.46020833333333333</c:v>
                </c:pt>
                <c:pt idx="253">
                  <c:v>0.4602662037037038</c:v>
                </c:pt>
                <c:pt idx="254">
                  <c:v>0.46033564814814815</c:v>
                </c:pt>
                <c:pt idx="255">
                  <c:v>0.4604050925925926</c:v>
                </c:pt>
                <c:pt idx="256">
                  <c:v>0.46047453703703795</c:v>
                </c:pt>
                <c:pt idx="257">
                  <c:v>0.46054398148148151</c:v>
                </c:pt>
                <c:pt idx="258">
                  <c:v>0.46061342592592597</c:v>
                </c:pt>
                <c:pt idx="259">
                  <c:v>0.46068287037037176</c:v>
                </c:pt>
                <c:pt idx="260">
                  <c:v>0.46075231481481482</c:v>
                </c:pt>
                <c:pt idx="261">
                  <c:v>0.46081018518518635</c:v>
                </c:pt>
                <c:pt idx="262">
                  <c:v>0.46087962962963097</c:v>
                </c:pt>
                <c:pt idx="263">
                  <c:v>0.46094907407407432</c:v>
                </c:pt>
                <c:pt idx="264">
                  <c:v>0.46101851851851849</c:v>
                </c:pt>
                <c:pt idx="265">
                  <c:v>0.46108796296296489</c:v>
                </c:pt>
                <c:pt idx="266">
                  <c:v>0.4611574074074074</c:v>
                </c:pt>
                <c:pt idx="267">
                  <c:v>0.46121527777777782</c:v>
                </c:pt>
                <c:pt idx="268">
                  <c:v>0.46128472222222311</c:v>
                </c:pt>
                <c:pt idx="269">
                  <c:v>0.46135416666666768</c:v>
                </c:pt>
                <c:pt idx="270">
                  <c:v>0.4614236111111113</c:v>
                </c:pt>
                <c:pt idx="271">
                  <c:v>0.46149305555555559</c:v>
                </c:pt>
                <c:pt idx="272">
                  <c:v>0.46155092592592684</c:v>
                </c:pt>
                <c:pt idx="273">
                  <c:v>0.4616203703703714</c:v>
                </c:pt>
                <c:pt idx="274">
                  <c:v>0.46168981481481591</c:v>
                </c:pt>
                <c:pt idx="275">
                  <c:v>0.46174768518518516</c:v>
                </c:pt>
                <c:pt idx="276">
                  <c:v>0.46181712962963062</c:v>
                </c:pt>
                <c:pt idx="277">
                  <c:v>0.46188657407407602</c:v>
                </c:pt>
                <c:pt idx="278">
                  <c:v>0.46194444444444482</c:v>
                </c:pt>
                <c:pt idx="279">
                  <c:v>0.46201388888888978</c:v>
                </c:pt>
                <c:pt idx="280">
                  <c:v>0.46208333333333335</c:v>
                </c:pt>
                <c:pt idx="281">
                  <c:v>0.46215277777777891</c:v>
                </c:pt>
                <c:pt idx="282">
                  <c:v>0.46221064814814811</c:v>
                </c:pt>
                <c:pt idx="283">
                  <c:v>0.46228009259259256</c:v>
                </c:pt>
                <c:pt idx="284">
                  <c:v>0.46234953703703702</c:v>
                </c:pt>
                <c:pt idx="285">
                  <c:v>0.46241898148148286</c:v>
                </c:pt>
                <c:pt idx="286">
                  <c:v>0.46247685185185361</c:v>
                </c:pt>
                <c:pt idx="287">
                  <c:v>0.46254629629629634</c:v>
                </c:pt>
                <c:pt idx="288">
                  <c:v>0.4626157407407408</c:v>
                </c:pt>
                <c:pt idx="289">
                  <c:v>0.46268518518518531</c:v>
                </c:pt>
                <c:pt idx="290">
                  <c:v>0.46274305555555523</c:v>
                </c:pt>
                <c:pt idx="291">
                  <c:v>0.46281250000000113</c:v>
                </c:pt>
                <c:pt idx="292">
                  <c:v>0.46288194444444586</c:v>
                </c:pt>
                <c:pt idx="293">
                  <c:v>0.46302083333333338</c:v>
                </c:pt>
                <c:pt idx="294">
                  <c:v>0.46309027777777872</c:v>
                </c:pt>
                <c:pt idx="295">
                  <c:v>0.46315972222222218</c:v>
                </c:pt>
                <c:pt idx="296">
                  <c:v>0.4632175925925926</c:v>
                </c:pt>
                <c:pt idx="297">
                  <c:v>0.46328703703703705</c:v>
                </c:pt>
                <c:pt idx="298">
                  <c:v>0.46335648148148245</c:v>
                </c:pt>
                <c:pt idx="299">
                  <c:v>0.46342592592592702</c:v>
                </c:pt>
                <c:pt idx="300">
                  <c:v>0.46348379629629632</c:v>
                </c:pt>
                <c:pt idx="301">
                  <c:v>0.46355324074074072</c:v>
                </c:pt>
                <c:pt idx="302">
                  <c:v>0.46362268518518618</c:v>
                </c:pt>
                <c:pt idx="303">
                  <c:v>0.4636921296296298</c:v>
                </c:pt>
                <c:pt idx="304">
                  <c:v>0.46375000000000005</c:v>
                </c:pt>
                <c:pt idx="305">
                  <c:v>0.46381944444444539</c:v>
                </c:pt>
                <c:pt idx="306">
                  <c:v>0.46388888888889079</c:v>
                </c:pt>
                <c:pt idx="307">
                  <c:v>0.46395833333333331</c:v>
                </c:pt>
                <c:pt idx="308">
                  <c:v>0.46402777777777937</c:v>
                </c:pt>
                <c:pt idx="309">
                  <c:v>0.46408564814814812</c:v>
                </c:pt>
                <c:pt idx="310">
                  <c:v>0.46415509259259224</c:v>
                </c:pt>
                <c:pt idx="311">
                  <c:v>0.46422453703703731</c:v>
                </c:pt>
                <c:pt idx="312">
                  <c:v>0.46429398148148149</c:v>
                </c:pt>
                <c:pt idx="313">
                  <c:v>0.46435185185185296</c:v>
                </c:pt>
                <c:pt idx="314">
                  <c:v>0.4644212962962963</c:v>
                </c:pt>
                <c:pt idx="315">
                  <c:v>0.46449074074074082</c:v>
                </c:pt>
                <c:pt idx="316">
                  <c:v>0.46456018518518538</c:v>
                </c:pt>
                <c:pt idx="317">
                  <c:v>0.46461805555555552</c:v>
                </c:pt>
                <c:pt idx="318">
                  <c:v>0.46468750000000031</c:v>
                </c:pt>
                <c:pt idx="319">
                  <c:v>0.46475694444444482</c:v>
                </c:pt>
                <c:pt idx="320">
                  <c:v>0.46482638888889066</c:v>
                </c:pt>
                <c:pt idx="321">
                  <c:v>0.4648842592592613</c:v>
                </c:pt>
                <c:pt idx="322">
                  <c:v>0.46495370370370381</c:v>
                </c:pt>
                <c:pt idx="323">
                  <c:v>0.46502314814814816</c:v>
                </c:pt>
                <c:pt idx="324">
                  <c:v>0.46509259259259261</c:v>
                </c:pt>
                <c:pt idx="325">
                  <c:v>0.46515046296296436</c:v>
                </c:pt>
                <c:pt idx="326">
                  <c:v>0.46521990740740748</c:v>
                </c:pt>
                <c:pt idx="327">
                  <c:v>0.46528935185185188</c:v>
                </c:pt>
                <c:pt idx="328">
                  <c:v>0.46535879629629734</c:v>
                </c:pt>
                <c:pt idx="329">
                  <c:v>0.46541666666666798</c:v>
                </c:pt>
                <c:pt idx="330">
                  <c:v>0.46548611111111132</c:v>
                </c:pt>
                <c:pt idx="331">
                  <c:v>0.46555555555555556</c:v>
                </c:pt>
                <c:pt idx="332">
                  <c:v>0.46562500000000001</c:v>
                </c:pt>
                <c:pt idx="333">
                  <c:v>0.46569444444444441</c:v>
                </c:pt>
                <c:pt idx="334">
                  <c:v>0.46576388888888887</c:v>
                </c:pt>
                <c:pt idx="335">
                  <c:v>0.46582175925926123</c:v>
                </c:pt>
                <c:pt idx="336">
                  <c:v>0.46589120370370385</c:v>
                </c:pt>
                <c:pt idx="337">
                  <c:v>0.4659606481481483</c:v>
                </c:pt>
                <c:pt idx="338">
                  <c:v>0.46603009259259259</c:v>
                </c:pt>
                <c:pt idx="339">
                  <c:v>0.46609953703703705</c:v>
                </c:pt>
                <c:pt idx="340">
                  <c:v>0.4661689814814825</c:v>
                </c:pt>
                <c:pt idx="341">
                  <c:v>0.46622685185185303</c:v>
                </c:pt>
                <c:pt idx="342">
                  <c:v>0.46629629629629626</c:v>
                </c:pt>
                <c:pt idx="343">
                  <c:v>0.46636574074074161</c:v>
                </c:pt>
                <c:pt idx="344">
                  <c:v>0.46643518518518517</c:v>
                </c:pt>
                <c:pt idx="345">
                  <c:v>0.46650462962963085</c:v>
                </c:pt>
                <c:pt idx="346">
                  <c:v>0.46656250000000032</c:v>
                </c:pt>
                <c:pt idx="347">
                  <c:v>0.46663194444444445</c:v>
                </c:pt>
                <c:pt idx="348">
                  <c:v>0.4667013888888889</c:v>
                </c:pt>
                <c:pt idx="349">
                  <c:v>0.46677083333333336</c:v>
                </c:pt>
                <c:pt idx="350">
                  <c:v>0.46684027777777903</c:v>
                </c:pt>
                <c:pt idx="351">
                  <c:v>0.46689814814814817</c:v>
                </c:pt>
                <c:pt idx="352">
                  <c:v>0.46696759259259268</c:v>
                </c:pt>
                <c:pt idx="353">
                  <c:v>0.46703703703703703</c:v>
                </c:pt>
                <c:pt idx="354">
                  <c:v>0.46710648148148148</c:v>
                </c:pt>
                <c:pt idx="355">
                  <c:v>0.46716435185185284</c:v>
                </c:pt>
                <c:pt idx="356">
                  <c:v>0.46723379629629624</c:v>
                </c:pt>
                <c:pt idx="357">
                  <c:v>0.46730324074074081</c:v>
                </c:pt>
                <c:pt idx="358">
                  <c:v>0.46737268518518676</c:v>
                </c:pt>
                <c:pt idx="359">
                  <c:v>0.46743055555555557</c:v>
                </c:pt>
                <c:pt idx="360">
                  <c:v>0.46750000000000008</c:v>
                </c:pt>
                <c:pt idx="361">
                  <c:v>0.46756944444444448</c:v>
                </c:pt>
                <c:pt idx="362">
                  <c:v>0.46763888888888888</c:v>
                </c:pt>
                <c:pt idx="363">
                  <c:v>0.46769675925926041</c:v>
                </c:pt>
                <c:pt idx="364">
                  <c:v>0.46776620370370381</c:v>
                </c:pt>
                <c:pt idx="365">
                  <c:v>0.4678356481481481</c:v>
                </c:pt>
                <c:pt idx="366">
                  <c:v>0.46790509259259255</c:v>
                </c:pt>
                <c:pt idx="367">
                  <c:v>0.46796296296296497</c:v>
                </c:pt>
                <c:pt idx="368">
                  <c:v>0.46803240740740742</c:v>
                </c:pt>
                <c:pt idx="369">
                  <c:v>0.46810185185185182</c:v>
                </c:pt>
                <c:pt idx="370">
                  <c:v>0.4681597222222223</c:v>
                </c:pt>
                <c:pt idx="371">
                  <c:v>0.46822916666666681</c:v>
                </c:pt>
                <c:pt idx="372">
                  <c:v>0.4682986111111111</c:v>
                </c:pt>
                <c:pt idx="373">
                  <c:v>0.46835648148148251</c:v>
                </c:pt>
                <c:pt idx="374">
                  <c:v>0.46842592592592708</c:v>
                </c:pt>
                <c:pt idx="375">
                  <c:v>0.46849537037037042</c:v>
                </c:pt>
                <c:pt idx="376">
                  <c:v>0.46856481481481638</c:v>
                </c:pt>
                <c:pt idx="377">
                  <c:v>0.46862268518518635</c:v>
                </c:pt>
                <c:pt idx="378">
                  <c:v>0.46869212962962981</c:v>
                </c:pt>
                <c:pt idx="379">
                  <c:v>0.46876157407407432</c:v>
                </c:pt>
                <c:pt idx="380">
                  <c:v>0.46883101851851749</c:v>
                </c:pt>
                <c:pt idx="381">
                  <c:v>0.46888888888889091</c:v>
                </c:pt>
                <c:pt idx="382">
                  <c:v>0.46895833333333337</c:v>
                </c:pt>
                <c:pt idx="383">
                  <c:v>0.46902777777777938</c:v>
                </c:pt>
                <c:pt idx="384">
                  <c:v>0.46908564814814818</c:v>
                </c:pt>
                <c:pt idx="385">
                  <c:v>0.46915509259259264</c:v>
                </c:pt>
                <c:pt idx="386">
                  <c:v>0.46922453703703698</c:v>
                </c:pt>
                <c:pt idx="387">
                  <c:v>0.46929398148148144</c:v>
                </c:pt>
                <c:pt idx="388">
                  <c:v>0.46936342592592684</c:v>
                </c:pt>
                <c:pt idx="389">
                  <c:v>0.46942129629629631</c:v>
                </c:pt>
                <c:pt idx="390">
                  <c:v>0.46949074074074082</c:v>
                </c:pt>
                <c:pt idx="391">
                  <c:v>0.46956018518518605</c:v>
                </c:pt>
                <c:pt idx="392">
                  <c:v>0.46962962962963062</c:v>
                </c:pt>
                <c:pt idx="393">
                  <c:v>0.46968750000000031</c:v>
                </c:pt>
                <c:pt idx="394">
                  <c:v>0.46975694444444482</c:v>
                </c:pt>
                <c:pt idx="395">
                  <c:v>0.46982638888889067</c:v>
                </c:pt>
                <c:pt idx="396">
                  <c:v>0.46989583333333335</c:v>
                </c:pt>
                <c:pt idx="397">
                  <c:v>0.46995370370370382</c:v>
                </c:pt>
                <c:pt idx="398">
                  <c:v>0.47002314814814811</c:v>
                </c:pt>
                <c:pt idx="399">
                  <c:v>0.47009259259259256</c:v>
                </c:pt>
                <c:pt idx="400">
                  <c:v>0.47016203703703702</c:v>
                </c:pt>
                <c:pt idx="401">
                  <c:v>0.47021990740740738</c:v>
                </c:pt>
                <c:pt idx="402">
                  <c:v>0.47028935185185272</c:v>
                </c:pt>
                <c:pt idx="403">
                  <c:v>0.47035879629629734</c:v>
                </c:pt>
                <c:pt idx="404">
                  <c:v>0.47042824074074191</c:v>
                </c:pt>
                <c:pt idx="405">
                  <c:v>0.47048611111111138</c:v>
                </c:pt>
                <c:pt idx="406">
                  <c:v>0.47055555555555556</c:v>
                </c:pt>
                <c:pt idx="407">
                  <c:v>0.47062500000000002</c:v>
                </c:pt>
                <c:pt idx="408">
                  <c:v>0.47068287037037188</c:v>
                </c:pt>
                <c:pt idx="409">
                  <c:v>0.47075231481481566</c:v>
                </c:pt>
                <c:pt idx="410">
                  <c:v>0.47082175925926123</c:v>
                </c:pt>
                <c:pt idx="411">
                  <c:v>0.4708912037037038</c:v>
                </c:pt>
                <c:pt idx="412">
                  <c:v>0.47094907407407438</c:v>
                </c:pt>
                <c:pt idx="413">
                  <c:v>0.4710185185185185</c:v>
                </c:pt>
                <c:pt idx="414">
                  <c:v>0.47108796296296496</c:v>
                </c:pt>
                <c:pt idx="415">
                  <c:v>0.47115740740740741</c:v>
                </c:pt>
                <c:pt idx="416">
                  <c:v>0.47121527777777866</c:v>
                </c:pt>
                <c:pt idx="417">
                  <c:v>0.47128472222222323</c:v>
                </c:pt>
                <c:pt idx="418">
                  <c:v>0.47135416666666785</c:v>
                </c:pt>
                <c:pt idx="419">
                  <c:v>0.47142361111111131</c:v>
                </c:pt>
                <c:pt idx="420">
                  <c:v>0.4714930555555556</c:v>
                </c:pt>
                <c:pt idx="421">
                  <c:v>0.4715509259259269</c:v>
                </c:pt>
                <c:pt idx="422">
                  <c:v>0.47162037037037147</c:v>
                </c:pt>
                <c:pt idx="423">
                  <c:v>0.47168981481481603</c:v>
                </c:pt>
                <c:pt idx="424">
                  <c:v>0.47174768518518517</c:v>
                </c:pt>
                <c:pt idx="425">
                  <c:v>0.47181712962963085</c:v>
                </c:pt>
                <c:pt idx="426">
                  <c:v>0.47188657407407608</c:v>
                </c:pt>
                <c:pt idx="427">
                  <c:v>0.47195601851851854</c:v>
                </c:pt>
                <c:pt idx="428">
                  <c:v>0.4720138888888899</c:v>
                </c:pt>
                <c:pt idx="429">
                  <c:v>0.47208333333333335</c:v>
                </c:pt>
                <c:pt idx="430">
                  <c:v>0.47215277777777903</c:v>
                </c:pt>
                <c:pt idx="431">
                  <c:v>0.47222222222222232</c:v>
                </c:pt>
                <c:pt idx="432">
                  <c:v>0.47228009259259257</c:v>
                </c:pt>
                <c:pt idx="433">
                  <c:v>0.47234953703703708</c:v>
                </c:pt>
                <c:pt idx="434">
                  <c:v>0.47241898148148298</c:v>
                </c:pt>
                <c:pt idx="435">
                  <c:v>0.47248842592592755</c:v>
                </c:pt>
                <c:pt idx="436">
                  <c:v>0.47255787037037128</c:v>
                </c:pt>
                <c:pt idx="437">
                  <c:v>0.47261574074074081</c:v>
                </c:pt>
                <c:pt idx="438">
                  <c:v>0.47268518518518532</c:v>
                </c:pt>
                <c:pt idx="439">
                  <c:v>0.47275462962963055</c:v>
                </c:pt>
                <c:pt idx="440">
                  <c:v>0.47282407407407601</c:v>
                </c:pt>
                <c:pt idx="441">
                  <c:v>0.47289351851851824</c:v>
                </c:pt>
                <c:pt idx="442">
                  <c:v>0.47295138888888932</c:v>
                </c:pt>
                <c:pt idx="443">
                  <c:v>0.47302083333333417</c:v>
                </c:pt>
                <c:pt idx="444">
                  <c:v>0.47309027777777873</c:v>
                </c:pt>
                <c:pt idx="445">
                  <c:v>0.4731597222222223</c:v>
                </c:pt>
                <c:pt idx="446">
                  <c:v>0.47322916666666681</c:v>
                </c:pt>
                <c:pt idx="447">
                  <c:v>0.47328703703703701</c:v>
                </c:pt>
                <c:pt idx="448">
                  <c:v>0.47335648148148257</c:v>
                </c:pt>
                <c:pt idx="449">
                  <c:v>0.47342592592592725</c:v>
                </c:pt>
                <c:pt idx="450">
                  <c:v>0.47348379629629722</c:v>
                </c:pt>
                <c:pt idx="451">
                  <c:v>0.47355324074074084</c:v>
                </c:pt>
                <c:pt idx="452">
                  <c:v>0.47362268518518635</c:v>
                </c:pt>
                <c:pt idx="453">
                  <c:v>0.47368055555555588</c:v>
                </c:pt>
                <c:pt idx="454">
                  <c:v>0.47375</c:v>
                </c:pt>
                <c:pt idx="455">
                  <c:v>0.47381944444444551</c:v>
                </c:pt>
                <c:pt idx="456">
                  <c:v>0.47388888888889086</c:v>
                </c:pt>
                <c:pt idx="457">
                  <c:v>0.47394675925926105</c:v>
                </c:pt>
                <c:pt idx="458">
                  <c:v>0.47401620370370467</c:v>
                </c:pt>
                <c:pt idx="459">
                  <c:v>0.4740856481481483</c:v>
                </c:pt>
                <c:pt idx="460">
                  <c:v>0.47414351851851755</c:v>
                </c:pt>
                <c:pt idx="461">
                  <c:v>0.47421296296296472</c:v>
                </c:pt>
                <c:pt idx="462">
                  <c:v>0.4742824074074084</c:v>
                </c:pt>
                <c:pt idx="463">
                  <c:v>0.47434027777777937</c:v>
                </c:pt>
                <c:pt idx="464">
                  <c:v>0.47440972222222288</c:v>
                </c:pt>
                <c:pt idx="465">
                  <c:v>0.47447916666666762</c:v>
                </c:pt>
                <c:pt idx="466">
                  <c:v>0.47454861111111107</c:v>
                </c:pt>
                <c:pt idx="467">
                  <c:v>0.47460648148148182</c:v>
                </c:pt>
                <c:pt idx="468">
                  <c:v>0.47467592592592683</c:v>
                </c:pt>
                <c:pt idx="469">
                  <c:v>0.47474537037037035</c:v>
                </c:pt>
                <c:pt idx="470">
                  <c:v>0.47480324074074082</c:v>
                </c:pt>
                <c:pt idx="471">
                  <c:v>0.47487268518518688</c:v>
                </c:pt>
                <c:pt idx="472">
                  <c:v>0.47494212962963062</c:v>
                </c:pt>
                <c:pt idx="473">
                  <c:v>0.47500000000000031</c:v>
                </c:pt>
                <c:pt idx="474">
                  <c:v>0.47506944444444482</c:v>
                </c:pt>
                <c:pt idx="475">
                  <c:v>0.47513888888888972</c:v>
                </c:pt>
                <c:pt idx="476">
                  <c:v>0.47520833333333334</c:v>
                </c:pt>
                <c:pt idx="477">
                  <c:v>0.47526620370370382</c:v>
                </c:pt>
                <c:pt idx="478">
                  <c:v>0.47533564814814816</c:v>
                </c:pt>
                <c:pt idx="479">
                  <c:v>0.47540509259259256</c:v>
                </c:pt>
                <c:pt idx="480">
                  <c:v>0.47546296296296525</c:v>
                </c:pt>
                <c:pt idx="481">
                  <c:v>0.47553240740740782</c:v>
                </c:pt>
                <c:pt idx="482">
                  <c:v>0.47560185185185277</c:v>
                </c:pt>
                <c:pt idx="483">
                  <c:v>0.47567129629629634</c:v>
                </c:pt>
                <c:pt idx="484">
                  <c:v>0.47572916666666681</c:v>
                </c:pt>
                <c:pt idx="485">
                  <c:v>0.47579861111111116</c:v>
                </c:pt>
                <c:pt idx="486">
                  <c:v>0.47586805555555639</c:v>
                </c:pt>
                <c:pt idx="487">
                  <c:v>0.47592592592592725</c:v>
                </c:pt>
                <c:pt idx="488">
                  <c:v>0.47599537037037037</c:v>
                </c:pt>
                <c:pt idx="489">
                  <c:v>0.47606481481481644</c:v>
                </c:pt>
                <c:pt idx="490">
                  <c:v>0.47612268518518636</c:v>
                </c:pt>
                <c:pt idx="491">
                  <c:v>0.47619212962962981</c:v>
                </c:pt>
                <c:pt idx="492">
                  <c:v>0.47626157407407432</c:v>
                </c:pt>
                <c:pt idx="493">
                  <c:v>0.47631944444444557</c:v>
                </c:pt>
                <c:pt idx="494">
                  <c:v>0.47638888888889097</c:v>
                </c:pt>
                <c:pt idx="495">
                  <c:v>0.47645833333333337</c:v>
                </c:pt>
                <c:pt idx="496">
                  <c:v>0.47652777777777944</c:v>
                </c:pt>
                <c:pt idx="497">
                  <c:v>0.4765856481481483</c:v>
                </c:pt>
                <c:pt idx="498">
                  <c:v>0.47665509259259259</c:v>
                </c:pt>
                <c:pt idx="499">
                  <c:v>0.47672453703703732</c:v>
                </c:pt>
                <c:pt idx="500">
                  <c:v>0.4767939814814815</c:v>
                </c:pt>
                <c:pt idx="501">
                  <c:v>0.47685185185185314</c:v>
                </c:pt>
                <c:pt idx="502">
                  <c:v>0.47692129629629632</c:v>
                </c:pt>
                <c:pt idx="503">
                  <c:v>0.47699074074074088</c:v>
                </c:pt>
                <c:pt idx="504">
                  <c:v>0.47706018518518617</c:v>
                </c:pt>
                <c:pt idx="505">
                  <c:v>0.47711805555555581</c:v>
                </c:pt>
                <c:pt idx="506">
                  <c:v>0.47718750000000032</c:v>
                </c:pt>
                <c:pt idx="507">
                  <c:v>0.47725694444444539</c:v>
                </c:pt>
                <c:pt idx="508">
                  <c:v>0.47732638888889078</c:v>
                </c:pt>
                <c:pt idx="509">
                  <c:v>0.4773958333333333</c:v>
                </c:pt>
                <c:pt idx="510">
                  <c:v>0.47745370370370382</c:v>
                </c:pt>
                <c:pt idx="511">
                  <c:v>0.47752314814814811</c:v>
                </c:pt>
                <c:pt idx="512">
                  <c:v>0.47759259259259257</c:v>
                </c:pt>
                <c:pt idx="513">
                  <c:v>0.47765046296296454</c:v>
                </c:pt>
                <c:pt idx="514">
                  <c:v>0.47771990740740788</c:v>
                </c:pt>
                <c:pt idx="515">
                  <c:v>0.47778935185185284</c:v>
                </c:pt>
                <c:pt idx="516">
                  <c:v>0.47785879629629741</c:v>
                </c:pt>
                <c:pt idx="517">
                  <c:v>0.47791666666666827</c:v>
                </c:pt>
                <c:pt idx="518">
                  <c:v>0.47798611111111206</c:v>
                </c:pt>
                <c:pt idx="519">
                  <c:v>0.47805555555555551</c:v>
                </c:pt>
                <c:pt idx="520">
                  <c:v>0.47811342592592598</c:v>
                </c:pt>
                <c:pt idx="521">
                  <c:v>0.47818287037037194</c:v>
                </c:pt>
                <c:pt idx="522">
                  <c:v>0.47825231481481573</c:v>
                </c:pt>
                <c:pt idx="523">
                  <c:v>0.47831018518518648</c:v>
                </c:pt>
                <c:pt idx="524">
                  <c:v>0.47837962962963126</c:v>
                </c:pt>
                <c:pt idx="525">
                  <c:v>0.47844907407407494</c:v>
                </c:pt>
                <c:pt idx="526">
                  <c:v>0.47851851851851851</c:v>
                </c:pt>
                <c:pt idx="527">
                  <c:v>0.47857638888889048</c:v>
                </c:pt>
                <c:pt idx="528">
                  <c:v>0.47864583333333333</c:v>
                </c:pt>
                <c:pt idx="529">
                  <c:v>0.47871527777777872</c:v>
                </c:pt>
                <c:pt idx="530">
                  <c:v>0.47877314814814814</c:v>
                </c:pt>
                <c:pt idx="531">
                  <c:v>0.47884259259259282</c:v>
                </c:pt>
                <c:pt idx="532">
                  <c:v>0.47891203703703794</c:v>
                </c:pt>
                <c:pt idx="533">
                  <c:v>0.47898148148148245</c:v>
                </c:pt>
                <c:pt idx="534">
                  <c:v>0.47903935185185187</c:v>
                </c:pt>
                <c:pt idx="535">
                  <c:v>0.47910879629629632</c:v>
                </c:pt>
                <c:pt idx="536">
                  <c:v>0.47917824074074161</c:v>
                </c:pt>
                <c:pt idx="537">
                  <c:v>0.47923611111111114</c:v>
                </c:pt>
                <c:pt idx="538">
                  <c:v>0.47930555555555582</c:v>
                </c:pt>
                <c:pt idx="539">
                  <c:v>0.47937500000000038</c:v>
                </c:pt>
                <c:pt idx="540">
                  <c:v>0.47944444444444539</c:v>
                </c:pt>
                <c:pt idx="541">
                  <c:v>0.47950231481481603</c:v>
                </c:pt>
                <c:pt idx="542">
                  <c:v>0.47957175925926088</c:v>
                </c:pt>
                <c:pt idx="543">
                  <c:v>0.47964120370370367</c:v>
                </c:pt>
                <c:pt idx="544">
                  <c:v>0.47969907407407408</c:v>
                </c:pt>
                <c:pt idx="545">
                  <c:v>0.47976851851851854</c:v>
                </c:pt>
                <c:pt idx="546">
                  <c:v>0.47983796296296466</c:v>
                </c:pt>
                <c:pt idx="547">
                  <c:v>0.47989583333333335</c:v>
                </c:pt>
                <c:pt idx="548">
                  <c:v>0.47996527777777903</c:v>
                </c:pt>
                <c:pt idx="549">
                  <c:v>0.48003472222222232</c:v>
                </c:pt>
                <c:pt idx="550">
                  <c:v>0.48010416666666761</c:v>
                </c:pt>
                <c:pt idx="551">
                  <c:v>0.48016203703703708</c:v>
                </c:pt>
                <c:pt idx="552">
                  <c:v>0.48023148148148143</c:v>
                </c:pt>
                <c:pt idx="553">
                  <c:v>0.48030092592592755</c:v>
                </c:pt>
                <c:pt idx="554">
                  <c:v>0.48037037037037211</c:v>
                </c:pt>
                <c:pt idx="555">
                  <c:v>0.48042824074074203</c:v>
                </c:pt>
                <c:pt idx="556">
                  <c:v>0.48049768518518532</c:v>
                </c:pt>
                <c:pt idx="557">
                  <c:v>0.48056712962963055</c:v>
                </c:pt>
                <c:pt idx="558">
                  <c:v>0.48062500000000002</c:v>
                </c:pt>
                <c:pt idx="559">
                  <c:v>0.48069444444444448</c:v>
                </c:pt>
                <c:pt idx="560">
                  <c:v>0.48076388888888932</c:v>
                </c:pt>
                <c:pt idx="561">
                  <c:v>0.48083333333333328</c:v>
                </c:pt>
                <c:pt idx="562">
                  <c:v>0.48089120370370381</c:v>
                </c:pt>
                <c:pt idx="563">
                  <c:v>0.48096064814814832</c:v>
                </c:pt>
                <c:pt idx="564">
                  <c:v>0.48103009259259261</c:v>
                </c:pt>
                <c:pt idx="565">
                  <c:v>0.48108796296296497</c:v>
                </c:pt>
                <c:pt idx="566">
                  <c:v>0.48115740740740742</c:v>
                </c:pt>
                <c:pt idx="567">
                  <c:v>0.48122685185185343</c:v>
                </c:pt>
                <c:pt idx="568">
                  <c:v>0.4812847222222234</c:v>
                </c:pt>
                <c:pt idx="569">
                  <c:v>0.48135416666666797</c:v>
                </c:pt>
                <c:pt idx="570">
                  <c:v>0.48142361111111132</c:v>
                </c:pt>
                <c:pt idx="571">
                  <c:v>0.4814930555555556</c:v>
                </c:pt>
                <c:pt idx="572">
                  <c:v>0.48155092592592702</c:v>
                </c:pt>
                <c:pt idx="573">
                  <c:v>0.48162037037037164</c:v>
                </c:pt>
                <c:pt idx="574">
                  <c:v>0.48168981481481637</c:v>
                </c:pt>
                <c:pt idx="575">
                  <c:v>0.48174768518518518</c:v>
                </c:pt>
                <c:pt idx="576">
                  <c:v>0.48181712962963097</c:v>
                </c:pt>
                <c:pt idx="577">
                  <c:v>0.48188657407407648</c:v>
                </c:pt>
                <c:pt idx="578">
                  <c:v>0.48194444444444545</c:v>
                </c:pt>
                <c:pt idx="579">
                  <c:v>0.48201388888889002</c:v>
                </c:pt>
                <c:pt idx="580">
                  <c:v>0.48208333333333336</c:v>
                </c:pt>
                <c:pt idx="581">
                  <c:v>0.48214120370370367</c:v>
                </c:pt>
                <c:pt idx="582">
                  <c:v>0.48221064814814812</c:v>
                </c:pt>
                <c:pt idx="583">
                  <c:v>0.48228009259259258</c:v>
                </c:pt>
                <c:pt idx="584">
                  <c:v>0.48234953703703731</c:v>
                </c:pt>
                <c:pt idx="585">
                  <c:v>0.4824074074074084</c:v>
                </c:pt>
                <c:pt idx="586">
                  <c:v>0.48247685185185379</c:v>
                </c:pt>
                <c:pt idx="587">
                  <c:v>0.48254629629629631</c:v>
                </c:pt>
                <c:pt idx="588">
                  <c:v>0.48261574074074082</c:v>
                </c:pt>
                <c:pt idx="589">
                  <c:v>0.48267361111111112</c:v>
                </c:pt>
                <c:pt idx="590">
                  <c:v>0.48274305555555524</c:v>
                </c:pt>
                <c:pt idx="591">
                  <c:v>0.48281250000000142</c:v>
                </c:pt>
                <c:pt idx="592">
                  <c:v>0.48287037037037223</c:v>
                </c:pt>
                <c:pt idx="593">
                  <c:v>0.48293981481481596</c:v>
                </c:pt>
                <c:pt idx="594">
                  <c:v>0.48300925925926053</c:v>
                </c:pt>
                <c:pt idx="595">
                  <c:v>0.4830671296296305</c:v>
                </c:pt>
                <c:pt idx="596">
                  <c:v>0.48313657407407506</c:v>
                </c:pt>
                <c:pt idx="597">
                  <c:v>0.48320601851851824</c:v>
                </c:pt>
                <c:pt idx="598">
                  <c:v>0.48326388888888888</c:v>
                </c:pt>
                <c:pt idx="599">
                  <c:v>0.48333333333333334</c:v>
                </c:pt>
                <c:pt idx="600">
                  <c:v>0.48340277777777979</c:v>
                </c:pt>
                <c:pt idx="601">
                  <c:v>0.48347222222222347</c:v>
                </c:pt>
                <c:pt idx="602">
                  <c:v>0.48353009259259255</c:v>
                </c:pt>
                <c:pt idx="603">
                  <c:v>0.48359953703703701</c:v>
                </c:pt>
                <c:pt idx="604">
                  <c:v>0.48366898148148257</c:v>
                </c:pt>
                <c:pt idx="605">
                  <c:v>0.48372685185185338</c:v>
                </c:pt>
                <c:pt idx="606">
                  <c:v>0.48379629629629628</c:v>
                </c:pt>
                <c:pt idx="607">
                  <c:v>0.48386574074074173</c:v>
                </c:pt>
                <c:pt idx="608">
                  <c:v>0.4839351851851853</c:v>
                </c:pt>
                <c:pt idx="609">
                  <c:v>0.48399305555555555</c:v>
                </c:pt>
                <c:pt idx="610">
                  <c:v>0.48406250000000101</c:v>
                </c:pt>
                <c:pt idx="611">
                  <c:v>0.48413194444444446</c:v>
                </c:pt>
                <c:pt idx="612">
                  <c:v>0.48418981481481638</c:v>
                </c:pt>
                <c:pt idx="613">
                  <c:v>0.48425925925926011</c:v>
                </c:pt>
                <c:pt idx="614">
                  <c:v>0.48432870370370568</c:v>
                </c:pt>
                <c:pt idx="615">
                  <c:v>0.48438657407407659</c:v>
                </c:pt>
                <c:pt idx="616">
                  <c:v>0.48445601851851849</c:v>
                </c:pt>
                <c:pt idx="617">
                  <c:v>0.48452546296296489</c:v>
                </c:pt>
                <c:pt idx="618">
                  <c:v>0.48459490740740851</c:v>
                </c:pt>
                <c:pt idx="619">
                  <c:v>0.48465277777777938</c:v>
                </c:pt>
                <c:pt idx="620">
                  <c:v>0.48472222222222311</c:v>
                </c:pt>
                <c:pt idx="621">
                  <c:v>0.48479166666666668</c:v>
                </c:pt>
                <c:pt idx="622">
                  <c:v>0.48484953703703698</c:v>
                </c:pt>
                <c:pt idx="623">
                  <c:v>0.48491898148148305</c:v>
                </c:pt>
                <c:pt idx="624">
                  <c:v>0.48498842592592772</c:v>
                </c:pt>
                <c:pt idx="625">
                  <c:v>0.48504629629629631</c:v>
                </c:pt>
                <c:pt idx="626">
                  <c:v>0.48511574074074082</c:v>
                </c:pt>
                <c:pt idx="627">
                  <c:v>0.48518518518518605</c:v>
                </c:pt>
                <c:pt idx="628">
                  <c:v>0.48525462962963062</c:v>
                </c:pt>
                <c:pt idx="629">
                  <c:v>0.48531250000000142</c:v>
                </c:pt>
                <c:pt idx="630">
                  <c:v>0.48538194444444605</c:v>
                </c:pt>
                <c:pt idx="631">
                  <c:v>0.48545138888888978</c:v>
                </c:pt>
                <c:pt idx="632">
                  <c:v>0.48550925925926053</c:v>
                </c:pt>
                <c:pt idx="633">
                  <c:v>0.48557870370370526</c:v>
                </c:pt>
                <c:pt idx="634">
                  <c:v>0.48564814814814811</c:v>
                </c:pt>
                <c:pt idx="635">
                  <c:v>0.48570601851851825</c:v>
                </c:pt>
                <c:pt idx="636">
                  <c:v>0.48577546296296437</c:v>
                </c:pt>
                <c:pt idx="637">
                  <c:v>0.48584490740740893</c:v>
                </c:pt>
                <c:pt idx="638">
                  <c:v>0.48591435185185361</c:v>
                </c:pt>
                <c:pt idx="639">
                  <c:v>0.48597222222222353</c:v>
                </c:pt>
                <c:pt idx="640">
                  <c:v>0.48604166666666682</c:v>
                </c:pt>
                <c:pt idx="641">
                  <c:v>0.4861111111111111</c:v>
                </c:pt>
                <c:pt idx="642">
                  <c:v>0.48616898148148263</c:v>
                </c:pt>
                <c:pt idx="643">
                  <c:v>0.48623842592592598</c:v>
                </c:pt>
                <c:pt idx="644">
                  <c:v>0.48630787037037188</c:v>
                </c:pt>
                <c:pt idx="645">
                  <c:v>0.4863657407407419</c:v>
                </c:pt>
                <c:pt idx="646">
                  <c:v>0.4864351851851853</c:v>
                </c:pt>
                <c:pt idx="647">
                  <c:v>0.48650462962963115</c:v>
                </c:pt>
                <c:pt idx="648">
                  <c:v>0.48657407407407566</c:v>
                </c:pt>
                <c:pt idx="649">
                  <c:v>0.48663194444444446</c:v>
                </c:pt>
                <c:pt idx="650">
                  <c:v>0.48670138888888892</c:v>
                </c:pt>
                <c:pt idx="651">
                  <c:v>0.48677083333333332</c:v>
                </c:pt>
                <c:pt idx="652">
                  <c:v>0.48682870370370573</c:v>
                </c:pt>
                <c:pt idx="653">
                  <c:v>0.4868981481481483</c:v>
                </c:pt>
                <c:pt idx="654">
                  <c:v>0.48696759259259281</c:v>
                </c:pt>
                <c:pt idx="655">
                  <c:v>0.48702546296296489</c:v>
                </c:pt>
                <c:pt idx="656">
                  <c:v>0.48709490740740852</c:v>
                </c:pt>
                <c:pt idx="657">
                  <c:v>0.48716435185185314</c:v>
                </c:pt>
                <c:pt idx="658">
                  <c:v>0.48723379629629626</c:v>
                </c:pt>
                <c:pt idx="659">
                  <c:v>0.48729166666666668</c:v>
                </c:pt>
                <c:pt idx="660">
                  <c:v>0.4873611111111113</c:v>
                </c:pt>
                <c:pt idx="661">
                  <c:v>0.48743055555555581</c:v>
                </c:pt>
                <c:pt idx="662">
                  <c:v>0.48748842592592789</c:v>
                </c:pt>
                <c:pt idx="663">
                  <c:v>0.48755787037037152</c:v>
                </c:pt>
                <c:pt idx="664">
                  <c:v>0.48762731481481614</c:v>
                </c:pt>
                <c:pt idx="665">
                  <c:v>0.48768518518518605</c:v>
                </c:pt>
                <c:pt idx="666">
                  <c:v>0.48775462962963062</c:v>
                </c:pt>
                <c:pt idx="667">
                  <c:v>0.48782407407407608</c:v>
                </c:pt>
                <c:pt idx="668">
                  <c:v>0.48788194444444605</c:v>
                </c:pt>
                <c:pt idx="669">
                  <c:v>0.48795138888888989</c:v>
                </c:pt>
                <c:pt idx="670">
                  <c:v>0.48802083333333446</c:v>
                </c:pt>
                <c:pt idx="671">
                  <c:v>0.48809027777777902</c:v>
                </c:pt>
                <c:pt idx="672">
                  <c:v>0.48814814814814816</c:v>
                </c:pt>
                <c:pt idx="673">
                  <c:v>0.48821759259259262</c:v>
                </c:pt>
                <c:pt idx="674">
                  <c:v>0.48828703703703707</c:v>
                </c:pt>
                <c:pt idx="675">
                  <c:v>0.48834490740740893</c:v>
                </c:pt>
                <c:pt idx="676">
                  <c:v>0.48841435185185361</c:v>
                </c:pt>
                <c:pt idx="677">
                  <c:v>0.48848379629629735</c:v>
                </c:pt>
                <c:pt idx="678">
                  <c:v>0.4885532407407408</c:v>
                </c:pt>
                <c:pt idx="679">
                  <c:v>0.48861111111111111</c:v>
                </c:pt>
                <c:pt idx="680">
                  <c:v>0.48868055555555656</c:v>
                </c:pt>
                <c:pt idx="681">
                  <c:v>0.48875000000000002</c:v>
                </c:pt>
                <c:pt idx="682">
                  <c:v>0.48880787037037193</c:v>
                </c:pt>
                <c:pt idx="683">
                  <c:v>0.48887731481481661</c:v>
                </c:pt>
                <c:pt idx="684">
                  <c:v>0.48894675925926129</c:v>
                </c:pt>
                <c:pt idx="685">
                  <c:v>0.48901620370370491</c:v>
                </c:pt>
                <c:pt idx="686">
                  <c:v>0.48907407407407566</c:v>
                </c:pt>
                <c:pt idx="687">
                  <c:v>0.48914351851851823</c:v>
                </c:pt>
                <c:pt idx="688">
                  <c:v>0.48921296296296496</c:v>
                </c:pt>
                <c:pt idx="689">
                  <c:v>0.48927083333333332</c:v>
                </c:pt>
                <c:pt idx="690">
                  <c:v>0.48934027777777955</c:v>
                </c:pt>
                <c:pt idx="691">
                  <c:v>0.48940972222222323</c:v>
                </c:pt>
                <c:pt idx="692">
                  <c:v>0.48946759259259282</c:v>
                </c:pt>
                <c:pt idx="693">
                  <c:v>0.48953703703703705</c:v>
                </c:pt>
                <c:pt idx="694">
                  <c:v>0.4896064814814825</c:v>
                </c:pt>
                <c:pt idx="695">
                  <c:v>0.48966435185185303</c:v>
                </c:pt>
                <c:pt idx="696">
                  <c:v>0.48973379629629626</c:v>
                </c:pt>
                <c:pt idx="697">
                  <c:v>0.48980324074074161</c:v>
                </c:pt>
                <c:pt idx="698">
                  <c:v>0.48987268518518712</c:v>
                </c:pt>
                <c:pt idx="699">
                  <c:v>0.48993055555555581</c:v>
                </c:pt>
                <c:pt idx="700">
                  <c:v>0.49000000000000032</c:v>
                </c:pt>
                <c:pt idx="701">
                  <c:v>0.49006944444444533</c:v>
                </c:pt>
                <c:pt idx="702">
                  <c:v>0.49012731481481603</c:v>
                </c:pt>
                <c:pt idx="703">
                  <c:v>0.49019675925926087</c:v>
                </c:pt>
                <c:pt idx="704">
                  <c:v>0.49026620370370388</c:v>
                </c:pt>
                <c:pt idx="705">
                  <c:v>0.49032407407407602</c:v>
                </c:pt>
                <c:pt idx="706">
                  <c:v>0.49039351851851826</c:v>
                </c:pt>
                <c:pt idx="707">
                  <c:v>0.4904629629629656</c:v>
                </c:pt>
                <c:pt idx="708">
                  <c:v>0.49053240740740828</c:v>
                </c:pt>
                <c:pt idx="709">
                  <c:v>0.49059027777777903</c:v>
                </c:pt>
                <c:pt idx="710">
                  <c:v>0.49065972222222232</c:v>
                </c:pt>
                <c:pt idx="711">
                  <c:v>0.49072916666666688</c:v>
                </c:pt>
                <c:pt idx="712">
                  <c:v>0.49086805555555674</c:v>
                </c:pt>
                <c:pt idx="713">
                  <c:v>0.49093750000000008</c:v>
                </c:pt>
                <c:pt idx="714">
                  <c:v>0.49100694444444604</c:v>
                </c:pt>
                <c:pt idx="715">
                  <c:v>0.49106481481481679</c:v>
                </c:pt>
                <c:pt idx="716">
                  <c:v>0.49113425925926041</c:v>
                </c:pt>
                <c:pt idx="717">
                  <c:v>0.49120370370370381</c:v>
                </c:pt>
                <c:pt idx="718">
                  <c:v>0.4912731481481481</c:v>
                </c:pt>
                <c:pt idx="719">
                  <c:v>0.49133101851851829</c:v>
                </c:pt>
                <c:pt idx="720">
                  <c:v>0.49140046296296497</c:v>
                </c:pt>
                <c:pt idx="721">
                  <c:v>0.49146990740740876</c:v>
                </c:pt>
                <c:pt idx="722">
                  <c:v>0.49152777777777973</c:v>
                </c:pt>
                <c:pt idx="723">
                  <c:v>0.4915972222222223</c:v>
                </c:pt>
                <c:pt idx="724">
                  <c:v>0.49166666666666797</c:v>
                </c:pt>
                <c:pt idx="725">
                  <c:v>0.49172453703703795</c:v>
                </c:pt>
                <c:pt idx="726">
                  <c:v>0.49179398148148151</c:v>
                </c:pt>
                <c:pt idx="727">
                  <c:v>0.49186342592592708</c:v>
                </c:pt>
                <c:pt idx="728">
                  <c:v>0.49193287037037176</c:v>
                </c:pt>
                <c:pt idx="729">
                  <c:v>0.49199074074074173</c:v>
                </c:pt>
                <c:pt idx="730">
                  <c:v>0.49206018518518635</c:v>
                </c:pt>
                <c:pt idx="731">
                  <c:v>0.49212962962963097</c:v>
                </c:pt>
                <c:pt idx="732">
                  <c:v>0.49218750000000089</c:v>
                </c:pt>
                <c:pt idx="733">
                  <c:v>0.49225694444444545</c:v>
                </c:pt>
                <c:pt idx="734">
                  <c:v>0.49232638888889091</c:v>
                </c:pt>
                <c:pt idx="735">
                  <c:v>0.49238425925926194</c:v>
                </c:pt>
                <c:pt idx="736">
                  <c:v>0.49245370370370473</c:v>
                </c:pt>
                <c:pt idx="737">
                  <c:v>0.49252314814814818</c:v>
                </c:pt>
                <c:pt idx="738">
                  <c:v>0.4925925925925928</c:v>
                </c:pt>
                <c:pt idx="739">
                  <c:v>0.49265046296296472</c:v>
                </c:pt>
                <c:pt idx="740">
                  <c:v>0.4927199074074084</c:v>
                </c:pt>
                <c:pt idx="741">
                  <c:v>0.49278935185185296</c:v>
                </c:pt>
                <c:pt idx="742">
                  <c:v>0.49284722222222238</c:v>
                </c:pt>
                <c:pt idx="743">
                  <c:v>0.49291666666666845</c:v>
                </c:pt>
                <c:pt idx="744">
                  <c:v>0.49298611111111212</c:v>
                </c:pt>
                <c:pt idx="745">
                  <c:v>0.49305555555555558</c:v>
                </c:pt>
                <c:pt idx="746">
                  <c:v>0.49311342592592683</c:v>
                </c:pt>
                <c:pt idx="747">
                  <c:v>0.49318287037037239</c:v>
                </c:pt>
                <c:pt idx="748">
                  <c:v>0.49325231481481596</c:v>
                </c:pt>
                <c:pt idx="749">
                  <c:v>0.49331018518518677</c:v>
                </c:pt>
                <c:pt idx="750">
                  <c:v>0.49337962962963139</c:v>
                </c:pt>
                <c:pt idx="751">
                  <c:v>0.49344907407407507</c:v>
                </c:pt>
                <c:pt idx="752">
                  <c:v>0.49350694444444604</c:v>
                </c:pt>
                <c:pt idx="753">
                  <c:v>0.49357638888889044</c:v>
                </c:pt>
                <c:pt idx="754">
                  <c:v>0.49364583333333334</c:v>
                </c:pt>
                <c:pt idx="755">
                  <c:v>0.49371527777777896</c:v>
                </c:pt>
                <c:pt idx="756">
                  <c:v>0.49377314814814816</c:v>
                </c:pt>
                <c:pt idx="757">
                  <c:v>0.4938425925925935</c:v>
                </c:pt>
                <c:pt idx="758">
                  <c:v>0.49391203703703807</c:v>
                </c:pt>
                <c:pt idx="759">
                  <c:v>0.49396990740740893</c:v>
                </c:pt>
                <c:pt idx="760">
                  <c:v>0.49403935185185188</c:v>
                </c:pt>
                <c:pt idx="761">
                  <c:v>0.49410879629629723</c:v>
                </c:pt>
                <c:pt idx="762">
                  <c:v>0.49416666666666798</c:v>
                </c:pt>
                <c:pt idx="763">
                  <c:v>0.4942361111111111</c:v>
                </c:pt>
                <c:pt idx="764">
                  <c:v>0.49430555555555644</c:v>
                </c:pt>
                <c:pt idx="765">
                  <c:v>0.49437500000000101</c:v>
                </c:pt>
                <c:pt idx="766">
                  <c:v>0.49443287037037176</c:v>
                </c:pt>
                <c:pt idx="767">
                  <c:v>0.49450231481481643</c:v>
                </c:pt>
                <c:pt idx="768">
                  <c:v>0.49457175925926106</c:v>
                </c:pt>
                <c:pt idx="769">
                  <c:v>0.49462962962963092</c:v>
                </c:pt>
                <c:pt idx="770">
                  <c:v>0.49469907407407432</c:v>
                </c:pt>
                <c:pt idx="771">
                  <c:v>0.4947685185185185</c:v>
                </c:pt>
                <c:pt idx="772">
                  <c:v>0.49483796296296489</c:v>
                </c:pt>
                <c:pt idx="773">
                  <c:v>0.49489583333333331</c:v>
                </c:pt>
                <c:pt idx="774">
                  <c:v>0.49496527777777938</c:v>
                </c:pt>
                <c:pt idx="775">
                  <c:v>0.49503472222222311</c:v>
                </c:pt>
                <c:pt idx="776">
                  <c:v>0.49509259259259258</c:v>
                </c:pt>
                <c:pt idx="777">
                  <c:v>0.49516203703703732</c:v>
                </c:pt>
                <c:pt idx="778">
                  <c:v>0.49523148148148149</c:v>
                </c:pt>
                <c:pt idx="779">
                  <c:v>0.49530092592592789</c:v>
                </c:pt>
                <c:pt idx="780">
                  <c:v>0.49535879629629753</c:v>
                </c:pt>
                <c:pt idx="781">
                  <c:v>0.49542824074074227</c:v>
                </c:pt>
                <c:pt idx="782">
                  <c:v>0.49549768518518605</c:v>
                </c:pt>
                <c:pt idx="783">
                  <c:v>0.49555555555555558</c:v>
                </c:pt>
                <c:pt idx="784">
                  <c:v>0.49562500000000032</c:v>
                </c:pt>
                <c:pt idx="785">
                  <c:v>0.49569444444444488</c:v>
                </c:pt>
                <c:pt idx="786">
                  <c:v>0.49575231481481591</c:v>
                </c:pt>
                <c:pt idx="787">
                  <c:v>0.49582175925926153</c:v>
                </c:pt>
                <c:pt idx="788">
                  <c:v>0.49589120370370382</c:v>
                </c:pt>
                <c:pt idx="789">
                  <c:v>0.49594907407407524</c:v>
                </c:pt>
                <c:pt idx="790">
                  <c:v>0.49601851851851847</c:v>
                </c:pt>
                <c:pt idx="791">
                  <c:v>0.49608796296296526</c:v>
                </c:pt>
                <c:pt idx="792">
                  <c:v>0.49615740740740738</c:v>
                </c:pt>
                <c:pt idx="793">
                  <c:v>0.49621527777777891</c:v>
                </c:pt>
                <c:pt idx="794">
                  <c:v>0.49628472222222347</c:v>
                </c:pt>
                <c:pt idx="795">
                  <c:v>0.49635416666666826</c:v>
                </c:pt>
                <c:pt idx="796">
                  <c:v>0.49641203703703807</c:v>
                </c:pt>
                <c:pt idx="797">
                  <c:v>0.49648148148148258</c:v>
                </c:pt>
                <c:pt idx="798">
                  <c:v>0.49655092592592726</c:v>
                </c:pt>
                <c:pt idx="799">
                  <c:v>0.49660879629629734</c:v>
                </c:pt>
                <c:pt idx="800">
                  <c:v>0.49667824074074191</c:v>
                </c:pt>
                <c:pt idx="801">
                  <c:v>0.49674768518518531</c:v>
                </c:pt>
                <c:pt idx="802">
                  <c:v>0.49681712962963115</c:v>
                </c:pt>
                <c:pt idx="803">
                  <c:v>0.49687500000000101</c:v>
                </c:pt>
                <c:pt idx="804">
                  <c:v>0.49694444444444552</c:v>
                </c:pt>
                <c:pt idx="805">
                  <c:v>0.49701388888889014</c:v>
                </c:pt>
                <c:pt idx="806">
                  <c:v>0.49707175925926123</c:v>
                </c:pt>
                <c:pt idx="807">
                  <c:v>0.49714120370370385</c:v>
                </c:pt>
                <c:pt idx="808">
                  <c:v>0.4972106481481483</c:v>
                </c:pt>
                <c:pt idx="809">
                  <c:v>0.49728009259259282</c:v>
                </c:pt>
                <c:pt idx="810">
                  <c:v>0.49733796296296501</c:v>
                </c:pt>
                <c:pt idx="811">
                  <c:v>0.49740740740740846</c:v>
                </c:pt>
                <c:pt idx="812">
                  <c:v>0.49747685185185403</c:v>
                </c:pt>
                <c:pt idx="813">
                  <c:v>0.49753472222222322</c:v>
                </c:pt>
                <c:pt idx="814">
                  <c:v>0.49760416666666768</c:v>
                </c:pt>
                <c:pt idx="815">
                  <c:v>0.49767361111111108</c:v>
                </c:pt>
                <c:pt idx="816">
                  <c:v>0.49774305555555554</c:v>
                </c:pt>
                <c:pt idx="817">
                  <c:v>0.4978009259259279</c:v>
                </c:pt>
                <c:pt idx="818">
                  <c:v>0.49787037037037229</c:v>
                </c:pt>
                <c:pt idx="819">
                  <c:v>0.49793981481481603</c:v>
                </c:pt>
                <c:pt idx="820">
                  <c:v>0.49799768518518611</c:v>
                </c:pt>
                <c:pt idx="821">
                  <c:v>0.49806712962963068</c:v>
                </c:pt>
                <c:pt idx="822">
                  <c:v>0.49813657407407513</c:v>
                </c:pt>
                <c:pt idx="823">
                  <c:v>0.49819444444444488</c:v>
                </c:pt>
                <c:pt idx="824">
                  <c:v>0.49826388888888989</c:v>
                </c:pt>
                <c:pt idx="825">
                  <c:v>0.49833333333333335</c:v>
                </c:pt>
                <c:pt idx="826">
                  <c:v>0.49840277777777986</c:v>
                </c:pt>
                <c:pt idx="827">
                  <c:v>0.49846064814814905</c:v>
                </c:pt>
                <c:pt idx="828">
                  <c:v>0.49853009259259262</c:v>
                </c:pt>
                <c:pt idx="829">
                  <c:v>0.49859953703703702</c:v>
                </c:pt>
                <c:pt idx="830">
                  <c:v>0.49865740740740788</c:v>
                </c:pt>
                <c:pt idx="831">
                  <c:v>0.49872685185185389</c:v>
                </c:pt>
                <c:pt idx="832">
                  <c:v>0.49879629629629635</c:v>
                </c:pt>
                <c:pt idx="833">
                  <c:v>0.49886574074074197</c:v>
                </c:pt>
                <c:pt idx="834">
                  <c:v>0.498923611111112</c:v>
                </c:pt>
                <c:pt idx="835">
                  <c:v>0.49899305555555556</c:v>
                </c:pt>
                <c:pt idx="836">
                  <c:v>0.49906250000000113</c:v>
                </c:pt>
                <c:pt idx="837">
                  <c:v>0.49912037037037194</c:v>
                </c:pt>
                <c:pt idx="838">
                  <c:v>0.49918981481481661</c:v>
                </c:pt>
                <c:pt idx="839">
                  <c:v>0.49925925925926035</c:v>
                </c:pt>
                <c:pt idx="840">
                  <c:v>0.49932870370370569</c:v>
                </c:pt>
                <c:pt idx="841">
                  <c:v>0.49938657407407677</c:v>
                </c:pt>
                <c:pt idx="842">
                  <c:v>0.49945601851851856</c:v>
                </c:pt>
                <c:pt idx="843">
                  <c:v>0.49952546296296507</c:v>
                </c:pt>
                <c:pt idx="844">
                  <c:v>0.49958333333333332</c:v>
                </c:pt>
                <c:pt idx="845">
                  <c:v>0.49965277777777956</c:v>
                </c:pt>
                <c:pt idx="846">
                  <c:v>0.49972222222222323</c:v>
                </c:pt>
                <c:pt idx="847">
                  <c:v>0.49978009259259282</c:v>
                </c:pt>
                <c:pt idx="848">
                  <c:v>0.49984953703703738</c:v>
                </c:pt>
                <c:pt idx="849">
                  <c:v>0.4999189814814835</c:v>
                </c:pt>
                <c:pt idx="850">
                  <c:v>0.49997685185185409</c:v>
                </c:pt>
                <c:pt idx="851">
                  <c:v>0.5000462962962966</c:v>
                </c:pt>
                <c:pt idx="852">
                  <c:v>0.50011574074073839</c:v>
                </c:pt>
                <c:pt idx="853">
                  <c:v>0.50018518518518518</c:v>
                </c:pt>
                <c:pt idx="854">
                  <c:v>0.5002430555555557</c:v>
                </c:pt>
                <c:pt idx="855">
                  <c:v>0.50031249999999727</c:v>
                </c:pt>
                <c:pt idx="856">
                  <c:v>0.5003819444444445</c:v>
                </c:pt>
                <c:pt idx="857">
                  <c:v>0.50045138888888896</c:v>
                </c:pt>
                <c:pt idx="858">
                  <c:v>0.50050925925925926</c:v>
                </c:pt>
                <c:pt idx="859">
                  <c:v>0.5005787037037035</c:v>
                </c:pt>
                <c:pt idx="860">
                  <c:v>0.50064814814814862</c:v>
                </c:pt>
                <c:pt idx="861">
                  <c:v>0.50070601851852081</c:v>
                </c:pt>
                <c:pt idx="862">
                  <c:v>0.50077546296296249</c:v>
                </c:pt>
                <c:pt idx="863">
                  <c:v>0.50084490740740761</c:v>
                </c:pt>
                <c:pt idx="864">
                  <c:v>0.5009143518518494</c:v>
                </c:pt>
                <c:pt idx="865">
                  <c:v>0.50104166666666672</c:v>
                </c:pt>
                <c:pt idx="866">
                  <c:v>0.50111111111111117</c:v>
                </c:pt>
                <c:pt idx="867">
                  <c:v>0.50118055555555552</c:v>
                </c:pt>
                <c:pt idx="868">
                  <c:v>0.50123842592592327</c:v>
                </c:pt>
                <c:pt idx="869">
                  <c:v>0.50130787037037061</c:v>
                </c:pt>
                <c:pt idx="870">
                  <c:v>0.50137731481481451</c:v>
                </c:pt>
                <c:pt idx="871">
                  <c:v>0.50143518518518448</c:v>
                </c:pt>
                <c:pt idx="872">
                  <c:v>0.50150462962962949</c:v>
                </c:pt>
                <c:pt idx="873">
                  <c:v>0.50157407407407462</c:v>
                </c:pt>
                <c:pt idx="874">
                  <c:v>0.50164351851852118</c:v>
                </c:pt>
                <c:pt idx="875">
                  <c:v>0.50170138888888893</c:v>
                </c:pt>
                <c:pt idx="876">
                  <c:v>0.50177083333333572</c:v>
                </c:pt>
                <c:pt idx="877">
                  <c:v>0.50184027777777784</c:v>
                </c:pt>
                <c:pt idx="878">
                  <c:v>0.50189814814814815</c:v>
                </c:pt>
                <c:pt idx="879">
                  <c:v>0.5019675925925926</c:v>
                </c:pt>
                <c:pt idx="880">
                  <c:v>0.50203703703703706</c:v>
                </c:pt>
                <c:pt idx="881">
                  <c:v>0.5020949074074077</c:v>
                </c:pt>
                <c:pt idx="882">
                  <c:v>0.50216435185184916</c:v>
                </c:pt>
                <c:pt idx="883">
                  <c:v>0.50223379629629628</c:v>
                </c:pt>
                <c:pt idx="884">
                  <c:v>0.50229166666666669</c:v>
                </c:pt>
                <c:pt idx="885">
                  <c:v>0.50236111111111059</c:v>
                </c:pt>
                <c:pt idx="886">
                  <c:v>0.50243055555555549</c:v>
                </c:pt>
                <c:pt idx="887">
                  <c:v>0.50250000000000006</c:v>
                </c:pt>
                <c:pt idx="888">
                  <c:v>0.5025578703703707</c:v>
                </c:pt>
                <c:pt idx="889">
                  <c:v>0.50262731481481482</c:v>
                </c:pt>
                <c:pt idx="890">
                  <c:v>0.50269675925925927</c:v>
                </c:pt>
                <c:pt idx="891">
                  <c:v>0.50276620370370351</c:v>
                </c:pt>
                <c:pt idx="892">
                  <c:v>0.50283564814814863</c:v>
                </c:pt>
                <c:pt idx="893">
                  <c:v>0.50289351851852082</c:v>
                </c:pt>
                <c:pt idx="894">
                  <c:v>0.50296296296295884</c:v>
                </c:pt>
                <c:pt idx="895">
                  <c:v>0.5030324074074074</c:v>
                </c:pt>
                <c:pt idx="896">
                  <c:v>0.50309027777777782</c:v>
                </c:pt>
                <c:pt idx="897">
                  <c:v>0.50315972222222227</c:v>
                </c:pt>
                <c:pt idx="898">
                  <c:v>0.50322916666666651</c:v>
                </c:pt>
                <c:pt idx="899">
                  <c:v>0.50329861111111163</c:v>
                </c:pt>
                <c:pt idx="900">
                  <c:v>0.50335648148148149</c:v>
                </c:pt>
                <c:pt idx="901">
                  <c:v>0.5034259259259235</c:v>
                </c:pt>
                <c:pt idx="902">
                  <c:v>0.50349537037037062</c:v>
                </c:pt>
                <c:pt idx="903">
                  <c:v>0.50355324074073815</c:v>
                </c:pt>
                <c:pt idx="904">
                  <c:v>0.5036226851851856</c:v>
                </c:pt>
                <c:pt idx="905">
                  <c:v>0.5036921296296295</c:v>
                </c:pt>
                <c:pt idx="906">
                  <c:v>0.50375000000000003</c:v>
                </c:pt>
                <c:pt idx="907">
                  <c:v>0.5038194444444446</c:v>
                </c:pt>
                <c:pt idx="908">
                  <c:v>0.50388888888888894</c:v>
                </c:pt>
                <c:pt idx="909">
                  <c:v>0.50395833333333362</c:v>
                </c:pt>
                <c:pt idx="910">
                  <c:v>0.50401620370370359</c:v>
                </c:pt>
                <c:pt idx="911">
                  <c:v>0.5040856481481486</c:v>
                </c:pt>
                <c:pt idx="912">
                  <c:v>0.50415509259259506</c:v>
                </c:pt>
                <c:pt idx="913">
                  <c:v>0.50421296296295837</c:v>
                </c:pt>
                <c:pt idx="914">
                  <c:v>0.50428240740740737</c:v>
                </c:pt>
                <c:pt idx="915">
                  <c:v>0.50434027777777779</c:v>
                </c:pt>
                <c:pt idx="916">
                  <c:v>0.50440972222222158</c:v>
                </c:pt>
                <c:pt idx="917">
                  <c:v>0.50446759259259266</c:v>
                </c:pt>
                <c:pt idx="918">
                  <c:v>0.50453703703703656</c:v>
                </c:pt>
                <c:pt idx="919">
                  <c:v>0.50459490740740742</c:v>
                </c:pt>
                <c:pt idx="920">
                  <c:v>0.5046643518518501</c:v>
                </c:pt>
                <c:pt idx="921">
                  <c:v>0.50473379629629633</c:v>
                </c:pt>
                <c:pt idx="922">
                  <c:v>0.50479166666666664</c:v>
                </c:pt>
                <c:pt idx="923">
                  <c:v>0.50486111111111109</c:v>
                </c:pt>
                <c:pt idx="924">
                  <c:v>0.50491898148148151</c:v>
                </c:pt>
                <c:pt idx="925">
                  <c:v>0.50498842592592386</c:v>
                </c:pt>
                <c:pt idx="926">
                  <c:v>0.5050462962962966</c:v>
                </c:pt>
                <c:pt idx="927">
                  <c:v>0.50511574074073839</c:v>
                </c:pt>
                <c:pt idx="928">
                  <c:v>0.50517361111111114</c:v>
                </c:pt>
                <c:pt idx="929">
                  <c:v>0.5052430555555556</c:v>
                </c:pt>
                <c:pt idx="930">
                  <c:v>0.50530092592592268</c:v>
                </c:pt>
                <c:pt idx="931">
                  <c:v>0.50537037037037069</c:v>
                </c:pt>
                <c:pt idx="932">
                  <c:v>0.505428240740739</c:v>
                </c:pt>
                <c:pt idx="933">
                  <c:v>0.50549768518518523</c:v>
                </c:pt>
                <c:pt idx="934">
                  <c:v>0.50556712962962647</c:v>
                </c:pt>
                <c:pt idx="935">
                  <c:v>0.50562499999999999</c:v>
                </c:pt>
                <c:pt idx="936">
                  <c:v>0.50569444444444644</c:v>
                </c:pt>
                <c:pt idx="937">
                  <c:v>0.50575231481481453</c:v>
                </c:pt>
                <c:pt idx="938">
                  <c:v>0.50582175925925921</c:v>
                </c:pt>
                <c:pt idx="939">
                  <c:v>0.50587962962962962</c:v>
                </c:pt>
                <c:pt idx="940">
                  <c:v>0.50594907407407719</c:v>
                </c:pt>
                <c:pt idx="941">
                  <c:v>0.5060069444444445</c:v>
                </c:pt>
                <c:pt idx="942">
                  <c:v>0.50607638888888851</c:v>
                </c:pt>
                <c:pt idx="943">
                  <c:v>0.50613425925925926</c:v>
                </c:pt>
                <c:pt idx="944">
                  <c:v>0.50620370370370349</c:v>
                </c:pt>
                <c:pt idx="945">
                  <c:v>0.50627314814814817</c:v>
                </c:pt>
                <c:pt idx="946">
                  <c:v>0.5063310185185208</c:v>
                </c:pt>
                <c:pt idx="947">
                  <c:v>0.50640046296296026</c:v>
                </c:pt>
                <c:pt idx="948">
                  <c:v>0.50645833333333334</c:v>
                </c:pt>
                <c:pt idx="949">
                  <c:v>0.50652777777777758</c:v>
                </c:pt>
                <c:pt idx="950">
                  <c:v>0.50658564814814822</c:v>
                </c:pt>
                <c:pt idx="951">
                  <c:v>0.50665509259259656</c:v>
                </c:pt>
                <c:pt idx="952">
                  <c:v>0.50671296296295909</c:v>
                </c:pt>
                <c:pt idx="953">
                  <c:v>0.50678240740740743</c:v>
                </c:pt>
                <c:pt idx="954">
                  <c:v>0.50684027777777774</c:v>
                </c:pt>
                <c:pt idx="955">
                  <c:v>0.50690972222222219</c:v>
                </c:pt>
                <c:pt idx="956">
                  <c:v>0.50696759259259261</c:v>
                </c:pt>
                <c:pt idx="957">
                  <c:v>0.50703703703703706</c:v>
                </c:pt>
                <c:pt idx="958">
                  <c:v>0.50710648148148152</c:v>
                </c:pt>
                <c:pt idx="959">
                  <c:v>0.50716435185184916</c:v>
                </c:pt>
                <c:pt idx="960">
                  <c:v>0.50723379629629628</c:v>
                </c:pt>
                <c:pt idx="961">
                  <c:v>0.5072916666666667</c:v>
                </c:pt>
                <c:pt idx="962">
                  <c:v>0.50736111111111049</c:v>
                </c:pt>
                <c:pt idx="963">
                  <c:v>0.50741898148148146</c:v>
                </c:pt>
                <c:pt idx="964">
                  <c:v>0.50748842592592325</c:v>
                </c:pt>
                <c:pt idx="965">
                  <c:v>0.50754629629629633</c:v>
                </c:pt>
                <c:pt idx="966">
                  <c:v>0.50761574074074056</c:v>
                </c:pt>
                <c:pt idx="967">
                  <c:v>0.50768518518518524</c:v>
                </c:pt>
                <c:pt idx="968">
                  <c:v>0.50774305555555665</c:v>
                </c:pt>
                <c:pt idx="969">
                  <c:v>0.50781249999999956</c:v>
                </c:pt>
                <c:pt idx="970">
                  <c:v>0.50787037037037064</c:v>
                </c:pt>
                <c:pt idx="971">
                  <c:v>0.50793981481481565</c:v>
                </c:pt>
                <c:pt idx="972">
                  <c:v>0.50799768518518562</c:v>
                </c:pt>
                <c:pt idx="973">
                  <c:v>0.50806712962962752</c:v>
                </c:pt>
                <c:pt idx="974">
                  <c:v>0.50812500000000005</c:v>
                </c:pt>
                <c:pt idx="975">
                  <c:v>0.50819444444444462</c:v>
                </c:pt>
                <c:pt idx="976">
                  <c:v>0.50825231481481459</c:v>
                </c:pt>
                <c:pt idx="977">
                  <c:v>0.50832175925925926</c:v>
                </c:pt>
                <c:pt idx="978">
                  <c:v>0.50839120370370372</c:v>
                </c:pt>
                <c:pt idx="979">
                  <c:v>0.50844907407407625</c:v>
                </c:pt>
                <c:pt idx="980">
                  <c:v>0.5085185185185187</c:v>
                </c:pt>
                <c:pt idx="981">
                  <c:v>0.50857638888888856</c:v>
                </c:pt>
                <c:pt idx="982">
                  <c:v>0.50864583333333735</c:v>
                </c:pt>
                <c:pt idx="983">
                  <c:v>0.50870370370370377</c:v>
                </c:pt>
                <c:pt idx="984">
                  <c:v>0.50877314814814811</c:v>
                </c:pt>
                <c:pt idx="985">
                  <c:v>0.50883101851852175</c:v>
                </c:pt>
                <c:pt idx="986">
                  <c:v>0.50890046296296099</c:v>
                </c:pt>
                <c:pt idx="987">
                  <c:v>0.50896990740740744</c:v>
                </c:pt>
                <c:pt idx="988">
                  <c:v>0.50902777777777752</c:v>
                </c:pt>
                <c:pt idx="989">
                  <c:v>0.5090972222222222</c:v>
                </c:pt>
                <c:pt idx="990">
                  <c:v>0.50915509259259506</c:v>
                </c:pt>
                <c:pt idx="991">
                  <c:v>0.50922453703703707</c:v>
                </c:pt>
                <c:pt idx="992">
                  <c:v>0.50928240740740738</c:v>
                </c:pt>
                <c:pt idx="993">
                  <c:v>0.5093518518518515</c:v>
                </c:pt>
                <c:pt idx="994">
                  <c:v>0.50940972222222158</c:v>
                </c:pt>
                <c:pt idx="995">
                  <c:v>0.50947916666666659</c:v>
                </c:pt>
                <c:pt idx="996">
                  <c:v>0.50953703703703657</c:v>
                </c:pt>
                <c:pt idx="997">
                  <c:v>0.50960648148148169</c:v>
                </c:pt>
                <c:pt idx="998">
                  <c:v>0.50966435185185011</c:v>
                </c:pt>
                <c:pt idx="999">
                  <c:v>0.50973379629629634</c:v>
                </c:pt>
                <c:pt idx="1000">
                  <c:v>0.50980324074074057</c:v>
                </c:pt>
                <c:pt idx="1001">
                  <c:v>0.5098611111111111</c:v>
                </c:pt>
                <c:pt idx="1002">
                  <c:v>0.50993055555555555</c:v>
                </c:pt>
                <c:pt idx="1003">
                  <c:v>0.50998842592592386</c:v>
                </c:pt>
                <c:pt idx="1004">
                  <c:v>0.51005787037037065</c:v>
                </c:pt>
                <c:pt idx="1005">
                  <c:v>0.5101157407407384</c:v>
                </c:pt>
                <c:pt idx="1006">
                  <c:v>0.51018518518518519</c:v>
                </c:pt>
                <c:pt idx="1007">
                  <c:v>0.5102430555555556</c:v>
                </c:pt>
                <c:pt idx="1008">
                  <c:v>0.51031249999999773</c:v>
                </c:pt>
                <c:pt idx="1009">
                  <c:v>0.5103703703703707</c:v>
                </c:pt>
                <c:pt idx="1010">
                  <c:v>0.51043981481481482</c:v>
                </c:pt>
                <c:pt idx="1011">
                  <c:v>0.51050925925925927</c:v>
                </c:pt>
                <c:pt idx="1012">
                  <c:v>0.51056712962962703</c:v>
                </c:pt>
                <c:pt idx="1013">
                  <c:v>0.51063657407407403</c:v>
                </c:pt>
                <c:pt idx="1014">
                  <c:v>0.51069444444444645</c:v>
                </c:pt>
                <c:pt idx="1015">
                  <c:v>0.51076388888888891</c:v>
                </c:pt>
                <c:pt idx="1016">
                  <c:v>0.51082175925925932</c:v>
                </c:pt>
                <c:pt idx="1017">
                  <c:v>0.51089120370370555</c:v>
                </c:pt>
                <c:pt idx="1018">
                  <c:v>0.5109490740740773</c:v>
                </c:pt>
                <c:pt idx="1019">
                  <c:v>0.51101851851851865</c:v>
                </c:pt>
                <c:pt idx="1020">
                  <c:v>0.51108796296295944</c:v>
                </c:pt>
                <c:pt idx="1021">
                  <c:v>0.51114583333333596</c:v>
                </c:pt>
                <c:pt idx="1022">
                  <c:v>0.51121527777777753</c:v>
                </c:pt>
                <c:pt idx="1023">
                  <c:v>0.51127314814814817</c:v>
                </c:pt>
                <c:pt idx="1024">
                  <c:v>0.51134259259259263</c:v>
                </c:pt>
                <c:pt idx="1025">
                  <c:v>0.51140046296296027</c:v>
                </c:pt>
                <c:pt idx="1026">
                  <c:v>0.51146990740740739</c:v>
                </c:pt>
                <c:pt idx="1027">
                  <c:v>0.51152777777777758</c:v>
                </c:pt>
                <c:pt idx="1028">
                  <c:v>0.51159722222222159</c:v>
                </c:pt>
                <c:pt idx="1029">
                  <c:v>0.51166666666666649</c:v>
                </c:pt>
                <c:pt idx="1030">
                  <c:v>0.51172453703703702</c:v>
                </c:pt>
                <c:pt idx="1031">
                  <c:v>0.5117939814814817</c:v>
                </c:pt>
                <c:pt idx="1032">
                  <c:v>0.51185185185185189</c:v>
                </c:pt>
                <c:pt idx="1033">
                  <c:v>0.51192129629629834</c:v>
                </c:pt>
                <c:pt idx="1034">
                  <c:v>0.51197916666666654</c:v>
                </c:pt>
                <c:pt idx="1035">
                  <c:v>0.51204861111111288</c:v>
                </c:pt>
                <c:pt idx="1036">
                  <c:v>0.51210648148148141</c:v>
                </c:pt>
                <c:pt idx="1037">
                  <c:v>0.51217592592592387</c:v>
                </c:pt>
                <c:pt idx="1038">
                  <c:v>0.51223379629629628</c:v>
                </c:pt>
                <c:pt idx="1039">
                  <c:v>0.51230324074073841</c:v>
                </c:pt>
                <c:pt idx="1040">
                  <c:v>0.51236111111111116</c:v>
                </c:pt>
                <c:pt idx="1041">
                  <c:v>0.5124305555555555</c:v>
                </c:pt>
                <c:pt idx="1042">
                  <c:v>0.51250000000000007</c:v>
                </c:pt>
                <c:pt idx="1043">
                  <c:v>0.51255787037037071</c:v>
                </c:pt>
                <c:pt idx="1044">
                  <c:v>0.51262731481481483</c:v>
                </c:pt>
                <c:pt idx="1045">
                  <c:v>0.51268518518518513</c:v>
                </c:pt>
                <c:pt idx="1046">
                  <c:v>0.5127546296296297</c:v>
                </c:pt>
                <c:pt idx="1047">
                  <c:v>0.51281249999999956</c:v>
                </c:pt>
                <c:pt idx="1048">
                  <c:v>0.51288194444444468</c:v>
                </c:pt>
                <c:pt idx="1049">
                  <c:v>0.51293981481481565</c:v>
                </c:pt>
                <c:pt idx="1050">
                  <c:v>0.51300925925925933</c:v>
                </c:pt>
                <c:pt idx="1051">
                  <c:v>0.51306712962962753</c:v>
                </c:pt>
                <c:pt idx="1052">
                  <c:v>0.51313657407407409</c:v>
                </c:pt>
                <c:pt idx="1053">
                  <c:v>0.51320601851852032</c:v>
                </c:pt>
                <c:pt idx="1054">
                  <c:v>0.51326388888888852</c:v>
                </c:pt>
                <c:pt idx="1055">
                  <c:v>0.51333333333333331</c:v>
                </c:pt>
                <c:pt idx="1056">
                  <c:v>0.51339120370370372</c:v>
                </c:pt>
                <c:pt idx="1057">
                  <c:v>0.51346064814814818</c:v>
                </c:pt>
                <c:pt idx="1058">
                  <c:v>0.5135185185185186</c:v>
                </c:pt>
                <c:pt idx="1059">
                  <c:v>0.51358796296295828</c:v>
                </c:pt>
                <c:pt idx="1060">
                  <c:v>0.51364583333333735</c:v>
                </c:pt>
                <c:pt idx="1061">
                  <c:v>0.51371527777777781</c:v>
                </c:pt>
                <c:pt idx="1062">
                  <c:v>0.51377314814814812</c:v>
                </c:pt>
                <c:pt idx="1063">
                  <c:v>0.51384259259259468</c:v>
                </c:pt>
                <c:pt idx="1064">
                  <c:v>0.51390046296296121</c:v>
                </c:pt>
                <c:pt idx="1065">
                  <c:v>0.51396990740740744</c:v>
                </c:pt>
                <c:pt idx="1066">
                  <c:v>0.51403935185185157</c:v>
                </c:pt>
                <c:pt idx="1067">
                  <c:v>0.51409722222222221</c:v>
                </c:pt>
                <c:pt idx="1068">
                  <c:v>0.51416666666666488</c:v>
                </c:pt>
                <c:pt idx="1069">
                  <c:v>0.51422453703703697</c:v>
                </c:pt>
                <c:pt idx="1070">
                  <c:v>0.51429398148148142</c:v>
                </c:pt>
                <c:pt idx="1071">
                  <c:v>0.5143518518518515</c:v>
                </c:pt>
                <c:pt idx="1072">
                  <c:v>0.51442129629629663</c:v>
                </c:pt>
                <c:pt idx="1073">
                  <c:v>0.51447916666666649</c:v>
                </c:pt>
                <c:pt idx="1074">
                  <c:v>0.51454861111111161</c:v>
                </c:pt>
                <c:pt idx="1075">
                  <c:v>0.51460648148148169</c:v>
                </c:pt>
                <c:pt idx="1076">
                  <c:v>0.51467592592592559</c:v>
                </c:pt>
                <c:pt idx="1077">
                  <c:v>0.51474537037037271</c:v>
                </c:pt>
                <c:pt idx="1078">
                  <c:v>0.51480324074074058</c:v>
                </c:pt>
                <c:pt idx="1079">
                  <c:v>0.51487268518518514</c:v>
                </c:pt>
                <c:pt idx="1080">
                  <c:v>0.51493055555555567</c:v>
                </c:pt>
                <c:pt idx="1081">
                  <c:v>0.51500000000000001</c:v>
                </c:pt>
                <c:pt idx="1082">
                  <c:v>0.51505787037037065</c:v>
                </c:pt>
                <c:pt idx="1083">
                  <c:v>0.51512731481481489</c:v>
                </c:pt>
                <c:pt idx="1084">
                  <c:v>0.51518518518518519</c:v>
                </c:pt>
                <c:pt idx="1085">
                  <c:v>0.51525462962962953</c:v>
                </c:pt>
                <c:pt idx="1086">
                  <c:v>0.51531249999999751</c:v>
                </c:pt>
                <c:pt idx="1087">
                  <c:v>0.51538194444444441</c:v>
                </c:pt>
                <c:pt idx="1088">
                  <c:v>0.51543981481481482</c:v>
                </c:pt>
                <c:pt idx="1089">
                  <c:v>0.51550925925925928</c:v>
                </c:pt>
                <c:pt idx="1090">
                  <c:v>0.51557870370370351</c:v>
                </c:pt>
                <c:pt idx="1091">
                  <c:v>0.51563657407407404</c:v>
                </c:pt>
                <c:pt idx="1092">
                  <c:v>0.51570601851852083</c:v>
                </c:pt>
                <c:pt idx="1093">
                  <c:v>0.51576388888888891</c:v>
                </c:pt>
                <c:pt idx="1094">
                  <c:v>0.5158333333333337</c:v>
                </c:pt>
                <c:pt idx="1095">
                  <c:v>0.51589120370370556</c:v>
                </c:pt>
                <c:pt idx="1096">
                  <c:v>0.51596064814814813</c:v>
                </c:pt>
                <c:pt idx="1097">
                  <c:v>0.51601851851851865</c:v>
                </c:pt>
                <c:pt idx="1098">
                  <c:v>0.51608796296295956</c:v>
                </c:pt>
                <c:pt idx="1099">
                  <c:v>0.51614583333333652</c:v>
                </c:pt>
                <c:pt idx="1100">
                  <c:v>0.51621527777777776</c:v>
                </c:pt>
                <c:pt idx="1101">
                  <c:v>0.51628472222222044</c:v>
                </c:pt>
                <c:pt idx="1102">
                  <c:v>0.51634259259259263</c:v>
                </c:pt>
                <c:pt idx="1103">
                  <c:v>0.51641203703703498</c:v>
                </c:pt>
                <c:pt idx="1104">
                  <c:v>0.51646990740740739</c:v>
                </c:pt>
                <c:pt idx="1105">
                  <c:v>0.5165393518518494</c:v>
                </c:pt>
                <c:pt idx="1106">
                  <c:v>0.51659722222222226</c:v>
                </c:pt>
                <c:pt idx="1107">
                  <c:v>0.5166666666666665</c:v>
                </c:pt>
                <c:pt idx="1108">
                  <c:v>0.51673611111111117</c:v>
                </c:pt>
                <c:pt idx="1109">
                  <c:v>0.5167939814814817</c:v>
                </c:pt>
                <c:pt idx="1110">
                  <c:v>0.51686342592592327</c:v>
                </c:pt>
                <c:pt idx="1111">
                  <c:v>0.51693287037037061</c:v>
                </c:pt>
                <c:pt idx="1112">
                  <c:v>0.51699074074074058</c:v>
                </c:pt>
                <c:pt idx="1113">
                  <c:v>0.51706018518518448</c:v>
                </c:pt>
                <c:pt idx="1114">
                  <c:v>0.51712962962962961</c:v>
                </c:pt>
                <c:pt idx="1115">
                  <c:v>0.51719907407407684</c:v>
                </c:pt>
                <c:pt idx="1116">
                  <c:v>0.51725694444444448</c:v>
                </c:pt>
                <c:pt idx="1117">
                  <c:v>0.51732638888888849</c:v>
                </c:pt>
                <c:pt idx="1118">
                  <c:v>0.51739583333333572</c:v>
                </c:pt>
                <c:pt idx="1119">
                  <c:v>0.51745370370370358</c:v>
                </c:pt>
                <c:pt idx="1120">
                  <c:v>0.51752314814814759</c:v>
                </c:pt>
                <c:pt idx="1121">
                  <c:v>0.5175925925925926</c:v>
                </c:pt>
                <c:pt idx="1122">
                  <c:v>0.51766203703703706</c:v>
                </c:pt>
                <c:pt idx="1123">
                  <c:v>0.5177199074074077</c:v>
                </c:pt>
                <c:pt idx="1124">
                  <c:v>0.51778935185185149</c:v>
                </c:pt>
                <c:pt idx="1125">
                  <c:v>0.51785879629629661</c:v>
                </c:pt>
                <c:pt idx="1126">
                  <c:v>0.51791666666666658</c:v>
                </c:pt>
                <c:pt idx="1127">
                  <c:v>0.51806712962962753</c:v>
                </c:pt>
                <c:pt idx="1128">
                  <c:v>0.5181365740740741</c:v>
                </c:pt>
                <c:pt idx="1129">
                  <c:v>0.51820601851852033</c:v>
                </c:pt>
                <c:pt idx="1130">
                  <c:v>0.51826388888888886</c:v>
                </c:pt>
                <c:pt idx="1131">
                  <c:v>0.51833333333333331</c:v>
                </c:pt>
                <c:pt idx="1132">
                  <c:v>0.51840277777777599</c:v>
                </c:pt>
                <c:pt idx="1133">
                  <c:v>0.51846064814814818</c:v>
                </c:pt>
                <c:pt idx="1134">
                  <c:v>0.51853009259259264</c:v>
                </c:pt>
                <c:pt idx="1135">
                  <c:v>0.51859953703703698</c:v>
                </c:pt>
                <c:pt idx="1136">
                  <c:v>0.51866898148148144</c:v>
                </c:pt>
                <c:pt idx="1137">
                  <c:v>0.51872685185185186</c:v>
                </c:pt>
                <c:pt idx="1138">
                  <c:v>0.51879629629629664</c:v>
                </c:pt>
                <c:pt idx="1139">
                  <c:v>0.51886574074073899</c:v>
                </c:pt>
                <c:pt idx="1140">
                  <c:v>0.51892361111111163</c:v>
                </c:pt>
                <c:pt idx="1141">
                  <c:v>0.51899305555555564</c:v>
                </c:pt>
                <c:pt idx="1142">
                  <c:v>0.51906249999999798</c:v>
                </c:pt>
                <c:pt idx="1143">
                  <c:v>0.51913194444444444</c:v>
                </c:pt>
                <c:pt idx="1144">
                  <c:v>0.51918981481481474</c:v>
                </c:pt>
                <c:pt idx="1145">
                  <c:v>0.5192592592592592</c:v>
                </c:pt>
                <c:pt idx="1146">
                  <c:v>0.51932870370370354</c:v>
                </c:pt>
                <c:pt idx="1147">
                  <c:v>0.51938657407407407</c:v>
                </c:pt>
                <c:pt idx="1148">
                  <c:v>0.51945601851851864</c:v>
                </c:pt>
                <c:pt idx="1149">
                  <c:v>0.51952546296296098</c:v>
                </c:pt>
                <c:pt idx="1150">
                  <c:v>0.51959490740740744</c:v>
                </c:pt>
                <c:pt idx="1151">
                  <c:v>0.51965277777777752</c:v>
                </c:pt>
                <c:pt idx="1152">
                  <c:v>0.5197222222222222</c:v>
                </c:pt>
                <c:pt idx="1153">
                  <c:v>0.51979166666666665</c:v>
                </c:pt>
                <c:pt idx="1154">
                  <c:v>0.51984953703703762</c:v>
                </c:pt>
                <c:pt idx="1155">
                  <c:v>0.51991898148148141</c:v>
                </c:pt>
                <c:pt idx="1156">
                  <c:v>0.51998842592592387</c:v>
                </c:pt>
                <c:pt idx="1157">
                  <c:v>0.52004629629629662</c:v>
                </c:pt>
                <c:pt idx="1158">
                  <c:v>0.52011574074073841</c:v>
                </c:pt>
                <c:pt idx="1159">
                  <c:v>0.52018518518518519</c:v>
                </c:pt>
                <c:pt idx="1160">
                  <c:v>0.52025462962962954</c:v>
                </c:pt>
                <c:pt idx="1161">
                  <c:v>0.52031249999999785</c:v>
                </c:pt>
                <c:pt idx="1162">
                  <c:v>0.52038194444444441</c:v>
                </c:pt>
                <c:pt idx="1163">
                  <c:v>0.52045138888888887</c:v>
                </c:pt>
                <c:pt idx="1164">
                  <c:v>0.52050925925925928</c:v>
                </c:pt>
                <c:pt idx="1165">
                  <c:v>0.52057870370370352</c:v>
                </c:pt>
                <c:pt idx="1166">
                  <c:v>0.52064814814814864</c:v>
                </c:pt>
                <c:pt idx="1167">
                  <c:v>0.52070601851852083</c:v>
                </c:pt>
                <c:pt idx="1168">
                  <c:v>0.52077546296296251</c:v>
                </c:pt>
                <c:pt idx="1169">
                  <c:v>0.52084490740740763</c:v>
                </c:pt>
                <c:pt idx="1170">
                  <c:v>0.52090277777777749</c:v>
                </c:pt>
                <c:pt idx="1171">
                  <c:v>0.52097222222222228</c:v>
                </c:pt>
                <c:pt idx="1172">
                  <c:v>0.52104166666666674</c:v>
                </c:pt>
                <c:pt idx="1173">
                  <c:v>0.52111111111111108</c:v>
                </c:pt>
                <c:pt idx="1174">
                  <c:v>0.52118055555555554</c:v>
                </c:pt>
                <c:pt idx="1175">
                  <c:v>0.52123842592592351</c:v>
                </c:pt>
                <c:pt idx="1176">
                  <c:v>0.52130787037037063</c:v>
                </c:pt>
                <c:pt idx="1177">
                  <c:v>0.52137731481481453</c:v>
                </c:pt>
                <c:pt idx="1178">
                  <c:v>0.52143518518518517</c:v>
                </c:pt>
                <c:pt idx="1179">
                  <c:v>0.52150462962962951</c:v>
                </c:pt>
                <c:pt idx="1180">
                  <c:v>0.52157407407407463</c:v>
                </c:pt>
                <c:pt idx="1181">
                  <c:v>0.52163194444444461</c:v>
                </c:pt>
                <c:pt idx="1182">
                  <c:v>0.52170138888888895</c:v>
                </c:pt>
                <c:pt idx="1183">
                  <c:v>0.52177083333333596</c:v>
                </c:pt>
                <c:pt idx="1184">
                  <c:v>0.52184027777777775</c:v>
                </c:pt>
                <c:pt idx="1185">
                  <c:v>0.52189814814814861</c:v>
                </c:pt>
                <c:pt idx="1186">
                  <c:v>0.52196759259259262</c:v>
                </c:pt>
                <c:pt idx="1187">
                  <c:v>0.52203703703703697</c:v>
                </c:pt>
                <c:pt idx="1188">
                  <c:v>0.5220949074074076</c:v>
                </c:pt>
                <c:pt idx="1189">
                  <c:v>0.5221643518518494</c:v>
                </c:pt>
                <c:pt idx="1190">
                  <c:v>0.52223379629629629</c:v>
                </c:pt>
                <c:pt idx="1191">
                  <c:v>0.52229166666666671</c:v>
                </c:pt>
                <c:pt idx="1192">
                  <c:v>0.52236111111111116</c:v>
                </c:pt>
                <c:pt idx="1193">
                  <c:v>0.52243055555555551</c:v>
                </c:pt>
                <c:pt idx="1194">
                  <c:v>0.52249999999999996</c:v>
                </c:pt>
                <c:pt idx="1195">
                  <c:v>0.5225578703703706</c:v>
                </c:pt>
                <c:pt idx="1196">
                  <c:v>0.52262731481481484</c:v>
                </c:pt>
                <c:pt idx="1197">
                  <c:v>0.52269675925925929</c:v>
                </c:pt>
                <c:pt idx="1198">
                  <c:v>0.5227546296296296</c:v>
                </c:pt>
                <c:pt idx="1199">
                  <c:v>0.52282407407407638</c:v>
                </c:pt>
                <c:pt idx="1200">
                  <c:v>0.52289351851852106</c:v>
                </c:pt>
                <c:pt idx="1201">
                  <c:v>0.52296296296295897</c:v>
                </c:pt>
                <c:pt idx="1202">
                  <c:v>0.52302083333333571</c:v>
                </c:pt>
                <c:pt idx="1203">
                  <c:v>0.52309027777777783</c:v>
                </c:pt>
                <c:pt idx="1204">
                  <c:v>0.52315972222222229</c:v>
                </c:pt>
                <c:pt idx="1205">
                  <c:v>0.5232175925925926</c:v>
                </c:pt>
                <c:pt idx="1206">
                  <c:v>0.5232870370370365</c:v>
                </c:pt>
                <c:pt idx="1207">
                  <c:v>0.52335648148148151</c:v>
                </c:pt>
                <c:pt idx="1208">
                  <c:v>0.52342592592592363</c:v>
                </c:pt>
                <c:pt idx="1209">
                  <c:v>0.52348379629629627</c:v>
                </c:pt>
                <c:pt idx="1210">
                  <c:v>0.52355324074073839</c:v>
                </c:pt>
                <c:pt idx="1211">
                  <c:v>0.52362268518518562</c:v>
                </c:pt>
                <c:pt idx="1212">
                  <c:v>0.5236805555555557</c:v>
                </c:pt>
                <c:pt idx="1213">
                  <c:v>0.52375000000000005</c:v>
                </c:pt>
                <c:pt idx="1214">
                  <c:v>0.52381944444444462</c:v>
                </c:pt>
                <c:pt idx="1215">
                  <c:v>0.52387731481481481</c:v>
                </c:pt>
                <c:pt idx="1216">
                  <c:v>0.52394675925925926</c:v>
                </c:pt>
                <c:pt idx="1217">
                  <c:v>0.5240162037037035</c:v>
                </c:pt>
                <c:pt idx="1218">
                  <c:v>0.52407407407407625</c:v>
                </c:pt>
                <c:pt idx="1219">
                  <c:v>0.52414351851852081</c:v>
                </c:pt>
                <c:pt idx="1220">
                  <c:v>0.52421296296295827</c:v>
                </c:pt>
                <c:pt idx="1221">
                  <c:v>0.52428240740740739</c:v>
                </c:pt>
                <c:pt idx="1222">
                  <c:v>0.52434027777777781</c:v>
                </c:pt>
                <c:pt idx="1223">
                  <c:v>0.52440972222222226</c:v>
                </c:pt>
                <c:pt idx="1224">
                  <c:v>0.5244791666666665</c:v>
                </c:pt>
                <c:pt idx="1225">
                  <c:v>0.52453703703703658</c:v>
                </c:pt>
                <c:pt idx="1226">
                  <c:v>0.5246064814814817</c:v>
                </c:pt>
                <c:pt idx="1227">
                  <c:v>0.52467592592592549</c:v>
                </c:pt>
                <c:pt idx="1228">
                  <c:v>0.52474537037037294</c:v>
                </c:pt>
                <c:pt idx="1229">
                  <c:v>0.52480324074074058</c:v>
                </c:pt>
                <c:pt idx="1230">
                  <c:v>0.52487268518518515</c:v>
                </c:pt>
                <c:pt idx="1231">
                  <c:v>0.52494212962962949</c:v>
                </c:pt>
                <c:pt idx="1232">
                  <c:v>0.52500000000000002</c:v>
                </c:pt>
                <c:pt idx="1233">
                  <c:v>0.5250694444444447</c:v>
                </c:pt>
                <c:pt idx="1234">
                  <c:v>0.52513888888888893</c:v>
                </c:pt>
                <c:pt idx="1235">
                  <c:v>0.52520833333333361</c:v>
                </c:pt>
                <c:pt idx="1236">
                  <c:v>0.52526620370370358</c:v>
                </c:pt>
                <c:pt idx="1237">
                  <c:v>0.52533564814814815</c:v>
                </c:pt>
                <c:pt idx="1238">
                  <c:v>0.52540509259259482</c:v>
                </c:pt>
                <c:pt idx="1239">
                  <c:v>0.52546296296295825</c:v>
                </c:pt>
                <c:pt idx="1240">
                  <c:v>0.52553240740740736</c:v>
                </c:pt>
                <c:pt idx="1241">
                  <c:v>0.52560185185185182</c:v>
                </c:pt>
                <c:pt idx="1242">
                  <c:v>0.52565972222222224</c:v>
                </c:pt>
                <c:pt idx="1243">
                  <c:v>0.52572916666666669</c:v>
                </c:pt>
                <c:pt idx="1244">
                  <c:v>0.52579861111111348</c:v>
                </c:pt>
                <c:pt idx="1245">
                  <c:v>0.5258680555555556</c:v>
                </c:pt>
                <c:pt idx="1246">
                  <c:v>0.52592592592592557</c:v>
                </c:pt>
                <c:pt idx="1247">
                  <c:v>0.52599537037037281</c:v>
                </c:pt>
                <c:pt idx="1248">
                  <c:v>0.52606481481481482</c:v>
                </c:pt>
                <c:pt idx="1249">
                  <c:v>0.52613425925925927</c:v>
                </c:pt>
                <c:pt idx="1250">
                  <c:v>0.52619212962962958</c:v>
                </c:pt>
                <c:pt idx="1251">
                  <c:v>0.52626157407407403</c:v>
                </c:pt>
                <c:pt idx="1252">
                  <c:v>0.52633101851852082</c:v>
                </c:pt>
                <c:pt idx="1253">
                  <c:v>0.52638888888888891</c:v>
                </c:pt>
                <c:pt idx="1254">
                  <c:v>0.52645833333333369</c:v>
                </c:pt>
                <c:pt idx="1255">
                  <c:v>0.52652777777777759</c:v>
                </c:pt>
                <c:pt idx="1256">
                  <c:v>0.52659722222222227</c:v>
                </c:pt>
                <c:pt idx="1257">
                  <c:v>0.52665509259259657</c:v>
                </c:pt>
                <c:pt idx="1258">
                  <c:v>0.52672453703703703</c:v>
                </c:pt>
                <c:pt idx="1259">
                  <c:v>0.5267939814814816</c:v>
                </c:pt>
                <c:pt idx="1260">
                  <c:v>0.52685185185185179</c:v>
                </c:pt>
                <c:pt idx="1261">
                  <c:v>0.52692129629629858</c:v>
                </c:pt>
                <c:pt idx="1262">
                  <c:v>0.52699074074074059</c:v>
                </c:pt>
                <c:pt idx="1263">
                  <c:v>0.52704861111111312</c:v>
                </c:pt>
                <c:pt idx="1264">
                  <c:v>0.52711805555555569</c:v>
                </c:pt>
                <c:pt idx="1265">
                  <c:v>0.52718749999999959</c:v>
                </c:pt>
                <c:pt idx="1266">
                  <c:v>0.52724537037037233</c:v>
                </c:pt>
                <c:pt idx="1267">
                  <c:v>0.52731481481481479</c:v>
                </c:pt>
                <c:pt idx="1268">
                  <c:v>0.52738425925925858</c:v>
                </c:pt>
                <c:pt idx="1269">
                  <c:v>0.52745370370370359</c:v>
                </c:pt>
                <c:pt idx="1270">
                  <c:v>0.52751157407407401</c:v>
                </c:pt>
                <c:pt idx="1271">
                  <c:v>0.52758101851852046</c:v>
                </c:pt>
                <c:pt idx="1272">
                  <c:v>0.52765046296296259</c:v>
                </c:pt>
                <c:pt idx="1273">
                  <c:v>0.52770833333333533</c:v>
                </c:pt>
                <c:pt idx="1274">
                  <c:v>0.52777777777777779</c:v>
                </c:pt>
                <c:pt idx="1275">
                  <c:v>0.52784722222222225</c:v>
                </c:pt>
                <c:pt idx="1276">
                  <c:v>0.52791666666666659</c:v>
                </c:pt>
                <c:pt idx="1277">
                  <c:v>0.52797453703703701</c:v>
                </c:pt>
                <c:pt idx="1278">
                  <c:v>0.52804398148148168</c:v>
                </c:pt>
                <c:pt idx="1279">
                  <c:v>0.52811342592592325</c:v>
                </c:pt>
                <c:pt idx="1280">
                  <c:v>0.52818287037037071</c:v>
                </c:pt>
                <c:pt idx="1281">
                  <c:v>0.52824074074074057</c:v>
                </c:pt>
                <c:pt idx="1282">
                  <c:v>0.52831018518518458</c:v>
                </c:pt>
                <c:pt idx="1283">
                  <c:v>0.5283796296296297</c:v>
                </c:pt>
                <c:pt idx="1284">
                  <c:v>0.52843749999999956</c:v>
                </c:pt>
                <c:pt idx="1285">
                  <c:v>0.52850694444444446</c:v>
                </c:pt>
                <c:pt idx="1286">
                  <c:v>0.52857638888888858</c:v>
                </c:pt>
                <c:pt idx="1287">
                  <c:v>0.52863425925925933</c:v>
                </c:pt>
                <c:pt idx="1288">
                  <c:v>0.52870370370370368</c:v>
                </c:pt>
                <c:pt idx="1289">
                  <c:v>0.52877314814814813</c:v>
                </c:pt>
                <c:pt idx="1290">
                  <c:v>0.5288310185185221</c:v>
                </c:pt>
                <c:pt idx="1291">
                  <c:v>0.52890046296296256</c:v>
                </c:pt>
                <c:pt idx="1292">
                  <c:v>0.52896990740740735</c:v>
                </c:pt>
                <c:pt idx="1293">
                  <c:v>0.52903935185185158</c:v>
                </c:pt>
                <c:pt idx="1294">
                  <c:v>0.52909722222222222</c:v>
                </c:pt>
                <c:pt idx="1295">
                  <c:v>0.52916666666666656</c:v>
                </c:pt>
                <c:pt idx="1296">
                  <c:v>0.52923611111111057</c:v>
                </c:pt>
                <c:pt idx="1297">
                  <c:v>0.5293055555555557</c:v>
                </c:pt>
                <c:pt idx="1298">
                  <c:v>0.52936342592592256</c:v>
                </c:pt>
                <c:pt idx="1299">
                  <c:v>0.52943287037037035</c:v>
                </c:pt>
                <c:pt idx="1300">
                  <c:v>0.52950231481481458</c:v>
                </c:pt>
                <c:pt idx="1301">
                  <c:v>0.52956018518518344</c:v>
                </c:pt>
                <c:pt idx="1302">
                  <c:v>0.52962962962963156</c:v>
                </c:pt>
                <c:pt idx="1303">
                  <c:v>0.52969907407407801</c:v>
                </c:pt>
                <c:pt idx="1304">
                  <c:v>0.5297685185185208</c:v>
                </c:pt>
                <c:pt idx="1305">
                  <c:v>0.52982638888888889</c:v>
                </c:pt>
                <c:pt idx="1306">
                  <c:v>0.52989583333333734</c:v>
                </c:pt>
                <c:pt idx="1307">
                  <c:v>0.5299652777777778</c:v>
                </c:pt>
                <c:pt idx="1308">
                  <c:v>0.53002314814814822</c:v>
                </c:pt>
                <c:pt idx="1309">
                  <c:v>0.53009259259259456</c:v>
                </c:pt>
                <c:pt idx="1310">
                  <c:v>0.53016203703703657</c:v>
                </c:pt>
                <c:pt idx="1311">
                  <c:v>0.53021990740740743</c:v>
                </c:pt>
                <c:pt idx="1312">
                  <c:v>0.53028935185185011</c:v>
                </c:pt>
                <c:pt idx="1313">
                  <c:v>0.53035879629629623</c:v>
                </c:pt>
                <c:pt idx="1314">
                  <c:v>0.53041666666666465</c:v>
                </c:pt>
                <c:pt idx="1315">
                  <c:v>0.53048611111110933</c:v>
                </c:pt>
                <c:pt idx="1316">
                  <c:v>0.53055555555555567</c:v>
                </c:pt>
                <c:pt idx="1317">
                  <c:v>0.53062500000000201</c:v>
                </c:pt>
                <c:pt idx="1318">
                  <c:v>0.53068287037037065</c:v>
                </c:pt>
                <c:pt idx="1319">
                  <c:v>0.53075231481481489</c:v>
                </c:pt>
                <c:pt idx="1320">
                  <c:v>0.53082175925925923</c:v>
                </c:pt>
                <c:pt idx="1321">
                  <c:v>0.53089120370370568</c:v>
                </c:pt>
                <c:pt idx="1322">
                  <c:v>0.53094907407407765</c:v>
                </c:pt>
                <c:pt idx="1323">
                  <c:v>0.53101851851852044</c:v>
                </c:pt>
                <c:pt idx="1324">
                  <c:v>0.53108796296295968</c:v>
                </c:pt>
                <c:pt idx="1325">
                  <c:v>0.53114583333333665</c:v>
                </c:pt>
                <c:pt idx="1326">
                  <c:v>0.53121527777777777</c:v>
                </c:pt>
                <c:pt idx="1327">
                  <c:v>0.53128472222222156</c:v>
                </c:pt>
                <c:pt idx="1328">
                  <c:v>0.53135416666666657</c:v>
                </c:pt>
                <c:pt idx="1329">
                  <c:v>0.53141203703703532</c:v>
                </c:pt>
                <c:pt idx="1330">
                  <c:v>0.53148148148148155</c:v>
                </c:pt>
                <c:pt idx="1331">
                  <c:v>0.53155092592592268</c:v>
                </c:pt>
                <c:pt idx="1332">
                  <c:v>0.53160879629629665</c:v>
                </c:pt>
                <c:pt idx="1333">
                  <c:v>0.53167824074074077</c:v>
                </c:pt>
                <c:pt idx="1334">
                  <c:v>0.53174768518518711</c:v>
                </c:pt>
                <c:pt idx="1335">
                  <c:v>0.53180555555555564</c:v>
                </c:pt>
                <c:pt idx="1336">
                  <c:v>0.53187499999999999</c:v>
                </c:pt>
                <c:pt idx="1337">
                  <c:v>0.53194444444444622</c:v>
                </c:pt>
                <c:pt idx="1338">
                  <c:v>0.5320138888888889</c:v>
                </c:pt>
                <c:pt idx="1339">
                  <c:v>0.53207175925925931</c:v>
                </c:pt>
                <c:pt idx="1340">
                  <c:v>0.53214120370370555</c:v>
                </c:pt>
                <c:pt idx="1341">
                  <c:v>0.53221064814814811</c:v>
                </c:pt>
                <c:pt idx="1342">
                  <c:v>0.53228009259259468</c:v>
                </c:pt>
                <c:pt idx="1343">
                  <c:v>0.5323379629629591</c:v>
                </c:pt>
                <c:pt idx="1344">
                  <c:v>0.53240740740740744</c:v>
                </c:pt>
                <c:pt idx="1345">
                  <c:v>0.53247685185185156</c:v>
                </c:pt>
                <c:pt idx="1346">
                  <c:v>0.5325347222222202</c:v>
                </c:pt>
                <c:pt idx="1347">
                  <c:v>0.53260416666666666</c:v>
                </c:pt>
                <c:pt idx="1348">
                  <c:v>0.532673611111113</c:v>
                </c:pt>
                <c:pt idx="1349">
                  <c:v>0.53273148148148164</c:v>
                </c:pt>
                <c:pt idx="1350">
                  <c:v>0.53280092592592398</c:v>
                </c:pt>
                <c:pt idx="1351">
                  <c:v>0.53287037037037221</c:v>
                </c:pt>
                <c:pt idx="1352">
                  <c:v>0.53293981481481678</c:v>
                </c:pt>
                <c:pt idx="1353">
                  <c:v>0.53299768518518564</c:v>
                </c:pt>
                <c:pt idx="1354">
                  <c:v>0.53306712962962777</c:v>
                </c:pt>
                <c:pt idx="1355">
                  <c:v>0.53313657407407411</c:v>
                </c:pt>
                <c:pt idx="1356">
                  <c:v>0.53319444444444464</c:v>
                </c:pt>
                <c:pt idx="1357">
                  <c:v>0.53326388888888887</c:v>
                </c:pt>
                <c:pt idx="1358">
                  <c:v>0.53333333333333333</c:v>
                </c:pt>
                <c:pt idx="1359">
                  <c:v>0.53340277777777756</c:v>
                </c:pt>
                <c:pt idx="1360">
                  <c:v>0.5334606481481482</c:v>
                </c:pt>
                <c:pt idx="1361">
                  <c:v>0.53353009259259265</c:v>
                </c:pt>
                <c:pt idx="1362">
                  <c:v>0.53359953703703711</c:v>
                </c:pt>
                <c:pt idx="1363">
                  <c:v>0.53365740740740764</c:v>
                </c:pt>
                <c:pt idx="1364">
                  <c:v>0.53372685185185187</c:v>
                </c:pt>
                <c:pt idx="1365">
                  <c:v>0.5337962962962981</c:v>
                </c:pt>
                <c:pt idx="1366">
                  <c:v>0.53386574074074056</c:v>
                </c:pt>
                <c:pt idx="1367">
                  <c:v>0.53392361111111164</c:v>
                </c:pt>
                <c:pt idx="1368">
                  <c:v>0.53399305555555565</c:v>
                </c:pt>
                <c:pt idx="1369">
                  <c:v>0.53406249999999822</c:v>
                </c:pt>
                <c:pt idx="1370">
                  <c:v>0.53412037037037063</c:v>
                </c:pt>
                <c:pt idx="1371">
                  <c:v>0.53418981481481564</c:v>
                </c:pt>
                <c:pt idx="1372">
                  <c:v>0.53425925925925932</c:v>
                </c:pt>
                <c:pt idx="1373">
                  <c:v>0.5343171296296273</c:v>
                </c:pt>
                <c:pt idx="1374">
                  <c:v>0.53438657407407408</c:v>
                </c:pt>
                <c:pt idx="1375">
                  <c:v>0.53445601851851865</c:v>
                </c:pt>
                <c:pt idx="1376">
                  <c:v>0.53452546296296122</c:v>
                </c:pt>
                <c:pt idx="1377">
                  <c:v>0.5345833333333333</c:v>
                </c:pt>
                <c:pt idx="1378">
                  <c:v>0.53465277777777753</c:v>
                </c:pt>
                <c:pt idx="1379">
                  <c:v>0.53472222222222221</c:v>
                </c:pt>
                <c:pt idx="1380">
                  <c:v>0.53478009259259518</c:v>
                </c:pt>
                <c:pt idx="1381">
                  <c:v>0.53484953703703764</c:v>
                </c:pt>
                <c:pt idx="1382">
                  <c:v>0.53491898148148154</c:v>
                </c:pt>
                <c:pt idx="1383">
                  <c:v>0.53497685185185151</c:v>
                </c:pt>
                <c:pt idx="1384">
                  <c:v>0.53504629629629663</c:v>
                </c:pt>
                <c:pt idx="1385">
                  <c:v>0.53511574074073875</c:v>
                </c:pt>
                <c:pt idx="1386">
                  <c:v>0.53518518518518521</c:v>
                </c:pt>
                <c:pt idx="1387">
                  <c:v>0.53524305555555562</c:v>
                </c:pt>
                <c:pt idx="1388">
                  <c:v>0.53531249999999797</c:v>
                </c:pt>
                <c:pt idx="1389">
                  <c:v>0.53538194444444442</c:v>
                </c:pt>
                <c:pt idx="1390">
                  <c:v>0.53545138888888888</c:v>
                </c:pt>
                <c:pt idx="1391">
                  <c:v>0.5355092592592593</c:v>
                </c:pt>
                <c:pt idx="1392">
                  <c:v>0.53557870370370353</c:v>
                </c:pt>
                <c:pt idx="1393">
                  <c:v>0.53564814814814865</c:v>
                </c:pt>
                <c:pt idx="1394">
                  <c:v>0.53570601851852107</c:v>
                </c:pt>
                <c:pt idx="1395">
                  <c:v>0.53577546296296297</c:v>
                </c:pt>
                <c:pt idx="1396">
                  <c:v>0.53584490740740764</c:v>
                </c:pt>
                <c:pt idx="1397">
                  <c:v>0.53590277777777751</c:v>
                </c:pt>
                <c:pt idx="1398">
                  <c:v>0.53597222222222218</c:v>
                </c:pt>
                <c:pt idx="1399">
                  <c:v>0.53604166666666664</c:v>
                </c:pt>
                <c:pt idx="1400">
                  <c:v>0.53611111111111109</c:v>
                </c:pt>
                <c:pt idx="1401">
                  <c:v>0.53616898148148151</c:v>
                </c:pt>
                <c:pt idx="1402">
                  <c:v>0.53623842592592386</c:v>
                </c:pt>
                <c:pt idx="1403">
                  <c:v>0.53630787037037064</c:v>
                </c:pt>
                <c:pt idx="1404">
                  <c:v>0.53637731481481488</c:v>
                </c:pt>
                <c:pt idx="1405">
                  <c:v>0.53643518518518518</c:v>
                </c:pt>
                <c:pt idx="1406">
                  <c:v>0.53650462962962953</c:v>
                </c:pt>
                <c:pt idx="1407">
                  <c:v>0.53657407407407465</c:v>
                </c:pt>
                <c:pt idx="1408">
                  <c:v>0.53663194444444462</c:v>
                </c:pt>
                <c:pt idx="1409">
                  <c:v>0.53670138888888885</c:v>
                </c:pt>
                <c:pt idx="1410">
                  <c:v>0.53677083333333653</c:v>
                </c:pt>
                <c:pt idx="1411">
                  <c:v>0.53684027777777865</c:v>
                </c:pt>
                <c:pt idx="1412">
                  <c:v>0.53689814814814862</c:v>
                </c:pt>
                <c:pt idx="1413">
                  <c:v>0.53696759259259264</c:v>
                </c:pt>
                <c:pt idx="1414">
                  <c:v>0.53703703703703709</c:v>
                </c:pt>
                <c:pt idx="1415">
                  <c:v>0.53709490740740762</c:v>
                </c:pt>
                <c:pt idx="1416">
                  <c:v>0.53716435185184941</c:v>
                </c:pt>
                <c:pt idx="1417">
                  <c:v>0.53723379629629631</c:v>
                </c:pt>
                <c:pt idx="1418">
                  <c:v>0.53730324074073876</c:v>
                </c:pt>
                <c:pt idx="1419">
                  <c:v>0.53736111111111107</c:v>
                </c:pt>
                <c:pt idx="1420">
                  <c:v>0.53743055555555552</c:v>
                </c:pt>
                <c:pt idx="1421">
                  <c:v>0.53749999999999998</c:v>
                </c:pt>
                <c:pt idx="1422">
                  <c:v>0.53755787037037062</c:v>
                </c:pt>
                <c:pt idx="1423">
                  <c:v>0.53762731481481485</c:v>
                </c:pt>
                <c:pt idx="1424">
                  <c:v>0.5376967592592593</c:v>
                </c:pt>
                <c:pt idx="1425">
                  <c:v>0.53776620370370376</c:v>
                </c:pt>
                <c:pt idx="1426">
                  <c:v>0.53782407407407684</c:v>
                </c:pt>
                <c:pt idx="1427">
                  <c:v>0.53789351851852119</c:v>
                </c:pt>
                <c:pt idx="1428">
                  <c:v>0.53796296296295909</c:v>
                </c:pt>
                <c:pt idx="1429">
                  <c:v>0.53802083333333595</c:v>
                </c:pt>
                <c:pt idx="1430">
                  <c:v>0.53809027777777774</c:v>
                </c:pt>
                <c:pt idx="1431">
                  <c:v>0.53815972222222219</c:v>
                </c:pt>
                <c:pt idx="1432">
                  <c:v>0.53821759259259261</c:v>
                </c:pt>
                <c:pt idx="1433">
                  <c:v>0.53828703703703706</c:v>
                </c:pt>
                <c:pt idx="1434">
                  <c:v>0.53835648148148152</c:v>
                </c:pt>
                <c:pt idx="1435">
                  <c:v>0.53842592592592398</c:v>
                </c:pt>
                <c:pt idx="1436">
                  <c:v>0.53848379629629628</c:v>
                </c:pt>
                <c:pt idx="1437">
                  <c:v>0.5385532407407384</c:v>
                </c:pt>
                <c:pt idx="1438">
                  <c:v>0.53862268518518563</c:v>
                </c:pt>
                <c:pt idx="1439">
                  <c:v>0.53869212962962953</c:v>
                </c:pt>
                <c:pt idx="1440">
                  <c:v>0.53874999999999995</c:v>
                </c:pt>
                <c:pt idx="1441">
                  <c:v>0.53881944444444463</c:v>
                </c:pt>
                <c:pt idx="1442">
                  <c:v>0.53888888888888964</c:v>
                </c:pt>
                <c:pt idx="1443">
                  <c:v>0.53894675925925928</c:v>
                </c:pt>
                <c:pt idx="1444">
                  <c:v>0.53901620370370351</c:v>
                </c:pt>
                <c:pt idx="1445">
                  <c:v>0.53908564814814863</c:v>
                </c:pt>
                <c:pt idx="1446">
                  <c:v>0.53914351851852083</c:v>
                </c:pt>
                <c:pt idx="1447">
                  <c:v>0.53921296296295884</c:v>
                </c:pt>
                <c:pt idx="1448">
                  <c:v>0.5392824074074074</c:v>
                </c:pt>
                <c:pt idx="1449">
                  <c:v>0.53935185185185186</c:v>
                </c:pt>
                <c:pt idx="1450">
                  <c:v>0.53940972222222217</c:v>
                </c:pt>
                <c:pt idx="1451">
                  <c:v>0.53947916666666651</c:v>
                </c:pt>
                <c:pt idx="1452">
                  <c:v>0.53954861111111163</c:v>
                </c:pt>
                <c:pt idx="1453">
                  <c:v>0.53961805555555564</c:v>
                </c:pt>
                <c:pt idx="1454">
                  <c:v>0.5396759259259255</c:v>
                </c:pt>
                <c:pt idx="1455">
                  <c:v>0.53974537037037296</c:v>
                </c:pt>
                <c:pt idx="1456">
                  <c:v>0.53981481481481564</c:v>
                </c:pt>
                <c:pt idx="1457">
                  <c:v>0.53987268518518561</c:v>
                </c:pt>
                <c:pt idx="1458">
                  <c:v>0.53994212962962951</c:v>
                </c:pt>
                <c:pt idx="1459">
                  <c:v>0.54001157407407463</c:v>
                </c:pt>
                <c:pt idx="1460">
                  <c:v>0.54008101851852175</c:v>
                </c:pt>
                <c:pt idx="1461">
                  <c:v>0.54013888888888884</c:v>
                </c:pt>
                <c:pt idx="1462">
                  <c:v>0.54020833333333362</c:v>
                </c:pt>
                <c:pt idx="1463">
                  <c:v>0.54027777777777752</c:v>
                </c:pt>
                <c:pt idx="1464">
                  <c:v>0.54033564814814861</c:v>
                </c:pt>
                <c:pt idx="1465">
                  <c:v>0.54040509259259506</c:v>
                </c:pt>
                <c:pt idx="1466">
                  <c:v>0.54047453703703707</c:v>
                </c:pt>
                <c:pt idx="1467">
                  <c:v>0.54053240740740738</c:v>
                </c:pt>
                <c:pt idx="1468">
                  <c:v>0.54060185185185183</c:v>
                </c:pt>
                <c:pt idx="1469">
                  <c:v>0.54067129629629895</c:v>
                </c:pt>
                <c:pt idx="1470">
                  <c:v>0.54074074074074052</c:v>
                </c:pt>
                <c:pt idx="1471">
                  <c:v>0.5408101851851852</c:v>
                </c:pt>
                <c:pt idx="1472">
                  <c:v>0.54086805555555562</c:v>
                </c:pt>
                <c:pt idx="1473">
                  <c:v>0.54093749999999996</c:v>
                </c:pt>
                <c:pt idx="1474">
                  <c:v>0.54100694444444442</c:v>
                </c:pt>
                <c:pt idx="1475">
                  <c:v>0.54106481481481483</c:v>
                </c:pt>
                <c:pt idx="1476">
                  <c:v>0.54113425925925929</c:v>
                </c:pt>
                <c:pt idx="1477">
                  <c:v>0.54120370370370352</c:v>
                </c:pt>
                <c:pt idx="1478">
                  <c:v>0.54126157407407405</c:v>
                </c:pt>
                <c:pt idx="1479">
                  <c:v>0.54133101851852106</c:v>
                </c:pt>
                <c:pt idx="1480">
                  <c:v>0.54140046296296063</c:v>
                </c:pt>
                <c:pt idx="1481">
                  <c:v>0.5414583333333336</c:v>
                </c:pt>
                <c:pt idx="1482">
                  <c:v>0.5415277777777775</c:v>
                </c:pt>
                <c:pt idx="1483">
                  <c:v>0.54159722222222217</c:v>
                </c:pt>
                <c:pt idx="1484">
                  <c:v>0.54166666666666652</c:v>
                </c:pt>
                <c:pt idx="1485">
                  <c:v>0.54173611111111108</c:v>
                </c:pt>
                <c:pt idx="1486">
                  <c:v>0.54179398148148161</c:v>
                </c:pt>
                <c:pt idx="1487">
                  <c:v>0.54186342592592363</c:v>
                </c:pt>
                <c:pt idx="1488">
                  <c:v>0.54193287037037063</c:v>
                </c:pt>
                <c:pt idx="1489">
                  <c:v>0.5419907407407405</c:v>
                </c:pt>
                <c:pt idx="1490">
                  <c:v>0.54206018518518517</c:v>
                </c:pt>
                <c:pt idx="1491">
                  <c:v>0.54212962962962963</c:v>
                </c:pt>
                <c:pt idx="1492">
                  <c:v>0.54218749999999949</c:v>
                </c:pt>
                <c:pt idx="1493">
                  <c:v>0.54225694444444439</c:v>
                </c:pt>
                <c:pt idx="1494">
                  <c:v>0.54232638888888851</c:v>
                </c:pt>
                <c:pt idx="1495">
                  <c:v>0.54239583333333596</c:v>
                </c:pt>
                <c:pt idx="1496">
                  <c:v>0.54245370370370349</c:v>
                </c:pt>
                <c:pt idx="1497">
                  <c:v>0.54252314814814817</c:v>
                </c:pt>
                <c:pt idx="1498">
                  <c:v>0.54259259259259263</c:v>
                </c:pt>
                <c:pt idx="1499">
                  <c:v>0.54265046296296249</c:v>
                </c:pt>
                <c:pt idx="1500">
                  <c:v>0.54271990740740761</c:v>
                </c:pt>
                <c:pt idx="1501">
                  <c:v>0.54278935185185151</c:v>
                </c:pt>
                <c:pt idx="1502">
                  <c:v>0.5428472222222227</c:v>
                </c:pt>
                <c:pt idx="1503">
                  <c:v>0.54291666666666649</c:v>
                </c:pt>
                <c:pt idx="1504">
                  <c:v>0.54298611111111106</c:v>
                </c:pt>
                <c:pt idx="1505">
                  <c:v>0.54305555555555562</c:v>
                </c:pt>
                <c:pt idx="1506">
                  <c:v>0.54311342592592327</c:v>
                </c:pt>
                <c:pt idx="1507">
                  <c:v>0.54318287037037061</c:v>
                </c:pt>
                <c:pt idx="1508">
                  <c:v>0.54325231481481451</c:v>
                </c:pt>
                <c:pt idx="1509">
                  <c:v>0.5433217592592593</c:v>
                </c:pt>
                <c:pt idx="1510">
                  <c:v>0.5433796296296296</c:v>
                </c:pt>
                <c:pt idx="1511">
                  <c:v>0.54344907407407683</c:v>
                </c:pt>
                <c:pt idx="1512">
                  <c:v>0.54351851851851862</c:v>
                </c:pt>
                <c:pt idx="1513">
                  <c:v>0.54357638888888848</c:v>
                </c:pt>
                <c:pt idx="1514">
                  <c:v>0.54364583333333727</c:v>
                </c:pt>
                <c:pt idx="1515">
                  <c:v>0.54371527777777773</c:v>
                </c:pt>
                <c:pt idx="1516">
                  <c:v>0.54377314814814814</c:v>
                </c:pt>
                <c:pt idx="1517">
                  <c:v>0.54384259259259482</c:v>
                </c:pt>
                <c:pt idx="1518">
                  <c:v>0.5439120370370365</c:v>
                </c:pt>
                <c:pt idx="1519">
                  <c:v>0.54398148148148162</c:v>
                </c:pt>
                <c:pt idx="1520">
                  <c:v>0.54403935185185159</c:v>
                </c:pt>
                <c:pt idx="1521">
                  <c:v>0.5441087962962966</c:v>
                </c:pt>
                <c:pt idx="1522">
                  <c:v>0.5441782407407405</c:v>
                </c:pt>
                <c:pt idx="1523">
                  <c:v>0.54423611111111059</c:v>
                </c:pt>
                <c:pt idx="1524">
                  <c:v>0.5443055555555556</c:v>
                </c:pt>
                <c:pt idx="1525">
                  <c:v>0.5443749999999995</c:v>
                </c:pt>
                <c:pt idx="1526">
                  <c:v>0.54443287037037069</c:v>
                </c:pt>
                <c:pt idx="1527">
                  <c:v>0.54450231481481459</c:v>
                </c:pt>
                <c:pt idx="1528">
                  <c:v>0.54457175925925927</c:v>
                </c:pt>
                <c:pt idx="1529">
                  <c:v>0.54464120370370628</c:v>
                </c:pt>
                <c:pt idx="1530">
                  <c:v>0.54469907407407814</c:v>
                </c:pt>
                <c:pt idx="1531">
                  <c:v>0.54476851851852082</c:v>
                </c:pt>
                <c:pt idx="1532">
                  <c:v>0.54483796296296028</c:v>
                </c:pt>
                <c:pt idx="1533">
                  <c:v>0.54490740740740762</c:v>
                </c:pt>
                <c:pt idx="1534">
                  <c:v>0.54496527777777781</c:v>
                </c:pt>
                <c:pt idx="1535">
                  <c:v>0.54503472222222216</c:v>
                </c:pt>
                <c:pt idx="1536">
                  <c:v>0.5451041666666665</c:v>
                </c:pt>
                <c:pt idx="1537">
                  <c:v>0.54516203703703658</c:v>
                </c:pt>
                <c:pt idx="1538">
                  <c:v>0.54523148148148171</c:v>
                </c:pt>
                <c:pt idx="1539">
                  <c:v>0.54530092592592327</c:v>
                </c:pt>
                <c:pt idx="1540">
                  <c:v>0.54535879629629669</c:v>
                </c:pt>
                <c:pt idx="1541">
                  <c:v>0.54542824074074059</c:v>
                </c:pt>
                <c:pt idx="1542">
                  <c:v>0.54549768518518515</c:v>
                </c:pt>
                <c:pt idx="1543">
                  <c:v>0.54556712962962728</c:v>
                </c:pt>
                <c:pt idx="1544">
                  <c:v>0.54562500000000225</c:v>
                </c:pt>
                <c:pt idx="1545">
                  <c:v>0.54569444444444681</c:v>
                </c:pt>
                <c:pt idx="1546">
                  <c:v>0.54576388888888883</c:v>
                </c:pt>
                <c:pt idx="1547">
                  <c:v>0.54582175925925924</c:v>
                </c:pt>
                <c:pt idx="1548">
                  <c:v>0.54589120370370592</c:v>
                </c:pt>
                <c:pt idx="1549">
                  <c:v>0.54596064814814815</c:v>
                </c:pt>
                <c:pt idx="1550">
                  <c:v>0.54603009259259483</c:v>
                </c:pt>
                <c:pt idx="1551">
                  <c:v>0.54608796296296036</c:v>
                </c:pt>
                <c:pt idx="1552">
                  <c:v>0.5461574074074077</c:v>
                </c:pt>
                <c:pt idx="1553">
                  <c:v>0.54622685185185149</c:v>
                </c:pt>
                <c:pt idx="1554">
                  <c:v>0.54628472222222157</c:v>
                </c:pt>
                <c:pt idx="1555">
                  <c:v>0.54635416666666659</c:v>
                </c:pt>
                <c:pt idx="1556">
                  <c:v>0.54642361111111104</c:v>
                </c:pt>
                <c:pt idx="1557">
                  <c:v>0.54649305555555561</c:v>
                </c:pt>
                <c:pt idx="1558">
                  <c:v>0.54655092592592325</c:v>
                </c:pt>
                <c:pt idx="1559">
                  <c:v>0.54662037037037281</c:v>
                </c:pt>
                <c:pt idx="1560">
                  <c:v>0.54668981481481704</c:v>
                </c:pt>
                <c:pt idx="1561">
                  <c:v>0.54674768518518724</c:v>
                </c:pt>
                <c:pt idx="1562">
                  <c:v>0.54681712962962958</c:v>
                </c:pt>
                <c:pt idx="1563">
                  <c:v>0.54688657407407404</c:v>
                </c:pt>
                <c:pt idx="1564">
                  <c:v>0.54694444444444645</c:v>
                </c:pt>
                <c:pt idx="1565">
                  <c:v>0.54701388888888891</c:v>
                </c:pt>
                <c:pt idx="1566">
                  <c:v>0.5470833333333337</c:v>
                </c:pt>
                <c:pt idx="1567">
                  <c:v>0.54715277777777749</c:v>
                </c:pt>
                <c:pt idx="1568">
                  <c:v>0.54721064814814813</c:v>
                </c:pt>
                <c:pt idx="1569">
                  <c:v>0.54728009259259491</c:v>
                </c:pt>
                <c:pt idx="1570">
                  <c:v>0.54734953703703704</c:v>
                </c:pt>
                <c:pt idx="1571">
                  <c:v>0.54741898148148149</c:v>
                </c:pt>
                <c:pt idx="1572">
                  <c:v>0.54747685185185158</c:v>
                </c:pt>
                <c:pt idx="1573">
                  <c:v>0.5475462962962967</c:v>
                </c:pt>
                <c:pt idx="1574">
                  <c:v>0.54761574074074049</c:v>
                </c:pt>
                <c:pt idx="1575">
                  <c:v>0.54767361111111312</c:v>
                </c:pt>
                <c:pt idx="1576">
                  <c:v>0.54774305555555791</c:v>
                </c:pt>
                <c:pt idx="1577">
                  <c:v>0.54781249999999959</c:v>
                </c:pt>
                <c:pt idx="1578">
                  <c:v>0.5478819444444446</c:v>
                </c:pt>
                <c:pt idx="1579">
                  <c:v>0.54793981481481679</c:v>
                </c:pt>
                <c:pt idx="1580">
                  <c:v>0.54800925925925925</c:v>
                </c:pt>
                <c:pt idx="1581">
                  <c:v>0.54807870370370371</c:v>
                </c:pt>
                <c:pt idx="1582">
                  <c:v>0.54813657407407412</c:v>
                </c:pt>
                <c:pt idx="1583">
                  <c:v>0.5482060185185208</c:v>
                </c:pt>
                <c:pt idx="1584">
                  <c:v>0.54827546296296259</c:v>
                </c:pt>
                <c:pt idx="1585">
                  <c:v>0.5483449074074076</c:v>
                </c:pt>
                <c:pt idx="1586">
                  <c:v>0.54840277777777757</c:v>
                </c:pt>
                <c:pt idx="1587">
                  <c:v>0.54847222222222158</c:v>
                </c:pt>
                <c:pt idx="1588">
                  <c:v>0.54854166666666671</c:v>
                </c:pt>
                <c:pt idx="1589">
                  <c:v>0.54859953703703701</c:v>
                </c:pt>
                <c:pt idx="1590">
                  <c:v>0.54866898148148169</c:v>
                </c:pt>
                <c:pt idx="1591">
                  <c:v>0.54873842592592559</c:v>
                </c:pt>
                <c:pt idx="1592">
                  <c:v>0.54880787037037271</c:v>
                </c:pt>
                <c:pt idx="1593">
                  <c:v>0.54886574074074057</c:v>
                </c:pt>
                <c:pt idx="1594">
                  <c:v>0.54893518518518525</c:v>
                </c:pt>
                <c:pt idx="1595">
                  <c:v>0.5490046296296297</c:v>
                </c:pt>
                <c:pt idx="1596">
                  <c:v>0.54906249999999956</c:v>
                </c:pt>
                <c:pt idx="1597">
                  <c:v>0.54913194444444469</c:v>
                </c:pt>
                <c:pt idx="1598">
                  <c:v>0.54920138888888892</c:v>
                </c:pt>
                <c:pt idx="1599">
                  <c:v>0.54925925925925922</c:v>
                </c:pt>
                <c:pt idx="1600">
                  <c:v>0.54932870370370368</c:v>
                </c:pt>
                <c:pt idx="1601">
                  <c:v>0.54939814814814814</c:v>
                </c:pt>
                <c:pt idx="1602">
                  <c:v>0.5494675925925927</c:v>
                </c:pt>
                <c:pt idx="1603">
                  <c:v>0.54952546296296256</c:v>
                </c:pt>
                <c:pt idx="1604">
                  <c:v>0.54959490740740768</c:v>
                </c:pt>
                <c:pt idx="1605">
                  <c:v>0.54966435185185158</c:v>
                </c:pt>
                <c:pt idx="1606">
                  <c:v>0.54972222222222222</c:v>
                </c:pt>
                <c:pt idx="1607">
                  <c:v>0.54979166666666857</c:v>
                </c:pt>
                <c:pt idx="1608">
                  <c:v>0.54986111111111113</c:v>
                </c:pt>
                <c:pt idx="1609">
                  <c:v>0.5499305555555557</c:v>
                </c:pt>
                <c:pt idx="1610">
                  <c:v>0.54998842592592556</c:v>
                </c:pt>
                <c:pt idx="1611">
                  <c:v>0.55005787037037235</c:v>
                </c:pt>
                <c:pt idx="1612">
                  <c:v>0.55012731481481481</c:v>
                </c:pt>
                <c:pt idx="1613">
                  <c:v>0.55018518518518522</c:v>
                </c:pt>
                <c:pt idx="1614">
                  <c:v>0.55025462962962968</c:v>
                </c:pt>
                <c:pt idx="1615">
                  <c:v>0.55032407407407613</c:v>
                </c:pt>
                <c:pt idx="1616">
                  <c:v>0.55039351851852092</c:v>
                </c:pt>
                <c:pt idx="1617">
                  <c:v>0.55045138888888889</c:v>
                </c:pt>
                <c:pt idx="1618">
                  <c:v>0.55052083333333535</c:v>
                </c:pt>
                <c:pt idx="1619">
                  <c:v>0.5505902777777778</c:v>
                </c:pt>
                <c:pt idx="1620">
                  <c:v>0.55065972222222215</c:v>
                </c:pt>
                <c:pt idx="1621">
                  <c:v>0.55071759259259456</c:v>
                </c:pt>
                <c:pt idx="1622">
                  <c:v>0.55078703703703702</c:v>
                </c:pt>
                <c:pt idx="1623">
                  <c:v>0.5508564814814817</c:v>
                </c:pt>
                <c:pt idx="1624">
                  <c:v>0.55091435185185156</c:v>
                </c:pt>
                <c:pt idx="1625">
                  <c:v>0.55098379629629635</c:v>
                </c:pt>
                <c:pt idx="1626">
                  <c:v>0.55105324074074058</c:v>
                </c:pt>
                <c:pt idx="1627">
                  <c:v>0.5511226851851857</c:v>
                </c:pt>
                <c:pt idx="1628">
                  <c:v>0.55118055555555567</c:v>
                </c:pt>
                <c:pt idx="1629">
                  <c:v>0.55125000000000002</c:v>
                </c:pt>
                <c:pt idx="1630">
                  <c:v>0.5513194444444447</c:v>
                </c:pt>
                <c:pt idx="1631">
                  <c:v>0.55137731481481478</c:v>
                </c:pt>
                <c:pt idx="1632">
                  <c:v>0.55144675925925857</c:v>
                </c:pt>
                <c:pt idx="1633">
                  <c:v>0.55151620370370358</c:v>
                </c:pt>
                <c:pt idx="1634">
                  <c:v>0.55157407407407588</c:v>
                </c:pt>
                <c:pt idx="1635">
                  <c:v>0.55164351851852256</c:v>
                </c:pt>
                <c:pt idx="1636">
                  <c:v>0.55171296296295991</c:v>
                </c:pt>
                <c:pt idx="1637">
                  <c:v>0.55177083333333665</c:v>
                </c:pt>
                <c:pt idx="1638">
                  <c:v>0.55184027777777955</c:v>
                </c:pt>
                <c:pt idx="1639">
                  <c:v>0.55190972222222223</c:v>
                </c:pt>
                <c:pt idx="1640">
                  <c:v>0.55197916666666669</c:v>
                </c:pt>
                <c:pt idx="1641">
                  <c:v>0.55204861111111336</c:v>
                </c:pt>
                <c:pt idx="1642">
                  <c:v>0.55210648148148145</c:v>
                </c:pt>
                <c:pt idx="1643">
                  <c:v>0.55217592592592557</c:v>
                </c:pt>
                <c:pt idx="1644">
                  <c:v>0.5522453703703728</c:v>
                </c:pt>
                <c:pt idx="1645">
                  <c:v>0.552303240740739</c:v>
                </c:pt>
                <c:pt idx="1646">
                  <c:v>0.55237268518518523</c:v>
                </c:pt>
                <c:pt idx="1647">
                  <c:v>0.55244212962962957</c:v>
                </c:pt>
                <c:pt idx="1648">
                  <c:v>0.55249999999999999</c:v>
                </c:pt>
                <c:pt idx="1649">
                  <c:v>0.55256944444444445</c:v>
                </c:pt>
                <c:pt idx="1650">
                  <c:v>0.5526388888888909</c:v>
                </c:pt>
                <c:pt idx="1651">
                  <c:v>0.5527083333333358</c:v>
                </c:pt>
                <c:pt idx="1652">
                  <c:v>0.55276620370370366</c:v>
                </c:pt>
                <c:pt idx="1653">
                  <c:v>0.55283564814815012</c:v>
                </c:pt>
                <c:pt idx="1654">
                  <c:v>0.55290509259259657</c:v>
                </c:pt>
                <c:pt idx="1655">
                  <c:v>0.55297453703703703</c:v>
                </c:pt>
                <c:pt idx="1656">
                  <c:v>0.55303240740740744</c:v>
                </c:pt>
                <c:pt idx="1657">
                  <c:v>0.5531018518518519</c:v>
                </c:pt>
                <c:pt idx="1658">
                  <c:v>0.55317129629629846</c:v>
                </c:pt>
                <c:pt idx="1659">
                  <c:v>0.55322916666666666</c:v>
                </c:pt>
                <c:pt idx="1660">
                  <c:v>0.55329861111111311</c:v>
                </c:pt>
                <c:pt idx="1661">
                  <c:v>0.55336805555555568</c:v>
                </c:pt>
                <c:pt idx="1662">
                  <c:v>0.55343749999999958</c:v>
                </c:pt>
                <c:pt idx="1663">
                  <c:v>0.55349537037037211</c:v>
                </c:pt>
                <c:pt idx="1664">
                  <c:v>0.55356481481481479</c:v>
                </c:pt>
                <c:pt idx="1665">
                  <c:v>0.55363425925925924</c:v>
                </c:pt>
                <c:pt idx="1666">
                  <c:v>0.55369212962962966</c:v>
                </c:pt>
                <c:pt idx="1667">
                  <c:v>0.55376157407407611</c:v>
                </c:pt>
                <c:pt idx="1668">
                  <c:v>0.55383101851852257</c:v>
                </c:pt>
                <c:pt idx="1669">
                  <c:v>0.55388888888888965</c:v>
                </c:pt>
                <c:pt idx="1670">
                  <c:v>0.55395833333333511</c:v>
                </c:pt>
                <c:pt idx="1671">
                  <c:v>0.55402777777777779</c:v>
                </c:pt>
                <c:pt idx="1672">
                  <c:v>0.55409722222222224</c:v>
                </c:pt>
                <c:pt idx="1673">
                  <c:v>0.55415509259259599</c:v>
                </c:pt>
                <c:pt idx="1674">
                  <c:v>0.554224537037037</c:v>
                </c:pt>
                <c:pt idx="1675">
                  <c:v>0.55429398148148168</c:v>
                </c:pt>
                <c:pt idx="1676">
                  <c:v>0.55436342592592325</c:v>
                </c:pt>
                <c:pt idx="1677">
                  <c:v>0.5544328703703707</c:v>
                </c:pt>
                <c:pt idx="1678">
                  <c:v>0.55450231481481449</c:v>
                </c:pt>
                <c:pt idx="1679">
                  <c:v>0.55456018518518457</c:v>
                </c:pt>
                <c:pt idx="1680">
                  <c:v>0.55462962962963192</c:v>
                </c:pt>
                <c:pt idx="1681">
                  <c:v>0.55469907407407815</c:v>
                </c:pt>
                <c:pt idx="1682">
                  <c:v>0.55475694444444468</c:v>
                </c:pt>
                <c:pt idx="1683">
                  <c:v>0.55482638888888891</c:v>
                </c:pt>
                <c:pt idx="1684">
                  <c:v>0.55489583333333736</c:v>
                </c:pt>
                <c:pt idx="1685">
                  <c:v>0.55496527777777771</c:v>
                </c:pt>
                <c:pt idx="1686">
                  <c:v>0.55503472222222217</c:v>
                </c:pt>
                <c:pt idx="1687">
                  <c:v>0.55509259259259491</c:v>
                </c:pt>
                <c:pt idx="1688">
                  <c:v>0.55516203703703659</c:v>
                </c:pt>
                <c:pt idx="1689">
                  <c:v>0.5552314814814816</c:v>
                </c:pt>
                <c:pt idx="1690">
                  <c:v>0.55530092592592351</c:v>
                </c:pt>
                <c:pt idx="1691">
                  <c:v>0.55537037037037063</c:v>
                </c:pt>
                <c:pt idx="1692">
                  <c:v>0.55542824074074049</c:v>
                </c:pt>
                <c:pt idx="1693">
                  <c:v>0.55549768518518561</c:v>
                </c:pt>
                <c:pt idx="1694">
                  <c:v>0.55556712962962729</c:v>
                </c:pt>
                <c:pt idx="1695">
                  <c:v>0.55563657407407463</c:v>
                </c:pt>
                <c:pt idx="1696">
                  <c:v>0.55569444444444671</c:v>
                </c:pt>
                <c:pt idx="1697">
                  <c:v>0.55576388888888884</c:v>
                </c:pt>
                <c:pt idx="1698">
                  <c:v>0.55583333333333362</c:v>
                </c:pt>
                <c:pt idx="1699">
                  <c:v>0.55590277777777752</c:v>
                </c:pt>
                <c:pt idx="1700">
                  <c:v>0.55596064814814861</c:v>
                </c:pt>
                <c:pt idx="1701">
                  <c:v>0.55603009259259506</c:v>
                </c:pt>
                <c:pt idx="1702">
                  <c:v>0.55609953703703763</c:v>
                </c:pt>
                <c:pt idx="1703">
                  <c:v>0.55616898148148153</c:v>
                </c:pt>
                <c:pt idx="1704">
                  <c:v>0.55623842592592398</c:v>
                </c:pt>
                <c:pt idx="1705">
                  <c:v>0.55630787037037221</c:v>
                </c:pt>
                <c:pt idx="1706">
                  <c:v>0.55637731481481478</c:v>
                </c:pt>
                <c:pt idx="1707">
                  <c:v>0.5564351851851852</c:v>
                </c:pt>
                <c:pt idx="1708">
                  <c:v>0.55650462962962954</c:v>
                </c:pt>
                <c:pt idx="1709">
                  <c:v>0.55657407407407578</c:v>
                </c:pt>
                <c:pt idx="1710">
                  <c:v>0.55664351851852234</c:v>
                </c:pt>
                <c:pt idx="1711">
                  <c:v>0.55671296296296002</c:v>
                </c:pt>
                <c:pt idx="1712">
                  <c:v>0.5567824074074077</c:v>
                </c:pt>
                <c:pt idx="1713">
                  <c:v>0.55684027777777978</c:v>
                </c:pt>
                <c:pt idx="1714">
                  <c:v>0.55690972222222224</c:v>
                </c:pt>
                <c:pt idx="1715">
                  <c:v>0.55697916666666669</c:v>
                </c:pt>
                <c:pt idx="1716">
                  <c:v>0.55703703703703711</c:v>
                </c:pt>
                <c:pt idx="1717">
                  <c:v>0.55710648148148145</c:v>
                </c:pt>
                <c:pt idx="1718">
                  <c:v>0.55717592592592557</c:v>
                </c:pt>
                <c:pt idx="1719">
                  <c:v>0.55724537037037281</c:v>
                </c:pt>
                <c:pt idx="1720">
                  <c:v>0.55730324074074056</c:v>
                </c:pt>
                <c:pt idx="1721">
                  <c:v>0.55737268518518512</c:v>
                </c:pt>
                <c:pt idx="1722">
                  <c:v>0.55744212962962958</c:v>
                </c:pt>
                <c:pt idx="1723">
                  <c:v>0.55751157407407403</c:v>
                </c:pt>
                <c:pt idx="1724">
                  <c:v>0.55758101851852082</c:v>
                </c:pt>
                <c:pt idx="1725">
                  <c:v>0.5576388888888909</c:v>
                </c:pt>
                <c:pt idx="1726">
                  <c:v>0.5577083333333358</c:v>
                </c:pt>
                <c:pt idx="1727">
                  <c:v>0.55777777777777782</c:v>
                </c:pt>
                <c:pt idx="1728">
                  <c:v>0.55784722222222261</c:v>
                </c:pt>
                <c:pt idx="1729">
                  <c:v>0.55791666666666651</c:v>
                </c:pt>
                <c:pt idx="1730">
                  <c:v>0.55797453703703703</c:v>
                </c:pt>
                <c:pt idx="1731">
                  <c:v>0.5580439814814816</c:v>
                </c:pt>
                <c:pt idx="1732">
                  <c:v>0.5581134259259235</c:v>
                </c:pt>
                <c:pt idx="1733">
                  <c:v>0.55818287037037062</c:v>
                </c:pt>
                <c:pt idx="1734">
                  <c:v>0.55825231481481452</c:v>
                </c:pt>
                <c:pt idx="1735">
                  <c:v>0.5583217592592592</c:v>
                </c:pt>
                <c:pt idx="1736">
                  <c:v>0.55837962962962961</c:v>
                </c:pt>
                <c:pt idx="1737">
                  <c:v>0.55844907407407685</c:v>
                </c:pt>
                <c:pt idx="1738">
                  <c:v>0.55851851851851864</c:v>
                </c:pt>
                <c:pt idx="1739">
                  <c:v>0.55858796296295909</c:v>
                </c:pt>
                <c:pt idx="1740">
                  <c:v>0.55864583333333795</c:v>
                </c:pt>
                <c:pt idx="1741">
                  <c:v>0.55871527777777785</c:v>
                </c:pt>
                <c:pt idx="1742">
                  <c:v>0.5587847222222222</c:v>
                </c:pt>
                <c:pt idx="1743">
                  <c:v>0.55884259259259506</c:v>
                </c:pt>
                <c:pt idx="1744">
                  <c:v>0.55891203703703707</c:v>
                </c:pt>
                <c:pt idx="1745">
                  <c:v>0.55898148148148163</c:v>
                </c:pt>
                <c:pt idx="1746">
                  <c:v>0.55905092592592387</c:v>
                </c:pt>
                <c:pt idx="1747">
                  <c:v>0.5591203703703721</c:v>
                </c:pt>
                <c:pt idx="1748">
                  <c:v>0.55917824074074052</c:v>
                </c:pt>
                <c:pt idx="1749">
                  <c:v>0.55924768518518564</c:v>
                </c:pt>
                <c:pt idx="1750">
                  <c:v>0.55931712962962765</c:v>
                </c:pt>
                <c:pt idx="1751">
                  <c:v>0.55937500000000062</c:v>
                </c:pt>
                <c:pt idx="1752">
                  <c:v>0.55944444444444463</c:v>
                </c:pt>
                <c:pt idx="1753">
                  <c:v>0.55951388888888887</c:v>
                </c:pt>
                <c:pt idx="1754">
                  <c:v>0.55957175925925928</c:v>
                </c:pt>
                <c:pt idx="1755">
                  <c:v>0.5596412037037064</c:v>
                </c:pt>
                <c:pt idx="1756">
                  <c:v>0.55971064814814864</c:v>
                </c:pt>
                <c:pt idx="1757">
                  <c:v>0.55978009259259576</c:v>
                </c:pt>
                <c:pt idx="1758">
                  <c:v>0.55984953703703877</c:v>
                </c:pt>
                <c:pt idx="1759">
                  <c:v>0.55990740740740763</c:v>
                </c:pt>
                <c:pt idx="1760">
                  <c:v>0.55997685185185186</c:v>
                </c:pt>
                <c:pt idx="1761">
                  <c:v>0.56004629629629665</c:v>
                </c:pt>
                <c:pt idx="1762">
                  <c:v>0.56010416666666651</c:v>
                </c:pt>
                <c:pt idx="1763">
                  <c:v>0.56017361111111164</c:v>
                </c:pt>
                <c:pt idx="1764">
                  <c:v>0.56024305555555565</c:v>
                </c:pt>
                <c:pt idx="1765">
                  <c:v>0.56031249999999821</c:v>
                </c:pt>
                <c:pt idx="1766">
                  <c:v>0.56038194444444445</c:v>
                </c:pt>
                <c:pt idx="1767">
                  <c:v>0.5604513888888889</c:v>
                </c:pt>
                <c:pt idx="1768">
                  <c:v>0.56050925925925921</c:v>
                </c:pt>
                <c:pt idx="1769">
                  <c:v>0.56059027777777781</c:v>
                </c:pt>
                <c:pt idx="1770">
                  <c:v>0.56064814814815012</c:v>
                </c:pt>
                <c:pt idx="1771">
                  <c:v>0.56071759259259468</c:v>
                </c:pt>
                <c:pt idx="1772">
                  <c:v>0.56078703703703703</c:v>
                </c:pt>
                <c:pt idx="1773">
                  <c:v>0.56085648148148171</c:v>
                </c:pt>
                <c:pt idx="1774">
                  <c:v>0.56092592592592549</c:v>
                </c:pt>
                <c:pt idx="1775">
                  <c:v>0.56099537037037295</c:v>
                </c:pt>
                <c:pt idx="1776">
                  <c:v>0.56105324074074059</c:v>
                </c:pt>
                <c:pt idx="1777">
                  <c:v>0.56112268518518515</c:v>
                </c:pt>
                <c:pt idx="1778">
                  <c:v>0.5611921296296295</c:v>
                </c:pt>
                <c:pt idx="1779">
                  <c:v>0.56126157407407462</c:v>
                </c:pt>
                <c:pt idx="1780">
                  <c:v>0.56133101851852119</c:v>
                </c:pt>
                <c:pt idx="1781">
                  <c:v>0.56140046296296098</c:v>
                </c:pt>
                <c:pt idx="1782">
                  <c:v>0.56145833333333361</c:v>
                </c:pt>
                <c:pt idx="1783">
                  <c:v>0.56152777777777751</c:v>
                </c:pt>
                <c:pt idx="1784">
                  <c:v>0.56159722222222219</c:v>
                </c:pt>
                <c:pt idx="1785">
                  <c:v>0.56165509259259661</c:v>
                </c:pt>
                <c:pt idx="1786">
                  <c:v>0.56172453703703762</c:v>
                </c:pt>
                <c:pt idx="1787">
                  <c:v>0.56179398148148163</c:v>
                </c:pt>
                <c:pt idx="1788">
                  <c:v>0.56186342592592398</c:v>
                </c:pt>
                <c:pt idx="1789">
                  <c:v>0.56193287037037065</c:v>
                </c:pt>
                <c:pt idx="1790">
                  <c:v>0.56199074074074051</c:v>
                </c:pt>
                <c:pt idx="1791">
                  <c:v>0.56206018518518519</c:v>
                </c:pt>
                <c:pt idx="1792">
                  <c:v>0.56212962962962965</c:v>
                </c:pt>
                <c:pt idx="1793">
                  <c:v>0.56219907407407765</c:v>
                </c:pt>
                <c:pt idx="1794">
                  <c:v>0.56225694444444441</c:v>
                </c:pt>
                <c:pt idx="1795">
                  <c:v>0.56232638888888886</c:v>
                </c:pt>
                <c:pt idx="1796">
                  <c:v>0.56239583333333665</c:v>
                </c:pt>
                <c:pt idx="1797">
                  <c:v>0.56246527777777777</c:v>
                </c:pt>
                <c:pt idx="1798">
                  <c:v>0.56252314814814819</c:v>
                </c:pt>
                <c:pt idx="1799">
                  <c:v>0.56259259259259264</c:v>
                </c:pt>
                <c:pt idx="1800">
                  <c:v>0.5626620370370371</c:v>
                </c:pt>
                <c:pt idx="1801">
                  <c:v>0.56271990740740763</c:v>
                </c:pt>
                <c:pt idx="1802">
                  <c:v>0.56278935185185186</c:v>
                </c:pt>
                <c:pt idx="1803">
                  <c:v>0.56285879629629665</c:v>
                </c:pt>
                <c:pt idx="1804">
                  <c:v>0.56292824074074077</c:v>
                </c:pt>
                <c:pt idx="1805">
                  <c:v>0.56299768518518711</c:v>
                </c:pt>
                <c:pt idx="1806">
                  <c:v>0.56305555555555564</c:v>
                </c:pt>
                <c:pt idx="1807">
                  <c:v>0.56312499999999999</c:v>
                </c:pt>
                <c:pt idx="1808">
                  <c:v>0.56319444444444622</c:v>
                </c:pt>
                <c:pt idx="1809">
                  <c:v>0.56325231481481486</c:v>
                </c:pt>
                <c:pt idx="1810">
                  <c:v>0.56332175925925931</c:v>
                </c:pt>
                <c:pt idx="1811">
                  <c:v>0.56339120370370555</c:v>
                </c:pt>
                <c:pt idx="1812">
                  <c:v>0.56344907407407685</c:v>
                </c:pt>
                <c:pt idx="1813">
                  <c:v>0.56351851851851864</c:v>
                </c:pt>
                <c:pt idx="1814">
                  <c:v>0.5635879629629591</c:v>
                </c:pt>
                <c:pt idx="1815">
                  <c:v>0.56364583333333784</c:v>
                </c:pt>
                <c:pt idx="1816">
                  <c:v>0.56371527777777775</c:v>
                </c:pt>
                <c:pt idx="1817">
                  <c:v>0.5637847222222222</c:v>
                </c:pt>
                <c:pt idx="1818">
                  <c:v>0.56385416666666666</c:v>
                </c:pt>
                <c:pt idx="1819">
                  <c:v>0.56391203703703707</c:v>
                </c:pt>
                <c:pt idx="1820">
                  <c:v>0.56398148148148164</c:v>
                </c:pt>
                <c:pt idx="1821">
                  <c:v>0.56405092592592398</c:v>
                </c:pt>
                <c:pt idx="1822">
                  <c:v>0.56412037037037221</c:v>
                </c:pt>
                <c:pt idx="1823">
                  <c:v>0.56417824074074052</c:v>
                </c:pt>
                <c:pt idx="1824">
                  <c:v>0.56424768518518564</c:v>
                </c:pt>
                <c:pt idx="1825">
                  <c:v>0.56431712962962777</c:v>
                </c:pt>
                <c:pt idx="1826">
                  <c:v>0.56437499999999996</c:v>
                </c:pt>
                <c:pt idx="1827">
                  <c:v>0.56444444444444464</c:v>
                </c:pt>
                <c:pt idx="1828">
                  <c:v>0.56451388888888887</c:v>
                </c:pt>
                <c:pt idx="1829">
                  <c:v>0.56458333333333333</c:v>
                </c:pt>
                <c:pt idx="1830">
                  <c:v>0.56464120370370641</c:v>
                </c:pt>
                <c:pt idx="1831">
                  <c:v>0.56471064814814864</c:v>
                </c:pt>
                <c:pt idx="1832">
                  <c:v>0.56478009259259576</c:v>
                </c:pt>
                <c:pt idx="1833">
                  <c:v>0.56483796296296063</c:v>
                </c:pt>
                <c:pt idx="1834">
                  <c:v>0.56490740740740764</c:v>
                </c:pt>
                <c:pt idx="1835">
                  <c:v>0.56497685185185187</c:v>
                </c:pt>
                <c:pt idx="1836">
                  <c:v>0.56503472222222217</c:v>
                </c:pt>
                <c:pt idx="1837">
                  <c:v>0.56509259259259492</c:v>
                </c:pt>
                <c:pt idx="1838">
                  <c:v>0.56516203703703649</c:v>
                </c:pt>
                <c:pt idx="1839">
                  <c:v>0.56523148148148161</c:v>
                </c:pt>
                <c:pt idx="1840">
                  <c:v>0.56528935185185158</c:v>
                </c:pt>
                <c:pt idx="1841">
                  <c:v>0.5653587962962966</c:v>
                </c:pt>
                <c:pt idx="1842">
                  <c:v>0.5654282407407405</c:v>
                </c:pt>
                <c:pt idx="1843">
                  <c:v>0.56549768518518562</c:v>
                </c:pt>
                <c:pt idx="1844">
                  <c:v>0.5655671296296273</c:v>
                </c:pt>
                <c:pt idx="1845">
                  <c:v>0.56567129629629953</c:v>
                </c:pt>
                <c:pt idx="1846">
                  <c:v>0.56574074074074077</c:v>
                </c:pt>
                <c:pt idx="1847">
                  <c:v>0.56581018518518522</c:v>
                </c:pt>
                <c:pt idx="1848">
                  <c:v>0.56587962962963156</c:v>
                </c:pt>
                <c:pt idx="1849">
                  <c:v>0.56594907407407813</c:v>
                </c:pt>
                <c:pt idx="1850">
                  <c:v>0.56600694444444444</c:v>
                </c:pt>
                <c:pt idx="1851">
                  <c:v>0.56607638888888889</c:v>
                </c:pt>
                <c:pt idx="1852">
                  <c:v>0.56614583333333734</c:v>
                </c:pt>
                <c:pt idx="1853">
                  <c:v>0.5662152777777778</c:v>
                </c:pt>
                <c:pt idx="1854">
                  <c:v>0.56628472222222226</c:v>
                </c:pt>
                <c:pt idx="1855">
                  <c:v>0.56635416666666649</c:v>
                </c:pt>
                <c:pt idx="1856">
                  <c:v>0.56642361111111161</c:v>
                </c:pt>
                <c:pt idx="1857">
                  <c:v>0.5664814814814817</c:v>
                </c:pt>
                <c:pt idx="1858">
                  <c:v>0.56656249999999797</c:v>
                </c:pt>
                <c:pt idx="1859">
                  <c:v>0.56662037037037272</c:v>
                </c:pt>
                <c:pt idx="1860">
                  <c:v>0.56668981481481751</c:v>
                </c:pt>
                <c:pt idx="1861">
                  <c:v>0.56675925925925963</c:v>
                </c:pt>
                <c:pt idx="1862">
                  <c:v>0.56682870370370375</c:v>
                </c:pt>
                <c:pt idx="1863">
                  <c:v>0.56689814814814865</c:v>
                </c:pt>
                <c:pt idx="1864">
                  <c:v>0.56696759259259444</c:v>
                </c:pt>
                <c:pt idx="1865">
                  <c:v>0.56702546296296297</c:v>
                </c:pt>
                <c:pt idx="1866">
                  <c:v>0.56709490740740764</c:v>
                </c:pt>
                <c:pt idx="1867">
                  <c:v>0.5671643518518501</c:v>
                </c:pt>
                <c:pt idx="1868">
                  <c:v>0.56723379629629633</c:v>
                </c:pt>
                <c:pt idx="1869">
                  <c:v>0.56730324074074057</c:v>
                </c:pt>
                <c:pt idx="1870">
                  <c:v>0.56737268518518513</c:v>
                </c:pt>
                <c:pt idx="1871">
                  <c:v>0.56744212962962959</c:v>
                </c:pt>
                <c:pt idx="1872">
                  <c:v>0.56751157407407404</c:v>
                </c:pt>
                <c:pt idx="1873">
                  <c:v>0.56758101851852083</c:v>
                </c:pt>
                <c:pt idx="1874">
                  <c:v>0.56763888888889114</c:v>
                </c:pt>
                <c:pt idx="1875">
                  <c:v>0.56770833333333581</c:v>
                </c:pt>
                <c:pt idx="1876">
                  <c:v>0.56777777777777783</c:v>
                </c:pt>
                <c:pt idx="1877">
                  <c:v>0.56784722222222261</c:v>
                </c:pt>
                <c:pt idx="1878">
                  <c:v>0.56791666666666651</c:v>
                </c:pt>
                <c:pt idx="1879">
                  <c:v>0.56798611111111108</c:v>
                </c:pt>
                <c:pt idx="1880">
                  <c:v>0.56804398148148161</c:v>
                </c:pt>
                <c:pt idx="1881">
                  <c:v>0.56812499999999999</c:v>
                </c:pt>
                <c:pt idx="1882">
                  <c:v>0.56818287037037063</c:v>
                </c:pt>
                <c:pt idx="1883">
                  <c:v>0.56825231481481453</c:v>
                </c:pt>
                <c:pt idx="1884">
                  <c:v>0.56832175925925921</c:v>
                </c:pt>
                <c:pt idx="1885">
                  <c:v>0.56839120370370544</c:v>
                </c:pt>
                <c:pt idx="1886">
                  <c:v>0.56846064814814812</c:v>
                </c:pt>
                <c:pt idx="1887">
                  <c:v>0.56853009259259468</c:v>
                </c:pt>
                <c:pt idx="1888">
                  <c:v>0.56859953703703703</c:v>
                </c:pt>
                <c:pt idx="1889">
                  <c:v>0.56865740740740933</c:v>
                </c:pt>
                <c:pt idx="1890">
                  <c:v>0.5687268518518519</c:v>
                </c:pt>
                <c:pt idx="1891">
                  <c:v>0.56879629629629846</c:v>
                </c:pt>
                <c:pt idx="1892">
                  <c:v>0.56886574074074059</c:v>
                </c:pt>
                <c:pt idx="1893">
                  <c:v>0.56893518518518515</c:v>
                </c:pt>
                <c:pt idx="1894">
                  <c:v>0.56900462962962961</c:v>
                </c:pt>
                <c:pt idx="1895">
                  <c:v>0.56907407407407684</c:v>
                </c:pt>
                <c:pt idx="1896">
                  <c:v>0.56914351851852119</c:v>
                </c:pt>
                <c:pt idx="1897">
                  <c:v>0.56921296296295909</c:v>
                </c:pt>
                <c:pt idx="1898">
                  <c:v>0.56927083333333595</c:v>
                </c:pt>
                <c:pt idx="1899">
                  <c:v>0.56934027777777774</c:v>
                </c:pt>
                <c:pt idx="1900">
                  <c:v>0.56940972222222219</c:v>
                </c:pt>
                <c:pt idx="1901">
                  <c:v>0.56947916666666654</c:v>
                </c:pt>
                <c:pt idx="1902">
                  <c:v>0.56954861111111288</c:v>
                </c:pt>
                <c:pt idx="1903">
                  <c:v>0.56961805555555756</c:v>
                </c:pt>
                <c:pt idx="1904">
                  <c:v>0.56968750000000001</c:v>
                </c:pt>
                <c:pt idx="1905">
                  <c:v>0.56974537037037365</c:v>
                </c:pt>
                <c:pt idx="1906">
                  <c:v>0.56981481481481666</c:v>
                </c:pt>
                <c:pt idx="1907">
                  <c:v>0.56988425925925923</c:v>
                </c:pt>
                <c:pt idx="1908">
                  <c:v>0.56995370370370368</c:v>
                </c:pt>
                <c:pt idx="1909">
                  <c:v>0.57002314814814814</c:v>
                </c:pt>
                <c:pt idx="1910">
                  <c:v>0.57009259259259482</c:v>
                </c:pt>
              </c:numCache>
            </c:numRef>
          </c:cat>
          <c:val>
            <c:numRef>
              <c:f>'АД ВЧД опер'!$D$2:$D$1912</c:f>
              <c:numCache>
                <c:formatCode>General</c:formatCode>
                <c:ptCount val="1911"/>
                <c:pt idx="0">
                  <c:v>142</c:v>
                </c:pt>
                <c:pt idx="1">
                  <c:v>142</c:v>
                </c:pt>
                <c:pt idx="2">
                  <c:v>142</c:v>
                </c:pt>
                <c:pt idx="3">
                  <c:v>142</c:v>
                </c:pt>
                <c:pt idx="4">
                  <c:v>142</c:v>
                </c:pt>
                <c:pt idx="5">
                  <c:v>142</c:v>
                </c:pt>
                <c:pt idx="6">
                  <c:v>142</c:v>
                </c:pt>
                <c:pt idx="7">
                  <c:v>142</c:v>
                </c:pt>
                <c:pt idx="8">
                  <c:v>142</c:v>
                </c:pt>
                <c:pt idx="9">
                  <c:v>142</c:v>
                </c:pt>
                <c:pt idx="10">
                  <c:v>142</c:v>
                </c:pt>
                <c:pt idx="11">
                  <c:v>142</c:v>
                </c:pt>
                <c:pt idx="12">
                  <c:v>142</c:v>
                </c:pt>
                <c:pt idx="13">
                  <c:v>142</c:v>
                </c:pt>
                <c:pt idx="14">
                  <c:v>142</c:v>
                </c:pt>
                <c:pt idx="15">
                  <c:v>142</c:v>
                </c:pt>
                <c:pt idx="16">
                  <c:v>142</c:v>
                </c:pt>
                <c:pt idx="17">
                  <c:v>142</c:v>
                </c:pt>
                <c:pt idx="18">
                  <c:v>142</c:v>
                </c:pt>
                <c:pt idx="19">
                  <c:v>142</c:v>
                </c:pt>
                <c:pt idx="20">
                  <c:v>142</c:v>
                </c:pt>
                <c:pt idx="21">
                  <c:v>142</c:v>
                </c:pt>
                <c:pt idx="22">
                  <c:v>142</c:v>
                </c:pt>
                <c:pt idx="23">
                  <c:v>142</c:v>
                </c:pt>
                <c:pt idx="24">
                  <c:v>142</c:v>
                </c:pt>
                <c:pt idx="25">
                  <c:v>142</c:v>
                </c:pt>
                <c:pt idx="26">
                  <c:v>142</c:v>
                </c:pt>
                <c:pt idx="27">
                  <c:v>142</c:v>
                </c:pt>
                <c:pt idx="28">
                  <c:v>142</c:v>
                </c:pt>
                <c:pt idx="29">
                  <c:v>142</c:v>
                </c:pt>
                <c:pt idx="30">
                  <c:v>144</c:v>
                </c:pt>
                <c:pt idx="31">
                  <c:v>144</c:v>
                </c:pt>
                <c:pt idx="32">
                  <c:v>144</c:v>
                </c:pt>
                <c:pt idx="33">
                  <c:v>144</c:v>
                </c:pt>
                <c:pt idx="34">
                  <c:v>144</c:v>
                </c:pt>
                <c:pt idx="35">
                  <c:v>144</c:v>
                </c:pt>
                <c:pt idx="36">
                  <c:v>144</c:v>
                </c:pt>
                <c:pt idx="37">
                  <c:v>144</c:v>
                </c:pt>
                <c:pt idx="38">
                  <c:v>144</c:v>
                </c:pt>
                <c:pt idx="39">
                  <c:v>144</c:v>
                </c:pt>
                <c:pt idx="40">
                  <c:v>144</c:v>
                </c:pt>
                <c:pt idx="41">
                  <c:v>144</c:v>
                </c:pt>
                <c:pt idx="42">
                  <c:v>144</c:v>
                </c:pt>
                <c:pt idx="43">
                  <c:v>144</c:v>
                </c:pt>
                <c:pt idx="44">
                  <c:v>144</c:v>
                </c:pt>
                <c:pt idx="45">
                  <c:v>144</c:v>
                </c:pt>
                <c:pt idx="46">
                  <c:v>144</c:v>
                </c:pt>
                <c:pt idx="47">
                  <c:v>144</c:v>
                </c:pt>
                <c:pt idx="48">
                  <c:v>144</c:v>
                </c:pt>
                <c:pt idx="49">
                  <c:v>144</c:v>
                </c:pt>
                <c:pt idx="50">
                  <c:v>144</c:v>
                </c:pt>
                <c:pt idx="51">
                  <c:v>144</c:v>
                </c:pt>
                <c:pt idx="52">
                  <c:v>144</c:v>
                </c:pt>
                <c:pt idx="53">
                  <c:v>144</c:v>
                </c:pt>
                <c:pt idx="54">
                  <c:v>144</c:v>
                </c:pt>
                <c:pt idx="55">
                  <c:v>144</c:v>
                </c:pt>
                <c:pt idx="56">
                  <c:v>144</c:v>
                </c:pt>
                <c:pt idx="57">
                  <c:v>144</c:v>
                </c:pt>
                <c:pt idx="58">
                  <c:v>144</c:v>
                </c:pt>
                <c:pt idx="59">
                  <c:v>144</c:v>
                </c:pt>
                <c:pt idx="60">
                  <c:v>144</c:v>
                </c:pt>
                <c:pt idx="61">
                  <c:v>144</c:v>
                </c:pt>
                <c:pt idx="62">
                  <c:v>144</c:v>
                </c:pt>
                <c:pt idx="63">
                  <c:v>144</c:v>
                </c:pt>
                <c:pt idx="64">
                  <c:v>144</c:v>
                </c:pt>
                <c:pt idx="65">
                  <c:v>144</c:v>
                </c:pt>
                <c:pt idx="66">
                  <c:v>144</c:v>
                </c:pt>
                <c:pt idx="67">
                  <c:v>144</c:v>
                </c:pt>
                <c:pt idx="68">
                  <c:v>144</c:v>
                </c:pt>
                <c:pt idx="69">
                  <c:v>144</c:v>
                </c:pt>
                <c:pt idx="70">
                  <c:v>144</c:v>
                </c:pt>
                <c:pt idx="71">
                  <c:v>144</c:v>
                </c:pt>
                <c:pt idx="72">
                  <c:v>144</c:v>
                </c:pt>
                <c:pt idx="73">
                  <c:v>144</c:v>
                </c:pt>
                <c:pt idx="74">
                  <c:v>144</c:v>
                </c:pt>
                <c:pt idx="75">
                  <c:v>140</c:v>
                </c:pt>
                <c:pt idx="76">
                  <c:v>140</c:v>
                </c:pt>
                <c:pt idx="77">
                  <c:v>140</c:v>
                </c:pt>
                <c:pt idx="78">
                  <c:v>140</c:v>
                </c:pt>
                <c:pt idx="79">
                  <c:v>140</c:v>
                </c:pt>
                <c:pt idx="80">
                  <c:v>140</c:v>
                </c:pt>
                <c:pt idx="81">
                  <c:v>140</c:v>
                </c:pt>
                <c:pt idx="82">
                  <c:v>140</c:v>
                </c:pt>
                <c:pt idx="83">
                  <c:v>140</c:v>
                </c:pt>
                <c:pt idx="84">
                  <c:v>140</c:v>
                </c:pt>
                <c:pt idx="85">
                  <c:v>140</c:v>
                </c:pt>
                <c:pt idx="86">
                  <c:v>140</c:v>
                </c:pt>
                <c:pt idx="87">
                  <c:v>140</c:v>
                </c:pt>
                <c:pt idx="88">
                  <c:v>140</c:v>
                </c:pt>
                <c:pt idx="89">
                  <c:v>140</c:v>
                </c:pt>
                <c:pt idx="90">
                  <c:v>140</c:v>
                </c:pt>
                <c:pt idx="91">
                  <c:v>140</c:v>
                </c:pt>
                <c:pt idx="92">
                  <c:v>140</c:v>
                </c:pt>
                <c:pt idx="93">
                  <c:v>140</c:v>
                </c:pt>
                <c:pt idx="94">
                  <c:v>140</c:v>
                </c:pt>
                <c:pt idx="95">
                  <c:v>140</c:v>
                </c:pt>
                <c:pt idx="96">
                  <c:v>140</c:v>
                </c:pt>
                <c:pt idx="97">
                  <c:v>140</c:v>
                </c:pt>
                <c:pt idx="98">
                  <c:v>140</c:v>
                </c:pt>
                <c:pt idx="99">
                  <c:v>140</c:v>
                </c:pt>
                <c:pt idx="100">
                  <c:v>140</c:v>
                </c:pt>
                <c:pt idx="101">
                  <c:v>140</c:v>
                </c:pt>
                <c:pt idx="102">
                  <c:v>140</c:v>
                </c:pt>
                <c:pt idx="103">
                  <c:v>140</c:v>
                </c:pt>
                <c:pt idx="104">
                  <c:v>129</c:v>
                </c:pt>
                <c:pt idx="105">
                  <c:v>129</c:v>
                </c:pt>
                <c:pt idx="106">
                  <c:v>129</c:v>
                </c:pt>
                <c:pt idx="107">
                  <c:v>129</c:v>
                </c:pt>
                <c:pt idx="108">
                  <c:v>129</c:v>
                </c:pt>
                <c:pt idx="109">
                  <c:v>129</c:v>
                </c:pt>
                <c:pt idx="110">
                  <c:v>129</c:v>
                </c:pt>
                <c:pt idx="111">
                  <c:v>129</c:v>
                </c:pt>
                <c:pt idx="112">
                  <c:v>129</c:v>
                </c:pt>
                <c:pt idx="113">
                  <c:v>129</c:v>
                </c:pt>
                <c:pt idx="114">
                  <c:v>129</c:v>
                </c:pt>
                <c:pt idx="115">
                  <c:v>129</c:v>
                </c:pt>
                <c:pt idx="116">
                  <c:v>129</c:v>
                </c:pt>
                <c:pt idx="117">
                  <c:v>129</c:v>
                </c:pt>
                <c:pt idx="118">
                  <c:v>129</c:v>
                </c:pt>
                <c:pt idx="119">
                  <c:v>129</c:v>
                </c:pt>
                <c:pt idx="120">
                  <c:v>129</c:v>
                </c:pt>
                <c:pt idx="121">
                  <c:v>129</c:v>
                </c:pt>
                <c:pt idx="122">
                  <c:v>129</c:v>
                </c:pt>
                <c:pt idx="123">
                  <c:v>129</c:v>
                </c:pt>
                <c:pt idx="124">
                  <c:v>146</c:v>
                </c:pt>
                <c:pt idx="125">
                  <c:v>146</c:v>
                </c:pt>
                <c:pt idx="126">
                  <c:v>146</c:v>
                </c:pt>
                <c:pt idx="127">
                  <c:v>146</c:v>
                </c:pt>
                <c:pt idx="128">
                  <c:v>146</c:v>
                </c:pt>
                <c:pt idx="129">
                  <c:v>146</c:v>
                </c:pt>
                <c:pt idx="130">
                  <c:v>146</c:v>
                </c:pt>
                <c:pt idx="131">
                  <c:v>146</c:v>
                </c:pt>
                <c:pt idx="132">
                  <c:v>146</c:v>
                </c:pt>
                <c:pt idx="133">
                  <c:v>146</c:v>
                </c:pt>
                <c:pt idx="134">
                  <c:v>146</c:v>
                </c:pt>
                <c:pt idx="135">
                  <c:v>146</c:v>
                </c:pt>
                <c:pt idx="136">
                  <c:v>146</c:v>
                </c:pt>
                <c:pt idx="137">
                  <c:v>146</c:v>
                </c:pt>
                <c:pt idx="138">
                  <c:v>146</c:v>
                </c:pt>
                <c:pt idx="139">
                  <c:v>146</c:v>
                </c:pt>
                <c:pt idx="140">
                  <c:v>146</c:v>
                </c:pt>
                <c:pt idx="141">
                  <c:v>146</c:v>
                </c:pt>
                <c:pt idx="142">
                  <c:v>146</c:v>
                </c:pt>
                <c:pt idx="143">
                  <c:v>146</c:v>
                </c:pt>
                <c:pt idx="144">
                  <c:v>146</c:v>
                </c:pt>
                <c:pt idx="145">
                  <c:v>146</c:v>
                </c:pt>
                <c:pt idx="146">
                  <c:v>146</c:v>
                </c:pt>
                <c:pt idx="147">
                  <c:v>146</c:v>
                </c:pt>
                <c:pt idx="148">
                  <c:v>146</c:v>
                </c:pt>
                <c:pt idx="149">
                  <c:v>146</c:v>
                </c:pt>
                <c:pt idx="150">
                  <c:v>146</c:v>
                </c:pt>
                <c:pt idx="151">
                  <c:v>146</c:v>
                </c:pt>
                <c:pt idx="152">
                  <c:v>146</c:v>
                </c:pt>
                <c:pt idx="153">
                  <c:v>146</c:v>
                </c:pt>
                <c:pt idx="154">
                  <c:v>146</c:v>
                </c:pt>
                <c:pt idx="155">
                  <c:v>146</c:v>
                </c:pt>
                <c:pt idx="156">
                  <c:v>146</c:v>
                </c:pt>
                <c:pt idx="157">
                  <c:v>146</c:v>
                </c:pt>
                <c:pt idx="158">
                  <c:v>146</c:v>
                </c:pt>
                <c:pt idx="159">
                  <c:v>146</c:v>
                </c:pt>
                <c:pt idx="160">
                  <c:v>146</c:v>
                </c:pt>
                <c:pt idx="161">
                  <c:v>146</c:v>
                </c:pt>
                <c:pt idx="162">
                  <c:v>146</c:v>
                </c:pt>
                <c:pt idx="163">
                  <c:v>146</c:v>
                </c:pt>
                <c:pt idx="164">
                  <c:v>146</c:v>
                </c:pt>
                <c:pt idx="165">
                  <c:v>146</c:v>
                </c:pt>
                <c:pt idx="166">
                  <c:v>146</c:v>
                </c:pt>
                <c:pt idx="167">
                  <c:v>146</c:v>
                </c:pt>
                <c:pt idx="168">
                  <c:v>146</c:v>
                </c:pt>
                <c:pt idx="169">
                  <c:v>146</c:v>
                </c:pt>
                <c:pt idx="170">
                  <c:v>146</c:v>
                </c:pt>
                <c:pt idx="171">
                  <c:v>146</c:v>
                </c:pt>
                <c:pt idx="172">
                  <c:v>146</c:v>
                </c:pt>
                <c:pt idx="173">
                  <c:v>146</c:v>
                </c:pt>
                <c:pt idx="174">
                  <c:v>146</c:v>
                </c:pt>
                <c:pt idx="175">
                  <c:v>136</c:v>
                </c:pt>
                <c:pt idx="176">
                  <c:v>136</c:v>
                </c:pt>
                <c:pt idx="177">
                  <c:v>136</c:v>
                </c:pt>
                <c:pt idx="178">
                  <c:v>136</c:v>
                </c:pt>
                <c:pt idx="179">
                  <c:v>136</c:v>
                </c:pt>
                <c:pt idx="180">
                  <c:v>136</c:v>
                </c:pt>
                <c:pt idx="181">
                  <c:v>136</c:v>
                </c:pt>
                <c:pt idx="182">
                  <c:v>136</c:v>
                </c:pt>
                <c:pt idx="183">
                  <c:v>136</c:v>
                </c:pt>
                <c:pt idx="184">
                  <c:v>136</c:v>
                </c:pt>
                <c:pt idx="185">
                  <c:v>136</c:v>
                </c:pt>
                <c:pt idx="186">
                  <c:v>136</c:v>
                </c:pt>
                <c:pt idx="187">
                  <c:v>136</c:v>
                </c:pt>
                <c:pt idx="188">
                  <c:v>136</c:v>
                </c:pt>
                <c:pt idx="189">
                  <c:v>136</c:v>
                </c:pt>
                <c:pt idx="190">
                  <c:v>136</c:v>
                </c:pt>
                <c:pt idx="191">
                  <c:v>136</c:v>
                </c:pt>
                <c:pt idx="192">
                  <c:v>136</c:v>
                </c:pt>
                <c:pt idx="193">
                  <c:v>136</c:v>
                </c:pt>
                <c:pt idx="194">
                  <c:v>136</c:v>
                </c:pt>
                <c:pt idx="195">
                  <c:v>136</c:v>
                </c:pt>
                <c:pt idx="196">
                  <c:v>136</c:v>
                </c:pt>
                <c:pt idx="197">
                  <c:v>136</c:v>
                </c:pt>
                <c:pt idx="198">
                  <c:v>136</c:v>
                </c:pt>
                <c:pt idx="199">
                  <c:v>136</c:v>
                </c:pt>
                <c:pt idx="200">
                  <c:v>136</c:v>
                </c:pt>
                <c:pt idx="201">
                  <c:v>136</c:v>
                </c:pt>
                <c:pt idx="202">
                  <c:v>136</c:v>
                </c:pt>
                <c:pt idx="203">
                  <c:v>136</c:v>
                </c:pt>
                <c:pt idx="204">
                  <c:v>136</c:v>
                </c:pt>
                <c:pt idx="205">
                  <c:v>136</c:v>
                </c:pt>
                <c:pt idx="206">
                  <c:v>136</c:v>
                </c:pt>
                <c:pt idx="207">
                  <c:v>136</c:v>
                </c:pt>
                <c:pt idx="208">
                  <c:v>136</c:v>
                </c:pt>
                <c:pt idx="209">
                  <c:v>136</c:v>
                </c:pt>
                <c:pt idx="210">
                  <c:v>136</c:v>
                </c:pt>
                <c:pt idx="211">
                  <c:v>136</c:v>
                </c:pt>
                <c:pt idx="212">
                  <c:v>136</c:v>
                </c:pt>
                <c:pt idx="213">
                  <c:v>136</c:v>
                </c:pt>
                <c:pt idx="214">
                  <c:v>136</c:v>
                </c:pt>
                <c:pt idx="215">
                  <c:v>136</c:v>
                </c:pt>
                <c:pt idx="216">
                  <c:v>136</c:v>
                </c:pt>
                <c:pt idx="217">
                  <c:v>136</c:v>
                </c:pt>
                <c:pt idx="218">
                  <c:v>136</c:v>
                </c:pt>
                <c:pt idx="219">
                  <c:v>136</c:v>
                </c:pt>
                <c:pt idx="220">
                  <c:v>136</c:v>
                </c:pt>
                <c:pt idx="221">
                  <c:v>136</c:v>
                </c:pt>
                <c:pt idx="222">
                  <c:v>136</c:v>
                </c:pt>
                <c:pt idx="223">
                  <c:v>136</c:v>
                </c:pt>
                <c:pt idx="224">
                  <c:v>136</c:v>
                </c:pt>
                <c:pt idx="225">
                  <c:v>134</c:v>
                </c:pt>
                <c:pt idx="226">
                  <c:v>134</c:v>
                </c:pt>
                <c:pt idx="227">
                  <c:v>134</c:v>
                </c:pt>
                <c:pt idx="228">
                  <c:v>134</c:v>
                </c:pt>
                <c:pt idx="229">
                  <c:v>134</c:v>
                </c:pt>
                <c:pt idx="230">
                  <c:v>134</c:v>
                </c:pt>
                <c:pt idx="231">
                  <c:v>134</c:v>
                </c:pt>
                <c:pt idx="232">
                  <c:v>134</c:v>
                </c:pt>
                <c:pt idx="233">
                  <c:v>134</c:v>
                </c:pt>
                <c:pt idx="234">
                  <c:v>134</c:v>
                </c:pt>
                <c:pt idx="235">
                  <c:v>134</c:v>
                </c:pt>
                <c:pt idx="236">
                  <c:v>134</c:v>
                </c:pt>
                <c:pt idx="237">
                  <c:v>134</c:v>
                </c:pt>
                <c:pt idx="238">
                  <c:v>134</c:v>
                </c:pt>
                <c:pt idx="239">
                  <c:v>134</c:v>
                </c:pt>
                <c:pt idx="240">
                  <c:v>134</c:v>
                </c:pt>
                <c:pt idx="241">
                  <c:v>134</c:v>
                </c:pt>
                <c:pt idx="242">
                  <c:v>134</c:v>
                </c:pt>
                <c:pt idx="243">
                  <c:v>134</c:v>
                </c:pt>
                <c:pt idx="244">
                  <c:v>134</c:v>
                </c:pt>
                <c:pt idx="245">
                  <c:v>134</c:v>
                </c:pt>
                <c:pt idx="246">
                  <c:v>134</c:v>
                </c:pt>
                <c:pt idx="247">
                  <c:v>134</c:v>
                </c:pt>
                <c:pt idx="248">
                  <c:v>134</c:v>
                </c:pt>
                <c:pt idx="249">
                  <c:v>134</c:v>
                </c:pt>
                <c:pt idx="250">
                  <c:v>134</c:v>
                </c:pt>
                <c:pt idx="251">
                  <c:v>134</c:v>
                </c:pt>
                <c:pt idx="252">
                  <c:v>134</c:v>
                </c:pt>
                <c:pt idx="253">
                  <c:v>134</c:v>
                </c:pt>
                <c:pt idx="254">
                  <c:v>134</c:v>
                </c:pt>
                <c:pt idx="255">
                  <c:v>134</c:v>
                </c:pt>
                <c:pt idx="256">
                  <c:v>134</c:v>
                </c:pt>
                <c:pt idx="257">
                  <c:v>134</c:v>
                </c:pt>
                <c:pt idx="258">
                  <c:v>134</c:v>
                </c:pt>
                <c:pt idx="259">
                  <c:v>134</c:v>
                </c:pt>
                <c:pt idx="260">
                  <c:v>134</c:v>
                </c:pt>
                <c:pt idx="261">
                  <c:v>134</c:v>
                </c:pt>
                <c:pt idx="262">
                  <c:v>134</c:v>
                </c:pt>
                <c:pt idx="263">
                  <c:v>134</c:v>
                </c:pt>
                <c:pt idx="264">
                  <c:v>134</c:v>
                </c:pt>
                <c:pt idx="265">
                  <c:v>134</c:v>
                </c:pt>
                <c:pt idx="266">
                  <c:v>134</c:v>
                </c:pt>
                <c:pt idx="267">
                  <c:v>134</c:v>
                </c:pt>
                <c:pt idx="268">
                  <c:v>134</c:v>
                </c:pt>
                <c:pt idx="269">
                  <c:v>134</c:v>
                </c:pt>
                <c:pt idx="270">
                  <c:v>134</c:v>
                </c:pt>
                <c:pt idx="271">
                  <c:v>134</c:v>
                </c:pt>
                <c:pt idx="272">
                  <c:v>134</c:v>
                </c:pt>
                <c:pt idx="273">
                  <c:v>134</c:v>
                </c:pt>
                <c:pt idx="274">
                  <c:v>134</c:v>
                </c:pt>
                <c:pt idx="275">
                  <c:v>134</c:v>
                </c:pt>
                <c:pt idx="276">
                  <c:v>136</c:v>
                </c:pt>
                <c:pt idx="277">
                  <c:v>136</c:v>
                </c:pt>
                <c:pt idx="278">
                  <c:v>136</c:v>
                </c:pt>
                <c:pt idx="279">
                  <c:v>136</c:v>
                </c:pt>
                <c:pt idx="280">
                  <c:v>136</c:v>
                </c:pt>
                <c:pt idx="281">
                  <c:v>136</c:v>
                </c:pt>
                <c:pt idx="282">
                  <c:v>136</c:v>
                </c:pt>
                <c:pt idx="283">
                  <c:v>136</c:v>
                </c:pt>
                <c:pt idx="284">
                  <c:v>136</c:v>
                </c:pt>
                <c:pt idx="285">
                  <c:v>136</c:v>
                </c:pt>
                <c:pt idx="286">
                  <c:v>136</c:v>
                </c:pt>
                <c:pt idx="287">
                  <c:v>136</c:v>
                </c:pt>
                <c:pt idx="288">
                  <c:v>136</c:v>
                </c:pt>
                <c:pt idx="289">
                  <c:v>136</c:v>
                </c:pt>
                <c:pt idx="290">
                  <c:v>136</c:v>
                </c:pt>
                <c:pt idx="291">
                  <c:v>136</c:v>
                </c:pt>
                <c:pt idx="292">
                  <c:v>136</c:v>
                </c:pt>
                <c:pt idx="293">
                  <c:v>136</c:v>
                </c:pt>
                <c:pt idx="294">
                  <c:v>136</c:v>
                </c:pt>
                <c:pt idx="295">
                  <c:v>136</c:v>
                </c:pt>
                <c:pt idx="296">
                  <c:v>136</c:v>
                </c:pt>
                <c:pt idx="297">
                  <c:v>136</c:v>
                </c:pt>
                <c:pt idx="298">
                  <c:v>136</c:v>
                </c:pt>
                <c:pt idx="299">
                  <c:v>136</c:v>
                </c:pt>
                <c:pt idx="300">
                  <c:v>136</c:v>
                </c:pt>
                <c:pt idx="301">
                  <c:v>136</c:v>
                </c:pt>
                <c:pt idx="302">
                  <c:v>136</c:v>
                </c:pt>
                <c:pt idx="303">
                  <c:v>136</c:v>
                </c:pt>
                <c:pt idx="304">
                  <c:v>136</c:v>
                </c:pt>
                <c:pt idx="305">
                  <c:v>136</c:v>
                </c:pt>
                <c:pt idx="306">
                  <c:v>136</c:v>
                </c:pt>
                <c:pt idx="307">
                  <c:v>136</c:v>
                </c:pt>
                <c:pt idx="308">
                  <c:v>136</c:v>
                </c:pt>
                <c:pt idx="309">
                  <c:v>136</c:v>
                </c:pt>
                <c:pt idx="310">
                  <c:v>136</c:v>
                </c:pt>
                <c:pt idx="311">
                  <c:v>136</c:v>
                </c:pt>
                <c:pt idx="312">
                  <c:v>136</c:v>
                </c:pt>
                <c:pt idx="313">
                  <c:v>136</c:v>
                </c:pt>
                <c:pt idx="314">
                  <c:v>136</c:v>
                </c:pt>
                <c:pt idx="315">
                  <c:v>136</c:v>
                </c:pt>
                <c:pt idx="316">
                  <c:v>136</c:v>
                </c:pt>
                <c:pt idx="317">
                  <c:v>136</c:v>
                </c:pt>
                <c:pt idx="318">
                  <c:v>136</c:v>
                </c:pt>
                <c:pt idx="319">
                  <c:v>136</c:v>
                </c:pt>
                <c:pt idx="320">
                  <c:v>136</c:v>
                </c:pt>
                <c:pt idx="321">
                  <c:v>136</c:v>
                </c:pt>
                <c:pt idx="322">
                  <c:v>136</c:v>
                </c:pt>
                <c:pt idx="323">
                  <c:v>136</c:v>
                </c:pt>
                <c:pt idx="324">
                  <c:v>136</c:v>
                </c:pt>
                <c:pt idx="325">
                  <c:v>136</c:v>
                </c:pt>
                <c:pt idx="326">
                  <c:v>136</c:v>
                </c:pt>
                <c:pt idx="327">
                  <c:v>146</c:v>
                </c:pt>
                <c:pt idx="328">
                  <c:v>146</c:v>
                </c:pt>
                <c:pt idx="329">
                  <c:v>146</c:v>
                </c:pt>
                <c:pt idx="330">
                  <c:v>146</c:v>
                </c:pt>
                <c:pt idx="331">
                  <c:v>146</c:v>
                </c:pt>
                <c:pt idx="332">
                  <c:v>146</c:v>
                </c:pt>
                <c:pt idx="333">
                  <c:v>146</c:v>
                </c:pt>
                <c:pt idx="334">
                  <c:v>146</c:v>
                </c:pt>
                <c:pt idx="335">
                  <c:v>146</c:v>
                </c:pt>
                <c:pt idx="336">
                  <c:v>146</c:v>
                </c:pt>
                <c:pt idx="337">
                  <c:v>146</c:v>
                </c:pt>
                <c:pt idx="338">
                  <c:v>146</c:v>
                </c:pt>
                <c:pt idx="339">
                  <c:v>146</c:v>
                </c:pt>
                <c:pt idx="340">
                  <c:v>146</c:v>
                </c:pt>
                <c:pt idx="341">
                  <c:v>146</c:v>
                </c:pt>
                <c:pt idx="342">
                  <c:v>146</c:v>
                </c:pt>
                <c:pt idx="343">
                  <c:v>146</c:v>
                </c:pt>
                <c:pt idx="344">
                  <c:v>146</c:v>
                </c:pt>
                <c:pt idx="345">
                  <c:v>146</c:v>
                </c:pt>
                <c:pt idx="346">
                  <c:v>146</c:v>
                </c:pt>
                <c:pt idx="347">
                  <c:v>146</c:v>
                </c:pt>
                <c:pt idx="348">
                  <c:v>146</c:v>
                </c:pt>
                <c:pt idx="349">
                  <c:v>146</c:v>
                </c:pt>
                <c:pt idx="350">
                  <c:v>146</c:v>
                </c:pt>
                <c:pt idx="351">
                  <c:v>146</c:v>
                </c:pt>
                <c:pt idx="352">
                  <c:v>146</c:v>
                </c:pt>
                <c:pt idx="353">
                  <c:v>146</c:v>
                </c:pt>
                <c:pt idx="354">
                  <c:v>146</c:v>
                </c:pt>
                <c:pt idx="355">
                  <c:v>146</c:v>
                </c:pt>
                <c:pt idx="356">
                  <c:v>146</c:v>
                </c:pt>
                <c:pt idx="357">
                  <c:v>146</c:v>
                </c:pt>
                <c:pt idx="358">
                  <c:v>146</c:v>
                </c:pt>
                <c:pt idx="359">
                  <c:v>146</c:v>
                </c:pt>
                <c:pt idx="360">
                  <c:v>146</c:v>
                </c:pt>
                <c:pt idx="361">
                  <c:v>146</c:v>
                </c:pt>
                <c:pt idx="362">
                  <c:v>146</c:v>
                </c:pt>
                <c:pt idx="363">
                  <c:v>146</c:v>
                </c:pt>
                <c:pt idx="364">
                  <c:v>146</c:v>
                </c:pt>
                <c:pt idx="365">
                  <c:v>146</c:v>
                </c:pt>
                <c:pt idx="366">
                  <c:v>146</c:v>
                </c:pt>
                <c:pt idx="367">
                  <c:v>146</c:v>
                </c:pt>
                <c:pt idx="368">
                  <c:v>146</c:v>
                </c:pt>
                <c:pt idx="369">
                  <c:v>146</c:v>
                </c:pt>
                <c:pt idx="370">
                  <c:v>146</c:v>
                </c:pt>
                <c:pt idx="371">
                  <c:v>146</c:v>
                </c:pt>
                <c:pt idx="372">
                  <c:v>146</c:v>
                </c:pt>
                <c:pt idx="373">
                  <c:v>146</c:v>
                </c:pt>
                <c:pt idx="374">
                  <c:v>146</c:v>
                </c:pt>
                <c:pt idx="375">
                  <c:v>146</c:v>
                </c:pt>
                <c:pt idx="376">
                  <c:v>146</c:v>
                </c:pt>
                <c:pt idx="377">
                  <c:v>146</c:v>
                </c:pt>
                <c:pt idx="378">
                  <c:v>146</c:v>
                </c:pt>
                <c:pt idx="379">
                  <c:v>143</c:v>
                </c:pt>
                <c:pt idx="380">
                  <c:v>143</c:v>
                </c:pt>
                <c:pt idx="381">
                  <c:v>143</c:v>
                </c:pt>
                <c:pt idx="382">
                  <c:v>143</c:v>
                </c:pt>
                <c:pt idx="383">
                  <c:v>143</c:v>
                </c:pt>
                <c:pt idx="384">
                  <c:v>143</c:v>
                </c:pt>
                <c:pt idx="385">
                  <c:v>143</c:v>
                </c:pt>
                <c:pt idx="386">
                  <c:v>143</c:v>
                </c:pt>
                <c:pt idx="387">
                  <c:v>143</c:v>
                </c:pt>
                <c:pt idx="388">
                  <c:v>143</c:v>
                </c:pt>
                <c:pt idx="389">
                  <c:v>143</c:v>
                </c:pt>
                <c:pt idx="390">
                  <c:v>143</c:v>
                </c:pt>
                <c:pt idx="391">
                  <c:v>143</c:v>
                </c:pt>
                <c:pt idx="392">
                  <c:v>143</c:v>
                </c:pt>
                <c:pt idx="393">
                  <c:v>143</c:v>
                </c:pt>
                <c:pt idx="394">
                  <c:v>143</c:v>
                </c:pt>
                <c:pt idx="395">
                  <c:v>143</c:v>
                </c:pt>
                <c:pt idx="396">
                  <c:v>143</c:v>
                </c:pt>
                <c:pt idx="397">
                  <c:v>143</c:v>
                </c:pt>
                <c:pt idx="398">
                  <c:v>143</c:v>
                </c:pt>
                <c:pt idx="399">
                  <c:v>143</c:v>
                </c:pt>
                <c:pt idx="400">
                  <c:v>143</c:v>
                </c:pt>
                <c:pt idx="401">
                  <c:v>143</c:v>
                </c:pt>
                <c:pt idx="402">
                  <c:v>143</c:v>
                </c:pt>
                <c:pt idx="403">
                  <c:v>143</c:v>
                </c:pt>
                <c:pt idx="404">
                  <c:v>143</c:v>
                </c:pt>
                <c:pt idx="405">
                  <c:v>143</c:v>
                </c:pt>
                <c:pt idx="406">
                  <c:v>143</c:v>
                </c:pt>
                <c:pt idx="407">
                  <c:v>143</c:v>
                </c:pt>
                <c:pt idx="408">
                  <c:v>143</c:v>
                </c:pt>
                <c:pt idx="409">
                  <c:v>143</c:v>
                </c:pt>
                <c:pt idx="410">
                  <c:v>143</c:v>
                </c:pt>
                <c:pt idx="411">
                  <c:v>143</c:v>
                </c:pt>
                <c:pt idx="412">
                  <c:v>143</c:v>
                </c:pt>
                <c:pt idx="413">
                  <c:v>143</c:v>
                </c:pt>
                <c:pt idx="414">
                  <c:v>143</c:v>
                </c:pt>
                <c:pt idx="415">
                  <c:v>143</c:v>
                </c:pt>
                <c:pt idx="416">
                  <c:v>143</c:v>
                </c:pt>
                <c:pt idx="417">
                  <c:v>143</c:v>
                </c:pt>
                <c:pt idx="418">
                  <c:v>143</c:v>
                </c:pt>
                <c:pt idx="419">
                  <c:v>143</c:v>
                </c:pt>
                <c:pt idx="420">
                  <c:v>143</c:v>
                </c:pt>
                <c:pt idx="421">
                  <c:v>143</c:v>
                </c:pt>
                <c:pt idx="422">
                  <c:v>143</c:v>
                </c:pt>
                <c:pt idx="423">
                  <c:v>143</c:v>
                </c:pt>
                <c:pt idx="424">
                  <c:v>143</c:v>
                </c:pt>
                <c:pt idx="425">
                  <c:v>143</c:v>
                </c:pt>
                <c:pt idx="426">
                  <c:v>143</c:v>
                </c:pt>
                <c:pt idx="427">
                  <c:v>143</c:v>
                </c:pt>
                <c:pt idx="428">
                  <c:v>143</c:v>
                </c:pt>
                <c:pt idx="429">
                  <c:v>143</c:v>
                </c:pt>
                <c:pt idx="430">
                  <c:v>143</c:v>
                </c:pt>
                <c:pt idx="431">
                  <c:v>141</c:v>
                </c:pt>
                <c:pt idx="432">
                  <c:v>141</c:v>
                </c:pt>
                <c:pt idx="433">
                  <c:v>141</c:v>
                </c:pt>
                <c:pt idx="434">
                  <c:v>141</c:v>
                </c:pt>
                <c:pt idx="435">
                  <c:v>141</c:v>
                </c:pt>
                <c:pt idx="436">
                  <c:v>141</c:v>
                </c:pt>
                <c:pt idx="437">
                  <c:v>141</c:v>
                </c:pt>
                <c:pt idx="438">
                  <c:v>141</c:v>
                </c:pt>
                <c:pt idx="439">
                  <c:v>141</c:v>
                </c:pt>
                <c:pt idx="440">
                  <c:v>141</c:v>
                </c:pt>
                <c:pt idx="441">
                  <c:v>141</c:v>
                </c:pt>
                <c:pt idx="442">
                  <c:v>141</c:v>
                </c:pt>
                <c:pt idx="443">
                  <c:v>141</c:v>
                </c:pt>
                <c:pt idx="444">
                  <c:v>141</c:v>
                </c:pt>
                <c:pt idx="445">
                  <c:v>141</c:v>
                </c:pt>
                <c:pt idx="446">
                  <c:v>141</c:v>
                </c:pt>
                <c:pt idx="447">
                  <c:v>141</c:v>
                </c:pt>
                <c:pt idx="448">
                  <c:v>141</c:v>
                </c:pt>
                <c:pt idx="449">
                  <c:v>141</c:v>
                </c:pt>
                <c:pt idx="450">
                  <c:v>141</c:v>
                </c:pt>
                <c:pt idx="451">
                  <c:v>141</c:v>
                </c:pt>
                <c:pt idx="452">
                  <c:v>141</c:v>
                </c:pt>
                <c:pt idx="453">
                  <c:v>141</c:v>
                </c:pt>
                <c:pt idx="454">
                  <c:v>141</c:v>
                </c:pt>
                <c:pt idx="455">
                  <c:v>141</c:v>
                </c:pt>
                <c:pt idx="456">
                  <c:v>141</c:v>
                </c:pt>
                <c:pt idx="457">
                  <c:v>141</c:v>
                </c:pt>
                <c:pt idx="458">
                  <c:v>141</c:v>
                </c:pt>
                <c:pt idx="459">
                  <c:v>141</c:v>
                </c:pt>
                <c:pt idx="460">
                  <c:v>141</c:v>
                </c:pt>
                <c:pt idx="461">
                  <c:v>141</c:v>
                </c:pt>
                <c:pt idx="462">
                  <c:v>141</c:v>
                </c:pt>
                <c:pt idx="463">
                  <c:v>141</c:v>
                </c:pt>
                <c:pt idx="464">
                  <c:v>141</c:v>
                </c:pt>
                <c:pt idx="465">
                  <c:v>141</c:v>
                </c:pt>
                <c:pt idx="466">
                  <c:v>141</c:v>
                </c:pt>
                <c:pt idx="467">
                  <c:v>141</c:v>
                </c:pt>
                <c:pt idx="468">
                  <c:v>141</c:v>
                </c:pt>
                <c:pt idx="469">
                  <c:v>141</c:v>
                </c:pt>
                <c:pt idx="470">
                  <c:v>141</c:v>
                </c:pt>
                <c:pt idx="471">
                  <c:v>141</c:v>
                </c:pt>
                <c:pt idx="472">
                  <c:v>141</c:v>
                </c:pt>
                <c:pt idx="473">
                  <c:v>141</c:v>
                </c:pt>
                <c:pt idx="474">
                  <c:v>141</c:v>
                </c:pt>
                <c:pt idx="475">
                  <c:v>141</c:v>
                </c:pt>
                <c:pt idx="476">
                  <c:v>141</c:v>
                </c:pt>
                <c:pt idx="477">
                  <c:v>141</c:v>
                </c:pt>
                <c:pt idx="478">
                  <c:v>141</c:v>
                </c:pt>
                <c:pt idx="479">
                  <c:v>141</c:v>
                </c:pt>
                <c:pt idx="480">
                  <c:v>141</c:v>
                </c:pt>
                <c:pt idx="481">
                  <c:v>141</c:v>
                </c:pt>
                <c:pt idx="482">
                  <c:v>141</c:v>
                </c:pt>
                <c:pt idx="483">
                  <c:v>141</c:v>
                </c:pt>
                <c:pt idx="484">
                  <c:v>144</c:v>
                </c:pt>
                <c:pt idx="485">
                  <c:v>144</c:v>
                </c:pt>
                <c:pt idx="486">
                  <c:v>144</c:v>
                </c:pt>
                <c:pt idx="487">
                  <c:v>144</c:v>
                </c:pt>
                <c:pt idx="488">
                  <c:v>144</c:v>
                </c:pt>
                <c:pt idx="489">
                  <c:v>144</c:v>
                </c:pt>
                <c:pt idx="490">
                  <c:v>144</c:v>
                </c:pt>
                <c:pt idx="491">
                  <c:v>144</c:v>
                </c:pt>
                <c:pt idx="492">
                  <c:v>144</c:v>
                </c:pt>
                <c:pt idx="493">
                  <c:v>144</c:v>
                </c:pt>
                <c:pt idx="494">
                  <c:v>144</c:v>
                </c:pt>
                <c:pt idx="495">
                  <c:v>144</c:v>
                </c:pt>
                <c:pt idx="496">
                  <c:v>144</c:v>
                </c:pt>
                <c:pt idx="497">
                  <c:v>144</c:v>
                </c:pt>
                <c:pt idx="498">
                  <c:v>144</c:v>
                </c:pt>
                <c:pt idx="499">
                  <c:v>144</c:v>
                </c:pt>
                <c:pt idx="500">
                  <c:v>144</c:v>
                </c:pt>
                <c:pt idx="501">
                  <c:v>144</c:v>
                </c:pt>
                <c:pt idx="502">
                  <c:v>144</c:v>
                </c:pt>
                <c:pt idx="503">
                  <c:v>144</c:v>
                </c:pt>
                <c:pt idx="504">
                  <c:v>144</c:v>
                </c:pt>
                <c:pt idx="505">
                  <c:v>144</c:v>
                </c:pt>
                <c:pt idx="506">
                  <c:v>144</c:v>
                </c:pt>
                <c:pt idx="507">
                  <c:v>144</c:v>
                </c:pt>
                <c:pt idx="508">
                  <c:v>144</c:v>
                </c:pt>
                <c:pt idx="509">
                  <c:v>144</c:v>
                </c:pt>
                <c:pt idx="510">
                  <c:v>144</c:v>
                </c:pt>
                <c:pt idx="511">
                  <c:v>144</c:v>
                </c:pt>
                <c:pt idx="512">
                  <c:v>144</c:v>
                </c:pt>
                <c:pt idx="513">
                  <c:v>144</c:v>
                </c:pt>
                <c:pt idx="514">
                  <c:v>144</c:v>
                </c:pt>
                <c:pt idx="515">
                  <c:v>144</c:v>
                </c:pt>
                <c:pt idx="516">
                  <c:v>144</c:v>
                </c:pt>
                <c:pt idx="517">
                  <c:v>144</c:v>
                </c:pt>
                <c:pt idx="518">
                  <c:v>144</c:v>
                </c:pt>
                <c:pt idx="519">
                  <c:v>144</c:v>
                </c:pt>
                <c:pt idx="520">
                  <c:v>144</c:v>
                </c:pt>
                <c:pt idx="521">
                  <c:v>144</c:v>
                </c:pt>
                <c:pt idx="522">
                  <c:v>144</c:v>
                </c:pt>
                <c:pt idx="523">
                  <c:v>144</c:v>
                </c:pt>
                <c:pt idx="524">
                  <c:v>144</c:v>
                </c:pt>
                <c:pt idx="525">
                  <c:v>144</c:v>
                </c:pt>
                <c:pt idx="526">
                  <c:v>144</c:v>
                </c:pt>
                <c:pt idx="527">
                  <c:v>144</c:v>
                </c:pt>
                <c:pt idx="528">
                  <c:v>144</c:v>
                </c:pt>
                <c:pt idx="529">
                  <c:v>144</c:v>
                </c:pt>
                <c:pt idx="530">
                  <c:v>144</c:v>
                </c:pt>
                <c:pt idx="531">
                  <c:v>144</c:v>
                </c:pt>
                <c:pt idx="532">
                  <c:v>144</c:v>
                </c:pt>
                <c:pt idx="533">
                  <c:v>144</c:v>
                </c:pt>
                <c:pt idx="534">
                  <c:v>144</c:v>
                </c:pt>
                <c:pt idx="535">
                  <c:v>144</c:v>
                </c:pt>
                <c:pt idx="536">
                  <c:v>138</c:v>
                </c:pt>
                <c:pt idx="537">
                  <c:v>138</c:v>
                </c:pt>
                <c:pt idx="538">
                  <c:v>138</c:v>
                </c:pt>
                <c:pt idx="539">
                  <c:v>138</c:v>
                </c:pt>
                <c:pt idx="540">
                  <c:v>138</c:v>
                </c:pt>
                <c:pt idx="541">
                  <c:v>138</c:v>
                </c:pt>
                <c:pt idx="542">
                  <c:v>138</c:v>
                </c:pt>
                <c:pt idx="543">
                  <c:v>138</c:v>
                </c:pt>
                <c:pt idx="544">
                  <c:v>138</c:v>
                </c:pt>
                <c:pt idx="545">
                  <c:v>138</c:v>
                </c:pt>
                <c:pt idx="546">
                  <c:v>138</c:v>
                </c:pt>
                <c:pt idx="547">
                  <c:v>138</c:v>
                </c:pt>
                <c:pt idx="548">
                  <c:v>138</c:v>
                </c:pt>
                <c:pt idx="549">
                  <c:v>138</c:v>
                </c:pt>
                <c:pt idx="550">
                  <c:v>138</c:v>
                </c:pt>
                <c:pt idx="551">
                  <c:v>138</c:v>
                </c:pt>
                <c:pt idx="552">
                  <c:v>138</c:v>
                </c:pt>
                <c:pt idx="553">
                  <c:v>138</c:v>
                </c:pt>
                <c:pt idx="554">
                  <c:v>138</c:v>
                </c:pt>
                <c:pt idx="555">
                  <c:v>138</c:v>
                </c:pt>
                <c:pt idx="556">
                  <c:v>138</c:v>
                </c:pt>
                <c:pt idx="557">
                  <c:v>138</c:v>
                </c:pt>
                <c:pt idx="558">
                  <c:v>138</c:v>
                </c:pt>
                <c:pt idx="559">
                  <c:v>138</c:v>
                </c:pt>
                <c:pt idx="560">
                  <c:v>138</c:v>
                </c:pt>
                <c:pt idx="561">
                  <c:v>138</c:v>
                </c:pt>
                <c:pt idx="562">
                  <c:v>138</c:v>
                </c:pt>
                <c:pt idx="563">
                  <c:v>138</c:v>
                </c:pt>
                <c:pt idx="564">
                  <c:v>138</c:v>
                </c:pt>
                <c:pt idx="565">
                  <c:v>138</c:v>
                </c:pt>
                <c:pt idx="566">
                  <c:v>138</c:v>
                </c:pt>
                <c:pt idx="567">
                  <c:v>138</c:v>
                </c:pt>
                <c:pt idx="568">
                  <c:v>138</c:v>
                </c:pt>
                <c:pt idx="569">
                  <c:v>138</c:v>
                </c:pt>
                <c:pt idx="570">
                  <c:v>138</c:v>
                </c:pt>
                <c:pt idx="571">
                  <c:v>138</c:v>
                </c:pt>
                <c:pt idx="572">
                  <c:v>138</c:v>
                </c:pt>
                <c:pt idx="573">
                  <c:v>138</c:v>
                </c:pt>
                <c:pt idx="574">
                  <c:v>138</c:v>
                </c:pt>
                <c:pt idx="575">
                  <c:v>138</c:v>
                </c:pt>
                <c:pt idx="576">
                  <c:v>138</c:v>
                </c:pt>
                <c:pt idx="577">
                  <c:v>138</c:v>
                </c:pt>
                <c:pt idx="578">
                  <c:v>138</c:v>
                </c:pt>
                <c:pt idx="579">
                  <c:v>138</c:v>
                </c:pt>
                <c:pt idx="580">
                  <c:v>138</c:v>
                </c:pt>
                <c:pt idx="581">
                  <c:v>138</c:v>
                </c:pt>
                <c:pt idx="582">
                  <c:v>138</c:v>
                </c:pt>
                <c:pt idx="583">
                  <c:v>138</c:v>
                </c:pt>
                <c:pt idx="584">
                  <c:v>138</c:v>
                </c:pt>
                <c:pt idx="585">
                  <c:v>138</c:v>
                </c:pt>
                <c:pt idx="586">
                  <c:v>138</c:v>
                </c:pt>
                <c:pt idx="587">
                  <c:v>138</c:v>
                </c:pt>
                <c:pt idx="588">
                  <c:v>138</c:v>
                </c:pt>
                <c:pt idx="589">
                  <c:v>137</c:v>
                </c:pt>
                <c:pt idx="590">
                  <c:v>137</c:v>
                </c:pt>
                <c:pt idx="591">
                  <c:v>137</c:v>
                </c:pt>
                <c:pt idx="592">
                  <c:v>137</c:v>
                </c:pt>
                <c:pt idx="593">
                  <c:v>137</c:v>
                </c:pt>
                <c:pt idx="594">
                  <c:v>137</c:v>
                </c:pt>
                <c:pt idx="595">
                  <c:v>137</c:v>
                </c:pt>
                <c:pt idx="596">
                  <c:v>137</c:v>
                </c:pt>
                <c:pt idx="597">
                  <c:v>137</c:v>
                </c:pt>
                <c:pt idx="598">
                  <c:v>137</c:v>
                </c:pt>
                <c:pt idx="599">
                  <c:v>137</c:v>
                </c:pt>
                <c:pt idx="600">
                  <c:v>137</c:v>
                </c:pt>
                <c:pt idx="601">
                  <c:v>137</c:v>
                </c:pt>
                <c:pt idx="602">
                  <c:v>137</c:v>
                </c:pt>
                <c:pt idx="603">
                  <c:v>137</c:v>
                </c:pt>
                <c:pt idx="604">
                  <c:v>137</c:v>
                </c:pt>
                <c:pt idx="605">
                  <c:v>137</c:v>
                </c:pt>
                <c:pt idx="606">
                  <c:v>137</c:v>
                </c:pt>
                <c:pt idx="607">
                  <c:v>137</c:v>
                </c:pt>
                <c:pt idx="608">
                  <c:v>137</c:v>
                </c:pt>
                <c:pt idx="609">
                  <c:v>137</c:v>
                </c:pt>
                <c:pt idx="610">
                  <c:v>137</c:v>
                </c:pt>
                <c:pt idx="611">
                  <c:v>137</c:v>
                </c:pt>
                <c:pt idx="612">
                  <c:v>137</c:v>
                </c:pt>
                <c:pt idx="613">
                  <c:v>137</c:v>
                </c:pt>
                <c:pt idx="614">
                  <c:v>137</c:v>
                </c:pt>
                <c:pt idx="615">
                  <c:v>137</c:v>
                </c:pt>
                <c:pt idx="616">
                  <c:v>137</c:v>
                </c:pt>
                <c:pt idx="617">
                  <c:v>137</c:v>
                </c:pt>
                <c:pt idx="618">
                  <c:v>137</c:v>
                </c:pt>
                <c:pt idx="619">
                  <c:v>137</c:v>
                </c:pt>
                <c:pt idx="620">
                  <c:v>137</c:v>
                </c:pt>
                <c:pt idx="621">
                  <c:v>137</c:v>
                </c:pt>
                <c:pt idx="622">
                  <c:v>137</c:v>
                </c:pt>
                <c:pt idx="623">
                  <c:v>137</c:v>
                </c:pt>
                <c:pt idx="624">
                  <c:v>137</c:v>
                </c:pt>
                <c:pt idx="625">
                  <c:v>137</c:v>
                </c:pt>
                <c:pt idx="626">
                  <c:v>137</c:v>
                </c:pt>
                <c:pt idx="627">
                  <c:v>137</c:v>
                </c:pt>
                <c:pt idx="628">
                  <c:v>137</c:v>
                </c:pt>
                <c:pt idx="629">
                  <c:v>137</c:v>
                </c:pt>
                <c:pt idx="630">
                  <c:v>137</c:v>
                </c:pt>
                <c:pt idx="631">
                  <c:v>137</c:v>
                </c:pt>
                <c:pt idx="632">
                  <c:v>137</c:v>
                </c:pt>
                <c:pt idx="633">
                  <c:v>137</c:v>
                </c:pt>
                <c:pt idx="634">
                  <c:v>137</c:v>
                </c:pt>
                <c:pt idx="635">
                  <c:v>137</c:v>
                </c:pt>
                <c:pt idx="636">
                  <c:v>137</c:v>
                </c:pt>
                <c:pt idx="637">
                  <c:v>137</c:v>
                </c:pt>
                <c:pt idx="638">
                  <c:v>137</c:v>
                </c:pt>
                <c:pt idx="639">
                  <c:v>137</c:v>
                </c:pt>
                <c:pt idx="640">
                  <c:v>137</c:v>
                </c:pt>
                <c:pt idx="641">
                  <c:v>138</c:v>
                </c:pt>
                <c:pt idx="642">
                  <c:v>138</c:v>
                </c:pt>
                <c:pt idx="643">
                  <c:v>138</c:v>
                </c:pt>
                <c:pt idx="644">
                  <c:v>138</c:v>
                </c:pt>
                <c:pt idx="645">
                  <c:v>138</c:v>
                </c:pt>
                <c:pt idx="646">
                  <c:v>138</c:v>
                </c:pt>
                <c:pt idx="647">
                  <c:v>138</c:v>
                </c:pt>
                <c:pt idx="648">
                  <c:v>138</c:v>
                </c:pt>
                <c:pt idx="649">
                  <c:v>138</c:v>
                </c:pt>
                <c:pt idx="650">
                  <c:v>138</c:v>
                </c:pt>
                <c:pt idx="651">
                  <c:v>138</c:v>
                </c:pt>
                <c:pt idx="652">
                  <c:v>138</c:v>
                </c:pt>
                <c:pt idx="653">
                  <c:v>138</c:v>
                </c:pt>
                <c:pt idx="654">
                  <c:v>138</c:v>
                </c:pt>
                <c:pt idx="655">
                  <c:v>138</c:v>
                </c:pt>
                <c:pt idx="656">
                  <c:v>138</c:v>
                </c:pt>
                <c:pt idx="657">
                  <c:v>138</c:v>
                </c:pt>
                <c:pt idx="658">
                  <c:v>138</c:v>
                </c:pt>
                <c:pt idx="659">
                  <c:v>138</c:v>
                </c:pt>
                <c:pt idx="660">
                  <c:v>138</c:v>
                </c:pt>
                <c:pt idx="661">
                  <c:v>138</c:v>
                </c:pt>
                <c:pt idx="662">
                  <c:v>138</c:v>
                </c:pt>
                <c:pt idx="663">
                  <c:v>138</c:v>
                </c:pt>
                <c:pt idx="664">
                  <c:v>138</c:v>
                </c:pt>
                <c:pt idx="665">
                  <c:v>138</c:v>
                </c:pt>
                <c:pt idx="666">
                  <c:v>138</c:v>
                </c:pt>
                <c:pt idx="667">
                  <c:v>138</c:v>
                </c:pt>
                <c:pt idx="668">
                  <c:v>138</c:v>
                </c:pt>
                <c:pt idx="669">
                  <c:v>138</c:v>
                </c:pt>
                <c:pt idx="670">
                  <c:v>138</c:v>
                </c:pt>
                <c:pt idx="671">
                  <c:v>138</c:v>
                </c:pt>
                <c:pt idx="672">
                  <c:v>138</c:v>
                </c:pt>
                <c:pt idx="673">
                  <c:v>138</c:v>
                </c:pt>
                <c:pt idx="674">
                  <c:v>138</c:v>
                </c:pt>
                <c:pt idx="675">
                  <c:v>138</c:v>
                </c:pt>
                <c:pt idx="676">
                  <c:v>138</c:v>
                </c:pt>
                <c:pt idx="677">
                  <c:v>138</c:v>
                </c:pt>
                <c:pt idx="678">
                  <c:v>138</c:v>
                </c:pt>
                <c:pt idx="679">
                  <c:v>138</c:v>
                </c:pt>
                <c:pt idx="680">
                  <c:v>138</c:v>
                </c:pt>
                <c:pt idx="681">
                  <c:v>138</c:v>
                </c:pt>
                <c:pt idx="682">
                  <c:v>138</c:v>
                </c:pt>
                <c:pt idx="683">
                  <c:v>138</c:v>
                </c:pt>
                <c:pt idx="684">
                  <c:v>138</c:v>
                </c:pt>
                <c:pt idx="685">
                  <c:v>138</c:v>
                </c:pt>
                <c:pt idx="686">
                  <c:v>138</c:v>
                </c:pt>
                <c:pt idx="687">
                  <c:v>138</c:v>
                </c:pt>
                <c:pt idx="688">
                  <c:v>138</c:v>
                </c:pt>
                <c:pt idx="689">
                  <c:v>138</c:v>
                </c:pt>
                <c:pt idx="690">
                  <c:v>138</c:v>
                </c:pt>
                <c:pt idx="691">
                  <c:v>138</c:v>
                </c:pt>
                <c:pt idx="692">
                  <c:v>138</c:v>
                </c:pt>
                <c:pt idx="693">
                  <c:v>138</c:v>
                </c:pt>
                <c:pt idx="694">
                  <c:v>138</c:v>
                </c:pt>
                <c:pt idx="695">
                  <c:v>138</c:v>
                </c:pt>
                <c:pt idx="696">
                  <c:v>138</c:v>
                </c:pt>
                <c:pt idx="697">
                  <c:v>138</c:v>
                </c:pt>
                <c:pt idx="698">
                  <c:v>138</c:v>
                </c:pt>
                <c:pt idx="699">
                  <c:v>138</c:v>
                </c:pt>
                <c:pt idx="700">
                  <c:v>138</c:v>
                </c:pt>
                <c:pt idx="701">
                  <c:v>138</c:v>
                </c:pt>
                <c:pt idx="702">
                  <c:v>138</c:v>
                </c:pt>
                <c:pt idx="703">
                  <c:v>138</c:v>
                </c:pt>
                <c:pt idx="704">
                  <c:v>138</c:v>
                </c:pt>
                <c:pt idx="705">
                  <c:v>138</c:v>
                </c:pt>
                <c:pt idx="706">
                  <c:v>138</c:v>
                </c:pt>
                <c:pt idx="707">
                  <c:v>138</c:v>
                </c:pt>
                <c:pt idx="708">
                  <c:v>138</c:v>
                </c:pt>
                <c:pt idx="709">
                  <c:v>138</c:v>
                </c:pt>
                <c:pt idx="710">
                  <c:v>138</c:v>
                </c:pt>
                <c:pt idx="711">
                  <c:v>138</c:v>
                </c:pt>
                <c:pt idx="712">
                  <c:v>138</c:v>
                </c:pt>
                <c:pt idx="713">
                  <c:v>138</c:v>
                </c:pt>
                <c:pt idx="714">
                  <c:v>138</c:v>
                </c:pt>
                <c:pt idx="715">
                  <c:v>138</c:v>
                </c:pt>
                <c:pt idx="716">
                  <c:v>138</c:v>
                </c:pt>
                <c:pt idx="717">
                  <c:v>138</c:v>
                </c:pt>
                <c:pt idx="718">
                  <c:v>138</c:v>
                </c:pt>
                <c:pt idx="719">
                  <c:v>138</c:v>
                </c:pt>
                <c:pt idx="720">
                  <c:v>138</c:v>
                </c:pt>
                <c:pt idx="721">
                  <c:v>138</c:v>
                </c:pt>
                <c:pt idx="722">
                  <c:v>138</c:v>
                </c:pt>
                <c:pt idx="723">
                  <c:v>138</c:v>
                </c:pt>
                <c:pt idx="724">
                  <c:v>138</c:v>
                </c:pt>
                <c:pt idx="725">
                  <c:v>138</c:v>
                </c:pt>
                <c:pt idx="726">
                  <c:v>138</c:v>
                </c:pt>
                <c:pt idx="727">
                  <c:v>138</c:v>
                </c:pt>
                <c:pt idx="728">
                  <c:v>138</c:v>
                </c:pt>
                <c:pt idx="729">
                  <c:v>138</c:v>
                </c:pt>
                <c:pt idx="730">
                  <c:v>138</c:v>
                </c:pt>
                <c:pt idx="731">
                  <c:v>138</c:v>
                </c:pt>
                <c:pt idx="732">
                  <c:v>138</c:v>
                </c:pt>
                <c:pt idx="733">
                  <c:v>138</c:v>
                </c:pt>
                <c:pt idx="734">
                  <c:v>138</c:v>
                </c:pt>
                <c:pt idx="735">
                  <c:v>138</c:v>
                </c:pt>
                <c:pt idx="736">
                  <c:v>138</c:v>
                </c:pt>
                <c:pt idx="737">
                  <c:v>138</c:v>
                </c:pt>
                <c:pt idx="738">
                  <c:v>138</c:v>
                </c:pt>
                <c:pt idx="739">
                  <c:v>138</c:v>
                </c:pt>
                <c:pt idx="740">
                  <c:v>138</c:v>
                </c:pt>
                <c:pt idx="741">
                  <c:v>138</c:v>
                </c:pt>
                <c:pt idx="742">
                  <c:v>138</c:v>
                </c:pt>
                <c:pt idx="743">
                  <c:v>138</c:v>
                </c:pt>
                <c:pt idx="744">
                  <c:v>138</c:v>
                </c:pt>
                <c:pt idx="745">
                  <c:v>134</c:v>
                </c:pt>
                <c:pt idx="746">
                  <c:v>134</c:v>
                </c:pt>
                <c:pt idx="747">
                  <c:v>134</c:v>
                </c:pt>
                <c:pt idx="748">
                  <c:v>134</c:v>
                </c:pt>
                <c:pt idx="749">
                  <c:v>134</c:v>
                </c:pt>
                <c:pt idx="750">
                  <c:v>134</c:v>
                </c:pt>
                <c:pt idx="751">
                  <c:v>134</c:v>
                </c:pt>
                <c:pt idx="752">
                  <c:v>134</c:v>
                </c:pt>
                <c:pt idx="753">
                  <c:v>134</c:v>
                </c:pt>
                <c:pt idx="754">
                  <c:v>134</c:v>
                </c:pt>
                <c:pt idx="755">
                  <c:v>134</c:v>
                </c:pt>
                <c:pt idx="756">
                  <c:v>134</c:v>
                </c:pt>
                <c:pt idx="757">
                  <c:v>134</c:v>
                </c:pt>
                <c:pt idx="758">
                  <c:v>134</c:v>
                </c:pt>
                <c:pt idx="759">
                  <c:v>134</c:v>
                </c:pt>
                <c:pt idx="760">
                  <c:v>134</c:v>
                </c:pt>
                <c:pt idx="761">
                  <c:v>134</c:v>
                </c:pt>
                <c:pt idx="762">
                  <c:v>134</c:v>
                </c:pt>
                <c:pt idx="763">
                  <c:v>134</c:v>
                </c:pt>
                <c:pt idx="764">
                  <c:v>134</c:v>
                </c:pt>
                <c:pt idx="765">
                  <c:v>134</c:v>
                </c:pt>
                <c:pt idx="766">
                  <c:v>134</c:v>
                </c:pt>
                <c:pt idx="767">
                  <c:v>134</c:v>
                </c:pt>
                <c:pt idx="768">
                  <c:v>134</c:v>
                </c:pt>
                <c:pt idx="769">
                  <c:v>134</c:v>
                </c:pt>
                <c:pt idx="770">
                  <c:v>134</c:v>
                </c:pt>
                <c:pt idx="771">
                  <c:v>134</c:v>
                </c:pt>
                <c:pt idx="772">
                  <c:v>134</c:v>
                </c:pt>
                <c:pt idx="773">
                  <c:v>134</c:v>
                </c:pt>
                <c:pt idx="774">
                  <c:v>134</c:v>
                </c:pt>
                <c:pt idx="775">
                  <c:v>134</c:v>
                </c:pt>
                <c:pt idx="776">
                  <c:v>134</c:v>
                </c:pt>
                <c:pt idx="777">
                  <c:v>134</c:v>
                </c:pt>
                <c:pt idx="778">
                  <c:v>134</c:v>
                </c:pt>
                <c:pt idx="779">
                  <c:v>134</c:v>
                </c:pt>
                <c:pt idx="780">
                  <c:v>134</c:v>
                </c:pt>
                <c:pt idx="781">
                  <c:v>134</c:v>
                </c:pt>
                <c:pt idx="782">
                  <c:v>134</c:v>
                </c:pt>
                <c:pt idx="783">
                  <c:v>134</c:v>
                </c:pt>
                <c:pt idx="784">
                  <c:v>134</c:v>
                </c:pt>
                <c:pt idx="785">
                  <c:v>134</c:v>
                </c:pt>
                <c:pt idx="786">
                  <c:v>134</c:v>
                </c:pt>
                <c:pt idx="787">
                  <c:v>134</c:v>
                </c:pt>
                <c:pt idx="788">
                  <c:v>134</c:v>
                </c:pt>
                <c:pt idx="789">
                  <c:v>134</c:v>
                </c:pt>
                <c:pt idx="790">
                  <c:v>134</c:v>
                </c:pt>
                <c:pt idx="791">
                  <c:v>134</c:v>
                </c:pt>
                <c:pt idx="792">
                  <c:v>134</c:v>
                </c:pt>
                <c:pt idx="793">
                  <c:v>134</c:v>
                </c:pt>
                <c:pt idx="794">
                  <c:v>134</c:v>
                </c:pt>
                <c:pt idx="795">
                  <c:v>134</c:v>
                </c:pt>
                <c:pt idx="796">
                  <c:v>134</c:v>
                </c:pt>
                <c:pt idx="797">
                  <c:v>134</c:v>
                </c:pt>
                <c:pt idx="798">
                  <c:v>132</c:v>
                </c:pt>
                <c:pt idx="799">
                  <c:v>132</c:v>
                </c:pt>
                <c:pt idx="800">
                  <c:v>132</c:v>
                </c:pt>
                <c:pt idx="801">
                  <c:v>132</c:v>
                </c:pt>
                <c:pt idx="802">
                  <c:v>132</c:v>
                </c:pt>
                <c:pt idx="803">
                  <c:v>132</c:v>
                </c:pt>
                <c:pt idx="804">
                  <c:v>132</c:v>
                </c:pt>
                <c:pt idx="805">
                  <c:v>132</c:v>
                </c:pt>
                <c:pt idx="806">
                  <c:v>132</c:v>
                </c:pt>
                <c:pt idx="807">
                  <c:v>132</c:v>
                </c:pt>
                <c:pt idx="808">
                  <c:v>132</c:v>
                </c:pt>
                <c:pt idx="809">
                  <c:v>132</c:v>
                </c:pt>
                <c:pt idx="810">
                  <c:v>132</c:v>
                </c:pt>
                <c:pt idx="811">
                  <c:v>132</c:v>
                </c:pt>
                <c:pt idx="812">
                  <c:v>132</c:v>
                </c:pt>
                <c:pt idx="813">
                  <c:v>132</c:v>
                </c:pt>
                <c:pt idx="814">
                  <c:v>132</c:v>
                </c:pt>
                <c:pt idx="815">
                  <c:v>132</c:v>
                </c:pt>
                <c:pt idx="816">
                  <c:v>132</c:v>
                </c:pt>
                <c:pt idx="817">
                  <c:v>132</c:v>
                </c:pt>
                <c:pt idx="818">
                  <c:v>132</c:v>
                </c:pt>
                <c:pt idx="819">
                  <c:v>132</c:v>
                </c:pt>
                <c:pt idx="820">
                  <c:v>132</c:v>
                </c:pt>
                <c:pt idx="821">
                  <c:v>132</c:v>
                </c:pt>
                <c:pt idx="822">
                  <c:v>132</c:v>
                </c:pt>
                <c:pt idx="823">
                  <c:v>132</c:v>
                </c:pt>
                <c:pt idx="824">
                  <c:v>132</c:v>
                </c:pt>
                <c:pt idx="825">
                  <c:v>132</c:v>
                </c:pt>
                <c:pt idx="826">
                  <c:v>132</c:v>
                </c:pt>
                <c:pt idx="827">
                  <c:v>132</c:v>
                </c:pt>
                <c:pt idx="828">
                  <c:v>132</c:v>
                </c:pt>
                <c:pt idx="829">
                  <c:v>132</c:v>
                </c:pt>
                <c:pt idx="830">
                  <c:v>132</c:v>
                </c:pt>
                <c:pt idx="831">
                  <c:v>132</c:v>
                </c:pt>
                <c:pt idx="832">
                  <c:v>132</c:v>
                </c:pt>
                <c:pt idx="833">
                  <c:v>132</c:v>
                </c:pt>
                <c:pt idx="834">
                  <c:v>132</c:v>
                </c:pt>
                <c:pt idx="835">
                  <c:v>132</c:v>
                </c:pt>
                <c:pt idx="836">
                  <c:v>132</c:v>
                </c:pt>
                <c:pt idx="837">
                  <c:v>132</c:v>
                </c:pt>
                <c:pt idx="838">
                  <c:v>132</c:v>
                </c:pt>
                <c:pt idx="839">
                  <c:v>132</c:v>
                </c:pt>
                <c:pt idx="840">
                  <c:v>204</c:v>
                </c:pt>
                <c:pt idx="841">
                  <c:v>204</c:v>
                </c:pt>
                <c:pt idx="842">
                  <c:v>204</c:v>
                </c:pt>
                <c:pt idx="843">
                  <c:v>204</c:v>
                </c:pt>
                <c:pt idx="844">
                  <c:v>204</c:v>
                </c:pt>
                <c:pt idx="845">
                  <c:v>204</c:v>
                </c:pt>
                <c:pt idx="846">
                  <c:v>204</c:v>
                </c:pt>
                <c:pt idx="847">
                  <c:v>204</c:v>
                </c:pt>
                <c:pt idx="848">
                  <c:v>204</c:v>
                </c:pt>
                <c:pt idx="849">
                  <c:v>204</c:v>
                </c:pt>
                <c:pt idx="850">
                  <c:v>204</c:v>
                </c:pt>
                <c:pt idx="851">
                  <c:v>196</c:v>
                </c:pt>
                <c:pt idx="852">
                  <c:v>196</c:v>
                </c:pt>
                <c:pt idx="853">
                  <c:v>196</c:v>
                </c:pt>
                <c:pt idx="854">
                  <c:v>196</c:v>
                </c:pt>
                <c:pt idx="855">
                  <c:v>196</c:v>
                </c:pt>
                <c:pt idx="856">
                  <c:v>196</c:v>
                </c:pt>
                <c:pt idx="857">
                  <c:v>196</c:v>
                </c:pt>
                <c:pt idx="858">
                  <c:v>196</c:v>
                </c:pt>
                <c:pt idx="859">
                  <c:v>196</c:v>
                </c:pt>
                <c:pt idx="860">
                  <c:v>196</c:v>
                </c:pt>
                <c:pt idx="861">
                  <c:v>196</c:v>
                </c:pt>
                <c:pt idx="862">
                  <c:v>196</c:v>
                </c:pt>
                <c:pt idx="863">
                  <c:v>196</c:v>
                </c:pt>
                <c:pt idx="864">
                  <c:v>196</c:v>
                </c:pt>
                <c:pt idx="865">
                  <c:v>196</c:v>
                </c:pt>
                <c:pt idx="866">
                  <c:v>196</c:v>
                </c:pt>
                <c:pt idx="867">
                  <c:v>196</c:v>
                </c:pt>
                <c:pt idx="868">
                  <c:v>196</c:v>
                </c:pt>
                <c:pt idx="869">
                  <c:v>196</c:v>
                </c:pt>
                <c:pt idx="870">
                  <c:v>196</c:v>
                </c:pt>
                <c:pt idx="871">
                  <c:v>196</c:v>
                </c:pt>
                <c:pt idx="872">
                  <c:v>196</c:v>
                </c:pt>
                <c:pt idx="873">
                  <c:v>196</c:v>
                </c:pt>
                <c:pt idx="874">
                  <c:v>196</c:v>
                </c:pt>
                <c:pt idx="875">
                  <c:v>196</c:v>
                </c:pt>
                <c:pt idx="876">
                  <c:v>196</c:v>
                </c:pt>
                <c:pt idx="877">
                  <c:v>196</c:v>
                </c:pt>
                <c:pt idx="878">
                  <c:v>196</c:v>
                </c:pt>
                <c:pt idx="879">
                  <c:v>196</c:v>
                </c:pt>
                <c:pt idx="880">
                  <c:v>196</c:v>
                </c:pt>
                <c:pt idx="881">
                  <c:v>196</c:v>
                </c:pt>
                <c:pt idx="882">
                  <c:v>196</c:v>
                </c:pt>
                <c:pt idx="883">
                  <c:v>196</c:v>
                </c:pt>
                <c:pt idx="884">
                  <c:v>196</c:v>
                </c:pt>
                <c:pt idx="885">
                  <c:v>196</c:v>
                </c:pt>
                <c:pt idx="886">
                  <c:v>196</c:v>
                </c:pt>
                <c:pt idx="887">
                  <c:v>196</c:v>
                </c:pt>
                <c:pt idx="888">
                  <c:v>196</c:v>
                </c:pt>
                <c:pt idx="889">
                  <c:v>196</c:v>
                </c:pt>
                <c:pt idx="890">
                  <c:v>196</c:v>
                </c:pt>
                <c:pt idx="891">
                  <c:v>196</c:v>
                </c:pt>
                <c:pt idx="892">
                  <c:v>196</c:v>
                </c:pt>
                <c:pt idx="893">
                  <c:v>196</c:v>
                </c:pt>
                <c:pt idx="894">
                  <c:v>196</c:v>
                </c:pt>
                <c:pt idx="895">
                  <c:v>196</c:v>
                </c:pt>
                <c:pt idx="896">
                  <c:v>196</c:v>
                </c:pt>
                <c:pt idx="897">
                  <c:v>196</c:v>
                </c:pt>
                <c:pt idx="898">
                  <c:v>196</c:v>
                </c:pt>
                <c:pt idx="899">
                  <c:v>196</c:v>
                </c:pt>
                <c:pt idx="900">
                  <c:v>196</c:v>
                </c:pt>
                <c:pt idx="901">
                  <c:v>196</c:v>
                </c:pt>
                <c:pt idx="902">
                  <c:v>189</c:v>
                </c:pt>
                <c:pt idx="903">
                  <c:v>189</c:v>
                </c:pt>
                <c:pt idx="904">
                  <c:v>189</c:v>
                </c:pt>
                <c:pt idx="905">
                  <c:v>189</c:v>
                </c:pt>
                <c:pt idx="906">
                  <c:v>189</c:v>
                </c:pt>
                <c:pt idx="907">
                  <c:v>189</c:v>
                </c:pt>
                <c:pt idx="908">
                  <c:v>189</c:v>
                </c:pt>
                <c:pt idx="909">
                  <c:v>189</c:v>
                </c:pt>
                <c:pt idx="910">
                  <c:v>189</c:v>
                </c:pt>
                <c:pt idx="911">
                  <c:v>189</c:v>
                </c:pt>
                <c:pt idx="912">
                  <c:v>189</c:v>
                </c:pt>
                <c:pt idx="913">
                  <c:v>189</c:v>
                </c:pt>
                <c:pt idx="914">
                  <c:v>189</c:v>
                </c:pt>
                <c:pt idx="915">
                  <c:v>189</c:v>
                </c:pt>
                <c:pt idx="916">
                  <c:v>189</c:v>
                </c:pt>
                <c:pt idx="917">
                  <c:v>189</c:v>
                </c:pt>
                <c:pt idx="918">
                  <c:v>189</c:v>
                </c:pt>
                <c:pt idx="919">
                  <c:v>189</c:v>
                </c:pt>
                <c:pt idx="920">
                  <c:v>189</c:v>
                </c:pt>
                <c:pt idx="921">
                  <c:v>189</c:v>
                </c:pt>
                <c:pt idx="922">
                  <c:v>189</c:v>
                </c:pt>
                <c:pt idx="923">
                  <c:v>189</c:v>
                </c:pt>
                <c:pt idx="924">
                  <c:v>189</c:v>
                </c:pt>
                <c:pt idx="925">
                  <c:v>189</c:v>
                </c:pt>
                <c:pt idx="926">
                  <c:v>189</c:v>
                </c:pt>
                <c:pt idx="927">
                  <c:v>189</c:v>
                </c:pt>
                <c:pt idx="928">
                  <c:v>189</c:v>
                </c:pt>
                <c:pt idx="929">
                  <c:v>189</c:v>
                </c:pt>
                <c:pt idx="930">
                  <c:v>189</c:v>
                </c:pt>
                <c:pt idx="931">
                  <c:v>189</c:v>
                </c:pt>
                <c:pt idx="932">
                  <c:v>189</c:v>
                </c:pt>
                <c:pt idx="933">
                  <c:v>189</c:v>
                </c:pt>
                <c:pt idx="934">
                  <c:v>189</c:v>
                </c:pt>
                <c:pt idx="935">
                  <c:v>189</c:v>
                </c:pt>
                <c:pt idx="936">
                  <c:v>189</c:v>
                </c:pt>
                <c:pt idx="937">
                  <c:v>189</c:v>
                </c:pt>
                <c:pt idx="938">
                  <c:v>189</c:v>
                </c:pt>
                <c:pt idx="939">
                  <c:v>189</c:v>
                </c:pt>
                <c:pt idx="940">
                  <c:v>189</c:v>
                </c:pt>
                <c:pt idx="941">
                  <c:v>189</c:v>
                </c:pt>
                <c:pt idx="942">
                  <c:v>189</c:v>
                </c:pt>
                <c:pt idx="943">
                  <c:v>189</c:v>
                </c:pt>
                <c:pt idx="944">
                  <c:v>189</c:v>
                </c:pt>
                <c:pt idx="945">
                  <c:v>189</c:v>
                </c:pt>
                <c:pt idx="946">
                  <c:v>189</c:v>
                </c:pt>
                <c:pt idx="947">
                  <c:v>189</c:v>
                </c:pt>
                <c:pt idx="948">
                  <c:v>189</c:v>
                </c:pt>
                <c:pt idx="949">
                  <c:v>189</c:v>
                </c:pt>
                <c:pt idx="950">
                  <c:v>189</c:v>
                </c:pt>
                <c:pt idx="951">
                  <c:v>189</c:v>
                </c:pt>
                <c:pt idx="952">
                  <c:v>189</c:v>
                </c:pt>
                <c:pt idx="953">
                  <c:v>189</c:v>
                </c:pt>
                <c:pt idx="954">
                  <c:v>189</c:v>
                </c:pt>
                <c:pt idx="955">
                  <c:v>189</c:v>
                </c:pt>
                <c:pt idx="956">
                  <c:v>176</c:v>
                </c:pt>
                <c:pt idx="957">
                  <c:v>176</c:v>
                </c:pt>
                <c:pt idx="958">
                  <c:v>176</c:v>
                </c:pt>
                <c:pt idx="959">
                  <c:v>176</c:v>
                </c:pt>
                <c:pt idx="960">
                  <c:v>176</c:v>
                </c:pt>
                <c:pt idx="961">
                  <c:v>176</c:v>
                </c:pt>
                <c:pt idx="962">
                  <c:v>176</c:v>
                </c:pt>
                <c:pt idx="963">
                  <c:v>176</c:v>
                </c:pt>
                <c:pt idx="964">
                  <c:v>176</c:v>
                </c:pt>
                <c:pt idx="965">
                  <c:v>176</c:v>
                </c:pt>
                <c:pt idx="966">
                  <c:v>176</c:v>
                </c:pt>
                <c:pt idx="967">
                  <c:v>176</c:v>
                </c:pt>
                <c:pt idx="968">
                  <c:v>176</c:v>
                </c:pt>
                <c:pt idx="969">
                  <c:v>176</c:v>
                </c:pt>
                <c:pt idx="970">
                  <c:v>176</c:v>
                </c:pt>
                <c:pt idx="971">
                  <c:v>176</c:v>
                </c:pt>
                <c:pt idx="972">
                  <c:v>176</c:v>
                </c:pt>
                <c:pt idx="973">
                  <c:v>176</c:v>
                </c:pt>
                <c:pt idx="974">
                  <c:v>176</c:v>
                </c:pt>
                <c:pt idx="975">
                  <c:v>176</c:v>
                </c:pt>
                <c:pt idx="976">
                  <c:v>176</c:v>
                </c:pt>
                <c:pt idx="977">
                  <c:v>176</c:v>
                </c:pt>
                <c:pt idx="978">
                  <c:v>176</c:v>
                </c:pt>
                <c:pt idx="979">
                  <c:v>176</c:v>
                </c:pt>
                <c:pt idx="980">
                  <c:v>176</c:v>
                </c:pt>
                <c:pt idx="981">
                  <c:v>176</c:v>
                </c:pt>
                <c:pt idx="982">
                  <c:v>176</c:v>
                </c:pt>
                <c:pt idx="983">
                  <c:v>176</c:v>
                </c:pt>
                <c:pt idx="984">
                  <c:v>176</c:v>
                </c:pt>
                <c:pt idx="985">
                  <c:v>176</c:v>
                </c:pt>
                <c:pt idx="986">
                  <c:v>176</c:v>
                </c:pt>
                <c:pt idx="987">
                  <c:v>176</c:v>
                </c:pt>
                <c:pt idx="988">
                  <c:v>176</c:v>
                </c:pt>
                <c:pt idx="989">
                  <c:v>176</c:v>
                </c:pt>
                <c:pt idx="990">
                  <c:v>176</c:v>
                </c:pt>
                <c:pt idx="991">
                  <c:v>176</c:v>
                </c:pt>
                <c:pt idx="992">
                  <c:v>176</c:v>
                </c:pt>
                <c:pt idx="993">
                  <c:v>176</c:v>
                </c:pt>
                <c:pt idx="994">
                  <c:v>176</c:v>
                </c:pt>
                <c:pt idx="995">
                  <c:v>176</c:v>
                </c:pt>
                <c:pt idx="996">
                  <c:v>176</c:v>
                </c:pt>
                <c:pt idx="997">
                  <c:v>176</c:v>
                </c:pt>
                <c:pt idx="998">
                  <c:v>176</c:v>
                </c:pt>
                <c:pt idx="999">
                  <c:v>176</c:v>
                </c:pt>
                <c:pt idx="1000">
                  <c:v>176</c:v>
                </c:pt>
                <c:pt idx="1001">
                  <c:v>176</c:v>
                </c:pt>
                <c:pt idx="1002">
                  <c:v>176</c:v>
                </c:pt>
                <c:pt idx="1003">
                  <c:v>176</c:v>
                </c:pt>
                <c:pt idx="1004">
                  <c:v>176</c:v>
                </c:pt>
                <c:pt idx="1005">
                  <c:v>176</c:v>
                </c:pt>
                <c:pt idx="1006">
                  <c:v>176</c:v>
                </c:pt>
                <c:pt idx="1007">
                  <c:v>176</c:v>
                </c:pt>
                <c:pt idx="1008">
                  <c:v>176</c:v>
                </c:pt>
                <c:pt idx="1009">
                  <c:v>176</c:v>
                </c:pt>
                <c:pt idx="1010">
                  <c:v>168</c:v>
                </c:pt>
                <c:pt idx="1011">
                  <c:v>168</c:v>
                </c:pt>
                <c:pt idx="1012">
                  <c:v>168</c:v>
                </c:pt>
                <c:pt idx="1013">
                  <c:v>168</c:v>
                </c:pt>
                <c:pt idx="1014">
                  <c:v>168</c:v>
                </c:pt>
                <c:pt idx="1015">
                  <c:v>168</c:v>
                </c:pt>
                <c:pt idx="1016">
                  <c:v>168</c:v>
                </c:pt>
                <c:pt idx="1017">
                  <c:v>168</c:v>
                </c:pt>
                <c:pt idx="1018">
                  <c:v>168</c:v>
                </c:pt>
                <c:pt idx="1019">
                  <c:v>168</c:v>
                </c:pt>
                <c:pt idx="1020">
                  <c:v>168</c:v>
                </c:pt>
                <c:pt idx="1021">
                  <c:v>168</c:v>
                </c:pt>
                <c:pt idx="1022">
                  <c:v>168</c:v>
                </c:pt>
                <c:pt idx="1023">
                  <c:v>168</c:v>
                </c:pt>
                <c:pt idx="1024">
                  <c:v>168</c:v>
                </c:pt>
                <c:pt idx="1025">
                  <c:v>168</c:v>
                </c:pt>
                <c:pt idx="1026">
                  <c:v>168</c:v>
                </c:pt>
                <c:pt idx="1027">
                  <c:v>168</c:v>
                </c:pt>
                <c:pt idx="1028">
                  <c:v>168</c:v>
                </c:pt>
                <c:pt idx="1029">
                  <c:v>168</c:v>
                </c:pt>
                <c:pt idx="1030">
                  <c:v>168</c:v>
                </c:pt>
                <c:pt idx="1031">
                  <c:v>168</c:v>
                </c:pt>
                <c:pt idx="1032">
                  <c:v>168</c:v>
                </c:pt>
                <c:pt idx="1033">
                  <c:v>168</c:v>
                </c:pt>
                <c:pt idx="1034">
                  <c:v>168</c:v>
                </c:pt>
                <c:pt idx="1035">
                  <c:v>168</c:v>
                </c:pt>
                <c:pt idx="1036">
                  <c:v>168</c:v>
                </c:pt>
                <c:pt idx="1037">
                  <c:v>168</c:v>
                </c:pt>
                <c:pt idx="1038">
                  <c:v>168</c:v>
                </c:pt>
                <c:pt idx="1039">
                  <c:v>168</c:v>
                </c:pt>
                <c:pt idx="1040">
                  <c:v>168</c:v>
                </c:pt>
                <c:pt idx="1041">
                  <c:v>168</c:v>
                </c:pt>
                <c:pt idx="1042">
                  <c:v>168</c:v>
                </c:pt>
                <c:pt idx="1043">
                  <c:v>168</c:v>
                </c:pt>
                <c:pt idx="1044">
                  <c:v>168</c:v>
                </c:pt>
                <c:pt idx="1045">
                  <c:v>168</c:v>
                </c:pt>
                <c:pt idx="1046">
                  <c:v>168</c:v>
                </c:pt>
                <c:pt idx="1047">
                  <c:v>168</c:v>
                </c:pt>
                <c:pt idx="1048">
                  <c:v>168</c:v>
                </c:pt>
                <c:pt idx="1049">
                  <c:v>168</c:v>
                </c:pt>
                <c:pt idx="1050">
                  <c:v>168</c:v>
                </c:pt>
                <c:pt idx="1051">
                  <c:v>168</c:v>
                </c:pt>
                <c:pt idx="1052">
                  <c:v>168</c:v>
                </c:pt>
                <c:pt idx="1053">
                  <c:v>168</c:v>
                </c:pt>
                <c:pt idx="1054">
                  <c:v>168</c:v>
                </c:pt>
                <c:pt idx="1055">
                  <c:v>168</c:v>
                </c:pt>
                <c:pt idx="1056">
                  <c:v>168</c:v>
                </c:pt>
                <c:pt idx="1057">
                  <c:v>168</c:v>
                </c:pt>
                <c:pt idx="1058">
                  <c:v>168</c:v>
                </c:pt>
                <c:pt idx="1059">
                  <c:v>168</c:v>
                </c:pt>
                <c:pt idx="1060">
                  <c:v>168</c:v>
                </c:pt>
                <c:pt idx="1061">
                  <c:v>168</c:v>
                </c:pt>
                <c:pt idx="1062">
                  <c:v>168</c:v>
                </c:pt>
                <c:pt idx="1063">
                  <c:v>168</c:v>
                </c:pt>
                <c:pt idx="1064">
                  <c:v>155</c:v>
                </c:pt>
                <c:pt idx="1065">
                  <c:v>155</c:v>
                </c:pt>
                <c:pt idx="1066">
                  <c:v>155</c:v>
                </c:pt>
                <c:pt idx="1067">
                  <c:v>155</c:v>
                </c:pt>
                <c:pt idx="1068">
                  <c:v>155</c:v>
                </c:pt>
                <c:pt idx="1069">
                  <c:v>155</c:v>
                </c:pt>
                <c:pt idx="1070">
                  <c:v>155</c:v>
                </c:pt>
                <c:pt idx="1071">
                  <c:v>155</c:v>
                </c:pt>
                <c:pt idx="1072">
                  <c:v>155</c:v>
                </c:pt>
                <c:pt idx="1073">
                  <c:v>155</c:v>
                </c:pt>
                <c:pt idx="1074">
                  <c:v>155</c:v>
                </c:pt>
                <c:pt idx="1075">
                  <c:v>155</c:v>
                </c:pt>
                <c:pt idx="1076">
                  <c:v>155</c:v>
                </c:pt>
                <c:pt idx="1077">
                  <c:v>155</c:v>
                </c:pt>
                <c:pt idx="1078">
                  <c:v>155</c:v>
                </c:pt>
                <c:pt idx="1079">
                  <c:v>155</c:v>
                </c:pt>
                <c:pt idx="1080">
                  <c:v>155</c:v>
                </c:pt>
                <c:pt idx="1081">
                  <c:v>155</c:v>
                </c:pt>
                <c:pt idx="1082">
                  <c:v>155</c:v>
                </c:pt>
                <c:pt idx="1083">
                  <c:v>155</c:v>
                </c:pt>
                <c:pt idx="1084">
                  <c:v>155</c:v>
                </c:pt>
                <c:pt idx="1085">
                  <c:v>155</c:v>
                </c:pt>
                <c:pt idx="1086">
                  <c:v>155</c:v>
                </c:pt>
                <c:pt idx="1087">
                  <c:v>155</c:v>
                </c:pt>
                <c:pt idx="1088">
                  <c:v>155</c:v>
                </c:pt>
                <c:pt idx="1089">
                  <c:v>155</c:v>
                </c:pt>
                <c:pt idx="1090">
                  <c:v>155</c:v>
                </c:pt>
                <c:pt idx="1091">
                  <c:v>155</c:v>
                </c:pt>
                <c:pt idx="1092">
                  <c:v>155</c:v>
                </c:pt>
                <c:pt idx="1093">
                  <c:v>155</c:v>
                </c:pt>
                <c:pt idx="1094">
                  <c:v>155</c:v>
                </c:pt>
                <c:pt idx="1095">
                  <c:v>155</c:v>
                </c:pt>
                <c:pt idx="1096">
                  <c:v>155</c:v>
                </c:pt>
                <c:pt idx="1097">
                  <c:v>155</c:v>
                </c:pt>
                <c:pt idx="1098">
                  <c:v>155</c:v>
                </c:pt>
                <c:pt idx="1099">
                  <c:v>155</c:v>
                </c:pt>
                <c:pt idx="1100">
                  <c:v>155</c:v>
                </c:pt>
                <c:pt idx="1101">
                  <c:v>155</c:v>
                </c:pt>
                <c:pt idx="1102">
                  <c:v>155</c:v>
                </c:pt>
                <c:pt idx="1103">
                  <c:v>155</c:v>
                </c:pt>
                <c:pt idx="1104">
                  <c:v>155</c:v>
                </c:pt>
                <c:pt idx="1105">
                  <c:v>155</c:v>
                </c:pt>
                <c:pt idx="1106">
                  <c:v>155</c:v>
                </c:pt>
                <c:pt idx="1107">
                  <c:v>155</c:v>
                </c:pt>
                <c:pt idx="1108">
                  <c:v>155</c:v>
                </c:pt>
                <c:pt idx="1109">
                  <c:v>155</c:v>
                </c:pt>
                <c:pt idx="1110">
                  <c:v>155</c:v>
                </c:pt>
                <c:pt idx="1111">
                  <c:v>155</c:v>
                </c:pt>
                <c:pt idx="1112">
                  <c:v>155</c:v>
                </c:pt>
                <c:pt idx="1113">
                  <c:v>155</c:v>
                </c:pt>
                <c:pt idx="1114">
                  <c:v>155</c:v>
                </c:pt>
                <c:pt idx="1115">
                  <c:v>155</c:v>
                </c:pt>
                <c:pt idx="1116">
                  <c:v>155</c:v>
                </c:pt>
                <c:pt idx="1117">
                  <c:v>155</c:v>
                </c:pt>
                <c:pt idx="1118">
                  <c:v>147</c:v>
                </c:pt>
                <c:pt idx="1119">
                  <c:v>147</c:v>
                </c:pt>
                <c:pt idx="1120">
                  <c:v>147</c:v>
                </c:pt>
                <c:pt idx="1121">
                  <c:v>147</c:v>
                </c:pt>
                <c:pt idx="1122">
                  <c:v>147</c:v>
                </c:pt>
                <c:pt idx="1123">
                  <c:v>147</c:v>
                </c:pt>
                <c:pt idx="1124">
                  <c:v>147</c:v>
                </c:pt>
                <c:pt idx="1125">
                  <c:v>147</c:v>
                </c:pt>
                <c:pt idx="1126">
                  <c:v>147</c:v>
                </c:pt>
                <c:pt idx="1127">
                  <c:v>147</c:v>
                </c:pt>
                <c:pt idx="1128">
                  <c:v>147</c:v>
                </c:pt>
                <c:pt idx="1129">
                  <c:v>147</c:v>
                </c:pt>
                <c:pt idx="1130">
                  <c:v>147</c:v>
                </c:pt>
                <c:pt idx="1131">
                  <c:v>147</c:v>
                </c:pt>
                <c:pt idx="1132">
                  <c:v>147</c:v>
                </c:pt>
                <c:pt idx="1133">
                  <c:v>147</c:v>
                </c:pt>
                <c:pt idx="1134">
                  <c:v>147</c:v>
                </c:pt>
                <c:pt idx="1135">
                  <c:v>147</c:v>
                </c:pt>
                <c:pt idx="1136">
                  <c:v>147</c:v>
                </c:pt>
                <c:pt idx="1137">
                  <c:v>147</c:v>
                </c:pt>
                <c:pt idx="1138">
                  <c:v>147</c:v>
                </c:pt>
                <c:pt idx="1139">
                  <c:v>147</c:v>
                </c:pt>
                <c:pt idx="1140">
                  <c:v>147</c:v>
                </c:pt>
                <c:pt idx="1141">
                  <c:v>147</c:v>
                </c:pt>
                <c:pt idx="1142">
                  <c:v>147</c:v>
                </c:pt>
                <c:pt idx="1143">
                  <c:v>147</c:v>
                </c:pt>
                <c:pt idx="1144">
                  <c:v>147</c:v>
                </c:pt>
                <c:pt idx="1145">
                  <c:v>147</c:v>
                </c:pt>
                <c:pt idx="1146">
                  <c:v>147</c:v>
                </c:pt>
                <c:pt idx="1147">
                  <c:v>147</c:v>
                </c:pt>
                <c:pt idx="1148">
                  <c:v>147</c:v>
                </c:pt>
                <c:pt idx="1149">
                  <c:v>147</c:v>
                </c:pt>
                <c:pt idx="1150">
                  <c:v>147</c:v>
                </c:pt>
                <c:pt idx="1151">
                  <c:v>147</c:v>
                </c:pt>
                <c:pt idx="1152">
                  <c:v>147</c:v>
                </c:pt>
                <c:pt idx="1153">
                  <c:v>147</c:v>
                </c:pt>
                <c:pt idx="1154">
                  <c:v>147</c:v>
                </c:pt>
                <c:pt idx="1155">
                  <c:v>147</c:v>
                </c:pt>
                <c:pt idx="1156">
                  <c:v>147</c:v>
                </c:pt>
                <c:pt idx="1157">
                  <c:v>147</c:v>
                </c:pt>
                <c:pt idx="1158">
                  <c:v>147</c:v>
                </c:pt>
                <c:pt idx="1159">
                  <c:v>147</c:v>
                </c:pt>
                <c:pt idx="1160">
                  <c:v>147</c:v>
                </c:pt>
                <c:pt idx="1161">
                  <c:v>147</c:v>
                </c:pt>
                <c:pt idx="1162">
                  <c:v>147</c:v>
                </c:pt>
                <c:pt idx="1163">
                  <c:v>147</c:v>
                </c:pt>
                <c:pt idx="1164">
                  <c:v>147</c:v>
                </c:pt>
                <c:pt idx="1165">
                  <c:v>147</c:v>
                </c:pt>
                <c:pt idx="1166">
                  <c:v>147</c:v>
                </c:pt>
                <c:pt idx="1167">
                  <c:v>147</c:v>
                </c:pt>
                <c:pt idx="1168">
                  <c:v>147</c:v>
                </c:pt>
                <c:pt idx="1169">
                  <c:v>145</c:v>
                </c:pt>
                <c:pt idx="1170">
                  <c:v>145</c:v>
                </c:pt>
                <c:pt idx="1171">
                  <c:v>145</c:v>
                </c:pt>
                <c:pt idx="1172">
                  <c:v>145</c:v>
                </c:pt>
                <c:pt idx="1173">
                  <c:v>145</c:v>
                </c:pt>
                <c:pt idx="1174">
                  <c:v>145</c:v>
                </c:pt>
                <c:pt idx="1175">
                  <c:v>145</c:v>
                </c:pt>
                <c:pt idx="1176">
                  <c:v>145</c:v>
                </c:pt>
                <c:pt idx="1177">
                  <c:v>145</c:v>
                </c:pt>
                <c:pt idx="1178">
                  <c:v>145</c:v>
                </c:pt>
                <c:pt idx="1179">
                  <c:v>145</c:v>
                </c:pt>
                <c:pt idx="1180">
                  <c:v>145</c:v>
                </c:pt>
                <c:pt idx="1181">
                  <c:v>145</c:v>
                </c:pt>
                <c:pt idx="1182">
                  <c:v>145</c:v>
                </c:pt>
                <c:pt idx="1183">
                  <c:v>145</c:v>
                </c:pt>
                <c:pt idx="1184">
                  <c:v>145</c:v>
                </c:pt>
                <c:pt idx="1185">
                  <c:v>145</c:v>
                </c:pt>
                <c:pt idx="1186">
                  <c:v>145</c:v>
                </c:pt>
                <c:pt idx="1187">
                  <c:v>145</c:v>
                </c:pt>
                <c:pt idx="1188">
                  <c:v>145</c:v>
                </c:pt>
                <c:pt idx="1189">
                  <c:v>145</c:v>
                </c:pt>
                <c:pt idx="1190">
                  <c:v>145</c:v>
                </c:pt>
                <c:pt idx="1191">
                  <c:v>145</c:v>
                </c:pt>
                <c:pt idx="1192">
                  <c:v>145</c:v>
                </c:pt>
                <c:pt idx="1193">
                  <c:v>145</c:v>
                </c:pt>
                <c:pt idx="1194">
                  <c:v>145</c:v>
                </c:pt>
                <c:pt idx="1195">
                  <c:v>145</c:v>
                </c:pt>
                <c:pt idx="1196">
                  <c:v>145</c:v>
                </c:pt>
                <c:pt idx="1197">
                  <c:v>145</c:v>
                </c:pt>
                <c:pt idx="1198">
                  <c:v>145</c:v>
                </c:pt>
                <c:pt idx="1199">
                  <c:v>145</c:v>
                </c:pt>
                <c:pt idx="1200">
                  <c:v>145</c:v>
                </c:pt>
                <c:pt idx="1201">
                  <c:v>145</c:v>
                </c:pt>
                <c:pt idx="1202">
                  <c:v>145</c:v>
                </c:pt>
                <c:pt idx="1203">
                  <c:v>145</c:v>
                </c:pt>
                <c:pt idx="1204">
                  <c:v>145</c:v>
                </c:pt>
                <c:pt idx="1205">
                  <c:v>145</c:v>
                </c:pt>
                <c:pt idx="1206">
                  <c:v>145</c:v>
                </c:pt>
                <c:pt idx="1207">
                  <c:v>145</c:v>
                </c:pt>
                <c:pt idx="1208">
                  <c:v>145</c:v>
                </c:pt>
                <c:pt idx="1209">
                  <c:v>145</c:v>
                </c:pt>
                <c:pt idx="1210">
                  <c:v>145</c:v>
                </c:pt>
                <c:pt idx="1211">
                  <c:v>145</c:v>
                </c:pt>
                <c:pt idx="1212">
                  <c:v>145</c:v>
                </c:pt>
                <c:pt idx="1213">
                  <c:v>145</c:v>
                </c:pt>
                <c:pt idx="1214">
                  <c:v>145</c:v>
                </c:pt>
                <c:pt idx="1215">
                  <c:v>145</c:v>
                </c:pt>
                <c:pt idx="1216">
                  <c:v>145</c:v>
                </c:pt>
                <c:pt idx="1217">
                  <c:v>145</c:v>
                </c:pt>
                <c:pt idx="1218">
                  <c:v>145</c:v>
                </c:pt>
                <c:pt idx="1219">
                  <c:v>145</c:v>
                </c:pt>
                <c:pt idx="1220">
                  <c:v>145</c:v>
                </c:pt>
                <c:pt idx="1221">
                  <c:v>145</c:v>
                </c:pt>
                <c:pt idx="1222">
                  <c:v>136</c:v>
                </c:pt>
                <c:pt idx="1223">
                  <c:v>136</c:v>
                </c:pt>
                <c:pt idx="1224">
                  <c:v>136</c:v>
                </c:pt>
                <c:pt idx="1225">
                  <c:v>136</c:v>
                </c:pt>
                <c:pt idx="1226">
                  <c:v>136</c:v>
                </c:pt>
                <c:pt idx="1227">
                  <c:v>136</c:v>
                </c:pt>
                <c:pt idx="1228">
                  <c:v>136</c:v>
                </c:pt>
                <c:pt idx="1229">
                  <c:v>136</c:v>
                </c:pt>
                <c:pt idx="1230">
                  <c:v>136</c:v>
                </c:pt>
                <c:pt idx="1231">
                  <c:v>136</c:v>
                </c:pt>
                <c:pt idx="1232">
                  <c:v>136</c:v>
                </c:pt>
                <c:pt idx="1233">
                  <c:v>136</c:v>
                </c:pt>
                <c:pt idx="1234">
                  <c:v>136</c:v>
                </c:pt>
                <c:pt idx="1235">
                  <c:v>136</c:v>
                </c:pt>
                <c:pt idx="1236">
                  <c:v>136</c:v>
                </c:pt>
                <c:pt idx="1237">
                  <c:v>136</c:v>
                </c:pt>
                <c:pt idx="1238">
                  <c:v>136</c:v>
                </c:pt>
                <c:pt idx="1239">
                  <c:v>136</c:v>
                </c:pt>
                <c:pt idx="1240">
                  <c:v>136</c:v>
                </c:pt>
                <c:pt idx="1241">
                  <c:v>136</c:v>
                </c:pt>
                <c:pt idx="1242">
                  <c:v>136</c:v>
                </c:pt>
                <c:pt idx="1243">
                  <c:v>136</c:v>
                </c:pt>
                <c:pt idx="1244">
                  <c:v>136</c:v>
                </c:pt>
                <c:pt idx="1245">
                  <c:v>136</c:v>
                </c:pt>
                <c:pt idx="1246">
                  <c:v>136</c:v>
                </c:pt>
                <c:pt idx="1247">
                  <c:v>136</c:v>
                </c:pt>
                <c:pt idx="1248">
                  <c:v>136</c:v>
                </c:pt>
                <c:pt idx="1249">
                  <c:v>136</c:v>
                </c:pt>
                <c:pt idx="1250">
                  <c:v>136</c:v>
                </c:pt>
                <c:pt idx="1251">
                  <c:v>136</c:v>
                </c:pt>
                <c:pt idx="1252">
                  <c:v>136</c:v>
                </c:pt>
                <c:pt idx="1253">
                  <c:v>136</c:v>
                </c:pt>
                <c:pt idx="1254">
                  <c:v>136</c:v>
                </c:pt>
                <c:pt idx="1255">
                  <c:v>136</c:v>
                </c:pt>
                <c:pt idx="1256">
                  <c:v>136</c:v>
                </c:pt>
                <c:pt idx="1257">
                  <c:v>136</c:v>
                </c:pt>
                <c:pt idx="1258">
                  <c:v>136</c:v>
                </c:pt>
                <c:pt idx="1259">
                  <c:v>136</c:v>
                </c:pt>
                <c:pt idx="1260">
                  <c:v>136</c:v>
                </c:pt>
                <c:pt idx="1261">
                  <c:v>136</c:v>
                </c:pt>
                <c:pt idx="1262">
                  <c:v>136</c:v>
                </c:pt>
                <c:pt idx="1263">
                  <c:v>136</c:v>
                </c:pt>
                <c:pt idx="1264">
                  <c:v>136</c:v>
                </c:pt>
                <c:pt idx="1265">
                  <c:v>136</c:v>
                </c:pt>
                <c:pt idx="1266">
                  <c:v>136</c:v>
                </c:pt>
                <c:pt idx="1267">
                  <c:v>136</c:v>
                </c:pt>
                <c:pt idx="1268">
                  <c:v>136</c:v>
                </c:pt>
                <c:pt idx="1269">
                  <c:v>136</c:v>
                </c:pt>
                <c:pt idx="1270">
                  <c:v>136</c:v>
                </c:pt>
                <c:pt idx="1271">
                  <c:v>136</c:v>
                </c:pt>
                <c:pt idx="1272">
                  <c:v>136</c:v>
                </c:pt>
                <c:pt idx="1273">
                  <c:v>136</c:v>
                </c:pt>
                <c:pt idx="1274">
                  <c:v>129</c:v>
                </c:pt>
                <c:pt idx="1275">
                  <c:v>129</c:v>
                </c:pt>
                <c:pt idx="1276">
                  <c:v>129</c:v>
                </c:pt>
                <c:pt idx="1277">
                  <c:v>129</c:v>
                </c:pt>
                <c:pt idx="1278">
                  <c:v>129</c:v>
                </c:pt>
                <c:pt idx="1279">
                  <c:v>129</c:v>
                </c:pt>
                <c:pt idx="1280">
                  <c:v>129</c:v>
                </c:pt>
                <c:pt idx="1281">
                  <c:v>129</c:v>
                </c:pt>
                <c:pt idx="1282">
                  <c:v>129</c:v>
                </c:pt>
                <c:pt idx="1283">
                  <c:v>129</c:v>
                </c:pt>
                <c:pt idx="1284">
                  <c:v>129</c:v>
                </c:pt>
                <c:pt idx="1285">
                  <c:v>129</c:v>
                </c:pt>
                <c:pt idx="1286">
                  <c:v>129</c:v>
                </c:pt>
                <c:pt idx="1287">
                  <c:v>129</c:v>
                </c:pt>
                <c:pt idx="1288">
                  <c:v>129</c:v>
                </c:pt>
                <c:pt idx="1289">
                  <c:v>129</c:v>
                </c:pt>
                <c:pt idx="1290">
                  <c:v>129</c:v>
                </c:pt>
                <c:pt idx="1291">
                  <c:v>129</c:v>
                </c:pt>
                <c:pt idx="1292">
                  <c:v>129</c:v>
                </c:pt>
                <c:pt idx="1293">
                  <c:v>129</c:v>
                </c:pt>
                <c:pt idx="1294">
                  <c:v>129</c:v>
                </c:pt>
                <c:pt idx="1295">
                  <c:v>129</c:v>
                </c:pt>
                <c:pt idx="1296">
                  <c:v>129</c:v>
                </c:pt>
                <c:pt idx="1297">
                  <c:v>129</c:v>
                </c:pt>
                <c:pt idx="1298">
                  <c:v>129</c:v>
                </c:pt>
                <c:pt idx="1299">
                  <c:v>129</c:v>
                </c:pt>
                <c:pt idx="1300">
                  <c:v>129</c:v>
                </c:pt>
                <c:pt idx="1301">
                  <c:v>129</c:v>
                </c:pt>
                <c:pt idx="1302">
                  <c:v>129</c:v>
                </c:pt>
                <c:pt idx="1303">
                  <c:v>129</c:v>
                </c:pt>
                <c:pt idx="1304">
                  <c:v>129</c:v>
                </c:pt>
                <c:pt idx="1305">
                  <c:v>129</c:v>
                </c:pt>
                <c:pt idx="1306">
                  <c:v>129</c:v>
                </c:pt>
                <c:pt idx="1307">
                  <c:v>129</c:v>
                </c:pt>
                <c:pt idx="1308">
                  <c:v>129</c:v>
                </c:pt>
                <c:pt idx="1309">
                  <c:v>129</c:v>
                </c:pt>
                <c:pt idx="1310">
                  <c:v>129</c:v>
                </c:pt>
                <c:pt idx="1311">
                  <c:v>129</c:v>
                </c:pt>
                <c:pt idx="1312">
                  <c:v>129</c:v>
                </c:pt>
                <c:pt idx="1313">
                  <c:v>129</c:v>
                </c:pt>
                <c:pt idx="1314">
                  <c:v>129</c:v>
                </c:pt>
                <c:pt idx="1315">
                  <c:v>129</c:v>
                </c:pt>
                <c:pt idx="1316">
                  <c:v>129</c:v>
                </c:pt>
                <c:pt idx="1317">
                  <c:v>129</c:v>
                </c:pt>
                <c:pt idx="1318">
                  <c:v>129</c:v>
                </c:pt>
                <c:pt idx="1319">
                  <c:v>129</c:v>
                </c:pt>
                <c:pt idx="1320">
                  <c:v>129</c:v>
                </c:pt>
                <c:pt idx="1321">
                  <c:v>129</c:v>
                </c:pt>
                <c:pt idx="1322">
                  <c:v>129</c:v>
                </c:pt>
                <c:pt idx="1323">
                  <c:v>129</c:v>
                </c:pt>
                <c:pt idx="1324">
                  <c:v>129</c:v>
                </c:pt>
                <c:pt idx="1325">
                  <c:v>129</c:v>
                </c:pt>
                <c:pt idx="1326">
                  <c:v>129</c:v>
                </c:pt>
                <c:pt idx="1327">
                  <c:v>127</c:v>
                </c:pt>
                <c:pt idx="1328">
                  <c:v>127</c:v>
                </c:pt>
                <c:pt idx="1329">
                  <c:v>127</c:v>
                </c:pt>
                <c:pt idx="1330">
                  <c:v>127</c:v>
                </c:pt>
                <c:pt idx="1331">
                  <c:v>127</c:v>
                </c:pt>
                <c:pt idx="1332">
                  <c:v>127</c:v>
                </c:pt>
                <c:pt idx="1333">
                  <c:v>127</c:v>
                </c:pt>
                <c:pt idx="1334">
                  <c:v>127</c:v>
                </c:pt>
                <c:pt idx="1335">
                  <c:v>127</c:v>
                </c:pt>
                <c:pt idx="1336">
                  <c:v>127</c:v>
                </c:pt>
                <c:pt idx="1337">
                  <c:v>127</c:v>
                </c:pt>
                <c:pt idx="1338">
                  <c:v>127</c:v>
                </c:pt>
                <c:pt idx="1339">
                  <c:v>127</c:v>
                </c:pt>
                <c:pt idx="1340">
                  <c:v>127</c:v>
                </c:pt>
                <c:pt idx="1341">
                  <c:v>127</c:v>
                </c:pt>
                <c:pt idx="1342">
                  <c:v>127</c:v>
                </c:pt>
                <c:pt idx="1343">
                  <c:v>127</c:v>
                </c:pt>
                <c:pt idx="1344">
                  <c:v>127</c:v>
                </c:pt>
                <c:pt idx="1345">
                  <c:v>127</c:v>
                </c:pt>
                <c:pt idx="1346">
                  <c:v>127</c:v>
                </c:pt>
                <c:pt idx="1347">
                  <c:v>127</c:v>
                </c:pt>
                <c:pt idx="1348">
                  <c:v>127</c:v>
                </c:pt>
                <c:pt idx="1349">
                  <c:v>127</c:v>
                </c:pt>
                <c:pt idx="1350">
                  <c:v>127</c:v>
                </c:pt>
                <c:pt idx="1351">
                  <c:v>127</c:v>
                </c:pt>
                <c:pt idx="1352">
                  <c:v>127</c:v>
                </c:pt>
                <c:pt idx="1353">
                  <c:v>127</c:v>
                </c:pt>
                <c:pt idx="1354">
                  <c:v>127</c:v>
                </c:pt>
                <c:pt idx="1355">
                  <c:v>127</c:v>
                </c:pt>
                <c:pt idx="1356">
                  <c:v>127</c:v>
                </c:pt>
                <c:pt idx="1357">
                  <c:v>127</c:v>
                </c:pt>
                <c:pt idx="1358">
                  <c:v>127</c:v>
                </c:pt>
                <c:pt idx="1359">
                  <c:v>127</c:v>
                </c:pt>
                <c:pt idx="1360">
                  <c:v>127</c:v>
                </c:pt>
                <c:pt idx="1361">
                  <c:v>127</c:v>
                </c:pt>
                <c:pt idx="1362">
                  <c:v>127</c:v>
                </c:pt>
                <c:pt idx="1363">
                  <c:v>127</c:v>
                </c:pt>
                <c:pt idx="1364">
                  <c:v>127</c:v>
                </c:pt>
                <c:pt idx="1365">
                  <c:v>127</c:v>
                </c:pt>
                <c:pt idx="1366">
                  <c:v>127</c:v>
                </c:pt>
                <c:pt idx="1367">
                  <c:v>127</c:v>
                </c:pt>
                <c:pt idx="1368">
                  <c:v>127</c:v>
                </c:pt>
                <c:pt idx="1369">
                  <c:v>127</c:v>
                </c:pt>
                <c:pt idx="1370">
                  <c:v>127</c:v>
                </c:pt>
                <c:pt idx="1371">
                  <c:v>127</c:v>
                </c:pt>
                <c:pt idx="1372">
                  <c:v>127</c:v>
                </c:pt>
                <c:pt idx="1373">
                  <c:v>127</c:v>
                </c:pt>
                <c:pt idx="1374">
                  <c:v>127</c:v>
                </c:pt>
                <c:pt idx="1375">
                  <c:v>127</c:v>
                </c:pt>
                <c:pt idx="1376">
                  <c:v>127</c:v>
                </c:pt>
                <c:pt idx="1377">
                  <c:v>127</c:v>
                </c:pt>
                <c:pt idx="1378">
                  <c:v>127</c:v>
                </c:pt>
                <c:pt idx="1379">
                  <c:v>131</c:v>
                </c:pt>
                <c:pt idx="1380">
                  <c:v>131</c:v>
                </c:pt>
                <c:pt idx="1381">
                  <c:v>131</c:v>
                </c:pt>
                <c:pt idx="1382">
                  <c:v>131</c:v>
                </c:pt>
                <c:pt idx="1383">
                  <c:v>131</c:v>
                </c:pt>
                <c:pt idx="1384">
                  <c:v>131</c:v>
                </c:pt>
                <c:pt idx="1385">
                  <c:v>131</c:v>
                </c:pt>
                <c:pt idx="1386">
                  <c:v>131</c:v>
                </c:pt>
                <c:pt idx="1387">
                  <c:v>131</c:v>
                </c:pt>
                <c:pt idx="1388">
                  <c:v>131</c:v>
                </c:pt>
                <c:pt idx="1389">
                  <c:v>131</c:v>
                </c:pt>
                <c:pt idx="1390">
                  <c:v>131</c:v>
                </c:pt>
                <c:pt idx="1391">
                  <c:v>131</c:v>
                </c:pt>
                <c:pt idx="1392">
                  <c:v>131</c:v>
                </c:pt>
                <c:pt idx="1393">
                  <c:v>131</c:v>
                </c:pt>
                <c:pt idx="1394">
                  <c:v>131</c:v>
                </c:pt>
                <c:pt idx="1395">
                  <c:v>131</c:v>
                </c:pt>
                <c:pt idx="1396">
                  <c:v>131</c:v>
                </c:pt>
                <c:pt idx="1397">
                  <c:v>131</c:v>
                </c:pt>
                <c:pt idx="1398">
                  <c:v>131</c:v>
                </c:pt>
                <c:pt idx="1399">
                  <c:v>131</c:v>
                </c:pt>
                <c:pt idx="1400">
                  <c:v>131</c:v>
                </c:pt>
                <c:pt idx="1401">
                  <c:v>131</c:v>
                </c:pt>
                <c:pt idx="1402">
                  <c:v>131</c:v>
                </c:pt>
                <c:pt idx="1403">
                  <c:v>131</c:v>
                </c:pt>
                <c:pt idx="1404">
                  <c:v>131</c:v>
                </c:pt>
                <c:pt idx="1405">
                  <c:v>131</c:v>
                </c:pt>
                <c:pt idx="1406">
                  <c:v>131</c:v>
                </c:pt>
                <c:pt idx="1407">
                  <c:v>131</c:v>
                </c:pt>
                <c:pt idx="1408">
                  <c:v>131</c:v>
                </c:pt>
                <c:pt idx="1409">
                  <c:v>131</c:v>
                </c:pt>
                <c:pt idx="1410">
                  <c:v>131</c:v>
                </c:pt>
                <c:pt idx="1411">
                  <c:v>131</c:v>
                </c:pt>
                <c:pt idx="1412">
                  <c:v>131</c:v>
                </c:pt>
                <c:pt idx="1413">
                  <c:v>131</c:v>
                </c:pt>
                <c:pt idx="1414">
                  <c:v>131</c:v>
                </c:pt>
                <c:pt idx="1415">
                  <c:v>131</c:v>
                </c:pt>
                <c:pt idx="1416">
                  <c:v>131</c:v>
                </c:pt>
                <c:pt idx="1417">
                  <c:v>131</c:v>
                </c:pt>
                <c:pt idx="1418">
                  <c:v>131</c:v>
                </c:pt>
                <c:pt idx="1419">
                  <c:v>131</c:v>
                </c:pt>
                <c:pt idx="1420">
                  <c:v>131</c:v>
                </c:pt>
                <c:pt idx="1421">
                  <c:v>131</c:v>
                </c:pt>
                <c:pt idx="1422">
                  <c:v>131</c:v>
                </c:pt>
                <c:pt idx="1423">
                  <c:v>131</c:v>
                </c:pt>
                <c:pt idx="1424">
                  <c:v>131</c:v>
                </c:pt>
                <c:pt idx="1425">
                  <c:v>131</c:v>
                </c:pt>
                <c:pt idx="1426">
                  <c:v>131</c:v>
                </c:pt>
                <c:pt idx="1427">
                  <c:v>131</c:v>
                </c:pt>
                <c:pt idx="1428">
                  <c:v>131</c:v>
                </c:pt>
                <c:pt idx="1429">
                  <c:v>131</c:v>
                </c:pt>
                <c:pt idx="1430">
                  <c:v>131</c:v>
                </c:pt>
                <c:pt idx="1431">
                  <c:v>131</c:v>
                </c:pt>
                <c:pt idx="1432">
                  <c:v>134</c:v>
                </c:pt>
                <c:pt idx="1433">
                  <c:v>134</c:v>
                </c:pt>
                <c:pt idx="1434">
                  <c:v>134</c:v>
                </c:pt>
                <c:pt idx="1435">
                  <c:v>134</c:v>
                </c:pt>
                <c:pt idx="1436">
                  <c:v>134</c:v>
                </c:pt>
                <c:pt idx="1437">
                  <c:v>134</c:v>
                </c:pt>
                <c:pt idx="1438">
                  <c:v>134</c:v>
                </c:pt>
                <c:pt idx="1439">
                  <c:v>134</c:v>
                </c:pt>
                <c:pt idx="1440">
                  <c:v>134</c:v>
                </c:pt>
                <c:pt idx="1441">
                  <c:v>134</c:v>
                </c:pt>
                <c:pt idx="1442">
                  <c:v>134</c:v>
                </c:pt>
                <c:pt idx="1443">
                  <c:v>134</c:v>
                </c:pt>
                <c:pt idx="1444">
                  <c:v>134</c:v>
                </c:pt>
                <c:pt idx="1445">
                  <c:v>134</c:v>
                </c:pt>
                <c:pt idx="1446">
                  <c:v>134</c:v>
                </c:pt>
                <c:pt idx="1447">
                  <c:v>134</c:v>
                </c:pt>
                <c:pt idx="1448">
                  <c:v>134</c:v>
                </c:pt>
                <c:pt idx="1449">
                  <c:v>134</c:v>
                </c:pt>
                <c:pt idx="1450">
                  <c:v>134</c:v>
                </c:pt>
                <c:pt idx="1451">
                  <c:v>134</c:v>
                </c:pt>
                <c:pt idx="1452">
                  <c:v>134</c:v>
                </c:pt>
                <c:pt idx="1453">
                  <c:v>134</c:v>
                </c:pt>
                <c:pt idx="1454">
                  <c:v>134</c:v>
                </c:pt>
                <c:pt idx="1455">
                  <c:v>134</c:v>
                </c:pt>
                <c:pt idx="1456">
                  <c:v>134</c:v>
                </c:pt>
                <c:pt idx="1457">
                  <c:v>134</c:v>
                </c:pt>
                <c:pt idx="1458">
                  <c:v>134</c:v>
                </c:pt>
                <c:pt idx="1459">
                  <c:v>134</c:v>
                </c:pt>
                <c:pt idx="1460">
                  <c:v>134</c:v>
                </c:pt>
                <c:pt idx="1461">
                  <c:v>134</c:v>
                </c:pt>
                <c:pt idx="1462">
                  <c:v>134</c:v>
                </c:pt>
                <c:pt idx="1463">
                  <c:v>134</c:v>
                </c:pt>
                <c:pt idx="1464">
                  <c:v>134</c:v>
                </c:pt>
                <c:pt idx="1465">
                  <c:v>134</c:v>
                </c:pt>
                <c:pt idx="1466">
                  <c:v>134</c:v>
                </c:pt>
                <c:pt idx="1467">
                  <c:v>134</c:v>
                </c:pt>
                <c:pt idx="1468">
                  <c:v>134</c:v>
                </c:pt>
                <c:pt idx="1469">
                  <c:v>134</c:v>
                </c:pt>
                <c:pt idx="1470">
                  <c:v>134</c:v>
                </c:pt>
                <c:pt idx="1471">
                  <c:v>134</c:v>
                </c:pt>
                <c:pt idx="1472">
                  <c:v>134</c:v>
                </c:pt>
                <c:pt idx="1473">
                  <c:v>134</c:v>
                </c:pt>
                <c:pt idx="1474">
                  <c:v>134</c:v>
                </c:pt>
                <c:pt idx="1475">
                  <c:v>134</c:v>
                </c:pt>
                <c:pt idx="1476">
                  <c:v>134</c:v>
                </c:pt>
                <c:pt idx="1477">
                  <c:v>134</c:v>
                </c:pt>
                <c:pt idx="1478">
                  <c:v>134</c:v>
                </c:pt>
                <c:pt idx="1479">
                  <c:v>134</c:v>
                </c:pt>
                <c:pt idx="1480">
                  <c:v>134</c:v>
                </c:pt>
                <c:pt idx="1481">
                  <c:v>134</c:v>
                </c:pt>
                <c:pt idx="1482">
                  <c:v>134</c:v>
                </c:pt>
                <c:pt idx="1483">
                  <c:v>134</c:v>
                </c:pt>
                <c:pt idx="1484">
                  <c:v>139</c:v>
                </c:pt>
                <c:pt idx="1485">
                  <c:v>139</c:v>
                </c:pt>
                <c:pt idx="1486">
                  <c:v>139</c:v>
                </c:pt>
                <c:pt idx="1487">
                  <c:v>139</c:v>
                </c:pt>
                <c:pt idx="1488">
                  <c:v>139</c:v>
                </c:pt>
                <c:pt idx="1489">
                  <c:v>139</c:v>
                </c:pt>
                <c:pt idx="1490">
                  <c:v>139</c:v>
                </c:pt>
                <c:pt idx="1491">
                  <c:v>139</c:v>
                </c:pt>
                <c:pt idx="1492">
                  <c:v>139</c:v>
                </c:pt>
                <c:pt idx="1493">
                  <c:v>139</c:v>
                </c:pt>
                <c:pt idx="1494">
                  <c:v>139</c:v>
                </c:pt>
                <c:pt idx="1495">
                  <c:v>139</c:v>
                </c:pt>
                <c:pt idx="1496">
                  <c:v>139</c:v>
                </c:pt>
                <c:pt idx="1497">
                  <c:v>139</c:v>
                </c:pt>
                <c:pt idx="1498">
                  <c:v>139</c:v>
                </c:pt>
                <c:pt idx="1499">
                  <c:v>139</c:v>
                </c:pt>
                <c:pt idx="1500">
                  <c:v>139</c:v>
                </c:pt>
                <c:pt idx="1501">
                  <c:v>139</c:v>
                </c:pt>
                <c:pt idx="1502">
                  <c:v>139</c:v>
                </c:pt>
                <c:pt idx="1503">
                  <c:v>139</c:v>
                </c:pt>
                <c:pt idx="1504">
                  <c:v>139</c:v>
                </c:pt>
                <c:pt idx="1505">
                  <c:v>139</c:v>
                </c:pt>
                <c:pt idx="1506">
                  <c:v>139</c:v>
                </c:pt>
                <c:pt idx="1507">
                  <c:v>139</c:v>
                </c:pt>
                <c:pt idx="1508">
                  <c:v>139</c:v>
                </c:pt>
                <c:pt idx="1509">
                  <c:v>139</c:v>
                </c:pt>
                <c:pt idx="1510">
                  <c:v>139</c:v>
                </c:pt>
                <c:pt idx="1511">
                  <c:v>139</c:v>
                </c:pt>
                <c:pt idx="1512">
                  <c:v>139</c:v>
                </c:pt>
                <c:pt idx="1513">
                  <c:v>139</c:v>
                </c:pt>
                <c:pt idx="1514">
                  <c:v>139</c:v>
                </c:pt>
                <c:pt idx="1515">
                  <c:v>139</c:v>
                </c:pt>
                <c:pt idx="1516">
                  <c:v>139</c:v>
                </c:pt>
                <c:pt idx="1517">
                  <c:v>139</c:v>
                </c:pt>
                <c:pt idx="1518">
                  <c:v>139</c:v>
                </c:pt>
                <c:pt idx="1519">
                  <c:v>139</c:v>
                </c:pt>
                <c:pt idx="1520">
                  <c:v>139</c:v>
                </c:pt>
                <c:pt idx="1521">
                  <c:v>139</c:v>
                </c:pt>
                <c:pt idx="1522">
                  <c:v>139</c:v>
                </c:pt>
                <c:pt idx="1523">
                  <c:v>139</c:v>
                </c:pt>
                <c:pt idx="1524">
                  <c:v>139</c:v>
                </c:pt>
                <c:pt idx="1525">
                  <c:v>139</c:v>
                </c:pt>
                <c:pt idx="1526">
                  <c:v>139</c:v>
                </c:pt>
                <c:pt idx="1527">
                  <c:v>139</c:v>
                </c:pt>
                <c:pt idx="1528">
                  <c:v>139</c:v>
                </c:pt>
                <c:pt idx="1529">
                  <c:v>139</c:v>
                </c:pt>
                <c:pt idx="1530">
                  <c:v>139</c:v>
                </c:pt>
                <c:pt idx="1531">
                  <c:v>139</c:v>
                </c:pt>
                <c:pt idx="1532">
                  <c:v>139</c:v>
                </c:pt>
                <c:pt idx="1533">
                  <c:v>139</c:v>
                </c:pt>
                <c:pt idx="1534">
                  <c:v>139</c:v>
                </c:pt>
                <c:pt idx="1535">
                  <c:v>139</c:v>
                </c:pt>
                <c:pt idx="1536">
                  <c:v>139</c:v>
                </c:pt>
                <c:pt idx="1537">
                  <c:v>143</c:v>
                </c:pt>
                <c:pt idx="1538">
                  <c:v>143</c:v>
                </c:pt>
                <c:pt idx="1539">
                  <c:v>143</c:v>
                </c:pt>
                <c:pt idx="1540">
                  <c:v>143</c:v>
                </c:pt>
                <c:pt idx="1541">
                  <c:v>143</c:v>
                </c:pt>
                <c:pt idx="1542">
                  <c:v>143</c:v>
                </c:pt>
                <c:pt idx="1543">
                  <c:v>143</c:v>
                </c:pt>
                <c:pt idx="1544">
                  <c:v>143</c:v>
                </c:pt>
                <c:pt idx="1545">
                  <c:v>143</c:v>
                </c:pt>
                <c:pt idx="1546">
                  <c:v>143</c:v>
                </c:pt>
                <c:pt idx="1547">
                  <c:v>143</c:v>
                </c:pt>
                <c:pt idx="1548">
                  <c:v>143</c:v>
                </c:pt>
                <c:pt idx="1549">
                  <c:v>143</c:v>
                </c:pt>
                <c:pt idx="1550">
                  <c:v>143</c:v>
                </c:pt>
                <c:pt idx="1551">
                  <c:v>143</c:v>
                </c:pt>
                <c:pt idx="1552">
                  <c:v>143</c:v>
                </c:pt>
                <c:pt idx="1553">
                  <c:v>143</c:v>
                </c:pt>
                <c:pt idx="1554">
                  <c:v>143</c:v>
                </c:pt>
                <c:pt idx="1555">
                  <c:v>143</c:v>
                </c:pt>
                <c:pt idx="1556">
                  <c:v>143</c:v>
                </c:pt>
                <c:pt idx="1557">
                  <c:v>143</c:v>
                </c:pt>
                <c:pt idx="1558">
                  <c:v>143</c:v>
                </c:pt>
                <c:pt idx="1559">
                  <c:v>143</c:v>
                </c:pt>
                <c:pt idx="1560">
                  <c:v>143</c:v>
                </c:pt>
                <c:pt idx="1561">
                  <c:v>143</c:v>
                </c:pt>
                <c:pt idx="1562">
                  <c:v>143</c:v>
                </c:pt>
                <c:pt idx="1563">
                  <c:v>143</c:v>
                </c:pt>
                <c:pt idx="1564">
                  <c:v>143</c:v>
                </c:pt>
                <c:pt idx="1565">
                  <c:v>143</c:v>
                </c:pt>
                <c:pt idx="1566">
                  <c:v>143</c:v>
                </c:pt>
                <c:pt idx="1567">
                  <c:v>143</c:v>
                </c:pt>
                <c:pt idx="1568">
                  <c:v>143</c:v>
                </c:pt>
                <c:pt idx="1569">
                  <c:v>143</c:v>
                </c:pt>
                <c:pt idx="1570">
                  <c:v>143</c:v>
                </c:pt>
                <c:pt idx="1571">
                  <c:v>143</c:v>
                </c:pt>
                <c:pt idx="1572">
                  <c:v>143</c:v>
                </c:pt>
                <c:pt idx="1573">
                  <c:v>143</c:v>
                </c:pt>
                <c:pt idx="1574">
                  <c:v>143</c:v>
                </c:pt>
                <c:pt idx="1575">
                  <c:v>143</c:v>
                </c:pt>
                <c:pt idx="1576">
                  <c:v>143</c:v>
                </c:pt>
                <c:pt idx="1577">
                  <c:v>143</c:v>
                </c:pt>
                <c:pt idx="1578">
                  <c:v>143</c:v>
                </c:pt>
                <c:pt idx="1579">
                  <c:v>143</c:v>
                </c:pt>
                <c:pt idx="1580">
                  <c:v>143</c:v>
                </c:pt>
                <c:pt idx="1581">
                  <c:v>143</c:v>
                </c:pt>
                <c:pt idx="1582">
                  <c:v>143</c:v>
                </c:pt>
                <c:pt idx="1583">
                  <c:v>143</c:v>
                </c:pt>
                <c:pt idx="1584">
                  <c:v>143</c:v>
                </c:pt>
                <c:pt idx="1585">
                  <c:v>143</c:v>
                </c:pt>
                <c:pt idx="1586">
                  <c:v>143</c:v>
                </c:pt>
                <c:pt idx="1587">
                  <c:v>143</c:v>
                </c:pt>
                <c:pt idx="1588">
                  <c:v>143</c:v>
                </c:pt>
                <c:pt idx="1589">
                  <c:v>143</c:v>
                </c:pt>
                <c:pt idx="1590">
                  <c:v>142</c:v>
                </c:pt>
                <c:pt idx="1591">
                  <c:v>142</c:v>
                </c:pt>
                <c:pt idx="1592">
                  <c:v>142</c:v>
                </c:pt>
                <c:pt idx="1593">
                  <c:v>142</c:v>
                </c:pt>
                <c:pt idx="1594">
                  <c:v>142</c:v>
                </c:pt>
                <c:pt idx="1595">
                  <c:v>142</c:v>
                </c:pt>
                <c:pt idx="1596">
                  <c:v>142</c:v>
                </c:pt>
                <c:pt idx="1597">
                  <c:v>142</c:v>
                </c:pt>
                <c:pt idx="1598">
                  <c:v>142</c:v>
                </c:pt>
                <c:pt idx="1599">
                  <c:v>142</c:v>
                </c:pt>
                <c:pt idx="1600">
                  <c:v>142</c:v>
                </c:pt>
                <c:pt idx="1601">
                  <c:v>142</c:v>
                </c:pt>
                <c:pt idx="1602">
                  <c:v>142</c:v>
                </c:pt>
                <c:pt idx="1603">
                  <c:v>142</c:v>
                </c:pt>
                <c:pt idx="1604">
                  <c:v>142</c:v>
                </c:pt>
                <c:pt idx="1605">
                  <c:v>142</c:v>
                </c:pt>
                <c:pt idx="1606">
                  <c:v>142</c:v>
                </c:pt>
                <c:pt idx="1607">
                  <c:v>142</c:v>
                </c:pt>
                <c:pt idx="1608">
                  <c:v>142</c:v>
                </c:pt>
                <c:pt idx="1609">
                  <c:v>142</c:v>
                </c:pt>
                <c:pt idx="1610">
                  <c:v>142</c:v>
                </c:pt>
                <c:pt idx="1611">
                  <c:v>142</c:v>
                </c:pt>
                <c:pt idx="1612">
                  <c:v>142</c:v>
                </c:pt>
                <c:pt idx="1613">
                  <c:v>142</c:v>
                </c:pt>
                <c:pt idx="1614">
                  <c:v>142</c:v>
                </c:pt>
                <c:pt idx="1615">
                  <c:v>142</c:v>
                </c:pt>
                <c:pt idx="1616">
                  <c:v>142</c:v>
                </c:pt>
                <c:pt idx="1617">
                  <c:v>142</c:v>
                </c:pt>
                <c:pt idx="1618">
                  <c:v>142</c:v>
                </c:pt>
                <c:pt idx="1619">
                  <c:v>142</c:v>
                </c:pt>
                <c:pt idx="1620">
                  <c:v>142</c:v>
                </c:pt>
                <c:pt idx="1621">
                  <c:v>142</c:v>
                </c:pt>
                <c:pt idx="1622">
                  <c:v>142</c:v>
                </c:pt>
                <c:pt idx="1623">
                  <c:v>142</c:v>
                </c:pt>
                <c:pt idx="1624">
                  <c:v>142</c:v>
                </c:pt>
                <c:pt idx="1625">
                  <c:v>142</c:v>
                </c:pt>
                <c:pt idx="1626">
                  <c:v>142</c:v>
                </c:pt>
                <c:pt idx="1627">
                  <c:v>142</c:v>
                </c:pt>
                <c:pt idx="1628">
                  <c:v>142</c:v>
                </c:pt>
                <c:pt idx="1629">
                  <c:v>142</c:v>
                </c:pt>
                <c:pt idx="1630">
                  <c:v>142</c:v>
                </c:pt>
                <c:pt idx="1631">
                  <c:v>142</c:v>
                </c:pt>
                <c:pt idx="1632">
                  <c:v>142</c:v>
                </c:pt>
                <c:pt idx="1633">
                  <c:v>142</c:v>
                </c:pt>
                <c:pt idx="1634">
                  <c:v>142</c:v>
                </c:pt>
                <c:pt idx="1635">
                  <c:v>142</c:v>
                </c:pt>
                <c:pt idx="1636">
                  <c:v>142</c:v>
                </c:pt>
                <c:pt idx="1637">
                  <c:v>142</c:v>
                </c:pt>
                <c:pt idx="1638">
                  <c:v>142</c:v>
                </c:pt>
                <c:pt idx="1639">
                  <c:v>142</c:v>
                </c:pt>
                <c:pt idx="1640">
                  <c:v>142</c:v>
                </c:pt>
                <c:pt idx="1641">
                  <c:v>142</c:v>
                </c:pt>
                <c:pt idx="1642">
                  <c:v>147</c:v>
                </c:pt>
                <c:pt idx="1643">
                  <c:v>147</c:v>
                </c:pt>
                <c:pt idx="1644">
                  <c:v>147</c:v>
                </c:pt>
                <c:pt idx="1645">
                  <c:v>147</c:v>
                </c:pt>
                <c:pt idx="1646">
                  <c:v>147</c:v>
                </c:pt>
                <c:pt idx="1647">
                  <c:v>147</c:v>
                </c:pt>
                <c:pt idx="1648">
                  <c:v>147</c:v>
                </c:pt>
                <c:pt idx="1649">
                  <c:v>147</c:v>
                </c:pt>
                <c:pt idx="1650">
                  <c:v>147</c:v>
                </c:pt>
                <c:pt idx="1651">
                  <c:v>147</c:v>
                </c:pt>
                <c:pt idx="1652">
                  <c:v>147</c:v>
                </c:pt>
                <c:pt idx="1653">
                  <c:v>147</c:v>
                </c:pt>
                <c:pt idx="1654">
                  <c:v>147</c:v>
                </c:pt>
                <c:pt idx="1655">
                  <c:v>147</c:v>
                </c:pt>
                <c:pt idx="1656">
                  <c:v>147</c:v>
                </c:pt>
                <c:pt idx="1657">
                  <c:v>147</c:v>
                </c:pt>
                <c:pt idx="1658">
                  <c:v>147</c:v>
                </c:pt>
                <c:pt idx="1659">
                  <c:v>147</c:v>
                </c:pt>
                <c:pt idx="1660">
                  <c:v>147</c:v>
                </c:pt>
                <c:pt idx="1661">
                  <c:v>147</c:v>
                </c:pt>
                <c:pt idx="1662">
                  <c:v>147</c:v>
                </c:pt>
                <c:pt idx="1663">
                  <c:v>147</c:v>
                </c:pt>
                <c:pt idx="1664">
                  <c:v>147</c:v>
                </c:pt>
                <c:pt idx="1665">
                  <c:v>147</c:v>
                </c:pt>
                <c:pt idx="1666">
                  <c:v>147</c:v>
                </c:pt>
                <c:pt idx="1667">
                  <c:v>147</c:v>
                </c:pt>
                <c:pt idx="1668">
                  <c:v>147</c:v>
                </c:pt>
                <c:pt idx="1669">
                  <c:v>147</c:v>
                </c:pt>
                <c:pt idx="1670">
                  <c:v>147</c:v>
                </c:pt>
                <c:pt idx="1671">
                  <c:v>147</c:v>
                </c:pt>
                <c:pt idx="1672">
                  <c:v>147</c:v>
                </c:pt>
                <c:pt idx="1673">
                  <c:v>147</c:v>
                </c:pt>
                <c:pt idx="1674">
                  <c:v>147</c:v>
                </c:pt>
                <c:pt idx="1675">
                  <c:v>147</c:v>
                </c:pt>
                <c:pt idx="1676">
                  <c:v>147</c:v>
                </c:pt>
                <c:pt idx="1677">
                  <c:v>147</c:v>
                </c:pt>
                <c:pt idx="1678">
                  <c:v>147</c:v>
                </c:pt>
                <c:pt idx="1679">
                  <c:v>147</c:v>
                </c:pt>
                <c:pt idx="1680">
                  <c:v>147</c:v>
                </c:pt>
                <c:pt idx="1681">
                  <c:v>147</c:v>
                </c:pt>
                <c:pt idx="1682">
                  <c:v>147</c:v>
                </c:pt>
                <c:pt idx="1683">
                  <c:v>147</c:v>
                </c:pt>
                <c:pt idx="1684">
                  <c:v>147</c:v>
                </c:pt>
                <c:pt idx="1685">
                  <c:v>147</c:v>
                </c:pt>
                <c:pt idx="1686">
                  <c:v>147</c:v>
                </c:pt>
                <c:pt idx="1687">
                  <c:v>147</c:v>
                </c:pt>
                <c:pt idx="1688">
                  <c:v>147</c:v>
                </c:pt>
                <c:pt idx="1689">
                  <c:v>147</c:v>
                </c:pt>
                <c:pt idx="1690">
                  <c:v>147</c:v>
                </c:pt>
                <c:pt idx="1691">
                  <c:v>147</c:v>
                </c:pt>
                <c:pt idx="1692">
                  <c:v>147</c:v>
                </c:pt>
                <c:pt idx="1693">
                  <c:v>147</c:v>
                </c:pt>
                <c:pt idx="1694">
                  <c:v>141</c:v>
                </c:pt>
                <c:pt idx="1695">
                  <c:v>141</c:v>
                </c:pt>
                <c:pt idx="1696">
                  <c:v>141</c:v>
                </c:pt>
                <c:pt idx="1697">
                  <c:v>141</c:v>
                </c:pt>
                <c:pt idx="1698">
                  <c:v>141</c:v>
                </c:pt>
                <c:pt idx="1699">
                  <c:v>141</c:v>
                </c:pt>
                <c:pt idx="1700">
                  <c:v>141</c:v>
                </c:pt>
                <c:pt idx="1701">
                  <c:v>141</c:v>
                </c:pt>
                <c:pt idx="1702">
                  <c:v>141</c:v>
                </c:pt>
                <c:pt idx="1703">
                  <c:v>141</c:v>
                </c:pt>
                <c:pt idx="1704">
                  <c:v>141</c:v>
                </c:pt>
                <c:pt idx="1705">
                  <c:v>141</c:v>
                </c:pt>
                <c:pt idx="1706">
                  <c:v>141</c:v>
                </c:pt>
                <c:pt idx="1707">
                  <c:v>141</c:v>
                </c:pt>
                <c:pt idx="1708">
                  <c:v>141</c:v>
                </c:pt>
                <c:pt idx="1709">
                  <c:v>141</c:v>
                </c:pt>
                <c:pt idx="1710">
                  <c:v>141</c:v>
                </c:pt>
                <c:pt idx="1711">
                  <c:v>141</c:v>
                </c:pt>
                <c:pt idx="1712">
                  <c:v>141</c:v>
                </c:pt>
                <c:pt idx="1713">
                  <c:v>141</c:v>
                </c:pt>
                <c:pt idx="1714">
                  <c:v>141</c:v>
                </c:pt>
                <c:pt idx="1715">
                  <c:v>141</c:v>
                </c:pt>
                <c:pt idx="1716">
                  <c:v>141</c:v>
                </c:pt>
                <c:pt idx="1717">
                  <c:v>141</c:v>
                </c:pt>
                <c:pt idx="1718">
                  <c:v>141</c:v>
                </c:pt>
                <c:pt idx="1719">
                  <c:v>141</c:v>
                </c:pt>
                <c:pt idx="1720">
                  <c:v>141</c:v>
                </c:pt>
                <c:pt idx="1721">
                  <c:v>141</c:v>
                </c:pt>
                <c:pt idx="1722">
                  <c:v>141</c:v>
                </c:pt>
                <c:pt idx="1723">
                  <c:v>141</c:v>
                </c:pt>
                <c:pt idx="1724">
                  <c:v>141</c:v>
                </c:pt>
                <c:pt idx="1725">
                  <c:v>141</c:v>
                </c:pt>
                <c:pt idx="1726">
                  <c:v>141</c:v>
                </c:pt>
                <c:pt idx="1727">
                  <c:v>141</c:v>
                </c:pt>
                <c:pt idx="1728">
                  <c:v>141</c:v>
                </c:pt>
                <c:pt idx="1729">
                  <c:v>141</c:v>
                </c:pt>
                <c:pt idx="1730">
                  <c:v>141</c:v>
                </c:pt>
                <c:pt idx="1731">
                  <c:v>141</c:v>
                </c:pt>
                <c:pt idx="1732">
                  <c:v>141</c:v>
                </c:pt>
                <c:pt idx="1733">
                  <c:v>141</c:v>
                </c:pt>
                <c:pt idx="1734">
                  <c:v>141</c:v>
                </c:pt>
                <c:pt idx="1735">
                  <c:v>141</c:v>
                </c:pt>
                <c:pt idx="1736">
                  <c:v>141</c:v>
                </c:pt>
                <c:pt idx="1737">
                  <c:v>141</c:v>
                </c:pt>
                <c:pt idx="1738">
                  <c:v>141</c:v>
                </c:pt>
                <c:pt idx="1739">
                  <c:v>141</c:v>
                </c:pt>
                <c:pt idx="1740">
                  <c:v>141</c:v>
                </c:pt>
                <c:pt idx="1741">
                  <c:v>141</c:v>
                </c:pt>
                <c:pt idx="1742">
                  <c:v>141</c:v>
                </c:pt>
                <c:pt idx="1743">
                  <c:v>141</c:v>
                </c:pt>
                <c:pt idx="1744">
                  <c:v>141</c:v>
                </c:pt>
                <c:pt idx="1745">
                  <c:v>141</c:v>
                </c:pt>
                <c:pt idx="1746">
                  <c:v>138</c:v>
                </c:pt>
                <c:pt idx="1747">
                  <c:v>138</c:v>
                </c:pt>
                <c:pt idx="1748">
                  <c:v>138</c:v>
                </c:pt>
                <c:pt idx="1749">
                  <c:v>138</c:v>
                </c:pt>
                <c:pt idx="1750">
                  <c:v>138</c:v>
                </c:pt>
                <c:pt idx="1751">
                  <c:v>138</c:v>
                </c:pt>
                <c:pt idx="1752">
                  <c:v>138</c:v>
                </c:pt>
                <c:pt idx="1753">
                  <c:v>138</c:v>
                </c:pt>
                <c:pt idx="1754">
                  <c:v>138</c:v>
                </c:pt>
                <c:pt idx="1755">
                  <c:v>138</c:v>
                </c:pt>
                <c:pt idx="1756">
                  <c:v>138</c:v>
                </c:pt>
                <c:pt idx="1757">
                  <c:v>138</c:v>
                </c:pt>
                <c:pt idx="1758">
                  <c:v>138</c:v>
                </c:pt>
                <c:pt idx="1759">
                  <c:v>138</c:v>
                </c:pt>
                <c:pt idx="1760">
                  <c:v>138</c:v>
                </c:pt>
                <c:pt idx="1761">
                  <c:v>138</c:v>
                </c:pt>
                <c:pt idx="1762">
                  <c:v>138</c:v>
                </c:pt>
                <c:pt idx="1763">
                  <c:v>138</c:v>
                </c:pt>
                <c:pt idx="1764">
                  <c:v>138</c:v>
                </c:pt>
                <c:pt idx="1765">
                  <c:v>138</c:v>
                </c:pt>
                <c:pt idx="1766">
                  <c:v>138</c:v>
                </c:pt>
                <c:pt idx="1767">
                  <c:v>138</c:v>
                </c:pt>
                <c:pt idx="1768">
                  <c:v>138</c:v>
                </c:pt>
                <c:pt idx="1769">
                  <c:v>138</c:v>
                </c:pt>
                <c:pt idx="1770">
                  <c:v>138</c:v>
                </c:pt>
                <c:pt idx="1771">
                  <c:v>138</c:v>
                </c:pt>
                <c:pt idx="1772">
                  <c:v>138</c:v>
                </c:pt>
                <c:pt idx="1773">
                  <c:v>138</c:v>
                </c:pt>
                <c:pt idx="1774">
                  <c:v>138</c:v>
                </c:pt>
                <c:pt idx="1775">
                  <c:v>138</c:v>
                </c:pt>
                <c:pt idx="1776">
                  <c:v>138</c:v>
                </c:pt>
                <c:pt idx="1777">
                  <c:v>138</c:v>
                </c:pt>
                <c:pt idx="1778">
                  <c:v>138</c:v>
                </c:pt>
                <c:pt idx="1779">
                  <c:v>138</c:v>
                </c:pt>
                <c:pt idx="1780">
                  <c:v>138</c:v>
                </c:pt>
                <c:pt idx="1781">
                  <c:v>138</c:v>
                </c:pt>
                <c:pt idx="1782">
                  <c:v>138</c:v>
                </c:pt>
                <c:pt idx="1783">
                  <c:v>138</c:v>
                </c:pt>
                <c:pt idx="1784">
                  <c:v>138</c:v>
                </c:pt>
                <c:pt idx="1785">
                  <c:v>138</c:v>
                </c:pt>
                <c:pt idx="1786">
                  <c:v>138</c:v>
                </c:pt>
                <c:pt idx="1787">
                  <c:v>138</c:v>
                </c:pt>
                <c:pt idx="1788">
                  <c:v>138</c:v>
                </c:pt>
                <c:pt idx="1789">
                  <c:v>138</c:v>
                </c:pt>
                <c:pt idx="1790">
                  <c:v>138</c:v>
                </c:pt>
                <c:pt idx="1791">
                  <c:v>138</c:v>
                </c:pt>
                <c:pt idx="1792">
                  <c:v>138</c:v>
                </c:pt>
                <c:pt idx="1793">
                  <c:v>138</c:v>
                </c:pt>
                <c:pt idx="1794">
                  <c:v>138</c:v>
                </c:pt>
                <c:pt idx="1795">
                  <c:v>138</c:v>
                </c:pt>
                <c:pt idx="1796">
                  <c:v>138</c:v>
                </c:pt>
                <c:pt idx="1797">
                  <c:v>138</c:v>
                </c:pt>
                <c:pt idx="1798">
                  <c:v>142</c:v>
                </c:pt>
                <c:pt idx="1799">
                  <c:v>142</c:v>
                </c:pt>
                <c:pt idx="1800">
                  <c:v>142</c:v>
                </c:pt>
                <c:pt idx="1801">
                  <c:v>142</c:v>
                </c:pt>
                <c:pt idx="1802">
                  <c:v>142</c:v>
                </c:pt>
                <c:pt idx="1803">
                  <c:v>142</c:v>
                </c:pt>
                <c:pt idx="1804">
                  <c:v>142</c:v>
                </c:pt>
                <c:pt idx="1805">
                  <c:v>142</c:v>
                </c:pt>
                <c:pt idx="1806">
                  <c:v>142</c:v>
                </c:pt>
                <c:pt idx="1807">
                  <c:v>142</c:v>
                </c:pt>
                <c:pt idx="1808">
                  <c:v>142</c:v>
                </c:pt>
                <c:pt idx="1809">
                  <c:v>142</c:v>
                </c:pt>
                <c:pt idx="1810">
                  <c:v>142</c:v>
                </c:pt>
                <c:pt idx="1811">
                  <c:v>142</c:v>
                </c:pt>
                <c:pt idx="1812">
                  <c:v>142</c:v>
                </c:pt>
                <c:pt idx="1813">
                  <c:v>142</c:v>
                </c:pt>
                <c:pt idx="1814">
                  <c:v>142</c:v>
                </c:pt>
                <c:pt idx="1815">
                  <c:v>142</c:v>
                </c:pt>
                <c:pt idx="1816">
                  <c:v>142</c:v>
                </c:pt>
                <c:pt idx="1817">
                  <c:v>142</c:v>
                </c:pt>
                <c:pt idx="1818">
                  <c:v>142</c:v>
                </c:pt>
                <c:pt idx="1819">
                  <c:v>142</c:v>
                </c:pt>
                <c:pt idx="1820">
                  <c:v>142</c:v>
                </c:pt>
                <c:pt idx="1821">
                  <c:v>142</c:v>
                </c:pt>
                <c:pt idx="1822">
                  <c:v>142</c:v>
                </c:pt>
                <c:pt idx="1823">
                  <c:v>142</c:v>
                </c:pt>
                <c:pt idx="1824">
                  <c:v>142</c:v>
                </c:pt>
                <c:pt idx="1825">
                  <c:v>142</c:v>
                </c:pt>
                <c:pt idx="1826">
                  <c:v>142</c:v>
                </c:pt>
                <c:pt idx="1827">
                  <c:v>142</c:v>
                </c:pt>
                <c:pt idx="1828">
                  <c:v>142</c:v>
                </c:pt>
                <c:pt idx="1829">
                  <c:v>142</c:v>
                </c:pt>
                <c:pt idx="1830">
                  <c:v>142</c:v>
                </c:pt>
                <c:pt idx="1831">
                  <c:v>142</c:v>
                </c:pt>
                <c:pt idx="1832">
                  <c:v>142</c:v>
                </c:pt>
                <c:pt idx="1833">
                  <c:v>142</c:v>
                </c:pt>
                <c:pt idx="1834">
                  <c:v>142</c:v>
                </c:pt>
                <c:pt idx="1835">
                  <c:v>142</c:v>
                </c:pt>
                <c:pt idx="1836">
                  <c:v>142</c:v>
                </c:pt>
                <c:pt idx="1837">
                  <c:v>142</c:v>
                </c:pt>
                <c:pt idx="1838">
                  <c:v>142</c:v>
                </c:pt>
                <c:pt idx="1839">
                  <c:v>142</c:v>
                </c:pt>
                <c:pt idx="1840">
                  <c:v>142</c:v>
                </c:pt>
                <c:pt idx="1841">
                  <c:v>142</c:v>
                </c:pt>
                <c:pt idx="1842">
                  <c:v>142</c:v>
                </c:pt>
                <c:pt idx="1843">
                  <c:v>142</c:v>
                </c:pt>
                <c:pt idx="1844">
                  <c:v>142</c:v>
                </c:pt>
                <c:pt idx="1845">
                  <c:v>142</c:v>
                </c:pt>
                <c:pt idx="1846">
                  <c:v>142</c:v>
                </c:pt>
                <c:pt idx="1847">
                  <c:v>142</c:v>
                </c:pt>
                <c:pt idx="1848">
                  <c:v>142</c:v>
                </c:pt>
                <c:pt idx="1849">
                  <c:v>142</c:v>
                </c:pt>
                <c:pt idx="1850">
                  <c:v>142</c:v>
                </c:pt>
                <c:pt idx="1851">
                  <c:v>140</c:v>
                </c:pt>
                <c:pt idx="1852">
                  <c:v>140</c:v>
                </c:pt>
                <c:pt idx="1853">
                  <c:v>140</c:v>
                </c:pt>
                <c:pt idx="1854">
                  <c:v>140</c:v>
                </c:pt>
                <c:pt idx="1855">
                  <c:v>140</c:v>
                </c:pt>
                <c:pt idx="1856">
                  <c:v>140</c:v>
                </c:pt>
                <c:pt idx="1857">
                  <c:v>140</c:v>
                </c:pt>
                <c:pt idx="1858">
                  <c:v>140</c:v>
                </c:pt>
                <c:pt idx="1859">
                  <c:v>140</c:v>
                </c:pt>
                <c:pt idx="1860">
                  <c:v>140</c:v>
                </c:pt>
                <c:pt idx="1861">
                  <c:v>140</c:v>
                </c:pt>
                <c:pt idx="1862">
                  <c:v>140</c:v>
                </c:pt>
                <c:pt idx="1863">
                  <c:v>140</c:v>
                </c:pt>
                <c:pt idx="1864">
                  <c:v>140</c:v>
                </c:pt>
                <c:pt idx="1865">
                  <c:v>140</c:v>
                </c:pt>
                <c:pt idx="1866">
                  <c:v>140</c:v>
                </c:pt>
                <c:pt idx="1867">
                  <c:v>140</c:v>
                </c:pt>
                <c:pt idx="1868">
                  <c:v>140</c:v>
                </c:pt>
                <c:pt idx="1869">
                  <c:v>140</c:v>
                </c:pt>
                <c:pt idx="1870">
                  <c:v>140</c:v>
                </c:pt>
                <c:pt idx="1871">
                  <c:v>140</c:v>
                </c:pt>
                <c:pt idx="1872">
                  <c:v>140</c:v>
                </c:pt>
                <c:pt idx="1873">
                  <c:v>140</c:v>
                </c:pt>
                <c:pt idx="1874">
                  <c:v>140</c:v>
                </c:pt>
                <c:pt idx="1875">
                  <c:v>140</c:v>
                </c:pt>
                <c:pt idx="1876">
                  <c:v>140</c:v>
                </c:pt>
                <c:pt idx="1877">
                  <c:v>140</c:v>
                </c:pt>
                <c:pt idx="1878">
                  <c:v>140</c:v>
                </c:pt>
                <c:pt idx="1879">
                  <c:v>140</c:v>
                </c:pt>
                <c:pt idx="1880">
                  <c:v>140</c:v>
                </c:pt>
                <c:pt idx="1881">
                  <c:v>140</c:v>
                </c:pt>
                <c:pt idx="1882">
                  <c:v>140</c:v>
                </c:pt>
                <c:pt idx="1883">
                  <c:v>140</c:v>
                </c:pt>
                <c:pt idx="1884">
                  <c:v>140</c:v>
                </c:pt>
                <c:pt idx="1885">
                  <c:v>140</c:v>
                </c:pt>
                <c:pt idx="1886">
                  <c:v>140</c:v>
                </c:pt>
                <c:pt idx="1887">
                  <c:v>140</c:v>
                </c:pt>
                <c:pt idx="1888">
                  <c:v>140</c:v>
                </c:pt>
                <c:pt idx="1889">
                  <c:v>140</c:v>
                </c:pt>
                <c:pt idx="1890">
                  <c:v>140</c:v>
                </c:pt>
                <c:pt idx="1891">
                  <c:v>140</c:v>
                </c:pt>
                <c:pt idx="1892">
                  <c:v>140</c:v>
                </c:pt>
                <c:pt idx="1893">
                  <c:v>140</c:v>
                </c:pt>
                <c:pt idx="1894">
                  <c:v>140</c:v>
                </c:pt>
                <c:pt idx="1895">
                  <c:v>140</c:v>
                </c:pt>
                <c:pt idx="1896">
                  <c:v>140</c:v>
                </c:pt>
                <c:pt idx="1897">
                  <c:v>140</c:v>
                </c:pt>
                <c:pt idx="1898">
                  <c:v>140</c:v>
                </c:pt>
                <c:pt idx="1899">
                  <c:v>140</c:v>
                </c:pt>
                <c:pt idx="1900">
                  <c:v>140</c:v>
                </c:pt>
                <c:pt idx="1901">
                  <c:v>140</c:v>
                </c:pt>
                <c:pt idx="1902">
                  <c:v>140</c:v>
                </c:pt>
                <c:pt idx="1903">
                  <c:v>140</c:v>
                </c:pt>
                <c:pt idx="1904">
                  <c:v>140</c:v>
                </c:pt>
                <c:pt idx="1905">
                  <c:v>140</c:v>
                </c:pt>
                <c:pt idx="1906">
                  <c:v>140</c:v>
                </c:pt>
                <c:pt idx="1907">
                  <c:v>140</c:v>
                </c:pt>
                <c:pt idx="1908">
                  <c:v>140</c:v>
                </c:pt>
                <c:pt idx="1909">
                  <c:v>140</c:v>
                </c:pt>
                <c:pt idx="1910">
                  <c:v>140</c:v>
                </c:pt>
              </c:numCache>
            </c:numRef>
          </c:val>
        </c:ser>
        <c:ser>
          <c:idx val="1"/>
          <c:order val="1"/>
          <c:tx>
            <c:strRef>
              <c:f>'АД ВЧД опер'!$E$1</c:f>
              <c:strCache>
                <c:ptCount val="1"/>
                <c:pt idx="0">
                  <c:v>САД</c:v>
                </c:pt>
              </c:strCache>
            </c:strRef>
          </c:tx>
          <c:marker>
            <c:symbol val="none"/>
          </c:marker>
          <c:cat>
            <c:numRef>
              <c:f>'АД ВЧД опер'!$B$2:$B$1912</c:f>
              <c:numCache>
                <c:formatCode>h:mm:ss</c:formatCode>
                <c:ptCount val="1911"/>
                <c:pt idx="0">
                  <c:v>0.44225694444444441</c:v>
                </c:pt>
                <c:pt idx="1">
                  <c:v>0.44231481481481644</c:v>
                </c:pt>
                <c:pt idx="2">
                  <c:v>0.44238425925926123</c:v>
                </c:pt>
                <c:pt idx="3">
                  <c:v>0.44245370370370385</c:v>
                </c:pt>
                <c:pt idx="4">
                  <c:v>0.44251157407407432</c:v>
                </c:pt>
                <c:pt idx="5">
                  <c:v>0.44258101851851767</c:v>
                </c:pt>
                <c:pt idx="6">
                  <c:v>0.44265046296296401</c:v>
                </c:pt>
                <c:pt idx="7">
                  <c:v>0.44270833333333326</c:v>
                </c:pt>
                <c:pt idx="8">
                  <c:v>0.44277777777777788</c:v>
                </c:pt>
                <c:pt idx="9">
                  <c:v>0.44284722222222228</c:v>
                </c:pt>
                <c:pt idx="10">
                  <c:v>0.44290509259259259</c:v>
                </c:pt>
                <c:pt idx="11">
                  <c:v>0.44297453703703732</c:v>
                </c:pt>
                <c:pt idx="12">
                  <c:v>0.4430439814814815</c:v>
                </c:pt>
                <c:pt idx="13">
                  <c:v>0.44311342592592595</c:v>
                </c:pt>
                <c:pt idx="14">
                  <c:v>0.44318287037037146</c:v>
                </c:pt>
                <c:pt idx="15">
                  <c:v>0.44325231481481481</c:v>
                </c:pt>
                <c:pt idx="16">
                  <c:v>0.44331018518518611</c:v>
                </c:pt>
                <c:pt idx="17">
                  <c:v>0.44337962962963068</c:v>
                </c:pt>
                <c:pt idx="18">
                  <c:v>0.44344907407407402</c:v>
                </c:pt>
                <c:pt idx="19">
                  <c:v>0.44351851851851826</c:v>
                </c:pt>
                <c:pt idx="20">
                  <c:v>0.44358796296296454</c:v>
                </c:pt>
                <c:pt idx="21">
                  <c:v>0.44365740740740739</c:v>
                </c:pt>
                <c:pt idx="22">
                  <c:v>0.44371527777777781</c:v>
                </c:pt>
                <c:pt idx="23">
                  <c:v>0.44378472222222232</c:v>
                </c:pt>
                <c:pt idx="24">
                  <c:v>0.44385416666666688</c:v>
                </c:pt>
                <c:pt idx="25">
                  <c:v>0.44392361111111112</c:v>
                </c:pt>
                <c:pt idx="26">
                  <c:v>0.44399305555555529</c:v>
                </c:pt>
                <c:pt idx="27">
                  <c:v>0.44406250000000008</c:v>
                </c:pt>
                <c:pt idx="28">
                  <c:v>0.44412037037037128</c:v>
                </c:pt>
                <c:pt idx="29">
                  <c:v>0.44418981481481584</c:v>
                </c:pt>
                <c:pt idx="30">
                  <c:v>0.44490740740740736</c:v>
                </c:pt>
                <c:pt idx="31">
                  <c:v>0.44496527777777867</c:v>
                </c:pt>
                <c:pt idx="32">
                  <c:v>0.44503472222222235</c:v>
                </c:pt>
                <c:pt idx="33">
                  <c:v>0.4451041666666668</c:v>
                </c:pt>
                <c:pt idx="34">
                  <c:v>0.44517361111111109</c:v>
                </c:pt>
                <c:pt idx="35">
                  <c:v>0.44524305555555455</c:v>
                </c:pt>
                <c:pt idx="36">
                  <c:v>0.44531250000000089</c:v>
                </c:pt>
                <c:pt idx="37">
                  <c:v>0.44537037037037164</c:v>
                </c:pt>
                <c:pt idx="38">
                  <c:v>0.44543981481481482</c:v>
                </c:pt>
                <c:pt idx="39">
                  <c:v>0.44550925925925938</c:v>
                </c:pt>
                <c:pt idx="40">
                  <c:v>0.44557870370370473</c:v>
                </c:pt>
                <c:pt idx="41">
                  <c:v>0.44564814814814813</c:v>
                </c:pt>
                <c:pt idx="42">
                  <c:v>0.44570601851851749</c:v>
                </c:pt>
                <c:pt idx="43">
                  <c:v>0.44577546296296383</c:v>
                </c:pt>
                <c:pt idx="44">
                  <c:v>0.4458449074074084</c:v>
                </c:pt>
                <c:pt idx="45">
                  <c:v>0.44591435185185296</c:v>
                </c:pt>
                <c:pt idx="46">
                  <c:v>0.44598379629629631</c:v>
                </c:pt>
                <c:pt idx="47">
                  <c:v>0.44605324074074071</c:v>
                </c:pt>
                <c:pt idx="48">
                  <c:v>0.44611111111111079</c:v>
                </c:pt>
                <c:pt idx="49">
                  <c:v>0.44618055555555558</c:v>
                </c:pt>
                <c:pt idx="50">
                  <c:v>0.44625000000000004</c:v>
                </c:pt>
                <c:pt idx="51">
                  <c:v>0.44631944444444482</c:v>
                </c:pt>
                <c:pt idx="52">
                  <c:v>0.44638888888889067</c:v>
                </c:pt>
                <c:pt idx="53">
                  <c:v>0.44645833333333335</c:v>
                </c:pt>
                <c:pt idx="54">
                  <c:v>0.44651620370370382</c:v>
                </c:pt>
                <c:pt idx="55">
                  <c:v>0.44658564814814811</c:v>
                </c:pt>
                <c:pt idx="56">
                  <c:v>0.44665509259259223</c:v>
                </c:pt>
                <c:pt idx="57">
                  <c:v>0.44672453703703702</c:v>
                </c:pt>
                <c:pt idx="58">
                  <c:v>0.44678240740740738</c:v>
                </c:pt>
                <c:pt idx="59">
                  <c:v>0.44685185185185272</c:v>
                </c:pt>
                <c:pt idx="60">
                  <c:v>0.44692129629629634</c:v>
                </c:pt>
                <c:pt idx="61">
                  <c:v>0.4469907407407408</c:v>
                </c:pt>
                <c:pt idx="62">
                  <c:v>0.44706018518518531</c:v>
                </c:pt>
                <c:pt idx="63">
                  <c:v>0.44711805555555556</c:v>
                </c:pt>
                <c:pt idx="64">
                  <c:v>0.44718750000000002</c:v>
                </c:pt>
                <c:pt idx="65">
                  <c:v>0.44725694444444447</c:v>
                </c:pt>
                <c:pt idx="66">
                  <c:v>0.44732638888889048</c:v>
                </c:pt>
                <c:pt idx="67">
                  <c:v>0.44739583333333333</c:v>
                </c:pt>
                <c:pt idx="68">
                  <c:v>0.4474537037037038</c:v>
                </c:pt>
                <c:pt idx="69">
                  <c:v>0.44752314814814814</c:v>
                </c:pt>
                <c:pt idx="70">
                  <c:v>0.4475925925925926</c:v>
                </c:pt>
                <c:pt idx="71">
                  <c:v>0.44766203703703705</c:v>
                </c:pt>
                <c:pt idx="72">
                  <c:v>0.44773148148148129</c:v>
                </c:pt>
                <c:pt idx="73">
                  <c:v>0.44778935185185187</c:v>
                </c:pt>
                <c:pt idx="74">
                  <c:v>0.44785879629629632</c:v>
                </c:pt>
                <c:pt idx="75">
                  <c:v>0.44792824074074161</c:v>
                </c:pt>
                <c:pt idx="76">
                  <c:v>0.44814814814814813</c:v>
                </c:pt>
                <c:pt idx="77">
                  <c:v>0.44820601851851755</c:v>
                </c:pt>
                <c:pt idx="78">
                  <c:v>0.44827546296296389</c:v>
                </c:pt>
                <c:pt idx="79">
                  <c:v>0.44834490740740846</c:v>
                </c:pt>
                <c:pt idx="80">
                  <c:v>0.44841435185185291</c:v>
                </c:pt>
                <c:pt idx="81">
                  <c:v>0.44848379629629631</c:v>
                </c:pt>
                <c:pt idx="82">
                  <c:v>0.44855324074074071</c:v>
                </c:pt>
                <c:pt idx="83">
                  <c:v>0.44862268518518605</c:v>
                </c:pt>
                <c:pt idx="84">
                  <c:v>0.44868055555555558</c:v>
                </c:pt>
                <c:pt idx="85">
                  <c:v>0.44874999999999998</c:v>
                </c:pt>
                <c:pt idx="86">
                  <c:v>0.44881944444444488</c:v>
                </c:pt>
                <c:pt idx="87">
                  <c:v>0.44888888888889084</c:v>
                </c:pt>
                <c:pt idx="88">
                  <c:v>0.44895833333333335</c:v>
                </c:pt>
                <c:pt idx="89">
                  <c:v>0.44902777777777902</c:v>
                </c:pt>
                <c:pt idx="90">
                  <c:v>0.44909722222222226</c:v>
                </c:pt>
                <c:pt idx="91">
                  <c:v>0.44916666666666688</c:v>
                </c:pt>
                <c:pt idx="92">
                  <c:v>0.44922453703703707</c:v>
                </c:pt>
                <c:pt idx="93">
                  <c:v>0.44929398148148153</c:v>
                </c:pt>
                <c:pt idx="94">
                  <c:v>0.44936342592592587</c:v>
                </c:pt>
                <c:pt idx="95">
                  <c:v>0.44943287037037088</c:v>
                </c:pt>
                <c:pt idx="96">
                  <c:v>0.44950231481481584</c:v>
                </c:pt>
                <c:pt idx="97">
                  <c:v>0.44957175925926041</c:v>
                </c:pt>
                <c:pt idx="98">
                  <c:v>0.4496412037037037</c:v>
                </c:pt>
                <c:pt idx="99">
                  <c:v>0.44971064814814815</c:v>
                </c:pt>
                <c:pt idx="100">
                  <c:v>0.44978009259259261</c:v>
                </c:pt>
                <c:pt idx="101">
                  <c:v>0.44983796296296408</c:v>
                </c:pt>
                <c:pt idx="102">
                  <c:v>0.44990740740740742</c:v>
                </c:pt>
                <c:pt idx="103">
                  <c:v>0.44997685185185343</c:v>
                </c:pt>
                <c:pt idx="104">
                  <c:v>0.45004629629629633</c:v>
                </c:pt>
                <c:pt idx="105">
                  <c:v>0.45011574074074084</c:v>
                </c:pt>
                <c:pt idx="106">
                  <c:v>0.4501851851851853</c:v>
                </c:pt>
                <c:pt idx="107">
                  <c:v>0.45025462962962981</c:v>
                </c:pt>
                <c:pt idx="108">
                  <c:v>0.45032407407407565</c:v>
                </c:pt>
                <c:pt idx="109">
                  <c:v>0.45039351851851767</c:v>
                </c:pt>
                <c:pt idx="110">
                  <c:v>0.45045138888888886</c:v>
                </c:pt>
                <c:pt idx="111">
                  <c:v>0.45052083333333331</c:v>
                </c:pt>
                <c:pt idx="112">
                  <c:v>0.45059027777777788</c:v>
                </c:pt>
                <c:pt idx="113">
                  <c:v>0.45065972222222228</c:v>
                </c:pt>
                <c:pt idx="114">
                  <c:v>0.45072916666666668</c:v>
                </c:pt>
                <c:pt idx="115">
                  <c:v>0.45079861111111103</c:v>
                </c:pt>
                <c:pt idx="116">
                  <c:v>0.45086805555555581</c:v>
                </c:pt>
                <c:pt idx="117">
                  <c:v>0.45092592592592695</c:v>
                </c:pt>
                <c:pt idx="118">
                  <c:v>0.45099537037037035</c:v>
                </c:pt>
                <c:pt idx="119">
                  <c:v>0.45106481481481603</c:v>
                </c:pt>
                <c:pt idx="120">
                  <c:v>0.45113425925925932</c:v>
                </c:pt>
                <c:pt idx="121">
                  <c:v>0.45120370370370372</c:v>
                </c:pt>
                <c:pt idx="122">
                  <c:v>0.45126157407407402</c:v>
                </c:pt>
                <c:pt idx="123">
                  <c:v>0.45133101851851726</c:v>
                </c:pt>
                <c:pt idx="124">
                  <c:v>0.45140046296296454</c:v>
                </c:pt>
                <c:pt idx="125">
                  <c:v>0.45146990740740828</c:v>
                </c:pt>
                <c:pt idx="126">
                  <c:v>0.45153935185185184</c:v>
                </c:pt>
                <c:pt idx="127">
                  <c:v>0.4516087962962963</c:v>
                </c:pt>
                <c:pt idx="128">
                  <c:v>0.45167824074074081</c:v>
                </c:pt>
                <c:pt idx="129">
                  <c:v>0.45174768518518515</c:v>
                </c:pt>
                <c:pt idx="130">
                  <c:v>0.45180555555555557</c:v>
                </c:pt>
                <c:pt idx="131">
                  <c:v>0.45187500000000008</c:v>
                </c:pt>
                <c:pt idx="132">
                  <c:v>0.45194444444444448</c:v>
                </c:pt>
                <c:pt idx="133">
                  <c:v>0.45201388888888888</c:v>
                </c:pt>
                <c:pt idx="134">
                  <c:v>0.45208333333333334</c:v>
                </c:pt>
                <c:pt idx="135">
                  <c:v>0.45215277777777896</c:v>
                </c:pt>
                <c:pt idx="136">
                  <c:v>0.4522106481481481</c:v>
                </c:pt>
                <c:pt idx="137">
                  <c:v>0.45228009259259255</c:v>
                </c:pt>
                <c:pt idx="138">
                  <c:v>0.45234953703703701</c:v>
                </c:pt>
                <c:pt idx="139">
                  <c:v>0.45241898148148257</c:v>
                </c:pt>
                <c:pt idx="140">
                  <c:v>0.45248842592592725</c:v>
                </c:pt>
                <c:pt idx="141">
                  <c:v>0.45255787037037037</c:v>
                </c:pt>
                <c:pt idx="142">
                  <c:v>0.45262731481481538</c:v>
                </c:pt>
                <c:pt idx="143">
                  <c:v>0.4526851851851853</c:v>
                </c:pt>
                <c:pt idx="144">
                  <c:v>0.45275462962962981</c:v>
                </c:pt>
                <c:pt idx="145">
                  <c:v>0.45282407407407566</c:v>
                </c:pt>
                <c:pt idx="146">
                  <c:v>0.45289351851851761</c:v>
                </c:pt>
                <c:pt idx="147">
                  <c:v>0.45296296296296495</c:v>
                </c:pt>
                <c:pt idx="148">
                  <c:v>0.45303240740740741</c:v>
                </c:pt>
                <c:pt idx="149">
                  <c:v>0.45310185185185187</c:v>
                </c:pt>
                <c:pt idx="150">
                  <c:v>0.45315972222222217</c:v>
                </c:pt>
                <c:pt idx="151">
                  <c:v>0.45322916666666668</c:v>
                </c:pt>
                <c:pt idx="152">
                  <c:v>0.45329861111111103</c:v>
                </c:pt>
                <c:pt idx="153">
                  <c:v>0.45336805555555582</c:v>
                </c:pt>
                <c:pt idx="154">
                  <c:v>0.45343750000000005</c:v>
                </c:pt>
                <c:pt idx="155">
                  <c:v>0.45350694444444545</c:v>
                </c:pt>
                <c:pt idx="156">
                  <c:v>0.45356481481481603</c:v>
                </c:pt>
                <c:pt idx="157">
                  <c:v>0.45363425925925932</c:v>
                </c:pt>
                <c:pt idx="158">
                  <c:v>0.45370370370370372</c:v>
                </c:pt>
                <c:pt idx="159">
                  <c:v>0.45377314814814779</c:v>
                </c:pt>
                <c:pt idx="160">
                  <c:v>0.45384259259259258</c:v>
                </c:pt>
                <c:pt idx="161">
                  <c:v>0.45391203703703731</c:v>
                </c:pt>
                <c:pt idx="162">
                  <c:v>0.45398148148148182</c:v>
                </c:pt>
                <c:pt idx="163">
                  <c:v>0.4540393518518519</c:v>
                </c:pt>
                <c:pt idx="164">
                  <c:v>0.4541087962962963</c:v>
                </c:pt>
                <c:pt idx="165">
                  <c:v>0.45417824074074081</c:v>
                </c:pt>
                <c:pt idx="166">
                  <c:v>0.45424768518518516</c:v>
                </c:pt>
                <c:pt idx="167">
                  <c:v>0.4543171296296305</c:v>
                </c:pt>
                <c:pt idx="168">
                  <c:v>0.45438657407407607</c:v>
                </c:pt>
                <c:pt idx="169">
                  <c:v>0.45445601851851825</c:v>
                </c:pt>
                <c:pt idx="170">
                  <c:v>0.45452546296296437</c:v>
                </c:pt>
                <c:pt idx="171">
                  <c:v>0.45459490740740738</c:v>
                </c:pt>
                <c:pt idx="172">
                  <c:v>0.45466435185185272</c:v>
                </c:pt>
                <c:pt idx="173">
                  <c:v>0.45472222222222231</c:v>
                </c:pt>
                <c:pt idx="174">
                  <c:v>0.45479166666666665</c:v>
                </c:pt>
                <c:pt idx="175">
                  <c:v>0.4548611111111111</c:v>
                </c:pt>
                <c:pt idx="176">
                  <c:v>0.45493055555555556</c:v>
                </c:pt>
                <c:pt idx="177">
                  <c:v>0.45500000000000002</c:v>
                </c:pt>
                <c:pt idx="178">
                  <c:v>0.45506944444444447</c:v>
                </c:pt>
                <c:pt idx="179">
                  <c:v>0.45513888888888898</c:v>
                </c:pt>
                <c:pt idx="180">
                  <c:v>0.45519675925926023</c:v>
                </c:pt>
                <c:pt idx="181">
                  <c:v>0.4552662037037038</c:v>
                </c:pt>
                <c:pt idx="182">
                  <c:v>0.45533564814814814</c:v>
                </c:pt>
                <c:pt idx="183">
                  <c:v>0.4554050925925926</c:v>
                </c:pt>
                <c:pt idx="184">
                  <c:v>0.45547453703703794</c:v>
                </c:pt>
                <c:pt idx="185">
                  <c:v>0.45554398148148145</c:v>
                </c:pt>
                <c:pt idx="186">
                  <c:v>0.45561342592592591</c:v>
                </c:pt>
                <c:pt idx="187">
                  <c:v>0.45567129629629627</c:v>
                </c:pt>
                <c:pt idx="188">
                  <c:v>0.45574074074074072</c:v>
                </c:pt>
                <c:pt idx="189">
                  <c:v>0.45587962962963086</c:v>
                </c:pt>
                <c:pt idx="190">
                  <c:v>0.45594907407407431</c:v>
                </c:pt>
                <c:pt idx="191">
                  <c:v>0.45601851851851855</c:v>
                </c:pt>
                <c:pt idx="192">
                  <c:v>0.45608796296296478</c:v>
                </c:pt>
                <c:pt idx="193">
                  <c:v>0.45615740740740746</c:v>
                </c:pt>
                <c:pt idx="194">
                  <c:v>0.45621527777777782</c:v>
                </c:pt>
                <c:pt idx="195">
                  <c:v>0.45628472222222238</c:v>
                </c:pt>
                <c:pt idx="196">
                  <c:v>0.45635416666666767</c:v>
                </c:pt>
                <c:pt idx="197">
                  <c:v>0.45642361111111118</c:v>
                </c:pt>
                <c:pt idx="198">
                  <c:v>0.45649305555555553</c:v>
                </c:pt>
                <c:pt idx="199">
                  <c:v>0.45656250000000032</c:v>
                </c:pt>
                <c:pt idx="200">
                  <c:v>0.45663194444444444</c:v>
                </c:pt>
                <c:pt idx="201">
                  <c:v>0.45670138888888889</c:v>
                </c:pt>
                <c:pt idx="202">
                  <c:v>0.45680555555555552</c:v>
                </c:pt>
                <c:pt idx="203">
                  <c:v>0.45687500000000031</c:v>
                </c:pt>
                <c:pt idx="204">
                  <c:v>0.45694444444444482</c:v>
                </c:pt>
                <c:pt idx="205">
                  <c:v>0.45701388888888977</c:v>
                </c:pt>
                <c:pt idx="206">
                  <c:v>0.45707175925926041</c:v>
                </c:pt>
                <c:pt idx="207">
                  <c:v>0.4571412037037037</c:v>
                </c:pt>
                <c:pt idx="208">
                  <c:v>0.45721064814814816</c:v>
                </c:pt>
                <c:pt idx="209">
                  <c:v>0.45728009259259261</c:v>
                </c:pt>
                <c:pt idx="210">
                  <c:v>0.45734953703703707</c:v>
                </c:pt>
                <c:pt idx="211">
                  <c:v>0.45741898148148258</c:v>
                </c:pt>
                <c:pt idx="212">
                  <c:v>0.45748842592592726</c:v>
                </c:pt>
                <c:pt idx="213">
                  <c:v>0.45754629629629634</c:v>
                </c:pt>
                <c:pt idx="214">
                  <c:v>0.4576157407407408</c:v>
                </c:pt>
                <c:pt idx="215">
                  <c:v>0.45768518518518531</c:v>
                </c:pt>
                <c:pt idx="216">
                  <c:v>0.45775462962962982</c:v>
                </c:pt>
                <c:pt idx="217">
                  <c:v>0.45782407407407566</c:v>
                </c:pt>
                <c:pt idx="218">
                  <c:v>0.45789351851851823</c:v>
                </c:pt>
                <c:pt idx="219">
                  <c:v>0.45796296296296496</c:v>
                </c:pt>
                <c:pt idx="220">
                  <c:v>0.45802083333333332</c:v>
                </c:pt>
                <c:pt idx="221">
                  <c:v>0.45809027777777866</c:v>
                </c:pt>
                <c:pt idx="222">
                  <c:v>0.45815972222222234</c:v>
                </c:pt>
                <c:pt idx="223">
                  <c:v>0.4582291666666668</c:v>
                </c:pt>
                <c:pt idx="224">
                  <c:v>0.45829861111111114</c:v>
                </c:pt>
                <c:pt idx="225">
                  <c:v>0.45836805555555582</c:v>
                </c:pt>
                <c:pt idx="226">
                  <c:v>0.4584375</c:v>
                </c:pt>
                <c:pt idx="227">
                  <c:v>0.45850694444444545</c:v>
                </c:pt>
                <c:pt idx="228">
                  <c:v>0.45856481481481626</c:v>
                </c:pt>
                <c:pt idx="229">
                  <c:v>0.45863425925925932</c:v>
                </c:pt>
                <c:pt idx="230">
                  <c:v>0.45870370370370367</c:v>
                </c:pt>
                <c:pt idx="231">
                  <c:v>0.45877314814814779</c:v>
                </c:pt>
                <c:pt idx="232">
                  <c:v>0.45884259259259258</c:v>
                </c:pt>
                <c:pt idx="233">
                  <c:v>0.45891203703703731</c:v>
                </c:pt>
                <c:pt idx="234">
                  <c:v>0.45898148148148182</c:v>
                </c:pt>
                <c:pt idx="235">
                  <c:v>0.45905092592592678</c:v>
                </c:pt>
                <c:pt idx="236">
                  <c:v>0.45912037037037134</c:v>
                </c:pt>
                <c:pt idx="237">
                  <c:v>0.45917824074074082</c:v>
                </c:pt>
                <c:pt idx="238">
                  <c:v>0.45924768518518522</c:v>
                </c:pt>
                <c:pt idx="239">
                  <c:v>0.45931712962963062</c:v>
                </c:pt>
                <c:pt idx="240">
                  <c:v>0.45938657407407607</c:v>
                </c:pt>
                <c:pt idx="241">
                  <c:v>0.45945601851851853</c:v>
                </c:pt>
                <c:pt idx="242">
                  <c:v>0.45952546296296454</c:v>
                </c:pt>
                <c:pt idx="243">
                  <c:v>0.45959490740740788</c:v>
                </c:pt>
                <c:pt idx="244">
                  <c:v>0.45966435185185289</c:v>
                </c:pt>
                <c:pt idx="245">
                  <c:v>0.45972222222222231</c:v>
                </c:pt>
                <c:pt idx="246">
                  <c:v>0.45979166666666665</c:v>
                </c:pt>
                <c:pt idx="247">
                  <c:v>0.45986111111111111</c:v>
                </c:pt>
                <c:pt idx="248">
                  <c:v>0.45993055555555556</c:v>
                </c:pt>
                <c:pt idx="249">
                  <c:v>0.46</c:v>
                </c:pt>
                <c:pt idx="250">
                  <c:v>0.46006944444444442</c:v>
                </c:pt>
                <c:pt idx="251">
                  <c:v>0.46013888888888888</c:v>
                </c:pt>
                <c:pt idx="252">
                  <c:v>0.46020833333333333</c:v>
                </c:pt>
                <c:pt idx="253">
                  <c:v>0.4602662037037038</c:v>
                </c:pt>
                <c:pt idx="254">
                  <c:v>0.46033564814814815</c:v>
                </c:pt>
                <c:pt idx="255">
                  <c:v>0.4604050925925926</c:v>
                </c:pt>
                <c:pt idx="256">
                  <c:v>0.46047453703703795</c:v>
                </c:pt>
                <c:pt idx="257">
                  <c:v>0.46054398148148151</c:v>
                </c:pt>
                <c:pt idx="258">
                  <c:v>0.46061342592592597</c:v>
                </c:pt>
                <c:pt idx="259">
                  <c:v>0.46068287037037176</c:v>
                </c:pt>
                <c:pt idx="260">
                  <c:v>0.46075231481481482</c:v>
                </c:pt>
                <c:pt idx="261">
                  <c:v>0.46081018518518635</c:v>
                </c:pt>
                <c:pt idx="262">
                  <c:v>0.46087962962963097</c:v>
                </c:pt>
                <c:pt idx="263">
                  <c:v>0.46094907407407432</c:v>
                </c:pt>
                <c:pt idx="264">
                  <c:v>0.46101851851851849</c:v>
                </c:pt>
                <c:pt idx="265">
                  <c:v>0.46108796296296489</c:v>
                </c:pt>
                <c:pt idx="266">
                  <c:v>0.4611574074074074</c:v>
                </c:pt>
                <c:pt idx="267">
                  <c:v>0.46121527777777782</c:v>
                </c:pt>
                <c:pt idx="268">
                  <c:v>0.46128472222222311</c:v>
                </c:pt>
                <c:pt idx="269">
                  <c:v>0.46135416666666768</c:v>
                </c:pt>
                <c:pt idx="270">
                  <c:v>0.4614236111111113</c:v>
                </c:pt>
                <c:pt idx="271">
                  <c:v>0.46149305555555559</c:v>
                </c:pt>
                <c:pt idx="272">
                  <c:v>0.46155092592592684</c:v>
                </c:pt>
                <c:pt idx="273">
                  <c:v>0.4616203703703714</c:v>
                </c:pt>
                <c:pt idx="274">
                  <c:v>0.46168981481481591</c:v>
                </c:pt>
                <c:pt idx="275">
                  <c:v>0.46174768518518516</c:v>
                </c:pt>
                <c:pt idx="276">
                  <c:v>0.46181712962963062</c:v>
                </c:pt>
                <c:pt idx="277">
                  <c:v>0.46188657407407602</c:v>
                </c:pt>
                <c:pt idx="278">
                  <c:v>0.46194444444444482</c:v>
                </c:pt>
                <c:pt idx="279">
                  <c:v>0.46201388888888978</c:v>
                </c:pt>
                <c:pt idx="280">
                  <c:v>0.46208333333333335</c:v>
                </c:pt>
                <c:pt idx="281">
                  <c:v>0.46215277777777891</c:v>
                </c:pt>
                <c:pt idx="282">
                  <c:v>0.46221064814814811</c:v>
                </c:pt>
                <c:pt idx="283">
                  <c:v>0.46228009259259256</c:v>
                </c:pt>
                <c:pt idx="284">
                  <c:v>0.46234953703703702</c:v>
                </c:pt>
                <c:pt idx="285">
                  <c:v>0.46241898148148286</c:v>
                </c:pt>
                <c:pt idx="286">
                  <c:v>0.46247685185185361</c:v>
                </c:pt>
                <c:pt idx="287">
                  <c:v>0.46254629629629634</c:v>
                </c:pt>
                <c:pt idx="288">
                  <c:v>0.4626157407407408</c:v>
                </c:pt>
                <c:pt idx="289">
                  <c:v>0.46268518518518531</c:v>
                </c:pt>
                <c:pt idx="290">
                  <c:v>0.46274305555555523</c:v>
                </c:pt>
                <c:pt idx="291">
                  <c:v>0.46281250000000113</c:v>
                </c:pt>
                <c:pt idx="292">
                  <c:v>0.46288194444444586</c:v>
                </c:pt>
                <c:pt idx="293">
                  <c:v>0.46302083333333338</c:v>
                </c:pt>
                <c:pt idx="294">
                  <c:v>0.46309027777777872</c:v>
                </c:pt>
                <c:pt idx="295">
                  <c:v>0.46315972222222218</c:v>
                </c:pt>
                <c:pt idx="296">
                  <c:v>0.4632175925925926</c:v>
                </c:pt>
                <c:pt idx="297">
                  <c:v>0.46328703703703705</c:v>
                </c:pt>
                <c:pt idx="298">
                  <c:v>0.46335648148148245</c:v>
                </c:pt>
                <c:pt idx="299">
                  <c:v>0.46342592592592702</c:v>
                </c:pt>
                <c:pt idx="300">
                  <c:v>0.46348379629629632</c:v>
                </c:pt>
                <c:pt idx="301">
                  <c:v>0.46355324074074072</c:v>
                </c:pt>
                <c:pt idx="302">
                  <c:v>0.46362268518518618</c:v>
                </c:pt>
                <c:pt idx="303">
                  <c:v>0.4636921296296298</c:v>
                </c:pt>
                <c:pt idx="304">
                  <c:v>0.46375000000000005</c:v>
                </c:pt>
                <c:pt idx="305">
                  <c:v>0.46381944444444539</c:v>
                </c:pt>
                <c:pt idx="306">
                  <c:v>0.46388888888889079</c:v>
                </c:pt>
                <c:pt idx="307">
                  <c:v>0.46395833333333331</c:v>
                </c:pt>
                <c:pt idx="308">
                  <c:v>0.46402777777777937</c:v>
                </c:pt>
                <c:pt idx="309">
                  <c:v>0.46408564814814812</c:v>
                </c:pt>
                <c:pt idx="310">
                  <c:v>0.46415509259259224</c:v>
                </c:pt>
                <c:pt idx="311">
                  <c:v>0.46422453703703731</c:v>
                </c:pt>
                <c:pt idx="312">
                  <c:v>0.46429398148148149</c:v>
                </c:pt>
                <c:pt idx="313">
                  <c:v>0.46435185185185296</c:v>
                </c:pt>
                <c:pt idx="314">
                  <c:v>0.4644212962962963</c:v>
                </c:pt>
                <c:pt idx="315">
                  <c:v>0.46449074074074082</c:v>
                </c:pt>
                <c:pt idx="316">
                  <c:v>0.46456018518518538</c:v>
                </c:pt>
                <c:pt idx="317">
                  <c:v>0.46461805555555552</c:v>
                </c:pt>
                <c:pt idx="318">
                  <c:v>0.46468750000000031</c:v>
                </c:pt>
                <c:pt idx="319">
                  <c:v>0.46475694444444482</c:v>
                </c:pt>
                <c:pt idx="320">
                  <c:v>0.46482638888889066</c:v>
                </c:pt>
                <c:pt idx="321">
                  <c:v>0.4648842592592613</c:v>
                </c:pt>
                <c:pt idx="322">
                  <c:v>0.46495370370370381</c:v>
                </c:pt>
                <c:pt idx="323">
                  <c:v>0.46502314814814816</c:v>
                </c:pt>
                <c:pt idx="324">
                  <c:v>0.46509259259259261</c:v>
                </c:pt>
                <c:pt idx="325">
                  <c:v>0.46515046296296436</c:v>
                </c:pt>
                <c:pt idx="326">
                  <c:v>0.46521990740740748</c:v>
                </c:pt>
                <c:pt idx="327">
                  <c:v>0.46528935185185188</c:v>
                </c:pt>
                <c:pt idx="328">
                  <c:v>0.46535879629629734</c:v>
                </c:pt>
                <c:pt idx="329">
                  <c:v>0.46541666666666798</c:v>
                </c:pt>
                <c:pt idx="330">
                  <c:v>0.46548611111111132</c:v>
                </c:pt>
                <c:pt idx="331">
                  <c:v>0.46555555555555556</c:v>
                </c:pt>
                <c:pt idx="332">
                  <c:v>0.46562500000000001</c:v>
                </c:pt>
                <c:pt idx="333">
                  <c:v>0.46569444444444441</c:v>
                </c:pt>
                <c:pt idx="334">
                  <c:v>0.46576388888888887</c:v>
                </c:pt>
                <c:pt idx="335">
                  <c:v>0.46582175925926123</c:v>
                </c:pt>
                <c:pt idx="336">
                  <c:v>0.46589120370370385</c:v>
                </c:pt>
                <c:pt idx="337">
                  <c:v>0.4659606481481483</c:v>
                </c:pt>
                <c:pt idx="338">
                  <c:v>0.46603009259259259</c:v>
                </c:pt>
                <c:pt idx="339">
                  <c:v>0.46609953703703705</c:v>
                </c:pt>
                <c:pt idx="340">
                  <c:v>0.4661689814814825</c:v>
                </c:pt>
                <c:pt idx="341">
                  <c:v>0.46622685185185303</c:v>
                </c:pt>
                <c:pt idx="342">
                  <c:v>0.46629629629629626</c:v>
                </c:pt>
                <c:pt idx="343">
                  <c:v>0.46636574074074161</c:v>
                </c:pt>
                <c:pt idx="344">
                  <c:v>0.46643518518518517</c:v>
                </c:pt>
                <c:pt idx="345">
                  <c:v>0.46650462962963085</c:v>
                </c:pt>
                <c:pt idx="346">
                  <c:v>0.46656250000000032</c:v>
                </c:pt>
                <c:pt idx="347">
                  <c:v>0.46663194444444445</c:v>
                </c:pt>
                <c:pt idx="348">
                  <c:v>0.4667013888888889</c:v>
                </c:pt>
                <c:pt idx="349">
                  <c:v>0.46677083333333336</c:v>
                </c:pt>
                <c:pt idx="350">
                  <c:v>0.46684027777777903</c:v>
                </c:pt>
                <c:pt idx="351">
                  <c:v>0.46689814814814817</c:v>
                </c:pt>
                <c:pt idx="352">
                  <c:v>0.46696759259259268</c:v>
                </c:pt>
                <c:pt idx="353">
                  <c:v>0.46703703703703703</c:v>
                </c:pt>
                <c:pt idx="354">
                  <c:v>0.46710648148148148</c:v>
                </c:pt>
                <c:pt idx="355">
                  <c:v>0.46716435185185284</c:v>
                </c:pt>
                <c:pt idx="356">
                  <c:v>0.46723379629629624</c:v>
                </c:pt>
                <c:pt idx="357">
                  <c:v>0.46730324074074081</c:v>
                </c:pt>
                <c:pt idx="358">
                  <c:v>0.46737268518518676</c:v>
                </c:pt>
                <c:pt idx="359">
                  <c:v>0.46743055555555557</c:v>
                </c:pt>
                <c:pt idx="360">
                  <c:v>0.46750000000000008</c:v>
                </c:pt>
                <c:pt idx="361">
                  <c:v>0.46756944444444448</c:v>
                </c:pt>
                <c:pt idx="362">
                  <c:v>0.46763888888888888</c:v>
                </c:pt>
                <c:pt idx="363">
                  <c:v>0.46769675925926041</c:v>
                </c:pt>
                <c:pt idx="364">
                  <c:v>0.46776620370370381</c:v>
                </c:pt>
                <c:pt idx="365">
                  <c:v>0.4678356481481481</c:v>
                </c:pt>
                <c:pt idx="366">
                  <c:v>0.46790509259259255</c:v>
                </c:pt>
                <c:pt idx="367">
                  <c:v>0.46796296296296497</c:v>
                </c:pt>
                <c:pt idx="368">
                  <c:v>0.46803240740740742</c:v>
                </c:pt>
                <c:pt idx="369">
                  <c:v>0.46810185185185182</c:v>
                </c:pt>
                <c:pt idx="370">
                  <c:v>0.4681597222222223</c:v>
                </c:pt>
                <c:pt idx="371">
                  <c:v>0.46822916666666681</c:v>
                </c:pt>
                <c:pt idx="372">
                  <c:v>0.4682986111111111</c:v>
                </c:pt>
                <c:pt idx="373">
                  <c:v>0.46835648148148251</c:v>
                </c:pt>
                <c:pt idx="374">
                  <c:v>0.46842592592592708</c:v>
                </c:pt>
                <c:pt idx="375">
                  <c:v>0.46849537037037042</c:v>
                </c:pt>
                <c:pt idx="376">
                  <c:v>0.46856481481481638</c:v>
                </c:pt>
                <c:pt idx="377">
                  <c:v>0.46862268518518635</c:v>
                </c:pt>
                <c:pt idx="378">
                  <c:v>0.46869212962962981</c:v>
                </c:pt>
                <c:pt idx="379">
                  <c:v>0.46876157407407432</c:v>
                </c:pt>
                <c:pt idx="380">
                  <c:v>0.46883101851851749</c:v>
                </c:pt>
                <c:pt idx="381">
                  <c:v>0.46888888888889091</c:v>
                </c:pt>
                <c:pt idx="382">
                  <c:v>0.46895833333333337</c:v>
                </c:pt>
                <c:pt idx="383">
                  <c:v>0.46902777777777938</c:v>
                </c:pt>
                <c:pt idx="384">
                  <c:v>0.46908564814814818</c:v>
                </c:pt>
                <c:pt idx="385">
                  <c:v>0.46915509259259264</c:v>
                </c:pt>
                <c:pt idx="386">
                  <c:v>0.46922453703703698</c:v>
                </c:pt>
                <c:pt idx="387">
                  <c:v>0.46929398148148144</c:v>
                </c:pt>
                <c:pt idx="388">
                  <c:v>0.46936342592592684</c:v>
                </c:pt>
                <c:pt idx="389">
                  <c:v>0.46942129629629631</c:v>
                </c:pt>
                <c:pt idx="390">
                  <c:v>0.46949074074074082</c:v>
                </c:pt>
                <c:pt idx="391">
                  <c:v>0.46956018518518605</c:v>
                </c:pt>
                <c:pt idx="392">
                  <c:v>0.46962962962963062</c:v>
                </c:pt>
                <c:pt idx="393">
                  <c:v>0.46968750000000031</c:v>
                </c:pt>
                <c:pt idx="394">
                  <c:v>0.46975694444444482</c:v>
                </c:pt>
                <c:pt idx="395">
                  <c:v>0.46982638888889067</c:v>
                </c:pt>
                <c:pt idx="396">
                  <c:v>0.46989583333333335</c:v>
                </c:pt>
                <c:pt idx="397">
                  <c:v>0.46995370370370382</c:v>
                </c:pt>
                <c:pt idx="398">
                  <c:v>0.47002314814814811</c:v>
                </c:pt>
                <c:pt idx="399">
                  <c:v>0.47009259259259256</c:v>
                </c:pt>
                <c:pt idx="400">
                  <c:v>0.47016203703703702</c:v>
                </c:pt>
                <c:pt idx="401">
                  <c:v>0.47021990740740738</c:v>
                </c:pt>
                <c:pt idx="402">
                  <c:v>0.47028935185185272</c:v>
                </c:pt>
                <c:pt idx="403">
                  <c:v>0.47035879629629734</c:v>
                </c:pt>
                <c:pt idx="404">
                  <c:v>0.47042824074074191</c:v>
                </c:pt>
                <c:pt idx="405">
                  <c:v>0.47048611111111138</c:v>
                </c:pt>
                <c:pt idx="406">
                  <c:v>0.47055555555555556</c:v>
                </c:pt>
                <c:pt idx="407">
                  <c:v>0.47062500000000002</c:v>
                </c:pt>
                <c:pt idx="408">
                  <c:v>0.47068287037037188</c:v>
                </c:pt>
                <c:pt idx="409">
                  <c:v>0.47075231481481566</c:v>
                </c:pt>
                <c:pt idx="410">
                  <c:v>0.47082175925926123</c:v>
                </c:pt>
                <c:pt idx="411">
                  <c:v>0.4708912037037038</c:v>
                </c:pt>
                <c:pt idx="412">
                  <c:v>0.47094907407407438</c:v>
                </c:pt>
                <c:pt idx="413">
                  <c:v>0.4710185185185185</c:v>
                </c:pt>
                <c:pt idx="414">
                  <c:v>0.47108796296296496</c:v>
                </c:pt>
                <c:pt idx="415">
                  <c:v>0.47115740740740741</c:v>
                </c:pt>
                <c:pt idx="416">
                  <c:v>0.47121527777777866</c:v>
                </c:pt>
                <c:pt idx="417">
                  <c:v>0.47128472222222323</c:v>
                </c:pt>
                <c:pt idx="418">
                  <c:v>0.47135416666666785</c:v>
                </c:pt>
                <c:pt idx="419">
                  <c:v>0.47142361111111131</c:v>
                </c:pt>
                <c:pt idx="420">
                  <c:v>0.4714930555555556</c:v>
                </c:pt>
                <c:pt idx="421">
                  <c:v>0.4715509259259269</c:v>
                </c:pt>
                <c:pt idx="422">
                  <c:v>0.47162037037037147</c:v>
                </c:pt>
                <c:pt idx="423">
                  <c:v>0.47168981481481603</c:v>
                </c:pt>
                <c:pt idx="424">
                  <c:v>0.47174768518518517</c:v>
                </c:pt>
                <c:pt idx="425">
                  <c:v>0.47181712962963085</c:v>
                </c:pt>
                <c:pt idx="426">
                  <c:v>0.47188657407407608</c:v>
                </c:pt>
                <c:pt idx="427">
                  <c:v>0.47195601851851854</c:v>
                </c:pt>
                <c:pt idx="428">
                  <c:v>0.4720138888888899</c:v>
                </c:pt>
                <c:pt idx="429">
                  <c:v>0.47208333333333335</c:v>
                </c:pt>
                <c:pt idx="430">
                  <c:v>0.47215277777777903</c:v>
                </c:pt>
                <c:pt idx="431">
                  <c:v>0.47222222222222232</c:v>
                </c:pt>
                <c:pt idx="432">
                  <c:v>0.47228009259259257</c:v>
                </c:pt>
                <c:pt idx="433">
                  <c:v>0.47234953703703708</c:v>
                </c:pt>
                <c:pt idx="434">
                  <c:v>0.47241898148148298</c:v>
                </c:pt>
                <c:pt idx="435">
                  <c:v>0.47248842592592755</c:v>
                </c:pt>
                <c:pt idx="436">
                  <c:v>0.47255787037037128</c:v>
                </c:pt>
                <c:pt idx="437">
                  <c:v>0.47261574074074081</c:v>
                </c:pt>
                <c:pt idx="438">
                  <c:v>0.47268518518518532</c:v>
                </c:pt>
                <c:pt idx="439">
                  <c:v>0.47275462962963055</c:v>
                </c:pt>
                <c:pt idx="440">
                  <c:v>0.47282407407407601</c:v>
                </c:pt>
                <c:pt idx="441">
                  <c:v>0.47289351851851824</c:v>
                </c:pt>
                <c:pt idx="442">
                  <c:v>0.47295138888888932</c:v>
                </c:pt>
                <c:pt idx="443">
                  <c:v>0.47302083333333417</c:v>
                </c:pt>
                <c:pt idx="444">
                  <c:v>0.47309027777777873</c:v>
                </c:pt>
                <c:pt idx="445">
                  <c:v>0.4731597222222223</c:v>
                </c:pt>
                <c:pt idx="446">
                  <c:v>0.47322916666666681</c:v>
                </c:pt>
                <c:pt idx="447">
                  <c:v>0.47328703703703701</c:v>
                </c:pt>
                <c:pt idx="448">
                  <c:v>0.47335648148148257</c:v>
                </c:pt>
                <c:pt idx="449">
                  <c:v>0.47342592592592725</c:v>
                </c:pt>
                <c:pt idx="450">
                  <c:v>0.47348379629629722</c:v>
                </c:pt>
                <c:pt idx="451">
                  <c:v>0.47355324074074084</c:v>
                </c:pt>
                <c:pt idx="452">
                  <c:v>0.47362268518518635</c:v>
                </c:pt>
                <c:pt idx="453">
                  <c:v>0.47368055555555588</c:v>
                </c:pt>
                <c:pt idx="454">
                  <c:v>0.47375</c:v>
                </c:pt>
                <c:pt idx="455">
                  <c:v>0.47381944444444551</c:v>
                </c:pt>
                <c:pt idx="456">
                  <c:v>0.47388888888889086</c:v>
                </c:pt>
                <c:pt idx="457">
                  <c:v>0.47394675925926105</c:v>
                </c:pt>
                <c:pt idx="458">
                  <c:v>0.47401620370370467</c:v>
                </c:pt>
                <c:pt idx="459">
                  <c:v>0.4740856481481483</c:v>
                </c:pt>
                <c:pt idx="460">
                  <c:v>0.47414351851851755</c:v>
                </c:pt>
                <c:pt idx="461">
                  <c:v>0.47421296296296472</c:v>
                </c:pt>
                <c:pt idx="462">
                  <c:v>0.4742824074074084</c:v>
                </c:pt>
                <c:pt idx="463">
                  <c:v>0.47434027777777937</c:v>
                </c:pt>
                <c:pt idx="464">
                  <c:v>0.47440972222222288</c:v>
                </c:pt>
                <c:pt idx="465">
                  <c:v>0.47447916666666762</c:v>
                </c:pt>
                <c:pt idx="466">
                  <c:v>0.47454861111111107</c:v>
                </c:pt>
                <c:pt idx="467">
                  <c:v>0.47460648148148182</c:v>
                </c:pt>
                <c:pt idx="468">
                  <c:v>0.47467592592592683</c:v>
                </c:pt>
                <c:pt idx="469">
                  <c:v>0.47474537037037035</c:v>
                </c:pt>
                <c:pt idx="470">
                  <c:v>0.47480324074074082</c:v>
                </c:pt>
                <c:pt idx="471">
                  <c:v>0.47487268518518688</c:v>
                </c:pt>
                <c:pt idx="472">
                  <c:v>0.47494212962963062</c:v>
                </c:pt>
                <c:pt idx="473">
                  <c:v>0.47500000000000031</c:v>
                </c:pt>
                <c:pt idx="474">
                  <c:v>0.47506944444444482</c:v>
                </c:pt>
                <c:pt idx="475">
                  <c:v>0.47513888888888972</c:v>
                </c:pt>
                <c:pt idx="476">
                  <c:v>0.47520833333333334</c:v>
                </c:pt>
                <c:pt idx="477">
                  <c:v>0.47526620370370382</c:v>
                </c:pt>
                <c:pt idx="478">
                  <c:v>0.47533564814814816</c:v>
                </c:pt>
                <c:pt idx="479">
                  <c:v>0.47540509259259256</c:v>
                </c:pt>
                <c:pt idx="480">
                  <c:v>0.47546296296296525</c:v>
                </c:pt>
                <c:pt idx="481">
                  <c:v>0.47553240740740782</c:v>
                </c:pt>
                <c:pt idx="482">
                  <c:v>0.47560185185185277</c:v>
                </c:pt>
                <c:pt idx="483">
                  <c:v>0.47567129629629634</c:v>
                </c:pt>
                <c:pt idx="484">
                  <c:v>0.47572916666666681</c:v>
                </c:pt>
                <c:pt idx="485">
                  <c:v>0.47579861111111116</c:v>
                </c:pt>
                <c:pt idx="486">
                  <c:v>0.47586805555555639</c:v>
                </c:pt>
                <c:pt idx="487">
                  <c:v>0.47592592592592725</c:v>
                </c:pt>
                <c:pt idx="488">
                  <c:v>0.47599537037037037</c:v>
                </c:pt>
                <c:pt idx="489">
                  <c:v>0.47606481481481644</c:v>
                </c:pt>
                <c:pt idx="490">
                  <c:v>0.47612268518518636</c:v>
                </c:pt>
                <c:pt idx="491">
                  <c:v>0.47619212962962981</c:v>
                </c:pt>
                <c:pt idx="492">
                  <c:v>0.47626157407407432</c:v>
                </c:pt>
                <c:pt idx="493">
                  <c:v>0.47631944444444557</c:v>
                </c:pt>
                <c:pt idx="494">
                  <c:v>0.47638888888889097</c:v>
                </c:pt>
                <c:pt idx="495">
                  <c:v>0.47645833333333337</c:v>
                </c:pt>
                <c:pt idx="496">
                  <c:v>0.47652777777777944</c:v>
                </c:pt>
                <c:pt idx="497">
                  <c:v>0.4765856481481483</c:v>
                </c:pt>
                <c:pt idx="498">
                  <c:v>0.47665509259259259</c:v>
                </c:pt>
                <c:pt idx="499">
                  <c:v>0.47672453703703732</c:v>
                </c:pt>
                <c:pt idx="500">
                  <c:v>0.4767939814814815</c:v>
                </c:pt>
                <c:pt idx="501">
                  <c:v>0.47685185185185314</c:v>
                </c:pt>
                <c:pt idx="502">
                  <c:v>0.47692129629629632</c:v>
                </c:pt>
                <c:pt idx="503">
                  <c:v>0.47699074074074088</c:v>
                </c:pt>
                <c:pt idx="504">
                  <c:v>0.47706018518518617</c:v>
                </c:pt>
                <c:pt idx="505">
                  <c:v>0.47711805555555581</c:v>
                </c:pt>
                <c:pt idx="506">
                  <c:v>0.47718750000000032</c:v>
                </c:pt>
                <c:pt idx="507">
                  <c:v>0.47725694444444539</c:v>
                </c:pt>
                <c:pt idx="508">
                  <c:v>0.47732638888889078</c:v>
                </c:pt>
                <c:pt idx="509">
                  <c:v>0.4773958333333333</c:v>
                </c:pt>
                <c:pt idx="510">
                  <c:v>0.47745370370370382</c:v>
                </c:pt>
                <c:pt idx="511">
                  <c:v>0.47752314814814811</c:v>
                </c:pt>
                <c:pt idx="512">
                  <c:v>0.47759259259259257</c:v>
                </c:pt>
                <c:pt idx="513">
                  <c:v>0.47765046296296454</c:v>
                </c:pt>
                <c:pt idx="514">
                  <c:v>0.47771990740740788</c:v>
                </c:pt>
                <c:pt idx="515">
                  <c:v>0.47778935185185284</c:v>
                </c:pt>
                <c:pt idx="516">
                  <c:v>0.47785879629629741</c:v>
                </c:pt>
                <c:pt idx="517">
                  <c:v>0.47791666666666827</c:v>
                </c:pt>
                <c:pt idx="518">
                  <c:v>0.47798611111111206</c:v>
                </c:pt>
                <c:pt idx="519">
                  <c:v>0.47805555555555551</c:v>
                </c:pt>
                <c:pt idx="520">
                  <c:v>0.47811342592592598</c:v>
                </c:pt>
                <c:pt idx="521">
                  <c:v>0.47818287037037194</c:v>
                </c:pt>
                <c:pt idx="522">
                  <c:v>0.47825231481481573</c:v>
                </c:pt>
                <c:pt idx="523">
                  <c:v>0.47831018518518648</c:v>
                </c:pt>
                <c:pt idx="524">
                  <c:v>0.47837962962963126</c:v>
                </c:pt>
                <c:pt idx="525">
                  <c:v>0.47844907407407494</c:v>
                </c:pt>
                <c:pt idx="526">
                  <c:v>0.47851851851851851</c:v>
                </c:pt>
                <c:pt idx="527">
                  <c:v>0.47857638888889048</c:v>
                </c:pt>
                <c:pt idx="528">
                  <c:v>0.47864583333333333</c:v>
                </c:pt>
                <c:pt idx="529">
                  <c:v>0.47871527777777872</c:v>
                </c:pt>
                <c:pt idx="530">
                  <c:v>0.47877314814814814</c:v>
                </c:pt>
                <c:pt idx="531">
                  <c:v>0.47884259259259282</c:v>
                </c:pt>
                <c:pt idx="532">
                  <c:v>0.47891203703703794</c:v>
                </c:pt>
                <c:pt idx="533">
                  <c:v>0.47898148148148245</c:v>
                </c:pt>
                <c:pt idx="534">
                  <c:v>0.47903935185185187</c:v>
                </c:pt>
                <c:pt idx="535">
                  <c:v>0.47910879629629632</c:v>
                </c:pt>
                <c:pt idx="536">
                  <c:v>0.47917824074074161</c:v>
                </c:pt>
                <c:pt idx="537">
                  <c:v>0.47923611111111114</c:v>
                </c:pt>
                <c:pt idx="538">
                  <c:v>0.47930555555555582</c:v>
                </c:pt>
                <c:pt idx="539">
                  <c:v>0.47937500000000038</c:v>
                </c:pt>
                <c:pt idx="540">
                  <c:v>0.47944444444444539</c:v>
                </c:pt>
                <c:pt idx="541">
                  <c:v>0.47950231481481603</c:v>
                </c:pt>
                <c:pt idx="542">
                  <c:v>0.47957175925926088</c:v>
                </c:pt>
                <c:pt idx="543">
                  <c:v>0.47964120370370367</c:v>
                </c:pt>
                <c:pt idx="544">
                  <c:v>0.47969907407407408</c:v>
                </c:pt>
                <c:pt idx="545">
                  <c:v>0.47976851851851854</c:v>
                </c:pt>
                <c:pt idx="546">
                  <c:v>0.47983796296296466</c:v>
                </c:pt>
                <c:pt idx="547">
                  <c:v>0.47989583333333335</c:v>
                </c:pt>
                <c:pt idx="548">
                  <c:v>0.47996527777777903</c:v>
                </c:pt>
                <c:pt idx="549">
                  <c:v>0.48003472222222232</c:v>
                </c:pt>
                <c:pt idx="550">
                  <c:v>0.48010416666666761</c:v>
                </c:pt>
                <c:pt idx="551">
                  <c:v>0.48016203703703708</c:v>
                </c:pt>
                <c:pt idx="552">
                  <c:v>0.48023148148148143</c:v>
                </c:pt>
                <c:pt idx="553">
                  <c:v>0.48030092592592755</c:v>
                </c:pt>
                <c:pt idx="554">
                  <c:v>0.48037037037037211</c:v>
                </c:pt>
                <c:pt idx="555">
                  <c:v>0.48042824074074203</c:v>
                </c:pt>
                <c:pt idx="556">
                  <c:v>0.48049768518518532</c:v>
                </c:pt>
                <c:pt idx="557">
                  <c:v>0.48056712962963055</c:v>
                </c:pt>
                <c:pt idx="558">
                  <c:v>0.48062500000000002</c:v>
                </c:pt>
                <c:pt idx="559">
                  <c:v>0.48069444444444448</c:v>
                </c:pt>
                <c:pt idx="560">
                  <c:v>0.48076388888888932</c:v>
                </c:pt>
                <c:pt idx="561">
                  <c:v>0.48083333333333328</c:v>
                </c:pt>
                <c:pt idx="562">
                  <c:v>0.48089120370370381</c:v>
                </c:pt>
                <c:pt idx="563">
                  <c:v>0.48096064814814832</c:v>
                </c:pt>
                <c:pt idx="564">
                  <c:v>0.48103009259259261</c:v>
                </c:pt>
                <c:pt idx="565">
                  <c:v>0.48108796296296497</c:v>
                </c:pt>
                <c:pt idx="566">
                  <c:v>0.48115740740740742</c:v>
                </c:pt>
                <c:pt idx="567">
                  <c:v>0.48122685185185343</c:v>
                </c:pt>
                <c:pt idx="568">
                  <c:v>0.4812847222222234</c:v>
                </c:pt>
                <c:pt idx="569">
                  <c:v>0.48135416666666797</c:v>
                </c:pt>
                <c:pt idx="570">
                  <c:v>0.48142361111111132</c:v>
                </c:pt>
                <c:pt idx="571">
                  <c:v>0.4814930555555556</c:v>
                </c:pt>
                <c:pt idx="572">
                  <c:v>0.48155092592592702</c:v>
                </c:pt>
                <c:pt idx="573">
                  <c:v>0.48162037037037164</c:v>
                </c:pt>
                <c:pt idx="574">
                  <c:v>0.48168981481481637</c:v>
                </c:pt>
                <c:pt idx="575">
                  <c:v>0.48174768518518518</c:v>
                </c:pt>
                <c:pt idx="576">
                  <c:v>0.48181712962963097</c:v>
                </c:pt>
                <c:pt idx="577">
                  <c:v>0.48188657407407648</c:v>
                </c:pt>
                <c:pt idx="578">
                  <c:v>0.48194444444444545</c:v>
                </c:pt>
                <c:pt idx="579">
                  <c:v>0.48201388888889002</c:v>
                </c:pt>
                <c:pt idx="580">
                  <c:v>0.48208333333333336</c:v>
                </c:pt>
                <c:pt idx="581">
                  <c:v>0.48214120370370367</c:v>
                </c:pt>
                <c:pt idx="582">
                  <c:v>0.48221064814814812</c:v>
                </c:pt>
                <c:pt idx="583">
                  <c:v>0.48228009259259258</c:v>
                </c:pt>
                <c:pt idx="584">
                  <c:v>0.48234953703703731</c:v>
                </c:pt>
                <c:pt idx="585">
                  <c:v>0.4824074074074084</c:v>
                </c:pt>
                <c:pt idx="586">
                  <c:v>0.48247685185185379</c:v>
                </c:pt>
                <c:pt idx="587">
                  <c:v>0.48254629629629631</c:v>
                </c:pt>
                <c:pt idx="588">
                  <c:v>0.48261574074074082</c:v>
                </c:pt>
                <c:pt idx="589">
                  <c:v>0.48267361111111112</c:v>
                </c:pt>
                <c:pt idx="590">
                  <c:v>0.48274305555555524</c:v>
                </c:pt>
                <c:pt idx="591">
                  <c:v>0.48281250000000142</c:v>
                </c:pt>
                <c:pt idx="592">
                  <c:v>0.48287037037037223</c:v>
                </c:pt>
                <c:pt idx="593">
                  <c:v>0.48293981481481596</c:v>
                </c:pt>
                <c:pt idx="594">
                  <c:v>0.48300925925926053</c:v>
                </c:pt>
                <c:pt idx="595">
                  <c:v>0.4830671296296305</c:v>
                </c:pt>
                <c:pt idx="596">
                  <c:v>0.48313657407407506</c:v>
                </c:pt>
                <c:pt idx="597">
                  <c:v>0.48320601851851824</c:v>
                </c:pt>
                <c:pt idx="598">
                  <c:v>0.48326388888888888</c:v>
                </c:pt>
                <c:pt idx="599">
                  <c:v>0.48333333333333334</c:v>
                </c:pt>
                <c:pt idx="600">
                  <c:v>0.48340277777777979</c:v>
                </c:pt>
                <c:pt idx="601">
                  <c:v>0.48347222222222347</c:v>
                </c:pt>
                <c:pt idx="602">
                  <c:v>0.48353009259259255</c:v>
                </c:pt>
                <c:pt idx="603">
                  <c:v>0.48359953703703701</c:v>
                </c:pt>
                <c:pt idx="604">
                  <c:v>0.48366898148148257</c:v>
                </c:pt>
                <c:pt idx="605">
                  <c:v>0.48372685185185338</c:v>
                </c:pt>
                <c:pt idx="606">
                  <c:v>0.48379629629629628</c:v>
                </c:pt>
                <c:pt idx="607">
                  <c:v>0.48386574074074173</c:v>
                </c:pt>
                <c:pt idx="608">
                  <c:v>0.4839351851851853</c:v>
                </c:pt>
                <c:pt idx="609">
                  <c:v>0.48399305555555555</c:v>
                </c:pt>
                <c:pt idx="610">
                  <c:v>0.48406250000000101</c:v>
                </c:pt>
                <c:pt idx="611">
                  <c:v>0.48413194444444446</c:v>
                </c:pt>
                <c:pt idx="612">
                  <c:v>0.48418981481481638</c:v>
                </c:pt>
                <c:pt idx="613">
                  <c:v>0.48425925925926011</c:v>
                </c:pt>
                <c:pt idx="614">
                  <c:v>0.48432870370370568</c:v>
                </c:pt>
                <c:pt idx="615">
                  <c:v>0.48438657407407659</c:v>
                </c:pt>
                <c:pt idx="616">
                  <c:v>0.48445601851851849</c:v>
                </c:pt>
                <c:pt idx="617">
                  <c:v>0.48452546296296489</c:v>
                </c:pt>
                <c:pt idx="618">
                  <c:v>0.48459490740740851</c:v>
                </c:pt>
                <c:pt idx="619">
                  <c:v>0.48465277777777938</c:v>
                </c:pt>
                <c:pt idx="620">
                  <c:v>0.48472222222222311</c:v>
                </c:pt>
                <c:pt idx="621">
                  <c:v>0.48479166666666668</c:v>
                </c:pt>
                <c:pt idx="622">
                  <c:v>0.48484953703703698</c:v>
                </c:pt>
                <c:pt idx="623">
                  <c:v>0.48491898148148305</c:v>
                </c:pt>
                <c:pt idx="624">
                  <c:v>0.48498842592592772</c:v>
                </c:pt>
                <c:pt idx="625">
                  <c:v>0.48504629629629631</c:v>
                </c:pt>
                <c:pt idx="626">
                  <c:v>0.48511574074074082</c:v>
                </c:pt>
                <c:pt idx="627">
                  <c:v>0.48518518518518605</c:v>
                </c:pt>
                <c:pt idx="628">
                  <c:v>0.48525462962963062</c:v>
                </c:pt>
                <c:pt idx="629">
                  <c:v>0.48531250000000142</c:v>
                </c:pt>
                <c:pt idx="630">
                  <c:v>0.48538194444444605</c:v>
                </c:pt>
                <c:pt idx="631">
                  <c:v>0.48545138888888978</c:v>
                </c:pt>
                <c:pt idx="632">
                  <c:v>0.48550925925926053</c:v>
                </c:pt>
                <c:pt idx="633">
                  <c:v>0.48557870370370526</c:v>
                </c:pt>
                <c:pt idx="634">
                  <c:v>0.48564814814814811</c:v>
                </c:pt>
                <c:pt idx="635">
                  <c:v>0.48570601851851825</c:v>
                </c:pt>
                <c:pt idx="636">
                  <c:v>0.48577546296296437</c:v>
                </c:pt>
                <c:pt idx="637">
                  <c:v>0.48584490740740893</c:v>
                </c:pt>
                <c:pt idx="638">
                  <c:v>0.48591435185185361</c:v>
                </c:pt>
                <c:pt idx="639">
                  <c:v>0.48597222222222353</c:v>
                </c:pt>
                <c:pt idx="640">
                  <c:v>0.48604166666666682</c:v>
                </c:pt>
                <c:pt idx="641">
                  <c:v>0.4861111111111111</c:v>
                </c:pt>
                <c:pt idx="642">
                  <c:v>0.48616898148148263</c:v>
                </c:pt>
                <c:pt idx="643">
                  <c:v>0.48623842592592598</c:v>
                </c:pt>
                <c:pt idx="644">
                  <c:v>0.48630787037037188</c:v>
                </c:pt>
                <c:pt idx="645">
                  <c:v>0.4863657407407419</c:v>
                </c:pt>
                <c:pt idx="646">
                  <c:v>0.4864351851851853</c:v>
                </c:pt>
                <c:pt idx="647">
                  <c:v>0.48650462962963115</c:v>
                </c:pt>
                <c:pt idx="648">
                  <c:v>0.48657407407407566</c:v>
                </c:pt>
                <c:pt idx="649">
                  <c:v>0.48663194444444446</c:v>
                </c:pt>
                <c:pt idx="650">
                  <c:v>0.48670138888888892</c:v>
                </c:pt>
                <c:pt idx="651">
                  <c:v>0.48677083333333332</c:v>
                </c:pt>
                <c:pt idx="652">
                  <c:v>0.48682870370370573</c:v>
                </c:pt>
                <c:pt idx="653">
                  <c:v>0.4868981481481483</c:v>
                </c:pt>
                <c:pt idx="654">
                  <c:v>0.48696759259259281</c:v>
                </c:pt>
                <c:pt idx="655">
                  <c:v>0.48702546296296489</c:v>
                </c:pt>
                <c:pt idx="656">
                  <c:v>0.48709490740740852</c:v>
                </c:pt>
                <c:pt idx="657">
                  <c:v>0.48716435185185314</c:v>
                </c:pt>
                <c:pt idx="658">
                  <c:v>0.48723379629629626</c:v>
                </c:pt>
                <c:pt idx="659">
                  <c:v>0.48729166666666668</c:v>
                </c:pt>
                <c:pt idx="660">
                  <c:v>0.4873611111111113</c:v>
                </c:pt>
                <c:pt idx="661">
                  <c:v>0.48743055555555581</c:v>
                </c:pt>
                <c:pt idx="662">
                  <c:v>0.48748842592592789</c:v>
                </c:pt>
                <c:pt idx="663">
                  <c:v>0.48755787037037152</c:v>
                </c:pt>
                <c:pt idx="664">
                  <c:v>0.48762731481481614</c:v>
                </c:pt>
                <c:pt idx="665">
                  <c:v>0.48768518518518605</c:v>
                </c:pt>
                <c:pt idx="666">
                  <c:v>0.48775462962963062</c:v>
                </c:pt>
                <c:pt idx="667">
                  <c:v>0.48782407407407608</c:v>
                </c:pt>
                <c:pt idx="668">
                  <c:v>0.48788194444444605</c:v>
                </c:pt>
                <c:pt idx="669">
                  <c:v>0.48795138888888989</c:v>
                </c:pt>
                <c:pt idx="670">
                  <c:v>0.48802083333333446</c:v>
                </c:pt>
                <c:pt idx="671">
                  <c:v>0.48809027777777902</c:v>
                </c:pt>
                <c:pt idx="672">
                  <c:v>0.48814814814814816</c:v>
                </c:pt>
                <c:pt idx="673">
                  <c:v>0.48821759259259262</c:v>
                </c:pt>
                <c:pt idx="674">
                  <c:v>0.48828703703703707</c:v>
                </c:pt>
                <c:pt idx="675">
                  <c:v>0.48834490740740893</c:v>
                </c:pt>
                <c:pt idx="676">
                  <c:v>0.48841435185185361</c:v>
                </c:pt>
                <c:pt idx="677">
                  <c:v>0.48848379629629735</c:v>
                </c:pt>
                <c:pt idx="678">
                  <c:v>0.4885532407407408</c:v>
                </c:pt>
                <c:pt idx="679">
                  <c:v>0.48861111111111111</c:v>
                </c:pt>
                <c:pt idx="680">
                  <c:v>0.48868055555555656</c:v>
                </c:pt>
                <c:pt idx="681">
                  <c:v>0.48875000000000002</c:v>
                </c:pt>
                <c:pt idx="682">
                  <c:v>0.48880787037037193</c:v>
                </c:pt>
                <c:pt idx="683">
                  <c:v>0.48887731481481661</c:v>
                </c:pt>
                <c:pt idx="684">
                  <c:v>0.48894675925926129</c:v>
                </c:pt>
                <c:pt idx="685">
                  <c:v>0.48901620370370491</c:v>
                </c:pt>
                <c:pt idx="686">
                  <c:v>0.48907407407407566</c:v>
                </c:pt>
                <c:pt idx="687">
                  <c:v>0.48914351851851823</c:v>
                </c:pt>
                <c:pt idx="688">
                  <c:v>0.48921296296296496</c:v>
                </c:pt>
                <c:pt idx="689">
                  <c:v>0.48927083333333332</c:v>
                </c:pt>
                <c:pt idx="690">
                  <c:v>0.48934027777777955</c:v>
                </c:pt>
                <c:pt idx="691">
                  <c:v>0.48940972222222323</c:v>
                </c:pt>
                <c:pt idx="692">
                  <c:v>0.48946759259259282</c:v>
                </c:pt>
                <c:pt idx="693">
                  <c:v>0.48953703703703705</c:v>
                </c:pt>
                <c:pt idx="694">
                  <c:v>0.4896064814814825</c:v>
                </c:pt>
                <c:pt idx="695">
                  <c:v>0.48966435185185303</c:v>
                </c:pt>
                <c:pt idx="696">
                  <c:v>0.48973379629629626</c:v>
                </c:pt>
                <c:pt idx="697">
                  <c:v>0.48980324074074161</c:v>
                </c:pt>
                <c:pt idx="698">
                  <c:v>0.48987268518518712</c:v>
                </c:pt>
                <c:pt idx="699">
                  <c:v>0.48993055555555581</c:v>
                </c:pt>
                <c:pt idx="700">
                  <c:v>0.49000000000000032</c:v>
                </c:pt>
                <c:pt idx="701">
                  <c:v>0.49006944444444533</c:v>
                </c:pt>
                <c:pt idx="702">
                  <c:v>0.49012731481481603</c:v>
                </c:pt>
                <c:pt idx="703">
                  <c:v>0.49019675925926087</c:v>
                </c:pt>
                <c:pt idx="704">
                  <c:v>0.49026620370370388</c:v>
                </c:pt>
                <c:pt idx="705">
                  <c:v>0.49032407407407602</c:v>
                </c:pt>
                <c:pt idx="706">
                  <c:v>0.49039351851851826</c:v>
                </c:pt>
                <c:pt idx="707">
                  <c:v>0.4904629629629656</c:v>
                </c:pt>
                <c:pt idx="708">
                  <c:v>0.49053240740740828</c:v>
                </c:pt>
                <c:pt idx="709">
                  <c:v>0.49059027777777903</c:v>
                </c:pt>
                <c:pt idx="710">
                  <c:v>0.49065972222222232</c:v>
                </c:pt>
                <c:pt idx="711">
                  <c:v>0.49072916666666688</c:v>
                </c:pt>
                <c:pt idx="712">
                  <c:v>0.49086805555555674</c:v>
                </c:pt>
                <c:pt idx="713">
                  <c:v>0.49093750000000008</c:v>
                </c:pt>
                <c:pt idx="714">
                  <c:v>0.49100694444444604</c:v>
                </c:pt>
                <c:pt idx="715">
                  <c:v>0.49106481481481679</c:v>
                </c:pt>
                <c:pt idx="716">
                  <c:v>0.49113425925926041</c:v>
                </c:pt>
                <c:pt idx="717">
                  <c:v>0.49120370370370381</c:v>
                </c:pt>
                <c:pt idx="718">
                  <c:v>0.4912731481481481</c:v>
                </c:pt>
                <c:pt idx="719">
                  <c:v>0.49133101851851829</c:v>
                </c:pt>
                <c:pt idx="720">
                  <c:v>0.49140046296296497</c:v>
                </c:pt>
                <c:pt idx="721">
                  <c:v>0.49146990740740876</c:v>
                </c:pt>
                <c:pt idx="722">
                  <c:v>0.49152777777777973</c:v>
                </c:pt>
                <c:pt idx="723">
                  <c:v>0.4915972222222223</c:v>
                </c:pt>
                <c:pt idx="724">
                  <c:v>0.49166666666666797</c:v>
                </c:pt>
                <c:pt idx="725">
                  <c:v>0.49172453703703795</c:v>
                </c:pt>
                <c:pt idx="726">
                  <c:v>0.49179398148148151</c:v>
                </c:pt>
                <c:pt idx="727">
                  <c:v>0.49186342592592708</c:v>
                </c:pt>
                <c:pt idx="728">
                  <c:v>0.49193287037037176</c:v>
                </c:pt>
                <c:pt idx="729">
                  <c:v>0.49199074074074173</c:v>
                </c:pt>
                <c:pt idx="730">
                  <c:v>0.49206018518518635</c:v>
                </c:pt>
                <c:pt idx="731">
                  <c:v>0.49212962962963097</c:v>
                </c:pt>
                <c:pt idx="732">
                  <c:v>0.49218750000000089</c:v>
                </c:pt>
                <c:pt idx="733">
                  <c:v>0.49225694444444545</c:v>
                </c:pt>
                <c:pt idx="734">
                  <c:v>0.49232638888889091</c:v>
                </c:pt>
                <c:pt idx="735">
                  <c:v>0.49238425925926194</c:v>
                </c:pt>
                <c:pt idx="736">
                  <c:v>0.49245370370370473</c:v>
                </c:pt>
                <c:pt idx="737">
                  <c:v>0.49252314814814818</c:v>
                </c:pt>
                <c:pt idx="738">
                  <c:v>0.4925925925925928</c:v>
                </c:pt>
                <c:pt idx="739">
                  <c:v>0.49265046296296472</c:v>
                </c:pt>
                <c:pt idx="740">
                  <c:v>0.4927199074074084</c:v>
                </c:pt>
                <c:pt idx="741">
                  <c:v>0.49278935185185296</c:v>
                </c:pt>
                <c:pt idx="742">
                  <c:v>0.49284722222222238</c:v>
                </c:pt>
                <c:pt idx="743">
                  <c:v>0.49291666666666845</c:v>
                </c:pt>
                <c:pt idx="744">
                  <c:v>0.49298611111111212</c:v>
                </c:pt>
                <c:pt idx="745">
                  <c:v>0.49305555555555558</c:v>
                </c:pt>
                <c:pt idx="746">
                  <c:v>0.49311342592592683</c:v>
                </c:pt>
                <c:pt idx="747">
                  <c:v>0.49318287037037239</c:v>
                </c:pt>
                <c:pt idx="748">
                  <c:v>0.49325231481481596</c:v>
                </c:pt>
                <c:pt idx="749">
                  <c:v>0.49331018518518677</c:v>
                </c:pt>
                <c:pt idx="750">
                  <c:v>0.49337962962963139</c:v>
                </c:pt>
                <c:pt idx="751">
                  <c:v>0.49344907407407507</c:v>
                </c:pt>
                <c:pt idx="752">
                  <c:v>0.49350694444444604</c:v>
                </c:pt>
                <c:pt idx="753">
                  <c:v>0.49357638888889044</c:v>
                </c:pt>
                <c:pt idx="754">
                  <c:v>0.49364583333333334</c:v>
                </c:pt>
                <c:pt idx="755">
                  <c:v>0.49371527777777896</c:v>
                </c:pt>
                <c:pt idx="756">
                  <c:v>0.49377314814814816</c:v>
                </c:pt>
                <c:pt idx="757">
                  <c:v>0.4938425925925935</c:v>
                </c:pt>
                <c:pt idx="758">
                  <c:v>0.49391203703703807</c:v>
                </c:pt>
                <c:pt idx="759">
                  <c:v>0.49396990740740893</c:v>
                </c:pt>
                <c:pt idx="760">
                  <c:v>0.49403935185185188</c:v>
                </c:pt>
                <c:pt idx="761">
                  <c:v>0.49410879629629723</c:v>
                </c:pt>
                <c:pt idx="762">
                  <c:v>0.49416666666666798</c:v>
                </c:pt>
                <c:pt idx="763">
                  <c:v>0.4942361111111111</c:v>
                </c:pt>
                <c:pt idx="764">
                  <c:v>0.49430555555555644</c:v>
                </c:pt>
                <c:pt idx="765">
                  <c:v>0.49437500000000101</c:v>
                </c:pt>
                <c:pt idx="766">
                  <c:v>0.49443287037037176</c:v>
                </c:pt>
                <c:pt idx="767">
                  <c:v>0.49450231481481643</c:v>
                </c:pt>
                <c:pt idx="768">
                  <c:v>0.49457175925926106</c:v>
                </c:pt>
                <c:pt idx="769">
                  <c:v>0.49462962962963092</c:v>
                </c:pt>
                <c:pt idx="770">
                  <c:v>0.49469907407407432</c:v>
                </c:pt>
                <c:pt idx="771">
                  <c:v>0.4947685185185185</c:v>
                </c:pt>
                <c:pt idx="772">
                  <c:v>0.49483796296296489</c:v>
                </c:pt>
                <c:pt idx="773">
                  <c:v>0.49489583333333331</c:v>
                </c:pt>
                <c:pt idx="774">
                  <c:v>0.49496527777777938</c:v>
                </c:pt>
                <c:pt idx="775">
                  <c:v>0.49503472222222311</c:v>
                </c:pt>
                <c:pt idx="776">
                  <c:v>0.49509259259259258</c:v>
                </c:pt>
                <c:pt idx="777">
                  <c:v>0.49516203703703732</c:v>
                </c:pt>
                <c:pt idx="778">
                  <c:v>0.49523148148148149</c:v>
                </c:pt>
                <c:pt idx="779">
                  <c:v>0.49530092592592789</c:v>
                </c:pt>
                <c:pt idx="780">
                  <c:v>0.49535879629629753</c:v>
                </c:pt>
                <c:pt idx="781">
                  <c:v>0.49542824074074227</c:v>
                </c:pt>
                <c:pt idx="782">
                  <c:v>0.49549768518518605</c:v>
                </c:pt>
                <c:pt idx="783">
                  <c:v>0.49555555555555558</c:v>
                </c:pt>
                <c:pt idx="784">
                  <c:v>0.49562500000000032</c:v>
                </c:pt>
                <c:pt idx="785">
                  <c:v>0.49569444444444488</c:v>
                </c:pt>
                <c:pt idx="786">
                  <c:v>0.49575231481481591</c:v>
                </c:pt>
                <c:pt idx="787">
                  <c:v>0.49582175925926153</c:v>
                </c:pt>
                <c:pt idx="788">
                  <c:v>0.49589120370370382</c:v>
                </c:pt>
                <c:pt idx="789">
                  <c:v>0.49594907407407524</c:v>
                </c:pt>
                <c:pt idx="790">
                  <c:v>0.49601851851851847</c:v>
                </c:pt>
                <c:pt idx="791">
                  <c:v>0.49608796296296526</c:v>
                </c:pt>
                <c:pt idx="792">
                  <c:v>0.49615740740740738</c:v>
                </c:pt>
                <c:pt idx="793">
                  <c:v>0.49621527777777891</c:v>
                </c:pt>
                <c:pt idx="794">
                  <c:v>0.49628472222222347</c:v>
                </c:pt>
                <c:pt idx="795">
                  <c:v>0.49635416666666826</c:v>
                </c:pt>
                <c:pt idx="796">
                  <c:v>0.49641203703703807</c:v>
                </c:pt>
                <c:pt idx="797">
                  <c:v>0.49648148148148258</c:v>
                </c:pt>
                <c:pt idx="798">
                  <c:v>0.49655092592592726</c:v>
                </c:pt>
                <c:pt idx="799">
                  <c:v>0.49660879629629734</c:v>
                </c:pt>
                <c:pt idx="800">
                  <c:v>0.49667824074074191</c:v>
                </c:pt>
                <c:pt idx="801">
                  <c:v>0.49674768518518531</c:v>
                </c:pt>
                <c:pt idx="802">
                  <c:v>0.49681712962963115</c:v>
                </c:pt>
                <c:pt idx="803">
                  <c:v>0.49687500000000101</c:v>
                </c:pt>
                <c:pt idx="804">
                  <c:v>0.49694444444444552</c:v>
                </c:pt>
                <c:pt idx="805">
                  <c:v>0.49701388888889014</c:v>
                </c:pt>
                <c:pt idx="806">
                  <c:v>0.49707175925926123</c:v>
                </c:pt>
                <c:pt idx="807">
                  <c:v>0.49714120370370385</c:v>
                </c:pt>
                <c:pt idx="808">
                  <c:v>0.4972106481481483</c:v>
                </c:pt>
                <c:pt idx="809">
                  <c:v>0.49728009259259282</c:v>
                </c:pt>
                <c:pt idx="810">
                  <c:v>0.49733796296296501</c:v>
                </c:pt>
                <c:pt idx="811">
                  <c:v>0.49740740740740846</c:v>
                </c:pt>
                <c:pt idx="812">
                  <c:v>0.49747685185185403</c:v>
                </c:pt>
                <c:pt idx="813">
                  <c:v>0.49753472222222322</c:v>
                </c:pt>
                <c:pt idx="814">
                  <c:v>0.49760416666666768</c:v>
                </c:pt>
                <c:pt idx="815">
                  <c:v>0.49767361111111108</c:v>
                </c:pt>
                <c:pt idx="816">
                  <c:v>0.49774305555555554</c:v>
                </c:pt>
                <c:pt idx="817">
                  <c:v>0.4978009259259279</c:v>
                </c:pt>
                <c:pt idx="818">
                  <c:v>0.49787037037037229</c:v>
                </c:pt>
                <c:pt idx="819">
                  <c:v>0.49793981481481603</c:v>
                </c:pt>
                <c:pt idx="820">
                  <c:v>0.49799768518518611</c:v>
                </c:pt>
                <c:pt idx="821">
                  <c:v>0.49806712962963068</c:v>
                </c:pt>
                <c:pt idx="822">
                  <c:v>0.49813657407407513</c:v>
                </c:pt>
                <c:pt idx="823">
                  <c:v>0.49819444444444488</c:v>
                </c:pt>
                <c:pt idx="824">
                  <c:v>0.49826388888888989</c:v>
                </c:pt>
                <c:pt idx="825">
                  <c:v>0.49833333333333335</c:v>
                </c:pt>
                <c:pt idx="826">
                  <c:v>0.49840277777777986</c:v>
                </c:pt>
                <c:pt idx="827">
                  <c:v>0.49846064814814905</c:v>
                </c:pt>
                <c:pt idx="828">
                  <c:v>0.49853009259259262</c:v>
                </c:pt>
                <c:pt idx="829">
                  <c:v>0.49859953703703702</c:v>
                </c:pt>
                <c:pt idx="830">
                  <c:v>0.49865740740740788</c:v>
                </c:pt>
                <c:pt idx="831">
                  <c:v>0.49872685185185389</c:v>
                </c:pt>
                <c:pt idx="832">
                  <c:v>0.49879629629629635</c:v>
                </c:pt>
                <c:pt idx="833">
                  <c:v>0.49886574074074197</c:v>
                </c:pt>
                <c:pt idx="834">
                  <c:v>0.498923611111112</c:v>
                </c:pt>
                <c:pt idx="835">
                  <c:v>0.49899305555555556</c:v>
                </c:pt>
                <c:pt idx="836">
                  <c:v>0.49906250000000113</c:v>
                </c:pt>
                <c:pt idx="837">
                  <c:v>0.49912037037037194</c:v>
                </c:pt>
                <c:pt idx="838">
                  <c:v>0.49918981481481661</c:v>
                </c:pt>
                <c:pt idx="839">
                  <c:v>0.49925925925926035</c:v>
                </c:pt>
                <c:pt idx="840">
                  <c:v>0.49932870370370569</c:v>
                </c:pt>
                <c:pt idx="841">
                  <c:v>0.49938657407407677</c:v>
                </c:pt>
                <c:pt idx="842">
                  <c:v>0.49945601851851856</c:v>
                </c:pt>
                <c:pt idx="843">
                  <c:v>0.49952546296296507</c:v>
                </c:pt>
                <c:pt idx="844">
                  <c:v>0.49958333333333332</c:v>
                </c:pt>
                <c:pt idx="845">
                  <c:v>0.49965277777777956</c:v>
                </c:pt>
                <c:pt idx="846">
                  <c:v>0.49972222222222323</c:v>
                </c:pt>
                <c:pt idx="847">
                  <c:v>0.49978009259259282</c:v>
                </c:pt>
                <c:pt idx="848">
                  <c:v>0.49984953703703738</c:v>
                </c:pt>
                <c:pt idx="849">
                  <c:v>0.4999189814814835</c:v>
                </c:pt>
                <c:pt idx="850">
                  <c:v>0.49997685185185409</c:v>
                </c:pt>
                <c:pt idx="851">
                  <c:v>0.5000462962962966</c:v>
                </c:pt>
                <c:pt idx="852">
                  <c:v>0.50011574074073839</c:v>
                </c:pt>
                <c:pt idx="853">
                  <c:v>0.50018518518518518</c:v>
                </c:pt>
                <c:pt idx="854">
                  <c:v>0.5002430555555557</c:v>
                </c:pt>
                <c:pt idx="855">
                  <c:v>0.50031249999999727</c:v>
                </c:pt>
                <c:pt idx="856">
                  <c:v>0.5003819444444445</c:v>
                </c:pt>
                <c:pt idx="857">
                  <c:v>0.50045138888888896</c:v>
                </c:pt>
                <c:pt idx="858">
                  <c:v>0.50050925925925926</c:v>
                </c:pt>
                <c:pt idx="859">
                  <c:v>0.5005787037037035</c:v>
                </c:pt>
                <c:pt idx="860">
                  <c:v>0.50064814814814862</c:v>
                </c:pt>
                <c:pt idx="861">
                  <c:v>0.50070601851852081</c:v>
                </c:pt>
                <c:pt idx="862">
                  <c:v>0.50077546296296249</c:v>
                </c:pt>
                <c:pt idx="863">
                  <c:v>0.50084490740740761</c:v>
                </c:pt>
                <c:pt idx="864">
                  <c:v>0.5009143518518494</c:v>
                </c:pt>
                <c:pt idx="865">
                  <c:v>0.50104166666666672</c:v>
                </c:pt>
                <c:pt idx="866">
                  <c:v>0.50111111111111117</c:v>
                </c:pt>
                <c:pt idx="867">
                  <c:v>0.50118055555555552</c:v>
                </c:pt>
                <c:pt idx="868">
                  <c:v>0.50123842592592327</c:v>
                </c:pt>
                <c:pt idx="869">
                  <c:v>0.50130787037037061</c:v>
                </c:pt>
                <c:pt idx="870">
                  <c:v>0.50137731481481451</c:v>
                </c:pt>
                <c:pt idx="871">
                  <c:v>0.50143518518518448</c:v>
                </c:pt>
                <c:pt idx="872">
                  <c:v>0.50150462962962949</c:v>
                </c:pt>
                <c:pt idx="873">
                  <c:v>0.50157407407407462</c:v>
                </c:pt>
                <c:pt idx="874">
                  <c:v>0.50164351851852118</c:v>
                </c:pt>
                <c:pt idx="875">
                  <c:v>0.50170138888888893</c:v>
                </c:pt>
                <c:pt idx="876">
                  <c:v>0.50177083333333572</c:v>
                </c:pt>
                <c:pt idx="877">
                  <c:v>0.50184027777777784</c:v>
                </c:pt>
                <c:pt idx="878">
                  <c:v>0.50189814814814815</c:v>
                </c:pt>
                <c:pt idx="879">
                  <c:v>0.5019675925925926</c:v>
                </c:pt>
                <c:pt idx="880">
                  <c:v>0.50203703703703706</c:v>
                </c:pt>
                <c:pt idx="881">
                  <c:v>0.5020949074074077</c:v>
                </c:pt>
                <c:pt idx="882">
                  <c:v>0.50216435185184916</c:v>
                </c:pt>
                <c:pt idx="883">
                  <c:v>0.50223379629629628</c:v>
                </c:pt>
                <c:pt idx="884">
                  <c:v>0.50229166666666669</c:v>
                </c:pt>
                <c:pt idx="885">
                  <c:v>0.50236111111111059</c:v>
                </c:pt>
                <c:pt idx="886">
                  <c:v>0.50243055555555549</c:v>
                </c:pt>
                <c:pt idx="887">
                  <c:v>0.50250000000000006</c:v>
                </c:pt>
                <c:pt idx="888">
                  <c:v>0.5025578703703707</c:v>
                </c:pt>
                <c:pt idx="889">
                  <c:v>0.50262731481481482</c:v>
                </c:pt>
                <c:pt idx="890">
                  <c:v>0.50269675925925927</c:v>
                </c:pt>
                <c:pt idx="891">
                  <c:v>0.50276620370370351</c:v>
                </c:pt>
                <c:pt idx="892">
                  <c:v>0.50283564814814863</c:v>
                </c:pt>
                <c:pt idx="893">
                  <c:v>0.50289351851852082</c:v>
                </c:pt>
                <c:pt idx="894">
                  <c:v>0.50296296296295884</c:v>
                </c:pt>
                <c:pt idx="895">
                  <c:v>0.5030324074074074</c:v>
                </c:pt>
                <c:pt idx="896">
                  <c:v>0.50309027777777782</c:v>
                </c:pt>
                <c:pt idx="897">
                  <c:v>0.50315972222222227</c:v>
                </c:pt>
                <c:pt idx="898">
                  <c:v>0.50322916666666651</c:v>
                </c:pt>
                <c:pt idx="899">
                  <c:v>0.50329861111111163</c:v>
                </c:pt>
                <c:pt idx="900">
                  <c:v>0.50335648148148149</c:v>
                </c:pt>
                <c:pt idx="901">
                  <c:v>0.5034259259259235</c:v>
                </c:pt>
                <c:pt idx="902">
                  <c:v>0.50349537037037062</c:v>
                </c:pt>
                <c:pt idx="903">
                  <c:v>0.50355324074073815</c:v>
                </c:pt>
                <c:pt idx="904">
                  <c:v>0.5036226851851856</c:v>
                </c:pt>
                <c:pt idx="905">
                  <c:v>0.5036921296296295</c:v>
                </c:pt>
                <c:pt idx="906">
                  <c:v>0.50375000000000003</c:v>
                </c:pt>
                <c:pt idx="907">
                  <c:v>0.5038194444444446</c:v>
                </c:pt>
                <c:pt idx="908">
                  <c:v>0.50388888888888894</c:v>
                </c:pt>
                <c:pt idx="909">
                  <c:v>0.50395833333333362</c:v>
                </c:pt>
                <c:pt idx="910">
                  <c:v>0.50401620370370359</c:v>
                </c:pt>
                <c:pt idx="911">
                  <c:v>0.5040856481481486</c:v>
                </c:pt>
                <c:pt idx="912">
                  <c:v>0.50415509259259506</c:v>
                </c:pt>
                <c:pt idx="913">
                  <c:v>0.50421296296295837</c:v>
                </c:pt>
                <c:pt idx="914">
                  <c:v>0.50428240740740737</c:v>
                </c:pt>
                <c:pt idx="915">
                  <c:v>0.50434027777777779</c:v>
                </c:pt>
                <c:pt idx="916">
                  <c:v>0.50440972222222158</c:v>
                </c:pt>
                <c:pt idx="917">
                  <c:v>0.50446759259259266</c:v>
                </c:pt>
                <c:pt idx="918">
                  <c:v>0.50453703703703656</c:v>
                </c:pt>
                <c:pt idx="919">
                  <c:v>0.50459490740740742</c:v>
                </c:pt>
                <c:pt idx="920">
                  <c:v>0.5046643518518501</c:v>
                </c:pt>
                <c:pt idx="921">
                  <c:v>0.50473379629629633</c:v>
                </c:pt>
                <c:pt idx="922">
                  <c:v>0.50479166666666664</c:v>
                </c:pt>
                <c:pt idx="923">
                  <c:v>0.50486111111111109</c:v>
                </c:pt>
                <c:pt idx="924">
                  <c:v>0.50491898148148151</c:v>
                </c:pt>
                <c:pt idx="925">
                  <c:v>0.50498842592592386</c:v>
                </c:pt>
                <c:pt idx="926">
                  <c:v>0.5050462962962966</c:v>
                </c:pt>
                <c:pt idx="927">
                  <c:v>0.50511574074073839</c:v>
                </c:pt>
                <c:pt idx="928">
                  <c:v>0.50517361111111114</c:v>
                </c:pt>
                <c:pt idx="929">
                  <c:v>0.5052430555555556</c:v>
                </c:pt>
                <c:pt idx="930">
                  <c:v>0.50530092592592268</c:v>
                </c:pt>
                <c:pt idx="931">
                  <c:v>0.50537037037037069</c:v>
                </c:pt>
                <c:pt idx="932">
                  <c:v>0.505428240740739</c:v>
                </c:pt>
                <c:pt idx="933">
                  <c:v>0.50549768518518523</c:v>
                </c:pt>
                <c:pt idx="934">
                  <c:v>0.50556712962962647</c:v>
                </c:pt>
                <c:pt idx="935">
                  <c:v>0.50562499999999999</c:v>
                </c:pt>
                <c:pt idx="936">
                  <c:v>0.50569444444444644</c:v>
                </c:pt>
                <c:pt idx="937">
                  <c:v>0.50575231481481453</c:v>
                </c:pt>
                <c:pt idx="938">
                  <c:v>0.50582175925925921</c:v>
                </c:pt>
                <c:pt idx="939">
                  <c:v>0.50587962962962962</c:v>
                </c:pt>
                <c:pt idx="940">
                  <c:v>0.50594907407407719</c:v>
                </c:pt>
                <c:pt idx="941">
                  <c:v>0.5060069444444445</c:v>
                </c:pt>
                <c:pt idx="942">
                  <c:v>0.50607638888888851</c:v>
                </c:pt>
                <c:pt idx="943">
                  <c:v>0.50613425925925926</c:v>
                </c:pt>
                <c:pt idx="944">
                  <c:v>0.50620370370370349</c:v>
                </c:pt>
                <c:pt idx="945">
                  <c:v>0.50627314814814817</c:v>
                </c:pt>
                <c:pt idx="946">
                  <c:v>0.5063310185185208</c:v>
                </c:pt>
                <c:pt idx="947">
                  <c:v>0.50640046296296026</c:v>
                </c:pt>
                <c:pt idx="948">
                  <c:v>0.50645833333333334</c:v>
                </c:pt>
                <c:pt idx="949">
                  <c:v>0.50652777777777758</c:v>
                </c:pt>
                <c:pt idx="950">
                  <c:v>0.50658564814814822</c:v>
                </c:pt>
                <c:pt idx="951">
                  <c:v>0.50665509259259656</c:v>
                </c:pt>
                <c:pt idx="952">
                  <c:v>0.50671296296295909</c:v>
                </c:pt>
                <c:pt idx="953">
                  <c:v>0.50678240740740743</c:v>
                </c:pt>
                <c:pt idx="954">
                  <c:v>0.50684027777777774</c:v>
                </c:pt>
                <c:pt idx="955">
                  <c:v>0.50690972222222219</c:v>
                </c:pt>
                <c:pt idx="956">
                  <c:v>0.50696759259259261</c:v>
                </c:pt>
                <c:pt idx="957">
                  <c:v>0.50703703703703706</c:v>
                </c:pt>
                <c:pt idx="958">
                  <c:v>0.50710648148148152</c:v>
                </c:pt>
                <c:pt idx="959">
                  <c:v>0.50716435185184916</c:v>
                </c:pt>
                <c:pt idx="960">
                  <c:v>0.50723379629629628</c:v>
                </c:pt>
                <c:pt idx="961">
                  <c:v>0.5072916666666667</c:v>
                </c:pt>
                <c:pt idx="962">
                  <c:v>0.50736111111111049</c:v>
                </c:pt>
                <c:pt idx="963">
                  <c:v>0.50741898148148146</c:v>
                </c:pt>
                <c:pt idx="964">
                  <c:v>0.50748842592592325</c:v>
                </c:pt>
                <c:pt idx="965">
                  <c:v>0.50754629629629633</c:v>
                </c:pt>
                <c:pt idx="966">
                  <c:v>0.50761574074074056</c:v>
                </c:pt>
                <c:pt idx="967">
                  <c:v>0.50768518518518524</c:v>
                </c:pt>
                <c:pt idx="968">
                  <c:v>0.50774305555555665</c:v>
                </c:pt>
                <c:pt idx="969">
                  <c:v>0.50781249999999956</c:v>
                </c:pt>
                <c:pt idx="970">
                  <c:v>0.50787037037037064</c:v>
                </c:pt>
                <c:pt idx="971">
                  <c:v>0.50793981481481565</c:v>
                </c:pt>
                <c:pt idx="972">
                  <c:v>0.50799768518518562</c:v>
                </c:pt>
                <c:pt idx="973">
                  <c:v>0.50806712962962752</c:v>
                </c:pt>
                <c:pt idx="974">
                  <c:v>0.50812500000000005</c:v>
                </c:pt>
                <c:pt idx="975">
                  <c:v>0.50819444444444462</c:v>
                </c:pt>
                <c:pt idx="976">
                  <c:v>0.50825231481481459</c:v>
                </c:pt>
                <c:pt idx="977">
                  <c:v>0.50832175925925926</c:v>
                </c:pt>
                <c:pt idx="978">
                  <c:v>0.50839120370370372</c:v>
                </c:pt>
                <c:pt idx="979">
                  <c:v>0.50844907407407625</c:v>
                </c:pt>
                <c:pt idx="980">
                  <c:v>0.5085185185185187</c:v>
                </c:pt>
                <c:pt idx="981">
                  <c:v>0.50857638888888856</c:v>
                </c:pt>
                <c:pt idx="982">
                  <c:v>0.50864583333333735</c:v>
                </c:pt>
                <c:pt idx="983">
                  <c:v>0.50870370370370377</c:v>
                </c:pt>
                <c:pt idx="984">
                  <c:v>0.50877314814814811</c:v>
                </c:pt>
                <c:pt idx="985">
                  <c:v>0.50883101851852175</c:v>
                </c:pt>
                <c:pt idx="986">
                  <c:v>0.50890046296296099</c:v>
                </c:pt>
                <c:pt idx="987">
                  <c:v>0.50896990740740744</c:v>
                </c:pt>
                <c:pt idx="988">
                  <c:v>0.50902777777777752</c:v>
                </c:pt>
                <c:pt idx="989">
                  <c:v>0.5090972222222222</c:v>
                </c:pt>
                <c:pt idx="990">
                  <c:v>0.50915509259259506</c:v>
                </c:pt>
                <c:pt idx="991">
                  <c:v>0.50922453703703707</c:v>
                </c:pt>
                <c:pt idx="992">
                  <c:v>0.50928240740740738</c:v>
                </c:pt>
                <c:pt idx="993">
                  <c:v>0.5093518518518515</c:v>
                </c:pt>
                <c:pt idx="994">
                  <c:v>0.50940972222222158</c:v>
                </c:pt>
                <c:pt idx="995">
                  <c:v>0.50947916666666659</c:v>
                </c:pt>
                <c:pt idx="996">
                  <c:v>0.50953703703703657</c:v>
                </c:pt>
                <c:pt idx="997">
                  <c:v>0.50960648148148169</c:v>
                </c:pt>
                <c:pt idx="998">
                  <c:v>0.50966435185185011</c:v>
                </c:pt>
                <c:pt idx="999">
                  <c:v>0.50973379629629634</c:v>
                </c:pt>
                <c:pt idx="1000">
                  <c:v>0.50980324074074057</c:v>
                </c:pt>
                <c:pt idx="1001">
                  <c:v>0.5098611111111111</c:v>
                </c:pt>
                <c:pt idx="1002">
                  <c:v>0.50993055555555555</c:v>
                </c:pt>
                <c:pt idx="1003">
                  <c:v>0.50998842592592386</c:v>
                </c:pt>
                <c:pt idx="1004">
                  <c:v>0.51005787037037065</c:v>
                </c:pt>
                <c:pt idx="1005">
                  <c:v>0.5101157407407384</c:v>
                </c:pt>
                <c:pt idx="1006">
                  <c:v>0.51018518518518519</c:v>
                </c:pt>
                <c:pt idx="1007">
                  <c:v>0.5102430555555556</c:v>
                </c:pt>
                <c:pt idx="1008">
                  <c:v>0.51031249999999773</c:v>
                </c:pt>
                <c:pt idx="1009">
                  <c:v>0.5103703703703707</c:v>
                </c:pt>
                <c:pt idx="1010">
                  <c:v>0.51043981481481482</c:v>
                </c:pt>
                <c:pt idx="1011">
                  <c:v>0.51050925925925927</c:v>
                </c:pt>
                <c:pt idx="1012">
                  <c:v>0.51056712962962703</c:v>
                </c:pt>
                <c:pt idx="1013">
                  <c:v>0.51063657407407403</c:v>
                </c:pt>
                <c:pt idx="1014">
                  <c:v>0.51069444444444645</c:v>
                </c:pt>
                <c:pt idx="1015">
                  <c:v>0.51076388888888891</c:v>
                </c:pt>
                <c:pt idx="1016">
                  <c:v>0.51082175925925932</c:v>
                </c:pt>
                <c:pt idx="1017">
                  <c:v>0.51089120370370555</c:v>
                </c:pt>
                <c:pt idx="1018">
                  <c:v>0.5109490740740773</c:v>
                </c:pt>
                <c:pt idx="1019">
                  <c:v>0.51101851851851865</c:v>
                </c:pt>
                <c:pt idx="1020">
                  <c:v>0.51108796296295944</c:v>
                </c:pt>
                <c:pt idx="1021">
                  <c:v>0.51114583333333596</c:v>
                </c:pt>
                <c:pt idx="1022">
                  <c:v>0.51121527777777753</c:v>
                </c:pt>
                <c:pt idx="1023">
                  <c:v>0.51127314814814817</c:v>
                </c:pt>
                <c:pt idx="1024">
                  <c:v>0.51134259259259263</c:v>
                </c:pt>
                <c:pt idx="1025">
                  <c:v>0.51140046296296027</c:v>
                </c:pt>
                <c:pt idx="1026">
                  <c:v>0.51146990740740739</c:v>
                </c:pt>
                <c:pt idx="1027">
                  <c:v>0.51152777777777758</c:v>
                </c:pt>
                <c:pt idx="1028">
                  <c:v>0.51159722222222159</c:v>
                </c:pt>
                <c:pt idx="1029">
                  <c:v>0.51166666666666649</c:v>
                </c:pt>
                <c:pt idx="1030">
                  <c:v>0.51172453703703702</c:v>
                </c:pt>
                <c:pt idx="1031">
                  <c:v>0.5117939814814817</c:v>
                </c:pt>
                <c:pt idx="1032">
                  <c:v>0.51185185185185189</c:v>
                </c:pt>
                <c:pt idx="1033">
                  <c:v>0.51192129629629834</c:v>
                </c:pt>
                <c:pt idx="1034">
                  <c:v>0.51197916666666654</c:v>
                </c:pt>
                <c:pt idx="1035">
                  <c:v>0.51204861111111288</c:v>
                </c:pt>
                <c:pt idx="1036">
                  <c:v>0.51210648148148141</c:v>
                </c:pt>
                <c:pt idx="1037">
                  <c:v>0.51217592592592387</c:v>
                </c:pt>
                <c:pt idx="1038">
                  <c:v>0.51223379629629628</c:v>
                </c:pt>
                <c:pt idx="1039">
                  <c:v>0.51230324074073841</c:v>
                </c:pt>
                <c:pt idx="1040">
                  <c:v>0.51236111111111116</c:v>
                </c:pt>
                <c:pt idx="1041">
                  <c:v>0.5124305555555555</c:v>
                </c:pt>
                <c:pt idx="1042">
                  <c:v>0.51250000000000007</c:v>
                </c:pt>
                <c:pt idx="1043">
                  <c:v>0.51255787037037071</c:v>
                </c:pt>
                <c:pt idx="1044">
                  <c:v>0.51262731481481483</c:v>
                </c:pt>
                <c:pt idx="1045">
                  <c:v>0.51268518518518513</c:v>
                </c:pt>
                <c:pt idx="1046">
                  <c:v>0.5127546296296297</c:v>
                </c:pt>
                <c:pt idx="1047">
                  <c:v>0.51281249999999956</c:v>
                </c:pt>
                <c:pt idx="1048">
                  <c:v>0.51288194444444468</c:v>
                </c:pt>
                <c:pt idx="1049">
                  <c:v>0.51293981481481565</c:v>
                </c:pt>
                <c:pt idx="1050">
                  <c:v>0.51300925925925933</c:v>
                </c:pt>
                <c:pt idx="1051">
                  <c:v>0.51306712962962753</c:v>
                </c:pt>
                <c:pt idx="1052">
                  <c:v>0.51313657407407409</c:v>
                </c:pt>
                <c:pt idx="1053">
                  <c:v>0.51320601851852032</c:v>
                </c:pt>
                <c:pt idx="1054">
                  <c:v>0.51326388888888852</c:v>
                </c:pt>
                <c:pt idx="1055">
                  <c:v>0.51333333333333331</c:v>
                </c:pt>
                <c:pt idx="1056">
                  <c:v>0.51339120370370372</c:v>
                </c:pt>
                <c:pt idx="1057">
                  <c:v>0.51346064814814818</c:v>
                </c:pt>
                <c:pt idx="1058">
                  <c:v>0.5135185185185186</c:v>
                </c:pt>
                <c:pt idx="1059">
                  <c:v>0.51358796296295828</c:v>
                </c:pt>
                <c:pt idx="1060">
                  <c:v>0.51364583333333735</c:v>
                </c:pt>
                <c:pt idx="1061">
                  <c:v>0.51371527777777781</c:v>
                </c:pt>
                <c:pt idx="1062">
                  <c:v>0.51377314814814812</c:v>
                </c:pt>
                <c:pt idx="1063">
                  <c:v>0.51384259259259468</c:v>
                </c:pt>
                <c:pt idx="1064">
                  <c:v>0.51390046296296121</c:v>
                </c:pt>
                <c:pt idx="1065">
                  <c:v>0.51396990740740744</c:v>
                </c:pt>
                <c:pt idx="1066">
                  <c:v>0.51403935185185157</c:v>
                </c:pt>
                <c:pt idx="1067">
                  <c:v>0.51409722222222221</c:v>
                </c:pt>
                <c:pt idx="1068">
                  <c:v>0.51416666666666488</c:v>
                </c:pt>
                <c:pt idx="1069">
                  <c:v>0.51422453703703697</c:v>
                </c:pt>
                <c:pt idx="1070">
                  <c:v>0.51429398148148142</c:v>
                </c:pt>
                <c:pt idx="1071">
                  <c:v>0.5143518518518515</c:v>
                </c:pt>
                <c:pt idx="1072">
                  <c:v>0.51442129629629663</c:v>
                </c:pt>
                <c:pt idx="1073">
                  <c:v>0.51447916666666649</c:v>
                </c:pt>
                <c:pt idx="1074">
                  <c:v>0.51454861111111161</c:v>
                </c:pt>
                <c:pt idx="1075">
                  <c:v>0.51460648148148169</c:v>
                </c:pt>
                <c:pt idx="1076">
                  <c:v>0.51467592592592559</c:v>
                </c:pt>
                <c:pt idx="1077">
                  <c:v>0.51474537037037271</c:v>
                </c:pt>
                <c:pt idx="1078">
                  <c:v>0.51480324074074058</c:v>
                </c:pt>
                <c:pt idx="1079">
                  <c:v>0.51487268518518514</c:v>
                </c:pt>
                <c:pt idx="1080">
                  <c:v>0.51493055555555567</c:v>
                </c:pt>
                <c:pt idx="1081">
                  <c:v>0.51500000000000001</c:v>
                </c:pt>
                <c:pt idx="1082">
                  <c:v>0.51505787037037065</c:v>
                </c:pt>
                <c:pt idx="1083">
                  <c:v>0.51512731481481489</c:v>
                </c:pt>
                <c:pt idx="1084">
                  <c:v>0.51518518518518519</c:v>
                </c:pt>
                <c:pt idx="1085">
                  <c:v>0.51525462962962953</c:v>
                </c:pt>
                <c:pt idx="1086">
                  <c:v>0.51531249999999751</c:v>
                </c:pt>
                <c:pt idx="1087">
                  <c:v>0.51538194444444441</c:v>
                </c:pt>
                <c:pt idx="1088">
                  <c:v>0.51543981481481482</c:v>
                </c:pt>
                <c:pt idx="1089">
                  <c:v>0.51550925925925928</c:v>
                </c:pt>
                <c:pt idx="1090">
                  <c:v>0.51557870370370351</c:v>
                </c:pt>
                <c:pt idx="1091">
                  <c:v>0.51563657407407404</c:v>
                </c:pt>
                <c:pt idx="1092">
                  <c:v>0.51570601851852083</c:v>
                </c:pt>
                <c:pt idx="1093">
                  <c:v>0.51576388888888891</c:v>
                </c:pt>
                <c:pt idx="1094">
                  <c:v>0.5158333333333337</c:v>
                </c:pt>
                <c:pt idx="1095">
                  <c:v>0.51589120370370556</c:v>
                </c:pt>
                <c:pt idx="1096">
                  <c:v>0.51596064814814813</c:v>
                </c:pt>
                <c:pt idx="1097">
                  <c:v>0.51601851851851865</c:v>
                </c:pt>
                <c:pt idx="1098">
                  <c:v>0.51608796296295956</c:v>
                </c:pt>
                <c:pt idx="1099">
                  <c:v>0.51614583333333652</c:v>
                </c:pt>
                <c:pt idx="1100">
                  <c:v>0.51621527777777776</c:v>
                </c:pt>
                <c:pt idx="1101">
                  <c:v>0.51628472222222044</c:v>
                </c:pt>
                <c:pt idx="1102">
                  <c:v>0.51634259259259263</c:v>
                </c:pt>
                <c:pt idx="1103">
                  <c:v>0.51641203703703498</c:v>
                </c:pt>
                <c:pt idx="1104">
                  <c:v>0.51646990740740739</c:v>
                </c:pt>
                <c:pt idx="1105">
                  <c:v>0.5165393518518494</c:v>
                </c:pt>
                <c:pt idx="1106">
                  <c:v>0.51659722222222226</c:v>
                </c:pt>
                <c:pt idx="1107">
                  <c:v>0.5166666666666665</c:v>
                </c:pt>
                <c:pt idx="1108">
                  <c:v>0.51673611111111117</c:v>
                </c:pt>
                <c:pt idx="1109">
                  <c:v>0.5167939814814817</c:v>
                </c:pt>
                <c:pt idx="1110">
                  <c:v>0.51686342592592327</c:v>
                </c:pt>
                <c:pt idx="1111">
                  <c:v>0.51693287037037061</c:v>
                </c:pt>
                <c:pt idx="1112">
                  <c:v>0.51699074074074058</c:v>
                </c:pt>
                <c:pt idx="1113">
                  <c:v>0.51706018518518448</c:v>
                </c:pt>
                <c:pt idx="1114">
                  <c:v>0.51712962962962961</c:v>
                </c:pt>
                <c:pt idx="1115">
                  <c:v>0.51719907407407684</c:v>
                </c:pt>
                <c:pt idx="1116">
                  <c:v>0.51725694444444448</c:v>
                </c:pt>
                <c:pt idx="1117">
                  <c:v>0.51732638888888849</c:v>
                </c:pt>
                <c:pt idx="1118">
                  <c:v>0.51739583333333572</c:v>
                </c:pt>
                <c:pt idx="1119">
                  <c:v>0.51745370370370358</c:v>
                </c:pt>
                <c:pt idx="1120">
                  <c:v>0.51752314814814759</c:v>
                </c:pt>
                <c:pt idx="1121">
                  <c:v>0.5175925925925926</c:v>
                </c:pt>
                <c:pt idx="1122">
                  <c:v>0.51766203703703706</c:v>
                </c:pt>
                <c:pt idx="1123">
                  <c:v>0.5177199074074077</c:v>
                </c:pt>
                <c:pt idx="1124">
                  <c:v>0.51778935185185149</c:v>
                </c:pt>
                <c:pt idx="1125">
                  <c:v>0.51785879629629661</c:v>
                </c:pt>
                <c:pt idx="1126">
                  <c:v>0.51791666666666658</c:v>
                </c:pt>
                <c:pt idx="1127">
                  <c:v>0.51806712962962753</c:v>
                </c:pt>
                <c:pt idx="1128">
                  <c:v>0.5181365740740741</c:v>
                </c:pt>
                <c:pt idx="1129">
                  <c:v>0.51820601851852033</c:v>
                </c:pt>
                <c:pt idx="1130">
                  <c:v>0.51826388888888886</c:v>
                </c:pt>
                <c:pt idx="1131">
                  <c:v>0.51833333333333331</c:v>
                </c:pt>
                <c:pt idx="1132">
                  <c:v>0.51840277777777599</c:v>
                </c:pt>
                <c:pt idx="1133">
                  <c:v>0.51846064814814818</c:v>
                </c:pt>
                <c:pt idx="1134">
                  <c:v>0.51853009259259264</c:v>
                </c:pt>
                <c:pt idx="1135">
                  <c:v>0.51859953703703698</c:v>
                </c:pt>
                <c:pt idx="1136">
                  <c:v>0.51866898148148144</c:v>
                </c:pt>
                <c:pt idx="1137">
                  <c:v>0.51872685185185186</c:v>
                </c:pt>
                <c:pt idx="1138">
                  <c:v>0.51879629629629664</c:v>
                </c:pt>
                <c:pt idx="1139">
                  <c:v>0.51886574074073899</c:v>
                </c:pt>
                <c:pt idx="1140">
                  <c:v>0.51892361111111163</c:v>
                </c:pt>
                <c:pt idx="1141">
                  <c:v>0.51899305555555564</c:v>
                </c:pt>
                <c:pt idx="1142">
                  <c:v>0.51906249999999798</c:v>
                </c:pt>
                <c:pt idx="1143">
                  <c:v>0.51913194444444444</c:v>
                </c:pt>
                <c:pt idx="1144">
                  <c:v>0.51918981481481474</c:v>
                </c:pt>
                <c:pt idx="1145">
                  <c:v>0.5192592592592592</c:v>
                </c:pt>
                <c:pt idx="1146">
                  <c:v>0.51932870370370354</c:v>
                </c:pt>
                <c:pt idx="1147">
                  <c:v>0.51938657407407407</c:v>
                </c:pt>
                <c:pt idx="1148">
                  <c:v>0.51945601851851864</c:v>
                </c:pt>
                <c:pt idx="1149">
                  <c:v>0.51952546296296098</c:v>
                </c:pt>
                <c:pt idx="1150">
                  <c:v>0.51959490740740744</c:v>
                </c:pt>
                <c:pt idx="1151">
                  <c:v>0.51965277777777752</c:v>
                </c:pt>
                <c:pt idx="1152">
                  <c:v>0.5197222222222222</c:v>
                </c:pt>
                <c:pt idx="1153">
                  <c:v>0.51979166666666665</c:v>
                </c:pt>
                <c:pt idx="1154">
                  <c:v>0.51984953703703762</c:v>
                </c:pt>
                <c:pt idx="1155">
                  <c:v>0.51991898148148141</c:v>
                </c:pt>
                <c:pt idx="1156">
                  <c:v>0.51998842592592387</c:v>
                </c:pt>
                <c:pt idx="1157">
                  <c:v>0.52004629629629662</c:v>
                </c:pt>
                <c:pt idx="1158">
                  <c:v>0.52011574074073841</c:v>
                </c:pt>
                <c:pt idx="1159">
                  <c:v>0.52018518518518519</c:v>
                </c:pt>
                <c:pt idx="1160">
                  <c:v>0.52025462962962954</c:v>
                </c:pt>
                <c:pt idx="1161">
                  <c:v>0.52031249999999785</c:v>
                </c:pt>
                <c:pt idx="1162">
                  <c:v>0.52038194444444441</c:v>
                </c:pt>
                <c:pt idx="1163">
                  <c:v>0.52045138888888887</c:v>
                </c:pt>
                <c:pt idx="1164">
                  <c:v>0.52050925925925928</c:v>
                </c:pt>
                <c:pt idx="1165">
                  <c:v>0.52057870370370352</c:v>
                </c:pt>
                <c:pt idx="1166">
                  <c:v>0.52064814814814864</c:v>
                </c:pt>
                <c:pt idx="1167">
                  <c:v>0.52070601851852083</c:v>
                </c:pt>
                <c:pt idx="1168">
                  <c:v>0.52077546296296251</c:v>
                </c:pt>
                <c:pt idx="1169">
                  <c:v>0.52084490740740763</c:v>
                </c:pt>
                <c:pt idx="1170">
                  <c:v>0.52090277777777749</c:v>
                </c:pt>
                <c:pt idx="1171">
                  <c:v>0.52097222222222228</c:v>
                </c:pt>
                <c:pt idx="1172">
                  <c:v>0.52104166666666674</c:v>
                </c:pt>
                <c:pt idx="1173">
                  <c:v>0.52111111111111108</c:v>
                </c:pt>
                <c:pt idx="1174">
                  <c:v>0.52118055555555554</c:v>
                </c:pt>
                <c:pt idx="1175">
                  <c:v>0.52123842592592351</c:v>
                </c:pt>
                <c:pt idx="1176">
                  <c:v>0.52130787037037063</c:v>
                </c:pt>
                <c:pt idx="1177">
                  <c:v>0.52137731481481453</c:v>
                </c:pt>
                <c:pt idx="1178">
                  <c:v>0.52143518518518517</c:v>
                </c:pt>
                <c:pt idx="1179">
                  <c:v>0.52150462962962951</c:v>
                </c:pt>
                <c:pt idx="1180">
                  <c:v>0.52157407407407463</c:v>
                </c:pt>
                <c:pt idx="1181">
                  <c:v>0.52163194444444461</c:v>
                </c:pt>
                <c:pt idx="1182">
                  <c:v>0.52170138888888895</c:v>
                </c:pt>
                <c:pt idx="1183">
                  <c:v>0.52177083333333596</c:v>
                </c:pt>
                <c:pt idx="1184">
                  <c:v>0.52184027777777775</c:v>
                </c:pt>
                <c:pt idx="1185">
                  <c:v>0.52189814814814861</c:v>
                </c:pt>
                <c:pt idx="1186">
                  <c:v>0.52196759259259262</c:v>
                </c:pt>
                <c:pt idx="1187">
                  <c:v>0.52203703703703697</c:v>
                </c:pt>
                <c:pt idx="1188">
                  <c:v>0.5220949074074076</c:v>
                </c:pt>
                <c:pt idx="1189">
                  <c:v>0.5221643518518494</c:v>
                </c:pt>
                <c:pt idx="1190">
                  <c:v>0.52223379629629629</c:v>
                </c:pt>
                <c:pt idx="1191">
                  <c:v>0.52229166666666671</c:v>
                </c:pt>
                <c:pt idx="1192">
                  <c:v>0.52236111111111116</c:v>
                </c:pt>
                <c:pt idx="1193">
                  <c:v>0.52243055555555551</c:v>
                </c:pt>
                <c:pt idx="1194">
                  <c:v>0.52249999999999996</c:v>
                </c:pt>
                <c:pt idx="1195">
                  <c:v>0.5225578703703706</c:v>
                </c:pt>
                <c:pt idx="1196">
                  <c:v>0.52262731481481484</c:v>
                </c:pt>
                <c:pt idx="1197">
                  <c:v>0.52269675925925929</c:v>
                </c:pt>
                <c:pt idx="1198">
                  <c:v>0.5227546296296296</c:v>
                </c:pt>
                <c:pt idx="1199">
                  <c:v>0.52282407407407638</c:v>
                </c:pt>
                <c:pt idx="1200">
                  <c:v>0.52289351851852106</c:v>
                </c:pt>
                <c:pt idx="1201">
                  <c:v>0.52296296296295897</c:v>
                </c:pt>
                <c:pt idx="1202">
                  <c:v>0.52302083333333571</c:v>
                </c:pt>
                <c:pt idx="1203">
                  <c:v>0.52309027777777783</c:v>
                </c:pt>
                <c:pt idx="1204">
                  <c:v>0.52315972222222229</c:v>
                </c:pt>
                <c:pt idx="1205">
                  <c:v>0.5232175925925926</c:v>
                </c:pt>
                <c:pt idx="1206">
                  <c:v>0.5232870370370365</c:v>
                </c:pt>
                <c:pt idx="1207">
                  <c:v>0.52335648148148151</c:v>
                </c:pt>
                <c:pt idx="1208">
                  <c:v>0.52342592592592363</c:v>
                </c:pt>
                <c:pt idx="1209">
                  <c:v>0.52348379629629627</c:v>
                </c:pt>
                <c:pt idx="1210">
                  <c:v>0.52355324074073839</c:v>
                </c:pt>
                <c:pt idx="1211">
                  <c:v>0.52362268518518562</c:v>
                </c:pt>
                <c:pt idx="1212">
                  <c:v>0.5236805555555557</c:v>
                </c:pt>
                <c:pt idx="1213">
                  <c:v>0.52375000000000005</c:v>
                </c:pt>
                <c:pt idx="1214">
                  <c:v>0.52381944444444462</c:v>
                </c:pt>
                <c:pt idx="1215">
                  <c:v>0.52387731481481481</c:v>
                </c:pt>
                <c:pt idx="1216">
                  <c:v>0.52394675925925926</c:v>
                </c:pt>
                <c:pt idx="1217">
                  <c:v>0.5240162037037035</c:v>
                </c:pt>
                <c:pt idx="1218">
                  <c:v>0.52407407407407625</c:v>
                </c:pt>
                <c:pt idx="1219">
                  <c:v>0.52414351851852081</c:v>
                </c:pt>
                <c:pt idx="1220">
                  <c:v>0.52421296296295827</c:v>
                </c:pt>
                <c:pt idx="1221">
                  <c:v>0.52428240740740739</c:v>
                </c:pt>
                <c:pt idx="1222">
                  <c:v>0.52434027777777781</c:v>
                </c:pt>
                <c:pt idx="1223">
                  <c:v>0.52440972222222226</c:v>
                </c:pt>
                <c:pt idx="1224">
                  <c:v>0.5244791666666665</c:v>
                </c:pt>
                <c:pt idx="1225">
                  <c:v>0.52453703703703658</c:v>
                </c:pt>
                <c:pt idx="1226">
                  <c:v>0.5246064814814817</c:v>
                </c:pt>
                <c:pt idx="1227">
                  <c:v>0.52467592592592549</c:v>
                </c:pt>
                <c:pt idx="1228">
                  <c:v>0.52474537037037294</c:v>
                </c:pt>
                <c:pt idx="1229">
                  <c:v>0.52480324074074058</c:v>
                </c:pt>
                <c:pt idx="1230">
                  <c:v>0.52487268518518515</c:v>
                </c:pt>
                <c:pt idx="1231">
                  <c:v>0.52494212962962949</c:v>
                </c:pt>
                <c:pt idx="1232">
                  <c:v>0.52500000000000002</c:v>
                </c:pt>
                <c:pt idx="1233">
                  <c:v>0.5250694444444447</c:v>
                </c:pt>
                <c:pt idx="1234">
                  <c:v>0.52513888888888893</c:v>
                </c:pt>
                <c:pt idx="1235">
                  <c:v>0.52520833333333361</c:v>
                </c:pt>
                <c:pt idx="1236">
                  <c:v>0.52526620370370358</c:v>
                </c:pt>
                <c:pt idx="1237">
                  <c:v>0.52533564814814815</c:v>
                </c:pt>
                <c:pt idx="1238">
                  <c:v>0.52540509259259482</c:v>
                </c:pt>
                <c:pt idx="1239">
                  <c:v>0.52546296296295825</c:v>
                </c:pt>
                <c:pt idx="1240">
                  <c:v>0.52553240740740736</c:v>
                </c:pt>
                <c:pt idx="1241">
                  <c:v>0.52560185185185182</c:v>
                </c:pt>
                <c:pt idx="1242">
                  <c:v>0.52565972222222224</c:v>
                </c:pt>
                <c:pt idx="1243">
                  <c:v>0.52572916666666669</c:v>
                </c:pt>
                <c:pt idx="1244">
                  <c:v>0.52579861111111348</c:v>
                </c:pt>
                <c:pt idx="1245">
                  <c:v>0.5258680555555556</c:v>
                </c:pt>
                <c:pt idx="1246">
                  <c:v>0.52592592592592557</c:v>
                </c:pt>
                <c:pt idx="1247">
                  <c:v>0.52599537037037281</c:v>
                </c:pt>
                <c:pt idx="1248">
                  <c:v>0.52606481481481482</c:v>
                </c:pt>
                <c:pt idx="1249">
                  <c:v>0.52613425925925927</c:v>
                </c:pt>
                <c:pt idx="1250">
                  <c:v>0.52619212962962958</c:v>
                </c:pt>
                <c:pt idx="1251">
                  <c:v>0.52626157407407403</c:v>
                </c:pt>
                <c:pt idx="1252">
                  <c:v>0.52633101851852082</c:v>
                </c:pt>
                <c:pt idx="1253">
                  <c:v>0.52638888888888891</c:v>
                </c:pt>
                <c:pt idx="1254">
                  <c:v>0.52645833333333369</c:v>
                </c:pt>
                <c:pt idx="1255">
                  <c:v>0.52652777777777759</c:v>
                </c:pt>
                <c:pt idx="1256">
                  <c:v>0.52659722222222227</c:v>
                </c:pt>
                <c:pt idx="1257">
                  <c:v>0.52665509259259657</c:v>
                </c:pt>
                <c:pt idx="1258">
                  <c:v>0.52672453703703703</c:v>
                </c:pt>
                <c:pt idx="1259">
                  <c:v>0.5267939814814816</c:v>
                </c:pt>
                <c:pt idx="1260">
                  <c:v>0.52685185185185179</c:v>
                </c:pt>
                <c:pt idx="1261">
                  <c:v>0.52692129629629858</c:v>
                </c:pt>
                <c:pt idx="1262">
                  <c:v>0.52699074074074059</c:v>
                </c:pt>
                <c:pt idx="1263">
                  <c:v>0.52704861111111312</c:v>
                </c:pt>
                <c:pt idx="1264">
                  <c:v>0.52711805555555569</c:v>
                </c:pt>
                <c:pt idx="1265">
                  <c:v>0.52718749999999959</c:v>
                </c:pt>
                <c:pt idx="1266">
                  <c:v>0.52724537037037233</c:v>
                </c:pt>
                <c:pt idx="1267">
                  <c:v>0.52731481481481479</c:v>
                </c:pt>
                <c:pt idx="1268">
                  <c:v>0.52738425925925858</c:v>
                </c:pt>
                <c:pt idx="1269">
                  <c:v>0.52745370370370359</c:v>
                </c:pt>
                <c:pt idx="1270">
                  <c:v>0.52751157407407401</c:v>
                </c:pt>
                <c:pt idx="1271">
                  <c:v>0.52758101851852046</c:v>
                </c:pt>
                <c:pt idx="1272">
                  <c:v>0.52765046296296259</c:v>
                </c:pt>
                <c:pt idx="1273">
                  <c:v>0.52770833333333533</c:v>
                </c:pt>
                <c:pt idx="1274">
                  <c:v>0.52777777777777779</c:v>
                </c:pt>
                <c:pt idx="1275">
                  <c:v>0.52784722222222225</c:v>
                </c:pt>
                <c:pt idx="1276">
                  <c:v>0.52791666666666659</c:v>
                </c:pt>
                <c:pt idx="1277">
                  <c:v>0.52797453703703701</c:v>
                </c:pt>
                <c:pt idx="1278">
                  <c:v>0.52804398148148168</c:v>
                </c:pt>
                <c:pt idx="1279">
                  <c:v>0.52811342592592325</c:v>
                </c:pt>
                <c:pt idx="1280">
                  <c:v>0.52818287037037071</c:v>
                </c:pt>
                <c:pt idx="1281">
                  <c:v>0.52824074074074057</c:v>
                </c:pt>
                <c:pt idx="1282">
                  <c:v>0.52831018518518458</c:v>
                </c:pt>
                <c:pt idx="1283">
                  <c:v>0.5283796296296297</c:v>
                </c:pt>
                <c:pt idx="1284">
                  <c:v>0.52843749999999956</c:v>
                </c:pt>
                <c:pt idx="1285">
                  <c:v>0.52850694444444446</c:v>
                </c:pt>
                <c:pt idx="1286">
                  <c:v>0.52857638888888858</c:v>
                </c:pt>
                <c:pt idx="1287">
                  <c:v>0.52863425925925933</c:v>
                </c:pt>
                <c:pt idx="1288">
                  <c:v>0.52870370370370368</c:v>
                </c:pt>
                <c:pt idx="1289">
                  <c:v>0.52877314814814813</c:v>
                </c:pt>
                <c:pt idx="1290">
                  <c:v>0.5288310185185221</c:v>
                </c:pt>
                <c:pt idx="1291">
                  <c:v>0.52890046296296256</c:v>
                </c:pt>
                <c:pt idx="1292">
                  <c:v>0.52896990740740735</c:v>
                </c:pt>
                <c:pt idx="1293">
                  <c:v>0.52903935185185158</c:v>
                </c:pt>
                <c:pt idx="1294">
                  <c:v>0.52909722222222222</c:v>
                </c:pt>
                <c:pt idx="1295">
                  <c:v>0.52916666666666656</c:v>
                </c:pt>
                <c:pt idx="1296">
                  <c:v>0.52923611111111057</c:v>
                </c:pt>
                <c:pt idx="1297">
                  <c:v>0.5293055555555557</c:v>
                </c:pt>
                <c:pt idx="1298">
                  <c:v>0.52936342592592256</c:v>
                </c:pt>
                <c:pt idx="1299">
                  <c:v>0.52943287037037035</c:v>
                </c:pt>
                <c:pt idx="1300">
                  <c:v>0.52950231481481458</c:v>
                </c:pt>
                <c:pt idx="1301">
                  <c:v>0.52956018518518344</c:v>
                </c:pt>
                <c:pt idx="1302">
                  <c:v>0.52962962962963156</c:v>
                </c:pt>
                <c:pt idx="1303">
                  <c:v>0.52969907407407801</c:v>
                </c:pt>
                <c:pt idx="1304">
                  <c:v>0.5297685185185208</c:v>
                </c:pt>
                <c:pt idx="1305">
                  <c:v>0.52982638888888889</c:v>
                </c:pt>
                <c:pt idx="1306">
                  <c:v>0.52989583333333734</c:v>
                </c:pt>
                <c:pt idx="1307">
                  <c:v>0.5299652777777778</c:v>
                </c:pt>
                <c:pt idx="1308">
                  <c:v>0.53002314814814822</c:v>
                </c:pt>
                <c:pt idx="1309">
                  <c:v>0.53009259259259456</c:v>
                </c:pt>
                <c:pt idx="1310">
                  <c:v>0.53016203703703657</c:v>
                </c:pt>
                <c:pt idx="1311">
                  <c:v>0.53021990740740743</c:v>
                </c:pt>
                <c:pt idx="1312">
                  <c:v>0.53028935185185011</c:v>
                </c:pt>
                <c:pt idx="1313">
                  <c:v>0.53035879629629623</c:v>
                </c:pt>
                <c:pt idx="1314">
                  <c:v>0.53041666666666465</c:v>
                </c:pt>
                <c:pt idx="1315">
                  <c:v>0.53048611111110933</c:v>
                </c:pt>
                <c:pt idx="1316">
                  <c:v>0.53055555555555567</c:v>
                </c:pt>
                <c:pt idx="1317">
                  <c:v>0.53062500000000201</c:v>
                </c:pt>
                <c:pt idx="1318">
                  <c:v>0.53068287037037065</c:v>
                </c:pt>
                <c:pt idx="1319">
                  <c:v>0.53075231481481489</c:v>
                </c:pt>
                <c:pt idx="1320">
                  <c:v>0.53082175925925923</c:v>
                </c:pt>
                <c:pt idx="1321">
                  <c:v>0.53089120370370568</c:v>
                </c:pt>
                <c:pt idx="1322">
                  <c:v>0.53094907407407765</c:v>
                </c:pt>
                <c:pt idx="1323">
                  <c:v>0.53101851851852044</c:v>
                </c:pt>
                <c:pt idx="1324">
                  <c:v>0.53108796296295968</c:v>
                </c:pt>
                <c:pt idx="1325">
                  <c:v>0.53114583333333665</c:v>
                </c:pt>
                <c:pt idx="1326">
                  <c:v>0.53121527777777777</c:v>
                </c:pt>
                <c:pt idx="1327">
                  <c:v>0.53128472222222156</c:v>
                </c:pt>
                <c:pt idx="1328">
                  <c:v>0.53135416666666657</c:v>
                </c:pt>
                <c:pt idx="1329">
                  <c:v>0.53141203703703532</c:v>
                </c:pt>
                <c:pt idx="1330">
                  <c:v>0.53148148148148155</c:v>
                </c:pt>
                <c:pt idx="1331">
                  <c:v>0.53155092592592268</c:v>
                </c:pt>
                <c:pt idx="1332">
                  <c:v>0.53160879629629665</c:v>
                </c:pt>
                <c:pt idx="1333">
                  <c:v>0.53167824074074077</c:v>
                </c:pt>
                <c:pt idx="1334">
                  <c:v>0.53174768518518711</c:v>
                </c:pt>
                <c:pt idx="1335">
                  <c:v>0.53180555555555564</c:v>
                </c:pt>
                <c:pt idx="1336">
                  <c:v>0.53187499999999999</c:v>
                </c:pt>
                <c:pt idx="1337">
                  <c:v>0.53194444444444622</c:v>
                </c:pt>
                <c:pt idx="1338">
                  <c:v>0.5320138888888889</c:v>
                </c:pt>
                <c:pt idx="1339">
                  <c:v>0.53207175925925931</c:v>
                </c:pt>
                <c:pt idx="1340">
                  <c:v>0.53214120370370555</c:v>
                </c:pt>
                <c:pt idx="1341">
                  <c:v>0.53221064814814811</c:v>
                </c:pt>
                <c:pt idx="1342">
                  <c:v>0.53228009259259468</c:v>
                </c:pt>
                <c:pt idx="1343">
                  <c:v>0.5323379629629591</c:v>
                </c:pt>
                <c:pt idx="1344">
                  <c:v>0.53240740740740744</c:v>
                </c:pt>
                <c:pt idx="1345">
                  <c:v>0.53247685185185156</c:v>
                </c:pt>
                <c:pt idx="1346">
                  <c:v>0.5325347222222202</c:v>
                </c:pt>
                <c:pt idx="1347">
                  <c:v>0.53260416666666666</c:v>
                </c:pt>
                <c:pt idx="1348">
                  <c:v>0.532673611111113</c:v>
                </c:pt>
                <c:pt idx="1349">
                  <c:v>0.53273148148148164</c:v>
                </c:pt>
                <c:pt idx="1350">
                  <c:v>0.53280092592592398</c:v>
                </c:pt>
                <c:pt idx="1351">
                  <c:v>0.53287037037037221</c:v>
                </c:pt>
                <c:pt idx="1352">
                  <c:v>0.53293981481481678</c:v>
                </c:pt>
                <c:pt idx="1353">
                  <c:v>0.53299768518518564</c:v>
                </c:pt>
                <c:pt idx="1354">
                  <c:v>0.53306712962962777</c:v>
                </c:pt>
                <c:pt idx="1355">
                  <c:v>0.53313657407407411</c:v>
                </c:pt>
                <c:pt idx="1356">
                  <c:v>0.53319444444444464</c:v>
                </c:pt>
                <c:pt idx="1357">
                  <c:v>0.53326388888888887</c:v>
                </c:pt>
                <c:pt idx="1358">
                  <c:v>0.53333333333333333</c:v>
                </c:pt>
                <c:pt idx="1359">
                  <c:v>0.53340277777777756</c:v>
                </c:pt>
                <c:pt idx="1360">
                  <c:v>0.5334606481481482</c:v>
                </c:pt>
                <c:pt idx="1361">
                  <c:v>0.53353009259259265</c:v>
                </c:pt>
                <c:pt idx="1362">
                  <c:v>0.53359953703703711</c:v>
                </c:pt>
                <c:pt idx="1363">
                  <c:v>0.53365740740740764</c:v>
                </c:pt>
                <c:pt idx="1364">
                  <c:v>0.53372685185185187</c:v>
                </c:pt>
                <c:pt idx="1365">
                  <c:v>0.5337962962962981</c:v>
                </c:pt>
                <c:pt idx="1366">
                  <c:v>0.53386574074074056</c:v>
                </c:pt>
                <c:pt idx="1367">
                  <c:v>0.53392361111111164</c:v>
                </c:pt>
                <c:pt idx="1368">
                  <c:v>0.53399305555555565</c:v>
                </c:pt>
                <c:pt idx="1369">
                  <c:v>0.53406249999999822</c:v>
                </c:pt>
                <c:pt idx="1370">
                  <c:v>0.53412037037037063</c:v>
                </c:pt>
                <c:pt idx="1371">
                  <c:v>0.53418981481481564</c:v>
                </c:pt>
                <c:pt idx="1372">
                  <c:v>0.53425925925925932</c:v>
                </c:pt>
                <c:pt idx="1373">
                  <c:v>0.5343171296296273</c:v>
                </c:pt>
                <c:pt idx="1374">
                  <c:v>0.53438657407407408</c:v>
                </c:pt>
                <c:pt idx="1375">
                  <c:v>0.53445601851851865</c:v>
                </c:pt>
                <c:pt idx="1376">
                  <c:v>0.53452546296296122</c:v>
                </c:pt>
                <c:pt idx="1377">
                  <c:v>0.5345833333333333</c:v>
                </c:pt>
                <c:pt idx="1378">
                  <c:v>0.53465277777777753</c:v>
                </c:pt>
                <c:pt idx="1379">
                  <c:v>0.53472222222222221</c:v>
                </c:pt>
                <c:pt idx="1380">
                  <c:v>0.53478009259259518</c:v>
                </c:pt>
                <c:pt idx="1381">
                  <c:v>0.53484953703703764</c:v>
                </c:pt>
                <c:pt idx="1382">
                  <c:v>0.53491898148148154</c:v>
                </c:pt>
                <c:pt idx="1383">
                  <c:v>0.53497685185185151</c:v>
                </c:pt>
                <c:pt idx="1384">
                  <c:v>0.53504629629629663</c:v>
                </c:pt>
                <c:pt idx="1385">
                  <c:v>0.53511574074073875</c:v>
                </c:pt>
                <c:pt idx="1386">
                  <c:v>0.53518518518518521</c:v>
                </c:pt>
                <c:pt idx="1387">
                  <c:v>0.53524305555555562</c:v>
                </c:pt>
                <c:pt idx="1388">
                  <c:v>0.53531249999999797</c:v>
                </c:pt>
                <c:pt idx="1389">
                  <c:v>0.53538194444444442</c:v>
                </c:pt>
                <c:pt idx="1390">
                  <c:v>0.53545138888888888</c:v>
                </c:pt>
                <c:pt idx="1391">
                  <c:v>0.5355092592592593</c:v>
                </c:pt>
                <c:pt idx="1392">
                  <c:v>0.53557870370370353</c:v>
                </c:pt>
                <c:pt idx="1393">
                  <c:v>0.53564814814814865</c:v>
                </c:pt>
                <c:pt idx="1394">
                  <c:v>0.53570601851852107</c:v>
                </c:pt>
                <c:pt idx="1395">
                  <c:v>0.53577546296296297</c:v>
                </c:pt>
                <c:pt idx="1396">
                  <c:v>0.53584490740740764</c:v>
                </c:pt>
                <c:pt idx="1397">
                  <c:v>0.53590277777777751</c:v>
                </c:pt>
                <c:pt idx="1398">
                  <c:v>0.53597222222222218</c:v>
                </c:pt>
                <c:pt idx="1399">
                  <c:v>0.53604166666666664</c:v>
                </c:pt>
                <c:pt idx="1400">
                  <c:v>0.53611111111111109</c:v>
                </c:pt>
                <c:pt idx="1401">
                  <c:v>0.53616898148148151</c:v>
                </c:pt>
                <c:pt idx="1402">
                  <c:v>0.53623842592592386</c:v>
                </c:pt>
                <c:pt idx="1403">
                  <c:v>0.53630787037037064</c:v>
                </c:pt>
                <c:pt idx="1404">
                  <c:v>0.53637731481481488</c:v>
                </c:pt>
                <c:pt idx="1405">
                  <c:v>0.53643518518518518</c:v>
                </c:pt>
                <c:pt idx="1406">
                  <c:v>0.53650462962962953</c:v>
                </c:pt>
                <c:pt idx="1407">
                  <c:v>0.53657407407407465</c:v>
                </c:pt>
                <c:pt idx="1408">
                  <c:v>0.53663194444444462</c:v>
                </c:pt>
                <c:pt idx="1409">
                  <c:v>0.53670138888888885</c:v>
                </c:pt>
                <c:pt idx="1410">
                  <c:v>0.53677083333333653</c:v>
                </c:pt>
                <c:pt idx="1411">
                  <c:v>0.53684027777777865</c:v>
                </c:pt>
                <c:pt idx="1412">
                  <c:v>0.53689814814814862</c:v>
                </c:pt>
                <c:pt idx="1413">
                  <c:v>0.53696759259259264</c:v>
                </c:pt>
                <c:pt idx="1414">
                  <c:v>0.53703703703703709</c:v>
                </c:pt>
                <c:pt idx="1415">
                  <c:v>0.53709490740740762</c:v>
                </c:pt>
                <c:pt idx="1416">
                  <c:v>0.53716435185184941</c:v>
                </c:pt>
                <c:pt idx="1417">
                  <c:v>0.53723379629629631</c:v>
                </c:pt>
                <c:pt idx="1418">
                  <c:v>0.53730324074073876</c:v>
                </c:pt>
                <c:pt idx="1419">
                  <c:v>0.53736111111111107</c:v>
                </c:pt>
                <c:pt idx="1420">
                  <c:v>0.53743055555555552</c:v>
                </c:pt>
                <c:pt idx="1421">
                  <c:v>0.53749999999999998</c:v>
                </c:pt>
                <c:pt idx="1422">
                  <c:v>0.53755787037037062</c:v>
                </c:pt>
                <c:pt idx="1423">
                  <c:v>0.53762731481481485</c:v>
                </c:pt>
                <c:pt idx="1424">
                  <c:v>0.5376967592592593</c:v>
                </c:pt>
                <c:pt idx="1425">
                  <c:v>0.53776620370370376</c:v>
                </c:pt>
                <c:pt idx="1426">
                  <c:v>0.53782407407407684</c:v>
                </c:pt>
                <c:pt idx="1427">
                  <c:v>0.53789351851852119</c:v>
                </c:pt>
                <c:pt idx="1428">
                  <c:v>0.53796296296295909</c:v>
                </c:pt>
                <c:pt idx="1429">
                  <c:v>0.53802083333333595</c:v>
                </c:pt>
                <c:pt idx="1430">
                  <c:v>0.53809027777777774</c:v>
                </c:pt>
                <c:pt idx="1431">
                  <c:v>0.53815972222222219</c:v>
                </c:pt>
                <c:pt idx="1432">
                  <c:v>0.53821759259259261</c:v>
                </c:pt>
                <c:pt idx="1433">
                  <c:v>0.53828703703703706</c:v>
                </c:pt>
                <c:pt idx="1434">
                  <c:v>0.53835648148148152</c:v>
                </c:pt>
                <c:pt idx="1435">
                  <c:v>0.53842592592592398</c:v>
                </c:pt>
                <c:pt idx="1436">
                  <c:v>0.53848379629629628</c:v>
                </c:pt>
                <c:pt idx="1437">
                  <c:v>0.5385532407407384</c:v>
                </c:pt>
                <c:pt idx="1438">
                  <c:v>0.53862268518518563</c:v>
                </c:pt>
                <c:pt idx="1439">
                  <c:v>0.53869212962962953</c:v>
                </c:pt>
                <c:pt idx="1440">
                  <c:v>0.53874999999999995</c:v>
                </c:pt>
                <c:pt idx="1441">
                  <c:v>0.53881944444444463</c:v>
                </c:pt>
                <c:pt idx="1442">
                  <c:v>0.53888888888888964</c:v>
                </c:pt>
                <c:pt idx="1443">
                  <c:v>0.53894675925925928</c:v>
                </c:pt>
                <c:pt idx="1444">
                  <c:v>0.53901620370370351</c:v>
                </c:pt>
                <c:pt idx="1445">
                  <c:v>0.53908564814814863</c:v>
                </c:pt>
                <c:pt idx="1446">
                  <c:v>0.53914351851852083</c:v>
                </c:pt>
                <c:pt idx="1447">
                  <c:v>0.53921296296295884</c:v>
                </c:pt>
                <c:pt idx="1448">
                  <c:v>0.5392824074074074</c:v>
                </c:pt>
                <c:pt idx="1449">
                  <c:v>0.53935185185185186</c:v>
                </c:pt>
                <c:pt idx="1450">
                  <c:v>0.53940972222222217</c:v>
                </c:pt>
                <c:pt idx="1451">
                  <c:v>0.53947916666666651</c:v>
                </c:pt>
                <c:pt idx="1452">
                  <c:v>0.53954861111111163</c:v>
                </c:pt>
                <c:pt idx="1453">
                  <c:v>0.53961805555555564</c:v>
                </c:pt>
                <c:pt idx="1454">
                  <c:v>0.5396759259259255</c:v>
                </c:pt>
                <c:pt idx="1455">
                  <c:v>0.53974537037037296</c:v>
                </c:pt>
                <c:pt idx="1456">
                  <c:v>0.53981481481481564</c:v>
                </c:pt>
                <c:pt idx="1457">
                  <c:v>0.53987268518518561</c:v>
                </c:pt>
                <c:pt idx="1458">
                  <c:v>0.53994212962962951</c:v>
                </c:pt>
                <c:pt idx="1459">
                  <c:v>0.54001157407407463</c:v>
                </c:pt>
                <c:pt idx="1460">
                  <c:v>0.54008101851852175</c:v>
                </c:pt>
                <c:pt idx="1461">
                  <c:v>0.54013888888888884</c:v>
                </c:pt>
                <c:pt idx="1462">
                  <c:v>0.54020833333333362</c:v>
                </c:pt>
                <c:pt idx="1463">
                  <c:v>0.54027777777777752</c:v>
                </c:pt>
                <c:pt idx="1464">
                  <c:v>0.54033564814814861</c:v>
                </c:pt>
                <c:pt idx="1465">
                  <c:v>0.54040509259259506</c:v>
                </c:pt>
                <c:pt idx="1466">
                  <c:v>0.54047453703703707</c:v>
                </c:pt>
                <c:pt idx="1467">
                  <c:v>0.54053240740740738</c:v>
                </c:pt>
                <c:pt idx="1468">
                  <c:v>0.54060185185185183</c:v>
                </c:pt>
                <c:pt idx="1469">
                  <c:v>0.54067129629629895</c:v>
                </c:pt>
                <c:pt idx="1470">
                  <c:v>0.54074074074074052</c:v>
                </c:pt>
                <c:pt idx="1471">
                  <c:v>0.5408101851851852</c:v>
                </c:pt>
                <c:pt idx="1472">
                  <c:v>0.54086805555555562</c:v>
                </c:pt>
                <c:pt idx="1473">
                  <c:v>0.54093749999999996</c:v>
                </c:pt>
                <c:pt idx="1474">
                  <c:v>0.54100694444444442</c:v>
                </c:pt>
                <c:pt idx="1475">
                  <c:v>0.54106481481481483</c:v>
                </c:pt>
                <c:pt idx="1476">
                  <c:v>0.54113425925925929</c:v>
                </c:pt>
                <c:pt idx="1477">
                  <c:v>0.54120370370370352</c:v>
                </c:pt>
                <c:pt idx="1478">
                  <c:v>0.54126157407407405</c:v>
                </c:pt>
                <c:pt idx="1479">
                  <c:v>0.54133101851852106</c:v>
                </c:pt>
                <c:pt idx="1480">
                  <c:v>0.54140046296296063</c:v>
                </c:pt>
                <c:pt idx="1481">
                  <c:v>0.5414583333333336</c:v>
                </c:pt>
                <c:pt idx="1482">
                  <c:v>0.5415277777777775</c:v>
                </c:pt>
                <c:pt idx="1483">
                  <c:v>0.54159722222222217</c:v>
                </c:pt>
                <c:pt idx="1484">
                  <c:v>0.54166666666666652</c:v>
                </c:pt>
                <c:pt idx="1485">
                  <c:v>0.54173611111111108</c:v>
                </c:pt>
                <c:pt idx="1486">
                  <c:v>0.54179398148148161</c:v>
                </c:pt>
                <c:pt idx="1487">
                  <c:v>0.54186342592592363</c:v>
                </c:pt>
                <c:pt idx="1488">
                  <c:v>0.54193287037037063</c:v>
                </c:pt>
                <c:pt idx="1489">
                  <c:v>0.5419907407407405</c:v>
                </c:pt>
                <c:pt idx="1490">
                  <c:v>0.54206018518518517</c:v>
                </c:pt>
                <c:pt idx="1491">
                  <c:v>0.54212962962962963</c:v>
                </c:pt>
                <c:pt idx="1492">
                  <c:v>0.54218749999999949</c:v>
                </c:pt>
                <c:pt idx="1493">
                  <c:v>0.54225694444444439</c:v>
                </c:pt>
                <c:pt idx="1494">
                  <c:v>0.54232638888888851</c:v>
                </c:pt>
                <c:pt idx="1495">
                  <c:v>0.54239583333333596</c:v>
                </c:pt>
                <c:pt idx="1496">
                  <c:v>0.54245370370370349</c:v>
                </c:pt>
                <c:pt idx="1497">
                  <c:v>0.54252314814814817</c:v>
                </c:pt>
                <c:pt idx="1498">
                  <c:v>0.54259259259259263</c:v>
                </c:pt>
                <c:pt idx="1499">
                  <c:v>0.54265046296296249</c:v>
                </c:pt>
                <c:pt idx="1500">
                  <c:v>0.54271990740740761</c:v>
                </c:pt>
                <c:pt idx="1501">
                  <c:v>0.54278935185185151</c:v>
                </c:pt>
                <c:pt idx="1502">
                  <c:v>0.5428472222222227</c:v>
                </c:pt>
                <c:pt idx="1503">
                  <c:v>0.54291666666666649</c:v>
                </c:pt>
                <c:pt idx="1504">
                  <c:v>0.54298611111111106</c:v>
                </c:pt>
                <c:pt idx="1505">
                  <c:v>0.54305555555555562</c:v>
                </c:pt>
                <c:pt idx="1506">
                  <c:v>0.54311342592592327</c:v>
                </c:pt>
                <c:pt idx="1507">
                  <c:v>0.54318287037037061</c:v>
                </c:pt>
                <c:pt idx="1508">
                  <c:v>0.54325231481481451</c:v>
                </c:pt>
                <c:pt idx="1509">
                  <c:v>0.5433217592592593</c:v>
                </c:pt>
                <c:pt idx="1510">
                  <c:v>0.5433796296296296</c:v>
                </c:pt>
                <c:pt idx="1511">
                  <c:v>0.54344907407407683</c:v>
                </c:pt>
                <c:pt idx="1512">
                  <c:v>0.54351851851851862</c:v>
                </c:pt>
                <c:pt idx="1513">
                  <c:v>0.54357638888888848</c:v>
                </c:pt>
                <c:pt idx="1514">
                  <c:v>0.54364583333333727</c:v>
                </c:pt>
                <c:pt idx="1515">
                  <c:v>0.54371527777777773</c:v>
                </c:pt>
                <c:pt idx="1516">
                  <c:v>0.54377314814814814</c:v>
                </c:pt>
                <c:pt idx="1517">
                  <c:v>0.54384259259259482</c:v>
                </c:pt>
                <c:pt idx="1518">
                  <c:v>0.5439120370370365</c:v>
                </c:pt>
                <c:pt idx="1519">
                  <c:v>0.54398148148148162</c:v>
                </c:pt>
                <c:pt idx="1520">
                  <c:v>0.54403935185185159</c:v>
                </c:pt>
                <c:pt idx="1521">
                  <c:v>0.5441087962962966</c:v>
                </c:pt>
                <c:pt idx="1522">
                  <c:v>0.5441782407407405</c:v>
                </c:pt>
                <c:pt idx="1523">
                  <c:v>0.54423611111111059</c:v>
                </c:pt>
                <c:pt idx="1524">
                  <c:v>0.5443055555555556</c:v>
                </c:pt>
                <c:pt idx="1525">
                  <c:v>0.5443749999999995</c:v>
                </c:pt>
                <c:pt idx="1526">
                  <c:v>0.54443287037037069</c:v>
                </c:pt>
                <c:pt idx="1527">
                  <c:v>0.54450231481481459</c:v>
                </c:pt>
                <c:pt idx="1528">
                  <c:v>0.54457175925925927</c:v>
                </c:pt>
                <c:pt idx="1529">
                  <c:v>0.54464120370370628</c:v>
                </c:pt>
                <c:pt idx="1530">
                  <c:v>0.54469907407407814</c:v>
                </c:pt>
                <c:pt idx="1531">
                  <c:v>0.54476851851852082</c:v>
                </c:pt>
                <c:pt idx="1532">
                  <c:v>0.54483796296296028</c:v>
                </c:pt>
                <c:pt idx="1533">
                  <c:v>0.54490740740740762</c:v>
                </c:pt>
                <c:pt idx="1534">
                  <c:v>0.54496527777777781</c:v>
                </c:pt>
                <c:pt idx="1535">
                  <c:v>0.54503472222222216</c:v>
                </c:pt>
                <c:pt idx="1536">
                  <c:v>0.5451041666666665</c:v>
                </c:pt>
                <c:pt idx="1537">
                  <c:v>0.54516203703703658</c:v>
                </c:pt>
                <c:pt idx="1538">
                  <c:v>0.54523148148148171</c:v>
                </c:pt>
                <c:pt idx="1539">
                  <c:v>0.54530092592592327</c:v>
                </c:pt>
                <c:pt idx="1540">
                  <c:v>0.54535879629629669</c:v>
                </c:pt>
                <c:pt idx="1541">
                  <c:v>0.54542824074074059</c:v>
                </c:pt>
                <c:pt idx="1542">
                  <c:v>0.54549768518518515</c:v>
                </c:pt>
                <c:pt idx="1543">
                  <c:v>0.54556712962962728</c:v>
                </c:pt>
                <c:pt idx="1544">
                  <c:v>0.54562500000000225</c:v>
                </c:pt>
                <c:pt idx="1545">
                  <c:v>0.54569444444444681</c:v>
                </c:pt>
                <c:pt idx="1546">
                  <c:v>0.54576388888888883</c:v>
                </c:pt>
                <c:pt idx="1547">
                  <c:v>0.54582175925925924</c:v>
                </c:pt>
                <c:pt idx="1548">
                  <c:v>0.54589120370370592</c:v>
                </c:pt>
                <c:pt idx="1549">
                  <c:v>0.54596064814814815</c:v>
                </c:pt>
                <c:pt idx="1550">
                  <c:v>0.54603009259259483</c:v>
                </c:pt>
                <c:pt idx="1551">
                  <c:v>0.54608796296296036</c:v>
                </c:pt>
                <c:pt idx="1552">
                  <c:v>0.5461574074074077</c:v>
                </c:pt>
                <c:pt idx="1553">
                  <c:v>0.54622685185185149</c:v>
                </c:pt>
                <c:pt idx="1554">
                  <c:v>0.54628472222222157</c:v>
                </c:pt>
                <c:pt idx="1555">
                  <c:v>0.54635416666666659</c:v>
                </c:pt>
                <c:pt idx="1556">
                  <c:v>0.54642361111111104</c:v>
                </c:pt>
                <c:pt idx="1557">
                  <c:v>0.54649305555555561</c:v>
                </c:pt>
                <c:pt idx="1558">
                  <c:v>0.54655092592592325</c:v>
                </c:pt>
                <c:pt idx="1559">
                  <c:v>0.54662037037037281</c:v>
                </c:pt>
                <c:pt idx="1560">
                  <c:v>0.54668981481481704</c:v>
                </c:pt>
                <c:pt idx="1561">
                  <c:v>0.54674768518518724</c:v>
                </c:pt>
                <c:pt idx="1562">
                  <c:v>0.54681712962962958</c:v>
                </c:pt>
                <c:pt idx="1563">
                  <c:v>0.54688657407407404</c:v>
                </c:pt>
                <c:pt idx="1564">
                  <c:v>0.54694444444444645</c:v>
                </c:pt>
                <c:pt idx="1565">
                  <c:v>0.54701388888888891</c:v>
                </c:pt>
                <c:pt idx="1566">
                  <c:v>0.5470833333333337</c:v>
                </c:pt>
                <c:pt idx="1567">
                  <c:v>0.54715277777777749</c:v>
                </c:pt>
                <c:pt idx="1568">
                  <c:v>0.54721064814814813</c:v>
                </c:pt>
                <c:pt idx="1569">
                  <c:v>0.54728009259259491</c:v>
                </c:pt>
                <c:pt idx="1570">
                  <c:v>0.54734953703703704</c:v>
                </c:pt>
                <c:pt idx="1571">
                  <c:v>0.54741898148148149</c:v>
                </c:pt>
                <c:pt idx="1572">
                  <c:v>0.54747685185185158</c:v>
                </c:pt>
                <c:pt idx="1573">
                  <c:v>0.5475462962962967</c:v>
                </c:pt>
                <c:pt idx="1574">
                  <c:v>0.54761574074074049</c:v>
                </c:pt>
                <c:pt idx="1575">
                  <c:v>0.54767361111111312</c:v>
                </c:pt>
                <c:pt idx="1576">
                  <c:v>0.54774305555555791</c:v>
                </c:pt>
                <c:pt idx="1577">
                  <c:v>0.54781249999999959</c:v>
                </c:pt>
                <c:pt idx="1578">
                  <c:v>0.5478819444444446</c:v>
                </c:pt>
                <c:pt idx="1579">
                  <c:v>0.54793981481481679</c:v>
                </c:pt>
                <c:pt idx="1580">
                  <c:v>0.54800925925925925</c:v>
                </c:pt>
                <c:pt idx="1581">
                  <c:v>0.54807870370370371</c:v>
                </c:pt>
                <c:pt idx="1582">
                  <c:v>0.54813657407407412</c:v>
                </c:pt>
                <c:pt idx="1583">
                  <c:v>0.5482060185185208</c:v>
                </c:pt>
                <c:pt idx="1584">
                  <c:v>0.54827546296296259</c:v>
                </c:pt>
                <c:pt idx="1585">
                  <c:v>0.5483449074074076</c:v>
                </c:pt>
                <c:pt idx="1586">
                  <c:v>0.54840277777777757</c:v>
                </c:pt>
                <c:pt idx="1587">
                  <c:v>0.54847222222222158</c:v>
                </c:pt>
                <c:pt idx="1588">
                  <c:v>0.54854166666666671</c:v>
                </c:pt>
                <c:pt idx="1589">
                  <c:v>0.54859953703703701</c:v>
                </c:pt>
                <c:pt idx="1590">
                  <c:v>0.54866898148148169</c:v>
                </c:pt>
                <c:pt idx="1591">
                  <c:v>0.54873842592592559</c:v>
                </c:pt>
                <c:pt idx="1592">
                  <c:v>0.54880787037037271</c:v>
                </c:pt>
                <c:pt idx="1593">
                  <c:v>0.54886574074074057</c:v>
                </c:pt>
                <c:pt idx="1594">
                  <c:v>0.54893518518518525</c:v>
                </c:pt>
                <c:pt idx="1595">
                  <c:v>0.5490046296296297</c:v>
                </c:pt>
                <c:pt idx="1596">
                  <c:v>0.54906249999999956</c:v>
                </c:pt>
                <c:pt idx="1597">
                  <c:v>0.54913194444444469</c:v>
                </c:pt>
                <c:pt idx="1598">
                  <c:v>0.54920138888888892</c:v>
                </c:pt>
                <c:pt idx="1599">
                  <c:v>0.54925925925925922</c:v>
                </c:pt>
                <c:pt idx="1600">
                  <c:v>0.54932870370370368</c:v>
                </c:pt>
                <c:pt idx="1601">
                  <c:v>0.54939814814814814</c:v>
                </c:pt>
                <c:pt idx="1602">
                  <c:v>0.5494675925925927</c:v>
                </c:pt>
                <c:pt idx="1603">
                  <c:v>0.54952546296296256</c:v>
                </c:pt>
                <c:pt idx="1604">
                  <c:v>0.54959490740740768</c:v>
                </c:pt>
                <c:pt idx="1605">
                  <c:v>0.54966435185185158</c:v>
                </c:pt>
                <c:pt idx="1606">
                  <c:v>0.54972222222222222</c:v>
                </c:pt>
                <c:pt idx="1607">
                  <c:v>0.54979166666666857</c:v>
                </c:pt>
                <c:pt idx="1608">
                  <c:v>0.54986111111111113</c:v>
                </c:pt>
                <c:pt idx="1609">
                  <c:v>0.5499305555555557</c:v>
                </c:pt>
                <c:pt idx="1610">
                  <c:v>0.54998842592592556</c:v>
                </c:pt>
                <c:pt idx="1611">
                  <c:v>0.55005787037037235</c:v>
                </c:pt>
                <c:pt idx="1612">
                  <c:v>0.55012731481481481</c:v>
                </c:pt>
                <c:pt idx="1613">
                  <c:v>0.55018518518518522</c:v>
                </c:pt>
                <c:pt idx="1614">
                  <c:v>0.55025462962962968</c:v>
                </c:pt>
                <c:pt idx="1615">
                  <c:v>0.55032407407407613</c:v>
                </c:pt>
                <c:pt idx="1616">
                  <c:v>0.55039351851852092</c:v>
                </c:pt>
                <c:pt idx="1617">
                  <c:v>0.55045138888888889</c:v>
                </c:pt>
                <c:pt idx="1618">
                  <c:v>0.55052083333333535</c:v>
                </c:pt>
                <c:pt idx="1619">
                  <c:v>0.5505902777777778</c:v>
                </c:pt>
                <c:pt idx="1620">
                  <c:v>0.55065972222222215</c:v>
                </c:pt>
                <c:pt idx="1621">
                  <c:v>0.55071759259259456</c:v>
                </c:pt>
                <c:pt idx="1622">
                  <c:v>0.55078703703703702</c:v>
                </c:pt>
                <c:pt idx="1623">
                  <c:v>0.5508564814814817</c:v>
                </c:pt>
                <c:pt idx="1624">
                  <c:v>0.55091435185185156</c:v>
                </c:pt>
                <c:pt idx="1625">
                  <c:v>0.55098379629629635</c:v>
                </c:pt>
                <c:pt idx="1626">
                  <c:v>0.55105324074074058</c:v>
                </c:pt>
                <c:pt idx="1627">
                  <c:v>0.5511226851851857</c:v>
                </c:pt>
                <c:pt idx="1628">
                  <c:v>0.55118055555555567</c:v>
                </c:pt>
                <c:pt idx="1629">
                  <c:v>0.55125000000000002</c:v>
                </c:pt>
                <c:pt idx="1630">
                  <c:v>0.5513194444444447</c:v>
                </c:pt>
                <c:pt idx="1631">
                  <c:v>0.55137731481481478</c:v>
                </c:pt>
                <c:pt idx="1632">
                  <c:v>0.55144675925925857</c:v>
                </c:pt>
                <c:pt idx="1633">
                  <c:v>0.55151620370370358</c:v>
                </c:pt>
                <c:pt idx="1634">
                  <c:v>0.55157407407407588</c:v>
                </c:pt>
                <c:pt idx="1635">
                  <c:v>0.55164351851852256</c:v>
                </c:pt>
                <c:pt idx="1636">
                  <c:v>0.55171296296295991</c:v>
                </c:pt>
                <c:pt idx="1637">
                  <c:v>0.55177083333333665</c:v>
                </c:pt>
                <c:pt idx="1638">
                  <c:v>0.55184027777777955</c:v>
                </c:pt>
                <c:pt idx="1639">
                  <c:v>0.55190972222222223</c:v>
                </c:pt>
                <c:pt idx="1640">
                  <c:v>0.55197916666666669</c:v>
                </c:pt>
                <c:pt idx="1641">
                  <c:v>0.55204861111111336</c:v>
                </c:pt>
                <c:pt idx="1642">
                  <c:v>0.55210648148148145</c:v>
                </c:pt>
                <c:pt idx="1643">
                  <c:v>0.55217592592592557</c:v>
                </c:pt>
                <c:pt idx="1644">
                  <c:v>0.5522453703703728</c:v>
                </c:pt>
                <c:pt idx="1645">
                  <c:v>0.552303240740739</c:v>
                </c:pt>
                <c:pt idx="1646">
                  <c:v>0.55237268518518523</c:v>
                </c:pt>
                <c:pt idx="1647">
                  <c:v>0.55244212962962957</c:v>
                </c:pt>
                <c:pt idx="1648">
                  <c:v>0.55249999999999999</c:v>
                </c:pt>
                <c:pt idx="1649">
                  <c:v>0.55256944444444445</c:v>
                </c:pt>
                <c:pt idx="1650">
                  <c:v>0.5526388888888909</c:v>
                </c:pt>
                <c:pt idx="1651">
                  <c:v>0.5527083333333358</c:v>
                </c:pt>
                <c:pt idx="1652">
                  <c:v>0.55276620370370366</c:v>
                </c:pt>
                <c:pt idx="1653">
                  <c:v>0.55283564814815012</c:v>
                </c:pt>
                <c:pt idx="1654">
                  <c:v>0.55290509259259657</c:v>
                </c:pt>
                <c:pt idx="1655">
                  <c:v>0.55297453703703703</c:v>
                </c:pt>
                <c:pt idx="1656">
                  <c:v>0.55303240740740744</c:v>
                </c:pt>
                <c:pt idx="1657">
                  <c:v>0.5531018518518519</c:v>
                </c:pt>
                <c:pt idx="1658">
                  <c:v>0.55317129629629846</c:v>
                </c:pt>
                <c:pt idx="1659">
                  <c:v>0.55322916666666666</c:v>
                </c:pt>
                <c:pt idx="1660">
                  <c:v>0.55329861111111311</c:v>
                </c:pt>
                <c:pt idx="1661">
                  <c:v>0.55336805555555568</c:v>
                </c:pt>
                <c:pt idx="1662">
                  <c:v>0.55343749999999958</c:v>
                </c:pt>
                <c:pt idx="1663">
                  <c:v>0.55349537037037211</c:v>
                </c:pt>
                <c:pt idx="1664">
                  <c:v>0.55356481481481479</c:v>
                </c:pt>
                <c:pt idx="1665">
                  <c:v>0.55363425925925924</c:v>
                </c:pt>
                <c:pt idx="1666">
                  <c:v>0.55369212962962966</c:v>
                </c:pt>
                <c:pt idx="1667">
                  <c:v>0.55376157407407611</c:v>
                </c:pt>
                <c:pt idx="1668">
                  <c:v>0.55383101851852257</c:v>
                </c:pt>
                <c:pt idx="1669">
                  <c:v>0.55388888888888965</c:v>
                </c:pt>
                <c:pt idx="1670">
                  <c:v>0.55395833333333511</c:v>
                </c:pt>
                <c:pt idx="1671">
                  <c:v>0.55402777777777779</c:v>
                </c:pt>
                <c:pt idx="1672">
                  <c:v>0.55409722222222224</c:v>
                </c:pt>
                <c:pt idx="1673">
                  <c:v>0.55415509259259599</c:v>
                </c:pt>
                <c:pt idx="1674">
                  <c:v>0.554224537037037</c:v>
                </c:pt>
                <c:pt idx="1675">
                  <c:v>0.55429398148148168</c:v>
                </c:pt>
                <c:pt idx="1676">
                  <c:v>0.55436342592592325</c:v>
                </c:pt>
                <c:pt idx="1677">
                  <c:v>0.5544328703703707</c:v>
                </c:pt>
                <c:pt idx="1678">
                  <c:v>0.55450231481481449</c:v>
                </c:pt>
                <c:pt idx="1679">
                  <c:v>0.55456018518518457</c:v>
                </c:pt>
                <c:pt idx="1680">
                  <c:v>0.55462962962963192</c:v>
                </c:pt>
                <c:pt idx="1681">
                  <c:v>0.55469907407407815</c:v>
                </c:pt>
                <c:pt idx="1682">
                  <c:v>0.55475694444444468</c:v>
                </c:pt>
                <c:pt idx="1683">
                  <c:v>0.55482638888888891</c:v>
                </c:pt>
                <c:pt idx="1684">
                  <c:v>0.55489583333333736</c:v>
                </c:pt>
                <c:pt idx="1685">
                  <c:v>0.55496527777777771</c:v>
                </c:pt>
                <c:pt idx="1686">
                  <c:v>0.55503472222222217</c:v>
                </c:pt>
                <c:pt idx="1687">
                  <c:v>0.55509259259259491</c:v>
                </c:pt>
                <c:pt idx="1688">
                  <c:v>0.55516203703703659</c:v>
                </c:pt>
                <c:pt idx="1689">
                  <c:v>0.5552314814814816</c:v>
                </c:pt>
                <c:pt idx="1690">
                  <c:v>0.55530092592592351</c:v>
                </c:pt>
                <c:pt idx="1691">
                  <c:v>0.55537037037037063</c:v>
                </c:pt>
                <c:pt idx="1692">
                  <c:v>0.55542824074074049</c:v>
                </c:pt>
                <c:pt idx="1693">
                  <c:v>0.55549768518518561</c:v>
                </c:pt>
                <c:pt idx="1694">
                  <c:v>0.55556712962962729</c:v>
                </c:pt>
                <c:pt idx="1695">
                  <c:v>0.55563657407407463</c:v>
                </c:pt>
                <c:pt idx="1696">
                  <c:v>0.55569444444444671</c:v>
                </c:pt>
                <c:pt idx="1697">
                  <c:v>0.55576388888888884</c:v>
                </c:pt>
                <c:pt idx="1698">
                  <c:v>0.55583333333333362</c:v>
                </c:pt>
                <c:pt idx="1699">
                  <c:v>0.55590277777777752</c:v>
                </c:pt>
                <c:pt idx="1700">
                  <c:v>0.55596064814814861</c:v>
                </c:pt>
                <c:pt idx="1701">
                  <c:v>0.55603009259259506</c:v>
                </c:pt>
                <c:pt idx="1702">
                  <c:v>0.55609953703703763</c:v>
                </c:pt>
                <c:pt idx="1703">
                  <c:v>0.55616898148148153</c:v>
                </c:pt>
                <c:pt idx="1704">
                  <c:v>0.55623842592592398</c:v>
                </c:pt>
                <c:pt idx="1705">
                  <c:v>0.55630787037037221</c:v>
                </c:pt>
                <c:pt idx="1706">
                  <c:v>0.55637731481481478</c:v>
                </c:pt>
                <c:pt idx="1707">
                  <c:v>0.5564351851851852</c:v>
                </c:pt>
                <c:pt idx="1708">
                  <c:v>0.55650462962962954</c:v>
                </c:pt>
                <c:pt idx="1709">
                  <c:v>0.55657407407407578</c:v>
                </c:pt>
                <c:pt idx="1710">
                  <c:v>0.55664351851852234</c:v>
                </c:pt>
                <c:pt idx="1711">
                  <c:v>0.55671296296296002</c:v>
                </c:pt>
                <c:pt idx="1712">
                  <c:v>0.5567824074074077</c:v>
                </c:pt>
                <c:pt idx="1713">
                  <c:v>0.55684027777777978</c:v>
                </c:pt>
                <c:pt idx="1714">
                  <c:v>0.55690972222222224</c:v>
                </c:pt>
                <c:pt idx="1715">
                  <c:v>0.55697916666666669</c:v>
                </c:pt>
                <c:pt idx="1716">
                  <c:v>0.55703703703703711</c:v>
                </c:pt>
                <c:pt idx="1717">
                  <c:v>0.55710648148148145</c:v>
                </c:pt>
                <c:pt idx="1718">
                  <c:v>0.55717592592592557</c:v>
                </c:pt>
                <c:pt idx="1719">
                  <c:v>0.55724537037037281</c:v>
                </c:pt>
                <c:pt idx="1720">
                  <c:v>0.55730324074074056</c:v>
                </c:pt>
                <c:pt idx="1721">
                  <c:v>0.55737268518518512</c:v>
                </c:pt>
                <c:pt idx="1722">
                  <c:v>0.55744212962962958</c:v>
                </c:pt>
                <c:pt idx="1723">
                  <c:v>0.55751157407407403</c:v>
                </c:pt>
                <c:pt idx="1724">
                  <c:v>0.55758101851852082</c:v>
                </c:pt>
                <c:pt idx="1725">
                  <c:v>0.5576388888888909</c:v>
                </c:pt>
                <c:pt idx="1726">
                  <c:v>0.5577083333333358</c:v>
                </c:pt>
                <c:pt idx="1727">
                  <c:v>0.55777777777777782</c:v>
                </c:pt>
                <c:pt idx="1728">
                  <c:v>0.55784722222222261</c:v>
                </c:pt>
                <c:pt idx="1729">
                  <c:v>0.55791666666666651</c:v>
                </c:pt>
                <c:pt idx="1730">
                  <c:v>0.55797453703703703</c:v>
                </c:pt>
                <c:pt idx="1731">
                  <c:v>0.5580439814814816</c:v>
                </c:pt>
                <c:pt idx="1732">
                  <c:v>0.5581134259259235</c:v>
                </c:pt>
                <c:pt idx="1733">
                  <c:v>0.55818287037037062</c:v>
                </c:pt>
                <c:pt idx="1734">
                  <c:v>0.55825231481481452</c:v>
                </c:pt>
                <c:pt idx="1735">
                  <c:v>0.5583217592592592</c:v>
                </c:pt>
                <c:pt idx="1736">
                  <c:v>0.55837962962962961</c:v>
                </c:pt>
                <c:pt idx="1737">
                  <c:v>0.55844907407407685</c:v>
                </c:pt>
                <c:pt idx="1738">
                  <c:v>0.55851851851851864</c:v>
                </c:pt>
                <c:pt idx="1739">
                  <c:v>0.55858796296295909</c:v>
                </c:pt>
                <c:pt idx="1740">
                  <c:v>0.55864583333333795</c:v>
                </c:pt>
                <c:pt idx="1741">
                  <c:v>0.55871527777777785</c:v>
                </c:pt>
                <c:pt idx="1742">
                  <c:v>0.5587847222222222</c:v>
                </c:pt>
                <c:pt idx="1743">
                  <c:v>0.55884259259259506</c:v>
                </c:pt>
                <c:pt idx="1744">
                  <c:v>0.55891203703703707</c:v>
                </c:pt>
                <c:pt idx="1745">
                  <c:v>0.55898148148148163</c:v>
                </c:pt>
                <c:pt idx="1746">
                  <c:v>0.55905092592592387</c:v>
                </c:pt>
                <c:pt idx="1747">
                  <c:v>0.5591203703703721</c:v>
                </c:pt>
                <c:pt idx="1748">
                  <c:v>0.55917824074074052</c:v>
                </c:pt>
                <c:pt idx="1749">
                  <c:v>0.55924768518518564</c:v>
                </c:pt>
                <c:pt idx="1750">
                  <c:v>0.55931712962962765</c:v>
                </c:pt>
                <c:pt idx="1751">
                  <c:v>0.55937500000000062</c:v>
                </c:pt>
                <c:pt idx="1752">
                  <c:v>0.55944444444444463</c:v>
                </c:pt>
                <c:pt idx="1753">
                  <c:v>0.55951388888888887</c:v>
                </c:pt>
                <c:pt idx="1754">
                  <c:v>0.55957175925925928</c:v>
                </c:pt>
                <c:pt idx="1755">
                  <c:v>0.5596412037037064</c:v>
                </c:pt>
                <c:pt idx="1756">
                  <c:v>0.55971064814814864</c:v>
                </c:pt>
                <c:pt idx="1757">
                  <c:v>0.55978009259259576</c:v>
                </c:pt>
                <c:pt idx="1758">
                  <c:v>0.55984953703703877</c:v>
                </c:pt>
                <c:pt idx="1759">
                  <c:v>0.55990740740740763</c:v>
                </c:pt>
                <c:pt idx="1760">
                  <c:v>0.55997685185185186</c:v>
                </c:pt>
                <c:pt idx="1761">
                  <c:v>0.56004629629629665</c:v>
                </c:pt>
                <c:pt idx="1762">
                  <c:v>0.56010416666666651</c:v>
                </c:pt>
                <c:pt idx="1763">
                  <c:v>0.56017361111111164</c:v>
                </c:pt>
                <c:pt idx="1764">
                  <c:v>0.56024305555555565</c:v>
                </c:pt>
                <c:pt idx="1765">
                  <c:v>0.56031249999999821</c:v>
                </c:pt>
                <c:pt idx="1766">
                  <c:v>0.56038194444444445</c:v>
                </c:pt>
                <c:pt idx="1767">
                  <c:v>0.5604513888888889</c:v>
                </c:pt>
                <c:pt idx="1768">
                  <c:v>0.56050925925925921</c:v>
                </c:pt>
                <c:pt idx="1769">
                  <c:v>0.56059027777777781</c:v>
                </c:pt>
                <c:pt idx="1770">
                  <c:v>0.56064814814815012</c:v>
                </c:pt>
                <c:pt idx="1771">
                  <c:v>0.56071759259259468</c:v>
                </c:pt>
                <c:pt idx="1772">
                  <c:v>0.56078703703703703</c:v>
                </c:pt>
                <c:pt idx="1773">
                  <c:v>0.56085648148148171</c:v>
                </c:pt>
                <c:pt idx="1774">
                  <c:v>0.56092592592592549</c:v>
                </c:pt>
                <c:pt idx="1775">
                  <c:v>0.56099537037037295</c:v>
                </c:pt>
                <c:pt idx="1776">
                  <c:v>0.56105324074074059</c:v>
                </c:pt>
                <c:pt idx="1777">
                  <c:v>0.56112268518518515</c:v>
                </c:pt>
                <c:pt idx="1778">
                  <c:v>0.5611921296296295</c:v>
                </c:pt>
                <c:pt idx="1779">
                  <c:v>0.56126157407407462</c:v>
                </c:pt>
                <c:pt idx="1780">
                  <c:v>0.56133101851852119</c:v>
                </c:pt>
                <c:pt idx="1781">
                  <c:v>0.56140046296296098</c:v>
                </c:pt>
                <c:pt idx="1782">
                  <c:v>0.56145833333333361</c:v>
                </c:pt>
                <c:pt idx="1783">
                  <c:v>0.56152777777777751</c:v>
                </c:pt>
                <c:pt idx="1784">
                  <c:v>0.56159722222222219</c:v>
                </c:pt>
                <c:pt idx="1785">
                  <c:v>0.56165509259259661</c:v>
                </c:pt>
                <c:pt idx="1786">
                  <c:v>0.56172453703703762</c:v>
                </c:pt>
                <c:pt idx="1787">
                  <c:v>0.56179398148148163</c:v>
                </c:pt>
                <c:pt idx="1788">
                  <c:v>0.56186342592592398</c:v>
                </c:pt>
                <c:pt idx="1789">
                  <c:v>0.56193287037037065</c:v>
                </c:pt>
                <c:pt idx="1790">
                  <c:v>0.56199074074074051</c:v>
                </c:pt>
                <c:pt idx="1791">
                  <c:v>0.56206018518518519</c:v>
                </c:pt>
                <c:pt idx="1792">
                  <c:v>0.56212962962962965</c:v>
                </c:pt>
                <c:pt idx="1793">
                  <c:v>0.56219907407407765</c:v>
                </c:pt>
                <c:pt idx="1794">
                  <c:v>0.56225694444444441</c:v>
                </c:pt>
                <c:pt idx="1795">
                  <c:v>0.56232638888888886</c:v>
                </c:pt>
                <c:pt idx="1796">
                  <c:v>0.56239583333333665</c:v>
                </c:pt>
                <c:pt idx="1797">
                  <c:v>0.56246527777777777</c:v>
                </c:pt>
                <c:pt idx="1798">
                  <c:v>0.56252314814814819</c:v>
                </c:pt>
                <c:pt idx="1799">
                  <c:v>0.56259259259259264</c:v>
                </c:pt>
                <c:pt idx="1800">
                  <c:v>0.5626620370370371</c:v>
                </c:pt>
                <c:pt idx="1801">
                  <c:v>0.56271990740740763</c:v>
                </c:pt>
                <c:pt idx="1802">
                  <c:v>0.56278935185185186</c:v>
                </c:pt>
                <c:pt idx="1803">
                  <c:v>0.56285879629629665</c:v>
                </c:pt>
                <c:pt idx="1804">
                  <c:v>0.56292824074074077</c:v>
                </c:pt>
                <c:pt idx="1805">
                  <c:v>0.56299768518518711</c:v>
                </c:pt>
                <c:pt idx="1806">
                  <c:v>0.56305555555555564</c:v>
                </c:pt>
                <c:pt idx="1807">
                  <c:v>0.56312499999999999</c:v>
                </c:pt>
                <c:pt idx="1808">
                  <c:v>0.56319444444444622</c:v>
                </c:pt>
                <c:pt idx="1809">
                  <c:v>0.56325231481481486</c:v>
                </c:pt>
                <c:pt idx="1810">
                  <c:v>0.56332175925925931</c:v>
                </c:pt>
                <c:pt idx="1811">
                  <c:v>0.56339120370370555</c:v>
                </c:pt>
                <c:pt idx="1812">
                  <c:v>0.56344907407407685</c:v>
                </c:pt>
                <c:pt idx="1813">
                  <c:v>0.56351851851851864</c:v>
                </c:pt>
                <c:pt idx="1814">
                  <c:v>0.5635879629629591</c:v>
                </c:pt>
                <c:pt idx="1815">
                  <c:v>0.56364583333333784</c:v>
                </c:pt>
                <c:pt idx="1816">
                  <c:v>0.56371527777777775</c:v>
                </c:pt>
                <c:pt idx="1817">
                  <c:v>0.5637847222222222</c:v>
                </c:pt>
                <c:pt idx="1818">
                  <c:v>0.56385416666666666</c:v>
                </c:pt>
                <c:pt idx="1819">
                  <c:v>0.56391203703703707</c:v>
                </c:pt>
                <c:pt idx="1820">
                  <c:v>0.56398148148148164</c:v>
                </c:pt>
                <c:pt idx="1821">
                  <c:v>0.56405092592592398</c:v>
                </c:pt>
                <c:pt idx="1822">
                  <c:v>0.56412037037037221</c:v>
                </c:pt>
                <c:pt idx="1823">
                  <c:v>0.56417824074074052</c:v>
                </c:pt>
                <c:pt idx="1824">
                  <c:v>0.56424768518518564</c:v>
                </c:pt>
                <c:pt idx="1825">
                  <c:v>0.56431712962962777</c:v>
                </c:pt>
                <c:pt idx="1826">
                  <c:v>0.56437499999999996</c:v>
                </c:pt>
                <c:pt idx="1827">
                  <c:v>0.56444444444444464</c:v>
                </c:pt>
                <c:pt idx="1828">
                  <c:v>0.56451388888888887</c:v>
                </c:pt>
                <c:pt idx="1829">
                  <c:v>0.56458333333333333</c:v>
                </c:pt>
                <c:pt idx="1830">
                  <c:v>0.56464120370370641</c:v>
                </c:pt>
                <c:pt idx="1831">
                  <c:v>0.56471064814814864</c:v>
                </c:pt>
                <c:pt idx="1832">
                  <c:v>0.56478009259259576</c:v>
                </c:pt>
                <c:pt idx="1833">
                  <c:v>0.56483796296296063</c:v>
                </c:pt>
                <c:pt idx="1834">
                  <c:v>0.56490740740740764</c:v>
                </c:pt>
                <c:pt idx="1835">
                  <c:v>0.56497685185185187</c:v>
                </c:pt>
                <c:pt idx="1836">
                  <c:v>0.56503472222222217</c:v>
                </c:pt>
                <c:pt idx="1837">
                  <c:v>0.56509259259259492</c:v>
                </c:pt>
                <c:pt idx="1838">
                  <c:v>0.56516203703703649</c:v>
                </c:pt>
                <c:pt idx="1839">
                  <c:v>0.56523148148148161</c:v>
                </c:pt>
                <c:pt idx="1840">
                  <c:v>0.56528935185185158</c:v>
                </c:pt>
                <c:pt idx="1841">
                  <c:v>0.5653587962962966</c:v>
                </c:pt>
                <c:pt idx="1842">
                  <c:v>0.5654282407407405</c:v>
                </c:pt>
                <c:pt idx="1843">
                  <c:v>0.56549768518518562</c:v>
                </c:pt>
                <c:pt idx="1844">
                  <c:v>0.5655671296296273</c:v>
                </c:pt>
                <c:pt idx="1845">
                  <c:v>0.56567129629629953</c:v>
                </c:pt>
                <c:pt idx="1846">
                  <c:v>0.56574074074074077</c:v>
                </c:pt>
                <c:pt idx="1847">
                  <c:v>0.56581018518518522</c:v>
                </c:pt>
                <c:pt idx="1848">
                  <c:v>0.56587962962963156</c:v>
                </c:pt>
                <c:pt idx="1849">
                  <c:v>0.56594907407407813</c:v>
                </c:pt>
                <c:pt idx="1850">
                  <c:v>0.56600694444444444</c:v>
                </c:pt>
                <c:pt idx="1851">
                  <c:v>0.56607638888888889</c:v>
                </c:pt>
                <c:pt idx="1852">
                  <c:v>0.56614583333333734</c:v>
                </c:pt>
                <c:pt idx="1853">
                  <c:v>0.5662152777777778</c:v>
                </c:pt>
                <c:pt idx="1854">
                  <c:v>0.56628472222222226</c:v>
                </c:pt>
                <c:pt idx="1855">
                  <c:v>0.56635416666666649</c:v>
                </c:pt>
                <c:pt idx="1856">
                  <c:v>0.56642361111111161</c:v>
                </c:pt>
                <c:pt idx="1857">
                  <c:v>0.5664814814814817</c:v>
                </c:pt>
                <c:pt idx="1858">
                  <c:v>0.56656249999999797</c:v>
                </c:pt>
                <c:pt idx="1859">
                  <c:v>0.56662037037037272</c:v>
                </c:pt>
                <c:pt idx="1860">
                  <c:v>0.56668981481481751</c:v>
                </c:pt>
                <c:pt idx="1861">
                  <c:v>0.56675925925925963</c:v>
                </c:pt>
                <c:pt idx="1862">
                  <c:v>0.56682870370370375</c:v>
                </c:pt>
                <c:pt idx="1863">
                  <c:v>0.56689814814814865</c:v>
                </c:pt>
                <c:pt idx="1864">
                  <c:v>0.56696759259259444</c:v>
                </c:pt>
                <c:pt idx="1865">
                  <c:v>0.56702546296296297</c:v>
                </c:pt>
                <c:pt idx="1866">
                  <c:v>0.56709490740740764</c:v>
                </c:pt>
                <c:pt idx="1867">
                  <c:v>0.5671643518518501</c:v>
                </c:pt>
                <c:pt idx="1868">
                  <c:v>0.56723379629629633</c:v>
                </c:pt>
                <c:pt idx="1869">
                  <c:v>0.56730324074074057</c:v>
                </c:pt>
                <c:pt idx="1870">
                  <c:v>0.56737268518518513</c:v>
                </c:pt>
                <c:pt idx="1871">
                  <c:v>0.56744212962962959</c:v>
                </c:pt>
                <c:pt idx="1872">
                  <c:v>0.56751157407407404</c:v>
                </c:pt>
                <c:pt idx="1873">
                  <c:v>0.56758101851852083</c:v>
                </c:pt>
                <c:pt idx="1874">
                  <c:v>0.56763888888889114</c:v>
                </c:pt>
                <c:pt idx="1875">
                  <c:v>0.56770833333333581</c:v>
                </c:pt>
                <c:pt idx="1876">
                  <c:v>0.56777777777777783</c:v>
                </c:pt>
                <c:pt idx="1877">
                  <c:v>0.56784722222222261</c:v>
                </c:pt>
                <c:pt idx="1878">
                  <c:v>0.56791666666666651</c:v>
                </c:pt>
                <c:pt idx="1879">
                  <c:v>0.56798611111111108</c:v>
                </c:pt>
                <c:pt idx="1880">
                  <c:v>0.56804398148148161</c:v>
                </c:pt>
                <c:pt idx="1881">
                  <c:v>0.56812499999999999</c:v>
                </c:pt>
                <c:pt idx="1882">
                  <c:v>0.56818287037037063</c:v>
                </c:pt>
                <c:pt idx="1883">
                  <c:v>0.56825231481481453</c:v>
                </c:pt>
                <c:pt idx="1884">
                  <c:v>0.56832175925925921</c:v>
                </c:pt>
                <c:pt idx="1885">
                  <c:v>0.56839120370370544</c:v>
                </c:pt>
                <c:pt idx="1886">
                  <c:v>0.56846064814814812</c:v>
                </c:pt>
                <c:pt idx="1887">
                  <c:v>0.56853009259259468</c:v>
                </c:pt>
                <c:pt idx="1888">
                  <c:v>0.56859953703703703</c:v>
                </c:pt>
                <c:pt idx="1889">
                  <c:v>0.56865740740740933</c:v>
                </c:pt>
                <c:pt idx="1890">
                  <c:v>0.5687268518518519</c:v>
                </c:pt>
                <c:pt idx="1891">
                  <c:v>0.56879629629629846</c:v>
                </c:pt>
                <c:pt idx="1892">
                  <c:v>0.56886574074074059</c:v>
                </c:pt>
                <c:pt idx="1893">
                  <c:v>0.56893518518518515</c:v>
                </c:pt>
                <c:pt idx="1894">
                  <c:v>0.56900462962962961</c:v>
                </c:pt>
                <c:pt idx="1895">
                  <c:v>0.56907407407407684</c:v>
                </c:pt>
                <c:pt idx="1896">
                  <c:v>0.56914351851852119</c:v>
                </c:pt>
                <c:pt idx="1897">
                  <c:v>0.56921296296295909</c:v>
                </c:pt>
                <c:pt idx="1898">
                  <c:v>0.56927083333333595</c:v>
                </c:pt>
                <c:pt idx="1899">
                  <c:v>0.56934027777777774</c:v>
                </c:pt>
                <c:pt idx="1900">
                  <c:v>0.56940972222222219</c:v>
                </c:pt>
                <c:pt idx="1901">
                  <c:v>0.56947916666666654</c:v>
                </c:pt>
                <c:pt idx="1902">
                  <c:v>0.56954861111111288</c:v>
                </c:pt>
                <c:pt idx="1903">
                  <c:v>0.56961805555555756</c:v>
                </c:pt>
                <c:pt idx="1904">
                  <c:v>0.56968750000000001</c:v>
                </c:pt>
                <c:pt idx="1905">
                  <c:v>0.56974537037037365</c:v>
                </c:pt>
                <c:pt idx="1906">
                  <c:v>0.56981481481481666</c:v>
                </c:pt>
                <c:pt idx="1907">
                  <c:v>0.56988425925925923</c:v>
                </c:pt>
                <c:pt idx="1908">
                  <c:v>0.56995370370370368</c:v>
                </c:pt>
                <c:pt idx="1909">
                  <c:v>0.57002314814814814</c:v>
                </c:pt>
                <c:pt idx="1910">
                  <c:v>0.57009259259259482</c:v>
                </c:pt>
              </c:numCache>
            </c:numRef>
          </c:cat>
          <c:val>
            <c:numRef>
              <c:f>'АД ВЧД опер'!$E$2:$E$1912</c:f>
              <c:numCache>
                <c:formatCode>General</c:formatCode>
                <c:ptCount val="1911"/>
                <c:pt idx="0">
                  <c:v>108.66666666666667</c:v>
                </c:pt>
                <c:pt idx="1">
                  <c:v>108.66666666666667</c:v>
                </c:pt>
                <c:pt idx="2">
                  <c:v>108.66666666666667</c:v>
                </c:pt>
                <c:pt idx="3">
                  <c:v>108.66666666666667</c:v>
                </c:pt>
                <c:pt idx="4">
                  <c:v>108.66666666666667</c:v>
                </c:pt>
                <c:pt idx="5">
                  <c:v>108.66666666666667</c:v>
                </c:pt>
                <c:pt idx="6">
                  <c:v>108.66666666666667</c:v>
                </c:pt>
                <c:pt idx="7">
                  <c:v>108.66666666666667</c:v>
                </c:pt>
                <c:pt idx="8">
                  <c:v>108.66666666666667</c:v>
                </c:pt>
                <c:pt idx="9">
                  <c:v>108.66666666666667</c:v>
                </c:pt>
                <c:pt idx="10">
                  <c:v>108.66666666666667</c:v>
                </c:pt>
                <c:pt idx="11">
                  <c:v>108.66666666666667</c:v>
                </c:pt>
                <c:pt idx="12">
                  <c:v>108.66666666666667</c:v>
                </c:pt>
                <c:pt idx="13">
                  <c:v>108.66666666666667</c:v>
                </c:pt>
                <c:pt idx="14">
                  <c:v>108.66666666666667</c:v>
                </c:pt>
                <c:pt idx="15">
                  <c:v>108.66666666666667</c:v>
                </c:pt>
                <c:pt idx="16">
                  <c:v>108.66666666666667</c:v>
                </c:pt>
                <c:pt idx="17">
                  <c:v>108.66666666666667</c:v>
                </c:pt>
                <c:pt idx="18">
                  <c:v>108.66666666666667</c:v>
                </c:pt>
                <c:pt idx="19">
                  <c:v>108.66666666666667</c:v>
                </c:pt>
                <c:pt idx="20">
                  <c:v>108.66666666666667</c:v>
                </c:pt>
                <c:pt idx="21">
                  <c:v>108.66666666666667</c:v>
                </c:pt>
                <c:pt idx="22">
                  <c:v>108.66666666666667</c:v>
                </c:pt>
                <c:pt idx="23">
                  <c:v>108.66666666666667</c:v>
                </c:pt>
                <c:pt idx="24">
                  <c:v>108.66666666666667</c:v>
                </c:pt>
                <c:pt idx="25">
                  <c:v>108.66666666666667</c:v>
                </c:pt>
                <c:pt idx="26">
                  <c:v>108.66666666666667</c:v>
                </c:pt>
                <c:pt idx="27">
                  <c:v>108.66666666666667</c:v>
                </c:pt>
                <c:pt idx="28">
                  <c:v>108.66666666666667</c:v>
                </c:pt>
                <c:pt idx="29">
                  <c:v>108.66666666666667</c:v>
                </c:pt>
                <c:pt idx="30">
                  <c:v>108.66666666666667</c:v>
                </c:pt>
                <c:pt idx="31">
                  <c:v>108.66666666666667</c:v>
                </c:pt>
                <c:pt idx="32">
                  <c:v>108.66666666666667</c:v>
                </c:pt>
                <c:pt idx="33">
                  <c:v>108.66666666666667</c:v>
                </c:pt>
                <c:pt idx="34">
                  <c:v>108.66666666666667</c:v>
                </c:pt>
                <c:pt idx="35">
                  <c:v>108.66666666666667</c:v>
                </c:pt>
                <c:pt idx="36">
                  <c:v>108.66666666666667</c:v>
                </c:pt>
                <c:pt idx="37">
                  <c:v>108.66666666666667</c:v>
                </c:pt>
                <c:pt idx="38">
                  <c:v>108.66666666666667</c:v>
                </c:pt>
                <c:pt idx="39">
                  <c:v>108.66666666666667</c:v>
                </c:pt>
                <c:pt idx="40">
                  <c:v>108.66666666666667</c:v>
                </c:pt>
                <c:pt idx="41">
                  <c:v>108.66666666666667</c:v>
                </c:pt>
                <c:pt idx="42">
                  <c:v>108.66666666666667</c:v>
                </c:pt>
                <c:pt idx="43">
                  <c:v>108.66666666666667</c:v>
                </c:pt>
                <c:pt idx="44">
                  <c:v>108.66666666666667</c:v>
                </c:pt>
                <c:pt idx="45">
                  <c:v>108.66666666666667</c:v>
                </c:pt>
                <c:pt idx="46">
                  <c:v>108.66666666666667</c:v>
                </c:pt>
                <c:pt idx="47">
                  <c:v>108.66666666666667</c:v>
                </c:pt>
                <c:pt idx="48">
                  <c:v>108.66666666666667</c:v>
                </c:pt>
                <c:pt idx="49">
                  <c:v>108.66666666666667</c:v>
                </c:pt>
                <c:pt idx="50">
                  <c:v>108.66666666666667</c:v>
                </c:pt>
                <c:pt idx="51">
                  <c:v>108.66666666666667</c:v>
                </c:pt>
                <c:pt idx="52">
                  <c:v>108.66666666666667</c:v>
                </c:pt>
                <c:pt idx="53">
                  <c:v>108.66666666666667</c:v>
                </c:pt>
                <c:pt idx="54">
                  <c:v>108.66666666666667</c:v>
                </c:pt>
                <c:pt idx="55">
                  <c:v>108.66666666666667</c:v>
                </c:pt>
                <c:pt idx="56">
                  <c:v>108.66666666666667</c:v>
                </c:pt>
                <c:pt idx="57">
                  <c:v>108.66666666666667</c:v>
                </c:pt>
                <c:pt idx="58">
                  <c:v>108.66666666666667</c:v>
                </c:pt>
                <c:pt idx="59">
                  <c:v>108.66666666666667</c:v>
                </c:pt>
                <c:pt idx="60">
                  <c:v>108.66666666666667</c:v>
                </c:pt>
                <c:pt idx="61">
                  <c:v>108.66666666666667</c:v>
                </c:pt>
                <c:pt idx="62">
                  <c:v>108.66666666666667</c:v>
                </c:pt>
                <c:pt idx="63">
                  <c:v>108.66666666666667</c:v>
                </c:pt>
                <c:pt idx="64">
                  <c:v>108.66666666666667</c:v>
                </c:pt>
                <c:pt idx="65">
                  <c:v>108.66666666666667</c:v>
                </c:pt>
                <c:pt idx="66">
                  <c:v>108.66666666666667</c:v>
                </c:pt>
                <c:pt idx="67">
                  <c:v>108.66666666666667</c:v>
                </c:pt>
                <c:pt idx="68">
                  <c:v>108.66666666666667</c:v>
                </c:pt>
                <c:pt idx="69">
                  <c:v>108.66666666666667</c:v>
                </c:pt>
                <c:pt idx="70">
                  <c:v>108.66666666666667</c:v>
                </c:pt>
                <c:pt idx="71">
                  <c:v>108.66666666666667</c:v>
                </c:pt>
                <c:pt idx="72">
                  <c:v>108.66666666666667</c:v>
                </c:pt>
                <c:pt idx="73">
                  <c:v>108.66666666666667</c:v>
                </c:pt>
                <c:pt idx="74">
                  <c:v>108.66666666666667</c:v>
                </c:pt>
                <c:pt idx="75">
                  <c:v>106</c:v>
                </c:pt>
                <c:pt idx="76">
                  <c:v>106</c:v>
                </c:pt>
                <c:pt idx="77">
                  <c:v>106</c:v>
                </c:pt>
                <c:pt idx="78">
                  <c:v>106</c:v>
                </c:pt>
                <c:pt idx="79">
                  <c:v>106</c:v>
                </c:pt>
                <c:pt idx="80">
                  <c:v>106</c:v>
                </c:pt>
                <c:pt idx="81">
                  <c:v>106</c:v>
                </c:pt>
                <c:pt idx="82">
                  <c:v>106</c:v>
                </c:pt>
                <c:pt idx="83">
                  <c:v>106</c:v>
                </c:pt>
                <c:pt idx="84">
                  <c:v>106</c:v>
                </c:pt>
                <c:pt idx="85">
                  <c:v>106</c:v>
                </c:pt>
                <c:pt idx="86">
                  <c:v>106</c:v>
                </c:pt>
                <c:pt idx="87">
                  <c:v>106</c:v>
                </c:pt>
                <c:pt idx="88">
                  <c:v>106</c:v>
                </c:pt>
                <c:pt idx="89">
                  <c:v>106</c:v>
                </c:pt>
                <c:pt idx="90">
                  <c:v>106</c:v>
                </c:pt>
                <c:pt idx="91">
                  <c:v>106</c:v>
                </c:pt>
                <c:pt idx="92">
                  <c:v>106</c:v>
                </c:pt>
                <c:pt idx="93">
                  <c:v>106</c:v>
                </c:pt>
                <c:pt idx="94">
                  <c:v>106</c:v>
                </c:pt>
                <c:pt idx="95">
                  <c:v>106</c:v>
                </c:pt>
                <c:pt idx="96">
                  <c:v>106</c:v>
                </c:pt>
                <c:pt idx="97">
                  <c:v>106</c:v>
                </c:pt>
                <c:pt idx="98">
                  <c:v>106</c:v>
                </c:pt>
                <c:pt idx="99">
                  <c:v>106</c:v>
                </c:pt>
                <c:pt idx="100">
                  <c:v>106</c:v>
                </c:pt>
                <c:pt idx="101">
                  <c:v>106</c:v>
                </c:pt>
                <c:pt idx="102">
                  <c:v>106</c:v>
                </c:pt>
                <c:pt idx="103">
                  <c:v>106</c:v>
                </c:pt>
                <c:pt idx="104">
                  <c:v>97</c:v>
                </c:pt>
                <c:pt idx="105">
                  <c:v>97</c:v>
                </c:pt>
                <c:pt idx="106">
                  <c:v>97</c:v>
                </c:pt>
                <c:pt idx="107">
                  <c:v>97</c:v>
                </c:pt>
                <c:pt idx="108">
                  <c:v>97</c:v>
                </c:pt>
                <c:pt idx="109">
                  <c:v>97</c:v>
                </c:pt>
                <c:pt idx="110">
                  <c:v>97</c:v>
                </c:pt>
                <c:pt idx="111">
                  <c:v>97</c:v>
                </c:pt>
                <c:pt idx="112">
                  <c:v>97</c:v>
                </c:pt>
                <c:pt idx="113">
                  <c:v>97</c:v>
                </c:pt>
                <c:pt idx="114">
                  <c:v>97</c:v>
                </c:pt>
                <c:pt idx="115">
                  <c:v>97</c:v>
                </c:pt>
                <c:pt idx="116">
                  <c:v>97</c:v>
                </c:pt>
                <c:pt idx="117">
                  <c:v>97</c:v>
                </c:pt>
                <c:pt idx="118">
                  <c:v>97</c:v>
                </c:pt>
                <c:pt idx="119">
                  <c:v>97</c:v>
                </c:pt>
                <c:pt idx="120">
                  <c:v>97</c:v>
                </c:pt>
                <c:pt idx="121">
                  <c:v>97</c:v>
                </c:pt>
                <c:pt idx="122">
                  <c:v>97</c:v>
                </c:pt>
                <c:pt idx="123">
                  <c:v>97</c:v>
                </c:pt>
                <c:pt idx="124">
                  <c:v>110</c:v>
                </c:pt>
                <c:pt idx="125">
                  <c:v>110</c:v>
                </c:pt>
                <c:pt idx="126">
                  <c:v>110</c:v>
                </c:pt>
                <c:pt idx="127">
                  <c:v>110</c:v>
                </c:pt>
                <c:pt idx="128">
                  <c:v>110</c:v>
                </c:pt>
                <c:pt idx="129">
                  <c:v>110</c:v>
                </c:pt>
                <c:pt idx="130">
                  <c:v>110</c:v>
                </c:pt>
                <c:pt idx="131">
                  <c:v>110</c:v>
                </c:pt>
                <c:pt idx="132">
                  <c:v>110</c:v>
                </c:pt>
                <c:pt idx="133">
                  <c:v>110</c:v>
                </c:pt>
                <c:pt idx="134">
                  <c:v>110</c:v>
                </c:pt>
                <c:pt idx="135">
                  <c:v>110</c:v>
                </c:pt>
                <c:pt idx="136">
                  <c:v>110</c:v>
                </c:pt>
                <c:pt idx="137">
                  <c:v>110</c:v>
                </c:pt>
                <c:pt idx="138">
                  <c:v>110</c:v>
                </c:pt>
                <c:pt idx="139">
                  <c:v>110</c:v>
                </c:pt>
                <c:pt idx="140">
                  <c:v>110</c:v>
                </c:pt>
                <c:pt idx="141">
                  <c:v>110</c:v>
                </c:pt>
                <c:pt idx="142">
                  <c:v>110</c:v>
                </c:pt>
                <c:pt idx="143">
                  <c:v>110</c:v>
                </c:pt>
                <c:pt idx="144">
                  <c:v>110</c:v>
                </c:pt>
                <c:pt idx="145">
                  <c:v>110</c:v>
                </c:pt>
                <c:pt idx="146">
                  <c:v>110</c:v>
                </c:pt>
                <c:pt idx="147">
                  <c:v>110</c:v>
                </c:pt>
                <c:pt idx="148">
                  <c:v>110</c:v>
                </c:pt>
                <c:pt idx="149">
                  <c:v>110</c:v>
                </c:pt>
                <c:pt idx="150">
                  <c:v>110</c:v>
                </c:pt>
                <c:pt idx="151">
                  <c:v>110</c:v>
                </c:pt>
                <c:pt idx="152">
                  <c:v>110</c:v>
                </c:pt>
                <c:pt idx="153">
                  <c:v>110</c:v>
                </c:pt>
                <c:pt idx="154">
                  <c:v>110</c:v>
                </c:pt>
                <c:pt idx="155">
                  <c:v>110</c:v>
                </c:pt>
                <c:pt idx="156">
                  <c:v>110</c:v>
                </c:pt>
                <c:pt idx="157">
                  <c:v>110</c:v>
                </c:pt>
                <c:pt idx="158">
                  <c:v>110</c:v>
                </c:pt>
                <c:pt idx="159">
                  <c:v>110</c:v>
                </c:pt>
                <c:pt idx="160">
                  <c:v>110</c:v>
                </c:pt>
                <c:pt idx="161">
                  <c:v>110</c:v>
                </c:pt>
                <c:pt idx="162">
                  <c:v>110</c:v>
                </c:pt>
                <c:pt idx="163">
                  <c:v>110</c:v>
                </c:pt>
                <c:pt idx="164">
                  <c:v>110</c:v>
                </c:pt>
                <c:pt idx="165">
                  <c:v>110</c:v>
                </c:pt>
                <c:pt idx="166">
                  <c:v>110</c:v>
                </c:pt>
                <c:pt idx="167">
                  <c:v>110</c:v>
                </c:pt>
                <c:pt idx="168">
                  <c:v>110</c:v>
                </c:pt>
                <c:pt idx="169">
                  <c:v>110</c:v>
                </c:pt>
                <c:pt idx="170">
                  <c:v>110</c:v>
                </c:pt>
                <c:pt idx="171">
                  <c:v>110</c:v>
                </c:pt>
                <c:pt idx="172">
                  <c:v>110</c:v>
                </c:pt>
                <c:pt idx="173">
                  <c:v>110</c:v>
                </c:pt>
                <c:pt idx="174">
                  <c:v>110</c:v>
                </c:pt>
                <c:pt idx="175">
                  <c:v>104.66666666666667</c:v>
                </c:pt>
                <c:pt idx="176">
                  <c:v>104.66666666666667</c:v>
                </c:pt>
                <c:pt idx="177">
                  <c:v>104.66666666666667</c:v>
                </c:pt>
                <c:pt idx="178">
                  <c:v>104.66666666666667</c:v>
                </c:pt>
                <c:pt idx="179">
                  <c:v>104.66666666666667</c:v>
                </c:pt>
                <c:pt idx="180">
                  <c:v>104.66666666666667</c:v>
                </c:pt>
                <c:pt idx="181">
                  <c:v>104.66666666666667</c:v>
                </c:pt>
                <c:pt idx="182">
                  <c:v>104.66666666666667</c:v>
                </c:pt>
                <c:pt idx="183">
                  <c:v>104.66666666666667</c:v>
                </c:pt>
                <c:pt idx="184">
                  <c:v>104.66666666666667</c:v>
                </c:pt>
                <c:pt idx="185">
                  <c:v>104.66666666666667</c:v>
                </c:pt>
                <c:pt idx="186">
                  <c:v>104.66666666666667</c:v>
                </c:pt>
                <c:pt idx="187">
                  <c:v>104.66666666666667</c:v>
                </c:pt>
                <c:pt idx="188">
                  <c:v>104.66666666666667</c:v>
                </c:pt>
                <c:pt idx="189">
                  <c:v>104.66666666666667</c:v>
                </c:pt>
                <c:pt idx="190">
                  <c:v>104.66666666666667</c:v>
                </c:pt>
                <c:pt idx="191">
                  <c:v>104.66666666666667</c:v>
                </c:pt>
                <c:pt idx="192">
                  <c:v>104.66666666666667</c:v>
                </c:pt>
                <c:pt idx="193">
                  <c:v>104.66666666666667</c:v>
                </c:pt>
                <c:pt idx="194">
                  <c:v>104.66666666666667</c:v>
                </c:pt>
                <c:pt idx="195">
                  <c:v>104.66666666666667</c:v>
                </c:pt>
                <c:pt idx="196">
                  <c:v>104.66666666666667</c:v>
                </c:pt>
                <c:pt idx="197">
                  <c:v>104.66666666666667</c:v>
                </c:pt>
                <c:pt idx="198">
                  <c:v>104.66666666666667</c:v>
                </c:pt>
                <c:pt idx="199">
                  <c:v>104.66666666666667</c:v>
                </c:pt>
                <c:pt idx="200">
                  <c:v>104.66666666666667</c:v>
                </c:pt>
                <c:pt idx="201">
                  <c:v>104.66666666666667</c:v>
                </c:pt>
                <c:pt idx="202">
                  <c:v>104.66666666666667</c:v>
                </c:pt>
                <c:pt idx="203">
                  <c:v>104.66666666666667</c:v>
                </c:pt>
                <c:pt idx="204">
                  <c:v>104.66666666666667</c:v>
                </c:pt>
                <c:pt idx="205">
                  <c:v>104.66666666666667</c:v>
                </c:pt>
                <c:pt idx="206">
                  <c:v>104.66666666666667</c:v>
                </c:pt>
                <c:pt idx="207">
                  <c:v>104.66666666666667</c:v>
                </c:pt>
                <c:pt idx="208">
                  <c:v>104.66666666666667</c:v>
                </c:pt>
                <c:pt idx="209">
                  <c:v>104.66666666666667</c:v>
                </c:pt>
                <c:pt idx="210">
                  <c:v>104.66666666666667</c:v>
                </c:pt>
                <c:pt idx="211">
                  <c:v>104.66666666666667</c:v>
                </c:pt>
                <c:pt idx="212">
                  <c:v>104.66666666666667</c:v>
                </c:pt>
                <c:pt idx="213">
                  <c:v>104.66666666666667</c:v>
                </c:pt>
                <c:pt idx="214">
                  <c:v>104.66666666666667</c:v>
                </c:pt>
                <c:pt idx="215">
                  <c:v>104.66666666666667</c:v>
                </c:pt>
                <c:pt idx="216">
                  <c:v>104.66666666666667</c:v>
                </c:pt>
                <c:pt idx="217">
                  <c:v>104.66666666666667</c:v>
                </c:pt>
                <c:pt idx="218">
                  <c:v>104.66666666666667</c:v>
                </c:pt>
                <c:pt idx="219">
                  <c:v>104.66666666666667</c:v>
                </c:pt>
                <c:pt idx="220">
                  <c:v>104.66666666666667</c:v>
                </c:pt>
                <c:pt idx="221">
                  <c:v>104.66666666666667</c:v>
                </c:pt>
                <c:pt idx="222">
                  <c:v>104.66666666666667</c:v>
                </c:pt>
                <c:pt idx="223">
                  <c:v>104.66666666666667</c:v>
                </c:pt>
                <c:pt idx="224">
                  <c:v>104.66666666666667</c:v>
                </c:pt>
                <c:pt idx="225">
                  <c:v>101.3333333333331</c:v>
                </c:pt>
                <c:pt idx="226">
                  <c:v>101.3333333333331</c:v>
                </c:pt>
                <c:pt idx="227">
                  <c:v>101.3333333333331</c:v>
                </c:pt>
                <c:pt idx="228">
                  <c:v>101.3333333333331</c:v>
                </c:pt>
                <c:pt idx="229">
                  <c:v>101.3333333333331</c:v>
                </c:pt>
                <c:pt idx="230">
                  <c:v>101.3333333333331</c:v>
                </c:pt>
                <c:pt idx="231">
                  <c:v>101.3333333333331</c:v>
                </c:pt>
                <c:pt idx="232">
                  <c:v>101.3333333333331</c:v>
                </c:pt>
                <c:pt idx="233">
                  <c:v>101.3333333333331</c:v>
                </c:pt>
                <c:pt idx="234">
                  <c:v>101.3333333333331</c:v>
                </c:pt>
                <c:pt idx="235">
                  <c:v>101.3333333333331</c:v>
                </c:pt>
                <c:pt idx="236">
                  <c:v>101.3333333333331</c:v>
                </c:pt>
                <c:pt idx="237">
                  <c:v>101.3333333333331</c:v>
                </c:pt>
                <c:pt idx="238">
                  <c:v>101.3333333333331</c:v>
                </c:pt>
                <c:pt idx="239">
                  <c:v>101.3333333333331</c:v>
                </c:pt>
                <c:pt idx="240">
                  <c:v>101.3333333333331</c:v>
                </c:pt>
                <c:pt idx="241">
                  <c:v>101.3333333333331</c:v>
                </c:pt>
                <c:pt idx="242">
                  <c:v>101.3333333333331</c:v>
                </c:pt>
                <c:pt idx="243">
                  <c:v>101.3333333333331</c:v>
                </c:pt>
                <c:pt idx="244">
                  <c:v>101.3333333333331</c:v>
                </c:pt>
                <c:pt idx="245">
                  <c:v>101.3333333333331</c:v>
                </c:pt>
                <c:pt idx="246">
                  <c:v>101.3333333333331</c:v>
                </c:pt>
                <c:pt idx="247">
                  <c:v>101.3333333333331</c:v>
                </c:pt>
                <c:pt idx="248">
                  <c:v>101.3333333333331</c:v>
                </c:pt>
                <c:pt idx="249">
                  <c:v>101.3333333333331</c:v>
                </c:pt>
                <c:pt idx="250">
                  <c:v>101.3333333333331</c:v>
                </c:pt>
                <c:pt idx="251">
                  <c:v>101.3333333333331</c:v>
                </c:pt>
                <c:pt idx="252">
                  <c:v>101.3333333333331</c:v>
                </c:pt>
                <c:pt idx="253">
                  <c:v>101.3333333333331</c:v>
                </c:pt>
                <c:pt idx="254">
                  <c:v>101.3333333333331</c:v>
                </c:pt>
                <c:pt idx="255">
                  <c:v>101.3333333333331</c:v>
                </c:pt>
                <c:pt idx="256">
                  <c:v>101.3333333333331</c:v>
                </c:pt>
                <c:pt idx="257">
                  <c:v>101.3333333333331</c:v>
                </c:pt>
                <c:pt idx="258">
                  <c:v>101.3333333333331</c:v>
                </c:pt>
                <c:pt idx="259">
                  <c:v>101.3333333333331</c:v>
                </c:pt>
                <c:pt idx="260">
                  <c:v>101.3333333333331</c:v>
                </c:pt>
                <c:pt idx="261">
                  <c:v>101.3333333333331</c:v>
                </c:pt>
                <c:pt idx="262">
                  <c:v>101.3333333333331</c:v>
                </c:pt>
                <c:pt idx="263">
                  <c:v>101.3333333333331</c:v>
                </c:pt>
                <c:pt idx="264">
                  <c:v>101.3333333333331</c:v>
                </c:pt>
                <c:pt idx="265">
                  <c:v>101.3333333333331</c:v>
                </c:pt>
                <c:pt idx="266">
                  <c:v>101.3333333333331</c:v>
                </c:pt>
                <c:pt idx="267">
                  <c:v>101.3333333333331</c:v>
                </c:pt>
                <c:pt idx="268">
                  <c:v>101.3333333333331</c:v>
                </c:pt>
                <c:pt idx="269">
                  <c:v>101.3333333333331</c:v>
                </c:pt>
                <c:pt idx="270">
                  <c:v>101.3333333333331</c:v>
                </c:pt>
                <c:pt idx="271">
                  <c:v>101.3333333333331</c:v>
                </c:pt>
                <c:pt idx="272">
                  <c:v>101.3333333333331</c:v>
                </c:pt>
                <c:pt idx="273">
                  <c:v>101.3333333333331</c:v>
                </c:pt>
                <c:pt idx="274">
                  <c:v>101.3333333333331</c:v>
                </c:pt>
                <c:pt idx="275">
                  <c:v>101.3333333333331</c:v>
                </c:pt>
                <c:pt idx="276">
                  <c:v>102</c:v>
                </c:pt>
                <c:pt idx="277">
                  <c:v>102</c:v>
                </c:pt>
                <c:pt idx="278">
                  <c:v>102</c:v>
                </c:pt>
                <c:pt idx="279">
                  <c:v>102</c:v>
                </c:pt>
                <c:pt idx="280">
                  <c:v>102</c:v>
                </c:pt>
                <c:pt idx="281">
                  <c:v>102</c:v>
                </c:pt>
                <c:pt idx="282">
                  <c:v>102</c:v>
                </c:pt>
                <c:pt idx="283">
                  <c:v>102</c:v>
                </c:pt>
                <c:pt idx="284">
                  <c:v>102</c:v>
                </c:pt>
                <c:pt idx="285">
                  <c:v>102</c:v>
                </c:pt>
                <c:pt idx="286">
                  <c:v>102</c:v>
                </c:pt>
                <c:pt idx="287">
                  <c:v>102</c:v>
                </c:pt>
                <c:pt idx="288">
                  <c:v>102</c:v>
                </c:pt>
                <c:pt idx="289">
                  <c:v>102</c:v>
                </c:pt>
                <c:pt idx="290">
                  <c:v>102</c:v>
                </c:pt>
                <c:pt idx="291">
                  <c:v>102</c:v>
                </c:pt>
                <c:pt idx="292">
                  <c:v>102</c:v>
                </c:pt>
                <c:pt idx="293">
                  <c:v>102</c:v>
                </c:pt>
                <c:pt idx="294">
                  <c:v>102</c:v>
                </c:pt>
                <c:pt idx="295">
                  <c:v>102</c:v>
                </c:pt>
                <c:pt idx="296">
                  <c:v>102</c:v>
                </c:pt>
                <c:pt idx="297">
                  <c:v>102</c:v>
                </c:pt>
                <c:pt idx="298">
                  <c:v>102</c:v>
                </c:pt>
                <c:pt idx="299">
                  <c:v>102</c:v>
                </c:pt>
                <c:pt idx="300">
                  <c:v>102</c:v>
                </c:pt>
                <c:pt idx="301">
                  <c:v>102</c:v>
                </c:pt>
                <c:pt idx="302">
                  <c:v>102</c:v>
                </c:pt>
                <c:pt idx="303">
                  <c:v>102</c:v>
                </c:pt>
                <c:pt idx="304">
                  <c:v>102</c:v>
                </c:pt>
                <c:pt idx="305">
                  <c:v>102</c:v>
                </c:pt>
                <c:pt idx="306">
                  <c:v>102</c:v>
                </c:pt>
                <c:pt idx="307">
                  <c:v>102</c:v>
                </c:pt>
                <c:pt idx="308">
                  <c:v>102</c:v>
                </c:pt>
                <c:pt idx="309">
                  <c:v>102</c:v>
                </c:pt>
                <c:pt idx="310">
                  <c:v>102</c:v>
                </c:pt>
                <c:pt idx="311">
                  <c:v>102</c:v>
                </c:pt>
                <c:pt idx="312">
                  <c:v>102</c:v>
                </c:pt>
                <c:pt idx="313">
                  <c:v>102</c:v>
                </c:pt>
                <c:pt idx="314">
                  <c:v>102</c:v>
                </c:pt>
                <c:pt idx="315">
                  <c:v>102</c:v>
                </c:pt>
                <c:pt idx="316">
                  <c:v>102</c:v>
                </c:pt>
                <c:pt idx="317">
                  <c:v>102</c:v>
                </c:pt>
                <c:pt idx="318">
                  <c:v>102</c:v>
                </c:pt>
                <c:pt idx="319">
                  <c:v>102</c:v>
                </c:pt>
                <c:pt idx="320">
                  <c:v>102</c:v>
                </c:pt>
                <c:pt idx="321">
                  <c:v>102</c:v>
                </c:pt>
                <c:pt idx="322">
                  <c:v>102</c:v>
                </c:pt>
                <c:pt idx="323">
                  <c:v>102</c:v>
                </c:pt>
                <c:pt idx="324">
                  <c:v>102</c:v>
                </c:pt>
                <c:pt idx="325">
                  <c:v>102</c:v>
                </c:pt>
                <c:pt idx="326">
                  <c:v>102</c:v>
                </c:pt>
                <c:pt idx="327">
                  <c:v>111.3333333333331</c:v>
                </c:pt>
                <c:pt idx="328">
                  <c:v>111.3333333333331</c:v>
                </c:pt>
                <c:pt idx="329">
                  <c:v>111.3333333333331</c:v>
                </c:pt>
                <c:pt idx="330">
                  <c:v>111.3333333333331</c:v>
                </c:pt>
                <c:pt idx="331">
                  <c:v>111.3333333333331</c:v>
                </c:pt>
                <c:pt idx="332">
                  <c:v>111.3333333333331</c:v>
                </c:pt>
                <c:pt idx="333">
                  <c:v>111.3333333333331</c:v>
                </c:pt>
                <c:pt idx="334">
                  <c:v>111.3333333333331</c:v>
                </c:pt>
                <c:pt idx="335">
                  <c:v>111.3333333333331</c:v>
                </c:pt>
                <c:pt idx="336">
                  <c:v>111.3333333333331</c:v>
                </c:pt>
                <c:pt idx="337">
                  <c:v>111.3333333333331</c:v>
                </c:pt>
                <c:pt idx="338">
                  <c:v>111.3333333333331</c:v>
                </c:pt>
                <c:pt idx="339">
                  <c:v>111.3333333333331</c:v>
                </c:pt>
                <c:pt idx="340">
                  <c:v>111.3333333333331</c:v>
                </c:pt>
                <c:pt idx="341">
                  <c:v>111.3333333333331</c:v>
                </c:pt>
                <c:pt idx="342">
                  <c:v>111.3333333333331</c:v>
                </c:pt>
                <c:pt idx="343">
                  <c:v>111.3333333333331</c:v>
                </c:pt>
                <c:pt idx="344">
                  <c:v>111.3333333333331</c:v>
                </c:pt>
                <c:pt idx="345">
                  <c:v>111.3333333333331</c:v>
                </c:pt>
                <c:pt idx="346">
                  <c:v>111.3333333333331</c:v>
                </c:pt>
                <c:pt idx="347">
                  <c:v>111.3333333333331</c:v>
                </c:pt>
                <c:pt idx="348">
                  <c:v>111.3333333333331</c:v>
                </c:pt>
                <c:pt idx="349">
                  <c:v>111.3333333333331</c:v>
                </c:pt>
                <c:pt idx="350">
                  <c:v>111.3333333333331</c:v>
                </c:pt>
                <c:pt idx="351">
                  <c:v>111.3333333333331</c:v>
                </c:pt>
                <c:pt idx="352">
                  <c:v>111.3333333333331</c:v>
                </c:pt>
                <c:pt idx="353">
                  <c:v>111.3333333333331</c:v>
                </c:pt>
                <c:pt idx="354">
                  <c:v>111.3333333333331</c:v>
                </c:pt>
                <c:pt idx="355">
                  <c:v>111.3333333333331</c:v>
                </c:pt>
                <c:pt idx="356">
                  <c:v>111.3333333333331</c:v>
                </c:pt>
                <c:pt idx="357">
                  <c:v>111.3333333333331</c:v>
                </c:pt>
                <c:pt idx="358">
                  <c:v>111.3333333333331</c:v>
                </c:pt>
                <c:pt idx="359">
                  <c:v>111.3333333333331</c:v>
                </c:pt>
                <c:pt idx="360">
                  <c:v>111.3333333333331</c:v>
                </c:pt>
                <c:pt idx="361">
                  <c:v>111.3333333333331</c:v>
                </c:pt>
                <c:pt idx="362">
                  <c:v>111.3333333333331</c:v>
                </c:pt>
                <c:pt idx="363">
                  <c:v>111.3333333333331</c:v>
                </c:pt>
                <c:pt idx="364">
                  <c:v>111.3333333333331</c:v>
                </c:pt>
                <c:pt idx="365">
                  <c:v>111.3333333333331</c:v>
                </c:pt>
                <c:pt idx="366">
                  <c:v>111.3333333333331</c:v>
                </c:pt>
                <c:pt idx="367">
                  <c:v>111.3333333333331</c:v>
                </c:pt>
                <c:pt idx="368">
                  <c:v>111.3333333333331</c:v>
                </c:pt>
                <c:pt idx="369">
                  <c:v>111.3333333333331</c:v>
                </c:pt>
                <c:pt idx="370">
                  <c:v>111.3333333333331</c:v>
                </c:pt>
                <c:pt idx="371">
                  <c:v>111.3333333333331</c:v>
                </c:pt>
                <c:pt idx="372">
                  <c:v>111.3333333333331</c:v>
                </c:pt>
                <c:pt idx="373">
                  <c:v>111.3333333333331</c:v>
                </c:pt>
                <c:pt idx="374">
                  <c:v>111.3333333333331</c:v>
                </c:pt>
                <c:pt idx="375">
                  <c:v>111.3333333333331</c:v>
                </c:pt>
                <c:pt idx="376">
                  <c:v>111.3333333333331</c:v>
                </c:pt>
                <c:pt idx="377">
                  <c:v>111.3333333333331</c:v>
                </c:pt>
                <c:pt idx="378">
                  <c:v>111.3333333333331</c:v>
                </c:pt>
                <c:pt idx="379">
                  <c:v>107</c:v>
                </c:pt>
                <c:pt idx="380">
                  <c:v>107</c:v>
                </c:pt>
                <c:pt idx="381">
                  <c:v>107</c:v>
                </c:pt>
                <c:pt idx="382">
                  <c:v>107</c:v>
                </c:pt>
                <c:pt idx="383">
                  <c:v>107</c:v>
                </c:pt>
                <c:pt idx="384">
                  <c:v>107</c:v>
                </c:pt>
                <c:pt idx="385">
                  <c:v>107</c:v>
                </c:pt>
                <c:pt idx="386">
                  <c:v>107</c:v>
                </c:pt>
                <c:pt idx="387">
                  <c:v>107</c:v>
                </c:pt>
                <c:pt idx="388">
                  <c:v>107</c:v>
                </c:pt>
                <c:pt idx="389">
                  <c:v>107</c:v>
                </c:pt>
                <c:pt idx="390">
                  <c:v>107</c:v>
                </c:pt>
                <c:pt idx="391">
                  <c:v>107</c:v>
                </c:pt>
                <c:pt idx="392">
                  <c:v>107</c:v>
                </c:pt>
                <c:pt idx="393">
                  <c:v>107</c:v>
                </c:pt>
                <c:pt idx="394">
                  <c:v>107</c:v>
                </c:pt>
                <c:pt idx="395">
                  <c:v>107</c:v>
                </c:pt>
                <c:pt idx="396">
                  <c:v>107</c:v>
                </c:pt>
                <c:pt idx="397">
                  <c:v>107</c:v>
                </c:pt>
                <c:pt idx="398">
                  <c:v>107</c:v>
                </c:pt>
                <c:pt idx="399">
                  <c:v>107</c:v>
                </c:pt>
                <c:pt idx="400">
                  <c:v>107</c:v>
                </c:pt>
                <c:pt idx="401">
                  <c:v>107</c:v>
                </c:pt>
                <c:pt idx="402">
                  <c:v>107</c:v>
                </c:pt>
                <c:pt idx="403">
                  <c:v>107</c:v>
                </c:pt>
                <c:pt idx="404">
                  <c:v>107</c:v>
                </c:pt>
                <c:pt idx="405">
                  <c:v>107</c:v>
                </c:pt>
                <c:pt idx="406">
                  <c:v>107</c:v>
                </c:pt>
                <c:pt idx="407">
                  <c:v>107</c:v>
                </c:pt>
                <c:pt idx="408">
                  <c:v>107</c:v>
                </c:pt>
                <c:pt idx="409">
                  <c:v>107</c:v>
                </c:pt>
                <c:pt idx="410">
                  <c:v>107</c:v>
                </c:pt>
                <c:pt idx="411">
                  <c:v>107</c:v>
                </c:pt>
                <c:pt idx="412">
                  <c:v>107</c:v>
                </c:pt>
                <c:pt idx="413">
                  <c:v>107</c:v>
                </c:pt>
                <c:pt idx="414">
                  <c:v>107</c:v>
                </c:pt>
                <c:pt idx="415">
                  <c:v>107</c:v>
                </c:pt>
                <c:pt idx="416">
                  <c:v>107</c:v>
                </c:pt>
                <c:pt idx="417">
                  <c:v>107</c:v>
                </c:pt>
                <c:pt idx="418">
                  <c:v>107</c:v>
                </c:pt>
                <c:pt idx="419">
                  <c:v>107</c:v>
                </c:pt>
                <c:pt idx="420">
                  <c:v>107</c:v>
                </c:pt>
                <c:pt idx="421">
                  <c:v>107</c:v>
                </c:pt>
                <c:pt idx="422">
                  <c:v>107</c:v>
                </c:pt>
                <c:pt idx="423">
                  <c:v>107</c:v>
                </c:pt>
                <c:pt idx="424">
                  <c:v>107</c:v>
                </c:pt>
                <c:pt idx="425">
                  <c:v>107</c:v>
                </c:pt>
                <c:pt idx="426">
                  <c:v>107</c:v>
                </c:pt>
                <c:pt idx="427">
                  <c:v>107</c:v>
                </c:pt>
                <c:pt idx="428">
                  <c:v>107</c:v>
                </c:pt>
                <c:pt idx="429">
                  <c:v>107</c:v>
                </c:pt>
                <c:pt idx="430">
                  <c:v>107</c:v>
                </c:pt>
                <c:pt idx="431">
                  <c:v>109.66666666666667</c:v>
                </c:pt>
                <c:pt idx="432">
                  <c:v>109.66666666666667</c:v>
                </c:pt>
                <c:pt idx="433">
                  <c:v>109.66666666666667</c:v>
                </c:pt>
                <c:pt idx="434">
                  <c:v>109.66666666666667</c:v>
                </c:pt>
                <c:pt idx="435">
                  <c:v>109.66666666666667</c:v>
                </c:pt>
                <c:pt idx="436">
                  <c:v>109.66666666666667</c:v>
                </c:pt>
                <c:pt idx="437">
                  <c:v>109.66666666666667</c:v>
                </c:pt>
                <c:pt idx="438">
                  <c:v>109.66666666666667</c:v>
                </c:pt>
                <c:pt idx="439">
                  <c:v>109.66666666666667</c:v>
                </c:pt>
                <c:pt idx="440">
                  <c:v>109.66666666666667</c:v>
                </c:pt>
                <c:pt idx="441">
                  <c:v>109.66666666666667</c:v>
                </c:pt>
                <c:pt idx="442">
                  <c:v>109.66666666666667</c:v>
                </c:pt>
                <c:pt idx="443">
                  <c:v>109.66666666666667</c:v>
                </c:pt>
                <c:pt idx="444">
                  <c:v>109.66666666666667</c:v>
                </c:pt>
                <c:pt idx="445">
                  <c:v>109.66666666666667</c:v>
                </c:pt>
                <c:pt idx="446">
                  <c:v>109.66666666666667</c:v>
                </c:pt>
                <c:pt idx="447">
                  <c:v>109.66666666666667</c:v>
                </c:pt>
                <c:pt idx="448">
                  <c:v>109.66666666666667</c:v>
                </c:pt>
                <c:pt idx="449">
                  <c:v>109.66666666666667</c:v>
                </c:pt>
                <c:pt idx="450">
                  <c:v>109.66666666666667</c:v>
                </c:pt>
                <c:pt idx="451">
                  <c:v>109.66666666666667</c:v>
                </c:pt>
                <c:pt idx="452">
                  <c:v>109.66666666666667</c:v>
                </c:pt>
                <c:pt idx="453">
                  <c:v>109.66666666666667</c:v>
                </c:pt>
                <c:pt idx="454">
                  <c:v>109.66666666666667</c:v>
                </c:pt>
                <c:pt idx="455">
                  <c:v>109.66666666666667</c:v>
                </c:pt>
                <c:pt idx="456">
                  <c:v>109.66666666666667</c:v>
                </c:pt>
                <c:pt idx="457">
                  <c:v>109.66666666666667</c:v>
                </c:pt>
                <c:pt idx="458">
                  <c:v>109.66666666666667</c:v>
                </c:pt>
                <c:pt idx="459">
                  <c:v>109.66666666666667</c:v>
                </c:pt>
                <c:pt idx="460">
                  <c:v>109.66666666666667</c:v>
                </c:pt>
                <c:pt idx="461">
                  <c:v>109.66666666666667</c:v>
                </c:pt>
                <c:pt idx="462">
                  <c:v>109.66666666666667</c:v>
                </c:pt>
                <c:pt idx="463">
                  <c:v>109.66666666666667</c:v>
                </c:pt>
                <c:pt idx="464">
                  <c:v>109.66666666666667</c:v>
                </c:pt>
                <c:pt idx="465">
                  <c:v>109.66666666666667</c:v>
                </c:pt>
                <c:pt idx="466">
                  <c:v>109.66666666666667</c:v>
                </c:pt>
                <c:pt idx="467">
                  <c:v>109.66666666666667</c:v>
                </c:pt>
                <c:pt idx="468">
                  <c:v>109.66666666666667</c:v>
                </c:pt>
                <c:pt idx="469">
                  <c:v>109.66666666666667</c:v>
                </c:pt>
                <c:pt idx="470">
                  <c:v>109.66666666666667</c:v>
                </c:pt>
                <c:pt idx="471">
                  <c:v>109.66666666666667</c:v>
                </c:pt>
                <c:pt idx="472">
                  <c:v>109.66666666666667</c:v>
                </c:pt>
                <c:pt idx="473">
                  <c:v>109.66666666666667</c:v>
                </c:pt>
                <c:pt idx="474">
                  <c:v>109.66666666666667</c:v>
                </c:pt>
                <c:pt idx="475">
                  <c:v>109.66666666666667</c:v>
                </c:pt>
                <c:pt idx="476">
                  <c:v>109.66666666666667</c:v>
                </c:pt>
                <c:pt idx="477">
                  <c:v>109.66666666666667</c:v>
                </c:pt>
                <c:pt idx="478">
                  <c:v>109.66666666666667</c:v>
                </c:pt>
                <c:pt idx="479">
                  <c:v>109.66666666666667</c:v>
                </c:pt>
                <c:pt idx="480">
                  <c:v>109.66666666666667</c:v>
                </c:pt>
                <c:pt idx="481">
                  <c:v>109.66666666666667</c:v>
                </c:pt>
                <c:pt idx="482">
                  <c:v>109.66666666666667</c:v>
                </c:pt>
                <c:pt idx="483">
                  <c:v>109.66666666666667</c:v>
                </c:pt>
                <c:pt idx="484">
                  <c:v>110</c:v>
                </c:pt>
                <c:pt idx="485">
                  <c:v>110</c:v>
                </c:pt>
                <c:pt idx="486">
                  <c:v>110</c:v>
                </c:pt>
                <c:pt idx="487">
                  <c:v>110</c:v>
                </c:pt>
                <c:pt idx="488">
                  <c:v>110</c:v>
                </c:pt>
                <c:pt idx="489">
                  <c:v>110</c:v>
                </c:pt>
                <c:pt idx="490">
                  <c:v>110</c:v>
                </c:pt>
                <c:pt idx="491">
                  <c:v>110</c:v>
                </c:pt>
                <c:pt idx="492">
                  <c:v>110</c:v>
                </c:pt>
                <c:pt idx="493">
                  <c:v>110</c:v>
                </c:pt>
                <c:pt idx="494">
                  <c:v>110</c:v>
                </c:pt>
                <c:pt idx="495">
                  <c:v>110</c:v>
                </c:pt>
                <c:pt idx="496">
                  <c:v>110</c:v>
                </c:pt>
                <c:pt idx="497">
                  <c:v>110</c:v>
                </c:pt>
                <c:pt idx="498">
                  <c:v>110</c:v>
                </c:pt>
                <c:pt idx="499">
                  <c:v>110</c:v>
                </c:pt>
                <c:pt idx="500">
                  <c:v>110</c:v>
                </c:pt>
                <c:pt idx="501">
                  <c:v>110</c:v>
                </c:pt>
                <c:pt idx="502">
                  <c:v>110</c:v>
                </c:pt>
                <c:pt idx="503">
                  <c:v>110</c:v>
                </c:pt>
                <c:pt idx="504">
                  <c:v>110</c:v>
                </c:pt>
                <c:pt idx="505">
                  <c:v>110</c:v>
                </c:pt>
                <c:pt idx="506">
                  <c:v>110</c:v>
                </c:pt>
                <c:pt idx="507">
                  <c:v>110</c:v>
                </c:pt>
                <c:pt idx="508">
                  <c:v>110</c:v>
                </c:pt>
                <c:pt idx="509">
                  <c:v>110</c:v>
                </c:pt>
                <c:pt idx="510">
                  <c:v>110</c:v>
                </c:pt>
                <c:pt idx="511">
                  <c:v>110</c:v>
                </c:pt>
                <c:pt idx="512">
                  <c:v>110</c:v>
                </c:pt>
                <c:pt idx="513">
                  <c:v>110</c:v>
                </c:pt>
                <c:pt idx="514">
                  <c:v>110</c:v>
                </c:pt>
                <c:pt idx="515">
                  <c:v>110</c:v>
                </c:pt>
                <c:pt idx="516">
                  <c:v>110</c:v>
                </c:pt>
                <c:pt idx="517">
                  <c:v>110</c:v>
                </c:pt>
                <c:pt idx="518">
                  <c:v>110</c:v>
                </c:pt>
                <c:pt idx="519">
                  <c:v>110</c:v>
                </c:pt>
                <c:pt idx="520">
                  <c:v>110</c:v>
                </c:pt>
                <c:pt idx="521">
                  <c:v>110</c:v>
                </c:pt>
                <c:pt idx="522">
                  <c:v>110</c:v>
                </c:pt>
                <c:pt idx="523">
                  <c:v>110</c:v>
                </c:pt>
                <c:pt idx="524">
                  <c:v>110</c:v>
                </c:pt>
                <c:pt idx="525">
                  <c:v>110</c:v>
                </c:pt>
                <c:pt idx="526">
                  <c:v>110</c:v>
                </c:pt>
                <c:pt idx="527">
                  <c:v>110</c:v>
                </c:pt>
                <c:pt idx="528">
                  <c:v>110</c:v>
                </c:pt>
                <c:pt idx="529">
                  <c:v>110</c:v>
                </c:pt>
                <c:pt idx="530">
                  <c:v>110</c:v>
                </c:pt>
                <c:pt idx="531">
                  <c:v>110</c:v>
                </c:pt>
                <c:pt idx="532">
                  <c:v>110</c:v>
                </c:pt>
                <c:pt idx="533">
                  <c:v>110</c:v>
                </c:pt>
                <c:pt idx="534">
                  <c:v>110</c:v>
                </c:pt>
                <c:pt idx="535">
                  <c:v>110</c:v>
                </c:pt>
                <c:pt idx="536">
                  <c:v>106.66666666666667</c:v>
                </c:pt>
                <c:pt idx="537">
                  <c:v>106.66666666666667</c:v>
                </c:pt>
                <c:pt idx="538">
                  <c:v>106.66666666666667</c:v>
                </c:pt>
                <c:pt idx="539">
                  <c:v>106.66666666666667</c:v>
                </c:pt>
                <c:pt idx="540">
                  <c:v>106.66666666666667</c:v>
                </c:pt>
                <c:pt idx="541">
                  <c:v>106.66666666666667</c:v>
                </c:pt>
                <c:pt idx="542">
                  <c:v>106.66666666666667</c:v>
                </c:pt>
                <c:pt idx="543">
                  <c:v>106.66666666666667</c:v>
                </c:pt>
                <c:pt idx="544">
                  <c:v>106.66666666666667</c:v>
                </c:pt>
                <c:pt idx="545">
                  <c:v>106.66666666666667</c:v>
                </c:pt>
                <c:pt idx="546">
                  <c:v>106.66666666666667</c:v>
                </c:pt>
                <c:pt idx="547">
                  <c:v>106.66666666666667</c:v>
                </c:pt>
                <c:pt idx="548">
                  <c:v>106.66666666666667</c:v>
                </c:pt>
                <c:pt idx="549">
                  <c:v>106.66666666666667</c:v>
                </c:pt>
                <c:pt idx="550">
                  <c:v>106.66666666666667</c:v>
                </c:pt>
                <c:pt idx="551">
                  <c:v>106.66666666666667</c:v>
                </c:pt>
                <c:pt idx="552">
                  <c:v>106.66666666666667</c:v>
                </c:pt>
                <c:pt idx="553">
                  <c:v>106.66666666666667</c:v>
                </c:pt>
                <c:pt idx="554">
                  <c:v>106.66666666666667</c:v>
                </c:pt>
                <c:pt idx="555">
                  <c:v>106.66666666666667</c:v>
                </c:pt>
                <c:pt idx="556">
                  <c:v>106.66666666666667</c:v>
                </c:pt>
                <c:pt idx="557">
                  <c:v>106.66666666666667</c:v>
                </c:pt>
                <c:pt idx="558">
                  <c:v>106.66666666666667</c:v>
                </c:pt>
                <c:pt idx="559">
                  <c:v>106.66666666666667</c:v>
                </c:pt>
                <c:pt idx="560">
                  <c:v>106.66666666666667</c:v>
                </c:pt>
                <c:pt idx="561">
                  <c:v>106.66666666666667</c:v>
                </c:pt>
                <c:pt idx="562">
                  <c:v>106.66666666666667</c:v>
                </c:pt>
                <c:pt idx="563">
                  <c:v>106.66666666666667</c:v>
                </c:pt>
                <c:pt idx="564">
                  <c:v>106.66666666666667</c:v>
                </c:pt>
                <c:pt idx="565">
                  <c:v>106.66666666666667</c:v>
                </c:pt>
                <c:pt idx="566">
                  <c:v>106.66666666666667</c:v>
                </c:pt>
                <c:pt idx="567">
                  <c:v>106.66666666666667</c:v>
                </c:pt>
                <c:pt idx="568">
                  <c:v>106.66666666666667</c:v>
                </c:pt>
                <c:pt idx="569">
                  <c:v>106.66666666666667</c:v>
                </c:pt>
                <c:pt idx="570">
                  <c:v>106.66666666666667</c:v>
                </c:pt>
                <c:pt idx="571">
                  <c:v>106.66666666666667</c:v>
                </c:pt>
                <c:pt idx="572">
                  <c:v>106.66666666666667</c:v>
                </c:pt>
                <c:pt idx="573">
                  <c:v>106.66666666666667</c:v>
                </c:pt>
                <c:pt idx="574">
                  <c:v>106.66666666666667</c:v>
                </c:pt>
                <c:pt idx="575">
                  <c:v>106.66666666666667</c:v>
                </c:pt>
                <c:pt idx="576">
                  <c:v>106.66666666666667</c:v>
                </c:pt>
                <c:pt idx="577">
                  <c:v>106.66666666666667</c:v>
                </c:pt>
                <c:pt idx="578">
                  <c:v>106.66666666666667</c:v>
                </c:pt>
                <c:pt idx="579">
                  <c:v>106.66666666666667</c:v>
                </c:pt>
                <c:pt idx="580">
                  <c:v>106.66666666666667</c:v>
                </c:pt>
                <c:pt idx="581">
                  <c:v>106.66666666666667</c:v>
                </c:pt>
                <c:pt idx="582">
                  <c:v>106.66666666666667</c:v>
                </c:pt>
                <c:pt idx="583">
                  <c:v>106.66666666666667</c:v>
                </c:pt>
                <c:pt idx="584">
                  <c:v>106.66666666666667</c:v>
                </c:pt>
                <c:pt idx="585">
                  <c:v>106.66666666666667</c:v>
                </c:pt>
                <c:pt idx="586">
                  <c:v>106.66666666666667</c:v>
                </c:pt>
                <c:pt idx="587">
                  <c:v>106.66666666666667</c:v>
                </c:pt>
                <c:pt idx="588">
                  <c:v>106.66666666666667</c:v>
                </c:pt>
                <c:pt idx="589">
                  <c:v>105</c:v>
                </c:pt>
                <c:pt idx="590">
                  <c:v>105</c:v>
                </c:pt>
                <c:pt idx="591">
                  <c:v>105</c:v>
                </c:pt>
                <c:pt idx="592">
                  <c:v>105</c:v>
                </c:pt>
                <c:pt idx="593">
                  <c:v>105</c:v>
                </c:pt>
                <c:pt idx="594">
                  <c:v>105</c:v>
                </c:pt>
                <c:pt idx="595">
                  <c:v>105</c:v>
                </c:pt>
                <c:pt idx="596">
                  <c:v>105</c:v>
                </c:pt>
                <c:pt idx="597">
                  <c:v>105</c:v>
                </c:pt>
                <c:pt idx="598">
                  <c:v>105</c:v>
                </c:pt>
                <c:pt idx="599">
                  <c:v>105</c:v>
                </c:pt>
                <c:pt idx="600">
                  <c:v>105</c:v>
                </c:pt>
                <c:pt idx="601">
                  <c:v>105</c:v>
                </c:pt>
                <c:pt idx="602">
                  <c:v>105</c:v>
                </c:pt>
                <c:pt idx="603">
                  <c:v>105</c:v>
                </c:pt>
                <c:pt idx="604">
                  <c:v>105</c:v>
                </c:pt>
                <c:pt idx="605">
                  <c:v>105</c:v>
                </c:pt>
                <c:pt idx="606">
                  <c:v>105</c:v>
                </c:pt>
                <c:pt idx="607">
                  <c:v>105</c:v>
                </c:pt>
                <c:pt idx="608">
                  <c:v>105</c:v>
                </c:pt>
                <c:pt idx="609">
                  <c:v>105</c:v>
                </c:pt>
                <c:pt idx="610">
                  <c:v>105</c:v>
                </c:pt>
                <c:pt idx="611">
                  <c:v>105</c:v>
                </c:pt>
                <c:pt idx="612">
                  <c:v>105</c:v>
                </c:pt>
                <c:pt idx="613">
                  <c:v>105</c:v>
                </c:pt>
                <c:pt idx="614">
                  <c:v>105</c:v>
                </c:pt>
                <c:pt idx="615">
                  <c:v>105</c:v>
                </c:pt>
                <c:pt idx="616">
                  <c:v>105</c:v>
                </c:pt>
                <c:pt idx="617">
                  <c:v>105</c:v>
                </c:pt>
                <c:pt idx="618">
                  <c:v>105</c:v>
                </c:pt>
                <c:pt idx="619">
                  <c:v>105</c:v>
                </c:pt>
                <c:pt idx="620">
                  <c:v>105</c:v>
                </c:pt>
                <c:pt idx="621">
                  <c:v>105</c:v>
                </c:pt>
                <c:pt idx="622">
                  <c:v>105</c:v>
                </c:pt>
                <c:pt idx="623">
                  <c:v>105</c:v>
                </c:pt>
                <c:pt idx="624">
                  <c:v>105</c:v>
                </c:pt>
                <c:pt idx="625">
                  <c:v>105</c:v>
                </c:pt>
                <c:pt idx="626">
                  <c:v>105</c:v>
                </c:pt>
                <c:pt idx="627">
                  <c:v>105</c:v>
                </c:pt>
                <c:pt idx="628">
                  <c:v>105</c:v>
                </c:pt>
                <c:pt idx="629">
                  <c:v>105</c:v>
                </c:pt>
                <c:pt idx="630">
                  <c:v>105</c:v>
                </c:pt>
                <c:pt idx="631">
                  <c:v>105</c:v>
                </c:pt>
                <c:pt idx="632">
                  <c:v>105</c:v>
                </c:pt>
                <c:pt idx="633">
                  <c:v>105</c:v>
                </c:pt>
                <c:pt idx="634">
                  <c:v>105</c:v>
                </c:pt>
                <c:pt idx="635">
                  <c:v>105</c:v>
                </c:pt>
                <c:pt idx="636">
                  <c:v>105</c:v>
                </c:pt>
                <c:pt idx="637">
                  <c:v>105</c:v>
                </c:pt>
                <c:pt idx="638">
                  <c:v>105</c:v>
                </c:pt>
                <c:pt idx="639">
                  <c:v>105</c:v>
                </c:pt>
                <c:pt idx="640">
                  <c:v>105</c:v>
                </c:pt>
                <c:pt idx="641">
                  <c:v>104.66666666666667</c:v>
                </c:pt>
                <c:pt idx="642">
                  <c:v>104.66666666666667</c:v>
                </c:pt>
                <c:pt idx="643">
                  <c:v>104.66666666666667</c:v>
                </c:pt>
                <c:pt idx="644">
                  <c:v>104.66666666666667</c:v>
                </c:pt>
                <c:pt idx="645">
                  <c:v>104.66666666666667</c:v>
                </c:pt>
                <c:pt idx="646">
                  <c:v>104.66666666666667</c:v>
                </c:pt>
                <c:pt idx="647">
                  <c:v>104.66666666666667</c:v>
                </c:pt>
                <c:pt idx="648">
                  <c:v>104.66666666666667</c:v>
                </c:pt>
                <c:pt idx="649">
                  <c:v>104.66666666666667</c:v>
                </c:pt>
                <c:pt idx="650">
                  <c:v>104.66666666666667</c:v>
                </c:pt>
                <c:pt idx="651">
                  <c:v>104.66666666666667</c:v>
                </c:pt>
                <c:pt idx="652">
                  <c:v>104.66666666666667</c:v>
                </c:pt>
                <c:pt idx="653">
                  <c:v>104.66666666666667</c:v>
                </c:pt>
                <c:pt idx="654">
                  <c:v>104.66666666666667</c:v>
                </c:pt>
                <c:pt idx="655">
                  <c:v>104.66666666666667</c:v>
                </c:pt>
                <c:pt idx="656">
                  <c:v>104.66666666666667</c:v>
                </c:pt>
                <c:pt idx="657">
                  <c:v>104.66666666666667</c:v>
                </c:pt>
                <c:pt idx="658">
                  <c:v>104.66666666666667</c:v>
                </c:pt>
                <c:pt idx="659">
                  <c:v>104.66666666666667</c:v>
                </c:pt>
                <c:pt idx="660">
                  <c:v>104.66666666666667</c:v>
                </c:pt>
                <c:pt idx="661">
                  <c:v>104.66666666666667</c:v>
                </c:pt>
                <c:pt idx="662">
                  <c:v>104.66666666666667</c:v>
                </c:pt>
                <c:pt idx="663">
                  <c:v>104.66666666666667</c:v>
                </c:pt>
                <c:pt idx="664">
                  <c:v>104.66666666666667</c:v>
                </c:pt>
                <c:pt idx="665">
                  <c:v>104.66666666666667</c:v>
                </c:pt>
                <c:pt idx="666">
                  <c:v>104.66666666666667</c:v>
                </c:pt>
                <c:pt idx="667">
                  <c:v>104.66666666666667</c:v>
                </c:pt>
                <c:pt idx="668">
                  <c:v>104.66666666666667</c:v>
                </c:pt>
                <c:pt idx="669">
                  <c:v>104.66666666666667</c:v>
                </c:pt>
                <c:pt idx="670">
                  <c:v>104.66666666666667</c:v>
                </c:pt>
                <c:pt idx="671">
                  <c:v>104.66666666666667</c:v>
                </c:pt>
                <c:pt idx="672">
                  <c:v>104.66666666666667</c:v>
                </c:pt>
                <c:pt idx="673">
                  <c:v>104.66666666666667</c:v>
                </c:pt>
                <c:pt idx="674">
                  <c:v>104.66666666666667</c:v>
                </c:pt>
                <c:pt idx="675">
                  <c:v>104.66666666666667</c:v>
                </c:pt>
                <c:pt idx="676">
                  <c:v>104.66666666666667</c:v>
                </c:pt>
                <c:pt idx="677">
                  <c:v>104.66666666666667</c:v>
                </c:pt>
                <c:pt idx="678">
                  <c:v>104.66666666666667</c:v>
                </c:pt>
                <c:pt idx="679">
                  <c:v>104.66666666666667</c:v>
                </c:pt>
                <c:pt idx="680">
                  <c:v>104.66666666666667</c:v>
                </c:pt>
                <c:pt idx="681">
                  <c:v>104.66666666666667</c:v>
                </c:pt>
                <c:pt idx="682">
                  <c:v>104.66666666666667</c:v>
                </c:pt>
                <c:pt idx="683">
                  <c:v>104.66666666666667</c:v>
                </c:pt>
                <c:pt idx="684">
                  <c:v>104.66666666666667</c:v>
                </c:pt>
                <c:pt idx="685">
                  <c:v>104.66666666666667</c:v>
                </c:pt>
                <c:pt idx="686">
                  <c:v>104.66666666666667</c:v>
                </c:pt>
                <c:pt idx="687">
                  <c:v>104.66666666666667</c:v>
                </c:pt>
                <c:pt idx="688">
                  <c:v>104.66666666666667</c:v>
                </c:pt>
                <c:pt idx="689">
                  <c:v>104.66666666666667</c:v>
                </c:pt>
                <c:pt idx="690">
                  <c:v>104.66666666666667</c:v>
                </c:pt>
                <c:pt idx="691">
                  <c:v>104.66666666666667</c:v>
                </c:pt>
                <c:pt idx="692">
                  <c:v>104.66666666666667</c:v>
                </c:pt>
                <c:pt idx="693">
                  <c:v>104.66666666666667</c:v>
                </c:pt>
                <c:pt idx="694">
                  <c:v>107.3333333333331</c:v>
                </c:pt>
                <c:pt idx="695">
                  <c:v>107.3333333333331</c:v>
                </c:pt>
                <c:pt idx="696">
                  <c:v>107.3333333333331</c:v>
                </c:pt>
                <c:pt idx="697">
                  <c:v>107.3333333333331</c:v>
                </c:pt>
                <c:pt idx="698">
                  <c:v>107.3333333333331</c:v>
                </c:pt>
                <c:pt idx="699">
                  <c:v>107.3333333333331</c:v>
                </c:pt>
                <c:pt idx="700">
                  <c:v>107.3333333333331</c:v>
                </c:pt>
                <c:pt idx="701">
                  <c:v>107.3333333333331</c:v>
                </c:pt>
                <c:pt idx="702">
                  <c:v>107.3333333333331</c:v>
                </c:pt>
                <c:pt idx="703">
                  <c:v>107.3333333333331</c:v>
                </c:pt>
                <c:pt idx="704">
                  <c:v>107.3333333333331</c:v>
                </c:pt>
                <c:pt idx="705">
                  <c:v>107.3333333333331</c:v>
                </c:pt>
                <c:pt idx="706">
                  <c:v>107.3333333333331</c:v>
                </c:pt>
                <c:pt idx="707">
                  <c:v>107.3333333333331</c:v>
                </c:pt>
                <c:pt idx="708">
                  <c:v>107.3333333333331</c:v>
                </c:pt>
                <c:pt idx="709">
                  <c:v>107.3333333333331</c:v>
                </c:pt>
                <c:pt idx="710">
                  <c:v>107.3333333333331</c:v>
                </c:pt>
                <c:pt idx="711">
                  <c:v>107.3333333333331</c:v>
                </c:pt>
                <c:pt idx="712">
                  <c:v>107.3333333333331</c:v>
                </c:pt>
                <c:pt idx="713">
                  <c:v>107.3333333333331</c:v>
                </c:pt>
                <c:pt idx="714">
                  <c:v>107.3333333333331</c:v>
                </c:pt>
                <c:pt idx="715">
                  <c:v>107.3333333333331</c:v>
                </c:pt>
                <c:pt idx="716">
                  <c:v>107.3333333333331</c:v>
                </c:pt>
                <c:pt idx="717">
                  <c:v>107.3333333333331</c:v>
                </c:pt>
                <c:pt idx="718">
                  <c:v>107.3333333333331</c:v>
                </c:pt>
                <c:pt idx="719">
                  <c:v>107.3333333333331</c:v>
                </c:pt>
                <c:pt idx="720">
                  <c:v>107.3333333333331</c:v>
                </c:pt>
                <c:pt idx="721">
                  <c:v>107.3333333333331</c:v>
                </c:pt>
                <c:pt idx="722">
                  <c:v>107.3333333333331</c:v>
                </c:pt>
                <c:pt idx="723">
                  <c:v>107.3333333333331</c:v>
                </c:pt>
                <c:pt idx="724">
                  <c:v>107.3333333333331</c:v>
                </c:pt>
                <c:pt idx="725">
                  <c:v>107.3333333333331</c:v>
                </c:pt>
                <c:pt idx="726">
                  <c:v>107.3333333333331</c:v>
                </c:pt>
                <c:pt idx="727">
                  <c:v>107.3333333333331</c:v>
                </c:pt>
                <c:pt idx="728">
                  <c:v>107.3333333333331</c:v>
                </c:pt>
                <c:pt idx="729">
                  <c:v>107.3333333333331</c:v>
                </c:pt>
                <c:pt idx="730">
                  <c:v>107.3333333333331</c:v>
                </c:pt>
                <c:pt idx="731">
                  <c:v>107.3333333333331</c:v>
                </c:pt>
                <c:pt idx="732">
                  <c:v>107.3333333333331</c:v>
                </c:pt>
                <c:pt idx="733">
                  <c:v>107.3333333333331</c:v>
                </c:pt>
                <c:pt idx="734">
                  <c:v>107.3333333333331</c:v>
                </c:pt>
                <c:pt idx="735">
                  <c:v>107.3333333333331</c:v>
                </c:pt>
                <c:pt idx="736">
                  <c:v>107.3333333333331</c:v>
                </c:pt>
                <c:pt idx="737">
                  <c:v>107.3333333333331</c:v>
                </c:pt>
                <c:pt idx="738">
                  <c:v>107.3333333333331</c:v>
                </c:pt>
                <c:pt idx="739">
                  <c:v>107.3333333333331</c:v>
                </c:pt>
                <c:pt idx="740">
                  <c:v>107.3333333333331</c:v>
                </c:pt>
                <c:pt idx="741">
                  <c:v>107.3333333333331</c:v>
                </c:pt>
                <c:pt idx="742">
                  <c:v>107.3333333333331</c:v>
                </c:pt>
                <c:pt idx="743">
                  <c:v>107.3333333333331</c:v>
                </c:pt>
                <c:pt idx="744">
                  <c:v>107.3333333333331</c:v>
                </c:pt>
                <c:pt idx="745">
                  <c:v>102</c:v>
                </c:pt>
                <c:pt idx="746">
                  <c:v>102</c:v>
                </c:pt>
                <c:pt idx="747">
                  <c:v>102</c:v>
                </c:pt>
                <c:pt idx="748">
                  <c:v>102</c:v>
                </c:pt>
                <c:pt idx="749">
                  <c:v>102</c:v>
                </c:pt>
                <c:pt idx="750">
                  <c:v>102</c:v>
                </c:pt>
                <c:pt idx="751">
                  <c:v>102</c:v>
                </c:pt>
                <c:pt idx="752">
                  <c:v>102</c:v>
                </c:pt>
                <c:pt idx="753">
                  <c:v>102</c:v>
                </c:pt>
                <c:pt idx="754">
                  <c:v>102</c:v>
                </c:pt>
                <c:pt idx="755">
                  <c:v>102</c:v>
                </c:pt>
                <c:pt idx="756">
                  <c:v>102</c:v>
                </c:pt>
                <c:pt idx="757">
                  <c:v>102</c:v>
                </c:pt>
                <c:pt idx="758">
                  <c:v>102</c:v>
                </c:pt>
                <c:pt idx="759">
                  <c:v>102</c:v>
                </c:pt>
                <c:pt idx="760">
                  <c:v>102</c:v>
                </c:pt>
                <c:pt idx="761">
                  <c:v>102</c:v>
                </c:pt>
                <c:pt idx="762">
                  <c:v>102</c:v>
                </c:pt>
                <c:pt idx="763">
                  <c:v>102</c:v>
                </c:pt>
                <c:pt idx="764">
                  <c:v>102</c:v>
                </c:pt>
                <c:pt idx="765">
                  <c:v>102</c:v>
                </c:pt>
                <c:pt idx="766">
                  <c:v>102</c:v>
                </c:pt>
                <c:pt idx="767">
                  <c:v>102</c:v>
                </c:pt>
                <c:pt idx="768">
                  <c:v>102</c:v>
                </c:pt>
                <c:pt idx="769">
                  <c:v>102</c:v>
                </c:pt>
                <c:pt idx="770">
                  <c:v>102</c:v>
                </c:pt>
                <c:pt idx="771">
                  <c:v>102</c:v>
                </c:pt>
                <c:pt idx="772">
                  <c:v>102</c:v>
                </c:pt>
                <c:pt idx="773">
                  <c:v>102</c:v>
                </c:pt>
                <c:pt idx="774">
                  <c:v>102</c:v>
                </c:pt>
                <c:pt idx="775">
                  <c:v>102</c:v>
                </c:pt>
                <c:pt idx="776">
                  <c:v>102</c:v>
                </c:pt>
                <c:pt idx="777">
                  <c:v>102</c:v>
                </c:pt>
                <c:pt idx="778">
                  <c:v>102</c:v>
                </c:pt>
                <c:pt idx="779">
                  <c:v>102</c:v>
                </c:pt>
                <c:pt idx="780">
                  <c:v>102</c:v>
                </c:pt>
                <c:pt idx="781">
                  <c:v>102</c:v>
                </c:pt>
                <c:pt idx="782">
                  <c:v>102</c:v>
                </c:pt>
                <c:pt idx="783">
                  <c:v>102</c:v>
                </c:pt>
                <c:pt idx="784">
                  <c:v>102</c:v>
                </c:pt>
                <c:pt idx="785">
                  <c:v>102</c:v>
                </c:pt>
                <c:pt idx="786">
                  <c:v>102</c:v>
                </c:pt>
                <c:pt idx="787">
                  <c:v>102</c:v>
                </c:pt>
                <c:pt idx="788">
                  <c:v>102</c:v>
                </c:pt>
                <c:pt idx="789">
                  <c:v>102</c:v>
                </c:pt>
                <c:pt idx="790">
                  <c:v>102</c:v>
                </c:pt>
                <c:pt idx="791">
                  <c:v>102</c:v>
                </c:pt>
                <c:pt idx="792">
                  <c:v>102</c:v>
                </c:pt>
                <c:pt idx="793">
                  <c:v>102</c:v>
                </c:pt>
                <c:pt idx="794">
                  <c:v>102</c:v>
                </c:pt>
                <c:pt idx="795">
                  <c:v>102</c:v>
                </c:pt>
                <c:pt idx="796">
                  <c:v>102</c:v>
                </c:pt>
                <c:pt idx="797">
                  <c:v>102</c:v>
                </c:pt>
                <c:pt idx="798">
                  <c:v>102</c:v>
                </c:pt>
                <c:pt idx="799">
                  <c:v>102</c:v>
                </c:pt>
                <c:pt idx="800">
                  <c:v>102</c:v>
                </c:pt>
                <c:pt idx="801">
                  <c:v>102</c:v>
                </c:pt>
                <c:pt idx="802">
                  <c:v>102</c:v>
                </c:pt>
                <c:pt idx="803">
                  <c:v>102</c:v>
                </c:pt>
                <c:pt idx="804">
                  <c:v>102</c:v>
                </c:pt>
                <c:pt idx="805">
                  <c:v>102</c:v>
                </c:pt>
                <c:pt idx="806">
                  <c:v>102</c:v>
                </c:pt>
                <c:pt idx="807">
                  <c:v>102</c:v>
                </c:pt>
                <c:pt idx="808">
                  <c:v>102</c:v>
                </c:pt>
                <c:pt idx="809">
                  <c:v>102</c:v>
                </c:pt>
                <c:pt idx="810">
                  <c:v>102</c:v>
                </c:pt>
                <c:pt idx="811">
                  <c:v>102</c:v>
                </c:pt>
                <c:pt idx="812">
                  <c:v>102</c:v>
                </c:pt>
                <c:pt idx="813">
                  <c:v>102</c:v>
                </c:pt>
                <c:pt idx="814">
                  <c:v>102</c:v>
                </c:pt>
                <c:pt idx="815">
                  <c:v>102</c:v>
                </c:pt>
                <c:pt idx="816">
                  <c:v>102</c:v>
                </c:pt>
                <c:pt idx="817">
                  <c:v>102</c:v>
                </c:pt>
                <c:pt idx="818">
                  <c:v>102</c:v>
                </c:pt>
                <c:pt idx="819">
                  <c:v>102</c:v>
                </c:pt>
                <c:pt idx="820">
                  <c:v>102</c:v>
                </c:pt>
                <c:pt idx="821">
                  <c:v>102</c:v>
                </c:pt>
                <c:pt idx="822">
                  <c:v>102</c:v>
                </c:pt>
                <c:pt idx="823">
                  <c:v>102</c:v>
                </c:pt>
                <c:pt idx="824">
                  <c:v>102</c:v>
                </c:pt>
                <c:pt idx="825">
                  <c:v>102</c:v>
                </c:pt>
                <c:pt idx="826">
                  <c:v>102</c:v>
                </c:pt>
                <c:pt idx="827">
                  <c:v>102</c:v>
                </c:pt>
                <c:pt idx="828">
                  <c:v>102</c:v>
                </c:pt>
                <c:pt idx="829">
                  <c:v>102</c:v>
                </c:pt>
                <c:pt idx="830">
                  <c:v>102</c:v>
                </c:pt>
                <c:pt idx="831">
                  <c:v>102</c:v>
                </c:pt>
                <c:pt idx="832">
                  <c:v>102</c:v>
                </c:pt>
                <c:pt idx="833">
                  <c:v>102</c:v>
                </c:pt>
                <c:pt idx="834">
                  <c:v>102</c:v>
                </c:pt>
                <c:pt idx="835">
                  <c:v>102</c:v>
                </c:pt>
                <c:pt idx="836">
                  <c:v>102</c:v>
                </c:pt>
                <c:pt idx="837">
                  <c:v>102</c:v>
                </c:pt>
                <c:pt idx="838">
                  <c:v>102</c:v>
                </c:pt>
                <c:pt idx="839">
                  <c:v>102</c:v>
                </c:pt>
                <c:pt idx="840">
                  <c:v>160</c:v>
                </c:pt>
                <c:pt idx="841">
                  <c:v>160</c:v>
                </c:pt>
                <c:pt idx="842">
                  <c:v>160</c:v>
                </c:pt>
                <c:pt idx="843">
                  <c:v>160</c:v>
                </c:pt>
                <c:pt idx="844">
                  <c:v>160</c:v>
                </c:pt>
                <c:pt idx="845">
                  <c:v>160</c:v>
                </c:pt>
                <c:pt idx="846">
                  <c:v>160</c:v>
                </c:pt>
                <c:pt idx="847">
                  <c:v>160</c:v>
                </c:pt>
                <c:pt idx="848">
                  <c:v>160</c:v>
                </c:pt>
                <c:pt idx="849">
                  <c:v>160</c:v>
                </c:pt>
                <c:pt idx="850">
                  <c:v>160</c:v>
                </c:pt>
                <c:pt idx="851">
                  <c:v>156.66666666666652</c:v>
                </c:pt>
                <c:pt idx="852">
                  <c:v>156.66666666666652</c:v>
                </c:pt>
                <c:pt idx="853">
                  <c:v>156.66666666666652</c:v>
                </c:pt>
                <c:pt idx="854">
                  <c:v>156.66666666666652</c:v>
                </c:pt>
                <c:pt idx="855">
                  <c:v>156.66666666666652</c:v>
                </c:pt>
                <c:pt idx="856">
                  <c:v>156.66666666666652</c:v>
                </c:pt>
                <c:pt idx="857">
                  <c:v>156.66666666666652</c:v>
                </c:pt>
                <c:pt idx="858">
                  <c:v>156.66666666666652</c:v>
                </c:pt>
                <c:pt idx="859">
                  <c:v>156.66666666666652</c:v>
                </c:pt>
                <c:pt idx="860">
                  <c:v>156.66666666666652</c:v>
                </c:pt>
                <c:pt idx="861">
                  <c:v>156.66666666666652</c:v>
                </c:pt>
                <c:pt idx="862">
                  <c:v>156.66666666666652</c:v>
                </c:pt>
                <c:pt idx="863">
                  <c:v>156.66666666666652</c:v>
                </c:pt>
                <c:pt idx="864">
                  <c:v>156.66666666666652</c:v>
                </c:pt>
                <c:pt idx="865">
                  <c:v>156.66666666666652</c:v>
                </c:pt>
                <c:pt idx="866">
                  <c:v>156.66666666666652</c:v>
                </c:pt>
                <c:pt idx="867">
                  <c:v>156.66666666666652</c:v>
                </c:pt>
                <c:pt idx="868">
                  <c:v>156.66666666666652</c:v>
                </c:pt>
                <c:pt idx="869">
                  <c:v>156.66666666666652</c:v>
                </c:pt>
                <c:pt idx="870">
                  <c:v>156.66666666666652</c:v>
                </c:pt>
                <c:pt idx="871">
                  <c:v>156.66666666666652</c:v>
                </c:pt>
                <c:pt idx="872">
                  <c:v>156.66666666666652</c:v>
                </c:pt>
                <c:pt idx="873">
                  <c:v>156.66666666666652</c:v>
                </c:pt>
                <c:pt idx="874">
                  <c:v>156.66666666666652</c:v>
                </c:pt>
                <c:pt idx="875">
                  <c:v>156.66666666666652</c:v>
                </c:pt>
                <c:pt idx="876">
                  <c:v>156.66666666666652</c:v>
                </c:pt>
                <c:pt idx="877">
                  <c:v>156.66666666666652</c:v>
                </c:pt>
                <c:pt idx="878">
                  <c:v>156.66666666666652</c:v>
                </c:pt>
                <c:pt idx="879">
                  <c:v>156.66666666666652</c:v>
                </c:pt>
                <c:pt idx="880">
                  <c:v>156.66666666666652</c:v>
                </c:pt>
                <c:pt idx="881">
                  <c:v>156.66666666666652</c:v>
                </c:pt>
                <c:pt idx="882">
                  <c:v>156.66666666666652</c:v>
                </c:pt>
                <c:pt idx="883">
                  <c:v>156.66666666666652</c:v>
                </c:pt>
                <c:pt idx="884">
                  <c:v>156.66666666666652</c:v>
                </c:pt>
                <c:pt idx="885">
                  <c:v>156.66666666666652</c:v>
                </c:pt>
                <c:pt idx="886">
                  <c:v>156.66666666666652</c:v>
                </c:pt>
                <c:pt idx="887">
                  <c:v>156.66666666666652</c:v>
                </c:pt>
                <c:pt idx="888">
                  <c:v>156.66666666666652</c:v>
                </c:pt>
                <c:pt idx="889">
                  <c:v>156.66666666666652</c:v>
                </c:pt>
                <c:pt idx="890">
                  <c:v>156.66666666666652</c:v>
                </c:pt>
                <c:pt idx="891">
                  <c:v>156.66666666666652</c:v>
                </c:pt>
                <c:pt idx="892">
                  <c:v>156.66666666666652</c:v>
                </c:pt>
                <c:pt idx="893">
                  <c:v>156.66666666666652</c:v>
                </c:pt>
                <c:pt idx="894">
                  <c:v>156.66666666666652</c:v>
                </c:pt>
                <c:pt idx="895">
                  <c:v>156.66666666666652</c:v>
                </c:pt>
                <c:pt idx="896">
                  <c:v>156.66666666666652</c:v>
                </c:pt>
                <c:pt idx="897">
                  <c:v>156.66666666666652</c:v>
                </c:pt>
                <c:pt idx="898">
                  <c:v>156.66666666666652</c:v>
                </c:pt>
                <c:pt idx="899">
                  <c:v>156.66666666666652</c:v>
                </c:pt>
                <c:pt idx="900">
                  <c:v>156.66666666666652</c:v>
                </c:pt>
                <c:pt idx="901">
                  <c:v>156.66666666666652</c:v>
                </c:pt>
                <c:pt idx="902">
                  <c:v>151</c:v>
                </c:pt>
                <c:pt idx="903">
                  <c:v>151</c:v>
                </c:pt>
                <c:pt idx="904">
                  <c:v>151</c:v>
                </c:pt>
                <c:pt idx="905">
                  <c:v>151</c:v>
                </c:pt>
                <c:pt idx="906">
                  <c:v>151</c:v>
                </c:pt>
                <c:pt idx="907">
                  <c:v>151</c:v>
                </c:pt>
                <c:pt idx="908">
                  <c:v>151</c:v>
                </c:pt>
                <c:pt idx="909">
                  <c:v>151</c:v>
                </c:pt>
                <c:pt idx="910">
                  <c:v>151</c:v>
                </c:pt>
                <c:pt idx="911">
                  <c:v>151</c:v>
                </c:pt>
                <c:pt idx="912">
                  <c:v>151</c:v>
                </c:pt>
                <c:pt idx="913">
                  <c:v>151</c:v>
                </c:pt>
                <c:pt idx="914">
                  <c:v>151</c:v>
                </c:pt>
                <c:pt idx="915">
                  <c:v>151</c:v>
                </c:pt>
                <c:pt idx="916">
                  <c:v>151</c:v>
                </c:pt>
                <c:pt idx="917">
                  <c:v>151</c:v>
                </c:pt>
                <c:pt idx="918">
                  <c:v>151</c:v>
                </c:pt>
                <c:pt idx="919">
                  <c:v>151</c:v>
                </c:pt>
                <c:pt idx="920">
                  <c:v>151</c:v>
                </c:pt>
                <c:pt idx="921">
                  <c:v>151</c:v>
                </c:pt>
                <c:pt idx="922">
                  <c:v>151</c:v>
                </c:pt>
                <c:pt idx="923">
                  <c:v>151</c:v>
                </c:pt>
                <c:pt idx="924">
                  <c:v>151</c:v>
                </c:pt>
                <c:pt idx="925">
                  <c:v>151</c:v>
                </c:pt>
                <c:pt idx="926">
                  <c:v>151</c:v>
                </c:pt>
                <c:pt idx="927">
                  <c:v>151</c:v>
                </c:pt>
                <c:pt idx="928">
                  <c:v>151</c:v>
                </c:pt>
                <c:pt idx="929">
                  <c:v>151</c:v>
                </c:pt>
                <c:pt idx="930">
                  <c:v>151</c:v>
                </c:pt>
                <c:pt idx="931">
                  <c:v>151</c:v>
                </c:pt>
                <c:pt idx="932">
                  <c:v>151</c:v>
                </c:pt>
                <c:pt idx="933">
                  <c:v>151</c:v>
                </c:pt>
                <c:pt idx="934">
                  <c:v>151</c:v>
                </c:pt>
                <c:pt idx="935">
                  <c:v>151</c:v>
                </c:pt>
                <c:pt idx="936">
                  <c:v>151</c:v>
                </c:pt>
                <c:pt idx="937">
                  <c:v>151</c:v>
                </c:pt>
                <c:pt idx="938">
                  <c:v>151</c:v>
                </c:pt>
                <c:pt idx="939">
                  <c:v>151</c:v>
                </c:pt>
                <c:pt idx="940">
                  <c:v>151</c:v>
                </c:pt>
                <c:pt idx="941">
                  <c:v>151</c:v>
                </c:pt>
                <c:pt idx="942">
                  <c:v>151</c:v>
                </c:pt>
                <c:pt idx="943">
                  <c:v>151</c:v>
                </c:pt>
                <c:pt idx="944">
                  <c:v>151</c:v>
                </c:pt>
                <c:pt idx="945">
                  <c:v>151</c:v>
                </c:pt>
                <c:pt idx="946">
                  <c:v>151</c:v>
                </c:pt>
                <c:pt idx="947">
                  <c:v>151</c:v>
                </c:pt>
                <c:pt idx="948">
                  <c:v>151</c:v>
                </c:pt>
                <c:pt idx="949">
                  <c:v>151</c:v>
                </c:pt>
                <c:pt idx="950">
                  <c:v>151</c:v>
                </c:pt>
                <c:pt idx="951">
                  <c:v>151</c:v>
                </c:pt>
                <c:pt idx="952">
                  <c:v>151</c:v>
                </c:pt>
                <c:pt idx="953">
                  <c:v>151</c:v>
                </c:pt>
                <c:pt idx="954">
                  <c:v>151</c:v>
                </c:pt>
                <c:pt idx="955">
                  <c:v>151</c:v>
                </c:pt>
                <c:pt idx="956">
                  <c:v>140.66666666666652</c:v>
                </c:pt>
                <c:pt idx="957">
                  <c:v>140.66666666666652</c:v>
                </c:pt>
                <c:pt idx="958">
                  <c:v>140.66666666666652</c:v>
                </c:pt>
                <c:pt idx="959">
                  <c:v>140.66666666666652</c:v>
                </c:pt>
                <c:pt idx="960">
                  <c:v>140.66666666666652</c:v>
                </c:pt>
                <c:pt idx="961">
                  <c:v>140.66666666666652</c:v>
                </c:pt>
                <c:pt idx="962">
                  <c:v>140.66666666666652</c:v>
                </c:pt>
                <c:pt idx="963">
                  <c:v>140.66666666666652</c:v>
                </c:pt>
                <c:pt idx="964">
                  <c:v>140.66666666666652</c:v>
                </c:pt>
                <c:pt idx="965">
                  <c:v>140.66666666666652</c:v>
                </c:pt>
                <c:pt idx="966">
                  <c:v>140.66666666666652</c:v>
                </c:pt>
                <c:pt idx="967">
                  <c:v>140.66666666666652</c:v>
                </c:pt>
                <c:pt idx="968">
                  <c:v>140.66666666666652</c:v>
                </c:pt>
                <c:pt idx="969">
                  <c:v>140.66666666666652</c:v>
                </c:pt>
                <c:pt idx="970">
                  <c:v>140.66666666666652</c:v>
                </c:pt>
                <c:pt idx="971">
                  <c:v>140.66666666666652</c:v>
                </c:pt>
                <c:pt idx="972">
                  <c:v>140.66666666666652</c:v>
                </c:pt>
                <c:pt idx="973">
                  <c:v>140.66666666666652</c:v>
                </c:pt>
                <c:pt idx="974">
                  <c:v>140.66666666666652</c:v>
                </c:pt>
                <c:pt idx="975">
                  <c:v>140.66666666666652</c:v>
                </c:pt>
                <c:pt idx="976">
                  <c:v>140.66666666666652</c:v>
                </c:pt>
                <c:pt idx="977">
                  <c:v>140.66666666666652</c:v>
                </c:pt>
                <c:pt idx="978">
                  <c:v>140.66666666666652</c:v>
                </c:pt>
                <c:pt idx="979">
                  <c:v>140.66666666666652</c:v>
                </c:pt>
                <c:pt idx="980">
                  <c:v>140.66666666666652</c:v>
                </c:pt>
                <c:pt idx="981">
                  <c:v>140.66666666666652</c:v>
                </c:pt>
                <c:pt idx="982">
                  <c:v>140.66666666666652</c:v>
                </c:pt>
                <c:pt idx="983">
                  <c:v>140.66666666666652</c:v>
                </c:pt>
                <c:pt idx="984">
                  <c:v>140.66666666666652</c:v>
                </c:pt>
                <c:pt idx="985">
                  <c:v>140.66666666666652</c:v>
                </c:pt>
                <c:pt idx="986">
                  <c:v>140.66666666666652</c:v>
                </c:pt>
                <c:pt idx="987">
                  <c:v>140.66666666666652</c:v>
                </c:pt>
                <c:pt idx="988">
                  <c:v>140.66666666666652</c:v>
                </c:pt>
                <c:pt idx="989">
                  <c:v>140.66666666666652</c:v>
                </c:pt>
                <c:pt idx="990">
                  <c:v>140.66666666666652</c:v>
                </c:pt>
                <c:pt idx="991">
                  <c:v>140.66666666666652</c:v>
                </c:pt>
                <c:pt idx="992">
                  <c:v>140.66666666666652</c:v>
                </c:pt>
                <c:pt idx="993">
                  <c:v>140.66666666666652</c:v>
                </c:pt>
                <c:pt idx="994">
                  <c:v>140.66666666666652</c:v>
                </c:pt>
                <c:pt idx="995">
                  <c:v>140.66666666666652</c:v>
                </c:pt>
                <c:pt idx="996">
                  <c:v>140.66666666666652</c:v>
                </c:pt>
                <c:pt idx="997">
                  <c:v>140.66666666666652</c:v>
                </c:pt>
                <c:pt idx="998">
                  <c:v>140.66666666666652</c:v>
                </c:pt>
                <c:pt idx="999">
                  <c:v>140.66666666666652</c:v>
                </c:pt>
                <c:pt idx="1000">
                  <c:v>140.66666666666652</c:v>
                </c:pt>
                <c:pt idx="1001">
                  <c:v>140.66666666666652</c:v>
                </c:pt>
                <c:pt idx="1002">
                  <c:v>140.66666666666652</c:v>
                </c:pt>
                <c:pt idx="1003">
                  <c:v>140.66666666666652</c:v>
                </c:pt>
                <c:pt idx="1004">
                  <c:v>140.66666666666652</c:v>
                </c:pt>
                <c:pt idx="1005">
                  <c:v>140.66666666666652</c:v>
                </c:pt>
                <c:pt idx="1006">
                  <c:v>140.66666666666652</c:v>
                </c:pt>
                <c:pt idx="1007">
                  <c:v>140.66666666666652</c:v>
                </c:pt>
                <c:pt idx="1008">
                  <c:v>140.66666666666652</c:v>
                </c:pt>
                <c:pt idx="1009">
                  <c:v>140.66666666666652</c:v>
                </c:pt>
                <c:pt idx="1010">
                  <c:v>136.66666666666652</c:v>
                </c:pt>
                <c:pt idx="1011">
                  <c:v>136.66666666666652</c:v>
                </c:pt>
                <c:pt idx="1012">
                  <c:v>136.66666666666652</c:v>
                </c:pt>
                <c:pt idx="1013">
                  <c:v>136.66666666666652</c:v>
                </c:pt>
                <c:pt idx="1014">
                  <c:v>136.66666666666652</c:v>
                </c:pt>
                <c:pt idx="1015">
                  <c:v>136.66666666666652</c:v>
                </c:pt>
                <c:pt idx="1016">
                  <c:v>136.66666666666652</c:v>
                </c:pt>
                <c:pt idx="1017">
                  <c:v>136.66666666666652</c:v>
                </c:pt>
                <c:pt idx="1018">
                  <c:v>136.66666666666652</c:v>
                </c:pt>
                <c:pt idx="1019">
                  <c:v>136.66666666666652</c:v>
                </c:pt>
                <c:pt idx="1020">
                  <c:v>136.66666666666652</c:v>
                </c:pt>
                <c:pt idx="1021">
                  <c:v>136.66666666666652</c:v>
                </c:pt>
                <c:pt idx="1022">
                  <c:v>136.66666666666652</c:v>
                </c:pt>
                <c:pt idx="1023">
                  <c:v>136.66666666666652</c:v>
                </c:pt>
                <c:pt idx="1024">
                  <c:v>136.66666666666652</c:v>
                </c:pt>
                <c:pt idx="1025">
                  <c:v>136.66666666666652</c:v>
                </c:pt>
                <c:pt idx="1026">
                  <c:v>136.66666666666652</c:v>
                </c:pt>
                <c:pt idx="1027">
                  <c:v>136.66666666666652</c:v>
                </c:pt>
                <c:pt idx="1028">
                  <c:v>136.66666666666652</c:v>
                </c:pt>
                <c:pt idx="1029">
                  <c:v>136.66666666666652</c:v>
                </c:pt>
                <c:pt idx="1030">
                  <c:v>136.66666666666652</c:v>
                </c:pt>
                <c:pt idx="1031">
                  <c:v>136.66666666666652</c:v>
                </c:pt>
                <c:pt idx="1032">
                  <c:v>136.66666666666652</c:v>
                </c:pt>
                <c:pt idx="1033">
                  <c:v>136.66666666666652</c:v>
                </c:pt>
                <c:pt idx="1034">
                  <c:v>136.66666666666652</c:v>
                </c:pt>
                <c:pt idx="1035">
                  <c:v>136.66666666666652</c:v>
                </c:pt>
                <c:pt idx="1036">
                  <c:v>136.66666666666652</c:v>
                </c:pt>
                <c:pt idx="1037">
                  <c:v>136.66666666666652</c:v>
                </c:pt>
                <c:pt idx="1038">
                  <c:v>136.66666666666652</c:v>
                </c:pt>
                <c:pt idx="1039">
                  <c:v>136.66666666666652</c:v>
                </c:pt>
                <c:pt idx="1040">
                  <c:v>136.66666666666652</c:v>
                </c:pt>
                <c:pt idx="1041">
                  <c:v>136.66666666666652</c:v>
                </c:pt>
                <c:pt idx="1042">
                  <c:v>136.66666666666652</c:v>
                </c:pt>
                <c:pt idx="1043">
                  <c:v>136.66666666666652</c:v>
                </c:pt>
                <c:pt idx="1044">
                  <c:v>136.66666666666652</c:v>
                </c:pt>
                <c:pt idx="1045">
                  <c:v>136.66666666666652</c:v>
                </c:pt>
                <c:pt idx="1046">
                  <c:v>136.66666666666652</c:v>
                </c:pt>
                <c:pt idx="1047">
                  <c:v>136.66666666666652</c:v>
                </c:pt>
                <c:pt idx="1048">
                  <c:v>136.66666666666652</c:v>
                </c:pt>
                <c:pt idx="1049">
                  <c:v>136.66666666666652</c:v>
                </c:pt>
                <c:pt idx="1050">
                  <c:v>136.66666666666652</c:v>
                </c:pt>
                <c:pt idx="1051">
                  <c:v>136.66666666666652</c:v>
                </c:pt>
                <c:pt idx="1052">
                  <c:v>136.66666666666652</c:v>
                </c:pt>
                <c:pt idx="1053">
                  <c:v>136.66666666666652</c:v>
                </c:pt>
                <c:pt idx="1054">
                  <c:v>136.66666666666652</c:v>
                </c:pt>
                <c:pt idx="1055">
                  <c:v>136.66666666666652</c:v>
                </c:pt>
                <c:pt idx="1056">
                  <c:v>136.66666666666652</c:v>
                </c:pt>
                <c:pt idx="1057">
                  <c:v>136.66666666666652</c:v>
                </c:pt>
                <c:pt idx="1058">
                  <c:v>136.66666666666652</c:v>
                </c:pt>
                <c:pt idx="1059">
                  <c:v>136.66666666666652</c:v>
                </c:pt>
                <c:pt idx="1060">
                  <c:v>136.66666666666652</c:v>
                </c:pt>
                <c:pt idx="1061">
                  <c:v>136.66666666666652</c:v>
                </c:pt>
                <c:pt idx="1062">
                  <c:v>136.66666666666652</c:v>
                </c:pt>
                <c:pt idx="1063">
                  <c:v>136.66666666666652</c:v>
                </c:pt>
                <c:pt idx="1064">
                  <c:v>126.3333333333331</c:v>
                </c:pt>
                <c:pt idx="1065">
                  <c:v>126.3333333333331</c:v>
                </c:pt>
                <c:pt idx="1066">
                  <c:v>126.3333333333331</c:v>
                </c:pt>
                <c:pt idx="1067">
                  <c:v>126.3333333333331</c:v>
                </c:pt>
                <c:pt idx="1068">
                  <c:v>126.3333333333331</c:v>
                </c:pt>
                <c:pt idx="1069">
                  <c:v>126.3333333333331</c:v>
                </c:pt>
                <c:pt idx="1070">
                  <c:v>126.3333333333331</c:v>
                </c:pt>
                <c:pt idx="1071">
                  <c:v>126.3333333333331</c:v>
                </c:pt>
                <c:pt idx="1072">
                  <c:v>126.3333333333331</c:v>
                </c:pt>
                <c:pt idx="1073">
                  <c:v>126.3333333333331</c:v>
                </c:pt>
                <c:pt idx="1074">
                  <c:v>126.3333333333331</c:v>
                </c:pt>
                <c:pt idx="1075">
                  <c:v>126.3333333333331</c:v>
                </c:pt>
                <c:pt idx="1076">
                  <c:v>126.3333333333331</c:v>
                </c:pt>
                <c:pt idx="1077">
                  <c:v>126.3333333333331</c:v>
                </c:pt>
                <c:pt idx="1078">
                  <c:v>126.3333333333331</c:v>
                </c:pt>
                <c:pt idx="1079">
                  <c:v>126.3333333333331</c:v>
                </c:pt>
                <c:pt idx="1080">
                  <c:v>126.3333333333331</c:v>
                </c:pt>
                <c:pt idx="1081">
                  <c:v>126.3333333333331</c:v>
                </c:pt>
                <c:pt idx="1082">
                  <c:v>126.3333333333331</c:v>
                </c:pt>
                <c:pt idx="1083">
                  <c:v>126.3333333333331</c:v>
                </c:pt>
                <c:pt idx="1084">
                  <c:v>126.3333333333331</c:v>
                </c:pt>
                <c:pt idx="1085">
                  <c:v>126.3333333333331</c:v>
                </c:pt>
                <c:pt idx="1086">
                  <c:v>126.3333333333331</c:v>
                </c:pt>
                <c:pt idx="1087">
                  <c:v>126.3333333333331</c:v>
                </c:pt>
                <c:pt idx="1088">
                  <c:v>126.3333333333331</c:v>
                </c:pt>
                <c:pt idx="1089">
                  <c:v>126.3333333333331</c:v>
                </c:pt>
                <c:pt idx="1090">
                  <c:v>126.3333333333331</c:v>
                </c:pt>
                <c:pt idx="1091">
                  <c:v>126.3333333333331</c:v>
                </c:pt>
                <c:pt idx="1092">
                  <c:v>126.3333333333331</c:v>
                </c:pt>
                <c:pt idx="1093">
                  <c:v>126.3333333333331</c:v>
                </c:pt>
                <c:pt idx="1094">
                  <c:v>126.3333333333331</c:v>
                </c:pt>
                <c:pt idx="1095">
                  <c:v>126.3333333333331</c:v>
                </c:pt>
                <c:pt idx="1096">
                  <c:v>126.3333333333331</c:v>
                </c:pt>
                <c:pt idx="1097">
                  <c:v>126.3333333333331</c:v>
                </c:pt>
                <c:pt idx="1098">
                  <c:v>126.3333333333331</c:v>
                </c:pt>
                <c:pt idx="1099">
                  <c:v>126.3333333333331</c:v>
                </c:pt>
                <c:pt idx="1100">
                  <c:v>126.3333333333331</c:v>
                </c:pt>
                <c:pt idx="1101">
                  <c:v>126.3333333333331</c:v>
                </c:pt>
                <c:pt idx="1102">
                  <c:v>126.3333333333331</c:v>
                </c:pt>
                <c:pt idx="1103">
                  <c:v>126.3333333333331</c:v>
                </c:pt>
                <c:pt idx="1104">
                  <c:v>126.3333333333331</c:v>
                </c:pt>
                <c:pt idx="1105">
                  <c:v>126.3333333333331</c:v>
                </c:pt>
                <c:pt idx="1106">
                  <c:v>126.3333333333331</c:v>
                </c:pt>
                <c:pt idx="1107">
                  <c:v>126.3333333333331</c:v>
                </c:pt>
                <c:pt idx="1108">
                  <c:v>126.3333333333331</c:v>
                </c:pt>
                <c:pt idx="1109">
                  <c:v>126.3333333333331</c:v>
                </c:pt>
                <c:pt idx="1110">
                  <c:v>126.3333333333331</c:v>
                </c:pt>
                <c:pt idx="1111">
                  <c:v>126.3333333333331</c:v>
                </c:pt>
                <c:pt idx="1112">
                  <c:v>126.3333333333331</c:v>
                </c:pt>
                <c:pt idx="1113">
                  <c:v>126.3333333333331</c:v>
                </c:pt>
                <c:pt idx="1114">
                  <c:v>126.3333333333331</c:v>
                </c:pt>
                <c:pt idx="1115">
                  <c:v>126.3333333333331</c:v>
                </c:pt>
                <c:pt idx="1116">
                  <c:v>126.3333333333331</c:v>
                </c:pt>
                <c:pt idx="1117">
                  <c:v>126.3333333333331</c:v>
                </c:pt>
                <c:pt idx="1118">
                  <c:v>119</c:v>
                </c:pt>
                <c:pt idx="1119">
                  <c:v>119</c:v>
                </c:pt>
                <c:pt idx="1120">
                  <c:v>119</c:v>
                </c:pt>
                <c:pt idx="1121">
                  <c:v>119</c:v>
                </c:pt>
                <c:pt idx="1122">
                  <c:v>119</c:v>
                </c:pt>
                <c:pt idx="1123">
                  <c:v>119</c:v>
                </c:pt>
                <c:pt idx="1124">
                  <c:v>119</c:v>
                </c:pt>
                <c:pt idx="1125">
                  <c:v>119</c:v>
                </c:pt>
                <c:pt idx="1126">
                  <c:v>119</c:v>
                </c:pt>
                <c:pt idx="1127">
                  <c:v>119</c:v>
                </c:pt>
                <c:pt idx="1128">
                  <c:v>119</c:v>
                </c:pt>
                <c:pt idx="1129">
                  <c:v>119</c:v>
                </c:pt>
                <c:pt idx="1130">
                  <c:v>119</c:v>
                </c:pt>
                <c:pt idx="1131">
                  <c:v>119</c:v>
                </c:pt>
                <c:pt idx="1132">
                  <c:v>119</c:v>
                </c:pt>
                <c:pt idx="1133">
                  <c:v>119</c:v>
                </c:pt>
                <c:pt idx="1134">
                  <c:v>119</c:v>
                </c:pt>
                <c:pt idx="1135">
                  <c:v>119</c:v>
                </c:pt>
                <c:pt idx="1136">
                  <c:v>119</c:v>
                </c:pt>
                <c:pt idx="1137">
                  <c:v>119</c:v>
                </c:pt>
                <c:pt idx="1138">
                  <c:v>119</c:v>
                </c:pt>
                <c:pt idx="1139">
                  <c:v>119</c:v>
                </c:pt>
                <c:pt idx="1140">
                  <c:v>119</c:v>
                </c:pt>
                <c:pt idx="1141">
                  <c:v>119</c:v>
                </c:pt>
                <c:pt idx="1142">
                  <c:v>119</c:v>
                </c:pt>
                <c:pt idx="1143">
                  <c:v>119</c:v>
                </c:pt>
                <c:pt idx="1144">
                  <c:v>119</c:v>
                </c:pt>
                <c:pt idx="1145">
                  <c:v>119</c:v>
                </c:pt>
                <c:pt idx="1146">
                  <c:v>119</c:v>
                </c:pt>
                <c:pt idx="1147">
                  <c:v>119</c:v>
                </c:pt>
                <c:pt idx="1148">
                  <c:v>119</c:v>
                </c:pt>
                <c:pt idx="1149">
                  <c:v>119</c:v>
                </c:pt>
                <c:pt idx="1150">
                  <c:v>119</c:v>
                </c:pt>
                <c:pt idx="1151">
                  <c:v>119</c:v>
                </c:pt>
                <c:pt idx="1152">
                  <c:v>119</c:v>
                </c:pt>
                <c:pt idx="1153">
                  <c:v>119</c:v>
                </c:pt>
                <c:pt idx="1154">
                  <c:v>119</c:v>
                </c:pt>
                <c:pt idx="1155">
                  <c:v>119</c:v>
                </c:pt>
                <c:pt idx="1156">
                  <c:v>119</c:v>
                </c:pt>
                <c:pt idx="1157">
                  <c:v>119</c:v>
                </c:pt>
                <c:pt idx="1158">
                  <c:v>119</c:v>
                </c:pt>
                <c:pt idx="1159">
                  <c:v>119</c:v>
                </c:pt>
                <c:pt idx="1160">
                  <c:v>119</c:v>
                </c:pt>
                <c:pt idx="1161">
                  <c:v>119</c:v>
                </c:pt>
                <c:pt idx="1162">
                  <c:v>119</c:v>
                </c:pt>
                <c:pt idx="1163">
                  <c:v>119</c:v>
                </c:pt>
                <c:pt idx="1164">
                  <c:v>119</c:v>
                </c:pt>
                <c:pt idx="1165">
                  <c:v>119</c:v>
                </c:pt>
                <c:pt idx="1166">
                  <c:v>119</c:v>
                </c:pt>
                <c:pt idx="1167">
                  <c:v>119</c:v>
                </c:pt>
                <c:pt idx="1168">
                  <c:v>119</c:v>
                </c:pt>
                <c:pt idx="1169">
                  <c:v>119.66666666666667</c:v>
                </c:pt>
                <c:pt idx="1170">
                  <c:v>119.66666666666667</c:v>
                </c:pt>
                <c:pt idx="1171">
                  <c:v>119.66666666666667</c:v>
                </c:pt>
                <c:pt idx="1172">
                  <c:v>119.66666666666667</c:v>
                </c:pt>
                <c:pt idx="1173">
                  <c:v>119.66666666666667</c:v>
                </c:pt>
                <c:pt idx="1174">
                  <c:v>119.66666666666667</c:v>
                </c:pt>
                <c:pt idx="1175">
                  <c:v>119.66666666666667</c:v>
                </c:pt>
                <c:pt idx="1176">
                  <c:v>119.66666666666667</c:v>
                </c:pt>
                <c:pt idx="1177">
                  <c:v>119.66666666666667</c:v>
                </c:pt>
                <c:pt idx="1178">
                  <c:v>119.66666666666667</c:v>
                </c:pt>
                <c:pt idx="1179">
                  <c:v>119.66666666666667</c:v>
                </c:pt>
                <c:pt idx="1180">
                  <c:v>119.66666666666667</c:v>
                </c:pt>
                <c:pt idx="1181">
                  <c:v>119.66666666666667</c:v>
                </c:pt>
                <c:pt idx="1182">
                  <c:v>119.66666666666667</c:v>
                </c:pt>
                <c:pt idx="1183">
                  <c:v>119.66666666666667</c:v>
                </c:pt>
                <c:pt idx="1184">
                  <c:v>119.66666666666667</c:v>
                </c:pt>
                <c:pt idx="1185">
                  <c:v>119.66666666666667</c:v>
                </c:pt>
                <c:pt idx="1186">
                  <c:v>119.66666666666667</c:v>
                </c:pt>
                <c:pt idx="1187">
                  <c:v>119.66666666666667</c:v>
                </c:pt>
                <c:pt idx="1188">
                  <c:v>119.66666666666667</c:v>
                </c:pt>
                <c:pt idx="1189">
                  <c:v>119.66666666666667</c:v>
                </c:pt>
                <c:pt idx="1190">
                  <c:v>119.66666666666667</c:v>
                </c:pt>
                <c:pt idx="1191">
                  <c:v>119.66666666666667</c:v>
                </c:pt>
                <c:pt idx="1192">
                  <c:v>119.66666666666667</c:v>
                </c:pt>
                <c:pt idx="1193">
                  <c:v>119.66666666666667</c:v>
                </c:pt>
                <c:pt idx="1194">
                  <c:v>119.66666666666667</c:v>
                </c:pt>
                <c:pt idx="1195">
                  <c:v>119.66666666666667</c:v>
                </c:pt>
                <c:pt idx="1196">
                  <c:v>119.66666666666667</c:v>
                </c:pt>
                <c:pt idx="1197">
                  <c:v>119.66666666666667</c:v>
                </c:pt>
                <c:pt idx="1198">
                  <c:v>119.66666666666667</c:v>
                </c:pt>
                <c:pt idx="1199">
                  <c:v>119.66666666666667</c:v>
                </c:pt>
                <c:pt idx="1200">
                  <c:v>119.66666666666667</c:v>
                </c:pt>
                <c:pt idx="1201">
                  <c:v>119.66666666666667</c:v>
                </c:pt>
                <c:pt idx="1202">
                  <c:v>119.66666666666667</c:v>
                </c:pt>
                <c:pt idx="1203">
                  <c:v>119.66666666666667</c:v>
                </c:pt>
                <c:pt idx="1204">
                  <c:v>119.66666666666667</c:v>
                </c:pt>
                <c:pt idx="1205">
                  <c:v>119.66666666666667</c:v>
                </c:pt>
                <c:pt idx="1206">
                  <c:v>119.66666666666667</c:v>
                </c:pt>
                <c:pt idx="1207">
                  <c:v>119.66666666666667</c:v>
                </c:pt>
                <c:pt idx="1208">
                  <c:v>119.66666666666667</c:v>
                </c:pt>
                <c:pt idx="1209">
                  <c:v>119.66666666666667</c:v>
                </c:pt>
                <c:pt idx="1210">
                  <c:v>119.66666666666667</c:v>
                </c:pt>
                <c:pt idx="1211">
                  <c:v>119.66666666666667</c:v>
                </c:pt>
                <c:pt idx="1212">
                  <c:v>119.66666666666667</c:v>
                </c:pt>
                <c:pt idx="1213">
                  <c:v>119.66666666666667</c:v>
                </c:pt>
                <c:pt idx="1214">
                  <c:v>119.66666666666667</c:v>
                </c:pt>
                <c:pt idx="1215">
                  <c:v>119.66666666666667</c:v>
                </c:pt>
                <c:pt idx="1216">
                  <c:v>119.66666666666667</c:v>
                </c:pt>
                <c:pt idx="1217">
                  <c:v>119.66666666666667</c:v>
                </c:pt>
                <c:pt idx="1218">
                  <c:v>119.66666666666667</c:v>
                </c:pt>
                <c:pt idx="1219">
                  <c:v>119.66666666666667</c:v>
                </c:pt>
                <c:pt idx="1220">
                  <c:v>119.66666666666667</c:v>
                </c:pt>
                <c:pt idx="1221">
                  <c:v>119.66666666666667</c:v>
                </c:pt>
                <c:pt idx="1222">
                  <c:v>110.66666666666667</c:v>
                </c:pt>
                <c:pt idx="1223">
                  <c:v>110.66666666666667</c:v>
                </c:pt>
                <c:pt idx="1224">
                  <c:v>110.66666666666667</c:v>
                </c:pt>
                <c:pt idx="1225">
                  <c:v>110.66666666666667</c:v>
                </c:pt>
                <c:pt idx="1226">
                  <c:v>110.66666666666667</c:v>
                </c:pt>
                <c:pt idx="1227">
                  <c:v>110.66666666666667</c:v>
                </c:pt>
                <c:pt idx="1228">
                  <c:v>110.66666666666667</c:v>
                </c:pt>
                <c:pt idx="1229">
                  <c:v>110.66666666666667</c:v>
                </c:pt>
                <c:pt idx="1230">
                  <c:v>110.66666666666667</c:v>
                </c:pt>
                <c:pt idx="1231">
                  <c:v>110.66666666666667</c:v>
                </c:pt>
                <c:pt idx="1232">
                  <c:v>110.66666666666667</c:v>
                </c:pt>
                <c:pt idx="1233">
                  <c:v>110.66666666666667</c:v>
                </c:pt>
                <c:pt idx="1234">
                  <c:v>110.66666666666667</c:v>
                </c:pt>
                <c:pt idx="1235">
                  <c:v>110.66666666666667</c:v>
                </c:pt>
                <c:pt idx="1236">
                  <c:v>110.66666666666667</c:v>
                </c:pt>
                <c:pt idx="1237">
                  <c:v>110.66666666666667</c:v>
                </c:pt>
                <c:pt idx="1238">
                  <c:v>110.66666666666667</c:v>
                </c:pt>
                <c:pt idx="1239">
                  <c:v>110.66666666666667</c:v>
                </c:pt>
                <c:pt idx="1240">
                  <c:v>110.66666666666667</c:v>
                </c:pt>
                <c:pt idx="1241">
                  <c:v>110.66666666666667</c:v>
                </c:pt>
                <c:pt idx="1242">
                  <c:v>110.66666666666667</c:v>
                </c:pt>
                <c:pt idx="1243">
                  <c:v>110.66666666666667</c:v>
                </c:pt>
                <c:pt idx="1244">
                  <c:v>110.66666666666667</c:v>
                </c:pt>
                <c:pt idx="1245">
                  <c:v>110.66666666666667</c:v>
                </c:pt>
                <c:pt idx="1246">
                  <c:v>110.66666666666667</c:v>
                </c:pt>
                <c:pt idx="1247">
                  <c:v>110.66666666666667</c:v>
                </c:pt>
                <c:pt idx="1248">
                  <c:v>110.66666666666667</c:v>
                </c:pt>
                <c:pt idx="1249">
                  <c:v>110.66666666666667</c:v>
                </c:pt>
                <c:pt idx="1250">
                  <c:v>110.66666666666667</c:v>
                </c:pt>
                <c:pt idx="1251">
                  <c:v>110.66666666666667</c:v>
                </c:pt>
                <c:pt idx="1252">
                  <c:v>110.66666666666667</c:v>
                </c:pt>
                <c:pt idx="1253">
                  <c:v>110.66666666666667</c:v>
                </c:pt>
                <c:pt idx="1254">
                  <c:v>110.66666666666667</c:v>
                </c:pt>
                <c:pt idx="1255">
                  <c:v>110.66666666666667</c:v>
                </c:pt>
                <c:pt idx="1256">
                  <c:v>110.66666666666667</c:v>
                </c:pt>
                <c:pt idx="1257">
                  <c:v>110.66666666666667</c:v>
                </c:pt>
                <c:pt idx="1258">
                  <c:v>110.66666666666667</c:v>
                </c:pt>
                <c:pt idx="1259">
                  <c:v>110.66666666666667</c:v>
                </c:pt>
                <c:pt idx="1260">
                  <c:v>110.66666666666667</c:v>
                </c:pt>
                <c:pt idx="1261">
                  <c:v>110.66666666666667</c:v>
                </c:pt>
                <c:pt idx="1262">
                  <c:v>110.66666666666667</c:v>
                </c:pt>
                <c:pt idx="1263">
                  <c:v>110.66666666666667</c:v>
                </c:pt>
                <c:pt idx="1264">
                  <c:v>110.66666666666667</c:v>
                </c:pt>
                <c:pt idx="1265">
                  <c:v>110.66666666666667</c:v>
                </c:pt>
                <c:pt idx="1266">
                  <c:v>110.66666666666667</c:v>
                </c:pt>
                <c:pt idx="1267">
                  <c:v>110.66666666666667</c:v>
                </c:pt>
                <c:pt idx="1268">
                  <c:v>110.66666666666667</c:v>
                </c:pt>
                <c:pt idx="1269">
                  <c:v>110.66666666666667</c:v>
                </c:pt>
                <c:pt idx="1270">
                  <c:v>110.66666666666667</c:v>
                </c:pt>
                <c:pt idx="1271">
                  <c:v>110.66666666666667</c:v>
                </c:pt>
                <c:pt idx="1272">
                  <c:v>110.66666666666667</c:v>
                </c:pt>
                <c:pt idx="1273">
                  <c:v>110.66666666666667</c:v>
                </c:pt>
                <c:pt idx="1274">
                  <c:v>104.3333333333331</c:v>
                </c:pt>
                <c:pt idx="1275">
                  <c:v>104.3333333333331</c:v>
                </c:pt>
                <c:pt idx="1276">
                  <c:v>104.3333333333331</c:v>
                </c:pt>
                <c:pt idx="1277">
                  <c:v>104.3333333333331</c:v>
                </c:pt>
                <c:pt idx="1278">
                  <c:v>104.3333333333331</c:v>
                </c:pt>
                <c:pt idx="1279">
                  <c:v>104.3333333333331</c:v>
                </c:pt>
                <c:pt idx="1280">
                  <c:v>104.3333333333331</c:v>
                </c:pt>
                <c:pt idx="1281">
                  <c:v>104.3333333333331</c:v>
                </c:pt>
                <c:pt idx="1282">
                  <c:v>104.3333333333331</c:v>
                </c:pt>
                <c:pt idx="1283">
                  <c:v>104.3333333333331</c:v>
                </c:pt>
                <c:pt idx="1284">
                  <c:v>104.3333333333331</c:v>
                </c:pt>
                <c:pt idx="1285">
                  <c:v>104.3333333333331</c:v>
                </c:pt>
                <c:pt idx="1286">
                  <c:v>104.3333333333331</c:v>
                </c:pt>
                <c:pt idx="1287">
                  <c:v>104.3333333333331</c:v>
                </c:pt>
                <c:pt idx="1288">
                  <c:v>104.3333333333331</c:v>
                </c:pt>
                <c:pt idx="1289">
                  <c:v>104.3333333333331</c:v>
                </c:pt>
                <c:pt idx="1290">
                  <c:v>104.3333333333331</c:v>
                </c:pt>
                <c:pt idx="1291">
                  <c:v>104.3333333333331</c:v>
                </c:pt>
                <c:pt idx="1292">
                  <c:v>104.3333333333331</c:v>
                </c:pt>
                <c:pt idx="1293">
                  <c:v>104.3333333333331</c:v>
                </c:pt>
                <c:pt idx="1294">
                  <c:v>104.3333333333331</c:v>
                </c:pt>
                <c:pt idx="1295">
                  <c:v>104.3333333333331</c:v>
                </c:pt>
                <c:pt idx="1296">
                  <c:v>104.3333333333331</c:v>
                </c:pt>
                <c:pt idx="1297">
                  <c:v>104.3333333333331</c:v>
                </c:pt>
                <c:pt idx="1298">
                  <c:v>104.3333333333331</c:v>
                </c:pt>
                <c:pt idx="1299">
                  <c:v>104.3333333333331</c:v>
                </c:pt>
                <c:pt idx="1300">
                  <c:v>104.3333333333331</c:v>
                </c:pt>
                <c:pt idx="1301">
                  <c:v>104.3333333333331</c:v>
                </c:pt>
                <c:pt idx="1302">
                  <c:v>104.3333333333331</c:v>
                </c:pt>
                <c:pt idx="1303">
                  <c:v>104.3333333333331</c:v>
                </c:pt>
                <c:pt idx="1304">
                  <c:v>104.3333333333331</c:v>
                </c:pt>
                <c:pt idx="1305">
                  <c:v>104.3333333333331</c:v>
                </c:pt>
                <c:pt idx="1306">
                  <c:v>104.3333333333331</c:v>
                </c:pt>
                <c:pt idx="1307">
                  <c:v>104.3333333333331</c:v>
                </c:pt>
                <c:pt idx="1308">
                  <c:v>104.3333333333331</c:v>
                </c:pt>
                <c:pt idx="1309">
                  <c:v>104.3333333333331</c:v>
                </c:pt>
                <c:pt idx="1310">
                  <c:v>104.3333333333331</c:v>
                </c:pt>
                <c:pt idx="1311">
                  <c:v>104.3333333333331</c:v>
                </c:pt>
                <c:pt idx="1312">
                  <c:v>104.3333333333331</c:v>
                </c:pt>
                <c:pt idx="1313">
                  <c:v>104.3333333333331</c:v>
                </c:pt>
                <c:pt idx="1314">
                  <c:v>104.3333333333331</c:v>
                </c:pt>
                <c:pt idx="1315">
                  <c:v>104.3333333333331</c:v>
                </c:pt>
                <c:pt idx="1316">
                  <c:v>104.3333333333331</c:v>
                </c:pt>
                <c:pt idx="1317">
                  <c:v>104.3333333333331</c:v>
                </c:pt>
                <c:pt idx="1318">
                  <c:v>104.3333333333331</c:v>
                </c:pt>
                <c:pt idx="1319">
                  <c:v>104.3333333333331</c:v>
                </c:pt>
                <c:pt idx="1320">
                  <c:v>104.3333333333331</c:v>
                </c:pt>
                <c:pt idx="1321">
                  <c:v>104.3333333333331</c:v>
                </c:pt>
                <c:pt idx="1322">
                  <c:v>104.3333333333331</c:v>
                </c:pt>
                <c:pt idx="1323">
                  <c:v>104.3333333333331</c:v>
                </c:pt>
                <c:pt idx="1324">
                  <c:v>104.3333333333331</c:v>
                </c:pt>
                <c:pt idx="1325">
                  <c:v>104.3333333333331</c:v>
                </c:pt>
                <c:pt idx="1326">
                  <c:v>104.3333333333331</c:v>
                </c:pt>
                <c:pt idx="1327">
                  <c:v>102.3333333333331</c:v>
                </c:pt>
                <c:pt idx="1328">
                  <c:v>102.3333333333331</c:v>
                </c:pt>
                <c:pt idx="1329">
                  <c:v>102.3333333333331</c:v>
                </c:pt>
                <c:pt idx="1330">
                  <c:v>102.3333333333331</c:v>
                </c:pt>
                <c:pt idx="1331">
                  <c:v>102.3333333333331</c:v>
                </c:pt>
                <c:pt idx="1332">
                  <c:v>102.3333333333331</c:v>
                </c:pt>
                <c:pt idx="1333">
                  <c:v>102.3333333333331</c:v>
                </c:pt>
                <c:pt idx="1334">
                  <c:v>102.3333333333331</c:v>
                </c:pt>
                <c:pt idx="1335">
                  <c:v>102.3333333333331</c:v>
                </c:pt>
                <c:pt idx="1336">
                  <c:v>102.3333333333331</c:v>
                </c:pt>
                <c:pt idx="1337">
                  <c:v>102.3333333333331</c:v>
                </c:pt>
                <c:pt idx="1338">
                  <c:v>102.3333333333331</c:v>
                </c:pt>
                <c:pt idx="1339">
                  <c:v>102.3333333333331</c:v>
                </c:pt>
                <c:pt idx="1340">
                  <c:v>102.3333333333331</c:v>
                </c:pt>
                <c:pt idx="1341">
                  <c:v>102.3333333333331</c:v>
                </c:pt>
                <c:pt idx="1342">
                  <c:v>102.3333333333331</c:v>
                </c:pt>
                <c:pt idx="1343">
                  <c:v>102.3333333333331</c:v>
                </c:pt>
                <c:pt idx="1344">
                  <c:v>102.3333333333331</c:v>
                </c:pt>
                <c:pt idx="1345">
                  <c:v>102.3333333333331</c:v>
                </c:pt>
                <c:pt idx="1346">
                  <c:v>102.3333333333331</c:v>
                </c:pt>
                <c:pt idx="1347">
                  <c:v>102.3333333333331</c:v>
                </c:pt>
                <c:pt idx="1348">
                  <c:v>102.3333333333331</c:v>
                </c:pt>
                <c:pt idx="1349">
                  <c:v>102.3333333333331</c:v>
                </c:pt>
                <c:pt idx="1350">
                  <c:v>102.3333333333331</c:v>
                </c:pt>
                <c:pt idx="1351">
                  <c:v>102.3333333333331</c:v>
                </c:pt>
                <c:pt idx="1352">
                  <c:v>102.3333333333331</c:v>
                </c:pt>
                <c:pt idx="1353">
                  <c:v>102.3333333333331</c:v>
                </c:pt>
                <c:pt idx="1354">
                  <c:v>102.3333333333331</c:v>
                </c:pt>
                <c:pt idx="1355">
                  <c:v>102.3333333333331</c:v>
                </c:pt>
                <c:pt idx="1356">
                  <c:v>102.3333333333331</c:v>
                </c:pt>
                <c:pt idx="1357">
                  <c:v>102.3333333333331</c:v>
                </c:pt>
                <c:pt idx="1358">
                  <c:v>102.3333333333331</c:v>
                </c:pt>
                <c:pt idx="1359">
                  <c:v>102.3333333333331</c:v>
                </c:pt>
                <c:pt idx="1360">
                  <c:v>102.3333333333331</c:v>
                </c:pt>
                <c:pt idx="1361">
                  <c:v>102.3333333333331</c:v>
                </c:pt>
                <c:pt idx="1362">
                  <c:v>102.3333333333331</c:v>
                </c:pt>
                <c:pt idx="1363">
                  <c:v>102.3333333333331</c:v>
                </c:pt>
                <c:pt idx="1364">
                  <c:v>102.3333333333331</c:v>
                </c:pt>
                <c:pt idx="1365">
                  <c:v>102.3333333333331</c:v>
                </c:pt>
                <c:pt idx="1366">
                  <c:v>102.3333333333331</c:v>
                </c:pt>
                <c:pt idx="1367">
                  <c:v>102.3333333333331</c:v>
                </c:pt>
                <c:pt idx="1368">
                  <c:v>102.3333333333331</c:v>
                </c:pt>
                <c:pt idx="1369">
                  <c:v>102.3333333333331</c:v>
                </c:pt>
                <c:pt idx="1370">
                  <c:v>102.3333333333331</c:v>
                </c:pt>
                <c:pt idx="1371">
                  <c:v>102.3333333333331</c:v>
                </c:pt>
                <c:pt idx="1372">
                  <c:v>102.3333333333331</c:v>
                </c:pt>
                <c:pt idx="1373">
                  <c:v>102.3333333333331</c:v>
                </c:pt>
                <c:pt idx="1374">
                  <c:v>102.3333333333331</c:v>
                </c:pt>
                <c:pt idx="1375">
                  <c:v>102.3333333333331</c:v>
                </c:pt>
                <c:pt idx="1376">
                  <c:v>102.3333333333331</c:v>
                </c:pt>
                <c:pt idx="1377">
                  <c:v>102.3333333333331</c:v>
                </c:pt>
                <c:pt idx="1378">
                  <c:v>102.3333333333331</c:v>
                </c:pt>
                <c:pt idx="1379">
                  <c:v>101.66666666666667</c:v>
                </c:pt>
                <c:pt idx="1380">
                  <c:v>101.66666666666667</c:v>
                </c:pt>
                <c:pt idx="1381">
                  <c:v>101.66666666666667</c:v>
                </c:pt>
                <c:pt idx="1382">
                  <c:v>101.66666666666667</c:v>
                </c:pt>
                <c:pt idx="1383">
                  <c:v>101.66666666666667</c:v>
                </c:pt>
                <c:pt idx="1384">
                  <c:v>101.66666666666667</c:v>
                </c:pt>
                <c:pt idx="1385">
                  <c:v>101.66666666666667</c:v>
                </c:pt>
                <c:pt idx="1386">
                  <c:v>101.66666666666667</c:v>
                </c:pt>
                <c:pt idx="1387">
                  <c:v>101.66666666666667</c:v>
                </c:pt>
                <c:pt idx="1388">
                  <c:v>101.66666666666667</c:v>
                </c:pt>
                <c:pt idx="1389">
                  <c:v>101.66666666666667</c:v>
                </c:pt>
                <c:pt idx="1390">
                  <c:v>101.66666666666667</c:v>
                </c:pt>
                <c:pt idx="1391">
                  <c:v>101.66666666666667</c:v>
                </c:pt>
                <c:pt idx="1392">
                  <c:v>101.66666666666667</c:v>
                </c:pt>
                <c:pt idx="1393">
                  <c:v>101.66666666666667</c:v>
                </c:pt>
                <c:pt idx="1394">
                  <c:v>101.66666666666667</c:v>
                </c:pt>
                <c:pt idx="1395">
                  <c:v>101.66666666666667</c:v>
                </c:pt>
                <c:pt idx="1396">
                  <c:v>101.66666666666667</c:v>
                </c:pt>
                <c:pt idx="1397">
                  <c:v>101.66666666666667</c:v>
                </c:pt>
                <c:pt idx="1398">
                  <c:v>101.66666666666667</c:v>
                </c:pt>
                <c:pt idx="1399">
                  <c:v>101.66666666666667</c:v>
                </c:pt>
                <c:pt idx="1400">
                  <c:v>101.66666666666667</c:v>
                </c:pt>
                <c:pt idx="1401">
                  <c:v>101.66666666666667</c:v>
                </c:pt>
                <c:pt idx="1402">
                  <c:v>101.66666666666667</c:v>
                </c:pt>
                <c:pt idx="1403">
                  <c:v>101.66666666666667</c:v>
                </c:pt>
                <c:pt idx="1404">
                  <c:v>101.66666666666667</c:v>
                </c:pt>
                <c:pt idx="1405">
                  <c:v>101.66666666666667</c:v>
                </c:pt>
                <c:pt idx="1406">
                  <c:v>101.66666666666667</c:v>
                </c:pt>
                <c:pt idx="1407">
                  <c:v>101.66666666666667</c:v>
                </c:pt>
                <c:pt idx="1408">
                  <c:v>101.66666666666667</c:v>
                </c:pt>
                <c:pt idx="1409">
                  <c:v>101.66666666666667</c:v>
                </c:pt>
                <c:pt idx="1410">
                  <c:v>101.66666666666667</c:v>
                </c:pt>
                <c:pt idx="1411">
                  <c:v>101.66666666666667</c:v>
                </c:pt>
                <c:pt idx="1412">
                  <c:v>101.66666666666667</c:v>
                </c:pt>
                <c:pt idx="1413">
                  <c:v>101.66666666666667</c:v>
                </c:pt>
                <c:pt idx="1414">
                  <c:v>101.66666666666667</c:v>
                </c:pt>
                <c:pt idx="1415">
                  <c:v>101.66666666666667</c:v>
                </c:pt>
                <c:pt idx="1416">
                  <c:v>101.66666666666667</c:v>
                </c:pt>
                <c:pt idx="1417">
                  <c:v>101.66666666666667</c:v>
                </c:pt>
                <c:pt idx="1418">
                  <c:v>101.66666666666667</c:v>
                </c:pt>
                <c:pt idx="1419">
                  <c:v>101.66666666666667</c:v>
                </c:pt>
                <c:pt idx="1420">
                  <c:v>101.66666666666667</c:v>
                </c:pt>
                <c:pt idx="1421">
                  <c:v>101.66666666666667</c:v>
                </c:pt>
                <c:pt idx="1422">
                  <c:v>101.66666666666667</c:v>
                </c:pt>
                <c:pt idx="1423">
                  <c:v>101.66666666666667</c:v>
                </c:pt>
                <c:pt idx="1424">
                  <c:v>101.66666666666667</c:v>
                </c:pt>
                <c:pt idx="1425">
                  <c:v>101.66666666666667</c:v>
                </c:pt>
                <c:pt idx="1426">
                  <c:v>101.66666666666667</c:v>
                </c:pt>
                <c:pt idx="1427">
                  <c:v>101.66666666666667</c:v>
                </c:pt>
                <c:pt idx="1428">
                  <c:v>101.66666666666667</c:v>
                </c:pt>
                <c:pt idx="1429">
                  <c:v>101.66666666666667</c:v>
                </c:pt>
                <c:pt idx="1430">
                  <c:v>101.66666666666667</c:v>
                </c:pt>
                <c:pt idx="1431">
                  <c:v>101.66666666666667</c:v>
                </c:pt>
                <c:pt idx="1432">
                  <c:v>105.3333333333331</c:v>
                </c:pt>
                <c:pt idx="1433">
                  <c:v>105.3333333333331</c:v>
                </c:pt>
                <c:pt idx="1434">
                  <c:v>105.3333333333331</c:v>
                </c:pt>
                <c:pt idx="1435">
                  <c:v>105.3333333333331</c:v>
                </c:pt>
                <c:pt idx="1436">
                  <c:v>105.3333333333331</c:v>
                </c:pt>
                <c:pt idx="1437">
                  <c:v>105.3333333333331</c:v>
                </c:pt>
                <c:pt idx="1438">
                  <c:v>105.3333333333331</c:v>
                </c:pt>
                <c:pt idx="1439">
                  <c:v>105.3333333333331</c:v>
                </c:pt>
                <c:pt idx="1440">
                  <c:v>105.3333333333331</c:v>
                </c:pt>
                <c:pt idx="1441">
                  <c:v>105.3333333333331</c:v>
                </c:pt>
                <c:pt idx="1442">
                  <c:v>105.3333333333331</c:v>
                </c:pt>
                <c:pt idx="1443">
                  <c:v>105.3333333333331</c:v>
                </c:pt>
                <c:pt idx="1444">
                  <c:v>105.3333333333331</c:v>
                </c:pt>
                <c:pt idx="1445">
                  <c:v>105.3333333333331</c:v>
                </c:pt>
                <c:pt idx="1446">
                  <c:v>105.3333333333331</c:v>
                </c:pt>
                <c:pt idx="1447">
                  <c:v>105.3333333333331</c:v>
                </c:pt>
                <c:pt idx="1448">
                  <c:v>105.3333333333331</c:v>
                </c:pt>
                <c:pt idx="1449">
                  <c:v>105.3333333333331</c:v>
                </c:pt>
                <c:pt idx="1450">
                  <c:v>105.3333333333331</c:v>
                </c:pt>
                <c:pt idx="1451">
                  <c:v>105.3333333333331</c:v>
                </c:pt>
                <c:pt idx="1452">
                  <c:v>105.3333333333331</c:v>
                </c:pt>
                <c:pt idx="1453">
                  <c:v>105.3333333333331</c:v>
                </c:pt>
                <c:pt idx="1454">
                  <c:v>105.3333333333331</c:v>
                </c:pt>
                <c:pt idx="1455">
                  <c:v>105.3333333333331</c:v>
                </c:pt>
                <c:pt idx="1456">
                  <c:v>105.3333333333331</c:v>
                </c:pt>
                <c:pt idx="1457">
                  <c:v>105.3333333333331</c:v>
                </c:pt>
                <c:pt idx="1458">
                  <c:v>105.3333333333331</c:v>
                </c:pt>
                <c:pt idx="1459">
                  <c:v>105.3333333333331</c:v>
                </c:pt>
                <c:pt idx="1460">
                  <c:v>105.3333333333331</c:v>
                </c:pt>
                <c:pt idx="1461">
                  <c:v>105.3333333333331</c:v>
                </c:pt>
                <c:pt idx="1462">
                  <c:v>105.3333333333331</c:v>
                </c:pt>
                <c:pt idx="1463">
                  <c:v>105.3333333333331</c:v>
                </c:pt>
                <c:pt idx="1464">
                  <c:v>105.3333333333331</c:v>
                </c:pt>
                <c:pt idx="1465">
                  <c:v>105.3333333333331</c:v>
                </c:pt>
                <c:pt idx="1466">
                  <c:v>105.3333333333331</c:v>
                </c:pt>
                <c:pt idx="1467">
                  <c:v>105.3333333333331</c:v>
                </c:pt>
                <c:pt idx="1468">
                  <c:v>105.3333333333331</c:v>
                </c:pt>
                <c:pt idx="1469">
                  <c:v>105.3333333333331</c:v>
                </c:pt>
                <c:pt idx="1470">
                  <c:v>105.3333333333331</c:v>
                </c:pt>
                <c:pt idx="1471">
                  <c:v>105.3333333333331</c:v>
                </c:pt>
                <c:pt idx="1472">
                  <c:v>105.3333333333331</c:v>
                </c:pt>
                <c:pt idx="1473">
                  <c:v>105.3333333333331</c:v>
                </c:pt>
                <c:pt idx="1474">
                  <c:v>105.3333333333331</c:v>
                </c:pt>
                <c:pt idx="1475">
                  <c:v>105.3333333333331</c:v>
                </c:pt>
                <c:pt idx="1476">
                  <c:v>105.3333333333331</c:v>
                </c:pt>
                <c:pt idx="1477">
                  <c:v>105.3333333333331</c:v>
                </c:pt>
                <c:pt idx="1478">
                  <c:v>105.3333333333331</c:v>
                </c:pt>
                <c:pt idx="1479">
                  <c:v>105.3333333333331</c:v>
                </c:pt>
                <c:pt idx="1480">
                  <c:v>105.3333333333331</c:v>
                </c:pt>
                <c:pt idx="1481">
                  <c:v>105.3333333333331</c:v>
                </c:pt>
                <c:pt idx="1482">
                  <c:v>105.3333333333331</c:v>
                </c:pt>
                <c:pt idx="1483">
                  <c:v>105.3333333333331</c:v>
                </c:pt>
                <c:pt idx="1484">
                  <c:v>107.66666666666667</c:v>
                </c:pt>
                <c:pt idx="1485">
                  <c:v>107.66666666666667</c:v>
                </c:pt>
                <c:pt idx="1486">
                  <c:v>107.66666666666667</c:v>
                </c:pt>
                <c:pt idx="1487">
                  <c:v>107.66666666666667</c:v>
                </c:pt>
                <c:pt idx="1488">
                  <c:v>107.66666666666667</c:v>
                </c:pt>
                <c:pt idx="1489">
                  <c:v>107.66666666666667</c:v>
                </c:pt>
                <c:pt idx="1490">
                  <c:v>107.66666666666667</c:v>
                </c:pt>
                <c:pt idx="1491">
                  <c:v>107.66666666666667</c:v>
                </c:pt>
                <c:pt idx="1492">
                  <c:v>107.66666666666667</c:v>
                </c:pt>
                <c:pt idx="1493">
                  <c:v>107.66666666666667</c:v>
                </c:pt>
                <c:pt idx="1494">
                  <c:v>107.66666666666667</c:v>
                </c:pt>
                <c:pt idx="1495">
                  <c:v>107.66666666666667</c:v>
                </c:pt>
                <c:pt idx="1496">
                  <c:v>107.66666666666667</c:v>
                </c:pt>
                <c:pt idx="1497">
                  <c:v>107.66666666666667</c:v>
                </c:pt>
                <c:pt idx="1498">
                  <c:v>107.66666666666667</c:v>
                </c:pt>
                <c:pt idx="1499">
                  <c:v>107.66666666666667</c:v>
                </c:pt>
                <c:pt idx="1500">
                  <c:v>107.66666666666667</c:v>
                </c:pt>
                <c:pt idx="1501">
                  <c:v>107.66666666666667</c:v>
                </c:pt>
                <c:pt idx="1502">
                  <c:v>107.66666666666667</c:v>
                </c:pt>
                <c:pt idx="1503">
                  <c:v>107.66666666666667</c:v>
                </c:pt>
                <c:pt idx="1504">
                  <c:v>107.66666666666667</c:v>
                </c:pt>
                <c:pt idx="1505">
                  <c:v>107.66666666666667</c:v>
                </c:pt>
                <c:pt idx="1506">
                  <c:v>107.66666666666667</c:v>
                </c:pt>
                <c:pt idx="1507">
                  <c:v>107.66666666666667</c:v>
                </c:pt>
                <c:pt idx="1508">
                  <c:v>107.66666666666667</c:v>
                </c:pt>
                <c:pt idx="1509">
                  <c:v>107.66666666666667</c:v>
                </c:pt>
                <c:pt idx="1510">
                  <c:v>107.66666666666667</c:v>
                </c:pt>
                <c:pt idx="1511">
                  <c:v>107.66666666666667</c:v>
                </c:pt>
                <c:pt idx="1512">
                  <c:v>107.66666666666667</c:v>
                </c:pt>
                <c:pt idx="1513">
                  <c:v>107.66666666666667</c:v>
                </c:pt>
                <c:pt idx="1514">
                  <c:v>107.66666666666667</c:v>
                </c:pt>
                <c:pt idx="1515">
                  <c:v>107.66666666666667</c:v>
                </c:pt>
                <c:pt idx="1516">
                  <c:v>107.66666666666667</c:v>
                </c:pt>
                <c:pt idx="1517">
                  <c:v>107.66666666666667</c:v>
                </c:pt>
                <c:pt idx="1518">
                  <c:v>107.66666666666667</c:v>
                </c:pt>
                <c:pt idx="1519">
                  <c:v>107.66666666666667</c:v>
                </c:pt>
                <c:pt idx="1520">
                  <c:v>107.66666666666667</c:v>
                </c:pt>
                <c:pt idx="1521">
                  <c:v>107.66666666666667</c:v>
                </c:pt>
                <c:pt idx="1522">
                  <c:v>107.66666666666667</c:v>
                </c:pt>
                <c:pt idx="1523">
                  <c:v>107.66666666666667</c:v>
                </c:pt>
                <c:pt idx="1524">
                  <c:v>107.66666666666667</c:v>
                </c:pt>
                <c:pt idx="1525">
                  <c:v>107.66666666666667</c:v>
                </c:pt>
                <c:pt idx="1526">
                  <c:v>107.66666666666667</c:v>
                </c:pt>
                <c:pt idx="1527">
                  <c:v>107.66666666666667</c:v>
                </c:pt>
                <c:pt idx="1528">
                  <c:v>107.66666666666667</c:v>
                </c:pt>
                <c:pt idx="1529">
                  <c:v>107.66666666666667</c:v>
                </c:pt>
                <c:pt idx="1530">
                  <c:v>107.66666666666667</c:v>
                </c:pt>
                <c:pt idx="1531">
                  <c:v>107.66666666666667</c:v>
                </c:pt>
                <c:pt idx="1532">
                  <c:v>107.66666666666667</c:v>
                </c:pt>
                <c:pt idx="1533">
                  <c:v>107.66666666666667</c:v>
                </c:pt>
                <c:pt idx="1534">
                  <c:v>107.66666666666667</c:v>
                </c:pt>
                <c:pt idx="1535">
                  <c:v>107.66666666666667</c:v>
                </c:pt>
                <c:pt idx="1536">
                  <c:v>107.66666666666667</c:v>
                </c:pt>
                <c:pt idx="1537">
                  <c:v>110.3333333333331</c:v>
                </c:pt>
                <c:pt idx="1538">
                  <c:v>110.3333333333331</c:v>
                </c:pt>
                <c:pt idx="1539">
                  <c:v>110.3333333333331</c:v>
                </c:pt>
                <c:pt idx="1540">
                  <c:v>110.3333333333331</c:v>
                </c:pt>
                <c:pt idx="1541">
                  <c:v>110.3333333333331</c:v>
                </c:pt>
                <c:pt idx="1542">
                  <c:v>110.3333333333331</c:v>
                </c:pt>
                <c:pt idx="1543">
                  <c:v>110.3333333333331</c:v>
                </c:pt>
                <c:pt idx="1544">
                  <c:v>110.3333333333331</c:v>
                </c:pt>
                <c:pt idx="1545">
                  <c:v>110.3333333333331</c:v>
                </c:pt>
                <c:pt idx="1546">
                  <c:v>110.3333333333331</c:v>
                </c:pt>
                <c:pt idx="1547">
                  <c:v>110.3333333333331</c:v>
                </c:pt>
                <c:pt idx="1548">
                  <c:v>110.3333333333331</c:v>
                </c:pt>
                <c:pt idx="1549">
                  <c:v>110.3333333333331</c:v>
                </c:pt>
                <c:pt idx="1550">
                  <c:v>110.3333333333331</c:v>
                </c:pt>
                <c:pt idx="1551">
                  <c:v>110.3333333333331</c:v>
                </c:pt>
                <c:pt idx="1552">
                  <c:v>110.3333333333331</c:v>
                </c:pt>
                <c:pt idx="1553">
                  <c:v>110.3333333333331</c:v>
                </c:pt>
                <c:pt idx="1554">
                  <c:v>110.3333333333331</c:v>
                </c:pt>
                <c:pt idx="1555">
                  <c:v>110.3333333333331</c:v>
                </c:pt>
                <c:pt idx="1556">
                  <c:v>110.3333333333331</c:v>
                </c:pt>
                <c:pt idx="1557">
                  <c:v>110.3333333333331</c:v>
                </c:pt>
                <c:pt idx="1558">
                  <c:v>110.3333333333331</c:v>
                </c:pt>
                <c:pt idx="1559">
                  <c:v>110.3333333333331</c:v>
                </c:pt>
                <c:pt idx="1560">
                  <c:v>110.3333333333331</c:v>
                </c:pt>
                <c:pt idx="1561">
                  <c:v>110.3333333333331</c:v>
                </c:pt>
                <c:pt idx="1562">
                  <c:v>110.3333333333331</c:v>
                </c:pt>
                <c:pt idx="1563">
                  <c:v>110.3333333333331</c:v>
                </c:pt>
                <c:pt idx="1564">
                  <c:v>110.3333333333331</c:v>
                </c:pt>
                <c:pt idx="1565">
                  <c:v>110.3333333333331</c:v>
                </c:pt>
                <c:pt idx="1566">
                  <c:v>110.3333333333331</c:v>
                </c:pt>
                <c:pt idx="1567">
                  <c:v>110.3333333333331</c:v>
                </c:pt>
                <c:pt idx="1568">
                  <c:v>110.3333333333331</c:v>
                </c:pt>
                <c:pt idx="1569">
                  <c:v>110.3333333333331</c:v>
                </c:pt>
                <c:pt idx="1570">
                  <c:v>110.3333333333331</c:v>
                </c:pt>
                <c:pt idx="1571">
                  <c:v>110.3333333333331</c:v>
                </c:pt>
                <c:pt idx="1572">
                  <c:v>110.3333333333331</c:v>
                </c:pt>
                <c:pt idx="1573">
                  <c:v>110.3333333333331</c:v>
                </c:pt>
                <c:pt idx="1574">
                  <c:v>110.3333333333331</c:v>
                </c:pt>
                <c:pt idx="1575">
                  <c:v>110.3333333333331</c:v>
                </c:pt>
                <c:pt idx="1576">
                  <c:v>110.3333333333331</c:v>
                </c:pt>
                <c:pt idx="1577">
                  <c:v>110.3333333333331</c:v>
                </c:pt>
                <c:pt idx="1578">
                  <c:v>110.3333333333331</c:v>
                </c:pt>
                <c:pt idx="1579">
                  <c:v>110.3333333333331</c:v>
                </c:pt>
                <c:pt idx="1580">
                  <c:v>110.3333333333331</c:v>
                </c:pt>
                <c:pt idx="1581">
                  <c:v>110.3333333333331</c:v>
                </c:pt>
                <c:pt idx="1582">
                  <c:v>110.3333333333331</c:v>
                </c:pt>
                <c:pt idx="1583">
                  <c:v>110.3333333333331</c:v>
                </c:pt>
                <c:pt idx="1584">
                  <c:v>110.3333333333331</c:v>
                </c:pt>
                <c:pt idx="1585">
                  <c:v>110.3333333333331</c:v>
                </c:pt>
                <c:pt idx="1586">
                  <c:v>110.3333333333331</c:v>
                </c:pt>
                <c:pt idx="1587">
                  <c:v>110.3333333333331</c:v>
                </c:pt>
                <c:pt idx="1588">
                  <c:v>110.3333333333331</c:v>
                </c:pt>
                <c:pt idx="1589">
                  <c:v>110.3333333333331</c:v>
                </c:pt>
                <c:pt idx="1590">
                  <c:v>109.3333333333331</c:v>
                </c:pt>
                <c:pt idx="1591">
                  <c:v>109.3333333333331</c:v>
                </c:pt>
                <c:pt idx="1592">
                  <c:v>109.3333333333331</c:v>
                </c:pt>
                <c:pt idx="1593">
                  <c:v>109.3333333333331</c:v>
                </c:pt>
                <c:pt idx="1594">
                  <c:v>109.3333333333331</c:v>
                </c:pt>
                <c:pt idx="1595">
                  <c:v>109.3333333333331</c:v>
                </c:pt>
                <c:pt idx="1596">
                  <c:v>109.3333333333331</c:v>
                </c:pt>
                <c:pt idx="1597">
                  <c:v>109.3333333333331</c:v>
                </c:pt>
                <c:pt idx="1598">
                  <c:v>109.3333333333331</c:v>
                </c:pt>
                <c:pt idx="1599">
                  <c:v>109.3333333333331</c:v>
                </c:pt>
                <c:pt idx="1600">
                  <c:v>109.3333333333331</c:v>
                </c:pt>
                <c:pt idx="1601">
                  <c:v>109.3333333333331</c:v>
                </c:pt>
                <c:pt idx="1602">
                  <c:v>109.3333333333331</c:v>
                </c:pt>
                <c:pt idx="1603">
                  <c:v>109.3333333333331</c:v>
                </c:pt>
                <c:pt idx="1604">
                  <c:v>109.3333333333331</c:v>
                </c:pt>
                <c:pt idx="1605">
                  <c:v>109.3333333333331</c:v>
                </c:pt>
                <c:pt idx="1606">
                  <c:v>109.3333333333331</c:v>
                </c:pt>
                <c:pt idx="1607">
                  <c:v>109.3333333333331</c:v>
                </c:pt>
                <c:pt idx="1608">
                  <c:v>109.3333333333331</c:v>
                </c:pt>
                <c:pt idx="1609">
                  <c:v>109.3333333333331</c:v>
                </c:pt>
                <c:pt idx="1610">
                  <c:v>109.3333333333331</c:v>
                </c:pt>
                <c:pt idx="1611">
                  <c:v>109.3333333333331</c:v>
                </c:pt>
                <c:pt idx="1612">
                  <c:v>109.3333333333331</c:v>
                </c:pt>
                <c:pt idx="1613">
                  <c:v>109.3333333333331</c:v>
                </c:pt>
                <c:pt idx="1614">
                  <c:v>109.3333333333331</c:v>
                </c:pt>
                <c:pt idx="1615">
                  <c:v>109.3333333333331</c:v>
                </c:pt>
                <c:pt idx="1616">
                  <c:v>109.3333333333331</c:v>
                </c:pt>
                <c:pt idx="1617">
                  <c:v>109.3333333333331</c:v>
                </c:pt>
                <c:pt idx="1618">
                  <c:v>109.3333333333331</c:v>
                </c:pt>
                <c:pt idx="1619">
                  <c:v>109.3333333333331</c:v>
                </c:pt>
                <c:pt idx="1620">
                  <c:v>109.3333333333331</c:v>
                </c:pt>
                <c:pt idx="1621">
                  <c:v>109.3333333333331</c:v>
                </c:pt>
                <c:pt idx="1622">
                  <c:v>109.3333333333331</c:v>
                </c:pt>
                <c:pt idx="1623">
                  <c:v>109.3333333333331</c:v>
                </c:pt>
                <c:pt idx="1624">
                  <c:v>109.3333333333331</c:v>
                </c:pt>
                <c:pt idx="1625">
                  <c:v>109.3333333333331</c:v>
                </c:pt>
                <c:pt idx="1626">
                  <c:v>109.3333333333331</c:v>
                </c:pt>
                <c:pt idx="1627">
                  <c:v>109.3333333333331</c:v>
                </c:pt>
                <c:pt idx="1628">
                  <c:v>109.3333333333331</c:v>
                </c:pt>
                <c:pt idx="1629">
                  <c:v>109.3333333333331</c:v>
                </c:pt>
                <c:pt idx="1630">
                  <c:v>109.3333333333331</c:v>
                </c:pt>
                <c:pt idx="1631">
                  <c:v>109.3333333333331</c:v>
                </c:pt>
                <c:pt idx="1632">
                  <c:v>109.3333333333331</c:v>
                </c:pt>
                <c:pt idx="1633">
                  <c:v>109.3333333333331</c:v>
                </c:pt>
                <c:pt idx="1634">
                  <c:v>109.3333333333331</c:v>
                </c:pt>
                <c:pt idx="1635">
                  <c:v>109.3333333333331</c:v>
                </c:pt>
                <c:pt idx="1636">
                  <c:v>109.3333333333331</c:v>
                </c:pt>
                <c:pt idx="1637">
                  <c:v>109.3333333333331</c:v>
                </c:pt>
                <c:pt idx="1638">
                  <c:v>109.3333333333331</c:v>
                </c:pt>
                <c:pt idx="1639">
                  <c:v>109.3333333333331</c:v>
                </c:pt>
                <c:pt idx="1640">
                  <c:v>109.3333333333331</c:v>
                </c:pt>
                <c:pt idx="1641">
                  <c:v>109.3333333333331</c:v>
                </c:pt>
                <c:pt idx="1642">
                  <c:v>111.66666666666667</c:v>
                </c:pt>
                <c:pt idx="1643">
                  <c:v>111.66666666666667</c:v>
                </c:pt>
                <c:pt idx="1644">
                  <c:v>111.66666666666667</c:v>
                </c:pt>
                <c:pt idx="1645">
                  <c:v>111.66666666666667</c:v>
                </c:pt>
                <c:pt idx="1646">
                  <c:v>111.66666666666667</c:v>
                </c:pt>
                <c:pt idx="1647">
                  <c:v>111.66666666666667</c:v>
                </c:pt>
                <c:pt idx="1648">
                  <c:v>111.66666666666667</c:v>
                </c:pt>
                <c:pt idx="1649">
                  <c:v>111.66666666666667</c:v>
                </c:pt>
                <c:pt idx="1650">
                  <c:v>111.66666666666667</c:v>
                </c:pt>
                <c:pt idx="1651">
                  <c:v>111.66666666666667</c:v>
                </c:pt>
                <c:pt idx="1652">
                  <c:v>111.66666666666667</c:v>
                </c:pt>
                <c:pt idx="1653">
                  <c:v>111.66666666666667</c:v>
                </c:pt>
                <c:pt idx="1654">
                  <c:v>111.66666666666667</c:v>
                </c:pt>
                <c:pt idx="1655">
                  <c:v>111.66666666666667</c:v>
                </c:pt>
                <c:pt idx="1656">
                  <c:v>111.66666666666667</c:v>
                </c:pt>
                <c:pt idx="1657">
                  <c:v>111.66666666666667</c:v>
                </c:pt>
                <c:pt idx="1658">
                  <c:v>111.66666666666667</c:v>
                </c:pt>
                <c:pt idx="1659">
                  <c:v>111.66666666666667</c:v>
                </c:pt>
                <c:pt idx="1660">
                  <c:v>111.66666666666667</c:v>
                </c:pt>
                <c:pt idx="1661">
                  <c:v>111.66666666666667</c:v>
                </c:pt>
                <c:pt idx="1662">
                  <c:v>111.66666666666667</c:v>
                </c:pt>
                <c:pt idx="1663">
                  <c:v>111.66666666666667</c:v>
                </c:pt>
                <c:pt idx="1664">
                  <c:v>111.66666666666667</c:v>
                </c:pt>
                <c:pt idx="1665">
                  <c:v>111.66666666666667</c:v>
                </c:pt>
                <c:pt idx="1666">
                  <c:v>111.66666666666667</c:v>
                </c:pt>
                <c:pt idx="1667">
                  <c:v>111.66666666666667</c:v>
                </c:pt>
                <c:pt idx="1668">
                  <c:v>111.66666666666667</c:v>
                </c:pt>
                <c:pt idx="1669">
                  <c:v>111.66666666666667</c:v>
                </c:pt>
                <c:pt idx="1670">
                  <c:v>111.66666666666667</c:v>
                </c:pt>
                <c:pt idx="1671">
                  <c:v>111.66666666666667</c:v>
                </c:pt>
                <c:pt idx="1672">
                  <c:v>111.66666666666667</c:v>
                </c:pt>
                <c:pt idx="1673">
                  <c:v>111.66666666666667</c:v>
                </c:pt>
                <c:pt idx="1674">
                  <c:v>111.66666666666667</c:v>
                </c:pt>
                <c:pt idx="1675">
                  <c:v>111.66666666666667</c:v>
                </c:pt>
                <c:pt idx="1676">
                  <c:v>111.66666666666667</c:v>
                </c:pt>
                <c:pt idx="1677">
                  <c:v>111.66666666666667</c:v>
                </c:pt>
                <c:pt idx="1678">
                  <c:v>111.66666666666667</c:v>
                </c:pt>
                <c:pt idx="1679">
                  <c:v>111.66666666666667</c:v>
                </c:pt>
                <c:pt idx="1680">
                  <c:v>111.66666666666667</c:v>
                </c:pt>
                <c:pt idx="1681">
                  <c:v>111.66666666666667</c:v>
                </c:pt>
                <c:pt idx="1682">
                  <c:v>111.66666666666667</c:v>
                </c:pt>
                <c:pt idx="1683">
                  <c:v>111.66666666666667</c:v>
                </c:pt>
                <c:pt idx="1684">
                  <c:v>111.66666666666667</c:v>
                </c:pt>
                <c:pt idx="1685">
                  <c:v>111.66666666666667</c:v>
                </c:pt>
                <c:pt idx="1686">
                  <c:v>111.66666666666667</c:v>
                </c:pt>
                <c:pt idx="1687">
                  <c:v>111.66666666666667</c:v>
                </c:pt>
                <c:pt idx="1688">
                  <c:v>111.66666666666667</c:v>
                </c:pt>
                <c:pt idx="1689">
                  <c:v>111.66666666666667</c:v>
                </c:pt>
                <c:pt idx="1690">
                  <c:v>111.66666666666667</c:v>
                </c:pt>
                <c:pt idx="1691">
                  <c:v>111.66666666666667</c:v>
                </c:pt>
                <c:pt idx="1692">
                  <c:v>111.66666666666667</c:v>
                </c:pt>
                <c:pt idx="1693">
                  <c:v>111.66666666666667</c:v>
                </c:pt>
                <c:pt idx="1694">
                  <c:v>108.3333333333331</c:v>
                </c:pt>
                <c:pt idx="1695">
                  <c:v>108.3333333333331</c:v>
                </c:pt>
                <c:pt idx="1696">
                  <c:v>108.3333333333331</c:v>
                </c:pt>
                <c:pt idx="1697">
                  <c:v>108.3333333333331</c:v>
                </c:pt>
                <c:pt idx="1698">
                  <c:v>108.3333333333331</c:v>
                </c:pt>
                <c:pt idx="1699">
                  <c:v>108.3333333333331</c:v>
                </c:pt>
                <c:pt idx="1700">
                  <c:v>108.3333333333331</c:v>
                </c:pt>
                <c:pt idx="1701">
                  <c:v>108.3333333333331</c:v>
                </c:pt>
                <c:pt idx="1702">
                  <c:v>108.3333333333331</c:v>
                </c:pt>
                <c:pt idx="1703">
                  <c:v>108.3333333333331</c:v>
                </c:pt>
                <c:pt idx="1704">
                  <c:v>108.3333333333331</c:v>
                </c:pt>
                <c:pt idx="1705">
                  <c:v>108.3333333333331</c:v>
                </c:pt>
                <c:pt idx="1706">
                  <c:v>108.3333333333331</c:v>
                </c:pt>
                <c:pt idx="1707">
                  <c:v>108.3333333333331</c:v>
                </c:pt>
                <c:pt idx="1708">
                  <c:v>108.3333333333331</c:v>
                </c:pt>
                <c:pt idx="1709">
                  <c:v>108.3333333333331</c:v>
                </c:pt>
                <c:pt idx="1710">
                  <c:v>108.3333333333331</c:v>
                </c:pt>
                <c:pt idx="1711">
                  <c:v>108.3333333333331</c:v>
                </c:pt>
                <c:pt idx="1712">
                  <c:v>108.3333333333331</c:v>
                </c:pt>
                <c:pt idx="1713">
                  <c:v>108.3333333333331</c:v>
                </c:pt>
                <c:pt idx="1714">
                  <c:v>108.3333333333331</c:v>
                </c:pt>
                <c:pt idx="1715">
                  <c:v>108.3333333333331</c:v>
                </c:pt>
                <c:pt idx="1716">
                  <c:v>108.3333333333331</c:v>
                </c:pt>
                <c:pt idx="1717">
                  <c:v>108.3333333333331</c:v>
                </c:pt>
                <c:pt idx="1718">
                  <c:v>108.3333333333331</c:v>
                </c:pt>
                <c:pt idx="1719">
                  <c:v>108.3333333333331</c:v>
                </c:pt>
                <c:pt idx="1720">
                  <c:v>108.3333333333331</c:v>
                </c:pt>
                <c:pt idx="1721">
                  <c:v>108.3333333333331</c:v>
                </c:pt>
                <c:pt idx="1722">
                  <c:v>108.3333333333331</c:v>
                </c:pt>
                <c:pt idx="1723">
                  <c:v>108.3333333333331</c:v>
                </c:pt>
                <c:pt idx="1724">
                  <c:v>108.3333333333331</c:v>
                </c:pt>
                <c:pt idx="1725">
                  <c:v>108.3333333333331</c:v>
                </c:pt>
                <c:pt idx="1726">
                  <c:v>108.3333333333331</c:v>
                </c:pt>
                <c:pt idx="1727">
                  <c:v>108.3333333333331</c:v>
                </c:pt>
                <c:pt idx="1728">
                  <c:v>108.3333333333331</c:v>
                </c:pt>
                <c:pt idx="1729">
                  <c:v>108.3333333333331</c:v>
                </c:pt>
                <c:pt idx="1730">
                  <c:v>108.3333333333331</c:v>
                </c:pt>
                <c:pt idx="1731">
                  <c:v>108.3333333333331</c:v>
                </c:pt>
                <c:pt idx="1732">
                  <c:v>108.3333333333331</c:v>
                </c:pt>
                <c:pt idx="1733">
                  <c:v>108.3333333333331</c:v>
                </c:pt>
                <c:pt idx="1734">
                  <c:v>108.3333333333331</c:v>
                </c:pt>
                <c:pt idx="1735">
                  <c:v>108.3333333333331</c:v>
                </c:pt>
                <c:pt idx="1736">
                  <c:v>108.3333333333331</c:v>
                </c:pt>
                <c:pt idx="1737">
                  <c:v>108.3333333333331</c:v>
                </c:pt>
                <c:pt idx="1738">
                  <c:v>108.3333333333331</c:v>
                </c:pt>
                <c:pt idx="1739">
                  <c:v>108.3333333333331</c:v>
                </c:pt>
                <c:pt idx="1740">
                  <c:v>108.3333333333331</c:v>
                </c:pt>
                <c:pt idx="1741">
                  <c:v>108.3333333333331</c:v>
                </c:pt>
                <c:pt idx="1742">
                  <c:v>108.3333333333331</c:v>
                </c:pt>
                <c:pt idx="1743">
                  <c:v>108.3333333333331</c:v>
                </c:pt>
                <c:pt idx="1744">
                  <c:v>108.3333333333331</c:v>
                </c:pt>
                <c:pt idx="1745">
                  <c:v>108.3333333333331</c:v>
                </c:pt>
                <c:pt idx="1746">
                  <c:v>102</c:v>
                </c:pt>
                <c:pt idx="1747">
                  <c:v>102</c:v>
                </c:pt>
                <c:pt idx="1748">
                  <c:v>102</c:v>
                </c:pt>
                <c:pt idx="1749">
                  <c:v>102</c:v>
                </c:pt>
                <c:pt idx="1750">
                  <c:v>102</c:v>
                </c:pt>
                <c:pt idx="1751">
                  <c:v>102</c:v>
                </c:pt>
                <c:pt idx="1752">
                  <c:v>102</c:v>
                </c:pt>
                <c:pt idx="1753">
                  <c:v>102</c:v>
                </c:pt>
                <c:pt idx="1754">
                  <c:v>102</c:v>
                </c:pt>
                <c:pt idx="1755">
                  <c:v>102</c:v>
                </c:pt>
                <c:pt idx="1756">
                  <c:v>102</c:v>
                </c:pt>
                <c:pt idx="1757">
                  <c:v>102</c:v>
                </c:pt>
                <c:pt idx="1758">
                  <c:v>102</c:v>
                </c:pt>
                <c:pt idx="1759">
                  <c:v>102</c:v>
                </c:pt>
                <c:pt idx="1760">
                  <c:v>102</c:v>
                </c:pt>
                <c:pt idx="1761">
                  <c:v>102</c:v>
                </c:pt>
                <c:pt idx="1762">
                  <c:v>102</c:v>
                </c:pt>
                <c:pt idx="1763">
                  <c:v>102</c:v>
                </c:pt>
                <c:pt idx="1764">
                  <c:v>102</c:v>
                </c:pt>
                <c:pt idx="1765">
                  <c:v>102</c:v>
                </c:pt>
                <c:pt idx="1766">
                  <c:v>102</c:v>
                </c:pt>
                <c:pt idx="1767">
                  <c:v>102</c:v>
                </c:pt>
                <c:pt idx="1768">
                  <c:v>102</c:v>
                </c:pt>
                <c:pt idx="1769">
                  <c:v>102</c:v>
                </c:pt>
                <c:pt idx="1770">
                  <c:v>102</c:v>
                </c:pt>
                <c:pt idx="1771">
                  <c:v>102</c:v>
                </c:pt>
                <c:pt idx="1772">
                  <c:v>102</c:v>
                </c:pt>
                <c:pt idx="1773">
                  <c:v>102</c:v>
                </c:pt>
                <c:pt idx="1774">
                  <c:v>102</c:v>
                </c:pt>
                <c:pt idx="1775">
                  <c:v>102</c:v>
                </c:pt>
                <c:pt idx="1776">
                  <c:v>102</c:v>
                </c:pt>
                <c:pt idx="1777">
                  <c:v>102</c:v>
                </c:pt>
                <c:pt idx="1778">
                  <c:v>102</c:v>
                </c:pt>
                <c:pt idx="1779">
                  <c:v>102</c:v>
                </c:pt>
                <c:pt idx="1780">
                  <c:v>102</c:v>
                </c:pt>
                <c:pt idx="1781">
                  <c:v>102</c:v>
                </c:pt>
                <c:pt idx="1782">
                  <c:v>102</c:v>
                </c:pt>
                <c:pt idx="1783">
                  <c:v>102</c:v>
                </c:pt>
                <c:pt idx="1784">
                  <c:v>102</c:v>
                </c:pt>
                <c:pt idx="1785">
                  <c:v>102</c:v>
                </c:pt>
                <c:pt idx="1786">
                  <c:v>102</c:v>
                </c:pt>
                <c:pt idx="1787">
                  <c:v>102</c:v>
                </c:pt>
                <c:pt idx="1788">
                  <c:v>102</c:v>
                </c:pt>
                <c:pt idx="1789">
                  <c:v>102</c:v>
                </c:pt>
                <c:pt idx="1790">
                  <c:v>102</c:v>
                </c:pt>
                <c:pt idx="1791">
                  <c:v>102</c:v>
                </c:pt>
                <c:pt idx="1792">
                  <c:v>102</c:v>
                </c:pt>
                <c:pt idx="1793">
                  <c:v>102</c:v>
                </c:pt>
                <c:pt idx="1794">
                  <c:v>102</c:v>
                </c:pt>
                <c:pt idx="1795">
                  <c:v>102</c:v>
                </c:pt>
                <c:pt idx="1796">
                  <c:v>102</c:v>
                </c:pt>
                <c:pt idx="1797">
                  <c:v>102</c:v>
                </c:pt>
                <c:pt idx="1798">
                  <c:v>106</c:v>
                </c:pt>
                <c:pt idx="1799">
                  <c:v>106</c:v>
                </c:pt>
                <c:pt idx="1800">
                  <c:v>106</c:v>
                </c:pt>
                <c:pt idx="1801">
                  <c:v>106</c:v>
                </c:pt>
                <c:pt idx="1802">
                  <c:v>106</c:v>
                </c:pt>
                <c:pt idx="1803">
                  <c:v>106</c:v>
                </c:pt>
                <c:pt idx="1804">
                  <c:v>106</c:v>
                </c:pt>
                <c:pt idx="1805">
                  <c:v>106</c:v>
                </c:pt>
                <c:pt idx="1806">
                  <c:v>106</c:v>
                </c:pt>
                <c:pt idx="1807">
                  <c:v>106</c:v>
                </c:pt>
                <c:pt idx="1808">
                  <c:v>106</c:v>
                </c:pt>
                <c:pt idx="1809">
                  <c:v>106</c:v>
                </c:pt>
                <c:pt idx="1810">
                  <c:v>106</c:v>
                </c:pt>
                <c:pt idx="1811">
                  <c:v>106</c:v>
                </c:pt>
                <c:pt idx="1812">
                  <c:v>106</c:v>
                </c:pt>
                <c:pt idx="1813">
                  <c:v>106</c:v>
                </c:pt>
                <c:pt idx="1814">
                  <c:v>106</c:v>
                </c:pt>
                <c:pt idx="1815">
                  <c:v>106</c:v>
                </c:pt>
                <c:pt idx="1816">
                  <c:v>106</c:v>
                </c:pt>
                <c:pt idx="1817">
                  <c:v>106</c:v>
                </c:pt>
                <c:pt idx="1818">
                  <c:v>106</c:v>
                </c:pt>
                <c:pt idx="1819">
                  <c:v>106</c:v>
                </c:pt>
                <c:pt idx="1820">
                  <c:v>106</c:v>
                </c:pt>
                <c:pt idx="1821">
                  <c:v>106</c:v>
                </c:pt>
                <c:pt idx="1822">
                  <c:v>106</c:v>
                </c:pt>
                <c:pt idx="1823">
                  <c:v>106</c:v>
                </c:pt>
                <c:pt idx="1824">
                  <c:v>106</c:v>
                </c:pt>
                <c:pt idx="1825">
                  <c:v>106</c:v>
                </c:pt>
                <c:pt idx="1826">
                  <c:v>106</c:v>
                </c:pt>
                <c:pt idx="1827">
                  <c:v>106</c:v>
                </c:pt>
                <c:pt idx="1828">
                  <c:v>106</c:v>
                </c:pt>
                <c:pt idx="1829">
                  <c:v>106</c:v>
                </c:pt>
                <c:pt idx="1830">
                  <c:v>106</c:v>
                </c:pt>
                <c:pt idx="1831">
                  <c:v>106</c:v>
                </c:pt>
                <c:pt idx="1832">
                  <c:v>106</c:v>
                </c:pt>
                <c:pt idx="1833">
                  <c:v>106</c:v>
                </c:pt>
                <c:pt idx="1834">
                  <c:v>106</c:v>
                </c:pt>
                <c:pt idx="1835">
                  <c:v>106</c:v>
                </c:pt>
                <c:pt idx="1836">
                  <c:v>106</c:v>
                </c:pt>
                <c:pt idx="1837">
                  <c:v>106</c:v>
                </c:pt>
                <c:pt idx="1838">
                  <c:v>106</c:v>
                </c:pt>
                <c:pt idx="1839">
                  <c:v>106</c:v>
                </c:pt>
                <c:pt idx="1840">
                  <c:v>106</c:v>
                </c:pt>
                <c:pt idx="1841">
                  <c:v>106</c:v>
                </c:pt>
                <c:pt idx="1842">
                  <c:v>106</c:v>
                </c:pt>
                <c:pt idx="1843">
                  <c:v>106</c:v>
                </c:pt>
                <c:pt idx="1844">
                  <c:v>106</c:v>
                </c:pt>
                <c:pt idx="1845">
                  <c:v>106</c:v>
                </c:pt>
                <c:pt idx="1846">
                  <c:v>106</c:v>
                </c:pt>
                <c:pt idx="1847">
                  <c:v>106</c:v>
                </c:pt>
                <c:pt idx="1848">
                  <c:v>106</c:v>
                </c:pt>
                <c:pt idx="1849">
                  <c:v>106</c:v>
                </c:pt>
                <c:pt idx="1850">
                  <c:v>106</c:v>
                </c:pt>
                <c:pt idx="1851">
                  <c:v>106</c:v>
                </c:pt>
                <c:pt idx="1852">
                  <c:v>106</c:v>
                </c:pt>
                <c:pt idx="1853">
                  <c:v>106</c:v>
                </c:pt>
                <c:pt idx="1854">
                  <c:v>106</c:v>
                </c:pt>
                <c:pt idx="1855">
                  <c:v>106</c:v>
                </c:pt>
                <c:pt idx="1856">
                  <c:v>106</c:v>
                </c:pt>
                <c:pt idx="1857">
                  <c:v>106</c:v>
                </c:pt>
                <c:pt idx="1858">
                  <c:v>106</c:v>
                </c:pt>
                <c:pt idx="1859">
                  <c:v>106</c:v>
                </c:pt>
                <c:pt idx="1860">
                  <c:v>106</c:v>
                </c:pt>
                <c:pt idx="1861">
                  <c:v>106</c:v>
                </c:pt>
                <c:pt idx="1862">
                  <c:v>106</c:v>
                </c:pt>
                <c:pt idx="1863">
                  <c:v>106</c:v>
                </c:pt>
                <c:pt idx="1864">
                  <c:v>106</c:v>
                </c:pt>
                <c:pt idx="1865">
                  <c:v>106</c:v>
                </c:pt>
                <c:pt idx="1866">
                  <c:v>106</c:v>
                </c:pt>
                <c:pt idx="1867">
                  <c:v>106</c:v>
                </c:pt>
                <c:pt idx="1868">
                  <c:v>106</c:v>
                </c:pt>
                <c:pt idx="1869">
                  <c:v>106</c:v>
                </c:pt>
                <c:pt idx="1870">
                  <c:v>106</c:v>
                </c:pt>
                <c:pt idx="1871">
                  <c:v>106</c:v>
                </c:pt>
                <c:pt idx="1872">
                  <c:v>106</c:v>
                </c:pt>
                <c:pt idx="1873">
                  <c:v>106</c:v>
                </c:pt>
                <c:pt idx="1874">
                  <c:v>106</c:v>
                </c:pt>
                <c:pt idx="1875">
                  <c:v>106</c:v>
                </c:pt>
                <c:pt idx="1876">
                  <c:v>106</c:v>
                </c:pt>
                <c:pt idx="1877">
                  <c:v>106</c:v>
                </c:pt>
                <c:pt idx="1878">
                  <c:v>106</c:v>
                </c:pt>
                <c:pt idx="1879">
                  <c:v>106</c:v>
                </c:pt>
                <c:pt idx="1880">
                  <c:v>106</c:v>
                </c:pt>
                <c:pt idx="1881">
                  <c:v>106</c:v>
                </c:pt>
                <c:pt idx="1882">
                  <c:v>106</c:v>
                </c:pt>
                <c:pt idx="1883">
                  <c:v>106</c:v>
                </c:pt>
                <c:pt idx="1884">
                  <c:v>106</c:v>
                </c:pt>
                <c:pt idx="1885">
                  <c:v>106</c:v>
                </c:pt>
                <c:pt idx="1886">
                  <c:v>106</c:v>
                </c:pt>
                <c:pt idx="1887">
                  <c:v>106</c:v>
                </c:pt>
                <c:pt idx="1888">
                  <c:v>106</c:v>
                </c:pt>
                <c:pt idx="1889">
                  <c:v>106</c:v>
                </c:pt>
                <c:pt idx="1890">
                  <c:v>106</c:v>
                </c:pt>
                <c:pt idx="1891">
                  <c:v>106</c:v>
                </c:pt>
                <c:pt idx="1892">
                  <c:v>106</c:v>
                </c:pt>
                <c:pt idx="1893">
                  <c:v>106</c:v>
                </c:pt>
                <c:pt idx="1894">
                  <c:v>106</c:v>
                </c:pt>
                <c:pt idx="1895">
                  <c:v>106</c:v>
                </c:pt>
                <c:pt idx="1896">
                  <c:v>106</c:v>
                </c:pt>
                <c:pt idx="1897">
                  <c:v>106</c:v>
                </c:pt>
                <c:pt idx="1898">
                  <c:v>106</c:v>
                </c:pt>
                <c:pt idx="1899">
                  <c:v>106</c:v>
                </c:pt>
                <c:pt idx="1900">
                  <c:v>106</c:v>
                </c:pt>
                <c:pt idx="1901">
                  <c:v>106</c:v>
                </c:pt>
                <c:pt idx="1902">
                  <c:v>106</c:v>
                </c:pt>
                <c:pt idx="1903">
                  <c:v>106</c:v>
                </c:pt>
                <c:pt idx="1904">
                  <c:v>106</c:v>
                </c:pt>
                <c:pt idx="1905">
                  <c:v>106</c:v>
                </c:pt>
                <c:pt idx="1906">
                  <c:v>106</c:v>
                </c:pt>
                <c:pt idx="1907">
                  <c:v>106</c:v>
                </c:pt>
                <c:pt idx="1908">
                  <c:v>106</c:v>
                </c:pt>
                <c:pt idx="1909">
                  <c:v>106</c:v>
                </c:pt>
                <c:pt idx="1910">
                  <c:v>106</c:v>
                </c:pt>
              </c:numCache>
            </c:numRef>
          </c:val>
        </c:ser>
        <c:ser>
          <c:idx val="2"/>
          <c:order val="2"/>
          <c:tx>
            <c:strRef>
              <c:f>'АД ВЧД опер'!$F$1</c:f>
              <c:strCache>
                <c:ptCount val="1"/>
                <c:pt idx="0">
                  <c:v>Диаст АД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'АД ВЧД опер'!$B$2:$B$1912</c:f>
              <c:numCache>
                <c:formatCode>h:mm:ss</c:formatCode>
                <c:ptCount val="1911"/>
                <c:pt idx="0">
                  <c:v>0.44225694444444441</c:v>
                </c:pt>
                <c:pt idx="1">
                  <c:v>0.44231481481481644</c:v>
                </c:pt>
                <c:pt idx="2">
                  <c:v>0.44238425925926123</c:v>
                </c:pt>
                <c:pt idx="3">
                  <c:v>0.44245370370370385</c:v>
                </c:pt>
                <c:pt idx="4">
                  <c:v>0.44251157407407432</c:v>
                </c:pt>
                <c:pt idx="5">
                  <c:v>0.44258101851851767</c:v>
                </c:pt>
                <c:pt idx="6">
                  <c:v>0.44265046296296401</c:v>
                </c:pt>
                <c:pt idx="7">
                  <c:v>0.44270833333333326</c:v>
                </c:pt>
                <c:pt idx="8">
                  <c:v>0.44277777777777788</c:v>
                </c:pt>
                <c:pt idx="9">
                  <c:v>0.44284722222222228</c:v>
                </c:pt>
                <c:pt idx="10">
                  <c:v>0.44290509259259259</c:v>
                </c:pt>
                <c:pt idx="11">
                  <c:v>0.44297453703703732</c:v>
                </c:pt>
                <c:pt idx="12">
                  <c:v>0.4430439814814815</c:v>
                </c:pt>
                <c:pt idx="13">
                  <c:v>0.44311342592592595</c:v>
                </c:pt>
                <c:pt idx="14">
                  <c:v>0.44318287037037146</c:v>
                </c:pt>
                <c:pt idx="15">
                  <c:v>0.44325231481481481</c:v>
                </c:pt>
                <c:pt idx="16">
                  <c:v>0.44331018518518611</c:v>
                </c:pt>
                <c:pt idx="17">
                  <c:v>0.44337962962963068</c:v>
                </c:pt>
                <c:pt idx="18">
                  <c:v>0.44344907407407402</c:v>
                </c:pt>
                <c:pt idx="19">
                  <c:v>0.44351851851851826</c:v>
                </c:pt>
                <c:pt idx="20">
                  <c:v>0.44358796296296454</c:v>
                </c:pt>
                <c:pt idx="21">
                  <c:v>0.44365740740740739</c:v>
                </c:pt>
                <c:pt idx="22">
                  <c:v>0.44371527777777781</c:v>
                </c:pt>
                <c:pt idx="23">
                  <c:v>0.44378472222222232</c:v>
                </c:pt>
                <c:pt idx="24">
                  <c:v>0.44385416666666688</c:v>
                </c:pt>
                <c:pt idx="25">
                  <c:v>0.44392361111111112</c:v>
                </c:pt>
                <c:pt idx="26">
                  <c:v>0.44399305555555529</c:v>
                </c:pt>
                <c:pt idx="27">
                  <c:v>0.44406250000000008</c:v>
                </c:pt>
                <c:pt idx="28">
                  <c:v>0.44412037037037128</c:v>
                </c:pt>
                <c:pt idx="29">
                  <c:v>0.44418981481481584</c:v>
                </c:pt>
                <c:pt idx="30">
                  <c:v>0.44490740740740736</c:v>
                </c:pt>
                <c:pt idx="31">
                  <c:v>0.44496527777777867</c:v>
                </c:pt>
                <c:pt idx="32">
                  <c:v>0.44503472222222235</c:v>
                </c:pt>
                <c:pt idx="33">
                  <c:v>0.4451041666666668</c:v>
                </c:pt>
                <c:pt idx="34">
                  <c:v>0.44517361111111109</c:v>
                </c:pt>
                <c:pt idx="35">
                  <c:v>0.44524305555555455</c:v>
                </c:pt>
                <c:pt idx="36">
                  <c:v>0.44531250000000089</c:v>
                </c:pt>
                <c:pt idx="37">
                  <c:v>0.44537037037037164</c:v>
                </c:pt>
                <c:pt idx="38">
                  <c:v>0.44543981481481482</c:v>
                </c:pt>
                <c:pt idx="39">
                  <c:v>0.44550925925925938</c:v>
                </c:pt>
                <c:pt idx="40">
                  <c:v>0.44557870370370473</c:v>
                </c:pt>
                <c:pt idx="41">
                  <c:v>0.44564814814814813</c:v>
                </c:pt>
                <c:pt idx="42">
                  <c:v>0.44570601851851749</c:v>
                </c:pt>
                <c:pt idx="43">
                  <c:v>0.44577546296296383</c:v>
                </c:pt>
                <c:pt idx="44">
                  <c:v>0.4458449074074084</c:v>
                </c:pt>
                <c:pt idx="45">
                  <c:v>0.44591435185185296</c:v>
                </c:pt>
                <c:pt idx="46">
                  <c:v>0.44598379629629631</c:v>
                </c:pt>
                <c:pt idx="47">
                  <c:v>0.44605324074074071</c:v>
                </c:pt>
                <c:pt idx="48">
                  <c:v>0.44611111111111079</c:v>
                </c:pt>
                <c:pt idx="49">
                  <c:v>0.44618055555555558</c:v>
                </c:pt>
                <c:pt idx="50">
                  <c:v>0.44625000000000004</c:v>
                </c:pt>
                <c:pt idx="51">
                  <c:v>0.44631944444444482</c:v>
                </c:pt>
                <c:pt idx="52">
                  <c:v>0.44638888888889067</c:v>
                </c:pt>
                <c:pt idx="53">
                  <c:v>0.44645833333333335</c:v>
                </c:pt>
                <c:pt idx="54">
                  <c:v>0.44651620370370382</c:v>
                </c:pt>
                <c:pt idx="55">
                  <c:v>0.44658564814814811</c:v>
                </c:pt>
                <c:pt idx="56">
                  <c:v>0.44665509259259223</c:v>
                </c:pt>
                <c:pt idx="57">
                  <c:v>0.44672453703703702</c:v>
                </c:pt>
                <c:pt idx="58">
                  <c:v>0.44678240740740738</c:v>
                </c:pt>
                <c:pt idx="59">
                  <c:v>0.44685185185185272</c:v>
                </c:pt>
                <c:pt idx="60">
                  <c:v>0.44692129629629634</c:v>
                </c:pt>
                <c:pt idx="61">
                  <c:v>0.4469907407407408</c:v>
                </c:pt>
                <c:pt idx="62">
                  <c:v>0.44706018518518531</c:v>
                </c:pt>
                <c:pt idx="63">
                  <c:v>0.44711805555555556</c:v>
                </c:pt>
                <c:pt idx="64">
                  <c:v>0.44718750000000002</c:v>
                </c:pt>
                <c:pt idx="65">
                  <c:v>0.44725694444444447</c:v>
                </c:pt>
                <c:pt idx="66">
                  <c:v>0.44732638888889048</c:v>
                </c:pt>
                <c:pt idx="67">
                  <c:v>0.44739583333333333</c:v>
                </c:pt>
                <c:pt idx="68">
                  <c:v>0.4474537037037038</c:v>
                </c:pt>
                <c:pt idx="69">
                  <c:v>0.44752314814814814</c:v>
                </c:pt>
                <c:pt idx="70">
                  <c:v>0.4475925925925926</c:v>
                </c:pt>
                <c:pt idx="71">
                  <c:v>0.44766203703703705</c:v>
                </c:pt>
                <c:pt idx="72">
                  <c:v>0.44773148148148129</c:v>
                </c:pt>
                <c:pt idx="73">
                  <c:v>0.44778935185185187</c:v>
                </c:pt>
                <c:pt idx="74">
                  <c:v>0.44785879629629632</c:v>
                </c:pt>
                <c:pt idx="75">
                  <c:v>0.44792824074074161</c:v>
                </c:pt>
                <c:pt idx="76">
                  <c:v>0.44814814814814813</c:v>
                </c:pt>
                <c:pt idx="77">
                  <c:v>0.44820601851851755</c:v>
                </c:pt>
                <c:pt idx="78">
                  <c:v>0.44827546296296389</c:v>
                </c:pt>
                <c:pt idx="79">
                  <c:v>0.44834490740740846</c:v>
                </c:pt>
                <c:pt idx="80">
                  <c:v>0.44841435185185291</c:v>
                </c:pt>
                <c:pt idx="81">
                  <c:v>0.44848379629629631</c:v>
                </c:pt>
                <c:pt idx="82">
                  <c:v>0.44855324074074071</c:v>
                </c:pt>
                <c:pt idx="83">
                  <c:v>0.44862268518518605</c:v>
                </c:pt>
                <c:pt idx="84">
                  <c:v>0.44868055555555558</c:v>
                </c:pt>
                <c:pt idx="85">
                  <c:v>0.44874999999999998</c:v>
                </c:pt>
                <c:pt idx="86">
                  <c:v>0.44881944444444488</c:v>
                </c:pt>
                <c:pt idx="87">
                  <c:v>0.44888888888889084</c:v>
                </c:pt>
                <c:pt idx="88">
                  <c:v>0.44895833333333335</c:v>
                </c:pt>
                <c:pt idx="89">
                  <c:v>0.44902777777777902</c:v>
                </c:pt>
                <c:pt idx="90">
                  <c:v>0.44909722222222226</c:v>
                </c:pt>
                <c:pt idx="91">
                  <c:v>0.44916666666666688</c:v>
                </c:pt>
                <c:pt idx="92">
                  <c:v>0.44922453703703707</c:v>
                </c:pt>
                <c:pt idx="93">
                  <c:v>0.44929398148148153</c:v>
                </c:pt>
                <c:pt idx="94">
                  <c:v>0.44936342592592587</c:v>
                </c:pt>
                <c:pt idx="95">
                  <c:v>0.44943287037037088</c:v>
                </c:pt>
                <c:pt idx="96">
                  <c:v>0.44950231481481584</c:v>
                </c:pt>
                <c:pt idx="97">
                  <c:v>0.44957175925926041</c:v>
                </c:pt>
                <c:pt idx="98">
                  <c:v>0.4496412037037037</c:v>
                </c:pt>
                <c:pt idx="99">
                  <c:v>0.44971064814814815</c:v>
                </c:pt>
                <c:pt idx="100">
                  <c:v>0.44978009259259261</c:v>
                </c:pt>
                <c:pt idx="101">
                  <c:v>0.44983796296296408</c:v>
                </c:pt>
                <c:pt idx="102">
                  <c:v>0.44990740740740742</c:v>
                </c:pt>
                <c:pt idx="103">
                  <c:v>0.44997685185185343</c:v>
                </c:pt>
                <c:pt idx="104">
                  <c:v>0.45004629629629633</c:v>
                </c:pt>
                <c:pt idx="105">
                  <c:v>0.45011574074074084</c:v>
                </c:pt>
                <c:pt idx="106">
                  <c:v>0.4501851851851853</c:v>
                </c:pt>
                <c:pt idx="107">
                  <c:v>0.45025462962962981</c:v>
                </c:pt>
                <c:pt idx="108">
                  <c:v>0.45032407407407565</c:v>
                </c:pt>
                <c:pt idx="109">
                  <c:v>0.45039351851851767</c:v>
                </c:pt>
                <c:pt idx="110">
                  <c:v>0.45045138888888886</c:v>
                </c:pt>
                <c:pt idx="111">
                  <c:v>0.45052083333333331</c:v>
                </c:pt>
                <c:pt idx="112">
                  <c:v>0.45059027777777788</c:v>
                </c:pt>
                <c:pt idx="113">
                  <c:v>0.45065972222222228</c:v>
                </c:pt>
                <c:pt idx="114">
                  <c:v>0.45072916666666668</c:v>
                </c:pt>
                <c:pt idx="115">
                  <c:v>0.45079861111111103</c:v>
                </c:pt>
                <c:pt idx="116">
                  <c:v>0.45086805555555581</c:v>
                </c:pt>
                <c:pt idx="117">
                  <c:v>0.45092592592592695</c:v>
                </c:pt>
                <c:pt idx="118">
                  <c:v>0.45099537037037035</c:v>
                </c:pt>
                <c:pt idx="119">
                  <c:v>0.45106481481481603</c:v>
                </c:pt>
                <c:pt idx="120">
                  <c:v>0.45113425925925932</c:v>
                </c:pt>
                <c:pt idx="121">
                  <c:v>0.45120370370370372</c:v>
                </c:pt>
                <c:pt idx="122">
                  <c:v>0.45126157407407402</c:v>
                </c:pt>
                <c:pt idx="123">
                  <c:v>0.45133101851851726</c:v>
                </c:pt>
                <c:pt idx="124">
                  <c:v>0.45140046296296454</c:v>
                </c:pt>
                <c:pt idx="125">
                  <c:v>0.45146990740740828</c:v>
                </c:pt>
                <c:pt idx="126">
                  <c:v>0.45153935185185184</c:v>
                </c:pt>
                <c:pt idx="127">
                  <c:v>0.4516087962962963</c:v>
                </c:pt>
                <c:pt idx="128">
                  <c:v>0.45167824074074081</c:v>
                </c:pt>
                <c:pt idx="129">
                  <c:v>0.45174768518518515</c:v>
                </c:pt>
                <c:pt idx="130">
                  <c:v>0.45180555555555557</c:v>
                </c:pt>
                <c:pt idx="131">
                  <c:v>0.45187500000000008</c:v>
                </c:pt>
                <c:pt idx="132">
                  <c:v>0.45194444444444448</c:v>
                </c:pt>
                <c:pt idx="133">
                  <c:v>0.45201388888888888</c:v>
                </c:pt>
                <c:pt idx="134">
                  <c:v>0.45208333333333334</c:v>
                </c:pt>
                <c:pt idx="135">
                  <c:v>0.45215277777777896</c:v>
                </c:pt>
                <c:pt idx="136">
                  <c:v>0.4522106481481481</c:v>
                </c:pt>
                <c:pt idx="137">
                  <c:v>0.45228009259259255</c:v>
                </c:pt>
                <c:pt idx="138">
                  <c:v>0.45234953703703701</c:v>
                </c:pt>
                <c:pt idx="139">
                  <c:v>0.45241898148148257</c:v>
                </c:pt>
                <c:pt idx="140">
                  <c:v>0.45248842592592725</c:v>
                </c:pt>
                <c:pt idx="141">
                  <c:v>0.45255787037037037</c:v>
                </c:pt>
                <c:pt idx="142">
                  <c:v>0.45262731481481538</c:v>
                </c:pt>
                <c:pt idx="143">
                  <c:v>0.4526851851851853</c:v>
                </c:pt>
                <c:pt idx="144">
                  <c:v>0.45275462962962981</c:v>
                </c:pt>
                <c:pt idx="145">
                  <c:v>0.45282407407407566</c:v>
                </c:pt>
                <c:pt idx="146">
                  <c:v>0.45289351851851761</c:v>
                </c:pt>
                <c:pt idx="147">
                  <c:v>0.45296296296296495</c:v>
                </c:pt>
                <c:pt idx="148">
                  <c:v>0.45303240740740741</c:v>
                </c:pt>
                <c:pt idx="149">
                  <c:v>0.45310185185185187</c:v>
                </c:pt>
                <c:pt idx="150">
                  <c:v>0.45315972222222217</c:v>
                </c:pt>
                <c:pt idx="151">
                  <c:v>0.45322916666666668</c:v>
                </c:pt>
                <c:pt idx="152">
                  <c:v>0.45329861111111103</c:v>
                </c:pt>
                <c:pt idx="153">
                  <c:v>0.45336805555555582</c:v>
                </c:pt>
                <c:pt idx="154">
                  <c:v>0.45343750000000005</c:v>
                </c:pt>
                <c:pt idx="155">
                  <c:v>0.45350694444444545</c:v>
                </c:pt>
                <c:pt idx="156">
                  <c:v>0.45356481481481603</c:v>
                </c:pt>
                <c:pt idx="157">
                  <c:v>0.45363425925925932</c:v>
                </c:pt>
                <c:pt idx="158">
                  <c:v>0.45370370370370372</c:v>
                </c:pt>
                <c:pt idx="159">
                  <c:v>0.45377314814814779</c:v>
                </c:pt>
                <c:pt idx="160">
                  <c:v>0.45384259259259258</c:v>
                </c:pt>
                <c:pt idx="161">
                  <c:v>0.45391203703703731</c:v>
                </c:pt>
                <c:pt idx="162">
                  <c:v>0.45398148148148182</c:v>
                </c:pt>
                <c:pt idx="163">
                  <c:v>0.4540393518518519</c:v>
                </c:pt>
                <c:pt idx="164">
                  <c:v>0.4541087962962963</c:v>
                </c:pt>
                <c:pt idx="165">
                  <c:v>0.45417824074074081</c:v>
                </c:pt>
                <c:pt idx="166">
                  <c:v>0.45424768518518516</c:v>
                </c:pt>
                <c:pt idx="167">
                  <c:v>0.4543171296296305</c:v>
                </c:pt>
                <c:pt idx="168">
                  <c:v>0.45438657407407607</c:v>
                </c:pt>
                <c:pt idx="169">
                  <c:v>0.45445601851851825</c:v>
                </c:pt>
                <c:pt idx="170">
                  <c:v>0.45452546296296437</c:v>
                </c:pt>
                <c:pt idx="171">
                  <c:v>0.45459490740740738</c:v>
                </c:pt>
                <c:pt idx="172">
                  <c:v>0.45466435185185272</c:v>
                </c:pt>
                <c:pt idx="173">
                  <c:v>0.45472222222222231</c:v>
                </c:pt>
                <c:pt idx="174">
                  <c:v>0.45479166666666665</c:v>
                </c:pt>
                <c:pt idx="175">
                  <c:v>0.4548611111111111</c:v>
                </c:pt>
                <c:pt idx="176">
                  <c:v>0.45493055555555556</c:v>
                </c:pt>
                <c:pt idx="177">
                  <c:v>0.45500000000000002</c:v>
                </c:pt>
                <c:pt idx="178">
                  <c:v>0.45506944444444447</c:v>
                </c:pt>
                <c:pt idx="179">
                  <c:v>0.45513888888888898</c:v>
                </c:pt>
                <c:pt idx="180">
                  <c:v>0.45519675925926023</c:v>
                </c:pt>
                <c:pt idx="181">
                  <c:v>0.4552662037037038</c:v>
                </c:pt>
                <c:pt idx="182">
                  <c:v>0.45533564814814814</c:v>
                </c:pt>
                <c:pt idx="183">
                  <c:v>0.4554050925925926</c:v>
                </c:pt>
                <c:pt idx="184">
                  <c:v>0.45547453703703794</c:v>
                </c:pt>
                <c:pt idx="185">
                  <c:v>0.45554398148148145</c:v>
                </c:pt>
                <c:pt idx="186">
                  <c:v>0.45561342592592591</c:v>
                </c:pt>
                <c:pt idx="187">
                  <c:v>0.45567129629629627</c:v>
                </c:pt>
                <c:pt idx="188">
                  <c:v>0.45574074074074072</c:v>
                </c:pt>
                <c:pt idx="189">
                  <c:v>0.45587962962963086</c:v>
                </c:pt>
                <c:pt idx="190">
                  <c:v>0.45594907407407431</c:v>
                </c:pt>
                <c:pt idx="191">
                  <c:v>0.45601851851851855</c:v>
                </c:pt>
                <c:pt idx="192">
                  <c:v>0.45608796296296478</c:v>
                </c:pt>
                <c:pt idx="193">
                  <c:v>0.45615740740740746</c:v>
                </c:pt>
                <c:pt idx="194">
                  <c:v>0.45621527777777782</c:v>
                </c:pt>
                <c:pt idx="195">
                  <c:v>0.45628472222222238</c:v>
                </c:pt>
                <c:pt idx="196">
                  <c:v>0.45635416666666767</c:v>
                </c:pt>
                <c:pt idx="197">
                  <c:v>0.45642361111111118</c:v>
                </c:pt>
                <c:pt idx="198">
                  <c:v>0.45649305555555553</c:v>
                </c:pt>
                <c:pt idx="199">
                  <c:v>0.45656250000000032</c:v>
                </c:pt>
                <c:pt idx="200">
                  <c:v>0.45663194444444444</c:v>
                </c:pt>
                <c:pt idx="201">
                  <c:v>0.45670138888888889</c:v>
                </c:pt>
                <c:pt idx="202">
                  <c:v>0.45680555555555552</c:v>
                </c:pt>
                <c:pt idx="203">
                  <c:v>0.45687500000000031</c:v>
                </c:pt>
                <c:pt idx="204">
                  <c:v>0.45694444444444482</c:v>
                </c:pt>
                <c:pt idx="205">
                  <c:v>0.45701388888888977</c:v>
                </c:pt>
                <c:pt idx="206">
                  <c:v>0.45707175925926041</c:v>
                </c:pt>
                <c:pt idx="207">
                  <c:v>0.4571412037037037</c:v>
                </c:pt>
                <c:pt idx="208">
                  <c:v>0.45721064814814816</c:v>
                </c:pt>
                <c:pt idx="209">
                  <c:v>0.45728009259259261</c:v>
                </c:pt>
                <c:pt idx="210">
                  <c:v>0.45734953703703707</c:v>
                </c:pt>
                <c:pt idx="211">
                  <c:v>0.45741898148148258</c:v>
                </c:pt>
                <c:pt idx="212">
                  <c:v>0.45748842592592726</c:v>
                </c:pt>
                <c:pt idx="213">
                  <c:v>0.45754629629629634</c:v>
                </c:pt>
                <c:pt idx="214">
                  <c:v>0.4576157407407408</c:v>
                </c:pt>
                <c:pt idx="215">
                  <c:v>0.45768518518518531</c:v>
                </c:pt>
                <c:pt idx="216">
                  <c:v>0.45775462962962982</c:v>
                </c:pt>
                <c:pt idx="217">
                  <c:v>0.45782407407407566</c:v>
                </c:pt>
                <c:pt idx="218">
                  <c:v>0.45789351851851823</c:v>
                </c:pt>
                <c:pt idx="219">
                  <c:v>0.45796296296296496</c:v>
                </c:pt>
                <c:pt idx="220">
                  <c:v>0.45802083333333332</c:v>
                </c:pt>
                <c:pt idx="221">
                  <c:v>0.45809027777777866</c:v>
                </c:pt>
                <c:pt idx="222">
                  <c:v>0.45815972222222234</c:v>
                </c:pt>
                <c:pt idx="223">
                  <c:v>0.4582291666666668</c:v>
                </c:pt>
                <c:pt idx="224">
                  <c:v>0.45829861111111114</c:v>
                </c:pt>
                <c:pt idx="225">
                  <c:v>0.45836805555555582</c:v>
                </c:pt>
                <c:pt idx="226">
                  <c:v>0.4584375</c:v>
                </c:pt>
                <c:pt idx="227">
                  <c:v>0.45850694444444545</c:v>
                </c:pt>
                <c:pt idx="228">
                  <c:v>0.45856481481481626</c:v>
                </c:pt>
                <c:pt idx="229">
                  <c:v>0.45863425925925932</c:v>
                </c:pt>
                <c:pt idx="230">
                  <c:v>0.45870370370370367</c:v>
                </c:pt>
                <c:pt idx="231">
                  <c:v>0.45877314814814779</c:v>
                </c:pt>
                <c:pt idx="232">
                  <c:v>0.45884259259259258</c:v>
                </c:pt>
                <c:pt idx="233">
                  <c:v>0.45891203703703731</c:v>
                </c:pt>
                <c:pt idx="234">
                  <c:v>0.45898148148148182</c:v>
                </c:pt>
                <c:pt idx="235">
                  <c:v>0.45905092592592678</c:v>
                </c:pt>
                <c:pt idx="236">
                  <c:v>0.45912037037037134</c:v>
                </c:pt>
                <c:pt idx="237">
                  <c:v>0.45917824074074082</c:v>
                </c:pt>
                <c:pt idx="238">
                  <c:v>0.45924768518518522</c:v>
                </c:pt>
                <c:pt idx="239">
                  <c:v>0.45931712962963062</c:v>
                </c:pt>
                <c:pt idx="240">
                  <c:v>0.45938657407407607</c:v>
                </c:pt>
                <c:pt idx="241">
                  <c:v>0.45945601851851853</c:v>
                </c:pt>
                <c:pt idx="242">
                  <c:v>0.45952546296296454</c:v>
                </c:pt>
                <c:pt idx="243">
                  <c:v>0.45959490740740788</c:v>
                </c:pt>
                <c:pt idx="244">
                  <c:v>0.45966435185185289</c:v>
                </c:pt>
                <c:pt idx="245">
                  <c:v>0.45972222222222231</c:v>
                </c:pt>
                <c:pt idx="246">
                  <c:v>0.45979166666666665</c:v>
                </c:pt>
                <c:pt idx="247">
                  <c:v>0.45986111111111111</c:v>
                </c:pt>
                <c:pt idx="248">
                  <c:v>0.45993055555555556</c:v>
                </c:pt>
                <c:pt idx="249">
                  <c:v>0.46</c:v>
                </c:pt>
                <c:pt idx="250">
                  <c:v>0.46006944444444442</c:v>
                </c:pt>
                <c:pt idx="251">
                  <c:v>0.46013888888888888</c:v>
                </c:pt>
                <c:pt idx="252">
                  <c:v>0.46020833333333333</c:v>
                </c:pt>
                <c:pt idx="253">
                  <c:v>0.4602662037037038</c:v>
                </c:pt>
                <c:pt idx="254">
                  <c:v>0.46033564814814815</c:v>
                </c:pt>
                <c:pt idx="255">
                  <c:v>0.4604050925925926</c:v>
                </c:pt>
                <c:pt idx="256">
                  <c:v>0.46047453703703795</c:v>
                </c:pt>
                <c:pt idx="257">
                  <c:v>0.46054398148148151</c:v>
                </c:pt>
                <c:pt idx="258">
                  <c:v>0.46061342592592597</c:v>
                </c:pt>
                <c:pt idx="259">
                  <c:v>0.46068287037037176</c:v>
                </c:pt>
                <c:pt idx="260">
                  <c:v>0.46075231481481482</c:v>
                </c:pt>
                <c:pt idx="261">
                  <c:v>0.46081018518518635</c:v>
                </c:pt>
                <c:pt idx="262">
                  <c:v>0.46087962962963097</c:v>
                </c:pt>
                <c:pt idx="263">
                  <c:v>0.46094907407407432</c:v>
                </c:pt>
                <c:pt idx="264">
                  <c:v>0.46101851851851849</c:v>
                </c:pt>
                <c:pt idx="265">
                  <c:v>0.46108796296296489</c:v>
                </c:pt>
                <c:pt idx="266">
                  <c:v>0.4611574074074074</c:v>
                </c:pt>
                <c:pt idx="267">
                  <c:v>0.46121527777777782</c:v>
                </c:pt>
                <c:pt idx="268">
                  <c:v>0.46128472222222311</c:v>
                </c:pt>
                <c:pt idx="269">
                  <c:v>0.46135416666666768</c:v>
                </c:pt>
                <c:pt idx="270">
                  <c:v>0.4614236111111113</c:v>
                </c:pt>
                <c:pt idx="271">
                  <c:v>0.46149305555555559</c:v>
                </c:pt>
                <c:pt idx="272">
                  <c:v>0.46155092592592684</c:v>
                </c:pt>
                <c:pt idx="273">
                  <c:v>0.4616203703703714</c:v>
                </c:pt>
                <c:pt idx="274">
                  <c:v>0.46168981481481591</c:v>
                </c:pt>
                <c:pt idx="275">
                  <c:v>0.46174768518518516</c:v>
                </c:pt>
                <c:pt idx="276">
                  <c:v>0.46181712962963062</c:v>
                </c:pt>
                <c:pt idx="277">
                  <c:v>0.46188657407407602</c:v>
                </c:pt>
                <c:pt idx="278">
                  <c:v>0.46194444444444482</c:v>
                </c:pt>
                <c:pt idx="279">
                  <c:v>0.46201388888888978</c:v>
                </c:pt>
                <c:pt idx="280">
                  <c:v>0.46208333333333335</c:v>
                </c:pt>
                <c:pt idx="281">
                  <c:v>0.46215277777777891</c:v>
                </c:pt>
                <c:pt idx="282">
                  <c:v>0.46221064814814811</c:v>
                </c:pt>
                <c:pt idx="283">
                  <c:v>0.46228009259259256</c:v>
                </c:pt>
                <c:pt idx="284">
                  <c:v>0.46234953703703702</c:v>
                </c:pt>
                <c:pt idx="285">
                  <c:v>0.46241898148148286</c:v>
                </c:pt>
                <c:pt idx="286">
                  <c:v>0.46247685185185361</c:v>
                </c:pt>
                <c:pt idx="287">
                  <c:v>0.46254629629629634</c:v>
                </c:pt>
                <c:pt idx="288">
                  <c:v>0.4626157407407408</c:v>
                </c:pt>
                <c:pt idx="289">
                  <c:v>0.46268518518518531</c:v>
                </c:pt>
                <c:pt idx="290">
                  <c:v>0.46274305555555523</c:v>
                </c:pt>
                <c:pt idx="291">
                  <c:v>0.46281250000000113</c:v>
                </c:pt>
                <c:pt idx="292">
                  <c:v>0.46288194444444586</c:v>
                </c:pt>
                <c:pt idx="293">
                  <c:v>0.46302083333333338</c:v>
                </c:pt>
                <c:pt idx="294">
                  <c:v>0.46309027777777872</c:v>
                </c:pt>
                <c:pt idx="295">
                  <c:v>0.46315972222222218</c:v>
                </c:pt>
                <c:pt idx="296">
                  <c:v>0.4632175925925926</c:v>
                </c:pt>
                <c:pt idx="297">
                  <c:v>0.46328703703703705</c:v>
                </c:pt>
                <c:pt idx="298">
                  <c:v>0.46335648148148245</c:v>
                </c:pt>
                <c:pt idx="299">
                  <c:v>0.46342592592592702</c:v>
                </c:pt>
                <c:pt idx="300">
                  <c:v>0.46348379629629632</c:v>
                </c:pt>
                <c:pt idx="301">
                  <c:v>0.46355324074074072</c:v>
                </c:pt>
                <c:pt idx="302">
                  <c:v>0.46362268518518618</c:v>
                </c:pt>
                <c:pt idx="303">
                  <c:v>0.4636921296296298</c:v>
                </c:pt>
                <c:pt idx="304">
                  <c:v>0.46375000000000005</c:v>
                </c:pt>
                <c:pt idx="305">
                  <c:v>0.46381944444444539</c:v>
                </c:pt>
                <c:pt idx="306">
                  <c:v>0.46388888888889079</c:v>
                </c:pt>
                <c:pt idx="307">
                  <c:v>0.46395833333333331</c:v>
                </c:pt>
                <c:pt idx="308">
                  <c:v>0.46402777777777937</c:v>
                </c:pt>
                <c:pt idx="309">
                  <c:v>0.46408564814814812</c:v>
                </c:pt>
                <c:pt idx="310">
                  <c:v>0.46415509259259224</c:v>
                </c:pt>
                <c:pt idx="311">
                  <c:v>0.46422453703703731</c:v>
                </c:pt>
                <c:pt idx="312">
                  <c:v>0.46429398148148149</c:v>
                </c:pt>
                <c:pt idx="313">
                  <c:v>0.46435185185185296</c:v>
                </c:pt>
                <c:pt idx="314">
                  <c:v>0.4644212962962963</c:v>
                </c:pt>
                <c:pt idx="315">
                  <c:v>0.46449074074074082</c:v>
                </c:pt>
                <c:pt idx="316">
                  <c:v>0.46456018518518538</c:v>
                </c:pt>
                <c:pt idx="317">
                  <c:v>0.46461805555555552</c:v>
                </c:pt>
                <c:pt idx="318">
                  <c:v>0.46468750000000031</c:v>
                </c:pt>
                <c:pt idx="319">
                  <c:v>0.46475694444444482</c:v>
                </c:pt>
                <c:pt idx="320">
                  <c:v>0.46482638888889066</c:v>
                </c:pt>
                <c:pt idx="321">
                  <c:v>0.4648842592592613</c:v>
                </c:pt>
                <c:pt idx="322">
                  <c:v>0.46495370370370381</c:v>
                </c:pt>
                <c:pt idx="323">
                  <c:v>0.46502314814814816</c:v>
                </c:pt>
                <c:pt idx="324">
                  <c:v>0.46509259259259261</c:v>
                </c:pt>
                <c:pt idx="325">
                  <c:v>0.46515046296296436</c:v>
                </c:pt>
                <c:pt idx="326">
                  <c:v>0.46521990740740748</c:v>
                </c:pt>
                <c:pt idx="327">
                  <c:v>0.46528935185185188</c:v>
                </c:pt>
                <c:pt idx="328">
                  <c:v>0.46535879629629734</c:v>
                </c:pt>
                <c:pt idx="329">
                  <c:v>0.46541666666666798</c:v>
                </c:pt>
                <c:pt idx="330">
                  <c:v>0.46548611111111132</c:v>
                </c:pt>
                <c:pt idx="331">
                  <c:v>0.46555555555555556</c:v>
                </c:pt>
                <c:pt idx="332">
                  <c:v>0.46562500000000001</c:v>
                </c:pt>
                <c:pt idx="333">
                  <c:v>0.46569444444444441</c:v>
                </c:pt>
                <c:pt idx="334">
                  <c:v>0.46576388888888887</c:v>
                </c:pt>
                <c:pt idx="335">
                  <c:v>0.46582175925926123</c:v>
                </c:pt>
                <c:pt idx="336">
                  <c:v>0.46589120370370385</c:v>
                </c:pt>
                <c:pt idx="337">
                  <c:v>0.4659606481481483</c:v>
                </c:pt>
                <c:pt idx="338">
                  <c:v>0.46603009259259259</c:v>
                </c:pt>
                <c:pt idx="339">
                  <c:v>0.46609953703703705</c:v>
                </c:pt>
                <c:pt idx="340">
                  <c:v>0.4661689814814825</c:v>
                </c:pt>
                <c:pt idx="341">
                  <c:v>0.46622685185185303</c:v>
                </c:pt>
                <c:pt idx="342">
                  <c:v>0.46629629629629626</c:v>
                </c:pt>
                <c:pt idx="343">
                  <c:v>0.46636574074074161</c:v>
                </c:pt>
                <c:pt idx="344">
                  <c:v>0.46643518518518517</c:v>
                </c:pt>
                <c:pt idx="345">
                  <c:v>0.46650462962963085</c:v>
                </c:pt>
                <c:pt idx="346">
                  <c:v>0.46656250000000032</c:v>
                </c:pt>
                <c:pt idx="347">
                  <c:v>0.46663194444444445</c:v>
                </c:pt>
                <c:pt idx="348">
                  <c:v>0.4667013888888889</c:v>
                </c:pt>
                <c:pt idx="349">
                  <c:v>0.46677083333333336</c:v>
                </c:pt>
                <c:pt idx="350">
                  <c:v>0.46684027777777903</c:v>
                </c:pt>
                <c:pt idx="351">
                  <c:v>0.46689814814814817</c:v>
                </c:pt>
                <c:pt idx="352">
                  <c:v>0.46696759259259268</c:v>
                </c:pt>
                <c:pt idx="353">
                  <c:v>0.46703703703703703</c:v>
                </c:pt>
                <c:pt idx="354">
                  <c:v>0.46710648148148148</c:v>
                </c:pt>
                <c:pt idx="355">
                  <c:v>0.46716435185185284</c:v>
                </c:pt>
                <c:pt idx="356">
                  <c:v>0.46723379629629624</c:v>
                </c:pt>
                <c:pt idx="357">
                  <c:v>0.46730324074074081</c:v>
                </c:pt>
                <c:pt idx="358">
                  <c:v>0.46737268518518676</c:v>
                </c:pt>
                <c:pt idx="359">
                  <c:v>0.46743055555555557</c:v>
                </c:pt>
                <c:pt idx="360">
                  <c:v>0.46750000000000008</c:v>
                </c:pt>
                <c:pt idx="361">
                  <c:v>0.46756944444444448</c:v>
                </c:pt>
                <c:pt idx="362">
                  <c:v>0.46763888888888888</c:v>
                </c:pt>
                <c:pt idx="363">
                  <c:v>0.46769675925926041</c:v>
                </c:pt>
                <c:pt idx="364">
                  <c:v>0.46776620370370381</c:v>
                </c:pt>
                <c:pt idx="365">
                  <c:v>0.4678356481481481</c:v>
                </c:pt>
                <c:pt idx="366">
                  <c:v>0.46790509259259255</c:v>
                </c:pt>
                <c:pt idx="367">
                  <c:v>0.46796296296296497</c:v>
                </c:pt>
                <c:pt idx="368">
                  <c:v>0.46803240740740742</c:v>
                </c:pt>
                <c:pt idx="369">
                  <c:v>0.46810185185185182</c:v>
                </c:pt>
                <c:pt idx="370">
                  <c:v>0.4681597222222223</c:v>
                </c:pt>
                <c:pt idx="371">
                  <c:v>0.46822916666666681</c:v>
                </c:pt>
                <c:pt idx="372">
                  <c:v>0.4682986111111111</c:v>
                </c:pt>
                <c:pt idx="373">
                  <c:v>0.46835648148148251</c:v>
                </c:pt>
                <c:pt idx="374">
                  <c:v>0.46842592592592708</c:v>
                </c:pt>
                <c:pt idx="375">
                  <c:v>0.46849537037037042</c:v>
                </c:pt>
                <c:pt idx="376">
                  <c:v>0.46856481481481638</c:v>
                </c:pt>
                <c:pt idx="377">
                  <c:v>0.46862268518518635</c:v>
                </c:pt>
                <c:pt idx="378">
                  <c:v>0.46869212962962981</c:v>
                </c:pt>
                <c:pt idx="379">
                  <c:v>0.46876157407407432</c:v>
                </c:pt>
                <c:pt idx="380">
                  <c:v>0.46883101851851749</c:v>
                </c:pt>
                <c:pt idx="381">
                  <c:v>0.46888888888889091</c:v>
                </c:pt>
                <c:pt idx="382">
                  <c:v>0.46895833333333337</c:v>
                </c:pt>
                <c:pt idx="383">
                  <c:v>0.46902777777777938</c:v>
                </c:pt>
                <c:pt idx="384">
                  <c:v>0.46908564814814818</c:v>
                </c:pt>
                <c:pt idx="385">
                  <c:v>0.46915509259259264</c:v>
                </c:pt>
                <c:pt idx="386">
                  <c:v>0.46922453703703698</c:v>
                </c:pt>
                <c:pt idx="387">
                  <c:v>0.46929398148148144</c:v>
                </c:pt>
                <c:pt idx="388">
                  <c:v>0.46936342592592684</c:v>
                </c:pt>
                <c:pt idx="389">
                  <c:v>0.46942129629629631</c:v>
                </c:pt>
                <c:pt idx="390">
                  <c:v>0.46949074074074082</c:v>
                </c:pt>
                <c:pt idx="391">
                  <c:v>0.46956018518518605</c:v>
                </c:pt>
                <c:pt idx="392">
                  <c:v>0.46962962962963062</c:v>
                </c:pt>
                <c:pt idx="393">
                  <c:v>0.46968750000000031</c:v>
                </c:pt>
                <c:pt idx="394">
                  <c:v>0.46975694444444482</c:v>
                </c:pt>
                <c:pt idx="395">
                  <c:v>0.46982638888889067</c:v>
                </c:pt>
                <c:pt idx="396">
                  <c:v>0.46989583333333335</c:v>
                </c:pt>
                <c:pt idx="397">
                  <c:v>0.46995370370370382</c:v>
                </c:pt>
                <c:pt idx="398">
                  <c:v>0.47002314814814811</c:v>
                </c:pt>
                <c:pt idx="399">
                  <c:v>0.47009259259259256</c:v>
                </c:pt>
                <c:pt idx="400">
                  <c:v>0.47016203703703702</c:v>
                </c:pt>
                <c:pt idx="401">
                  <c:v>0.47021990740740738</c:v>
                </c:pt>
                <c:pt idx="402">
                  <c:v>0.47028935185185272</c:v>
                </c:pt>
                <c:pt idx="403">
                  <c:v>0.47035879629629734</c:v>
                </c:pt>
                <c:pt idx="404">
                  <c:v>0.47042824074074191</c:v>
                </c:pt>
                <c:pt idx="405">
                  <c:v>0.47048611111111138</c:v>
                </c:pt>
                <c:pt idx="406">
                  <c:v>0.47055555555555556</c:v>
                </c:pt>
                <c:pt idx="407">
                  <c:v>0.47062500000000002</c:v>
                </c:pt>
                <c:pt idx="408">
                  <c:v>0.47068287037037188</c:v>
                </c:pt>
                <c:pt idx="409">
                  <c:v>0.47075231481481566</c:v>
                </c:pt>
                <c:pt idx="410">
                  <c:v>0.47082175925926123</c:v>
                </c:pt>
                <c:pt idx="411">
                  <c:v>0.4708912037037038</c:v>
                </c:pt>
                <c:pt idx="412">
                  <c:v>0.47094907407407438</c:v>
                </c:pt>
                <c:pt idx="413">
                  <c:v>0.4710185185185185</c:v>
                </c:pt>
                <c:pt idx="414">
                  <c:v>0.47108796296296496</c:v>
                </c:pt>
                <c:pt idx="415">
                  <c:v>0.47115740740740741</c:v>
                </c:pt>
                <c:pt idx="416">
                  <c:v>0.47121527777777866</c:v>
                </c:pt>
                <c:pt idx="417">
                  <c:v>0.47128472222222323</c:v>
                </c:pt>
                <c:pt idx="418">
                  <c:v>0.47135416666666785</c:v>
                </c:pt>
                <c:pt idx="419">
                  <c:v>0.47142361111111131</c:v>
                </c:pt>
                <c:pt idx="420">
                  <c:v>0.4714930555555556</c:v>
                </c:pt>
                <c:pt idx="421">
                  <c:v>0.4715509259259269</c:v>
                </c:pt>
                <c:pt idx="422">
                  <c:v>0.47162037037037147</c:v>
                </c:pt>
                <c:pt idx="423">
                  <c:v>0.47168981481481603</c:v>
                </c:pt>
                <c:pt idx="424">
                  <c:v>0.47174768518518517</c:v>
                </c:pt>
                <c:pt idx="425">
                  <c:v>0.47181712962963085</c:v>
                </c:pt>
                <c:pt idx="426">
                  <c:v>0.47188657407407608</c:v>
                </c:pt>
                <c:pt idx="427">
                  <c:v>0.47195601851851854</c:v>
                </c:pt>
                <c:pt idx="428">
                  <c:v>0.4720138888888899</c:v>
                </c:pt>
                <c:pt idx="429">
                  <c:v>0.47208333333333335</c:v>
                </c:pt>
                <c:pt idx="430">
                  <c:v>0.47215277777777903</c:v>
                </c:pt>
                <c:pt idx="431">
                  <c:v>0.47222222222222232</c:v>
                </c:pt>
                <c:pt idx="432">
                  <c:v>0.47228009259259257</c:v>
                </c:pt>
                <c:pt idx="433">
                  <c:v>0.47234953703703708</c:v>
                </c:pt>
                <c:pt idx="434">
                  <c:v>0.47241898148148298</c:v>
                </c:pt>
                <c:pt idx="435">
                  <c:v>0.47248842592592755</c:v>
                </c:pt>
                <c:pt idx="436">
                  <c:v>0.47255787037037128</c:v>
                </c:pt>
                <c:pt idx="437">
                  <c:v>0.47261574074074081</c:v>
                </c:pt>
                <c:pt idx="438">
                  <c:v>0.47268518518518532</c:v>
                </c:pt>
                <c:pt idx="439">
                  <c:v>0.47275462962963055</c:v>
                </c:pt>
                <c:pt idx="440">
                  <c:v>0.47282407407407601</c:v>
                </c:pt>
                <c:pt idx="441">
                  <c:v>0.47289351851851824</c:v>
                </c:pt>
                <c:pt idx="442">
                  <c:v>0.47295138888888932</c:v>
                </c:pt>
                <c:pt idx="443">
                  <c:v>0.47302083333333417</c:v>
                </c:pt>
                <c:pt idx="444">
                  <c:v>0.47309027777777873</c:v>
                </c:pt>
                <c:pt idx="445">
                  <c:v>0.4731597222222223</c:v>
                </c:pt>
                <c:pt idx="446">
                  <c:v>0.47322916666666681</c:v>
                </c:pt>
                <c:pt idx="447">
                  <c:v>0.47328703703703701</c:v>
                </c:pt>
                <c:pt idx="448">
                  <c:v>0.47335648148148257</c:v>
                </c:pt>
                <c:pt idx="449">
                  <c:v>0.47342592592592725</c:v>
                </c:pt>
                <c:pt idx="450">
                  <c:v>0.47348379629629722</c:v>
                </c:pt>
                <c:pt idx="451">
                  <c:v>0.47355324074074084</c:v>
                </c:pt>
                <c:pt idx="452">
                  <c:v>0.47362268518518635</c:v>
                </c:pt>
                <c:pt idx="453">
                  <c:v>0.47368055555555588</c:v>
                </c:pt>
                <c:pt idx="454">
                  <c:v>0.47375</c:v>
                </c:pt>
                <c:pt idx="455">
                  <c:v>0.47381944444444551</c:v>
                </c:pt>
                <c:pt idx="456">
                  <c:v>0.47388888888889086</c:v>
                </c:pt>
                <c:pt idx="457">
                  <c:v>0.47394675925926105</c:v>
                </c:pt>
                <c:pt idx="458">
                  <c:v>0.47401620370370467</c:v>
                </c:pt>
                <c:pt idx="459">
                  <c:v>0.4740856481481483</c:v>
                </c:pt>
                <c:pt idx="460">
                  <c:v>0.47414351851851755</c:v>
                </c:pt>
                <c:pt idx="461">
                  <c:v>0.47421296296296472</c:v>
                </c:pt>
                <c:pt idx="462">
                  <c:v>0.4742824074074084</c:v>
                </c:pt>
                <c:pt idx="463">
                  <c:v>0.47434027777777937</c:v>
                </c:pt>
                <c:pt idx="464">
                  <c:v>0.47440972222222288</c:v>
                </c:pt>
                <c:pt idx="465">
                  <c:v>0.47447916666666762</c:v>
                </c:pt>
                <c:pt idx="466">
                  <c:v>0.47454861111111107</c:v>
                </c:pt>
                <c:pt idx="467">
                  <c:v>0.47460648148148182</c:v>
                </c:pt>
                <c:pt idx="468">
                  <c:v>0.47467592592592683</c:v>
                </c:pt>
                <c:pt idx="469">
                  <c:v>0.47474537037037035</c:v>
                </c:pt>
                <c:pt idx="470">
                  <c:v>0.47480324074074082</c:v>
                </c:pt>
                <c:pt idx="471">
                  <c:v>0.47487268518518688</c:v>
                </c:pt>
                <c:pt idx="472">
                  <c:v>0.47494212962963062</c:v>
                </c:pt>
                <c:pt idx="473">
                  <c:v>0.47500000000000031</c:v>
                </c:pt>
                <c:pt idx="474">
                  <c:v>0.47506944444444482</c:v>
                </c:pt>
                <c:pt idx="475">
                  <c:v>0.47513888888888972</c:v>
                </c:pt>
                <c:pt idx="476">
                  <c:v>0.47520833333333334</c:v>
                </c:pt>
                <c:pt idx="477">
                  <c:v>0.47526620370370382</c:v>
                </c:pt>
                <c:pt idx="478">
                  <c:v>0.47533564814814816</c:v>
                </c:pt>
                <c:pt idx="479">
                  <c:v>0.47540509259259256</c:v>
                </c:pt>
                <c:pt idx="480">
                  <c:v>0.47546296296296525</c:v>
                </c:pt>
                <c:pt idx="481">
                  <c:v>0.47553240740740782</c:v>
                </c:pt>
                <c:pt idx="482">
                  <c:v>0.47560185185185277</c:v>
                </c:pt>
                <c:pt idx="483">
                  <c:v>0.47567129629629634</c:v>
                </c:pt>
                <c:pt idx="484">
                  <c:v>0.47572916666666681</c:v>
                </c:pt>
                <c:pt idx="485">
                  <c:v>0.47579861111111116</c:v>
                </c:pt>
                <c:pt idx="486">
                  <c:v>0.47586805555555639</c:v>
                </c:pt>
                <c:pt idx="487">
                  <c:v>0.47592592592592725</c:v>
                </c:pt>
                <c:pt idx="488">
                  <c:v>0.47599537037037037</c:v>
                </c:pt>
                <c:pt idx="489">
                  <c:v>0.47606481481481644</c:v>
                </c:pt>
                <c:pt idx="490">
                  <c:v>0.47612268518518636</c:v>
                </c:pt>
                <c:pt idx="491">
                  <c:v>0.47619212962962981</c:v>
                </c:pt>
                <c:pt idx="492">
                  <c:v>0.47626157407407432</c:v>
                </c:pt>
                <c:pt idx="493">
                  <c:v>0.47631944444444557</c:v>
                </c:pt>
                <c:pt idx="494">
                  <c:v>0.47638888888889097</c:v>
                </c:pt>
                <c:pt idx="495">
                  <c:v>0.47645833333333337</c:v>
                </c:pt>
                <c:pt idx="496">
                  <c:v>0.47652777777777944</c:v>
                </c:pt>
                <c:pt idx="497">
                  <c:v>0.4765856481481483</c:v>
                </c:pt>
                <c:pt idx="498">
                  <c:v>0.47665509259259259</c:v>
                </c:pt>
                <c:pt idx="499">
                  <c:v>0.47672453703703732</c:v>
                </c:pt>
                <c:pt idx="500">
                  <c:v>0.4767939814814815</c:v>
                </c:pt>
                <c:pt idx="501">
                  <c:v>0.47685185185185314</c:v>
                </c:pt>
                <c:pt idx="502">
                  <c:v>0.47692129629629632</c:v>
                </c:pt>
                <c:pt idx="503">
                  <c:v>0.47699074074074088</c:v>
                </c:pt>
                <c:pt idx="504">
                  <c:v>0.47706018518518617</c:v>
                </c:pt>
                <c:pt idx="505">
                  <c:v>0.47711805555555581</c:v>
                </c:pt>
                <c:pt idx="506">
                  <c:v>0.47718750000000032</c:v>
                </c:pt>
                <c:pt idx="507">
                  <c:v>0.47725694444444539</c:v>
                </c:pt>
                <c:pt idx="508">
                  <c:v>0.47732638888889078</c:v>
                </c:pt>
                <c:pt idx="509">
                  <c:v>0.4773958333333333</c:v>
                </c:pt>
                <c:pt idx="510">
                  <c:v>0.47745370370370382</c:v>
                </c:pt>
                <c:pt idx="511">
                  <c:v>0.47752314814814811</c:v>
                </c:pt>
                <c:pt idx="512">
                  <c:v>0.47759259259259257</c:v>
                </c:pt>
                <c:pt idx="513">
                  <c:v>0.47765046296296454</c:v>
                </c:pt>
                <c:pt idx="514">
                  <c:v>0.47771990740740788</c:v>
                </c:pt>
                <c:pt idx="515">
                  <c:v>0.47778935185185284</c:v>
                </c:pt>
                <c:pt idx="516">
                  <c:v>0.47785879629629741</c:v>
                </c:pt>
                <c:pt idx="517">
                  <c:v>0.47791666666666827</c:v>
                </c:pt>
                <c:pt idx="518">
                  <c:v>0.47798611111111206</c:v>
                </c:pt>
                <c:pt idx="519">
                  <c:v>0.47805555555555551</c:v>
                </c:pt>
                <c:pt idx="520">
                  <c:v>0.47811342592592598</c:v>
                </c:pt>
                <c:pt idx="521">
                  <c:v>0.47818287037037194</c:v>
                </c:pt>
                <c:pt idx="522">
                  <c:v>0.47825231481481573</c:v>
                </c:pt>
                <c:pt idx="523">
                  <c:v>0.47831018518518648</c:v>
                </c:pt>
                <c:pt idx="524">
                  <c:v>0.47837962962963126</c:v>
                </c:pt>
                <c:pt idx="525">
                  <c:v>0.47844907407407494</c:v>
                </c:pt>
                <c:pt idx="526">
                  <c:v>0.47851851851851851</c:v>
                </c:pt>
                <c:pt idx="527">
                  <c:v>0.47857638888889048</c:v>
                </c:pt>
                <c:pt idx="528">
                  <c:v>0.47864583333333333</c:v>
                </c:pt>
                <c:pt idx="529">
                  <c:v>0.47871527777777872</c:v>
                </c:pt>
                <c:pt idx="530">
                  <c:v>0.47877314814814814</c:v>
                </c:pt>
                <c:pt idx="531">
                  <c:v>0.47884259259259282</c:v>
                </c:pt>
                <c:pt idx="532">
                  <c:v>0.47891203703703794</c:v>
                </c:pt>
                <c:pt idx="533">
                  <c:v>0.47898148148148245</c:v>
                </c:pt>
                <c:pt idx="534">
                  <c:v>0.47903935185185187</c:v>
                </c:pt>
                <c:pt idx="535">
                  <c:v>0.47910879629629632</c:v>
                </c:pt>
                <c:pt idx="536">
                  <c:v>0.47917824074074161</c:v>
                </c:pt>
                <c:pt idx="537">
                  <c:v>0.47923611111111114</c:v>
                </c:pt>
                <c:pt idx="538">
                  <c:v>0.47930555555555582</c:v>
                </c:pt>
                <c:pt idx="539">
                  <c:v>0.47937500000000038</c:v>
                </c:pt>
                <c:pt idx="540">
                  <c:v>0.47944444444444539</c:v>
                </c:pt>
                <c:pt idx="541">
                  <c:v>0.47950231481481603</c:v>
                </c:pt>
                <c:pt idx="542">
                  <c:v>0.47957175925926088</c:v>
                </c:pt>
                <c:pt idx="543">
                  <c:v>0.47964120370370367</c:v>
                </c:pt>
                <c:pt idx="544">
                  <c:v>0.47969907407407408</c:v>
                </c:pt>
                <c:pt idx="545">
                  <c:v>0.47976851851851854</c:v>
                </c:pt>
                <c:pt idx="546">
                  <c:v>0.47983796296296466</c:v>
                </c:pt>
                <c:pt idx="547">
                  <c:v>0.47989583333333335</c:v>
                </c:pt>
                <c:pt idx="548">
                  <c:v>0.47996527777777903</c:v>
                </c:pt>
                <c:pt idx="549">
                  <c:v>0.48003472222222232</c:v>
                </c:pt>
                <c:pt idx="550">
                  <c:v>0.48010416666666761</c:v>
                </c:pt>
                <c:pt idx="551">
                  <c:v>0.48016203703703708</c:v>
                </c:pt>
                <c:pt idx="552">
                  <c:v>0.48023148148148143</c:v>
                </c:pt>
                <c:pt idx="553">
                  <c:v>0.48030092592592755</c:v>
                </c:pt>
                <c:pt idx="554">
                  <c:v>0.48037037037037211</c:v>
                </c:pt>
                <c:pt idx="555">
                  <c:v>0.48042824074074203</c:v>
                </c:pt>
                <c:pt idx="556">
                  <c:v>0.48049768518518532</c:v>
                </c:pt>
                <c:pt idx="557">
                  <c:v>0.48056712962963055</c:v>
                </c:pt>
                <c:pt idx="558">
                  <c:v>0.48062500000000002</c:v>
                </c:pt>
                <c:pt idx="559">
                  <c:v>0.48069444444444448</c:v>
                </c:pt>
                <c:pt idx="560">
                  <c:v>0.48076388888888932</c:v>
                </c:pt>
                <c:pt idx="561">
                  <c:v>0.48083333333333328</c:v>
                </c:pt>
                <c:pt idx="562">
                  <c:v>0.48089120370370381</c:v>
                </c:pt>
                <c:pt idx="563">
                  <c:v>0.48096064814814832</c:v>
                </c:pt>
                <c:pt idx="564">
                  <c:v>0.48103009259259261</c:v>
                </c:pt>
                <c:pt idx="565">
                  <c:v>0.48108796296296497</c:v>
                </c:pt>
                <c:pt idx="566">
                  <c:v>0.48115740740740742</c:v>
                </c:pt>
                <c:pt idx="567">
                  <c:v>0.48122685185185343</c:v>
                </c:pt>
                <c:pt idx="568">
                  <c:v>0.4812847222222234</c:v>
                </c:pt>
                <c:pt idx="569">
                  <c:v>0.48135416666666797</c:v>
                </c:pt>
                <c:pt idx="570">
                  <c:v>0.48142361111111132</c:v>
                </c:pt>
                <c:pt idx="571">
                  <c:v>0.4814930555555556</c:v>
                </c:pt>
                <c:pt idx="572">
                  <c:v>0.48155092592592702</c:v>
                </c:pt>
                <c:pt idx="573">
                  <c:v>0.48162037037037164</c:v>
                </c:pt>
                <c:pt idx="574">
                  <c:v>0.48168981481481637</c:v>
                </c:pt>
                <c:pt idx="575">
                  <c:v>0.48174768518518518</c:v>
                </c:pt>
                <c:pt idx="576">
                  <c:v>0.48181712962963097</c:v>
                </c:pt>
                <c:pt idx="577">
                  <c:v>0.48188657407407648</c:v>
                </c:pt>
                <c:pt idx="578">
                  <c:v>0.48194444444444545</c:v>
                </c:pt>
                <c:pt idx="579">
                  <c:v>0.48201388888889002</c:v>
                </c:pt>
                <c:pt idx="580">
                  <c:v>0.48208333333333336</c:v>
                </c:pt>
                <c:pt idx="581">
                  <c:v>0.48214120370370367</c:v>
                </c:pt>
                <c:pt idx="582">
                  <c:v>0.48221064814814812</c:v>
                </c:pt>
                <c:pt idx="583">
                  <c:v>0.48228009259259258</c:v>
                </c:pt>
                <c:pt idx="584">
                  <c:v>0.48234953703703731</c:v>
                </c:pt>
                <c:pt idx="585">
                  <c:v>0.4824074074074084</c:v>
                </c:pt>
                <c:pt idx="586">
                  <c:v>0.48247685185185379</c:v>
                </c:pt>
                <c:pt idx="587">
                  <c:v>0.48254629629629631</c:v>
                </c:pt>
                <c:pt idx="588">
                  <c:v>0.48261574074074082</c:v>
                </c:pt>
                <c:pt idx="589">
                  <c:v>0.48267361111111112</c:v>
                </c:pt>
                <c:pt idx="590">
                  <c:v>0.48274305555555524</c:v>
                </c:pt>
                <c:pt idx="591">
                  <c:v>0.48281250000000142</c:v>
                </c:pt>
                <c:pt idx="592">
                  <c:v>0.48287037037037223</c:v>
                </c:pt>
                <c:pt idx="593">
                  <c:v>0.48293981481481596</c:v>
                </c:pt>
                <c:pt idx="594">
                  <c:v>0.48300925925926053</c:v>
                </c:pt>
                <c:pt idx="595">
                  <c:v>0.4830671296296305</c:v>
                </c:pt>
                <c:pt idx="596">
                  <c:v>0.48313657407407506</c:v>
                </c:pt>
                <c:pt idx="597">
                  <c:v>0.48320601851851824</c:v>
                </c:pt>
                <c:pt idx="598">
                  <c:v>0.48326388888888888</c:v>
                </c:pt>
                <c:pt idx="599">
                  <c:v>0.48333333333333334</c:v>
                </c:pt>
                <c:pt idx="600">
                  <c:v>0.48340277777777979</c:v>
                </c:pt>
                <c:pt idx="601">
                  <c:v>0.48347222222222347</c:v>
                </c:pt>
                <c:pt idx="602">
                  <c:v>0.48353009259259255</c:v>
                </c:pt>
                <c:pt idx="603">
                  <c:v>0.48359953703703701</c:v>
                </c:pt>
                <c:pt idx="604">
                  <c:v>0.48366898148148257</c:v>
                </c:pt>
                <c:pt idx="605">
                  <c:v>0.48372685185185338</c:v>
                </c:pt>
                <c:pt idx="606">
                  <c:v>0.48379629629629628</c:v>
                </c:pt>
                <c:pt idx="607">
                  <c:v>0.48386574074074173</c:v>
                </c:pt>
                <c:pt idx="608">
                  <c:v>0.4839351851851853</c:v>
                </c:pt>
                <c:pt idx="609">
                  <c:v>0.48399305555555555</c:v>
                </c:pt>
                <c:pt idx="610">
                  <c:v>0.48406250000000101</c:v>
                </c:pt>
                <c:pt idx="611">
                  <c:v>0.48413194444444446</c:v>
                </c:pt>
                <c:pt idx="612">
                  <c:v>0.48418981481481638</c:v>
                </c:pt>
                <c:pt idx="613">
                  <c:v>0.48425925925926011</c:v>
                </c:pt>
                <c:pt idx="614">
                  <c:v>0.48432870370370568</c:v>
                </c:pt>
                <c:pt idx="615">
                  <c:v>0.48438657407407659</c:v>
                </c:pt>
                <c:pt idx="616">
                  <c:v>0.48445601851851849</c:v>
                </c:pt>
                <c:pt idx="617">
                  <c:v>0.48452546296296489</c:v>
                </c:pt>
                <c:pt idx="618">
                  <c:v>0.48459490740740851</c:v>
                </c:pt>
                <c:pt idx="619">
                  <c:v>0.48465277777777938</c:v>
                </c:pt>
                <c:pt idx="620">
                  <c:v>0.48472222222222311</c:v>
                </c:pt>
                <c:pt idx="621">
                  <c:v>0.48479166666666668</c:v>
                </c:pt>
                <c:pt idx="622">
                  <c:v>0.48484953703703698</c:v>
                </c:pt>
                <c:pt idx="623">
                  <c:v>0.48491898148148305</c:v>
                </c:pt>
                <c:pt idx="624">
                  <c:v>0.48498842592592772</c:v>
                </c:pt>
                <c:pt idx="625">
                  <c:v>0.48504629629629631</c:v>
                </c:pt>
                <c:pt idx="626">
                  <c:v>0.48511574074074082</c:v>
                </c:pt>
                <c:pt idx="627">
                  <c:v>0.48518518518518605</c:v>
                </c:pt>
                <c:pt idx="628">
                  <c:v>0.48525462962963062</c:v>
                </c:pt>
                <c:pt idx="629">
                  <c:v>0.48531250000000142</c:v>
                </c:pt>
                <c:pt idx="630">
                  <c:v>0.48538194444444605</c:v>
                </c:pt>
                <c:pt idx="631">
                  <c:v>0.48545138888888978</c:v>
                </c:pt>
                <c:pt idx="632">
                  <c:v>0.48550925925926053</c:v>
                </c:pt>
                <c:pt idx="633">
                  <c:v>0.48557870370370526</c:v>
                </c:pt>
                <c:pt idx="634">
                  <c:v>0.48564814814814811</c:v>
                </c:pt>
                <c:pt idx="635">
                  <c:v>0.48570601851851825</c:v>
                </c:pt>
                <c:pt idx="636">
                  <c:v>0.48577546296296437</c:v>
                </c:pt>
                <c:pt idx="637">
                  <c:v>0.48584490740740893</c:v>
                </c:pt>
                <c:pt idx="638">
                  <c:v>0.48591435185185361</c:v>
                </c:pt>
                <c:pt idx="639">
                  <c:v>0.48597222222222353</c:v>
                </c:pt>
                <c:pt idx="640">
                  <c:v>0.48604166666666682</c:v>
                </c:pt>
                <c:pt idx="641">
                  <c:v>0.4861111111111111</c:v>
                </c:pt>
                <c:pt idx="642">
                  <c:v>0.48616898148148263</c:v>
                </c:pt>
                <c:pt idx="643">
                  <c:v>0.48623842592592598</c:v>
                </c:pt>
                <c:pt idx="644">
                  <c:v>0.48630787037037188</c:v>
                </c:pt>
                <c:pt idx="645">
                  <c:v>0.4863657407407419</c:v>
                </c:pt>
                <c:pt idx="646">
                  <c:v>0.4864351851851853</c:v>
                </c:pt>
                <c:pt idx="647">
                  <c:v>0.48650462962963115</c:v>
                </c:pt>
                <c:pt idx="648">
                  <c:v>0.48657407407407566</c:v>
                </c:pt>
                <c:pt idx="649">
                  <c:v>0.48663194444444446</c:v>
                </c:pt>
                <c:pt idx="650">
                  <c:v>0.48670138888888892</c:v>
                </c:pt>
                <c:pt idx="651">
                  <c:v>0.48677083333333332</c:v>
                </c:pt>
                <c:pt idx="652">
                  <c:v>0.48682870370370573</c:v>
                </c:pt>
                <c:pt idx="653">
                  <c:v>0.4868981481481483</c:v>
                </c:pt>
                <c:pt idx="654">
                  <c:v>0.48696759259259281</c:v>
                </c:pt>
                <c:pt idx="655">
                  <c:v>0.48702546296296489</c:v>
                </c:pt>
                <c:pt idx="656">
                  <c:v>0.48709490740740852</c:v>
                </c:pt>
                <c:pt idx="657">
                  <c:v>0.48716435185185314</c:v>
                </c:pt>
                <c:pt idx="658">
                  <c:v>0.48723379629629626</c:v>
                </c:pt>
                <c:pt idx="659">
                  <c:v>0.48729166666666668</c:v>
                </c:pt>
                <c:pt idx="660">
                  <c:v>0.4873611111111113</c:v>
                </c:pt>
                <c:pt idx="661">
                  <c:v>0.48743055555555581</c:v>
                </c:pt>
                <c:pt idx="662">
                  <c:v>0.48748842592592789</c:v>
                </c:pt>
                <c:pt idx="663">
                  <c:v>0.48755787037037152</c:v>
                </c:pt>
                <c:pt idx="664">
                  <c:v>0.48762731481481614</c:v>
                </c:pt>
                <c:pt idx="665">
                  <c:v>0.48768518518518605</c:v>
                </c:pt>
                <c:pt idx="666">
                  <c:v>0.48775462962963062</c:v>
                </c:pt>
                <c:pt idx="667">
                  <c:v>0.48782407407407608</c:v>
                </c:pt>
                <c:pt idx="668">
                  <c:v>0.48788194444444605</c:v>
                </c:pt>
                <c:pt idx="669">
                  <c:v>0.48795138888888989</c:v>
                </c:pt>
                <c:pt idx="670">
                  <c:v>0.48802083333333446</c:v>
                </c:pt>
                <c:pt idx="671">
                  <c:v>0.48809027777777902</c:v>
                </c:pt>
                <c:pt idx="672">
                  <c:v>0.48814814814814816</c:v>
                </c:pt>
                <c:pt idx="673">
                  <c:v>0.48821759259259262</c:v>
                </c:pt>
                <c:pt idx="674">
                  <c:v>0.48828703703703707</c:v>
                </c:pt>
                <c:pt idx="675">
                  <c:v>0.48834490740740893</c:v>
                </c:pt>
                <c:pt idx="676">
                  <c:v>0.48841435185185361</c:v>
                </c:pt>
                <c:pt idx="677">
                  <c:v>0.48848379629629735</c:v>
                </c:pt>
                <c:pt idx="678">
                  <c:v>0.4885532407407408</c:v>
                </c:pt>
                <c:pt idx="679">
                  <c:v>0.48861111111111111</c:v>
                </c:pt>
                <c:pt idx="680">
                  <c:v>0.48868055555555656</c:v>
                </c:pt>
                <c:pt idx="681">
                  <c:v>0.48875000000000002</c:v>
                </c:pt>
                <c:pt idx="682">
                  <c:v>0.48880787037037193</c:v>
                </c:pt>
                <c:pt idx="683">
                  <c:v>0.48887731481481661</c:v>
                </c:pt>
                <c:pt idx="684">
                  <c:v>0.48894675925926129</c:v>
                </c:pt>
                <c:pt idx="685">
                  <c:v>0.48901620370370491</c:v>
                </c:pt>
                <c:pt idx="686">
                  <c:v>0.48907407407407566</c:v>
                </c:pt>
                <c:pt idx="687">
                  <c:v>0.48914351851851823</c:v>
                </c:pt>
                <c:pt idx="688">
                  <c:v>0.48921296296296496</c:v>
                </c:pt>
                <c:pt idx="689">
                  <c:v>0.48927083333333332</c:v>
                </c:pt>
                <c:pt idx="690">
                  <c:v>0.48934027777777955</c:v>
                </c:pt>
                <c:pt idx="691">
                  <c:v>0.48940972222222323</c:v>
                </c:pt>
                <c:pt idx="692">
                  <c:v>0.48946759259259282</c:v>
                </c:pt>
                <c:pt idx="693">
                  <c:v>0.48953703703703705</c:v>
                </c:pt>
                <c:pt idx="694">
                  <c:v>0.4896064814814825</c:v>
                </c:pt>
                <c:pt idx="695">
                  <c:v>0.48966435185185303</c:v>
                </c:pt>
                <c:pt idx="696">
                  <c:v>0.48973379629629626</c:v>
                </c:pt>
                <c:pt idx="697">
                  <c:v>0.48980324074074161</c:v>
                </c:pt>
                <c:pt idx="698">
                  <c:v>0.48987268518518712</c:v>
                </c:pt>
                <c:pt idx="699">
                  <c:v>0.48993055555555581</c:v>
                </c:pt>
                <c:pt idx="700">
                  <c:v>0.49000000000000032</c:v>
                </c:pt>
                <c:pt idx="701">
                  <c:v>0.49006944444444533</c:v>
                </c:pt>
                <c:pt idx="702">
                  <c:v>0.49012731481481603</c:v>
                </c:pt>
                <c:pt idx="703">
                  <c:v>0.49019675925926087</c:v>
                </c:pt>
                <c:pt idx="704">
                  <c:v>0.49026620370370388</c:v>
                </c:pt>
                <c:pt idx="705">
                  <c:v>0.49032407407407602</c:v>
                </c:pt>
                <c:pt idx="706">
                  <c:v>0.49039351851851826</c:v>
                </c:pt>
                <c:pt idx="707">
                  <c:v>0.4904629629629656</c:v>
                </c:pt>
                <c:pt idx="708">
                  <c:v>0.49053240740740828</c:v>
                </c:pt>
                <c:pt idx="709">
                  <c:v>0.49059027777777903</c:v>
                </c:pt>
                <c:pt idx="710">
                  <c:v>0.49065972222222232</c:v>
                </c:pt>
                <c:pt idx="711">
                  <c:v>0.49072916666666688</c:v>
                </c:pt>
                <c:pt idx="712">
                  <c:v>0.49086805555555674</c:v>
                </c:pt>
                <c:pt idx="713">
                  <c:v>0.49093750000000008</c:v>
                </c:pt>
                <c:pt idx="714">
                  <c:v>0.49100694444444604</c:v>
                </c:pt>
                <c:pt idx="715">
                  <c:v>0.49106481481481679</c:v>
                </c:pt>
                <c:pt idx="716">
                  <c:v>0.49113425925926041</c:v>
                </c:pt>
                <c:pt idx="717">
                  <c:v>0.49120370370370381</c:v>
                </c:pt>
                <c:pt idx="718">
                  <c:v>0.4912731481481481</c:v>
                </c:pt>
                <c:pt idx="719">
                  <c:v>0.49133101851851829</c:v>
                </c:pt>
                <c:pt idx="720">
                  <c:v>0.49140046296296497</c:v>
                </c:pt>
                <c:pt idx="721">
                  <c:v>0.49146990740740876</c:v>
                </c:pt>
                <c:pt idx="722">
                  <c:v>0.49152777777777973</c:v>
                </c:pt>
                <c:pt idx="723">
                  <c:v>0.4915972222222223</c:v>
                </c:pt>
                <c:pt idx="724">
                  <c:v>0.49166666666666797</c:v>
                </c:pt>
                <c:pt idx="725">
                  <c:v>0.49172453703703795</c:v>
                </c:pt>
                <c:pt idx="726">
                  <c:v>0.49179398148148151</c:v>
                </c:pt>
                <c:pt idx="727">
                  <c:v>0.49186342592592708</c:v>
                </c:pt>
                <c:pt idx="728">
                  <c:v>0.49193287037037176</c:v>
                </c:pt>
                <c:pt idx="729">
                  <c:v>0.49199074074074173</c:v>
                </c:pt>
                <c:pt idx="730">
                  <c:v>0.49206018518518635</c:v>
                </c:pt>
                <c:pt idx="731">
                  <c:v>0.49212962962963097</c:v>
                </c:pt>
                <c:pt idx="732">
                  <c:v>0.49218750000000089</c:v>
                </c:pt>
                <c:pt idx="733">
                  <c:v>0.49225694444444545</c:v>
                </c:pt>
                <c:pt idx="734">
                  <c:v>0.49232638888889091</c:v>
                </c:pt>
                <c:pt idx="735">
                  <c:v>0.49238425925926194</c:v>
                </c:pt>
                <c:pt idx="736">
                  <c:v>0.49245370370370473</c:v>
                </c:pt>
                <c:pt idx="737">
                  <c:v>0.49252314814814818</c:v>
                </c:pt>
                <c:pt idx="738">
                  <c:v>0.4925925925925928</c:v>
                </c:pt>
                <c:pt idx="739">
                  <c:v>0.49265046296296472</c:v>
                </c:pt>
                <c:pt idx="740">
                  <c:v>0.4927199074074084</c:v>
                </c:pt>
                <c:pt idx="741">
                  <c:v>0.49278935185185296</c:v>
                </c:pt>
                <c:pt idx="742">
                  <c:v>0.49284722222222238</c:v>
                </c:pt>
                <c:pt idx="743">
                  <c:v>0.49291666666666845</c:v>
                </c:pt>
                <c:pt idx="744">
                  <c:v>0.49298611111111212</c:v>
                </c:pt>
                <c:pt idx="745">
                  <c:v>0.49305555555555558</c:v>
                </c:pt>
                <c:pt idx="746">
                  <c:v>0.49311342592592683</c:v>
                </c:pt>
                <c:pt idx="747">
                  <c:v>0.49318287037037239</c:v>
                </c:pt>
                <c:pt idx="748">
                  <c:v>0.49325231481481596</c:v>
                </c:pt>
                <c:pt idx="749">
                  <c:v>0.49331018518518677</c:v>
                </c:pt>
                <c:pt idx="750">
                  <c:v>0.49337962962963139</c:v>
                </c:pt>
                <c:pt idx="751">
                  <c:v>0.49344907407407507</c:v>
                </c:pt>
                <c:pt idx="752">
                  <c:v>0.49350694444444604</c:v>
                </c:pt>
                <c:pt idx="753">
                  <c:v>0.49357638888889044</c:v>
                </c:pt>
                <c:pt idx="754">
                  <c:v>0.49364583333333334</c:v>
                </c:pt>
                <c:pt idx="755">
                  <c:v>0.49371527777777896</c:v>
                </c:pt>
                <c:pt idx="756">
                  <c:v>0.49377314814814816</c:v>
                </c:pt>
                <c:pt idx="757">
                  <c:v>0.4938425925925935</c:v>
                </c:pt>
                <c:pt idx="758">
                  <c:v>0.49391203703703807</c:v>
                </c:pt>
                <c:pt idx="759">
                  <c:v>0.49396990740740893</c:v>
                </c:pt>
                <c:pt idx="760">
                  <c:v>0.49403935185185188</c:v>
                </c:pt>
                <c:pt idx="761">
                  <c:v>0.49410879629629723</c:v>
                </c:pt>
                <c:pt idx="762">
                  <c:v>0.49416666666666798</c:v>
                </c:pt>
                <c:pt idx="763">
                  <c:v>0.4942361111111111</c:v>
                </c:pt>
                <c:pt idx="764">
                  <c:v>0.49430555555555644</c:v>
                </c:pt>
                <c:pt idx="765">
                  <c:v>0.49437500000000101</c:v>
                </c:pt>
                <c:pt idx="766">
                  <c:v>0.49443287037037176</c:v>
                </c:pt>
                <c:pt idx="767">
                  <c:v>0.49450231481481643</c:v>
                </c:pt>
                <c:pt idx="768">
                  <c:v>0.49457175925926106</c:v>
                </c:pt>
                <c:pt idx="769">
                  <c:v>0.49462962962963092</c:v>
                </c:pt>
                <c:pt idx="770">
                  <c:v>0.49469907407407432</c:v>
                </c:pt>
                <c:pt idx="771">
                  <c:v>0.4947685185185185</c:v>
                </c:pt>
                <c:pt idx="772">
                  <c:v>0.49483796296296489</c:v>
                </c:pt>
                <c:pt idx="773">
                  <c:v>0.49489583333333331</c:v>
                </c:pt>
                <c:pt idx="774">
                  <c:v>0.49496527777777938</c:v>
                </c:pt>
                <c:pt idx="775">
                  <c:v>0.49503472222222311</c:v>
                </c:pt>
                <c:pt idx="776">
                  <c:v>0.49509259259259258</c:v>
                </c:pt>
                <c:pt idx="777">
                  <c:v>0.49516203703703732</c:v>
                </c:pt>
                <c:pt idx="778">
                  <c:v>0.49523148148148149</c:v>
                </c:pt>
                <c:pt idx="779">
                  <c:v>0.49530092592592789</c:v>
                </c:pt>
                <c:pt idx="780">
                  <c:v>0.49535879629629753</c:v>
                </c:pt>
                <c:pt idx="781">
                  <c:v>0.49542824074074227</c:v>
                </c:pt>
                <c:pt idx="782">
                  <c:v>0.49549768518518605</c:v>
                </c:pt>
                <c:pt idx="783">
                  <c:v>0.49555555555555558</c:v>
                </c:pt>
                <c:pt idx="784">
                  <c:v>0.49562500000000032</c:v>
                </c:pt>
                <c:pt idx="785">
                  <c:v>0.49569444444444488</c:v>
                </c:pt>
                <c:pt idx="786">
                  <c:v>0.49575231481481591</c:v>
                </c:pt>
                <c:pt idx="787">
                  <c:v>0.49582175925926153</c:v>
                </c:pt>
                <c:pt idx="788">
                  <c:v>0.49589120370370382</c:v>
                </c:pt>
                <c:pt idx="789">
                  <c:v>0.49594907407407524</c:v>
                </c:pt>
                <c:pt idx="790">
                  <c:v>0.49601851851851847</c:v>
                </c:pt>
                <c:pt idx="791">
                  <c:v>0.49608796296296526</c:v>
                </c:pt>
                <c:pt idx="792">
                  <c:v>0.49615740740740738</c:v>
                </c:pt>
                <c:pt idx="793">
                  <c:v>0.49621527777777891</c:v>
                </c:pt>
                <c:pt idx="794">
                  <c:v>0.49628472222222347</c:v>
                </c:pt>
                <c:pt idx="795">
                  <c:v>0.49635416666666826</c:v>
                </c:pt>
                <c:pt idx="796">
                  <c:v>0.49641203703703807</c:v>
                </c:pt>
                <c:pt idx="797">
                  <c:v>0.49648148148148258</c:v>
                </c:pt>
                <c:pt idx="798">
                  <c:v>0.49655092592592726</c:v>
                </c:pt>
                <c:pt idx="799">
                  <c:v>0.49660879629629734</c:v>
                </c:pt>
                <c:pt idx="800">
                  <c:v>0.49667824074074191</c:v>
                </c:pt>
                <c:pt idx="801">
                  <c:v>0.49674768518518531</c:v>
                </c:pt>
                <c:pt idx="802">
                  <c:v>0.49681712962963115</c:v>
                </c:pt>
                <c:pt idx="803">
                  <c:v>0.49687500000000101</c:v>
                </c:pt>
                <c:pt idx="804">
                  <c:v>0.49694444444444552</c:v>
                </c:pt>
                <c:pt idx="805">
                  <c:v>0.49701388888889014</c:v>
                </c:pt>
                <c:pt idx="806">
                  <c:v>0.49707175925926123</c:v>
                </c:pt>
                <c:pt idx="807">
                  <c:v>0.49714120370370385</c:v>
                </c:pt>
                <c:pt idx="808">
                  <c:v>0.4972106481481483</c:v>
                </c:pt>
                <c:pt idx="809">
                  <c:v>0.49728009259259282</c:v>
                </c:pt>
                <c:pt idx="810">
                  <c:v>0.49733796296296501</c:v>
                </c:pt>
                <c:pt idx="811">
                  <c:v>0.49740740740740846</c:v>
                </c:pt>
                <c:pt idx="812">
                  <c:v>0.49747685185185403</c:v>
                </c:pt>
                <c:pt idx="813">
                  <c:v>0.49753472222222322</c:v>
                </c:pt>
                <c:pt idx="814">
                  <c:v>0.49760416666666768</c:v>
                </c:pt>
                <c:pt idx="815">
                  <c:v>0.49767361111111108</c:v>
                </c:pt>
                <c:pt idx="816">
                  <c:v>0.49774305555555554</c:v>
                </c:pt>
                <c:pt idx="817">
                  <c:v>0.4978009259259279</c:v>
                </c:pt>
                <c:pt idx="818">
                  <c:v>0.49787037037037229</c:v>
                </c:pt>
                <c:pt idx="819">
                  <c:v>0.49793981481481603</c:v>
                </c:pt>
                <c:pt idx="820">
                  <c:v>0.49799768518518611</c:v>
                </c:pt>
                <c:pt idx="821">
                  <c:v>0.49806712962963068</c:v>
                </c:pt>
                <c:pt idx="822">
                  <c:v>0.49813657407407513</c:v>
                </c:pt>
                <c:pt idx="823">
                  <c:v>0.49819444444444488</c:v>
                </c:pt>
                <c:pt idx="824">
                  <c:v>0.49826388888888989</c:v>
                </c:pt>
                <c:pt idx="825">
                  <c:v>0.49833333333333335</c:v>
                </c:pt>
                <c:pt idx="826">
                  <c:v>0.49840277777777986</c:v>
                </c:pt>
                <c:pt idx="827">
                  <c:v>0.49846064814814905</c:v>
                </c:pt>
                <c:pt idx="828">
                  <c:v>0.49853009259259262</c:v>
                </c:pt>
                <c:pt idx="829">
                  <c:v>0.49859953703703702</c:v>
                </c:pt>
                <c:pt idx="830">
                  <c:v>0.49865740740740788</c:v>
                </c:pt>
                <c:pt idx="831">
                  <c:v>0.49872685185185389</c:v>
                </c:pt>
                <c:pt idx="832">
                  <c:v>0.49879629629629635</c:v>
                </c:pt>
                <c:pt idx="833">
                  <c:v>0.49886574074074197</c:v>
                </c:pt>
                <c:pt idx="834">
                  <c:v>0.498923611111112</c:v>
                </c:pt>
                <c:pt idx="835">
                  <c:v>0.49899305555555556</c:v>
                </c:pt>
                <c:pt idx="836">
                  <c:v>0.49906250000000113</c:v>
                </c:pt>
                <c:pt idx="837">
                  <c:v>0.49912037037037194</c:v>
                </c:pt>
                <c:pt idx="838">
                  <c:v>0.49918981481481661</c:v>
                </c:pt>
                <c:pt idx="839">
                  <c:v>0.49925925925926035</c:v>
                </c:pt>
                <c:pt idx="840">
                  <c:v>0.49932870370370569</c:v>
                </c:pt>
                <c:pt idx="841">
                  <c:v>0.49938657407407677</c:v>
                </c:pt>
                <c:pt idx="842">
                  <c:v>0.49945601851851856</c:v>
                </c:pt>
                <c:pt idx="843">
                  <c:v>0.49952546296296507</c:v>
                </c:pt>
                <c:pt idx="844">
                  <c:v>0.49958333333333332</c:v>
                </c:pt>
                <c:pt idx="845">
                  <c:v>0.49965277777777956</c:v>
                </c:pt>
                <c:pt idx="846">
                  <c:v>0.49972222222222323</c:v>
                </c:pt>
                <c:pt idx="847">
                  <c:v>0.49978009259259282</c:v>
                </c:pt>
                <c:pt idx="848">
                  <c:v>0.49984953703703738</c:v>
                </c:pt>
                <c:pt idx="849">
                  <c:v>0.4999189814814835</c:v>
                </c:pt>
                <c:pt idx="850">
                  <c:v>0.49997685185185409</c:v>
                </c:pt>
                <c:pt idx="851">
                  <c:v>0.5000462962962966</c:v>
                </c:pt>
                <c:pt idx="852">
                  <c:v>0.50011574074073839</c:v>
                </c:pt>
                <c:pt idx="853">
                  <c:v>0.50018518518518518</c:v>
                </c:pt>
                <c:pt idx="854">
                  <c:v>0.5002430555555557</c:v>
                </c:pt>
                <c:pt idx="855">
                  <c:v>0.50031249999999727</c:v>
                </c:pt>
                <c:pt idx="856">
                  <c:v>0.5003819444444445</c:v>
                </c:pt>
                <c:pt idx="857">
                  <c:v>0.50045138888888896</c:v>
                </c:pt>
                <c:pt idx="858">
                  <c:v>0.50050925925925926</c:v>
                </c:pt>
                <c:pt idx="859">
                  <c:v>0.5005787037037035</c:v>
                </c:pt>
                <c:pt idx="860">
                  <c:v>0.50064814814814862</c:v>
                </c:pt>
                <c:pt idx="861">
                  <c:v>0.50070601851852081</c:v>
                </c:pt>
                <c:pt idx="862">
                  <c:v>0.50077546296296249</c:v>
                </c:pt>
                <c:pt idx="863">
                  <c:v>0.50084490740740761</c:v>
                </c:pt>
                <c:pt idx="864">
                  <c:v>0.5009143518518494</c:v>
                </c:pt>
                <c:pt idx="865">
                  <c:v>0.50104166666666672</c:v>
                </c:pt>
                <c:pt idx="866">
                  <c:v>0.50111111111111117</c:v>
                </c:pt>
                <c:pt idx="867">
                  <c:v>0.50118055555555552</c:v>
                </c:pt>
                <c:pt idx="868">
                  <c:v>0.50123842592592327</c:v>
                </c:pt>
                <c:pt idx="869">
                  <c:v>0.50130787037037061</c:v>
                </c:pt>
                <c:pt idx="870">
                  <c:v>0.50137731481481451</c:v>
                </c:pt>
                <c:pt idx="871">
                  <c:v>0.50143518518518448</c:v>
                </c:pt>
                <c:pt idx="872">
                  <c:v>0.50150462962962949</c:v>
                </c:pt>
                <c:pt idx="873">
                  <c:v>0.50157407407407462</c:v>
                </c:pt>
                <c:pt idx="874">
                  <c:v>0.50164351851852118</c:v>
                </c:pt>
                <c:pt idx="875">
                  <c:v>0.50170138888888893</c:v>
                </c:pt>
                <c:pt idx="876">
                  <c:v>0.50177083333333572</c:v>
                </c:pt>
                <c:pt idx="877">
                  <c:v>0.50184027777777784</c:v>
                </c:pt>
                <c:pt idx="878">
                  <c:v>0.50189814814814815</c:v>
                </c:pt>
                <c:pt idx="879">
                  <c:v>0.5019675925925926</c:v>
                </c:pt>
                <c:pt idx="880">
                  <c:v>0.50203703703703706</c:v>
                </c:pt>
                <c:pt idx="881">
                  <c:v>0.5020949074074077</c:v>
                </c:pt>
                <c:pt idx="882">
                  <c:v>0.50216435185184916</c:v>
                </c:pt>
                <c:pt idx="883">
                  <c:v>0.50223379629629628</c:v>
                </c:pt>
                <c:pt idx="884">
                  <c:v>0.50229166666666669</c:v>
                </c:pt>
                <c:pt idx="885">
                  <c:v>0.50236111111111059</c:v>
                </c:pt>
                <c:pt idx="886">
                  <c:v>0.50243055555555549</c:v>
                </c:pt>
                <c:pt idx="887">
                  <c:v>0.50250000000000006</c:v>
                </c:pt>
                <c:pt idx="888">
                  <c:v>0.5025578703703707</c:v>
                </c:pt>
                <c:pt idx="889">
                  <c:v>0.50262731481481482</c:v>
                </c:pt>
                <c:pt idx="890">
                  <c:v>0.50269675925925927</c:v>
                </c:pt>
                <c:pt idx="891">
                  <c:v>0.50276620370370351</c:v>
                </c:pt>
                <c:pt idx="892">
                  <c:v>0.50283564814814863</c:v>
                </c:pt>
                <c:pt idx="893">
                  <c:v>0.50289351851852082</c:v>
                </c:pt>
                <c:pt idx="894">
                  <c:v>0.50296296296295884</c:v>
                </c:pt>
                <c:pt idx="895">
                  <c:v>0.5030324074074074</c:v>
                </c:pt>
                <c:pt idx="896">
                  <c:v>0.50309027777777782</c:v>
                </c:pt>
                <c:pt idx="897">
                  <c:v>0.50315972222222227</c:v>
                </c:pt>
                <c:pt idx="898">
                  <c:v>0.50322916666666651</c:v>
                </c:pt>
                <c:pt idx="899">
                  <c:v>0.50329861111111163</c:v>
                </c:pt>
                <c:pt idx="900">
                  <c:v>0.50335648148148149</c:v>
                </c:pt>
                <c:pt idx="901">
                  <c:v>0.5034259259259235</c:v>
                </c:pt>
                <c:pt idx="902">
                  <c:v>0.50349537037037062</c:v>
                </c:pt>
                <c:pt idx="903">
                  <c:v>0.50355324074073815</c:v>
                </c:pt>
                <c:pt idx="904">
                  <c:v>0.5036226851851856</c:v>
                </c:pt>
                <c:pt idx="905">
                  <c:v>0.5036921296296295</c:v>
                </c:pt>
                <c:pt idx="906">
                  <c:v>0.50375000000000003</c:v>
                </c:pt>
                <c:pt idx="907">
                  <c:v>0.5038194444444446</c:v>
                </c:pt>
                <c:pt idx="908">
                  <c:v>0.50388888888888894</c:v>
                </c:pt>
                <c:pt idx="909">
                  <c:v>0.50395833333333362</c:v>
                </c:pt>
                <c:pt idx="910">
                  <c:v>0.50401620370370359</c:v>
                </c:pt>
                <c:pt idx="911">
                  <c:v>0.5040856481481486</c:v>
                </c:pt>
                <c:pt idx="912">
                  <c:v>0.50415509259259506</c:v>
                </c:pt>
                <c:pt idx="913">
                  <c:v>0.50421296296295837</c:v>
                </c:pt>
                <c:pt idx="914">
                  <c:v>0.50428240740740737</c:v>
                </c:pt>
                <c:pt idx="915">
                  <c:v>0.50434027777777779</c:v>
                </c:pt>
                <c:pt idx="916">
                  <c:v>0.50440972222222158</c:v>
                </c:pt>
                <c:pt idx="917">
                  <c:v>0.50446759259259266</c:v>
                </c:pt>
                <c:pt idx="918">
                  <c:v>0.50453703703703656</c:v>
                </c:pt>
                <c:pt idx="919">
                  <c:v>0.50459490740740742</c:v>
                </c:pt>
                <c:pt idx="920">
                  <c:v>0.5046643518518501</c:v>
                </c:pt>
                <c:pt idx="921">
                  <c:v>0.50473379629629633</c:v>
                </c:pt>
                <c:pt idx="922">
                  <c:v>0.50479166666666664</c:v>
                </c:pt>
                <c:pt idx="923">
                  <c:v>0.50486111111111109</c:v>
                </c:pt>
                <c:pt idx="924">
                  <c:v>0.50491898148148151</c:v>
                </c:pt>
                <c:pt idx="925">
                  <c:v>0.50498842592592386</c:v>
                </c:pt>
                <c:pt idx="926">
                  <c:v>0.5050462962962966</c:v>
                </c:pt>
                <c:pt idx="927">
                  <c:v>0.50511574074073839</c:v>
                </c:pt>
                <c:pt idx="928">
                  <c:v>0.50517361111111114</c:v>
                </c:pt>
                <c:pt idx="929">
                  <c:v>0.5052430555555556</c:v>
                </c:pt>
                <c:pt idx="930">
                  <c:v>0.50530092592592268</c:v>
                </c:pt>
                <c:pt idx="931">
                  <c:v>0.50537037037037069</c:v>
                </c:pt>
                <c:pt idx="932">
                  <c:v>0.505428240740739</c:v>
                </c:pt>
                <c:pt idx="933">
                  <c:v>0.50549768518518523</c:v>
                </c:pt>
                <c:pt idx="934">
                  <c:v>0.50556712962962647</c:v>
                </c:pt>
                <c:pt idx="935">
                  <c:v>0.50562499999999999</c:v>
                </c:pt>
                <c:pt idx="936">
                  <c:v>0.50569444444444644</c:v>
                </c:pt>
                <c:pt idx="937">
                  <c:v>0.50575231481481453</c:v>
                </c:pt>
                <c:pt idx="938">
                  <c:v>0.50582175925925921</c:v>
                </c:pt>
                <c:pt idx="939">
                  <c:v>0.50587962962962962</c:v>
                </c:pt>
                <c:pt idx="940">
                  <c:v>0.50594907407407719</c:v>
                </c:pt>
                <c:pt idx="941">
                  <c:v>0.5060069444444445</c:v>
                </c:pt>
                <c:pt idx="942">
                  <c:v>0.50607638888888851</c:v>
                </c:pt>
                <c:pt idx="943">
                  <c:v>0.50613425925925926</c:v>
                </c:pt>
                <c:pt idx="944">
                  <c:v>0.50620370370370349</c:v>
                </c:pt>
                <c:pt idx="945">
                  <c:v>0.50627314814814817</c:v>
                </c:pt>
                <c:pt idx="946">
                  <c:v>0.5063310185185208</c:v>
                </c:pt>
                <c:pt idx="947">
                  <c:v>0.50640046296296026</c:v>
                </c:pt>
                <c:pt idx="948">
                  <c:v>0.50645833333333334</c:v>
                </c:pt>
                <c:pt idx="949">
                  <c:v>0.50652777777777758</c:v>
                </c:pt>
                <c:pt idx="950">
                  <c:v>0.50658564814814822</c:v>
                </c:pt>
                <c:pt idx="951">
                  <c:v>0.50665509259259656</c:v>
                </c:pt>
                <c:pt idx="952">
                  <c:v>0.50671296296295909</c:v>
                </c:pt>
                <c:pt idx="953">
                  <c:v>0.50678240740740743</c:v>
                </c:pt>
                <c:pt idx="954">
                  <c:v>0.50684027777777774</c:v>
                </c:pt>
                <c:pt idx="955">
                  <c:v>0.50690972222222219</c:v>
                </c:pt>
                <c:pt idx="956">
                  <c:v>0.50696759259259261</c:v>
                </c:pt>
                <c:pt idx="957">
                  <c:v>0.50703703703703706</c:v>
                </c:pt>
                <c:pt idx="958">
                  <c:v>0.50710648148148152</c:v>
                </c:pt>
                <c:pt idx="959">
                  <c:v>0.50716435185184916</c:v>
                </c:pt>
                <c:pt idx="960">
                  <c:v>0.50723379629629628</c:v>
                </c:pt>
                <c:pt idx="961">
                  <c:v>0.5072916666666667</c:v>
                </c:pt>
                <c:pt idx="962">
                  <c:v>0.50736111111111049</c:v>
                </c:pt>
                <c:pt idx="963">
                  <c:v>0.50741898148148146</c:v>
                </c:pt>
                <c:pt idx="964">
                  <c:v>0.50748842592592325</c:v>
                </c:pt>
                <c:pt idx="965">
                  <c:v>0.50754629629629633</c:v>
                </c:pt>
                <c:pt idx="966">
                  <c:v>0.50761574074074056</c:v>
                </c:pt>
                <c:pt idx="967">
                  <c:v>0.50768518518518524</c:v>
                </c:pt>
                <c:pt idx="968">
                  <c:v>0.50774305555555665</c:v>
                </c:pt>
                <c:pt idx="969">
                  <c:v>0.50781249999999956</c:v>
                </c:pt>
                <c:pt idx="970">
                  <c:v>0.50787037037037064</c:v>
                </c:pt>
                <c:pt idx="971">
                  <c:v>0.50793981481481565</c:v>
                </c:pt>
                <c:pt idx="972">
                  <c:v>0.50799768518518562</c:v>
                </c:pt>
                <c:pt idx="973">
                  <c:v>0.50806712962962752</c:v>
                </c:pt>
                <c:pt idx="974">
                  <c:v>0.50812500000000005</c:v>
                </c:pt>
                <c:pt idx="975">
                  <c:v>0.50819444444444462</c:v>
                </c:pt>
                <c:pt idx="976">
                  <c:v>0.50825231481481459</c:v>
                </c:pt>
                <c:pt idx="977">
                  <c:v>0.50832175925925926</c:v>
                </c:pt>
                <c:pt idx="978">
                  <c:v>0.50839120370370372</c:v>
                </c:pt>
                <c:pt idx="979">
                  <c:v>0.50844907407407625</c:v>
                </c:pt>
                <c:pt idx="980">
                  <c:v>0.5085185185185187</c:v>
                </c:pt>
                <c:pt idx="981">
                  <c:v>0.50857638888888856</c:v>
                </c:pt>
                <c:pt idx="982">
                  <c:v>0.50864583333333735</c:v>
                </c:pt>
                <c:pt idx="983">
                  <c:v>0.50870370370370377</c:v>
                </c:pt>
                <c:pt idx="984">
                  <c:v>0.50877314814814811</c:v>
                </c:pt>
                <c:pt idx="985">
                  <c:v>0.50883101851852175</c:v>
                </c:pt>
                <c:pt idx="986">
                  <c:v>0.50890046296296099</c:v>
                </c:pt>
                <c:pt idx="987">
                  <c:v>0.50896990740740744</c:v>
                </c:pt>
                <c:pt idx="988">
                  <c:v>0.50902777777777752</c:v>
                </c:pt>
                <c:pt idx="989">
                  <c:v>0.5090972222222222</c:v>
                </c:pt>
                <c:pt idx="990">
                  <c:v>0.50915509259259506</c:v>
                </c:pt>
                <c:pt idx="991">
                  <c:v>0.50922453703703707</c:v>
                </c:pt>
                <c:pt idx="992">
                  <c:v>0.50928240740740738</c:v>
                </c:pt>
                <c:pt idx="993">
                  <c:v>0.5093518518518515</c:v>
                </c:pt>
                <c:pt idx="994">
                  <c:v>0.50940972222222158</c:v>
                </c:pt>
                <c:pt idx="995">
                  <c:v>0.50947916666666659</c:v>
                </c:pt>
                <c:pt idx="996">
                  <c:v>0.50953703703703657</c:v>
                </c:pt>
                <c:pt idx="997">
                  <c:v>0.50960648148148169</c:v>
                </c:pt>
                <c:pt idx="998">
                  <c:v>0.50966435185185011</c:v>
                </c:pt>
                <c:pt idx="999">
                  <c:v>0.50973379629629634</c:v>
                </c:pt>
                <c:pt idx="1000">
                  <c:v>0.50980324074074057</c:v>
                </c:pt>
                <c:pt idx="1001">
                  <c:v>0.5098611111111111</c:v>
                </c:pt>
                <c:pt idx="1002">
                  <c:v>0.50993055555555555</c:v>
                </c:pt>
                <c:pt idx="1003">
                  <c:v>0.50998842592592386</c:v>
                </c:pt>
                <c:pt idx="1004">
                  <c:v>0.51005787037037065</c:v>
                </c:pt>
                <c:pt idx="1005">
                  <c:v>0.5101157407407384</c:v>
                </c:pt>
                <c:pt idx="1006">
                  <c:v>0.51018518518518519</c:v>
                </c:pt>
                <c:pt idx="1007">
                  <c:v>0.5102430555555556</c:v>
                </c:pt>
                <c:pt idx="1008">
                  <c:v>0.51031249999999773</c:v>
                </c:pt>
                <c:pt idx="1009">
                  <c:v>0.5103703703703707</c:v>
                </c:pt>
                <c:pt idx="1010">
                  <c:v>0.51043981481481482</c:v>
                </c:pt>
                <c:pt idx="1011">
                  <c:v>0.51050925925925927</c:v>
                </c:pt>
                <c:pt idx="1012">
                  <c:v>0.51056712962962703</c:v>
                </c:pt>
                <c:pt idx="1013">
                  <c:v>0.51063657407407403</c:v>
                </c:pt>
                <c:pt idx="1014">
                  <c:v>0.51069444444444645</c:v>
                </c:pt>
                <c:pt idx="1015">
                  <c:v>0.51076388888888891</c:v>
                </c:pt>
                <c:pt idx="1016">
                  <c:v>0.51082175925925932</c:v>
                </c:pt>
                <c:pt idx="1017">
                  <c:v>0.51089120370370555</c:v>
                </c:pt>
                <c:pt idx="1018">
                  <c:v>0.5109490740740773</c:v>
                </c:pt>
                <c:pt idx="1019">
                  <c:v>0.51101851851851865</c:v>
                </c:pt>
                <c:pt idx="1020">
                  <c:v>0.51108796296295944</c:v>
                </c:pt>
                <c:pt idx="1021">
                  <c:v>0.51114583333333596</c:v>
                </c:pt>
                <c:pt idx="1022">
                  <c:v>0.51121527777777753</c:v>
                </c:pt>
                <c:pt idx="1023">
                  <c:v>0.51127314814814817</c:v>
                </c:pt>
                <c:pt idx="1024">
                  <c:v>0.51134259259259263</c:v>
                </c:pt>
                <c:pt idx="1025">
                  <c:v>0.51140046296296027</c:v>
                </c:pt>
                <c:pt idx="1026">
                  <c:v>0.51146990740740739</c:v>
                </c:pt>
                <c:pt idx="1027">
                  <c:v>0.51152777777777758</c:v>
                </c:pt>
                <c:pt idx="1028">
                  <c:v>0.51159722222222159</c:v>
                </c:pt>
                <c:pt idx="1029">
                  <c:v>0.51166666666666649</c:v>
                </c:pt>
                <c:pt idx="1030">
                  <c:v>0.51172453703703702</c:v>
                </c:pt>
                <c:pt idx="1031">
                  <c:v>0.5117939814814817</c:v>
                </c:pt>
                <c:pt idx="1032">
                  <c:v>0.51185185185185189</c:v>
                </c:pt>
                <c:pt idx="1033">
                  <c:v>0.51192129629629834</c:v>
                </c:pt>
                <c:pt idx="1034">
                  <c:v>0.51197916666666654</c:v>
                </c:pt>
                <c:pt idx="1035">
                  <c:v>0.51204861111111288</c:v>
                </c:pt>
                <c:pt idx="1036">
                  <c:v>0.51210648148148141</c:v>
                </c:pt>
                <c:pt idx="1037">
                  <c:v>0.51217592592592387</c:v>
                </c:pt>
                <c:pt idx="1038">
                  <c:v>0.51223379629629628</c:v>
                </c:pt>
                <c:pt idx="1039">
                  <c:v>0.51230324074073841</c:v>
                </c:pt>
                <c:pt idx="1040">
                  <c:v>0.51236111111111116</c:v>
                </c:pt>
                <c:pt idx="1041">
                  <c:v>0.5124305555555555</c:v>
                </c:pt>
                <c:pt idx="1042">
                  <c:v>0.51250000000000007</c:v>
                </c:pt>
                <c:pt idx="1043">
                  <c:v>0.51255787037037071</c:v>
                </c:pt>
                <c:pt idx="1044">
                  <c:v>0.51262731481481483</c:v>
                </c:pt>
                <c:pt idx="1045">
                  <c:v>0.51268518518518513</c:v>
                </c:pt>
                <c:pt idx="1046">
                  <c:v>0.5127546296296297</c:v>
                </c:pt>
                <c:pt idx="1047">
                  <c:v>0.51281249999999956</c:v>
                </c:pt>
                <c:pt idx="1048">
                  <c:v>0.51288194444444468</c:v>
                </c:pt>
                <c:pt idx="1049">
                  <c:v>0.51293981481481565</c:v>
                </c:pt>
                <c:pt idx="1050">
                  <c:v>0.51300925925925933</c:v>
                </c:pt>
                <c:pt idx="1051">
                  <c:v>0.51306712962962753</c:v>
                </c:pt>
                <c:pt idx="1052">
                  <c:v>0.51313657407407409</c:v>
                </c:pt>
                <c:pt idx="1053">
                  <c:v>0.51320601851852032</c:v>
                </c:pt>
                <c:pt idx="1054">
                  <c:v>0.51326388888888852</c:v>
                </c:pt>
                <c:pt idx="1055">
                  <c:v>0.51333333333333331</c:v>
                </c:pt>
                <c:pt idx="1056">
                  <c:v>0.51339120370370372</c:v>
                </c:pt>
                <c:pt idx="1057">
                  <c:v>0.51346064814814818</c:v>
                </c:pt>
                <c:pt idx="1058">
                  <c:v>0.5135185185185186</c:v>
                </c:pt>
                <c:pt idx="1059">
                  <c:v>0.51358796296295828</c:v>
                </c:pt>
                <c:pt idx="1060">
                  <c:v>0.51364583333333735</c:v>
                </c:pt>
                <c:pt idx="1061">
                  <c:v>0.51371527777777781</c:v>
                </c:pt>
                <c:pt idx="1062">
                  <c:v>0.51377314814814812</c:v>
                </c:pt>
                <c:pt idx="1063">
                  <c:v>0.51384259259259468</c:v>
                </c:pt>
                <c:pt idx="1064">
                  <c:v>0.51390046296296121</c:v>
                </c:pt>
                <c:pt idx="1065">
                  <c:v>0.51396990740740744</c:v>
                </c:pt>
                <c:pt idx="1066">
                  <c:v>0.51403935185185157</c:v>
                </c:pt>
                <c:pt idx="1067">
                  <c:v>0.51409722222222221</c:v>
                </c:pt>
                <c:pt idx="1068">
                  <c:v>0.51416666666666488</c:v>
                </c:pt>
                <c:pt idx="1069">
                  <c:v>0.51422453703703697</c:v>
                </c:pt>
                <c:pt idx="1070">
                  <c:v>0.51429398148148142</c:v>
                </c:pt>
                <c:pt idx="1071">
                  <c:v>0.5143518518518515</c:v>
                </c:pt>
                <c:pt idx="1072">
                  <c:v>0.51442129629629663</c:v>
                </c:pt>
                <c:pt idx="1073">
                  <c:v>0.51447916666666649</c:v>
                </c:pt>
                <c:pt idx="1074">
                  <c:v>0.51454861111111161</c:v>
                </c:pt>
                <c:pt idx="1075">
                  <c:v>0.51460648148148169</c:v>
                </c:pt>
                <c:pt idx="1076">
                  <c:v>0.51467592592592559</c:v>
                </c:pt>
                <c:pt idx="1077">
                  <c:v>0.51474537037037271</c:v>
                </c:pt>
                <c:pt idx="1078">
                  <c:v>0.51480324074074058</c:v>
                </c:pt>
                <c:pt idx="1079">
                  <c:v>0.51487268518518514</c:v>
                </c:pt>
                <c:pt idx="1080">
                  <c:v>0.51493055555555567</c:v>
                </c:pt>
                <c:pt idx="1081">
                  <c:v>0.51500000000000001</c:v>
                </c:pt>
                <c:pt idx="1082">
                  <c:v>0.51505787037037065</c:v>
                </c:pt>
                <c:pt idx="1083">
                  <c:v>0.51512731481481489</c:v>
                </c:pt>
                <c:pt idx="1084">
                  <c:v>0.51518518518518519</c:v>
                </c:pt>
                <c:pt idx="1085">
                  <c:v>0.51525462962962953</c:v>
                </c:pt>
                <c:pt idx="1086">
                  <c:v>0.51531249999999751</c:v>
                </c:pt>
                <c:pt idx="1087">
                  <c:v>0.51538194444444441</c:v>
                </c:pt>
                <c:pt idx="1088">
                  <c:v>0.51543981481481482</c:v>
                </c:pt>
                <c:pt idx="1089">
                  <c:v>0.51550925925925928</c:v>
                </c:pt>
                <c:pt idx="1090">
                  <c:v>0.51557870370370351</c:v>
                </c:pt>
                <c:pt idx="1091">
                  <c:v>0.51563657407407404</c:v>
                </c:pt>
                <c:pt idx="1092">
                  <c:v>0.51570601851852083</c:v>
                </c:pt>
                <c:pt idx="1093">
                  <c:v>0.51576388888888891</c:v>
                </c:pt>
                <c:pt idx="1094">
                  <c:v>0.5158333333333337</c:v>
                </c:pt>
                <c:pt idx="1095">
                  <c:v>0.51589120370370556</c:v>
                </c:pt>
                <c:pt idx="1096">
                  <c:v>0.51596064814814813</c:v>
                </c:pt>
                <c:pt idx="1097">
                  <c:v>0.51601851851851865</c:v>
                </c:pt>
                <c:pt idx="1098">
                  <c:v>0.51608796296295956</c:v>
                </c:pt>
                <c:pt idx="1099">
                  <c:v>0.51614583333333652</c:v>
                </c:pt>
                <c:pt idx="1100">
                  <c:v>0.51621527777777776</c:v>
                </c:pt>
                <c:pt idx="1101">
                  <c:v>0.51628472222222044</c:v>
                </c:pt>
                <c:pt idx="1102">
                  <c:v>0.51634259259259263</c:v>
                </c:pt>
                <c:pt idx="1103">
                  <c:v>0.51641203703703498</c:v>
                </c:pt>
                <c:pt idx="1104">
                  <c:v>0.51646990740740739</c:v>
                </c:pt>
                <c:pt idx="1105">
                  <c:v>0.5165393518518494</c:v>
                </c:pt>
                <c:pt idx="1106">
                  <c:v>0.51659722222222226</c:v>
                </c:pt>
                <c:pt idx="1107">
                  <c:v>0.5166666666666665</c:v>
                </c:pt>
                <c:pt idx="1108">
                  <c:v>0.51673611111111117</c:v>
                </c:pt>
                <c:pt idx="1109">
                  <c:v>0.5167939814814817</c:v>
                </c:pt>
                <c:pt idx="1110">
                  <c:v>0.51686342592592327</c:v>
                </c:pt>
                <c:pt idx="1111">
                  <c:v>0.51693287037037061</c:v>
                </c:pt>
                <c:pt idx="1112">
                  <c:v>0.51699074074074058</c:v>
                </c:pt>
                <c:pt idx="1113">
                  <c:v>0.51706018518518448</c:v>
                </c:pt>
                <c:pt idx="1114">
                  <c:v>0.51712962962962961</c:v>
                </c:pt>
                <c:pt idx="1115">
                  <c:v>0.51719907407407684</c:v>
                </c:pt>
                <c:pt idx="1116">
                  <c:v>0.51725694444444448</c:v>
                </c:pt>
                <c:pt idx="1117">
                  <c:v>0.51732638888888849</c:v>
                </c:pt>
                <c:pt idx="1118">
                  <c:v>0.51739583333333572</c:v>
                </c:pt>
                <c:pt idx="1119">
                  <c:v>0.51745370370370358</c:v>
                </c:pt>
                <c:pt idx="1120">
                  <c:v>0.51752314814814759</c:v>
                </c:pt>
                <c:pt idx="1121">
                  <c:v>0.5175925925925926</c:v>
                </c:pt>
                <c:pt idx="1122">
                  <c:v>0.51766203703703706</c:v>
                </c:pt>
                <c:pt idx="1123">
                  <c:v>0.5177199074074077</c:v>
                </c:pt>
                <c:pt idx="1124">
                  <c:v>0.51778935185185149</c:v>
                </c:pt>
                <c:pt idx="1125">
                  <c:v>0.51785879629629661</c:v>
                </c:pt>
                <c:pt idx="1126">
                  <c:v>0.51791666666666658</c:v>
                </c:pt>
                <c:pt idx="1127">
                  <c:v>0.51806712962962753</c:v>
                </c:pt>
                <c:pt idx="1128">
                  <c:v>0.5181365740740741</c:v>
                </c:pt>
                <c:pt idx="1129">
                  <c:v>0.51820601851852033</c:v>
                </c:pt>
                <c:pt idx="1130">
                  <c:v>0.51826388888888886</c:v>
                </c:pt>
                <c:pt idx="1131">
                  <c:v>0.51833333333333331</c:v>
                </c:pt>
                <c:pt idx="1132">
                  <c:v>0.51840277777777599</c:v>
                </c:pt>
                <c:pt idx="1133">
                  <c:v>0.51846064814814818</c:v>
                </c:pt>
                <c:pt idx="1134">
                  <c:v>0.51853009259259264</c:v>
                </c:pt>
                <c:pt idx="1135">
                  <c:v>0.51859953703703698</c:v>
                </c:pt>
                <c:pt idx="1136">
                  <c:v>0.51866898148148144</c:v>
                </c:pt>
                <c:pt idx="1137">
                  <c:v>0.51872685185185186</c:v>
                </c:pt>
                <c:pt idx="1138">
                  <c:v>0.51879629629629664</c:v>
                </c:pt>
                <c:pt idx="1139">
                  <c:v>0.51886574074073899</c:v>
                </c:pt>
                <c:pt idx="1140">
                  <c:v>0.51892361111111163</c:v>
                </c:pt>
                <c:pt idx="1141">
                  <c:v>0.51899305555555564</c:v>
                </c:pt>
                <c:pt idx="1142">
                  <c:v>0.51906249999999798</c:v>
                </c:pt>
                <c:pt idx="1143">
                  <c:v>0.51913194444444444</c:v>
                </c:pt>
                <c:pt idx="1144">
                  <c:v>0.51918981481481474</c:v>
                </c:pt>
                <c:pt idx="1145">
                  <c:v>0.5192592592592592</c:v>
                </c:pt>
                <c:pt idx="1146">
                  <c:v>0.51932870370370354</c:v>
                </c:pt>
                <c:pt idx="1147">
                  <c:v>0.51938657407407407</c:v>
                </c:pt>
                <c:pt idx="1148">
                  <c:v>0.51945601851851864</c:v>
                </c:pt>
                <c:pt idx="1149">
                  <c:v>0.51952546296296098</c:v>
                </c:pt>
                <c:pt idx="1150">
                  <c:v>0.51959490740740744</c:v>
                </c:pt>
                <c:pt idx="1151">
                  <c:v>0.51965277777777752</c:v>
                </c:pt>
                <c:pt idx="1152">
                  <c:v>0.5197222222222222</c:v>
                </c:pt>
                <c:pt idx="1153">
                  <c:v>0.51979166666666665</c:v>
                </c:pt>
                <c:pt idx="1154">
                  <c:v>0.51984953703703762</c:v>
                </c:pt>
                <c:pt idx="1155">
                  <c:v>0.51991898148148141</c:v>
                </c:pt>
                <c:pt idx="1156">
                  <c:v>0.51998842592592387</c:v>
                </c:pt>
                <c:pt idx="1157">
                  <c:v>0.52004629629629662</c:v>
                </c:pt>
                <c:pt idx="1158">
                  <c:v>0.52011574074073841</c:v>
                </c:pt>
                <c:pt idx="1159">
                  <c:v>0.52018518518518519</c:v>
                </c:pt>
                <c:pt idx="1160">
                  <c:v>0.52025462962962954</c:v>
                </c:pt>
                <c:pt idx="1161">
                  <c:v>0.52031249999999785</c:v>
                </c:pt>
                <c:pt idx="1162">
                  <c:v>0.52038194444444441</c:v>
                </c:pt>
                <c:pt idx="1163">
                  <c:v>0.52045138888888887</c:v>
                </c:pt>
                <c:pt idx="1164">
                  <c:v>0.52050925925925928</c:v>
                </c:pt>
                <c:pt idx="1165">
                  <c:v>0.52057870370370352</c:v>
                </c:pt>
                <c:pt idx="1166">
                  <c:v>0.52064814814814864</c:v>
                </c:pt>
                <c:pt idx="1167">
                  <c:v>0.52070601851852083</c:v>
                </c:pt>
                <c:pt idx="1168">
                  <c:v>0.52077546296296251</c:v>
                </c:pt>
                <c:pt idx="1169">
                  <c:v>0.52084490740740763</c:v>
                </c:pt>
                <c:pt idx="1170">
                  <c:v>0.52090277777777749</c:v>
                </c:pt>
                <c:pt idx="1171">
                  <c:v>0.52097222222222228</c:v>
                </c:pt>
                <c:pt idx="1172">
                  <c:v>0.52104166666666674</c:v>
                </c:pt>
                <c:pt idx="1173">
                  <c:v>0.52111111111111108</c:v>
                </c:pt>
                <c:pt idx="1174">
                  <c:v>0.52118055555555554</c:v>
                </c:pt>
                <c:pt idx="1175">
                  <c:v>0.52123842592592351</c:v>
                </c:pt>
                <c:pt idx="1176">
                  <c:v>0.52130787037037063</c:v>
                </c:pt>
                <c:pt idx="1177">
                  <c:v>0.52137731481481453</c:v>
                </c:pt>
                <c:pt idx="1178">
                  <c:v>0.52143518518518517</c:v>
                </c:pt>
                <c:pt idx="1179">
                  <c:v>0.52150462962962951</c:v>
                </c:pt>
                <c:pt idx="1180">
                  <c:v>0.52157407407407463</c:v>
                </c:pt>
                <c:pt idx="1181">
                  <c:v>0.52163194444444461</c:v>
                </c:pt>
                <c:pt idx="1182">
                  <c:v>0.52170138888888895</c:v>
                </c:pt>
                <c:pt idx="1183">
                  <c:v>0.52177083333333596</c:v>
                </c:pt>
                <c:pt idx="1184">
                  <c:v>0.52184027777777775</c:v>
                </c:pt>
                <c:pt idx="1185">
                  <c:v>0.52189814814814861</c:v>
                </c:pt>
                <c:pt idx="1186">
                  <c:v>0.52196759259259262</c:v>
                </c:pt>
                <c:pt idx="1187">
                  <c:v>0.52203703703703697</c:v>
                </c:pt>
                <c:pt idx="1188">
                  <c:v>0.5220949074074076</c:v>
                </c:pt>
                <c:pt idx="1189">
                  <c:v>0.5221643518518494</c:v>
                </c:pt>
                <c:pt idx="1190">
                  <c:v>0.52223379629629629</c:v>
                </c:pt>
                <c:pt idx="1191">
                  <c:v>0.52229166666666671</c:v>
                </c:pt>
                <c:pt idx="1192">
                  <c:v>0.52236111111111116</c:v>
                </c:pt>
                <c:pt idx="1193">
                  <c:v>0.52243055555555551</c:v>
                </c:pt>
                <c:pt idx="1194">
                  <c:v>0.52249999999999996</c:v>
                </c:pt>
                <c:pt idx="1195">
                  <c:v>0.5225578703703706</c:v>
                </c:pt>
                <c:pt idx="1196">
                  <c:v>0.52262731481481484</c:v>
                </c:pt>
                <c:pt idx="1197">
                  <c:v>0.52269675925925929</c:v>
                </c:pt>
                <c:pt idx="1198">
                  <c:v>0.5227546296296296</c:v>
                </c:pt>
                <c:pt idx="1199">
                  <c:v>0.52282407407407638</c:v>
                </c:pt>
                <c:pt idx="1200">
                  <c:v>0.52289351851852106</c:v>
                </c:pt>
                <c:pt idx="1201">
                  <c:v>0.52296296296295897</c:v>
                </c:pt>
                <c:pt idx="1202">
                  <c:v>0.52302083333333571</c:v>
                </c:pt>
                <c:pt idx="1203">
                  <c:v>0.52309027777777783</c:v>
                </c:pt>
                <c:pt idx="1204">
                  <c:v>0.52315972222222229</c:v>
                </c:pt>
                <c:pt idx="1205">
                  <c:v>0.5232175925925926</c:v>
                </c:pt>
                <c:pt idx="1206">
                  <c:v>0.5232870370370365</c:v>
                </c:pt>
                <c:pt idx="1207">
                  <c:v>0.52335648148148151</c:v>
                </c:pt>
                <c:pt idx="1208">
                  <c:v>0.52342592592592363</c:v>
                </c:pt>
                <c:pt idx="1209">
                  <c:v>0.52348379629629627</c:v>
                </c:pt>
                <c:pt idx="1210">
                  <c:v>0.52355324074073839</c:v>
                </c:pt>
                <c:pt idx="1211">
                  <c:v>0.52362268518518562</c:v>
                </c:pt>
                <c:pt idx="1212">
                  <c:v>0.5236805555555557</c:v>
                </c:pt>
                <c:pt idx="1213">
                  <c:v>0.52375000000000005</c:v>
                </c:pt>
                <c:pt idx="1214">
                  <c:v>0.52381944444444462</c:v>
                </c:pt>
                <c:pt idx="1215">
                  <c:v>0.52387731481481481</c:v>
                </c:pt>
                <c:pt idx="1216">
                  <c:v>0.52394675925925926</c:v>
                </c:pt>
                <c:pt idx="1217">
                  <c:v>0.5240162037037035</c:v>
                </c:pt>
                <c:pt idx="1218">
                  <c:v>0.52407407407407625</c:v>
                </c:pt>
                <c:pt idx="1219">
                  <c:v>0.52414351851852081</c:v>
                </c:pt>
                <c:pt idx="1220">
                  <c:v>0.52421296296295827</c:v>
                </c:pt>
                <c:pt idx="1221">
                  <c:v>0.52428240740740739</c:v>
                </c:pt>
                <c:pt idx="1222">
                  <c:v>0.52434027777777781</c:v>
                </c:pt>
                <c:pt idx="1223">
                  <c:v>0.52440972222222226</c:v>
                </c:pt>
                <c:pt idx="1224">
                  <c:v>0.5244791666666665</c:v>
                </c:pt>
                <c:pt idx="1225">
                  <c:v>0.52453703703703658</c:v>
                </c:pt>
                <c:pt idx="1226">
                  <c:v>0.5246064814814817</c:v>
                </c:pt>
                <c:pt idx="1227">
                  <c:v>0.52467592592592549</c:v>
                </c:pt>
                <c:pt idx="1228">
                  <c:v>0.52474537037037294</c:v>
                </c:pt>
                <c:pt idx="1229">
                  <c:v>0.52480324074074058</c:v>
                </c:pt>
                <c:pt idx="1230">
                  <c:v>0.52487268518518515</c:v>
                </c:pt>
                <c:pt idx="1231">
                  <c:v>0.52494212962962949</c:v>
                </c:pt>
                <c:pt idx="1232">
                  <c:v>0.52500000000000002</c:v>
                </c:pt>
                <c:pt idx="1233">
                  <c:v>0.5250694444444447</c:v>
                </c:pt>
                <c:pt idx="1234">
                  <c:v>0.52513888888888893</c:v>
                </c:pt>
                <c:pt idx="1235">
                  <c:v>0.52520833333333361</c:v>
                </c:pt>
                <c:pt idx="1236">
                  <c:v>0.52526620370370358</c:v>
                </c:pt>
                <c:pt idx="1237">
                  <c:v>0.52533564814814815</c:v>
                </c:pt>
                <c:pt idx="1238">
                  <c:v>0.52540509259259482</c:v>
                </c:pt>
                <c:pt idx="1239">
                  <c:v>0.52546296296295825</c:v>
                </c:pt>
                <c:pt idx="1240">
                  <c:v>0.52553240740740736</c:v>
                </c:pt>
                <c:pt idx="1241">
                  <c:v>0.52560185185185182</c:v>
                </c:pt>
                <c:pt idx="1242">
                  <c:v>0.52565972222222224</c:v>
                </c:pt>
                <c:pt idx="1243">
                  <c:v>0.52572916666666669</c:v>
                </c:pt>
                <c:pt idx="1244">
                  <c:v>0.52579861111111348</c:v>
                </c:pt>
                <c:pt idx="1245">
                  <c:v>0.5258680555555556</c:v>
                </c:pt>
                <c:pt idx="1246">
                  <c:v>0.52592592592592557</c:v>
                </c:pt>
                <c:pt idx="1247">
                  <c:v>0.52599537037037281</c:v>
                </c:pt>
                <c:pt idx="1248">
                  <c:v>0.52606481481481482</c:v>
                </c:pt>
                <c:pt idx="1249">
                  <c:v>0.52613425925925927</c:v>
                </c:pt>
                <c:pt idx="1250">
                  <c:v>0.52619212962962958</c:v>
                </c:pt>
                <c:pt idx="1251">
                  <c:v>0.52626157407407403</c:v>
                </c:pt>
                <c:pt idx="1252">
                  <c:v>0.52633101851852082</c:v>
                </c:pt>
                <c:pt idx="1253">
                  <c:v>0.52638888888888891</c:v>
                </c:pt>
                <c:pt idx="1254">
                  <c:v>0.52645833333333369</c:v>
                </c:pt>
                <c:pt idx="1255">
                  <c:v>0.52652777777777759</c:v>
                </c:pt>
                <c:pt idx="1256">
                  <c:v>0.52659722222222227</c:v>
                </c:pt>
                <c:pt idx="1257">
                  <c:v>0.52665509259259657</c:v>
                </c:pt>
                <c:pt idx="1258">
                  <c:v>0.52672453703703703</c:v>
                </c:pt>
                <c:pt idx="1259">
                  <c:v>0.5267939814814816</c:v>
                </c:pt>
                <c:pt idx="1260">
                  <c:v>0.52685185185185179</c:v>
                </c:pt>
                <c:pt idx="1261">
                  <c:v>0.52692129629629858</c:v>
                </c:pt>
                <c:pt idx="1262">
                  <c:v>0.52699074074074059</c:v>
                </c:pt>
                <c:pt idx="1263">
                  <c:v>0.52704861111111312</c:v>
                </c:pt>
                <c:pt idx="1264">
                  <c:v>0.52711805555555569</c:v>
                </c:pt>
                <c:pt idx="1265">
                  <c:v>0.52718749999999959</c:v>
                </c:pt>
                <c:pt idx="1266">
                  <c:v>0.52724537037037233</c:v>
                </c:pt>
                <c:pt idx="1267">
                  <c:v>0.52731481481481479</c:v>
                </c:pt>
                <c:pt idx="1268">
                  <c:v>0.52738425925925858</c:v>
                </c:pt>
                <c:pt idx="1269">
                  <c:v>0.52745370370370359</c:v>
                </c:pt>
                <c:pt idx="1270">
                  <c:v>0.52751157407407401</c:v>
                </c:pt>
                <c:pt idx="1271">
                  <c:v>0.52758101851852046</c:v>
                </c:pt>
                <c:pt idx="1272">
                  <c:v>0.52765046296296259</c:v>
                </c:pt>
                <c:pt idx="1273">
                  <c:v>0.52770833333333533</c:v>
                </c:pt>
                <c:pt idx="1274">
                  <c:v>0.52777777777777779</c:v>
                </c:pt>
                <c:pt idx="1275">
                  <c:v>0.52784722222222225</c:v>
                </c:pt>
                <c:pt idx="1276">
                  <c:v>0.52791666666666659</c:v>
                </c:pt>
                <c:pt idx="1277">
                  <c:v>0.52797453703703701</c:v>
                </c:pt>
                <c:pt idx="1278">
                  <c:v>0.52804398148148168</c:v>
                </c:pt>
                <c:pt idx="1279">
                  <c:v>0.52811342592592325</c:v>
                </c:pt>
                <c:pt idx="1280">
                  <c:v>0.52818287037037071</c:v>
                </c:pt>
                <c:pt idx="1281">
                  <c:v>0.52824074074074057</c:v>
                </c:pt>
                <c:pt idx="1282">
                  <c:v>0.52831018518518458</c:v>
                </c:pt>
                <c:pt idx="1283">
                  <c:v>0.5283796296296297</c:v>
                </c:pt>
                <c:pt idx="1284">
                  <c:v>0.52843749999999956</c:v>
                </c:pt>
                <c:pt idx="1285">
                  <c:v>0.52850694444444446</c:v>
                </c:pt>
                <c:pt idx="1286">
                  <c:v>0.52857638888888858</c:v>
                </c:pt>
                <c:pt idx="1287">
                  <c:v>0.52863425925925933</c:v>
                </c:pt>
                <c:pt idx="1288">
                  <c:v>0.52870370370370368</c:v>
                </c:pt>
                <c:pt idx="1289">
                  <c:v>0.52877314814814813</c:v>
                </c:pt>
                <c:pt idx="1290">
                  <c:v>0.5288310185185221</c:v>
                </c:pt>
                <c:pt idx="1291">
                  <c:v>0.52890046296296256</c:v>
                </c:pt>
                <c:pt idx="1292">
                  <c:v>0.52896990740740735</c:v>
                </c:pt>
                <c:pt idx="1293">
                  <c:v>0.52903935185185158</c:v>
                </c:pt>
                <c:pt idx="1294">
                  <c:v>0.52909722222222222</c:v>
                </c:pt>
                <c:pt idx="1295">
                  <c:v>0.52916666666666656</c:v>
                </c:pt>
                <c:pt idx="1296">
                  <c:v>0.52923611111111057</c:v>
                </c:pt>
                <c:pt idx="1297">
                  <c:v>0.5293055555555557</c:v>
                </c:pt>
                <c:pt idx="1298">
                  <c:v>0.52936342592592256</c:v>
                </c:pt>
                <c:pt idx="1299">
                  <c:v>0.52943287037037035</c:v>
                </c:pt>
                <c:pt idx="1300">
                  <c:v>0.52950231481481458</c:v>
                </c:pt>
                <c:pt idx="1301">
                  <c:v>0.52956018518518344</c:v>
                </c:pt>
                <c:pt idx="1302">
                  <c:v>0.52962962962963156</c:v>
                </c:pt>
                <c:pt idx="1303">
                  <c:v>0.52969907407407801</c:v>
                </c:pt>
                <c:pt idx="1304">
                  <c:v>0.5297685185185208</c:v>
                </c:pt>
                <c:pt idx="1305">
                  <c:v>0.52982638888888889</c:v>
                </c:pt>
                <c:pt idx="1306">
                  <c:v>0.52989583333333734</c:v>
                </c:pt>
                <c:pt idx="1307">
                  <c:v>0.5299652777777778</c:v>
                </c:pt>
                <c:pt idx="1308">
                  <c:v>0.53002314814814822</c:v>
                </c:pt>
                <c:pt idx="1309">
                  <c:v>0.53009259259259456</c:v>
                </c:pt>
                <c:pt idx="1310">
                  <c:v>0.53016203703703657</c:v>
                </c:pt>
                <c:pt idx="1311">
                  <c:v>0.53021990740740743</c:v>
                </c:pt>
                <c:pt idx="1312">
                  <c:v>0.53028935185185011</c:v>
                </c:pt>
                <c:pt idx="1313">
                  <c:v>0.53035879629629623</c:v>
                </c:pt>
                <c:pt idx="1314">
                  <c:v>0.53041666666666465</c:v>
                </c:pt>
                <c:pt idx="1315">
                  <c:v>0.53048611111110933</c:v>
                </c:pt>
                <c:pt idx="1316">
                  <c:v>0.53055555555555567</c:v>
                </c:pt>
                <c:pt idx="1317">
                  <c:v>0.53062500000000201</c:v>
                </c:pt>
                <c:pt idx="1318">
                  <c:v>0.53068287037037065</c:v>
                </c:pt>
                <c:pt idx="1319">
                  <c:v>0.53075231481481489</c:v>
                </c:pt>
                <c:pt idx="1320">
                  <c:v>0.53082175925925923</c:v>
                </c:pt>
                <c:pt idx="1321">
                  <c:v>0.53089120370370568</c:v>
                </c:pt>
                <c:pt idx="1322">
                  <c:v>0.53094907407407765</c:v>
                </c:pt>
                <c:pt idx="1323">
                  <c:v>0.53101851851852044</c:v>
                </c:pt>
                <c:pt idx="1324">
                  <c:v>0.53108796296295968</c:v>
                </c:pt>
                <c:pt idx="1325">
                  <c:v>0.53114583333333665</c:v>
                </c:pt>
                <c:pt idx="1326">
                  <c:v>0.53121527777777777</c:v>
                </c:pt>
                <c:pt idx="1327">
                  <c:v>0.53128472222222156</c:v>
                </c:pt>
                <c:pt idx="1328">
                  <c:v>0.53135416666666657</c:v>
                </c:pt>
                <c:pt idx="1329">
                  <c:v>0.53141203703703532</c:v>
                </c:pt>
                <c:pt idx="1330">
                  <c:v>0.53148148148148155</c:v>
                </c:pt>
                <c:pt idx="1331">
                  <c:v>0.53155092592592268</c:v>
                </c:pt>
                <c:pt idx="1332">
                  <c:v>0.53160879629629665</c:v>
                </c:pt>
                <c:pt idx="1333">
                  <c:v>0.53167824074074077</c:v>
                </c:pt>
                <c:pt idx="1334">
                  <c:v>0.53174768518518711</c:v>
                </c:pt>
                <c:pt idx="1335">
                  <c:v>0.53180555555555564</c:v>
                </c:pt>
                <c:pt idx="1336">
                  <c:v>0.53187499999999999</c:v>
                </c:pt>
                <c:pt idx="1337">
                  <c:v>0.53194444444444622</c:v>
                </c:pt>
                <c:pt idx="1338">
                  <c:v>0.5320138888888889</c:v>
                </c:pt>
                <c:pt idx="1339">
                  <c:v>0.53207175925925931</c:v>
                </c:pt>
                <c:pt idx="1340">
                  <c:v>0.53214120370370555</c:v>
                </c:pt>
                <c:pt idx="1341">
                  <c:v>0.53221064814814811</c:v>
                </c:pt>
                <c:pt idx="1342">
                  <c:v>0.53228009259259468</c:v>
                </c:pt>
                <c:pt idx="1343">
                  <c:v>0.5323379629629591</c:v>
                </c:pt>
                <c:pt idx="1344">
                  <c:v>0.53240740740740744</c:v>
                </c:pt>
                <c:pt idx="1345">
                  <c:v>0.53247685185185156</c:v>
                </c:pt>
                <c:pt idx="1346">
                  <c:v>0.5325347222222202</c:v>
                </c:pt>
                <c:pt idx="1347">
                  <c:v>0.53260416666666666</c:v>
                </c:pt>
                <c:pt idx="1348">
                  <c:v>0.532673611111113</c:v>
                </c:pt>
                <c:pt idx="1349">
                  <c:v>0.53273148148148164</c:v>
                </c:pt>
                <c:pt idx="1350">
                  <c:v>0.53280092592592398</c:v>
                </c:pt>
                <c:pt idx="1351">
                  <c:v>0.53287037037037221</c:v>
                </c:pt>
                <c:pt idx="1352">
                  <c:v>0.53293981481481678</c:v>
                </c:pt>
                <c:pt idx="1353">
                  <c:v>0.53299768518518564</c:v>
                </c:pt>
                <c:pt idx="1354">
                  <c:v>0.53306712962962777</c:v>
                </c:pt>
                <c:pt idx="1355">
                  <c:v>0.53313657407407411</c:v>
                </c:pt>
                <c:pt idx="1356">
                  <c:v>0.53319444444444464</c:v>
                </c:pt>
                <c:pt idx="1357">
                  <c:v>0.53326388888888887</c:v>
                </c:pt>
                <c:pt idx="1358">
                  <c:v>0.53333333333333333</c:v>
                </c:pt>
                <c:pt idx="1359">
                  <c:v>0.53340277777777756</c:v>
                </c:pt>
                <c:pt idx="1360">
                  <c:v>0.5334606481481482</c:v>
                </c:pt>
                <c:pt idx="1361">
                  <c:v>0.53353009259259265</c:v>
                </c:pt>
                <c:pt idx="1362">
                  <c:v>0.53359953703703711</c:v>
                </c:pt>
                <c:pt idx="1363">
                  <c:v>0.53365740740740764</c:v>
                </c:pt>
                <c:pt idx="1364">
                  <c:v>0.53372685185185187</c:v>
                </c:pt>
                <c:pt idx="1365">
                  <c:v>0.5337962962962981</c:v>
                </c:pt>
                <c:pt idx="1366">
                  <c:v>0.53386574074074056</c:v>
                </c:pt>
                <c:pt idx="1367">
                  <c:v>0.53392361111111164</c:v>
                </c:pt>
                <c:pt idx="1368">
                  <c:v>0.53399305555555565</c:v>
                </c:pt>
                <c:pt idx="1369">
                  <c:v>0.53406249999999822</c:v>
                </c:pt>
                <c:pt idx="1370">
                  <c:v>0.53412037037037063</c:v>
                </c:pt>
                <c:pt idx="1371">
                  <c:v>0.53418981481481564</c:v>
                </c:pt>
                <c:pt idx="1372">
                  <c:v>0.53425925925925932</c:v>
                </c:pt>
                <c:pt idx="1373">
                  <c:v>0.5343171296296273</c:v>
                </c:pt>
                <c:pt idx="1374">
                  <c:v>0.53438657407407408</c:v>
                </c:pt>
                <c:pt idx="1375">
                  <c:v>0.53445601851851865</c:v>
                </c:pt>
                <c:pt idx="1376">
                  <c:v>0.53452546296296122</c:v>
                </c:pt>
                <c:pt idx="1377">
                  <c:v>0.5345833333333333</c:v>
                </c:pt>
                <c:pt idx="1378">
                  <c:v>0.53465277777777753</c:v>
                </c:pt>
                <c:pt idx="1379">
                  <c:v>0.53472222222222221</c:v>
                </c:pt>
                <c:pt idx="1380">
                  <c:v>0.53478009259259518</c:v>
                </c:pt>
                <c:pt idx="1381">
                  <c:v>0.53484953703703764</c:v>
                </c:pt>
                <c:pt idx="1382">
                  <c:v>0.53491898148148154</c:v>
                </c:pt>
                <c:pt idx="1383">
                  <c:v>0.53497685185185151</c:v>
                </c:pt>
                <c:pt idx="1384">
                  <c:v>0.53504629629629663</c:v>
                </c:pt>
                <c:pt idx="1385">
                  <c:v>0.53511574074073875</c:v>
                </c:pt>
                <c:pt idx="1386">
                  <c:v>0.53518518518518521</c:v>
                </c:pt>
                <c:pt idx="1387">
                  <c:v>0.53524305555555562</c:v>
                </c:pt>
                <c:pt idx="1388">
                  <c:v>0.53531249999999797</c:v>
                </c:pt>
                <c:pt idx="1389">
                  <c:v>0.53538194444444442</c:v>
                </c:pt>
                <c:pt idx="1390">
                  <c:v>0.53545138888888888</c:v>
                </c:pt>
                <c:pt idx="1391">
                  <c:v>0.5355092592592593</c:v>
                </c:pt>
                <c:pt idx="1392">
                  <c:v>0.53557870370370353</c:v>
                </c:pt>
                <c:pt idx="1393">
                  <c:v>0.53564814814814865</c:v>
                </c:pt>
                <c:pt idx="1394">
                  <c:v>0.53570601851852107</c:v>
                </c:pt>
                <c:pt idx="1395">
                  <c:v>0.53577546296296297</c:v>
                </c:pt>
                <c:pt idx="1396">
                  <c:v>0.53584490740740764</c:v>
                </c:pt>
                <c:pt idx="1397">
                  <c:v>0.53590277777777751</c:v>
                </c:pt>
                <c:pt idx="1398">
                  <c:v>0.53597222222222218</c:v>
                </c:pt>
                <c:pt idx="1399">
                  <c:v>0.53604166666666664</c:v>
                </c:pt>
                <c:pt idx="1400">
                  <c:v>0.53611111111111109</c:v>
                </c:pt>
                <c:pt idx="1401">
                  <c:v>0.53616898148148151</c:v>
                </c:pt>
                <c:pt idx="1402">
                  <c:v>0.53623842592592386</c:v>
                </c:pt>
                <c:pt idx="1403">
                  <c:v>0.53630787037037064</c:v>
                </c:pt>
                <c:pt idx="1404">
                  <c:v>0.53637731481481488</c:v>
                </c:pt>
                <c:pt idx="1405">
                  <c:v>0.53643518518518518</c:v>
                </c:pt>
                <c:pt idx="1406">
                  <c:v>0.53650462962962953</c:v>
                </c:pt>
                <c:pt idx="1407">
                  <c:v>0.53657407407407465</c:v>
                </c:pt>
                <c:pt idx="1408">
                  <c:v>0.53663194444444462</c:v>
                </c:pt>
                <c:pt idx="1409">
                  <c:v>0.53670138888888885</c:v>
                </c:pt>
                <c:pt idx="1410">
                  <c:v>0.53677083333333653</c:v>
                </c:pt>
                <c:pt idx="1411">
                  <c:v>0.53684027777777865</c:v>
                </c:pt>
                <c:pt idx="1412">
                  <c:v>0.53689814814814862</c:v>
                </c:pt>
                <c:pt idx="1413">
                  <c:v>0.53696759259259264</c:v>
                </c:pt>
                <c:pt idx="1414">
                  <c:v>0.53703703703703709</c:v>
                </c:pt>
                <c:pt idx="1415">
                  <c:v>0.53709490740740762</c:v>
                </c:pt>
                <c:pt idx="1416">
                  <c:v>0.53716435185184941</c:v>
                </c:pt>
                <c:pt idx="1417">
                  <c:v>0.53723379629629631</c:v>
                </c:pt>
                <c:pt idx="1418">
                  <c:v>0.53730324074073876</c:v>
                </c:pt>
                <c:pt idx="1419">
                  <c:v>0.53736111111111107</c:v>
                </c:pt>
                <c:pt idx="1420">
                  <c:v>0.53743055555555552</c:v>
                </c:pt>
                <c:pt idx="1421">
                  <c:v>0.53749999999999998</c:v>
                </c:pt>
                <c:pt idx="1422">
                  <c:v>0.53755787037037062</c:v>
                </c:pt>
                <c:pt idx="1423">
                  <c:v>0.53762731481481485</c:v>
                </c:pt>
                <c:pt idx="1424">
                  <c:v>0.5376967592592593</c:v>
                </c:pt>
                <c:pt idx="1425">
                  <c:v>0.53776620370370376</c:v>
                </c:pt>
                <c:pt idx="1426">
                  <c:v>0.53782407407407684</c:v>
                </c:pt>
                <c:pt idx="1427">
                  <c:v>0.53789351851852119</c:v>
                </c:pt>
                <c:pt idx="1428">
                  <c:v>0.53796296296295909</c:v>
                </c:pt>
                <c:pt idx="1429">
                  <c:v>0.53802083333333595</c:v>
                </c:pt>
                <c:pt idx="1430">
                  <c:v>0.53809027777777774</c:v>
                </c:pt>
                <c:pt idx="1431">
                  <c:v>0.53815972222222219</c:v>
                </c:pt>
                <c:pt idx="1432">
                  <c:v>0.53821759259259261</c:v>
                </c:pt>
                <c:pt idx="1433">
                  <c:v>0.53828703703703706</c:v>
                </c:pt>
                <c:pt idx="1434">
                  <c:v>0.53835648148148152</c:v>
                </c:pt>
                <c:pt idx="1435">
                  <c:v>0.53842592592592398</c:v>
                </c:pt>
                <c:pt idx="1436">
                  <c:v>0.53848379629629628</c:v>
                </c:pt>
                <c:pt idx="1437">
                  <c:v>0.5385532407407384</c:v>
                </c:pt>
                <c:pt idx="1438">
                  <c:v>0.53862268518518563</c:v>
                </c:pt>
                <c:pt idx="1439">
                  <c:v>0.53869212962962953</c:v>
                </c:pt>
                <c:pt idx="1440">
                  <c:v>0.53874999999999995</c:v>
                </c:pt>
                <c:pt idx="1441">
                  <c:v>0.53881944444444463</c:v>
                </c:pt>
                <c:pt idx="1442">
                  <c:v>0.53888888888888964</c:v>
                </c:pt>
                <c:pt idx="1443">
                  <c:v>0.53894675925925928</c:v>
                </c:pt>
                <c:pt idx="1444">
                  <c:v>0.53901620370370351</c:v>
                </c:pt>
                <c:pt idx="1445">
                  <c:v>0.53908564814814863</c:v>
                </c:pt>
                <c:pt idx="1446">
                  <c:v>0.53914351851852083</c:v>
                </c:pt>
                <c:pt idx="1447">
                  <c:v>0.53921296296295884</c:v>
                </c:pt>
                <c:pt idx="1448">
                  <c:v>0.5392824074074074</c:v>
                </c:pt>
                <c:pt idx="1449">
                  <c:v>0.53935185185185186</c:v>
                </c:pt>
                <c:pt idx="1450">
                  <c:v>0.53940972222222217</c:v>
                </c:pt>
                <c:pt idx="1451">
                  <c:v>0.53947916666666651</c:v>
                </c:pt>
                <c:pt idx="1452">
                  <c:v>0.53954861111111163</c:v>
                </c:pt>
                <c:pt idx="1453">
                  <c:v>0.53961805555555564</c:v>
                </c:pt>
                <c:pt idx="1454">
                  <c:v>0.5396759259259255</c:v>
                </c:pt>
                <c:pt idx="1455">
                  <c:v>0.53974537037037296</c:v>
                </c:pt>
                <c:pt idx="1456">
                  <c:v>0.53981481481481564</c:v>
                </c:pt>
                <c:pt idx="1457">
                  <c:v>0.53987268518518561</c:v>
                </c:pt>
                <c:pt idx="1458">
                  <c:v>0.53994212962962951</c:v>
                </c:pt>
                <c:pt idx="1459">
                  <c:v>0.54001157407407463</c:v>
                </c:pt>
                <c:pt idx="1460">
                  <c:v>0.54008101851852175</c:v>
                </c:pt>
                <c:pt idx="1461">
                  <c:v>0.54013888888888884</c:v>
                </c:pt>
                <c:pt idx="1462">
                  <c:v>0.54020833333333362</c:v>
                </c:pt>
                <c:pt idx="1463">
                  <c:v>0.54027777777777752</c:v>
                </c:pt>
                <c:pt idx="1464">
                  <c:v>0.54033564814814861</c:v>
                </c:pt>
                <c:pt idx="1465">
                  <c:v>0.54040509259259506</c:v>
                </c:pt>
                <c:pt idx="1466">
                  <c:v>0.54047453703703707</c:v>
                </c:pt>
                <c:pt idx="1467">
                  <c:v>0.54053240740740738</c:v>
                </c:pt>
                <c:pt idx="1468">
                  <c:v>0.54060185185185183</c:v>
                </c:pt>
                <c:pt idx="1469">
                  <c:v>0.54067129629629895</c:v>
                </c:pt>
                <c:pt idx="1470">
                  <c:v>0.54074074074074052</c:v>
                </c:pt>
                <c:pt idx="1471">
                  <c:v>0.5408101851851852</c:v>
                </c:pt>
                <c:pt idx="1472">
                  <c:v>0.54086805555555562</c:v>
                </c:pt>
                <c:pt idx="1473">
                  <c:v>0.54093749999999996</c:v>
                </c:pt>
                <c:pt idx="1474">
                  <c:v>0.54100694444444442</c:v>
                </c:pt>
                <c:pt idx="1475">
                  <c:v>0.54106481481481483</c:v>
                </c:pt>
                <c:pt idx="1476">
                  <c:v>0.54113425925925929</c:v>
                </c:pt>
                <c:pt idx="1477">
                  <c:v>0.54120370370370352</c:v>
                </c:pt>
                <c:pt idx="1478">
                  <c:v>0.54126157407407405</c:v>
                </c:pt>
                <c:pt idx="1479">
                  <c:v>0.54133101851852106</c:v>
                </c:pt>
                <c:pt idx="1480">
                  <c:v>0.54140046296296063</c:v>
                </c:pt>
                <c:pt idx="1481">
                  <c:v>0.5414583333333336</c:v>
                </c:pt>
                <c:pt idx="1482">
                  <c:v>0.5415277777777775</c:v>
                </c:pt>
                <c:pt idx="1483">
                  <c:v>0.54159722222222217</c:v>
                </c:pt>
                <c:pt idx="1484">
                  <c:v>0.54166666666666652</c:v>
                </c:pt>
                <c:pt idx="1485">
                  <c:v>0.54173611111111108</c:v>
                </c:pt>
                <c:pt idx="1486">
                  <c:v>0.54179398148148161</c:v>
                </c:pt>
                <c:pt idx="1487">
                  <c:v>0.54186342592592363</c:v>
                </c:pt>
                <c:pt idx="1488">
                  <c:v>0.54193287037037063</c:v>
                </c:pt>
                <c:pt idx="1489">
                  <c:v>0.5419907407407405</c:v>
                </c:pt>
                <c:pt idx="1490">
                  <c:v>0.54206018518518517</c:v>
                </c:pt>
                <c:pt idx="1491">
                  <c:v>0.54212962962962963</c:v>
                </c:pt>
                <c:pt idx="1492">
                  <c:v>0.54218749999999949</c:v>
                </c:pt>
                <c:pt idx="1493">
                  <c:v>0.54225694444444439</c:v>
                </c:pt>
                <c:pt idx="1494">
                  <c:v>0.54232638888888851</c:v>
                </c:pt>
                <c:pt idx="1495">
                  <c:v>0.54239583333333596</c:v>
                </c:pt>
                <c:pt idx="1496">
                  <c:v>0.54245370370370349</c:v>
                </c:pt>
                <c:pt idx="1497">
                  <c:v>0.54252314814814817</c:v>
                </c:pt>
                <c:pt idx="1498">
                  <c:v>0.54259259259259263</c:v>
                </c:pt>
                <c:pt idx="1499">
                  <c:v>0.54265046296296249</c:v>
                </c:pt>
                <c:pt idx="1500">
                  <c:v>0.54271990740740761</c:v>
                </c:pt>
                <c:pt idx="1501">
                  <c:v>0.54278935185185151</c:v>
                </c:pt>
                <c:pt idx="1502">
                  <c:v>0.5428472222222227</c:v>
                </c:pt>
                <c:pt idx="1503">
                  <c:v>0.54291666666666649</c:v>
                </c:pt>
                <c:pt idx="1504">
                  <c:v>0.54298611111111106</c:v>
                </c:pt>
                <c:pt idx="1505">
                  <c:v>0.54305555555555562</c:v>
                </c:pt>
                <c:pt idx="1506">
                  <c:v>0.54311342592592327</c:v>
                </c:pt>
                <c:pt idx="1507">
                  <c:v>0.54318287037037061</c:v>
                </c:pt>
                <c:pt idx="1508">
                  <c:v>0.54325231481481451</c:v>
                </c:pt>
                <c:pt idx="1509">
                  <c:v>0.5433217592592593</c:v>
                </c:pt>
                <c:pt idx="1510">
                  <c:v>0.5433796296296296</c:v>
                </c:pt>
                <c:pt idx="1511">
                  <c:v>0.54344907407407683</c:v>
                </c:pt>
                <c:pt idx="1512">
                  <c:v>0.54351851851851862</c:v>
                </c:pt>
                <c:pt idx="1513">
                  <c:v>0.54357638888888848</c:v>
                </c:pt>
                <c:pt idx="1514">
                  <c:v>0.54364583333333727</c:v>
                </c:pt>
                <c:pt idx="1515">
                  <c:v>0.54371527777777773</c:v>
                </c:pt>
                <c:pt idx="1516">
                  <c:v>0.54377314814814814</c:v>
                </c:pt>
                <c:pt idx="1517">
                  <c:v>0.54384259259259482</c:v>
                </c:pt>
                <c:pt idx="1518">
                  <c:v>0.5439120370370365</c:v>
                </c:pt>
                <c:pt idx="1519">
                  <c:v>0.54398148148148162</c:v>
                </c:pt>
                <c:pt idx="1520">
                  <c:v>0.54403935185185159</c:v>
                </c:pt>
                <c:pt idx="1521">
                  <c:v>0.5441087962962966</c:v>
                </c:pt>
                <c:pt idx="1522">
                  <c:v>0.5441782407407405</c:v>
                </c:pt>
                <c:pt idx="1523">
                  <c:v>0.54423611111111059</c:v>
                </c:pt>
                <c:pt idx="1524">
                  <c:v>0.5443055555555556</c:v>
                </c:pt>
                <c:pt idx="1525">
                  <c:v>0.5443749999999995</c:v>
                </c:pt>
                <c:pt idx="1526">
                  <c:v>0.54443287037037069</c:v>
                </c:pt>
                <c:pt idx="1527">
                  <c:v>0.54450231481481459</c:v>
                </c:pt>
                <c:pt idx="1528">
                  <c:v>0.54457175925925927</c:v>
                </c:pt>
                <c:pt idx="1529">
                  <c:v>0.54464120370370628</c:v>
                </c:pt>
                <c:pt idx="1530">
                  <c:v>0.54469907407407814</c:v>
                </c:pt>
                <c:pt idx="1531">
                  <c:v>0.54476851851852082</c:v>
                </c:pt>
                <c:pt idx="1532">
                  <c:v>0.54483796296296028</c:v>
                </c:pt>
                <c:pt idx="1533">
                  <c:v>0.54490740740740762</c:v>
                </c:pt>
                <c:pt idx="1534">
                  <c:v>0.54496527777777781</c:v>
                </c:pt>
                <c:pt idx="1535">
                  <c:v>0.54503472222222216</c:v>
                </c:pt>
                <c:pt idx="1536">
                  <c:v>0.5451041666666665</c:v>
                </c:pt>
                <c:pt idx="1537">
                  <c:v>0.54516203703703658</c:v>
                </c:pt>
                <c:pt idx="1538">
                  <c:v>0.54523148148148171</c:v>
                </c:pt>
                <c:pt idx="1539">
                  <c:v>0.54530092592592327</c:v>
                </c:pt>
                <c:pt idx="1540">
                  <c:v>0.54535879629629669</c:v>
                </c:pt>
                <c:pt idx="1541">
                  <c:v>0.54542824074074059</c:v>
                </c:pt>
                <c:pt idx="1542">
                  <c:v>0.54549768518518515</c:v>
                </c:pt>
                <c:pt idx="1543">
                  <c:v>0.54556712962962728</c:v>
                </c:pt>
                <c:pt idx="1544">
                  <c:v>0.54562500000000225</c:v>
                </c:pt>
                <c:pt idx="1545">
                  <c:v>0.54569444444444681</c:v>
                </c:pt>
                <c:pt idx="1546">
                  <c:v>0.54576388888888883</c:v>
                </c:pt>
                <c:pt idx="1547">
                  <c:v>0.54582175925925924</c:v>
                </c:pt>
                <c:pt idx="1548">
                  <c:v>0.54589120370370592</c:v>
                </c:pt>
                <c:pt idx="1549">
                  <c:v>0.54596064814814815</c:v>
                </c:pt>
                <c:pt idx="1550">
                  <c:v>0.54603009259259483</c:v>
                </c:pt>
                <c:pt idx="1551">
                  <c:v>0.54608796296296036</c:v>
                </c:pt>
                <c:pt idx="1552">
                  <c:v>0.5461574074074077</c:v>
                </c:pt>
                <c:pt idx="1553">
                  <c:v>0.54622685185185149</c:v>
                </c:pt>
                <c:pt idx="1554">
                  <c:v>0.54628472222222157</c:v>
                </c:pt>
                <c:pt idx="1555">
                  <c:v>0.54635416666666659</c:v>
                </c:pt>
                <c:pt idx="1556">
                  <c:v>0.54642361111111104</c:v>
                </c:pt>
                <c:pt idx="1557">
                  <c:v>0.54649305555555561</c:v>
                </c:pt>
                <c:pt idx="1558">
                  <c:v>0.54655092592592325</c:v>
                </c:pt>
                <c:pt idx="1559">
                  <c:v>0.54662037037037281</c:v>
                </c:pt>
                <c:pt idx="1560">
                  <c:v>0.54668981481481704</c:v>
                </c:pt>
                <c:pt idx="1561">
                  <c:v>0.54674768518518724</c:v>
                </c:pt>
                <c:pt idx="1562">
                  <c:v>0.54681712962962958</c:v>
                </c:pt>
                <c:pt idx="1563">
                  <c:v>0.54688657407407404</c:v>
                </c:pt>
                <c:pt idx="1564">
                  <c:v>0.54694444444444645</c:v>
                </c:pt>
                <c:pt idx="1565">
                  <c:v>0.54701388888888891</c:v>
                </c:pt>
                <c:pt idx="1566">
                  <c:v>0.5470833333333337</c:v>
                </c:pt>
                <c:pt idx="1567">
                  <c:v>0.54715277777777749</c:v>
                </c:pt>
                <c:pt idx="1568">
                  <c:v>0.54721064814814813</c:v>
                </c:pt>
                <c:pt idx="1569">
                  <c:v>0.54728009259259491</c:v>
                </c:pt>
                <c:pt idx="1570">
                  <c:v>0.54734953703703704</c:v>
                </c:pt>
                <c:pt idx="1571">
                  <c:v>0.54741898148148149</c:v>
                </c:pt>
                <c:pt idx="1572">
                  <c:v>0.54747685185185158</c:v>
                </c:pt>
                <c:pt idx="1573">
                  <c:v>0.5475462962962967</c:v>
                </c:pt>
                <c:pt idx="1574">
                  <c:v>0.54761574074074049</c:v>
                </c:pt>
                <c:pt idx="1575">
                  <c:v>0.54767361111111312</c:v>
                </c:pt>
                <c:pt idx="1576">
                  <c:v>0.54774305555555791</c:v>
                </c:pt>
                <c:pt idx="1577">
                  <c:v>0.54781249999999959</c:v>
                </c:pt>
                <c:pt idx="1578">
                  <c:v>0.5478819444444446</c:v>
                </c:pt>
                <c:pt idx="1579">
                  <c:v>0.54793981481481679</c:v>
                </c:pt>
                <c:pt idx="1580">
                  <c:v>0.54800925925925925</c:v>
                </c:pt>
                <c:pt idx="1581">
                  <c:v>0.54807870370370371</c:v>
                </c:pt>
                <c:pt idx="1582">
                  <c:v>0.54813657407407412</c:v>
                </c:pt>
                <c:pt idx="1583">
                  <c:v>0.5482060185185208</c:v>
                </c:pt>
                <c:pt idx="1584">
                  <c:v>0.54827546296296259</c:v>
                </c:pt>
                <c:pt idx="1585">
                  <c:v>0.5483449074074076</c:v>
                </c:pt>
                <c:pt idx="1586">
                  <c:v>0.54840277777777757</c:v>
                </c:pt>
                <c:pt idx="1587">
                  <c:v>0.54847222222222158</c:v>
                </c:pt>
                <c:pt idx="1588">
                  <c:v>0.54854166666666671</c:v>
                </c:pt>
                <c:pt idx="1589">
                  <c:v>0.54859953703703701</c:v>
                </c:pt>
                <c:pt idx="1590">
                  <c:v>0.54866898148148169</c:v>
                </c:pt>
                <c:pt idx="1591">
                  <c:v>0.54873842592592559</c:v>
                </c:pt>
                <c:pt idx="1592">
                  <c:v>0.54880787037037271</c:v>
                </c:pt>
                <c:pt idx="1593">
                  <c:v>0.54886574074074057</c:v>
                </c:pt>
                <c:pt idx="1594">
                  <c:v>0.54893518518518525</c:v>
                </c:pt>
                <c:pt idx="1595">
                  <c:v>0.5490046296296297</c:v>
                </c:pt>
                <c:pt idx="1596">
                  <c:v>0.54906249999999956</c:v>
                </c:pt>
                <c:pt idx="1597">
                  <c:v>0.54913194444444469</c:v>
                </c:pt>
                <c:pt idx="1598">
                  <c:v>0.54920138888888892</c:v>
                </c:pt>
                <c:pt idx="1599">
                  <c:v>0.54925925925925922</c:v>
                </c:pt>
                <c:pt idx="1600">
                  <c:v>0.54932870370370368</c:v>
                </c:pt>
                <c:pt idx="1601">
                  <c:v>0.54939814814814814</c:v>
                </c:pt>
                <c:pt idx="1602">
                  <c:v>0.5494675925925927</c:v>
                </c:pt>
                <c:pt idx="1603">
                  <c:v>0.54952546296296256</c:v>
                </c:pt>
                <c:pt idx="1604">
                  <c:v>0.54959490740740768</c:v>
                </c:pt>
                <c:pt idx="1605">
                  <c:v>0.54966435185185158</c:v>
                </c:pt>
                <c:pt idx="1606">
                  <c:v>0.54972222222222222</c:v>
                </c:pt>
                <c:pt idx="1607">
                  <c:v>0.54979166666666857</c:v>
                </c:pt>
                <c:pt idx="1608">
                  <c:v>0.54986111111111113</c:v>
                </c:pt>
                <c:pt idx="1609">
                  <c:v>0.5499305555555557</c:v>
                </c:pt>
                <c:pt idx="1610">
                  <c:v>0.54998842592592556</c:v>
                </c:pt>
                <c:pt idx="1611">
                  <c:v>0.55005787037037235</c:v>
                </c:pt>
                <c:pt idx="1612">
                  <c:v>0.55012731481481481</c:v>
                </c:pt>
                <c:pt idx="1613">
                  <c:v>0.55018518518518522</c:v>
                </c:pt>
                <c:pt idx="1614">
                  <c:v>0.55025462962962968</c:v>
                </c:pt>
                <c:pt idx="1615">
                  <c:v>0.55032407407407613</c:v>
                </c:pt>
                <c:pt idx="1616">
                  <c:v>0.55039351851852092</c:v>
                </c:pt>
                <c:pt idx="1617">
                  <c:v>0.55045138888888889</c:v>
                </c:pt>
                <c:pt idx="1618">
                  <c:v>0.55052083333333535</c:v>
                </c:pt>
                <c:pt idx="1619">
                  <c:v>0.5505902777777778</c:v>
                </c:pt>
                <c:pt idx="1620">
                  <c:v>0.55065972222222215</c:v>
                </c:pt>
                <c:pt idx="1621">
                  <c:v>0.55071759259259456</c:v>
                </c:pt>
                <c:pt idx="1622">
                  <c:v>0.55078703703703702</c:v>
                </c:pt>
                <c:pt idx="1623">
                  <c:v>0.5508564814814817</c:v>
                </c:pt>
                <c:pt idx="1624">
                  <c:v>0.55091435185185156</c:v>
                </c:pt>
                <c:pt idx="1625">
                  <c:v>0.55098379629629635</c:v>
                </c:pt>
                <c:pt idx="1626">
                  <c:v>0.55105324074074058</c:v>
                </c:pt>
                <c:pt idx="1627">
                  <c:v>0.5511226851851857</c:v>
                </c:pt>
                <c:pt idx="1628">
                  <c:v>0.55118055555555567</c:v>
                </c:pt>
                <c:pt idx="1629">
                  <c:v>0.55125000000000002</c:v>
                </c:pt>
                <c:pt idx="1630">
                  <c:v>0.5513194444444447</c:v>
                </c:pt>
                <c:pt idx="1631">
                  <c:v>0.55137731481481478</c:v>
                </c:pt>
                <c:pt idx="1632">
                  <c:v>0.55144675925925857</c:v>
                </c:pt>
                <c:pt idx="1633">
                  <c:v>0.55151620370370358</c:v>
                </c:pt>
                <c:pt idx="1634">
                  <c:v>0.55157407407407588</c:v>
                </c:pt>
                <c:pt idx="1635">
                  <c:v>0.55164351851852256</c:v>
                </c:pt>
                <c:pt idx="1636">
                  <c:v>0.55171296296295991</c:v>
                </c:pt>
                <c:pt idx="1637">
                  <c:v>0.55177083333333665</c:v>
                </c:pt>
                <c:pt idx="1638">
                  <c:v>0.55184027777777955</c:v>
                </c:pt>
                <c:pt idx="1639">
                  <c:v>0.55190972222222223</c:v>
                </c:pt>
                <c:pt idx="1640">
                  <c:v>0.55197916666666669</c:v>
                </c:pt>
                <c:pt idx="1641">
                  <c:v>0.55204861111111336</c:v>
                </c:pt>
                <c:pt idx="1642">
                  <c:v>0.55210648148148145</c:v>
                </c:pt>
                <c:pt idx="1643">
                  <c:v>0.55217592592592557</c:v>
                </c:pt>
                <c:pt idx="1644">
                  <c:v>0.5522453703703728</c:v>
                </c:pt>
                <c:pt idx="1645">
                  <c:v>0.552303240740739</c:v>
                </c:pt>
                <c:pt idx="1646">
                  <c:v>0.55237268518518523</c:v>
                </c:pt>
                <c:pt idx="1647">
                  <c:v>0.55244212962962957</c:v>
                </c:pt>
                <c:pt idx="1648">
                  <c:v>0.55249999999999999</c:v>
                </c:pt>
                <c:pt idx="1649">
                  <c:v>0.55256944444444445</c:v>
                </c:pt>
                <c:pt idx="1650">
                  <c:v>0.5526388888888909</c:v>
                </c:pt>
                <c:pt idx="1651">
                  <c:v>0.5527083333333358</c:v>
                </c:pt>
                <c:pt idx="1652">
                  <c:v>0.55276620370370366</c:v>
                </c:pt>
                <c:pt idx="1653">
                  <c:v>0.55283564814815012</c:v>
                </c:pt>
                <c:pt idx="1654">
                  <c:v>0.55290509259259657</c:v>
                </c:pt>
                <c:pt idx="1655">
                  <c:v>0.55297453703703703</c:v>
                </c:pt>
                <c:pt idx="1656">
                  <c:v>0.55303240740740744</c:v>
                </c:pt>
                <c:pt idx="1657">
                  <c:v>0.5531018518518519</c:v>
                </c:pt>
                <c:pt idx="1658">
                  <c:v>0.55317129629629846</c:v>
                </c:pt>
                <c:pt idx="1659">
                  <c:v>0.55322916666666666</c:v>
                </c:pt>
                <c:pt idx="1660">
                  <c:v>0.55329861111111311</c:v>
                </c:pt>
                <c:pt idx="1661">
                  <c:v>0.55336805555555568</c:v>
                </c:pt>
                <c:pt idx="1662">
                  <c:v>0.55343749999999958</c:v>
                </c:pt>
                <c:pt idx="1663">
                  <c:v>0.55349537037037211</c:v>
                </c:pt>
                <c:pt idx="1664">
                  <c:v>0.55356481481481479</c:v>
                </c:pt>
                <c:pt idx="1665">
                  <c:v>0.55363425925925924</c:v>
                </c:pt>
                <c:pt idx="1666">
                  <c:v>0.55369212962962966</c:v>
                </c:pt>
                <c:pt idx="1667">
                  <c:v>0.55376157407407611</c:v>
                </c:pt>
                <c:pt idx="1668">
                  <c:v>0.55383101851852257</c:v>
                </c:pt>
                <c:pt idx="1669">
                  <c:v>0.55388888888888965</c:v>
                </c:pt>
                <c:pt idx="1670">
                  <c:v>0.55395833333333511</c:v>
                </c:pt>
                <c:pt idx="1671">
                  <c:v>0.55402777777777779</c:v>
                </c:pt>
                <c:pt idx="1672">
                  <c:v>0.55409722222222224</c:v>
                </c:pt>
                <c:pt idx="1673">
                  <c:v>0.55415509259259599</c:v>
                </c:pt>
                <c:pt idx="1674">
                  <c:v>0.554224537037037</c:v>
                </c:pt>
                <c:pt idx="1675">
                  <c:v>0.55429398148148168</c:v>
                </c:pt>
                <c:pt idx="1676">
                  <c:v>0.55436342592592325</c:v>
                </c:pt>
                <c:pt idx="1677">
                  <c:v>0.5544328703703707</c:v>
                </c:pt>
                <c:pt idx="1678">
                  <c:v>0.55450231481481449</c:v>
                </c:pt>
                <c:pt idx="1679">
                  <c:v>0.55456018518518457</c:v>
                </c:pt>
                <c:pt idx="1680">
                  <c:v>0.55462962962963192</c:v>
                </c:pt>
                <c:pt idx="1681">
                  <c:v>0.55469907407407815</c:v>
                </c:pt>
                <c:pt idx="1682">
                  <c:v>0.55475694444444468</c:v>
                </c:pt>
                <c:pt idx="1683">
                  <c:v>0.55482638888888891</c:v>
                </c:pt>
                <c:pt idx="1684">
                  <c:v>0.55489583333333736</c:v>
                </c:pt>
                <c:pt idx="1685">
                  <c:v>0.55496527777777771</c:v>
                </c:pt>
                <c:pt idx="1686">
                  <c:v>0.55503472222222217</c:v>
                </c:pt>
                <c:pt idx="1687">
                  <c:v>0.55509259259259491</c:v>
                </c:pt>
                <c:pt idx="1688">
                  <c:v>0.55516203703703659</c:v>
                </c:pt>
                <c:pt idx="1689">
                  <c:v>0.5552314814814816</c:v>
                </c:pt>
                <c:pt idx="1690">
                  <c:v>0.55530092592592351</c:v>
                </c:pt>
                <c:pt idx="1691">
                  <c:v>0.55537037037037063</c:v>
                </c:pt>
                <c:pt idx="1692">
                  <c:v>0.55542824074074049</c:v>
                </c:pt>
                <c:pt idx="1693">
                  <c:v>0.55549768518518561</c:v>
                </c:pt>
                <c:pt idx="1694">
                  <c:v>0.55556712962962729</c:v>
                </c:pt>
                <c:pt idx="1695">
                  <c:v>0.55563657407407463</c:v>
                </c:pt>
                <c:pt idx="1696">
                  <c:v>0.55569444444444671</c:v>
                </c:pt>
                <c:pt idx="1697">
                  <c:v>0.55576388888888884</c:v>
                </c:pt>
                <c:pt idx="1698">
                  <c:v>0.55583333333333362</c:v>
                </c:pt>
                <c:pt idx="1699">
                  <c:v>0.55590277777777752</c:v>
                </c:pt>
                <c:pt idx="1700">
                  <c:v>0.55596064814814861</c:v>
                </c:pt>
                <c:pt idx="1701">
                  <c:v>0.55603009259259506</c:v>
                </c:pt>
                <c:pt idx="1702">
                  <c:v>0.55609953703703763</c:v>
                </c:pt>
                <c:pt idx="1703">
                  <c:v>0.55616898148148153</c:v>
                </c:pt>
                <c:pt idx="1704">
                  <c:v>0.55623842592592398</c:v>
                </c:pt>
                <c:pt idx="1705">
                  <c:v>0.55630787037037221</c:v>
                </c:pt>
                <c:pt idx="1706">
                  <c:v>0.55637731481481478</c:v>
                </c:pt>
                <c:pt idx="1707">
                  <c:v>0.5564351851851852</c:v>
                </c:pt>
                <c:pt idx="1708">
                  <c:v>0.55650462962962954</c:v>
                </c:pt>
                <c:pt idx="1709">
                  <c:v>0.55657407407407578</c:v>
                </c:pt>
                <c:pt idx="1710">
                  <c:v>0.55664351851852234</c:v>
                </c:pt>
                <c:pt idx="1711">
                  <c:v>0.55671296296296002</c:v>
                </c:pt>
                <c:pt idx="1712">
                  <c:v>0.5567824074074077</c:v>
                </c:pt>
                <c:pt idx="1713">
                  <c:v>0.55684027777777978</c:v>
                </c:pt>
                <c:pt idx="1714">
                  <c:v>0.55690972222222224</c:v>
                </c:pt>
                <c:pt idx="1715">
                  <c:v>0.55697916666666669</c:v>
                </c:pt>
                <c:pt idx="1716">
                  <c:v>0.55703703703703711</c:v>
                </c:pt>
                <c:pt idx="1717">
                  <c:v>0.55710648148148145</c:v>
                </c:pt>
                <c:pt idx="1718">
                  <c:v>0.55717592592592557</c:v>
                </c:pt>
                <c:pt idx="1719">
                  <c:v>0.55724537037037281</c:v>
                </c:pt>
                <c:pt idx="1720">
                  <c:v>0.55730324074074056</c:v>
                </c:pt>
                <c:pt idx="1721">
                  <c:v>0.55737268518518512</c:v>
                </c:pt>
                <c:pt idx="1722">
                  <c:v>0.55744212962962958</c:v>
                </c:pt>
                <c:pt idx="1723">
                  <c:v>0.55751157407407403</c:v>
                </c:pt>
                <c:pt idx="1724">
                  <c:v>0.55758101851852082</c:v>
                </c:pt>
                <c:pt idx="1725">
                  <c:v>0.5576388888888909</c:v>
                </c:pt>
                <c:pt idx="1726">
                  <c:v>0.5577083333333358</c:v>
                </c:pt>
                <c:pt idx="1727">
                  <c:v>0.55777777777777782</c:v>
                </c:pt>
                <c:pt idx="1728">
                  <c:v>0.55784722222222261</c:v>
                </c:pt>
                <c:pt idx="1729">
                  <c:v>0.55791666666666651</c:v>
                </c:pt>
                <c:pt idx="1730">
                  <c:v>0.55797453703703703</c:v>
                </c:pt>
                <c:pt idx="1731">
                  <c:v>0.5580439814814816</c:v>
                </c:pt>
                <c:pt idx="1732">
                  <c:v>0.5581134259259235</c:v>
                </c:pt>
                <c:pt idx="1733">
                  <c:v>0.55818287037037062</c:v>
                </c:pt>
                <c:pt idx="1734">
                  <c:v>0.55825231481481452</c:v>
                </c:pt>
                <c:pt idx="1735">
                  <c:v>0.5583217592592592</c:v>
                </c:pt>
                <c:pt idx="1736">
                  <c:v>0.55837962962962961</c:v>
                </c:pt>
                <c:pt idx="1737">
                  <c:v>0.55844907407407685</c:v>
                </c:pt>
                <c:pt idx="1738">
                  <c:v>0.55851851851851864</c:v>
                </c:pt>
                <c:pt idx="1739">
                  <c:v>0.55858796296295909</c:v>
                </c:pt>
                <c:pt idx="1740">
                  <c:v>0.55864583333333795</c:v>
                </c:pt>
                <c:pt idx="1741">
                  <c:v>0.55871527777777785</c:v>
                </c:pt>
                <c:pt idx="1742">
                  <c:v>0.5587847222222222</c:v>
                </c:pt>
                <c:pt idx="1743">
                  <c:v>0.55884259259259506</c:v>
                </c:pt>
                <c:pt idx="1744">
                  <c:v>0.55891203703703707</c:v>
                </c:pt>
                <c:pt idx="1745">
                  <c:v>0.55898148148148163</c:v>
                </c:pt>
                <c:pt idx="1746">
                  <c:v>0.55905092592592387</c:v>
                </c:pt>
                <c:pt idx="1747">
                  <c:v>0.5591203703703721</c:v>
                </c:pt>
                <c:pt idx="1748">
                  <c:v>0.55917824074074052</c:v>
                </c:pt>
                <c:pt idx="1749">
                  <c:v>0.55924768518518564</c:v>
                </c:pt>
                <c:pt idx="1750">
                  <c:v>0.55931712962962765</c:v>
                </c:pt>
                <c:pt idx="1751">
                  <c:v>0.55937500000000062</c:v>
                </c:pt>
                <c:pt idx="1752">
                  <c:v>0.55944444444444463</c:v>
                </c:pt>
                <c:pt idx="1753">
                  <c:v>0.55951388888888887</c:v>
                </c:pt>
                <c:pt idx="1754">
                  <c:v>0.55957175925925928</c:v>
                </c:pt>
                <c:pt idx="1755">
                  <c:v>0.5596412037037064</c:v>
                </c:pt>
                <c:pt idx="1756">
                  <c:v>0.55971064814814864</c:v>
                </c:pt>
                <c:pt idx="1757">
                  <c:v>0.55978009259259576</c:v>
                </c:pt>
                <c:pt idx="1758">
                  <c:v>0.55984953703703877</c:v>
                </c:pt>
                <c:pt idx="1759">
                  <c:v>0.55990740740740763</c:v>
                </c:pt>
                <c:pt idx="1760">
                  <c:v>0.55997685185185186</c:v>
                </c:pt>
                <c:pt idx="1761">
                  <c:v>0.56004629629629665</c:v>
                </c:pt>
                <c:pt idx="1762">
                  <c:v>0.56010416666666651</c:v>
                </c:pt>
                <c:pt idx="1763">
                  <c:v>0.56017361111111164</c:v>
                </c:pt>
                <c:pt idx="1764">
                  <c:v>0.56024305555555565</c:v>
                </c:pt>
                <c:pt idx="1765">
                  <c:v>0.56031249999999821</c:v>
                </c:pt>
                <c:pt idx="1766">
                  <c:v>0.56038194444444445</c:v>
                </c:pt>
                <c:pt idx="1767">
                  <c:v>0.5604513888888889</c:v>
                </c:pt>
                <c:pt idx="1768">
                  <c:v>0.56050925925925921</c:v>
                </c:pt>
                <c:pt idx="1769">
                  <c:v>0.56059027777777781</c:v>
                </c:pt>
                <c:pt idx="1770">
                  <c:v>0.56064814814815012</c:v>
                </c:pt>
                <c:pt idx="1771">
                  <c:v>0.56071759259259468</c:v>
                </c:pt>
                <c:pt idx="1772">
                  <c:v>0.56078703703703703</c:v>
                </c:pt>
                <c:pt idx="1773">
                  <c:v>0.56085648148148171</c:v>
                </c:pt>
                <c:pt idx="1774">
                  <c:v>0.56092592592592549</c:v>
                </c:pt>
                <c:pt idx="1775">
                  <c:v>0.56099537037037295</c:v>
                </c:pt>
                <c:pt idx="1776">
                  <c:v>0.56105324074074059</c:v>
                </c:pt>
                <c:pt idx="1777">
                  <c:v>0.56112268518518515</c:v>
                </c:pt>
                <c:pt idx="1778">
                  <c:v>0.5611921296296295</c:v>
                </c:pt>
                <c:pt idx="1779">
                  <c:v>0.56126157407407462</c:v>
                </c:pt>
                <c:pt idx="1780">
                  <c:v>0.56133101851852119</c:v>
                </c:pt>
                <c:pt idx="1781">
                  <c:v>0.56140046296296098</c:v>
                </c:pt>
                <c:pt idx="1782">
                  <c:v>0.56145833333333361</c:v>
                </c:pt>
                <c:pt idx="1783">
                  <c:v>0.56152777777777751</c:v>
                </c:pt>
                <c:pt idx="1784">
                  <c:v>0.56159722222222219</c:v>
                </c:pt>
                <c:pt idx="1785">
                  <c:v>0.56165509259259661</c:v>
                </c:pt>
                <c:pt idx="1786">
                  <c:v>0.56172453703703762</c:v>
                </c:pt>
                <c:pt idx="1787">
                  <c:v>0.56179398148148163</c:v>
                </c:pt>
                <c:pt idx="1788">
                  <c:v>0.56186342592592398</c:v>
                </c:pt>
                <c:pt idx="1789">
                  <c:v>0.56193287037037065</c:v>
                </c:pt>
                <c:pt idx="1790">
                  <c:v>0.56199074074074051</c:v>
                </c:pt>
                <c:pt idx="1791">
                  <c:v>0.56206018518518519</c:v>
                </c:pt>
                <c:pt idx="1792">
                  <c:v>0.56212962962962965</c:v>
                </c:pt>
                <c:pt idx="1793">
                  <c:v>0.56219907407407765</c:v>
                </c:pt>
                <c:pt idx="1794">
                  <c:v>0.56225694444444441</c:v>
                </c:pt>
                <c:pt idx="1795">
                  <c:v>0.56232638888888886</c:v>
                </c:pt>
                <c:pt idx="1796">
                  <c:v>0.56239583333333665</c:v>
                </c:pt>
                <c:pt idx="1797">
                  <c:v>0.56246527777777777</c:v>
                </c:pt>
                <c:pt idx="1798">
                  <c:v>0.56252314814814819</c:v>
                </c:pt>
                <c:pt idx="1799">
                  <c:v>0.56259259259259264</c:v>
                </c:pt>
                <c:pt idx="1800">
                  <c:v>0.5626620370370371</c:v>
                </c:pt>
                <c:pt idx="1801">
                  <c:v>0.56271990740740763</c:v>
                </c:pt>
                <c:pt idx="1802">
                  <c:v>0.56278935185185186</c:v>
                </c:pt>
                <c:pt idx="1803">
                  <c:v>0.56285879629629665</c:v>
                </c:pt>
                <c:pt idx="1804">
                  <c:v>0.56292824074074077</c:v>
                </c:pt>
                <c:pt idx="1805">
                  <c:v>0.56299768518518711</c:v>
                </c:pt>
                <c:pt idx="1806">
                  <c:v>0.56305555555555564</c:v>
                </c:pt>
                <c:pt idx="1807">
                  <c:v>0.56312499999999999</c:v>
                </c:pt>
                <c:pt idx="1808">
                  <c:v>0.56319444444444622</c:v>
                </c:pt>
                <c:pt idx="1809">
                  <c:v>0.56325231481481486</c:v>
                </c:pt>
                <c:pt idx="1810">
                  <c:v>0.56332175925925931</c:v>
                </c:pt>
                <c:pt idx="1811">
                  <c:v>0.56339120370370555</c:v>
                </c:pt>
                <c:pt idx="1812">
                  <c:v>0.56344907407407685</c:v>
                </c:pt>
                <c:pt idx="1813">
                  <c:v>0.56351851851851864</c:v>
                </c:pt>
                <c:pt idx="1814">
                  <c:v>0.5635879629629591</c:v>
                </c:pt>
                <c:pt idx="1815">
                  <c:v>0.56364583333333784</c:v>
                </c:pt>
                <c:pt idx="1816">
                  <c:v>0.56371527777777775</c:v>
                </c:pt>
                <c:pt idx="1817">
                  <c:v>0.5637847222222222</c:v>
                </c:pt>
                <c:pt idx="1818">
                  <c:v>0.56385416666666666</c:v>
                </c:pt>
                <c:pt idx="1819">
                  <c:v>0.56391203703703707</c:v>
                </c:pt>
                <c:pt idx="1820">
                  <c:v>0.56398148148148164</c:v>
                </c:pt>
                <c:pt idx="1821">
                  <c:v>0.56405092592592398</c:v>
                </c:pt>
                <c:pt idx="1822">
                  <c:v>0.56412037037037221</c:v>
                </c:pt>
                <c:pt idx="1823">
                  <c:v>0.56417824074074052</c:v>
                </c:pt>
                <c:pt idx="1824">
                  <c:v>0.56424768518518564</c:v>
                </c:pt>
                <c:pt idx="1825">
                  <c:v>0.56431712962962777</c:v>
                </c:pt>
                <c:pt idx="1826">
                  <c:v>0.56437499999999996</c:v>
                </c:pt>
                <c:pt idx="1827">
                  <c:v>0.56444444444444464</c:v>
                </c:pt>
                <c:pt idx="1828">
                  <c:v>0.56451388888888887</c:v>
                </c:pt>
                <c:pt idx="1829">
                  <c:v>0.56458333333333333</c:v>
                </c:pt>
                <c:pt idx="1830">
                  <c:v>0.56464120370370641</c:v>
                </c:pt>
                <c:pt idx="1831">
                  <c:v>0.56471064814814864</c:v>
                </c:pt>
                <c:pt idx="1832">
                  <c:v>0.56478009259259576</c:v>
                </c:pt>
                <c:pt idx="1833">
                  <c:v>0.56483796296296063</c:v>
                </c:pt>
                <c:pt idx="1834">
                  <c:v>0.56490740740740764</c:v>
                </c:pt>
                <c:pt idx="1835">
                  <c:v>0.56497685185185187</c:v>
                </c:pt>
                <c:pt idx="1836">
                  <c:v>0.56503472222222217</c:v>
                </c:pt>
                <c:pt idx="1837">
                  <c:v>0.56509259259259492</c:v>
                </c:pt>
                <c:pt idx="1838">
                  <c:v>0.56516203703703649</c:v>
                </c:pt>
                <c:pt idx="1839">
                  <c:v>0.56523148148148161</c:v>
                </c:pt>
                <c:pt idx="1840">
                  <c:v>0.56528935185185158</c:v>
                </c:pt>
                <c:pt idx="1841">
                  <c:v>0.5653587962962966</c:v>
                </c:pt>
                <c:pt idx="1842">
                  <c:v>0.5654282407407405</c:v>
                </c:pt>
                <c:pt idx="1843">
                  <c:v>0.56549768518518562</c:v>
                </c:pt>
                <c:pt idx="1844">
                  <c:v>0.5655671296296273</c:v>
                </c:pt>
                <c:pt idx="1845">
                  <c:v>0.56567129629629953</c:v>
                </c:pt>
                <c:pt idx="1846">
                  <c:v>0.56574074074074077</c:v>
                </c:pt>
                <c:pt idx="1847">
                  <c:v>0.56581018518518522</c:v>
                </c:pt>
                <c:pt idx="1848">
                  <c:v>0.56587962962963156</c:v>
                </c:pt>
                <c:pt idx="1849">
                  <c:v>0.56594907407407813</c:v>
                </c:pt>
                <c:pt idx="1850">
                  <c:v>0.56600694444444444</c:v>
                </c:pt>
                <c:pt idx="1851">
                  <c:v>0.56607638888888889</c:v>
                </c:pt>
                <c:pt idx="1852">
                  <c:v>0.56614583333333734</c:v>
                </c:pt>
                <c:pt idx="1853">
                  <c:v>0.5662152777777778</c:v>
                </c:pt>
                <c:pt idx="1854">
                  <c:v>0.56628472222222226</c:v>
                </c:pt>
                <c:pt idx="1855">
                  <c:v>0.56635416666666649</c:v>
                </c:pt>
                <c:pt idx="1856">
                  <c:v>0.56642361111111161</c:v>
                </c:pt>
                <c:pt idx="1857">
                  <c:v>0.5664814814814817</c:v>
                </c:pt>
                <c:pt idx="1858">
                  <c:v>0.56656249999999797</c:v>
                </c:pt>
                <c:pt idx="1859">
                  <c:v>0.56662037037037272</c:v>
                </c:pt>
                <c:pt idx="1860">
                  <c:v>0.56668981481481751</c:v>
                </c:pt>
                <c:pt idx="1861">
                  <c:v>0.56675925925925963</c:v>
                </c:pt>
                <c:pt idx="1862">
                  <c:v>0.56682870370370375</c:v>
                </c:pt>
                <c:pt idx="1863">
                  <c:v>0.56689814814814865</c:v>
                </c:pt>
                <c:pt idx="1864">
                  <c:v>0.56696759259259444</c:v>
                </c:pt>
                <c:pt idx="1865">
                  <c:v>0.56702546296296297</c:v>
                </c:pt>
                <c:pt idx="1866">
                  <c:v>0.56709490740740764</c:v>
                </c:pt>
                <c:pt idx="1867">
                  <c:v>0.5671643518518501</c:v>
                </c:pt>
                <c:pt idx="1868">
                  <c:v>0.56723379629629633</c:v>
                </c:pt>
                <c:pt idx="1869">
                  <c:v>0.56730324074074057</c:v>
                </c:pt>
                <c:pt idx="1870">
                  <c:v>0.56737268518518513</c:v>
                </c:pt>
                <c:pt idx="1871">
                  <c:v>0.56744212962962959</c:v>
                </c:pt>
                <c:pt idx="1872">
                  <c:v>0.56751157407407404</c:v>
                </c:pt>
                <c:pt idx="1873">
                  <c:v>0.56758101851852083</c:v>
                </c:pt>
                <c:pt idx="1874">
                  <c:v>0.56763888888889114</c:v>
                </c:pt>
                <c:pt idx="1875">
                  <c:v>0.56770833333333581</c:v>
                </c:pt>
                <c:pt idx="1876">
                  <c:v>0.56777777777777783</c:v>
                </c:pt>
                <c:pt idx="1877">
                  <c:v>0.56784722222222261</c:v>
                </c:pt>
                <c:pt idx="1878">
                  <c:v>0.56791666666666651</c:v>
                </c:pt>
                <c:pt idx="1879">
                  <c:v>0.56798611111111108</c:v>
                </c:pt>
                <c:pt idx="1880">
                  <c:v>0.56804398148148161</c:v>
                </c:pt>
                <c:pt idx="1881">
                  <c:v>0.56812499999999999</c:v>
                </c:pt>
                <c:pt idx="1882">
                  <c:v>0.56818287037037063</c:v>
                </c:pt>
                <c:pt idx="1883">
                  <c:v>0.56825231481481453</c:v>
                </c:pt>
                <c:pt idx="1884">
                  <c:v>0.56832175925925921</c:v>
                </c:pt>
                <c:pt idx="1885">
                  <c:v>0.56839120370370544</c:v>
                </c:pt>
                <c:pt idx="1886">
                  <c:v>0.56846064814814812</c:v>
                </c:pt>
                <c:pt idx="1887">
                  <c:v>0.56853009259259468</c:v>
                </c:pt>
                <c:pt idx="1888">
                  <c:v>0.56859953703703703</c:v>
                </c:pt>
                <c:pt idx="1889">
                  <c:v>0.56865740740740933</c:v>
                </c:pt>
                <c:pt idx="1890">
                  <c:v>0.5687268518518519</c:v>
                </c:pt>
                <c:pt idx="1891">
                  <c:v>0.56879629629629846</c:v>
                </c:pt>
                <c:pt idx="1892">
                  <c:v>0.56886574074074059</c:v>
                </c:pt>
                <c:pt idx="1893">
                  <c:v>0.56893518518518515</c:v>
                </c:pt>
                <c:pt idx="1894">
                  <c:v>0.56900462962962961</c:v>
                </c:pt>
                <c:pt idx="1895">
                  <c:v>0.56907407407407684</c:v>
                </c:pt>
                <c:pt idx="1896">
                  <c:v>0.56914351851852119</c:v>
                </c:pt>
                <c:pt idx="1897">
                  <c:v>0.56921296296295909</c:v>
                </c:pt>
                <c:pt idx="1898">
                  <c:v>0.56927083333333595</c:v>
                </c:pt>
                <c:pt idx="1899">
                  <c:v>0.56934027777777774</c:v>
                </c:pt>
                <c:pt idx="1900">
                  <c:v>0.56940972222222219</c:v>
                </c:pt>
                <c:pt idx="1901">
                  <c:v>0.56947916666666654</c:v>
                </c:pt>
                <c:pt idx="1902">
                  <c:v>0.56954861111111288</c:v>
                </c:pt>
                <c:pt idx="1903">
                  <c:v>0.56961805555555756</c:v>
                </c:pt>
                <c:pt idx="1904">
                  <c:v>0.56968750000000001</c:v>
                </c:pt>
                <c:pt idx="1905">
                  <c:v>0.56974537037037365</c:v>
                </c:pt>
                <c:pt idx="1906">
                  <c:v>0.56981481481481666</c:v>
                </c:pt>
                <c:pt idx="1907">
                  <c:v>0.56988425925925923</c:v>
                </c:pt>
                <c:pt idx="1908">
                  <c:v>0.56995370370370368</c:v>
                </c:pt>
                <c:pt idx="1909">
                  <c:v>0.57002314814814814</c:v>
                </c:pt>
                <c:pt idx="1910">
                  <c:v>0.57009259259259482</c:v>
                </c:pt>
              </c:numCache>
            </c:numRef>
          </c:cat>
          <c:val>
            <c:numRef>
              <c:f>'АД ВЧД опер'!$F$2:$F$1912</c:f>
              <c:numCache>
                <c:formatCode>General</c:formatCode>
                <c:ptCount val="1911"/>
                <c:pt idx="0">
                  <c:v>92</c:v>
                </c:pt>
                <c:pt idx="1">
                  <c:v>92</c:v>
                </c:pt>
                <c:pt idx="2">
                  <c:v>92</c:v>
                </c:pt>
                <c:pt idx="3">
                  <c:v>92</c:v>
                </c:pt>
                <c:pt idx="4">
                  <c:v>92</c:v>
                </c:pt>
                <c:pt idx="5">
                  <c:v>92</c:v>
                </c:pt>
                <c:pt idx="6">
                  <c:v>92</c:v>
                </c:pt>
                <c:pt idx="7">
                  <c:v>92</c:v>
                </c:pt>
                <c:pt idx="8">
                  <c:v>92</c:v>
                </c:pt>
                <c:pt idx="9">
                  <c:v>92</c:v>
                </c:pt>
                <c:pt idx="10">
                  <c:v>92</c:v>
                </c:pt>
                <c:pt idx="11">
                  <c:v>92</c:v>
                </c:pt>
                <c:pt idx="12">
                  <c:v>92</c:v>
                </c:pt>
                <c:pt idx="13">
                  <c:v>92</c:v>
                </c:pt>
                <c:pt idx="14">
                  <c:v>92</c:v>
                </c:pt>
                <c:pt idx="15">
                  <c:v>92</c:v>
                </c:pt>
                <c:pt idx="16">
                  <c:v>92</c:v>
                </c:pt>
                <c:pt idx="17">
                  <c:v>92</c:v>
                </c:pt>
                <c:pt idx="18">
                  <c:v>92</c:v>
                </c:pt>
                <c:pt idx="19">
                  <c:v>92</c:v>
                </c:pt>
                <c:pt idx="20">
                  <c:v>92</c:v>
                </c:pt>
                <c:pt idx="21">
                  <c:v>92</c:v>
                </c:pt>
                <c:pt idx="22">
                  <c:v>92</c:v>
                </c:pt>
                <c:pt idx="23">
                  <c:v>92</c:v>
                </c:pt>
                <c:pt idx="24">
                  <c:v>92</c:v>
                </c:pt>
                <c:pt idx="25">
                  <c:v>92</c:v>
                </c:pt>
                <c:pt idx="26">
                  <c:v>92</c:v>
                </c:pt>
                <c:pt idx="27">
                  <c:v>92</c:v>
                </c:pt>
                <c:pt idx="28">
                  <c:v>92</c:v>
                </c:pt>
                <c:pt idx="29">
                  <c:v>92</c:v>
                </c:pt>
                <c:pt idx="30">
                  <c:v>91</c:v>
                </c:pt>
                <c:pt idx="31">
                  <c:v>91</c:v>
                </c:pt>
                <c:pt idx="32">
                  <c:v>91</c:v>
                </c:pt>
                <c:pt idx="33">
                  <c:v>91</c:v>
                </c:pt>
                <c:pt idx="34">
                  <c:v>91</c:v>
                </c:pt>
                <c:pt idx="35">
                  <c:v>91</c:v>
                </c:pt>
                <c:pt idx="36">
                  <c:v>91</c:v>
                </c:pt>
                <c:pt idx="37">
                  <c:v>91</c:v>
                </c:pt>
                <c:pt idx="38">
                  <c:v>91</c:v>
                </c:pt>
                <c:pt idx="39">
                  <c:v>91</c:v>
                </c:pt>
                <c:pt idx="40">
                  <c:v>91</c:v>
                </c:pt>
                <c:pt idx="41">
                  <c:v>91</c:v>
                </c:pt>
                <c:pt idx="42">
                  <c:v>91</c:v>
                </c:pt>
                <c:pt idx="43">
                  <c:v>91</c:v>
                </c:pt>
                <c:pt idx="44">
                  <c:v>91</c:v>
                </c:pt>
                <c:pt idx="45">
                  <c:v>91</c:v>
                </c:pt>
                <c:pt idx="46">
                  <c:v>91</c:v>
                </c:pt>
                <c:pt idx="47">
                  <c:v>91</c:v>
                </c:pt>
                <c:pt idx="48">
                  <c:v>91</c:v>
                </c:pt>
                <c:pt idx="49">
                  <c:v>91</c:v>
                </c:pt>
                <c:pt idx="50">
                  <c:v>91</c:v>
                </c:pt>
                <c:pt idx="51">
                  <c:v>91</c:v>
                </c:pt>
                <c:pt idx="52">
                  <c:v>91</c:v>
                </c:pt>
                <c:pt idx="53">
                  <c:v>91</c:v>
                </c:pt>
                <c:pt idx="54">
                  <c:v>91</c:v>
                </c:pt>
                <c:pt idx="55">
                  <c:v>91</c:v>
                </c:pt>
                <c:pt idx="56">
                  <c:v>91</c:v>
                </c:pt>
                <c:pt idx="57">
                  <c:v>91</c:v>
                </c:pt>
                <c:pt idx="58">
                  <c:v>91</c:v>
                </c:pt>
                <c:pt idx="59">
                  <c:v>91</c:v>
                </c:pt>
                <c:pt idx="60">
                  <c:v>91</c:v>
                </c:pt>
                <c:pt idx="61">
                  <c:v>91</c:v>
                </c:pt>
                <c:pt idx="62">
                  <c:v>91</c:v>
                </c:pt>
                <c:pt idx="63">
                  <c:v>91</c:v>
                </c:pt>
                <c:pt idx="64">
                  <c:v>91</c:v>
                </c:pt>
                <c:pt idx="65">
                  <c:v>91</c:v>
                </c:pt>
                <c:pt idx="66">
                  <c:v>91</c:v>
                </c:pt>
                <c:pt idx="67">
                  <c:v>91</c:v>
                </c:pt>
                <c:pt idx="68">
                  <c:v>91</c:v>
                </c:pt>
                <c:pt idx="69">
                  <c:v>91</c:v>
                </c:pt>
                <c:pt idx="70">
                  <c:v>91</c:v>
                </c:pt>
                <c:pt idx="71">
                  <c:v>91</c:v>
                </c:pt>
                <c:pt idx="72">
                  <c:v>91</c:v>
                </c:pt>
                <c:pt idx="73">
                  <c:v>91</c:v>
                </c:pt>
                <c:pt idx="74">
                  <c:v>91</c:v>
                </c:pt>
                <c:pt idx="75">
                  <c:v>89</c:v>
                </c:pt>
                <c:pt idx="76">
                  <c:v>89</c:v>
                </c:pt>
                <c:pt idx="77">
                  <c:v>89</c:v>
                </c:pt>
                <c:pt idx="78">
                  <c:v>89</c:v>
                </c:pt>
                <c:pt idx="79">
                  <c:v>89</c:v>
                </c:pt>
                <c:pt idx="80">
                  <c:v>89</c:v>
                </c:pt>
                <c:pt idx="81">
                  <c:v>89</c:v>
                </c:pt>
                <c:pt idx="82">
                  <c:v>89</c:v>
                </c:pt>
                <c:pt idx="83">
                  <c:v>89</c:v>
                </c:pt>
                <c:pt idx="84">
                  <c:v>89</c:v>
                </c:pt>
                <c:pt idx="85">
                  <c:v>89</c:v>
                </c:pt>
                <c:pt idx="86">
                  <c:v>89</c:v>
                </c:pt>
                <c:pt idx="87">
                  <c:v>89</c:v>
                </c:pt>
                <c:pt idx="88">
                  <c:v>89</c:v>
                </c:pt>
                <c:pt idx="89">
                  <c:v>89</c:v>
                </c:pt>
                <c:pt idx="90">
                  <c:v>89</c:v>
                </c:pt>
                <c:pt idx="91">
                  <c:v>89</c:v>
                </c:pt>
                <c:pt idx="92">
                  <c:v>89</c:v>
                </c:pt>
                <c:pt idx="93">
                  <c:v>89</c:v>
                </c:pt>
                <c:pt idx="94">
                  <c:v>89</c:v>
                </c:pt>
                <c:pt idx="95">
                  <c:v>89</c:v>
                </c:pt>
                <c:pt idx="96">
                  <c:v>89</c:v>
                </c:pt>
                <c:pt idx="97">
                  <c:v>89</c:v>
                </c:pt>
                <c:pt idx="98">
                  <c:v>89</c:v>
                </c:pt>
                <c:pt idx="99">
                  <c:v>89</c:v>
                </c:pt>
                <c:pt idx="100">
                  <c:v>89</c:v>
                </c:pt>
                <c:pt idx="101">
                  <c:v>89</c:v>
                </c:pt>
                <c:pt idx="102">
                  <c:v>89</c:v>
                </c:pt>
                <c:pt idx="103">
                  <c:v>89</c:v>
                </c:pt>
                <c:pt idx="104">
                  <c:v>81</c:v>
                </c:pt>
                <c:pt idx="105">
                  <c:v>81</c:v>
                </c:pt>
                <c:pt idx="106">
                  <c:v>81</c:v>
                </c:pt>
                <c:pt idx="107">
                  <c:v>81</c:v>
                </c:pt>
                <c:pt idx="108">
                  <c:v>81</c:v>
                </c:pt>
                <c:pt idx="109">
                  <c:v>81</c:v>
                </c:pt>
                <c:pt idx="110">
                  <c:v>81</c:v>
                </c:pt>
                <c:pt idx="111">
                  <c:v>81</c:v>
                </c:pt>
                <c:pt idx="112">
                  <c:v>81</c:v>
                </c:pt>
                <c:pt idx="113">
                  <c:v>81</c:v>
                </c:pt>
                <c:pt idx="114">
                  <c:v>81</c:v>
                </c:pt>
                <c:pt idx="115">
                  <c:v>81</c:v>
                </c:pt>
                <c:pt idx="116">
                  <c:v>81</c:v>
                </c:pt>
                <c:pt idx="117">
                  <c:v>81</c:v>
                </c:pt>
                <c:pt idx="118">
                  <c:v>81</c:v>
                </c:pt>
                <c:pt idx="119">
                  <c:v>81</c:v>
                </c:pt>
                <c:pt idx="120">
                  <c:v>81</c:v>
                </c:pt>
                <c:pt idx="121">
                  <c:v>81</c:v>
                </c:pt>
                <c:pt idx="122">
                  <c:v>81</c:v>
                </c:pt>
                <c:pt idx="123">
                  <c:v>81</c:v>
                </c:pt>
                <c:pt idx="124">
                  <c:v>92</c:v>
                </c:pt>
                <c:pt idx="125">
                  <c:v>92</c:v>
                </c:pt>
                <c:pt idx="126">
                  <c:v>92</c:v>
                </c:pt>
                <c:pt idx="127">
                  <c:v>92</c:v>
                </c:pt>
                <c:pt idx="128">
                  <c:v>92</c:v>
                </c:pt>
                <c:pt idx="129">
                  <c:v>92</c:v>
                </c:pt>
                <c:pt idx="130">
                  <c:v>92</c:v>
                </c:pt>
                <c:pt idx="131">
                  <c:v>92</c:v>
                </c:pt>
                <c:pt idx="132">
                  <c:v>92</c:v>
                </c:pt>
                <c:pt idx="133">
                  <c:v>92</c:v>
                </c:pt>
                <c:pt idx="134">
                  <c:v>92</c:v>
                </c:pt>
                <c:pt idx="135">
                  <c:v>92</c:v>
                </c:pt>
                <c:pt idx="136">
                  <c:v>92</c:v>
                </c:pt>
                <c:pt idx="137">
                  <c:v>92</c:v>
                </c:pt>
                <c:pt idx="138">
                  <c:v>92</c:v>
                </c:pt>
                <c:pt idx="139">
                  <c:v>92</c:v>
                </c:pt>
                <c:pt idx="140">
                  <c:v>92</c:v>
                </c:pt>
                <c:pt idx="141">
                  <c:v>92</c:v>
                </c:pt>
                <c:pt idx="142">
                  <c:v>92</c:v>
                </c:pt>
                <c:pt idx="143">
                  <c:v>92</c:v>
                </c:pt>
                <c:pt idx="144">
                  <c:v>92</c:v>
                </c:pt>
                <c:pt idx="145">
                  <c:v>92</c:v>
                </c:pt>
                <c:pt idx="146">
                  <c:v>92</c:v>
                </c:pt>
                <c:pt idx="147">
                  <c:v>92</c:v>
                </c:pt>
                <c:pt idx="148">
                  <c:v>92</c:v>
                </c:pt>
                <c:pt idx="149">
                  <c:v>92</c:v>
                </c:pt>
                <c:pt idx="150">
                  <c:v>92</c:v>
                </c:pt>
                <c:pt idx="151">
                  <c:v>92</c:v>
                </c:pt>
                <c:pt idx="152">
                  <c:v>92</c:v>
                </c:pt>
                <c:pt idx="153">
                  <c:v>92</c:v>
                </c:pt>
                <c:pt idx="154">
                  <c:v>92</c:v>
                </c:pt>
                <c:pt idx="155">
                  <c:v>92</c:v>
                </c:pt>
                <c:pt idx="156">
                  <c:v>92</c:v>
                </c:pt>
                <c:pt idx="157">
                  <c:v>92</c:v>
                </c:pt>
                <c:pt idx="158">
                  <c:v>92</c:v>
                </c:pt>
                <c:pt idx="159">
                  <c:v>92</c:v>
                </c:pt>
                <c:pt idx="160">
                  <c:v>92</c:v>
                </c:pt>
                <c:pt idx="161">
                  <c:v>92</c:v>
                </c:pt>
                <c:pt idx="162">
                  <c:v>92</c:v>
                </c:pt>
                <c:pt idx="163">
                  <c:v>92</c:v>
                </c:pt>
                <c:pt idx="164">
                  <c:v>92</c:v>
                </c:pt>
                <c:pt idx="165">
                  <c:v>92</c:v>
                </c:pt>
                <c:pt idx="166">
                  <c:v>92</c:v>
                </c:pt>
                <c:pt idx="167">
                  <c:v>92</c:v>
                </c:pt>
                <c:pt idx="168">
                  <c:v>92</c:v>
                </c:pt>
                <c:pt idx="169">
                  <c:v>92</c:v>
                </c:pt>
                <c:pt idx="170">
                  <c:v>92</c:v>
                </c:pt>
                <c:pt idx="171">
                  <c:v>92</c:v>
                </c:pt>
                <c:pt idx="172">
                  <c:v>92</c:v>
                </c:pt>
                <c:pt idx="173">
                  <c:v>92</c:v>
                </c:pt>
                <c:pt idx="174">
                  <c:v>92</c:v>
                </c:pt>
                <c:pt idx="175">
                  <c:v>89</c:v>
                </c:pt>
                <c:pt idx="176">
                  <c:v>89</c:v>
                </c:pt>
                <c:pt idx="177">
                  <c:v>89</c:v>
                </c:pt>
                <c:pt idx="178">
                  <c:v>89</c:v>
                </c:pt>
                <c:pt idx="179">
                  <c:v>89</c:v>
                </c:pt>
                <c:pt idx="180">
                  <c:v>89</c:v>
                </c:pt>
                <c:pt idx="181">
                  <c:v>89</c:v>
                </c:pt>
                <c:pt idx="182">
                  <c:v>89</c:v>
                </c:pt>
                <c:pt idx="183">
                  <c:v>89</c:v>
                </c:pt>
                <c:pt idx="184">
                  <c:v>89</c:v>
                </c:pt>
                <c:pt idx="185">
                  <c:v>89</c:v>
                </c:pt>
                <c:pt idx="186">
                  <c:v>89</c:v>
                </c:pt>
                <c:pt idx="187">
                  <c:v>89</c:v>
                </c:pt>
                <c:pt idx="188">
                  <c:v>89</c:v>
                </c:pt>
                <c:pt idx="189">
                  <c:v>89</c:v>
                </c:pt>
                <c:pt idx="190">
                  <c:v>89</c:v>
                </c:pt>
                <c:pt idx="191">
                  <c:v>89</c:v>
                </c:pt>
                <c:pt idx="192">
                  <c:v>89</c:v>
                </c:pt>
                <c:pt idx="193">
                  <c:v>89</c:v>
                </c:pt>
                <c:pt idx="194">
                  <c:v>89</c:v>
                </c:pt>
                <c:pt idx="195">
                  <c:v>89</c:v>
                </c:pt>
                <c:pt idx="196">
                  <c:v>89</c:v>
                </c:pt>
                <c:pt idx="197">
                  <c:v>89</c:v>
                </c:pt>
                <c:pt idx="198">
                  <c:v>89</c:v>
                </c:pt>
                <c:pt idx="199">
                  <c:v>89</c:v>
                </c:pt>
                <c:pt idx="200">
                  <c:v>89</c:v>
                </c:pt>
                <c:pt idx="201">
                  <c:v>89</c:v>
                </c:pt>
                <c:pt idx="202">
                  <c:v>89</c:v>
                </c:pt>
                <c:pt idx="203">
                  <c:v>89</c:v>
                </c:pt>
                <c:pt idx="204">
                  <c:v>89</c:v>
                </c:pt>
                <c:pt idx="205">
                  <c:v>89</c:v>
                </c:pt>
                <c:pt idx="206">
                  <c:v>89</c:v>
                </c:pt>
                <c:pt idx="207">
                  <c:v>89</c:v>
                </c:pt>
                <c:pt idx="208">
                  <c:v>89</c:v>
                </c:pt>
                <c:pt idx="209">
                  <c:v>89</c:v>
                </c:pt>
                <c:pt idx="210">
                  <c:v>89</c:v>
                </c:pt>
                <c:pt idx="211">
                  <c:v>89</c:v>
                </c:pt>
                <c:pt idx="212">
                  <c:v>89</c:v>
                </c:pt>
                <c:pt idx="213">
                  <c:v>89</c:v>
                </c:pt>
                <c:pt idx="214">
                  <c:v>89</c:v>
                </c:pt>
                <c:pt idx="215">
                  <c:v>89</c:v>
                </c:pt>
                <c:pt idx="216">
                  <c:v>89</c:v>
                </c:pt>
                <c:pt idx="217">
                  <c:v>89</c:v>
                </c:pt>
                <c:pt idx="218">
                  <c:v>89</c:v>
                </c:pt>
                <c:pt idx="219">
                  <c:v>89</c:v>
                </c:pt>
                <c:pt idx="220">
                  <c:v>89</c:v>
                </c:pt>
                <c:pt idx="221">
                  <c:v>89</c:v>
                </c:pt>
                <c:pt idx="222">
                  <c:v>89</c:v>
                </c:pt>
                <c:pt idx="223">
                  <c:v>89</c:v>
                </c:pt>
                <c:pt idx="224">
                  <c:v>89</c:v>
                </c:pt>
                <c:pt idx="225">
                  <c:v>85</c:v>
                </c:pt>
                <c:pt idx="226">
                  <c:v>85</c:v>
                </c:pt>
                <c:pt idx="227">
                  <c:v>85</c:v>
                </c:pt>
                <c:pt idx="228">
                  <c:v>85</c:v>
                </c:pt>
                <c:pt idx="229">
                  <c:v>85</c:v>
                </c:pt>
                <c:pt idx="230">
                  <c:v>85</c:v>
                </c:pt>
                <c:pt idx="231">
                  <c:v>85</c:v>
                </c:pt>
                <c:pt idx="232">
                  <c:v>85</c:v>
                </c:pt>
                <c:pt idx="233">
                  <c:v>85</c:v>
                </c:pt>
                <c:pt idx="234">
                  <c:v>85</c:v>
                </c:pt>
                <c:pt idx="235">
                  <c:v>85</c:v>
                </c:pt>
                <c:pt idx="236">
                  <c:v>85</c:v>
                </c:pt>
                <c:pt idx="237">
                  <c:v>85</c:v>
                </c:pt>
                <c:pt idx="238">
                  <c:v>85</c:v>
                </c:pt>
                <c:pt idx="239">
                  <c:v>85</c:v>
                </c:pt>
                <c:pt idx="240">
                  <c:v>85</c:v>
                </c:pt>
                <c:pt idx="241">
                  <c:v>85</c:v>
                </c:pt>
                <c:pt idx="242">
                  <c:v>85</c:v>
                </c:pt>
                <c:pt idx="243">
                  <c:v>85</c:v>
                </c:pt>
                <c:pt idx="244">
                  <c:v>85</c:v>
                </c:pt>
                <c:pt idx="245">
                  <c:v>85</c:v>
                </c:pt>
                <c:pt idx="246">
                  <c:v>85</c:v>
                </c:pt>
                <c:pt idx="247">
                  <c:v>85</c:v>
                </c:pt>
                <c:pt idx="248">
                  <c:v>85</c:v>
                </c:pt>
                <c:pt idx="249">
                  <c:v>85</c:v>
                </c:pt>
                <c:pt idx="250">
                  <c:v>85</c:v>
                </c:pt>
                <c:pt idx="251">
                  <c:v>85</c:v>
                </c:pt>
                <c:pt idx="252">
                  <c:v>85</c:v>
                </c:pt>
                <c:pt idx="253">
                  <c:v>85</c:v>
                </c:pt>
                <c:pt idx="254">
                  <c:v>85</c:v>
                </c:pt>
                <c:pt idx="255">
                  <c:v>85</c:v>
                </c:pt>
                <c:pt idx="256">
                  <c:v>85</c:v>
                </c:pt>
                <c:pt idx="257">
                  <c:v>85</c:v>
                </c:pt>
                <c:pt idx="258">
                  <c:v>85</c:v>
                </c:pt>
                <c:pt idx="259">
                  <c:v>85</c:v>
                </c:pt>
                <c:pt idx="260">
                  <c:v>85</c:v>
                </c:pt>
                <c:pt idx="261">
                  <c:v>85</c:v>
                </c:pt>
                <c:pt idx="262">
                  <c:v>85</c:v>
                </c:pt>
                <c:pt idx="263">
                  <c:v>85</c:v>
                </c:pt>
                <c:pt idx="264">
                  <c:v>85</c:v>
                </c:pt>
                <c:pt idx="265">
                  <c:v>85</c:v>
                </c:pt>
                <c:pt idx="266">
                  <c:v>85</c:v>
                </c:pt>
                <c:pt idx="267">
                  <c:v>85</c:v>
                </c:pt>
                <c:pt idx="268">
                  <c:v>85</c:v>
                </c:pt>
                <c:pt idx="269">
                  <c:v>85</c:v>
                </c:pt>
                <c:pt idx="270">
                  <c:v>85</c:v>
                </c:pt>
                <c:pt idx="271">
                  <c:v>85</c:v>
                </c:pt>
                <c:pt idx="272">
                  <c:v>85</c:v>
                </c:pt>
                <c:pt idx="273">
                  <c:v>85</c:v>
                </c:pt>
                <c:pt idx="274">
                  <c:v>85</c:v>
                </c:pt>
                <c:pt idx="275">
                  <c:v>85</c:v>
                </c:pt>
                <c:pt idx="276">
                  <c:v>85</c:v>
                </c:pt>
                <c:pt idx="277">
                  <c:v>85</c:v>
                </c:pt>
                <c:pt idx="278">
                  <c:v>85</c:v>
                </c:pt>
                <c:pt idx="279">
                  <c:v>85</c:v>
                </c:pt>
                <c:pt idx="280">
                  <c:v>85</c:v>
                </c:pt>
                <c:pt idx="281">
                  <c:v>85</c:v>
                </c:pt>
                <c:pt idx="282">
                  <c:v>85</c:v>
                </c:pt>
                <c:pt idx="283">
                  <c:v>85</c:v>
                </c:pt>
                <c:pt idx="284">
                  <c:v>85</c:v>
                </c:pt>
                <c:pt idx="285">
                  <c:v>85</c:v>
                </c:pt>
                <c:pt idx="286">
                  <c:v>85</c:v>
                </c:pt>
                <c:pt idx="287">
                  <c:v>85</c:v>
                </c:pt>
                <c:pt idx="288">
                  <c:v>85</c:v>
                </c:pt>
                <c:pt idx="289">
                  <c:v>85</c:v>
                </c:pt>
                <c:pt idx="290">
                  <c:v>85</c:v>
                </c:pt>
                <c:pt idx="291">
                  <c:v>85</c:v>
                </c:pt>
                <c:pt idx="292">
                  <c:v>85</c:v>
                </c:pt>
                <c:pt idx="293">
                  <c:v>85</c:v>
                </c:pt>
                <c:pt idx="294">
                  <c:v>85</c:v>
                </c:pt>
                <c:pt idx="295">
                  <c:v>85</c:v>
                </c:pt>
                <c:pt idx="296">
                  <c:v>85</c:v>
                </c:pt>
                <c:pt idx="297">
                  <c:v>85</c:v>
                </c:pt>
                <c:pt idx="298">
                  <c:v>85</c:v>
                </c:pt>
                <c:pt idx="299">
                  <c:v>85</c:v>
                </c:pt>
                <c:pt idx="300">
                  <c:v>85</c:v>
                </c:pt>
                <c:pt idx="301">
                  <c:v>85</c:v>
                </c:pt>
                <c:pt idx="302">
                  <c:v>85</c:v>
                </c:pt>
                <c:pt idx="303">
                  <c:v>85</c:v>
                </c:pt>
                <c:pt idx="304">
                  <c:v>85</c:v>
                </c:pt>
                <c:pt idx="305">
                  <c:v>85</c:v>
                </c:pt>
                <c:pt idx="306">
                  <c:v>85</c:v>
                </c:pt>
                <c:pt idx="307">
                  <c:v>85</c:v>
                </c:pt>
                <c:pt idx="308">
                  <c:v>85</c:v>
                </c:pt>
                <c:pt idx="309">
                  <c:v>85</c:v>
                </c:pt>
                <c:pt idx="310">
                  <c:v>85</c:v>
                </c:pt>
                <c:pt idx="311">
                  <c:v>85</c:v>
                </c:pt>
                <c:pt idx="312">
                  <c:v>85</c:v>
                </c:pt>
                <c:pt idx="313">
                  <c:v>85</c:v>
                </c:pt>
                <c:pt idx="314">
                  <c:v>85</c:v>
                </c:pt>
                <c:pt idx="315">
                  <c:v>85</c:v>
                </c:pt>
                <c:pt idx="316">
                  <c:v>85</c:v>
                </c:pt>
                <c:pt idx="317">
                  <c:v>85</c:v>
                </c:pt>
                <c:pt idx="318">
                  <c:v>85</c:v>
                </c:pt>
                <c:pt idx="319">
                  <c:v>85</c:v>
                </c:pt>
                <c:pt idx="320">
                  <c:v>85</c:v>
                </c:pt>
                <c:pt idx="321">
                  <c:v>85</c:v>
                </c:pt>
                <c:pt idx="322">
                  <c:v>85</c:v>
                </c:pt>
                <c:pt idx="323">
                  <c:v>85</c:v>
                </c:pt>
                <c:pt idx="324">
                  <c:v>85</c:v>
                </c:pt>
                <c:pt idx="325">
                  <c:v>85</c:v>
                </c:pt>
                <c:pt idx="326">
                  <c:v>85</c:v>
                </c:pt>
                <c:pt idx="327">
                  <c:v>94</c:v>
                </c:pt>
                <c:pt idx="328">
                  <c:v>94</c:v>
                </c:pt>
                <c:pt idx="329">
                  <c:v>94</c:v>
                </c:pt>
                <c:pt idx="330">
                  <c:v>94</c:v>
                </c:pt>
                <c:pt idx="331">
                  <c:v>94</c:v>
                </c:pt>
                <c:pt idx="332">
                  <c:v>94</c:v>
                </c:pt>
                <c:pt idx="333">
                  <c:v>94</c:v>
                </c:pt>
                <c:pt idx="334">
                  <c:v>94</c:v>
                </c:pt>
                <c:pt idx="335">
                  <c:v>94</c:v>
                </c:pt>
                <c:pt idx="336">
                  <c:v>94</c:v>
                </c:pt>
                <c:pt idx="337">
                  <c:v>94</c:v>
                </c:pt>
                <c:pt idx="338">
                  <c:v>94</c:v>
                </c:pt>
                <c:pt idx="339">
                  <c:v>94</c:v>
                </c:pt>
                <c:pt idx="340">
                  <c:v>94</c:v>
                </c:pt>
                <c:pt idx="341">
                  <c:v>94</c:v>
                </c:pt>
                <c:pt idx="342">
                  <c:v>94</c:v>
                </c:pt>
                <c:pt idx="343">
                  <c:v>94</c:v>
                </c:pt>
                <c:pt idx="344">
                  <c:v>94</c:v>
                </c:pt>
                <c:pt idx="345">
                  <c:v>94</c:v>
                </c:pt>
                <c:pt idx="346">
                  <c:v>94</c:v>
                </c:pt>
                <c:pt idx="347">
                  <c:v>94</c:v>
                </c:pt>
                <c:pt idx="348">
                  <c:v>94</c:v>
                </c:pt>
                <c:pt idx="349">
                  <c:v>94</c:v>
                </c:pt>
                <c:pt idx="350">
                  <c:v>94</c:v>
                </c:pt>
                <c:pt idx="351">
                  <c:v>94</c:v>
                </c:pt>
                <c:pt idx="352">
                  <c:v>94</c:v>
                </c:pt>
                <c:pt idx="353">
                  <c:v>94</c:v>
                </c:pt>
                <c:pt idx="354">
                  <c:v>94</c:v>
                </c:pt>
                <c:pt idx="355">
                  <c:v>94</c:v>
                </c:pt>
                <c:pt idx="356">
                  <c:v>94</c:v>
                </c:pt>
                <c:pt idx="357">
                  <c:v>94</c:v>
                </c:pt>
                <c:pt idx="358">
                  <c:v>94</c:v>
                </c:pt>
                <c:pt idx="359">
                  <c:v>94</c:v>
                </c:pt>
                <c:pt idx="360">
                  <c:v>94</c:v>
                </c:pt>
                <c:pt idx="361">
                  <c:v>94</c:v>
                </c:pt>
                <c:pt idx="362">
                  <c:v>94</c:v>
                </c:pt>
                <c:pt idx="363">
                  <c:v>94</c:v>
                </c:pt>
                <c:pt idx="364">
                  <c:v>94</c:v>
                </c:pt>
                <c:pt idx="365">
                  <c:v>94</c:v>
                </c:pt>
                <c:pt idx="366">
                  <c:v>94</c:v>
                </c:pt>
                <c:pt idx="367">
                  <c:v>94</c:v>
                </c:pt>
                <c:pt idx="368">
                  <c:v>94</c:v>
                </c:pt>
                <c:pt idx="369">
                  <c:v>94</c:v>
                </c:pt>
                <c:pt idx="370">
                  <c:v>94</c:v>
                </c:pt>
                <c:pt idx="371">
                  <c:v>94</c:v>
                </c:pt>
                <c:pt idx="372">
                  <c:v>94</c:v>
                </c:pt>
                <c:pt idx="373">
                  <c:v>94</c:v>
                </c:pt>
                <c:pt idx="374">
                  <c:v>94</c:v>
                </c:pt>
                <c:pt idx="375">
                  <c:v>94</c:v>
                </c:pt>
                <c:pt idx="376">
                  <c:v>94</c:v>
                </c:pt>
                <c:pt idx="377">
                  <c:v>94</c:v>
                </c:pt>
                <c:pt idx="378">
                  <c:v>94</c:v>
                </c:pt>
                <c:pt idx="379">
                  <c:v>89</c:v>
                </c:pt>
                <c:pt idx="380">
                  <c:v>89</c:v>
                </c:pt>
                <c:pt idx="381">
                  <c:v>89</c:v>
                </c:pt>
                <c:pt idx="382">
                  <c:v>89</c:v>
                </c:pt>
                <c:pt idx="383">
                  <c:v>89</c:v>
                </c:pt>
                <c:pt idx="384">
                  <c:v>89</c:v>
                </c:pt>
                <c:pt idx="385">
                  <c:v>89</c:v>
                </c:pt>
                <c:pt idx="386">
                  <c:v>89</c:v>
                </c:pt>
                <c:pt idx="387">
                  <c:v>89</c:v>
                </c:pt>
                <c:pt idx="388">
                  <c:v>89</c:v>
                </c:pt>
                <c:pt idx="389">
                  <c:v>89</c:v>
                </c:pt>
                <c:pt idx="390">
                  <c:v>89</c:v>
                </c:pt>
                <c:pt idx="391">
                  <c:v>89</c:v>
                </c:pt>
                <c:pt idx="392">
                  <c:v>89</c:v>
                </c:pt>
                <c:pt idx="393">
                  <c:v>89</c:v>
                </c:pt>
                <c:pt idx="394">
                  <c:v>89</c:v>
                </c:pt>
                <c:pt idx="395">
                  <c:v>89</c:v>
                </c:pt>
                <c:pt idx="396">
                  <c:v>89</c:v>
                </c:pt>
                <c:pt idx="397">
                  <c:v>89</c:v>
                </c:pt>
                <c:pt idx="398">
                  <c:v>89</c:v>
                </c:pt>
                <c:pt idx="399">
                  <c:v>89</c:v>
                </c:pt>
                <c:pt idx="400">
                  <c:v>89</c:v>
                </c:pt>
                <c:pt idx="401">
                  <c:v>89</c:v>
                </c:pt>
                <c:pt idx="402">
                  <c:v>89</c:v>
                </c:pt>
                <c:pt idx="403">
                  <c:v>89</c:v>
                </c:pt>
                <c:pt idx="404">
                  <c:v>89</c:v>
                </c:pt>
                <c:pt idx="405">
                  <c:v>89</c:v>
                </c:pt>
                <c:pt idx="406">
                  <c:v>89</c:v>
                </c:pt>
                <c:pt idx="407">
                  <c:v>89</c:v>
                </c:pt>
                <c:pt idx="408">
                  <c:v>89</c:v>
                </c:pt>
                <c:pt idx="409">
                  <c:v>89</c:v>
                </c:pt>
                <c:pt idx="410">
                  <c:v>89</c:v>
                </c:pt>
                <c:pt idx="411">
                  <c:v>89</c:v>
                </c:pt>
                <c:pt idx="412">
                  <c:v>89</c:v>
                </c:pt>
                <c:pt idx="413">
                  <c:v>89</c:v>
                </c:pt>
                <c:pt idx="414">
                  <c:v>89</c:v>
                </c:pt>
                <c:pt idx="415">
                  <c:v>89</c:v>
                </c:pt>
                <c:pt idx="416">
                  <c:v>89</c:v>
                </c:pt>
                <c:pt idx="417">
                  <c:v>89</c:v>
                </c:pt>
                <c:pt idx="418">
                  <c:v>89</c:v>
                </c:pt>
                <c:pt idx="419">
                  <c:v>89</c:v>
                </c:pt>
                <c:pt idx="420">
                  <c:v>89</c:v>
                </c:pt>
                <c:pt idx="421">
                  <c:v>89</c:v>
                </c:pt>
                <c:pt idx="422">
                  <c:v>89</c:v>
                </c:pt>
                <c:pt idx="423">
                  <c:v>89</c:v>
                </c:pt>
                <c:pt idx="424">
                  <c:v>89</c:v>
                </c:pt>
                <c:pt idx="425">
                  <c:v>89</c:v>
                </c:pt>
                <c:pt idx="426">
                  <c:v>89</c:v>
                </c:pt>
                <c:pt idx="427">
                  <c:v>89</c:v>
                </c:pt>
                <c:pt idx="428">
                  <c:v>89</c:v>
                </c:pt>
                <c:pt idx="429">
                  <c:v>89</c:v>
                </c:pt>
                <c:pt idx="430">
                  <c:v>89</c:v>
                </c:pt>
                <c:pt idx="431">
                  <c:v>94</c:v>
                </c:pt>
                <c:pt idx="432">
                  <c:v>94</c:v>
                </c:pt>
                <c:pt idx="433">
                  <c:v>94</c:v>
                </c:pt>
                <c:pt idx="434">
                  <c:v>94</c:v>
                </c:pt>
                <c:pt idx="435">
                  <c:v>94</c:v>
                </c:pt>
                <c:pt idx="436">
                  <c:v>94</c:v>
                </c:pt>
                <c:pt idx="437">
                  <c:v>94</c:v>
                </c:pt>
                <c:pt idx="438">
                  <c:v>94</c:v>
                </c:pt>
                <c:pt idx="439">
                  <c:v>94</c:v>
                </c:pt>
                <c:pt idx="440">
                  <c:v>94</c:v>
                </c:pt>
                <c:pt idx="441">
                  <c:v>94</c:v>
                </c:pt>
                <c:pt idx="442">
                  <c:v>94</c:v>
                </c:pt>
                <c:pt idx="443">
                  <c:v>94</c:v>
                </c:pt>
                <c:pt idx="444">
                  <c:v>94</c:v>
                </c:pt>
                <c:pt idx="445">
                  <c:v>94</c:v>
                </c:pt>
                <c:pt idx="446">
                  <c:v>94</c:v>
                </c:pt>
                <c:pt idx="447">
                  <c:v>94</c:v>
                </c:pt>
                <c:pt idx="448">
                  <c:v>94</c:v>
                </c:pt>
                <c:pt idx="449">
                  <c:v>94</c:v>
                </c:pt>
                <c:pt idx="450">
                  <c:v>94</c:v>
                </c:pt>
                <c:pt idx="451">
                  <c:v>94</c:v>
                </c:pt>
                <c:pt idx="452">
                  <c:v>94</c:v>
                </c:pt>
                <c:pt idx="453">
                  <c:v>94</c:v>
                </c:pt>
                <c:pt idx="454">
                  <c:v>94</c:v>
                </c:pt>
                <c:pt idx="455">
                  <c:v>94</c:v>
                </c:pt>
                <c:pt idx="456">
                  <c:v>94</c:v>
                </c:pt>
                <c:pt idx="457">
                  <c:v>94</c:v>
                </c:pt>
                <c:pt idx="458">
                  <c:v>94</c:v>
                </c:pt>
                <c:pt idx="459">
                  <c:v>94</c:v>
                </c:pt>
                <c:pt idx="460">
                  <c:v>94</c:v>
                </c:pt>
                <c:pt idx="461">
                  <c:v>94</c:v>
                </c:pt>
                <c:pt idx="462">
                  <c:v>94</c:v>
                </c:pt>
                <c:pt idx="463">
                  <c:v>94</c:v>
                </c:pt>
                <c:pt idx="464">
                  <c:v>94</c:v>
                </c:pt>
                <c:pt idx="465">
                  <c:v>94</c:v>
                </c:pt>
                <c:pt idx="466">
                  <c:v>94</c:v>
                </c:pt>
                <c:pt idx="467">
                  <c:v>94</c:v>
                </c:pt>
                <c:pt idx="468">
                  <c:v>94</c:v>
                </c:pt>
                <c:pt idx="469">
                  <c:v>94</c:v>
                </c:pt>
                <c:pt idx="470">
                  <c:v>94</c:v>
                </c:pt>
                <c:pt idx="471">
                  <c:v>94</c:v>
                </c:pt>
                <c:pt idx="472">
                  <c:v>94</c:v>
                </c:pt>
                <c:pt idx="473">
                  <c:v>94</c:v>
                </c:pt>
                <c:pt idx="474">
                  <c:v>94</c:v>
                </c:pt>
                <c:pt idx="475">
                  <c:v>94</c:v>
                </c:pt>
                <c:pt idx="476">
                  <c:v>94</c:v>
                </c:pt>
                <c:pt idx="477">
                  <c:v>94</c:v>
                </c:pt>
                <c:pt idx="478">
                  <c:v>94</c:v>
                </c:pt>
                <c:pt idx="479">
                  <c:v>94</c:v>
                </c:pt>
                <c:pt idx="480">
                  <c:v>94</c:v>
                </c:pt>
                <c:pt idx="481">
                  <c:v>94</c:v>
                </c:pt>
                <c:pt idx="482">
                  <c:v>94</c:v>
                </c:pt>
                <c:pt idx="483">
                  <c:v>94</c:v>
                </c:pt>
                <c:pt idx="484">
                  <c:v>93</c:v>
                </c:pt>
                <c:pt idx="485">
                  <c:v>93</c:v>
                </c:pt>
                <c:pt idx="486">
                  <c:v>93</c:v>
                </c:pt>
                <c:pt idx="487">
                  <c:v>93</c:v>
                </c:pt>
                <c:pt idx="488">
                  <c:v>93</c:v>
                </c:pt>
                <c:pt idx="489">
                  <c:v>93</c:v>
                </c:pt>
                <c:pt idx="490">
                  <c:v>93</c:v>
                </c:pt>
                <c:pt idx="491">
                  <c:v>93</c:v>
                </c:pt>
                <c:pt idx="492">
                  <c:v>93</c:v>
                </c:pt>
                <c:pt idx="493">
                  <c:v>93</c:v>
                </c:pt>
                <c:pt idx="494">
                  <c:v>93</c:v>
                </c:pt>
                <c:pt idx="495">
                  <c:v>93</c:v>
                </c:pt>
                <c:pt idx="496">
                  <c:v>93</c:v>
                </c:pt>
                <c:pt idx="497">
                  <c:v>93</c:v>
                </c:pt>
                <c:pt idx="498">
                  <c:v>93</c:v>
                </c:pt>
                <c:pt idx="499">
                  <c:v>93</c:v>
                </c:pt>
                <c:pt idx="500">
                  <c:v>93</c:v>
                </c:pt>
                <c:pt idx="501">
                  <c:v>93</c:v>
                </c:pt>
                <c:pt idx="502">
                  <c:v>93</c:v>
                </c:pt>
                <c:pt idx="503">
                  <c:v>93</c:v>
                </c:pt>
                <c:pt idx="504">
                  <c:v>93</c:v>
                </c:pt>
                <c:pt idx="505">
                  <c:v>93</c:v>
                </c:pt>
                <c:pt idx="506">
                  <c:v>93</c:v>
                </c:pt>
                <c:pt idx="507">
                  <c:v>93</c:v>
                </c:pt>
                <c:pt idx="508">
                  <c:v>93</c:v>
                </c:pt>
                <c:pt idx="509">
                  <c:v>93</c:v>
                </c:pt>
                <c:pt idx="510">
                  <c:v>93</c:v>
                </c:pt>
                <c:pt idx="511">
                  <c:v>93</c:v>
                </c:pt>
                <c:pt idx="512">
                  <c:v>93</c:v>
                </c:pt>
                <c:pt idx="513">
                  <c:v>93</c:v>
                </c:pt>
                <c:pt idx="514">
                  <c:v>93</c:v>
                </c:pt>
                <c:pt idx="515">
                  <c:v>93</c:v>
                </c:pt>
                <c:pt idx="516">
                  <c:v>93</c:v>
                </c:pt>
                <c:pt idx="517">
                  <c:v>93</c:v>
                </c:pt>
                <c:pt idx="518">
                  <c:v>93</c:v>
                </c:pt>
                <c:pt idx="519">
                  <c:v>93</c:v>
                </c:pt>
                <c:pt idx="520">
                  <c:v>93</c:v>
                </c:pt>
                <c:pt idx="521">
                  <c:v>93</c:v>
                </c:pt>
                <c:pt idx="522">
                  <c:v>93</c:v>
                </c:pt>
                <c:pt idx="523">
                  <c:v>93</c:v>
                </c:pt>
                <c:pt idx="524">
                  <c:v>93</c:v>
                </c:pt>
                <c:pt idx="525">
                  <c:v>93</c:v>
                </c:pt>
                <c:pt idx="526">
                  <c:v>93</c:v>
                </c:pt>
                <c:pt idx="527">
                  <c:v>93</c:v>
                </c:pt>
                <c:pt idx="528">
                  <c:v>93</c:v>
                </c:pt>
                <c:pt idx="529">
                  <c:v>93</c:v>
                </c:pt>
                <c:pt idx="530">
                  <c:v>93</c:v>
                </c:pt>
                <c:pt idx="531">
                  <c:v>93</c:v>
                </c:pt>
                <c:pt idx="532">
                  <c:v>93</c:v>
                </c:pt>
                <c:pt idx="533">
                  <c:v>93</c:v>
                </c:pt>
                <c:pt idx="534">
                  <c:v>93</c:v>
                </c:pt>
                <c:pt idx="535">
                  <c:v>93</c:v>
                </c:pt>
                <c:pt idx="536">
                  <c:v>91</c:v>
                </c:pt>
                <c:pt idx="537">
                  <c:v>91</c:v>
                </c:pt>
                <c:pt idx="538">
                  <c:v>91</c:v>
                </c:pt>
                <c:pt idx="539">
                  <c:v>91</c:v>
                </c:pt>
                <c:pt idx="540">
                  <c:v>91</c:v>
                </c:pt>
                <c:pt idx="541">
                  <c:v>91</c:v>
                </c:pt>
                <c:pt idx="542">
                  <c:v>91</c:v>
                </c:pt>
                <c:pt idx="543">
                  <c:v>91</c:v>
                </c:pt>
                <c:pt idx="544">
                  <c:v>91</c:v>
                </c:pt>
                <c:pt idx="545">
                  <c:v>91</c:v>
                </c:pt>
                <c:pt idx="546">
                  <c:v>91</c:v>
                </c:pt>
                <c:pt idx="547">
                  <c:v>91</c:v>
                </c:pt>
                <c:pt idx="548">
                  <c:v>91</c:v>
                </c:pt>
                <c:pt idx="549">
                  <c:v>91</c:v>
                </c:pt>
                <c:pt idx="550">
                  <c:v>91</c:v>
                </c:pt>
                <c:pt idx="551">
                  <c:v>91</c:v>
                </c:pt>
                <c:pt idx="552">
                  <c:v>91</c:v>
                </c:pt>
                <c:pt idx="553">
                  <c:v>91</c:v>
                </c:pt>
                <c:pt idx="554">
                  <c:v>91</c:v>
                </c:pt>
                <c:pt idx="555">
                  <c:v>91</c:v>
                </c:pt>
                <c:pt idx="556">
                  <c:v>91</c:v>
                </c:pt>
                <c:pt idx="557">
                  <c:v>91</c:v>
                </c:pt>
                <c:pt idx="558">
                  <c:v>91</c:v>
                </c:pt>
                <c:pt idx="559">
                  <c:v>91</c:v>
                </c:pt>
                <c:pt idx="560">
                  <c:v>91</c:v>
                </c:pt>
                <c:pt idx="561">
                  <c:v>91</c:v>
                </c:pt>
                <c:pt idx="562">
                  <c:v>91</c:v>
                </c:pt>
                <c:pt idx="563">
                  <c:v>91</c:v>
                </c:pt>
                <c:pt idx="564">
                  <c:v>91</c:v>
                </c:pt>
                <c:pt idx="565">
                  <c:v>91</c:v>
                </c:pt>
                <c:pt idx="566">
                  <c:v>91</c:v>
                </c:pt>
                <c:pt idx="567">
                  <c:v>91</c:v>
                </c:pt>
                <c:pt idx="568">
                  <c:v>91</c:v>
                </c:pt>
                <c:pt idx="569">
                  <c:v>91</c:v>
                </c:pt>
                <c:pt idx="570">
                  <c:v>91</c:v>
                </c:pt>
                <c:pt idx="571">
                  <c:v>91</c:v>
                </c:pt>
                <c:pt idx="572">
                  <c:v>91</c:v>
                </c:pt>
                <c:pt idx="573">
                  <c:v>91</c:v>
                </c:pt>
                <c:pt idx="574">
                  <c:v>91</c:v>
                </c:pt>
                <c:pt idx="575">
                  <c:v>91</c:v>
                </c:pt>
                <c:pt idx="576">
                  <c:v>91</c:v>
                </c:pt>
                <c:pt idx="577">
                  <c:v>91</c:v>
                </c:pt>
                <c:pt idx="578">
                  <c:v>91</c:v>
                </c:pt>
                <c:pt idx="579">
                  <c:v>91</c:v>
                </c:pt>
                <c:pt idx="580">
                  <c:v>91</c:v>
                </c:pt>
                <c:pt idx="581">
                  <c:v>91</c:v>
                </c:pt>
                <c:pt idx="582">
                  <c:v>91</c:v>
                </c:pt>
                <c:pt idx="583">
                  <c:v>91</c:v>
                </c:pt>
                <c:pt idx="584">
                  <c:v>91</c:v>
                </c:pt>
                <c:pt idx="585">
                  <c:v>91</c:v>
                </c:pt>
                <c:pt idx="586">
                  <c:v>91</c:v>
                </c:pt>
                <c:pt idx="587">
                  <c:v>91</c:v>
                </c:pt>
                <c:pt idx="588">
                  <c:v>91</c:v>
                </c:pt>
                <c:pt idx="589">
                  <c:v>89</c:v>
                </c:pt>
                <c:pt idx="590">
                  <c:v>89</c:v>
                </c:pt>
                <c:pt idx="591">
                  <c:v>89</c:v>
                </c:pt>
                <c:pt idx="592">
                  <c:v>89</c:v>
                </c:pt>
                <c:pt idx="593">
                  <c:v>89</c:v>
                </c:pt>
                <c:pt idx="594">
                  <c:v>89</c:v>
                </c:pt>
                <c:pt idx="595">
                  <c:v>89</c:v>
                </c:pt>
                <c:pt idx="596">
                  <c:v>89</c:v>
                </c:pt>
                <c:pt idx="597">
                  <c:v>89</c:v>
                </c:pt>
                <c:pt idx="598">
                  <c:v>89</c:v>
                </c:pt>
                <c:pt idx="599">
                  <c:v>89</c:v>
                </c:pt>
                <c:pt idx="600">
                  <c:v>89</c:v>
                </c:pt>
                <c:pt idx="601">
                  <c:v>89</c:v>
                </c:pt>
                <c:pt idx="602">
                  <c:v>89</c:v>
                </c:pt>
                <c:pt idx="603">
                  <c:v>89</c:v>
                </c:pt>
                <c:pt idx="604">
                  <c:v>89</c:v>
                </c:pt>
                <c:pt idx="605">
                  <c:v>89</c:v>
                </c:pt>
                <c:pt idx="606">
                  <c:v>89</c:v>
                </c:pt>
                <c:pt idx="607">
                  <c:v>89</c:v>
                </c:pt>
                <c:pt idx="608">
                  <c:v>89</c:v>
                </c:pt>
                <c:pt idx="609">
                  <c:v>89</c:v>
                </c:pt>
                <c:pt idx="610">
                  <c:v>89</c:v>
                </c:pt>
                <c:pt idx="611">
                  <c:v>89</c:v>
                </c:pt>
                <c:pt idx="612">
                  <c:v>89</c:v>
                </c:pt>
                <c:pt idx="613">
                  <c:v>89</c:v>
                </c:pt>
                <c:pt idx="614">
                  <c:v>89</c:v>
                </c:pt>
                <c:pt idx="615">
                  <c:v>89</c:v>
                </c:pt>
                <c:pt idx="616">
                  <c:v>89</c:v>
                </c:pt>
                <c:pt idx="617">
                  <c:v>89</c:v>
                </c:pt>
                <c:pt idx="618">
                  <c:v>89</c:v>
                </c:pt>
                <c:pt idx="619">
                  <c:v>89</c:v>
                </c:pt>
                <c:pt idx="620">
                  <c:v>89</c:v>
                </c:pt>
                <c:pt idx="621">
                  <c:v>89</c:v>
                </c:pt>
                <c:pt idx="622">
                  <c:v>89</c:v>
                </c:pt>
                <c:pt idx="623">
                  <c:v>89</c:v>
                </c:pt>
                <c:pt idx="624">
                  <c:v>89</c:v>
                </c:pt>
                <c:pt idx="625">
                  <c:v>89</c:v>
                </c:pt>
                <c:pt idx="626">
                  <c:v>89</c:v>
                </c:pt>
                <c:pt idx="627">
                  <c:v>89</c:v>
                </c:pt>
                <c:pt idx="628">
                  <c:v>89</c:v>
                </c:pt>
                <c:pt idx="629">
                  <c:v>89</c:v>
                </c:pt>
                <c:pt idx="630">
                  <c:v>89</c:v>
                </c:pt>
                <c:pt idx="631">
                  <c:v>89</c:v>
                </c:pt>
                <c:pt idx="632">
                  <c:v>89</c:v>
                </c:pt>
                <c:pt idx="633">
                  <c:v>89</c:v>
                </c:pt>
                <c:pt idx="634">
                  <c:v>89</c:v>
                </c:pt>
                <c:pt idx="635">
                  <c:v>89</c:v>
                </c:pt>
                <c:pt idx="636">
                  <c:v>89</c:v>
                </c:pt>
                <c:pt idx="637">
                  <c:v>89</c:v>
                </c:pt>
                <c:pt idx="638">
                  <c:v>89</c:v>
                </c:pt>
                <c:pt idx="639">
                  <c:v>89</c:v>
                </c:pt>
                <c:pt idx="640">
                  <c:v>89</c:v>
                </c:pt>
                <c:pt idx="641">
                  <c:v>88</c:v>
                </c:pt>
                <c:pt idx="642">
                  <c:v>88</c:v>
                </c:pt>
                <c:pt idx="643">
                  <c:v>88</c:v>
                </c:pt>
                <c:pt idx="644">
                  <c:v>88</c:v>
                </c:pt>
                <c:pt idx="645">
                  <c:v>88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88</c:v>
                </c:pt>
                <c:pt idx="663">
                  <c:v>88</c:v>
                </c:pt>
                <c:pt idx="664">
                  <c:v>88</c:v>
                </c:pt>
                <c:pt idx="665">
                  <c:v>88</c:v>
                </c:pt>
                <c:pt idx="666">
                  <c:v>88</c:v>
                </c:pt>
                <c:pt idx="667">
                  <c:v>88</c:v>
                </c:pt>
                <c:pt idx="668">
                  <c:v>88</c:v>
                </c:pt>
                <c:pt idx="669">
                  <c:v>88</c:v>
                </c:pt>
                <c:pt idx="670">
                  <c:v>88</c:v>
                </c:pt>
                <c:pt idx="671">
                  <c:v>88</c:v>
                </c:pt>
                <c:pt idx="672">
                  <c:v>88</c:v>
                </c:pt>
                <c:pt idx="673">
                  <c:v>88</c:v>
                </c:pt>
                <c:pt idx="674">
                  <c:v>88</c:v>
                </c:pt>
                <c:pt idx="675">
                  <c:v>88</c:v>
                </c:pt>
                <c:pt idx="676">
                  <c:v>88</c:v>
                </c:pt>
                <c:pt idx="677">
                  <c:v>88</c:v>
                </c:pt>
                <c:pt idx="678">
                  <c:v>88</c:v>
                </c:pt>
                <c:pt idx="679">
                  <c:v>88</c:v>
                </c:pt>
                <c:pt idx="680">
                  <c:v>88</c:v>
                </c:pt>
                <c:pt idx="681">
                  <c:v>88</c:v>
                </c:pt>
                <c:pt idx="682">
                  <c:v>88</c:v>
                </c:pt>
                <c:pt idx="683">
                  <c:v>88</c:v>
                </c:pt>
                <c:pt idx="684">
                  <c:v>88</c:v>
                </c:pt>
                <c:pt idx="685">
                  <c:v>88</c:v>
                </c:pt>
                <c:pt idx="686">
                  <c:v>88</c:v>
                </c:pt>
                <c:pt idx="687">
                  <c:v>88</c:v>
                </c:pt>
                <c:pt idx="688">
                  <c:v>88</c:v>
                </c:pt>
                <c:pt idx="689">
                  <c:v>88</c:v>
                </c:pt>
                <c:pt idx="690">
                  <c:v>88</c:v>
                </c:pt>
                <c:pt idx="691">
                  <c:v>88</c:v>
                </c:pt>
                <c:pt idx="692">
                  <c:v>88</c:v>
                </c:pt>
                <c:pt idx="693">
                  <c:v>88</c:v>
                </c:pt>
                <c:pt idx="694">
                  <c:v>92</c:v>
                </c:pt>
                <c:pt idx="695">
                  <c:v>92</c:v>
                </c:pt>
                <c:pt idx="696">
                  <c:v>92</c:v>
                </c:pt>
                <c:pt idx="697">
                  <c:v>92</c:v>
                </c:pt>
                <c:pt idx="698">
                  <c:v>92</c:v>
                </c:pt>
                <c:pt idx="699">
                  <c:v>92</c:v>
                </c:pt>
                <c:pt idx="700">
                  <c:v>92</c:v>
                </c:pt>
                <c:pt idx="701">
                  <c:v>92</c:v>
                </c:pt>
                <c:pt idx="702">
                  <c:v>92</c:v>
                </c:pt>
                <c:pt idx="703">
                  <c:v>92</c:v>
                </c:pt>
                <c:pt idx="704">
                  <c:v>92</c:v>
                </c:pt>
                <c:pt idx="705">
                  <c:v>92</c:v>
                </c:pt>
                <c:pt idx="706">
                  <c:v>92</c:v>
                </c:pt>
                <c:pt idx="707">
                  <c:v>92</c:v>
                </c:pt>
                <c:pt idx="708">
                  <c:v>92</c:v>
                </c:pt>
                <c:pt idx="709">
                  <c:v>92</c:v>
                </c:pt>
                <c:pt idx="710">
                  <c:v>92</c:v>
                </c:pt>
                <c:pt idx="711">
                  <c:v>92</c:v>
                </c:pt>
                <c:pt idx="712">
                  <c:v>92</c:v>
                </c:pt>
                <c:pt idx="713">
                  <c:v>92</c:v>
                </c:pt>
                <c:pt idx="714">
                  <c:v>92</c:v>
                </c:pt>
                <c:pt idx="715">
                  <c:v>92</c:v>
                </c:pt>
                <c:pt idx="716">
                  <c:v>92</c:v>
                </c:pt>
                <c:pt idx="717">
                  <c:v>92</c:v>
                </c:pt>
                <c:pt idx="718">
                  <c:v>92</c:v>
                </c:pt>
                <c:pt idx="719">
                  <c:v>92</c:v>
                </c:pt>
                <c:pt idx="720">
                  <c:v>92</c:v>
                </c:pt>
                <c:pt idx="721">
                  <c:v>92</c:v>
                </c:pt>
                <c:pt idx="722">
                  <c:v>92</c:v>
                </c:pt>
                <c:pt idx="723">
                  <c:v>92</c:v>
                </c:pt>
                <c:pt idx="724">
                  <c:v>92</c:v>
                </c:pt>
                <c:pt idx="725">
                  <c:v>92</c:v>
                </c:pt>
                <c:pt idx="726">
                  <c:v>92</c:v>
                </c:pt>
                <c:pt idx="727">
                  <c:v>92</c:v>
                </c:pt>
                <c:pt idx="728">
                  <c:v>92</c:v>
                </c:pt>
                <c:pt idx="729">
                  <c:v>92</c:v>
                </c:pt>
                <c:pt idx="730">
                  <c:v>92</c:v>
                </c:pt>
                <c:pt idx="731">
                  <c:v>92</c:v>
                </c:pt>
                <c:pt idx="732">
                  <c:v>92</c:v>
                </c:pt>
                <c:pt idx="733">
                  <c:v>92</c:v>
                </c:pt>
                <c:pt idx="734">
                  <c:v>92</c:v>
                </c:pt>
                <c:pt idx="735">
                  <c:v>92</c:v>
                </c:pt>
                <c:pt idx="736">
                  <c:v>92</c:v>
                </c:pt>
                <c:pt idx="737">
                  <c:v>92</c:v>
                </c:pt>
                <c:pt idx="738">
                  <c:v>92</c:v>
                </c:pt>
                <c:pt idx="739">
                  <c:v>92</c:v>
                </c:pt>
                <c:pt idx="740">
                  <c:v>92</c:v>
                </c:pt>
                <c:pt idx="741">
                  <c:v>92</c:v>
                </c:pt>
                <c:pt idx="742">
                  <c:v>92</c:v>
                </c:pt>
                <c:pt idx="743">
                  <c:v>92</c:v>
                </c:pt>
                <c:pt idx="744">
                  <c:v>92</c:v>
                </c:pt>
                <c:pt idx="745">
                  <c:v>86</c:v>
                </c:pt>
                <c:pt idx="746">
                  <c:v>86</c:v>
                </c:pt>
                <c:pt idx="747">
                  <c:v>86</c:v>
                </c:pt>
                <c:pt idx="748">
                  <c:v>86</c:v>
                </c:pt>
                <c:pt idx="749">
                  <c:v>86</c:v>
                </c:pt>
                <c:pt idx="750">
                  <c:v>86</c:v>
                </c:pt>
                <c:pt idx="751">
                  <c:v>86</c:v>
                </c:pt>
                <c:pt idx="752">
                  <c:v>86</c:v>
                </c:pt>
                <c:pt idx="753">
                  <c:v>86</c:v>
                </c:pt>
                <c:pt idx="754">
                  <c:v>86</c:v>
                </c:pt>
                <c:pt idx="755">
                  <c:v>86</c:v>
                </c:pt>
                <c:pt idx="756">
                  <c:v>86</c:v>
                </c:pt>
                <c:pt idx="757">
                  <c:v>86</c:v>
                </c:pt>
                <c:pt idx="758">
                  <c:v>86</c:v>
                </c:pt>
                <c:pt idx="759">
                  <c:v>86</c:v>
                </c:pt>
                <c:pt idx="760">
                  <c:v>86</c:v>
                </c:pt>
                <c:pt idx="761">
                  <c:v>86</c:v>
                </c:pt>
                <c:pt idx="762">
                  <c:v>86</c:v>
                </c:pt>
                <c:pt idx="763">
                  <c:v>86</c:v>
                </c:pt>
                <c:pt idx="764">
                  <c:v>86</c:v>
                </c:pt>
                <c:pt idx="765">
                  <c:v>86</c:v>
                </c:pt>
                <c:pt idx="766">
                  <c:v>86</c:v>
                </c:pt>
                <c:pt idx="767">
                  <c:v>86</c:v>
                </c:pt>
                <c:pt idx="768">
                  <c:v>86</c:v>
                </c:pt>
                <c:pt idx="769">
                  <c:v>86</c:v>
                </c:pt>
                <c:pt idx="770">
                  <c:v>86</c:v>
                </c:pt>
                <c:pt idx="771">
                  <c:v>86</c:v>
                </c:pt>
                <c:pt idx="772">
                  <c:v>86</c:v>
                </c:pt>
                <c:pt idx="773">
                  <c:v>86</c:v>
                </c:pt>
                <c:pt idx="774">
                  <c:v>86</c:v>
                </c:pt>
                <c:pt idx="775">
                  <c:v>86</c:v>
                </c:pt>
                <c:pt idx="776">
                  <c:v>86</c:v>
                </c:pt>
                <c:pt idx="777">
                  <c:v>86</c:v>
                </c:pt>
                <c:pt idx="778">
                  <c:v>86</c:v>
                </c:pt>
                <c:pt idx="779">
                  <c:v>86</c:v>
                </c:pt>
                <c:pt idx="780">
                  <c:v>86</c:v>
                </c:pt>
                <c:pt idx="781">
                  <c:v>86</c:v>
                </c:pt>
                <c:pt idx="782">
                  <c:v>86</c:v>
                </c:pt>
                <c:pt idx="783">
                  <c:v>86</c:v>
                </c:pt>
                <c:pt idx="784">
                  <c:v>86</c:v>
                </c:pt>
                <c:pt idx="785">
                  <c:v>86</c:v>
                </c:pt>
                <c:pt idx="786">
                  <c:v>86</c:v>
                </c:pt>
                <c:pt idx="787">
                  <c:v>86</c:v>
                </c:pt>
                <c:pt idx="788">
                  <c:v>86</c:v>
                </c:pt>
                <c:pt idx="789">
                  <c:v>86</c:v>
                </c:pt>
                <c:pt idx="790">
                  <c:v>86</c:v>
                </c:pt>
                <c:pt idx="791">
                  <c:v>86</c:v>
                </c:pt>
                <c:pt idx="792">
                  <c:v>86</c:v>
                </c:pt>
                <c:pt idx="793">
                  <c:v>86</c:v>
                </c:pt>
                <c:pt idx="794">
                  <c:v>86</c:v>
                </c:pt>
                <c:pt idx="795">
                  <c:v>86</c:v>
                </c:pt>
                <c:pt idx="796">
                  <c:v>86</c:v>
                </c:pt>
                <c:pt idx="797">
                  <c:v>86</c:v>
                </c:pt>
                <c:pt idx="798">
                  <c:v>87</c:v>
                </c:pt>
                <c:pt idx="799">
                  <c:v>87</c:v>
                </c:pt>
                <c:pt idx="800">
                  <c:v>87</c:v>
                </c:pt>
                <c:pt idx="801">
                  <c:v>87</c:v>
                </c:pt>
                <c:pt idx="802">
                  <c:v>87</c:v>
                </c:pt>
                <c:pt idx="803">
                  <c:v>87</c:v>
                </c:pt>
                <c:pt idx="804">
                  <c:v>87</c:v>
                </c:pt>
                <c:pt idx="805">
                  <c:v>87</c:v>
                </c:pt>
                <c:pt idx="806">
                  <c:v>87</c:v>
                </c:pt>
                <c:pt idx="807">
                  <c:v>87</c:v>
                </c:pt>
                <c:pt idx="808">
                  <c:v>87</c:v>
                </c:pt>
                <c:pt idx="809">
                  <c:v>87</c:v>
                </c:pt>
                <c:pt idx="810">
                  <c:v>87</c:v>
                </c:pt>
                <c:pt idx="811">
                  <c:v>87</c:v>
                </c:pt>
                <c:pt idx="812">
                  <c:v>87</c:v>
                </c:pt>
                <c:pt idx="813">
                  <c:v>87</c:v>
                </c:pt>
                <c:pt idx="814">
                  <c:v>87</c:v>
                </c:pt>
                <c:pt idx="815">
                  <c:v>87</c:v>
                </c:pt>
                <c:pt idx="816">
                  <c:v>87</c:v>
                </c:pt>
                <c:pt idx="817">
                  <c:v>87</c:v>
                </c:pt>
                <c:pt idx="818">
                  <c:v>87</c:v>
                </c:pt>
                <c:pt idx="819">
                  <c:v>87</c:v>
                </c:pt>
                <c:pt idx="820">
                  <c:v>87</c:v>
                </c:pt>
                <c:pt idx="821">
                  <c:v>87</c:v>
                </c:pt>
                <c:pt idx="822">
                  <c:v>87</c:v>
                </c:pt>
                <c:pt idx="823">
                  <c:v>87</c:v>
                </c:pt>
                <c:pt idx="824">
                  <c:v>87</c:v>
                </c:pt>
                <c:pt idx="825">
                  <c:v>87</c:v>
                </c:pt>
                <c:pt idx="826">
                  <c:v>87</c:v>
                </c:pt>
                <c:pt idx="827">
                  <c:v>87</c:v>
                </c:pt>
                <c:pt idx="828">
                  <c:v>87</c:v>
                </c:pt>
                <c:pt idx="829">
                  <c:v>87</c:v>
                </c:pt>
                <c:pt idx="830">
                  <c:v>87</c:v>
                </c:pt>
                <c:pt idx="831">
                  <c:v>87</c:v>
                </c:pt>
                <c:pt idx="832">
                  <c:v>87</c:v>
                </c:pt>
                <c:pt idx="833">
                  <c:v>87</c:v>
                </c:pt>
                <c:pt idx="834">
                  <c:v>87</c:v>
                </c:pt>
                <c:pt idx="835">
                  <c:v>87</c:v>
                </c:pt>
                <c:pt idx="836">
                  <c:v>87</c:v>
                </c:pt>
                <c:pt idx="837">
                  <c:v>87</c:v>
                </c:pt>
                <c:pt idx="838">
                  <c:v>87</c:v>
                </c:pt>
                <c:pt idx="839">
                  <c:v>87</c:v>
                </c:pt>
                <c:pt idx="840">
                  <c:v>138</c:v>
                </c:pt>
                <c:pt idx="841">
                  <c:v>138</c:v>
                </c:pt>
                <c:pt idx="842">
                  <c:v>138</c:v>
                </c:pt>
                <c:pt idx="843">
                  <c:v>138</c:v>
                </c:pt>
                <c:pt idx="844">
                  <c:v>138</c:v>
                </c:pt>
                <c:pt idx="845">
                  <c:v>138</c:v>
                </c:pt>
                <c:pt idx="846">
                  <c:v>138</c:v>
                </c:pt>
                <c:pt idx="847">
                  <c:v>138</c:v>
                </c:pt>
                <c:pt idx="848">
                  <c:v>138</c:v>
                </c:pt>
                <c:pt idx="849">
                  <c:v>138</c:v>
                </c:pt>
                <c:pt idx="850">
                  <c:v>138</c:v>
                </c:pt>
                <c:pt idx="851">
                  <c:v>137</c:v>
                </c:pt>
                <c:pt idx="852">
                  <c:v>137</c:v>
                </c:pt>
                <c:pt idx="853">
                  <c:v>137</c:v>
                </c:pt>
                <c:pt idx="854">
                  <c:v>137</c:v>
                </c:pt>
                <c:pt idx="855">
                  <c:v>137</c:v>
                </c:pt>
                <c:pt idx="856">
                  <c:v>137</c:v>
                </c:pt>
                <c:pt idx="857">
                  <c:v>137</c:v>
                </c:pt>
                <c:pt idx="858">
                  <c:v>137</c:v>
                </c:pt>
                <c:pt idx="859">
                  <c:v>137</c:v>
                </c:pt>
                <c:pt idx="860">
                  <c:v>137</c:v>
                </c:pt>
                <c:pt idx="861">
                  <c:v>137</c:v>
                </c:pt>
                <c:pt idx="862">
                  <c:v>137</c:v>
                </c:pt>
                <c:pt idx="863">
                  <c:v>137</c:v>
                </c:pt>
                <c:pt idx="864">
                  <c:v>137</c:v>
                </c:pt>
                <c:pt idx="865">
                  <c:v>137</c:v>
                </c:pt>
                <c:pt idx="866">
                  <c:v>137</c:v>
                </c:pt>
                <c:pt idx="867">
                  <c:v>137</c:v>
                </c:pt>
                <c:pt idx="868">
                  <c:v>137</c:v>
                </c:pt>
                <c:pt idx="869">
                  <c:v>137</c:v>
                </c:pt>
                <c:pt idx="870">
                  <c:v>137</c:v>
                </c:pt>
                <c:pt idx="871">
                  <c:v>137</c:v>
                </c:pt>
                <c:pt idx="872">
                  <c:v>137</c:v>
                </c:pt>
                <c:pt idx="873">
                  <c:v>137</c:v>
                </c:pt>
                <c:pt idx="874">
                  <c:v>137</c:v>
                </c:pt>
                <c:pt idx="875">
                  <c:v>137</c:v>
                </c:pt>
                <c:pt idx="876">
                  <c:v>137</c:v>
                </c:pt>
                <c:pt idx="877">
                  <c:v>137</c:v>
                </c:pt>
                <c:pt idx="878">
                  <c:v>137</c:v>
                </c:pt>
                <c:pt idx="879">
                  <c:v>137</c:v>
                </c:pt>
                <c:pt idx="880">
                  <c:v>137</c:v>
                </c:pt>
                <c:pt idx="881">
                  <c:v>137</c:v>
                </c:pt>
                <c:pt idx="882">
                  <c:v>137</c:v>
                </c:pt>
                <c:pt idx="883">
                  <c:v>137</c:v>
                </c:pt>
                <c:pt idx="884">
                  <c:v>137</c:v>
                </c:pt>
                <c:pt idx="885">
                  <c:v>137</c:v>
                </c:pt>
                <c:pt idx="886">
                  <c:v>137</c:v>
                </c:pt>
                <c:pt idx="887">
                  <c:v>137</c:v>
                </c:pt>
                <c:pt idx="888">
                  <c:v>137</c:v>
                </c:pt>
                <c:pt idx="889">
                  <c:v>137</c:v>
                </c:pt>
                <c:pt idx="890">
                  <c:v>137</c:v>
                </c:pt>
                <c:pt idx="891">
                  <c:v>137</c:v>
                </c:pt>
                <c:pt idx="892">
                  <c:v>137</c:v>
                </c:pt>
                <c:pt idx="893">
                  <c:v>137</c:v>
                </c:pt>
                <c:pt idx="894">
                  <c:v>137</c:v>
                </c:pt>
                <c:pt idx="895">
                  <c:v>137</c:v>
                </c:pt>
                <c:pt idx="896">
                  <c:v>137</c:v>
                </c:pt>
                <c:pt idx="897">
                  <c:v>137</c:v>
                </c:pt>
                <c:pt idx="898">
                  <c:v>137</c:v>
                </c:pt>
                <c:pt idx="899">
                  <c:v>137</c:v>
                </c:pt>
                <c:pt idx="900">
                  <c:v>137</c:v>
                </c:pt>
                <c:pt idx="901">
                  <c:v>137</c:v>
                </c:pt>
                <c:pt idx="902">
                  <c:v>132</c:v>
                </c:pt>
                <c:pt idx="903">
                  <c:v>132</c:v>
                </c:pt>
                <c:pt idx="904">
                  <c:v>132</c:v>
                </c:pt>
                <c:pt idx="905">
                  <c:v>132</c:v>
                </c:pt>
                <c:pt idx="906">
                  <c:v>132</c:v>
                </c:pt>
                <c:pt idx="907">
                  <c:v>132</c:v>
                </c:pt>
                <c:pt idx="908">
                  <c:v>132</c:v>
                </c:pt>
                <c:pt idx="909">
                  <c:v>132</c:v>
                </c:pt>
                <c:pt idx="910">
                  <c:v>132</c:v>
                </c:pt>
                <c:pt idx="911">
                  <c:v>132</c:v>
                </c:pt>
                <c:pt idx="912">
                  <c:v>132</c:v>
                </c:pt>
                <c:pt idx="913">
                  <c:v>132</c:v>
                </c:pt>
                <c:pt idx="914">
                  <c:v>132</c:v>
                </c:pt>
                <c:pt idx="915">
                  <c:v>132</c:v>
                </c:pt>
                <c:pt idx="916">
                  <c:v>132</c:v>
                </c:pt>
                <c:pt idx="917">
                  <c:v>132</c:v>
                </c:pt>
                <c:pt idx="918">
                  <c:v>132</c:v>
                </c:pt>
                <c:pt idx="919">
                  <c:v>132</c:v>
                </c:pt>
                <c:pt idx="920">
                  <c:v>132</c:v>
                </c:pt>
                <c:pt idx="921">
                  <c:v>132</c:v>
                </c:pt>
                <c:pt idx="922">
                  <c:v>132</c:v>
                </c:pt>
                <c:pt idx="923">
                  <c:v>132</c:v>
                </c:pt>
                <c:pt idx="924">
                  <c:v>132</c:v>
                </c:pt>
                <c:pt idx="925">
                  <c:v>132</c:v>
                </c:pt>
                <c:pt idx="926">
                  <c:v>132</c:v>
                </c:pt>
                <c:pt idx="927">
                  <c:v>132</c:v>
                </c:pt>
                <c:pt idx="928">
                  <c:v>132</c:v>
                </c:pt>
                <c:pt idx="929">
                  <c:v>132</c:v>
                </c:pt>
                <c:pt idx="930">
                  <c:v>132</c:v>
                </c:pt>
                <c:pt idx="931">
                  <c:v>132</c:v>
                </c:pt>
                <c:pt idx="932">
                  <c:v>132</c:v>
                </c:pt>
                <c:pt idx="933">
                  <c:v>132</c:v>
                </c:pt>
                <c:pt idx="934">
                  <c:v>132</c:v>
                </c:pt>
                <c:pt idx="935">
                  <c:v>132</c:v>
                </c:pt>
                <c:pt idx="936">
                  <c:v>132</c:v>
                </c:pt>
                <c:pt idx="937">
                  <c:v>132</c:v>
                </c:pt>
                <c:pt idx="938">
                  <c:v>132</c:v>
                </c:pt>
                <c:pt idx="939">
                  <c:v>132</c:v>
                </c:pt>
                <c:pt idx="940">
                  <c:v>132</c:v>
                </c:pt>
                <c:pt idx="941">
                  <c:v>132</c:v>
                </c:pt>
                <c:pt idx="942">
                  <c:v>132</c:v>
                </c:pt>
                <c:pt idx="943">
                  <c:v>132</c:v>
                </c:pt>
                <c:pt idx="944">
                  <c:v>132</c:v>
                </c:pt>
                <c:pt idx="945">
                  <c:v>132</c:v>
                </c:pt>
                <c:pt idx="946">
                  <c:v>132</c:v>
                </c:pt>
                <c:pt idx="947">
                  <c:v>132</c:v>
                </c:pt>
                <c:pt idx="948">
                  <c:v>132</c:v>
                </c:pt>
                <c:pt idx="949">
                  <c:v>132</c:v>
                </c:pt>
                <c:pt idx="950">
                  <c:v>132</c:v>
                </c:pt>
                <c:pt idx="951">
                  <c:v>132</c:v>
                </c:pt>
                <c:pt idx="952">
                  <c:v>132</c:v>
                </c:pt>
                <c:pt idx="953">
                  <c:v>132</c:v>
                </c:pt>
                <c:pt idx="954">
                  <c:v>132</c:v>
                </c:pt>
                <c:pt idx="955">
                  <c:v>132</c:v>
                </c:pt>
                <c:pt idx="956">
                  <c:v>123</c:v>
                </c:pt>
                <c:pt idx="957">
                  <c:v>123</c:v>
                </c:pt>
                <c:pt idx="958">
                  <c:v>123</c:v>
                </c:pt>
                <c:pt idx="959">
                  <c:v>123</c:v>
                </c:pt>
                <c:pt idx="960">
                  <c:v>123</c:v>
                </c:pt>
                <c:pt idx="961">
                  <c:v>123</c:v>
                </c:pt>
                <c:pt idx="962">
                  <c:v>123</c:v>
                </c:pt>
                <c:pt idx="963">
                  <c:v>123</c:v>
                </c:pt>
                <c:pt idx="964">
                  <c:v>123</c:v>
                </c:pt>
                <c:pt idx="965">
                  <c:v>123</c:v>
                </c:pt>
                <c:pt idx="966">
                  <c:v>123</c:v>
                </c:pt>
                <c:pt idx="967">
                  <c:v>123</c:v>
                </c:pt>
                <c:pt idx="968">
                  <c:v>123</c:v>
                </c:pt>
                <c:pt idx="969">
                  <c:v>123</c:v>
                </c:pt>
                <c:pt idx="970">
                  <c:v>123</c:v>
                </c:pt>
                <c:pt idx="971">
                  <c:v>123</c:v>
                </c:pt>
                <c:pt idx="972">
                  <c:v>123</c:v>
                </c:pt>
                <c:pt idx="973">
                  <c:v>123</c:v>
                </c:pt>
                <c:pt idx="974">
                  <c:v>123</c:v>
                </c:pt>
                <c:pt idx="975">
                  <c:v>123</c:v>
                </c:pt>
                <c:pt idx="976">
                  <c:v>123</c:v>
                </c:pt>
                <c:pt idx="977">
                  <c:v>123</c:v>
                </c:pt>
                <c:pt idx="978">
                  <c:v>123</c:v>
                </c:pt>
                <c:pt idx="979">
                  <c:v>123</c:v>
                </c:pt>
                <c:pt idx="980">
                  <c:v>123</c:v>
                </c:pt>
                <c:pt idx="981">
                  <c:v>123</c:v>
                </c:pt>
                <c:pt idx="982">
                  <c:v>123</c:v>
                </c:pt>
                <c:pt idx="983">
                  <c:v>123</c:v>
                </c:pt>
                <c:pt idx="984">
                  <c:v>123</c:v>
                </c:pt>
                <c:pt idx="985">
                  <c:v>123</c:v>
                </c:pt>
                <c:pt idx="986">
                  <c:v>123</c:v>
                </c:pt>
                <c:pt idx="987">
                  <c:v>123</c:v>
                </c:pt>
                <c:pt idx="988">
                  <c:v>123</c:v>
                </c:pt>
                <c:pt idx="989">
                  <c:v>123</c:v>
                </c:pt>
                <c:pt idx="990">
                  <c:v>123</c:v>
                </c:pt>
                <c:pt idx="991">
                  <c:v>123</c:v>
                </c:pt>
                <c:pt idx="992">
                  <c:v>123</c:v>
                </c:pt>
                <c:pt idx="993">
                  <c:v>123</c:v>
                </c:pt>
                <c:pt idx="994">
                  <c:v>123</c:v>
                </c:pt>
                <c:pt idx="995">
                  <c:v>123</c:v>
                </c:pt>
                <c:pt idx="996">
                  <c:v>123</c:v>
                </c:pt>
                <c:pt idx="997">
                  <c:v>123</c:v>
                </c:pt>
                <c:pt idx="998">
                  <c:v>123</c:v>
                </c:pt>
                <c:pt idx="999">
                  <c:v>123</c:v>
                </c:pt>
                <c:pt idx="1000">
                  <c:v>123</c:v>
                </c:pt>
                <c:pt idx="1001">
                  <c:v>123</c:v>
                </c:pt>
                <c:pt idx="1002">
                  <c:v>123</c:v>
                </c:pt>
                <c:pt idx="1003">
                  <c:v>123</c:v>
                </c:pt>
                <c:pt idx="1004">
                  <c:v>123</c:v>
                </c:pt>
                <c:pt idx="1005">
                  <c:v>123</c:v>
                </c:pt>
                <c:pt idx="1006">
                  <c:v>123</c:v>
                </c:pt>
                <c:pt idx="1007">
                  <c:v>123</c:v>
                </c:pt>
                <c:pt idx="1008">
                  <c:v>123</c:v>
                </c:pt>
                <c:pt idx="1009">
                  <c:v>123</c:v>
                </c:pt>
                <c:pt idx="1010">
                  <c:v>121</c:v>
                </c:pt>
                <c:pt idx="1011">
                  <c:v>121</c:v>
                </c:pt>
                <c:pt idx="1012">
                  <c:v>121</c:v>
                </c:pt>
                <c:pt idx="1013">
                  <c:v>121</c:v>
                </c:pt>
                <c:pt idx="1014">
                  <c:v>121</c:v>
                </c:pt>
                <c:pt idx="1015">
                  <c:v>121</c:v>
                </c:pt>
                <c:pt idx="1016">
                  <c:v>121</c:v>
                </c:pt>
                <c:pt idx="1017">
                  <c:v>121</c:v>
                </c:pt>
                <c:pt idx="1018">
                  <c:v>121</c:v>
                </c:pt>
                <c:pt idx="1019">
                  <c:v>121</c:v>
                </c:pt>
                <c:pt idx="1020">
                  <c:v>121</c:v>
                </c:pt>
                <c:pt idx="1021">
                  <c:v>121</c:v>
                </c:pt>
                <c:pt idx="1022">
                  <c:v>121</c:v>
                </c:pt>
                <c:pt idx="1023">
                  <c:v>121</c:v>
                </c:pt>
                <c:pt idx="1024">
                  <c:v>121</c:v>
                </c:pt>
                <c:pt idx="1025">
                  <c:v>121</c:v>
                </c:pt>
                <c:pt idx="1026">
                  <c:v>121</c:v>
                </c:pt>
                <c:pt idx="1027">
                  <c:v>121</c:v>
                </c:pt>
                <c:pt idx="1028">
                  <c:v>121</c:v>
                </c:pt>
                <c:pt idx="1029">
                  <c:v>121</c:v>
                </c:pt>
                <c:pt idx="1030">
                  <c:v>121</c:v>
                </c:pt>
                <c:pt idx="1031">
                  <c:v>121</c:v>
                </c:pt>
                <c:pt idx="1032">
                  <c:v>121</c:v>
                </c:pt>
                <c:pt idx="1033">
                  <c:v>121</c:v>
                </c:pt>
                <c:pt idx="1034">
                  <c:v>121</c:v>
                </c:pt>
                <c:pt idx="1035">
                  <c:v>121</c:v>
                </c:pt>
                <c:pt idx="1036">
                  <c:v>121</c:v>
                </c:pt>
                <c:pt idx="1037">
                  <c:v>121</c:v>
                </c:pt>
                <c:pt idx="1038">
                  <c:v>121</c:v>
                </c:pt>
                <c:pt idx="1039">
                  <c:v>121</c:v>
                </c:pt>
                <c:pt idx="1040">
                  <c:v>121</c:v>
                </c:pt>
                <c:pt idx="1041">
                  <c:v>121</c:v>
                </c:pt>
                <c:pt idx="1042">
                  <c:v>121</c:v>
                </c:pt>
                <c:pt idx="1043">
                  <c:v>121</c:v>
                </c:pt>
                <c:pt idx="1044">
                  <c:v>121</c:v>
                </c:pt>
                <c:pt idx="1045">
                  <c:v>121</c:v>
                </c:pt>
                <c:pt idx="1046">
                  <c:v>121</c:v>
                </c:pt>
                <c:pt idx="1047">
                  <c:v>121</c:v>
                </c:pt>
                <c:pt idx="1048">
                  <c:v>121</c:v>
                </c:pt>
                <c:pt idx="1049">
                  <c:v>121</c:v>
                </c:pt>
                <c:pt idx="1050">
                  <c:v>121</c:v>
                </c:pt>
                <c:pt idx="1051">
                  <c:v>121</c:v>
                </c:pt>
                <c:pt idx="1052">
                  <c:v>121</c:v>
                </c:pt>
                <c:pt idx="1053">
                  <c:v>121</c:v>
                </c:pt>
                <c:pt idx="1054">
                  <c:v>121</c:v>
                </c:pt>
                <c:pt idx="1055">
                  <c:v>121</c:v>
                </c:pt>
                <c:pt idx="1056">
                  <c:v>121</c:v>
                </c:pt>
                <c:pt idx="1057">
                  <c:v>121</c:v>
                </c:pt>
                <c:pt idx="1058">
                  <c:v>121</c:v>
                </c:pt>
                <c:pt idx="1059">
                  <c:v>121</c:v>
                </c:pt>
                <c:pt idx="1060">
                  <c:v>121</c:v>
                </c:pt>
                <c:pt idx="1061">
                  <c:v>121</c:v>
                </c:pt>
                <c:pt idx="1062">
                  <c:v>121</c:v>
                </c:pt>
                <c:pt idx="1063">
                  <c:v>121</c:v>
                </c:pt>
                <c:pt idx="1064">
                  <c:v>112</c:v>
                </c:pt>
                <c:pt idx="1065">
                  <c:v>112</c:v>
                </c:pt>
                <c:pt idx="1066">
                  <c:v>112</c:v>
                </c:pt>
                <c:pt idx="1067">
                  <c:v>112</c:v>
                </c:pt>
                <c:pt idx="1068">
                  <c:v>112</c:v>
                </c:pt>
                <c:pt idx="1069">
                  <c:v>112</c:v>
                </c:pt>
                <c:pt idx="1070">
                  <c:v>112</c:v>
                </c:pt>
                <c:pt idx="1071">
                  <c:v>112</c:v>
                </c:pt>
                <c:pt idx="1072">
                  <c:v>112</c:v>
                </c:pt>
                <c:pt idx="1073">
                  <c:v>112</c:v>
                </c:pt>
                <c:pt idx="1074">
                  <c:v>112</c:v>
                </c:pt>
                <c:pt idx="1075">
                  <c:v>112</c:v>
                </c:pt>
                <c:pt idx="1076">
                  <c:v>112</c:v>
                </c:pt>
                <c:pt idx="1077">
                  <c:v>112</c:v>
                </c:pt>
                <c:pt idx="1078">
                  <c:v>112</c:v>
                </c:pt>
                <c:pt idx="1079">
                  <c:v>112</c:v>
                </c:pt>
                <c:pt idx="1080">
                  <c:v>112</c:v>
                </c:pt>
                <c:pt idx="1081">
                  <c:v>112</c:v>
                </c:pt>
                <c:pt idx="1082">
                  <c:v>112</c:v>
                </c:pt>
                <c:pt idx="1083">
                  <c:v>112</c:v>
                </c:pt>
                <c:pt idx="1084">
                  <c:v>112</c:v>
                </c:pt>
                <c:pt idx="1085">
                  <c:v>112</c:v>
                </c:pt>
                <c:pt idx="1086">
                  <c:v>112</c:v>
                </c:pt>
                <c:pt idx="1087">
                  <c:v>112</c:v>
                </c:pt>
                <c:pt idx="1088">
                  <c:v>112</c:v>
                </c:pt>
                <c:pt idx="1089">
                  <c:v>112</c:v>
                </c:pt>
                <c:pt idx="1090">
                  <c:v>112</c:v>
                </c:pt>
                <c:pt idx="1091">
                  <c:v>112</c:v>
                </c:pt>
                <c:pt idx="1092">
                  <c:v>112</c:v>
                </c:pt>
                <c:pt idx="1093">
                  <c:v>112</c:v>
                </c:pt>
                <c:pt idx="1094">
                  <c:v>112</c:v>
                </c:pt>
                <c:pt idx="1095">
                  <c:v>112</c:v>
                </c:pt>
                <c:pt idx="1096">
                  <c:v>112</c:v>
                </c:pt>
                <c:pt idx="1097">
                  <c:v>112</c:v>
                </c:pt>
                <c:pt idx="1098">
                  <c:v>112</c:v>
                </c:pt>
                <c:pt idx="1099">
                  <c:v>112</c:v>
                </c:pt>
                <c:pt idx="1100">
                  <c:v>112</c:v>
                </c:pt>
                <c:pt idx="1101">
                  <c:v>112</c:v>
                </c:pt>
                <c:pt idx="1102">
                  <c:v>112</c:v>
                </c:pt>
                <c:pt idx="1103">
                  <c:v>112</c:v>
                </c:pt>
                <c:pt idx="1104">
                  <c:v>112</c:v>
                </c:pt>
                <c:pt idx="1105">
                  <c:v>112</c:v>
                </c:pt>
                <c:pt idx="1106">
                  <c:v>112</c:v>
                </c:pt>
                <c:pt idx="1107">
                  <c:v>112</c:v>
                </c:pt>
                <c:pt idx="1108">
                  <c:v>112</c:v>
                </c:pt>
                <c:pt idx="1109">
                  <c:v>112</c:v>
                </c:pt>
                <c:pt idx="1110">
                  <c:v>112</c:v>
                </c:pt>
                <c:pt idx="1111">
                  <c:v>112</c:v>
                </c:pt>
                <c:pt idx="1112">
                  <c:v>112</c:v>
                </c:pt>
                <c:pt idx="1113">
                  <c:v>112</c:v>
                </c:pt>
                <c:pt idx="1114">
                  <c:v>112</c:v>
                </c:pt>
                <c:pt idx="1115">
                  <c:v>112</c:v>
                </c:pt>
                <c:pt idx="1116">
                  <c:v>112</c:v>
                </c:pt>
                <c:pt idx="1117">
                  <c:v>112</c:v>
                </c:pt>
                <c:pt idx="1118">
                  <c:v>105</c:v>
                </c:pt>
                <c:pt idx="1119">
                  <c:v>105</c:v>
                </c:pt>
                <c:pt idx="1120">
                  <c:v>105</c:v>
                </c:pt>
                <c:pt idx="1121">
                  <c:v>105</c:v>
                </c:pt>
                <c:pt idx="1122">
                  <c:v>105</c:v>
                </c:pt>
                <c:pt idx="1123">
                  <c:v>105</c:v>
                </c:pt>
                <c:pt idx="1124">
                  <c:v>105</c:v>
                </c:pt>
                <c:pt idx="1125">
                  <c:v>105</c:v>
                </c:pt>
                <c:pt idx="1126">
                  <c:v>105</c:v>
                </c:pt>
                <c:pt idx="1127">
                  <c:v>105</c:v>
                </c:pt>
                <c:pt idx="1128">
                  <c:v>105</c:v>
                </c:pt>
                <c:pt idx="1129">
                  <c:v>105</c:v>
                </c:pt>
                <c:pt idx="1130">
                  <c:v>105</c:v>
                </c:pt>
                <c:pt idx="1131">
                  <c:v>105</c:v>
                </c:pt>
                <c:pt idx="1132">
                  <c:v>105</c:v>
                </c:pt>
                <c:pt idx="1133">
                  <c:v>105</c:v>
                </c:pt>
                <c:pt idx="1134">
                  <c:v>105</c:v>
                </c:pt>
                <c:pt idx="1135">
                  <c:v>105</c:v>
                </c:pt>
                <c:pt idx="1136">
                  <c:v>105</c:v>
                </c:pt>
                <c:pt idx="1137">
                  <c:v>105</c:v>
                </c:pt>
                <c:pt idx="1138">
                  <c:v>105</c:v>
                </c:pt>
                <c:pt idx="1139">
                  <c:v>105</c:v>
                </c:pt>
                <c:pt idx="1140">
                  <c:v>105</c:v>
                </c:pt>
                <c:pt idx="1141">
                  <c:v>105</c:v>
                </c:pt>
                <c:pt idx="1142">
                  <c:v>105</c:v>
                </c:pt>
                <c:pt idx="1143">
                  <c:v>105</c:v>
                </c:pt>
                <c:pt idx="1144">
                  <c:v>105</c:v>
                </c:pt>
                <c:pt idx="1145">
                  <c:v>105</c:v>
                </c:pt>
                <c:pt idx="1146">
                  <c:v>105</c:v>
                </c:pt>
                <c:pt idx="1147">
                  <c:v>105</c:v>
                </c:pt>
                <c:pt idx="1148">
                  <c:v>105</c:v>
                </c:pt>
                <c:pt idx="1149">
                  <c:v>105</c:v>
                </c:pt>
                <c:pt idx="1150">
                  <c:v>105</c:v>
                </c:pt>
                <c:pt idx="1151">
                  <c:v>105</c:v>
                </c:pt>
                <c:pt idx="1152">
                  <c:v>105</c:v>
                </c:pt>
                <c:pt idx="1153">
                  <c:v>105</c:v>
                </c:pt>
                <c:pt idx="1154">
                  <c:v>105</c:v>
                </c:pt>
                <c:pt idx="1155">
                  <c:v>105</c:v>
                </c:pt>
                <c:pt idx="1156">
                  <c:v>105</c:v>
                </c:pt>
                <c:pt idx="1157">
                  <c:v>105</c:v>
                </c:pt>
                <c:pt idx="1158">
                  <c:v>105</c:v>
                </c:pt>
                <c:pt idx="1159">
                  <c:v>105</c:v>
                </c:pt>
                <c:pt idx="1160">
                  <c:v>105</c:v>
                </c:pt>
                <c:pt idx="1161">
                  <c:v>105</c:v>
                </c:pt>
                <c:pt idx="1162">
                  <c:v>105</c:v>
                </c:pt>
                <c:pt idx="1163">
                  <c:v>105</c:v>
                </c:pt>
                <c:pt idx="1164">
                  <c:v>105</c:v>
                </c:pt>
                <c:pt idx="1165">
                  <c:v>105</c:v>
                </c:pt>
                <c:pt idx="1166">
                  <c:v>105</c:v>
                </c:pt>
                <c:pt idx="1167">
                  <c:v>105</c:v>
                </c:pt>
                <c:pt idx="1168">
                  <c:v>105</c:v>
                </c:pt>
                <c:pt idx="1169">
                  <c:v>107</c:v>
                </c:pt>
                <c:pt idx="1170">
                  <c:v>107</c:v>
                </c:pt>
                <c:pt idx="1171">
                  <c:v>107</c:v>
                </c:pt>
                <c:pt idx="1172">
                  <c:v>107</c:v>
                </c:pt>
                <c:pt idx="1173">
                  <c:v>107</c:v>
                </c:pt>
                <c:pt idx="1174">
                  <c:v>107</c:v>
                </c:pt>
                <c:pt idx="1175">
                  <c:v>107</c:v>
                </c:pt>
                <c:pt idx="1176">
                  <c:v>107</c:v>
                </c:pt>
                <c:pt idx="1177">
                  <c:v>107</c:v>
                </c:pt>
                <c:pt idx="1178">
                  <c:v>107</c:v>
                </c:pt>
                <c:pt idx="1179">
                  <c:v>107</c:v>
                </c:pt>
                <c:pt idx="1180">
                  <c:v>107</c:v>
                </c:pt>
                <c:pt idx="1181">
                  <c:v>107</c:v>
                </c:pt>
                <c:pt idx="1182">
                  <c:v>107</c:v>
                </c:pt>
                <c:pt idx="1183">
                  <c:v>107</c:v>
                </c:pt>
                <c:pt idx="1184">
                  <c:v>107</c:v>
                </c:pt>
                <c:pt idx="1185">
                  <c:v>107</c:v>
                </c:pt>
                <c:pt idx="1186">
                  <c:v>107</c:v>
                </c:pt>
                <c:pt idx="1187">
                  <c:v>107</c:v>
                </c:pt>
                <c:pt idx="1188">
                  <c:v>107</c:v>
                </c:pt>
                <c:pt idx="1189">
                  <c:v>107</c:v>
                </c:pt>
                <c:pt idx="1190">
                  <c:v>107</c:v>
                </c:pt>
                <c:pt idx="1191">
                  <c:v>107</c:v>
                </c:pt>
                <c:pt idx="1192">
                  <c:v>107</c:v>
                </c:pt>
                <c:pt idx="1193">
                  <c:v>107</c:v>
                </c:pt>
                <c:pt idx="1194">
                  <c:v>107</c:v>
                </c:pt>
                <c:pt idx="1195">
                  <c:v>107</c:v>
                </c:pt>
                <c:pt idx="1196">
                  <c:v>107</c:v>
                </c:pt>
                <c:pt idx="1197">
                  <c:v>107</c:v>
                </c:pt>
                <c:pt idx="1198">
                  <c:v>107</c:v>
                </c:pt>
                <c:pt idx="1199">
                  <c:v>107</c:v>
                </c:pt>
                <c:pt idx="1200">
                  <c:v>107</c:v>
                </c:pt>
                <c:pt idx="1201">
                  <c:v>107</c:v>
                </c:pt>
                <c:pt idx="1202">
                  <c:v>107</c:v>
                </c:pt>
                <c:pt idx="1203">
                  <c:v>107</c:v>
                </c:pt>
                <c:pt idx="1204">
                  <c:v>107</c:v>
                </c:pt>
                <c:pt idx="1205">
                  <c:v>107</c:v>
                </c:pt>
                <c:pt idx="1206">
                  <c:v>107</c:v>
                </c:pt>
                <c:pt idx="1207">
                  <c:v>107</c:v>
                </c:pt>
                <c:pt idx="1208">
                  <c:v>107</c:v>
                </c:pt>
                <c:pt idx="1209">
                  <c:v>107</c:v>
                </c:pt>
                <c:pt idx="1210">
                  <c:v>107</c:v>
                </c:pt>
                <c:pt idx="1211">
                  <c:v>107</c:v>
                </c:pt>
                <c:pt idx="1212">
                  <c:v>107</c:v>
                </c:pt>
                <c:pt idx="1213">
                  <c:v>107</c:v>
                </c:pt>
                <c:pt idx="1214">
                  <c:v>107</c:v>
                </c:pt>
                <c:pt idx="1215">
                  <c:v>107</c:v>
                </c:pt>
                <c:pt idx="1216">
                  <c:v>107</c:v>
                </c:pt>
                <c:pt idx="1217">
                  <c:v>107</c:v>
                </c:pt>
                <c:pt idx="1218">
                  <c:v>107</c:v>
                </c:pt>
                <c:pt idx="1219">
                  <c:v>107</c:v>
                </c:pt>
                <c:pt idx="1220">
                  <c:v>107</c:v>
                </c:pt>
                <c:pt idx="1221">
                  <c:v>107</c:v>
                </c:pt>
                <c:pt idx="1222">
                  <c:v>98</c:v>
                </c:pt>
                <c:pt idx="1223">
                  <c:v>98</c:v>
                </c:pt>
                <c:pt idx="1224">
                  <c:v>98</c:v>
                </c:pt>
                <c:pt idx="1225">
                  <c:v>98</c:v>
                </c:pt>
                <c:pt idx="1226">
                  <c:v>98</c:v>
                </c:pt>
                <c:pt idx="1227">
                  <c:v>98</c:v>
                </c:pt>
                <c:pt idx="1228">
                  <c:v>98</c:v>
                </c:pt>
                <c:pt idx="1229">
                  <c:v>98</c:v>
                </c:pt>
                <c:pt idx="1230">
                  <c:v>98</c:v>
                </c:pt>
                <c:pt idx="1231">
                  <c:v>98</c:v>
                </c:pt>
                <c:pt idx="1232">
                  <c:v>98</c:v>
                </c:pt>
                <c:pt idx="1233">
                  <c:v>98</c:v>
                </c:pt>
                <c:pt idx="1234">
                  <c:v>98</c:v>
                </c:pt>
                <c:pt idx="1235">
                  <c:v>98</c:v>
                </c:pt>
                <c:pt idx="1236">
                  <c:v>98</c:v>
                </c:pt>
                <c:pt idx="1237">
                  <c:v>98</c:v>
                </c:pt>
                <c:pt idx="1238">
                  <c:v>98</c:v>
                </c:pt>
                <c:pt idx="1239">
                  <c:v>98</c:v>
                </c:pt>
                <c:pt idx="1240">
                  <c:v>98</c:v>
                </c:pt>
                <c:pt idx="1241">
                  <c:v>98</c:v>
                </c:pt>
                <c:pt idx="1242">
                  <c:v>98</c:v>
                </c:pt>
                <c:pt idx="1243">
                  <c:v>98</c:v>
                </c:pt>
                <c:pt idx="1244">
                  <c:v>98</c:v>
                </c:pt>
                <c:pt idx="1245">
                  <c:v>98</c:v>
                </c:pt>
                <c:pt idx="1246">
                  <c:v>98</c:v>
                </c:pt>
                <c:pt idx="1247">
                  <c:v>98</c:v>
                </c:pt>
                <c:pt idx="1248">
                  <c:v>98</c:v>
                </c:pt>
                <c:pt idx="1249">
                  <c:v>98</c:v>
                </c:pt>
                <c:pt idx="1250">
                  <c:v>98</c:v>
                </c:pt>
                <c:pt idx="1251">
                  <c:v>98</c:v>
                </c:pt>
                <c:pt idx="1252">
                  <c:v>98</c:v>
                </c:pt>
                <c:pt idx="1253">
                  <c:v>98</c:v>
                </c:pt>
                <c:pt idx="1254">
                  <c:v>98</c:v>
                </c:pt>
                <c:pt idx="1255">
                  <c:v>98</c:v>
                </c:pt>
                <c:pt idx="1256">
                  <c:v>98</c:v>
                </c:pt>
                <c:pt idx="1257">
                  <c:v>98</c:v>
                </c:pt>
                <c:pt idx="1258">
                  <c:v>98</c:v>
                </c:pt>
                <c:pt idx="1259">
                  <c:v>98</c:v>
                </c:pt>
                <c:pt idx="1260">
                  <c:v>98</c:v>
                </c:pt>
                <c:pt idx="1261">
                  <c:v>98</c:v>
                </c:pt>
                <c:pt idx="1262">
                  <c:v>98</c:v>
                </c:pt>
                <c:pt idx="1263">
                  <c:v>98</c:v>
                </c:pt>
                <c:pt idx="1264">
                  <c:v>98</c:v>
                </c:pt>
                <c:pt idx="1265">
                  <c:v>98</c:v>
                </c:pt>
                <c:pt idx="1266">
                  <c:v>98</c:v>
                </c:pt>
                <c:pt idx="1267">
                  <c:v>98</c:v>
                </c:pt>
                <c:pt idx="1268">
                  <c:v>98</c:v>
                </c:pt>
                <c:pt idx="1269">
                  <c:v>98</c:v>
                </c:pt>
                <c:pt idx="1270">
                  <c:v>98</c:v>
                </c:pt>
                <c:pt idx="1271">
                  <c:v>98</c:v>
                </c:pt>
                <c:pt idx="1272">
                  <c:v>98</c:v>
                </c:pt>
                <c:pt idx="1273">
                  <c:v>98</c:v>
                </c:pt>
                <c:pt idx="1274">
                  <c:v>92</c:v>
                </c:pt>
                <c:pt idx="1275">
                  <c:v>92</c:v>
                </c:pt>
                <c:pt idx="1276">
                  <c:v>92</c:v>
                </c:pt>
                <c:pt idx="1277">
                  <c:v>92</c:v>
                </c:pt>
                <c:pt idx="1278">
                  <c:v>92</c:v>
                </c:pt>
                <c:pt idx="1279">
                  <c:v>92</c:v>
                </c:pt>
                <c:pt idx="1280">
                  <c:v>92</c:v>
                </c:pt>
                <c:pt idx="1281">
                  <c:v>92</c:v>
                </c:pt>
                <c:pt idx="1282">
                  <c:v>92</c:v>
                </c:pt>
                <c:pt idx="1283">
                  <c:v>92</c:v>
                </c:pt>
                <c:pt idx="1284">
                  <c:v>92</c:v>
                </c:pt>
                <c:pt idx="1285">
                  <c:v>92</c:v>
                </c:pt>
                <c:pt idx="1286">
                  <c:v>92</c:v>
                </c:pt>
                <c:pt idx="1287">
                  <c:v>92</c:v>
                </c:pt>
                <c:pt idx="1288">
                  <c:v>92</c:v>
                </c:pt>
                <c:pt idx="1289">
                  <c:v>92</c:v>
                </c:pt>
                <c:pt idx="1290">
                  <c:v>92</c:v>
                </c:pt>
                <c:pt idx="1291">
                  <c:v>92</c:v>
                </c:pt>
                <c:pt idx="1292">
                  <c:v>92</c:v>
                </c:pt>
                <c:pt idx="1293">
                  <c:v>92</c:v>
                </c:pt>
                <c:pt idx="1294">
                  <c:v>92</c:v>
                </c:pt>
                <c:pt idx="1295">
                  <c:v>92</c:v>
                </c:pt>
                <c:pt idx="1296">
                  <c:v>92</c:v>
                </c:pt>
                <c:pt idx="1297">
                  <c:v>92</c:v>
                </c:pt>
                <c:pt idx="1298">
                  <c:v>92</c:v>
                </c:pt>
                <c:pt idx="1299">
                  <c:v>92</c:v>
                </c:pt>
                <c:pt idx="1300">
                  <c:v>92</c:v>
                </c:pt>
                <c:pt idx="1301">
                  <c:v>92</c:v>
                </c:pt>
                <c:pt idx="1302">
                  <c:v>92</c:v>
                </c:pt>
                <c:pt idx="1303">
                  <c:v>92</c:v>
                </c:pt>
                <c:pt idx="1304">
                  <c:v>92</c:v>
                </c:pt>
                <c:pt idx="1305">
                  <c:v>92</c:v>
                </c:pt>
                <c:pt idx="1306">
                  <c:v>92</c:v>
                </c:pt>
                <c:pt idx="1307">
                  <c:v>92</c:v>
                </c:pt>
                <c:pt idx="1308">
                  <c:v>92</c:v>
                </c:pt>
                <c:pt idx="1309">
                  <c:v>92</c:v>
                </c:pt>
                <c:pt idx="1310">
                  <c:v>92</c:v>
                </c:pt>
                <c:pt idx="1311">
                  <c:v>92</c:v>
                </c:pt>
                <c:pt idx="1312">
                  <c:v>92</c:v>
                </c:pt>
                <c:pt idx="1313">
                  <c:v>92</c:v>
                </c:pt>
                <c:pt idx="1314">
                  <c:v>92</c:v>
                </c:pt>
                <c:pt idx="1315">
                  <c:v>92</c:v>
                </c:pt>
                <c:pt idx="1316">
                  <c:v>92</c:v>
                </c:pt>
                <c:pt idx="1317">
                  <c:v>92</c:v>
                </c:pt>
                <c:pt idx="1318">
                  <c:v>92</c:v>
                </c:pt>
                <c:pt idx="1319">
                  <c:v>92</c:v>
                </c:pt>
                <c:pt idx="1320">
                  <c:v>92</c:v>
                </c:pt>
                <c:pt idx="1321">
                  <c:v>92</c:v>
                </c:pt>
                <c:pt idx="1322">
                  <c:v>92</c:v>
                </c:pt>
                <c:pt idx="1323">
                  <c:v>92</c:v>
                </c:pt>
                <c:pt idx="1324">
                  <c:v>92</c:v>
                </c:pt>
                <c:pt idx="1325">
                  <c:v>92</c:v>
                </c:pt>
                <c:pt idx="1326">
                  <c:v>92</c:v>
                </c:pt>
                <c:pt idx="1327">
                  <c:v>90</c:v>
                </c:pt>
                <c:pt idx="1328">
                  <c:v>90</c:v>
                </c:pt>
                <c:pt idx="1329">
                  <c:v>90</c:v>
                </c:pt>
                <c:pt idx="1330">
                  <c:v>90</c:v>
                </c:pt>
                <c:pt idx="1331">
                  <c:v>90</c:v>
                </c:pt>
                <c:pt idx="1332">
                  <c:v>90</c:v>
                </c:pt>
                <c:pt idx="1333">
                  <c:v>90</c:v>
                </c:pt>
                <c:pt idx="1334">
                  <c:v>90</c:v>
                </c:pt>
                <c:pt idx="1335">
                  <c:v>90</c:v>
                </c:pt>
                <c:pt idx="1336">
                  <c:v>90</c:v>
                </c:pt>
                <c:pt idx="1337">
                  <c:v>90</c:v>
                </c:pt>
                <c:pt idx="1338">
                  <c:v>90</c:v>
                </c:pt>
                <c:pt idx="1339">
                  <c:v>90</c:v>
                </c:pt>
                <c:pt idx="1340">
                  <c:v>90</c:v>
                </c:pt>
                <c:pt idx="1341">
                  <c:v>90</c:v>
                </c:pt>
                <c:pt idx="1342">
                  <c:v>90</c:v>
                </c:pt>
                <c:pt idx="1343">
                  <c:v>90</c:v>
                </c:pt>
                <c:pt idx="1344">
                  <c:v>90</c:v>
                </c:pt>
                <c:pt idx="1345">
                  <c:v>90</c:v>
                </c:pt>
                <c:pt idx="1346">
                  <c:v>90</c:v>
                </c:pt>
                <c:pt idx="1347">
                  <c:v>90</c:v>
                </c:pt>
                <c:pt idx="1348">
                  <c:v>90</c:v>
                </c:pt>
                <c:pt idx="1349">
                  <c:v>90</c:v>
                </c:pt>
                <c:pt idx="1350">
                  <c:v>90</c:v>
                </c:pt>
                <c:pt idx="1351">
                  <c:v>90</c:v>
                </c:pt>
                <c:pt idx="1352">
                  <c:v>90</c:v>
                </c:pt>
                <c:pt idx="1353">
                  <c:v>90</c:v>
                </c:pt>
                <c:pt idx="1354">
                  <c:v>90</c:v>
                </c:pt>
                <c:pt idx="1355">
                  <c:v>90</c:v>
                </c:pt>
                <c:pt idx="1356">
                  <c:v>90</c:v>
                </c:pt>
                <c:pt idx="1357">
                  <c:v>90</c:v>
                </c:pt>
                <c:pt idx="1358">
                  <c:v>90</c:v>
                </c:pt>
                <c:pt idx="1359">
                  <c:v>90</c:v>
                </c:pt>
                <c:pt idx="1360">
                  <c:v>90</c:v>
                </c:pt>
                <c:pt idx="1361">
                  <c:v>90</c:v>
                </c:pt>
                <c:pt idx="1362">
                  <c:v>90</c:v>
                </c:pt>
                <c:pt idx="1363">
                  <c:v>90</c:v>
                </c:pt>
                <c:pt idx="1364">
                  <c:v>90</c:v>
                </c:pt>
                <c:pt idx="1365">
                  <c:v>90</c:v>
                </c:pt>
                <c:pt idx="1366">
                  <c:v>90</c:v>
                </c:pt>
                <c:pt idx="1367">
                  <c:v>90</c:v>
                </c:pt>
                <c:pt idx="1368">
                  <c:v>90</c:v>
                </c:pt>
                <c:pt idx="1369">
                  <c:v>90</c:v>
                </c:pt>
                <c:pt idx="1370">
                  <c:v>90</c:v>
                </c:pt>
                <c:pt idx="1371">
                  <c:v>90</c:v>
                </c:pt>
                <c:pt idx="1372">
                  <c:v>90</c:v>
                </c:pt>
                <c:pt idx="1373">
                  <c:v>90</c:v>
                </c:pt>
                <c:pt idx="1374">
                  <c:v>90</c:v>
                </c:pt>
                <c:pt idx="1375">
                  <c:v>90</c:v>
                </c:pt>
                <c:pt idx="1376">
                  <c:v>90</c:v>
                </c:pt>
                <c:pt idx="1377">
                  <c:v>90</c:v>
                </c:pt>
                <c:pt idx="1378">
                  <c:v>90</c:v>
                </c:pt>
                <c:pt idx="1379">
                  <c:v>87</c:v>
                </c:pt>
                <c:pt idx="1380">
                  <c:v>87</c:v>
                </c:pt>
                <c:pt idx="1381">
                  <c:v>87</c:v>
                </c:pt>
                <c:pt idx="1382">
                  <c:v>87</c:v>
                </c:pt>
                <c:pt idx="1383">
                  <c:v>87</c:v>
                </c:pt>
                <c:pt idx="1384">
                  <c:v>87</c:v>
                </c:pt>
                <c:pt idx="1385">
                  <c:v>87</c:v>
                </c:pt>
                <c:pt idx="1386">
                  <c:v>87</c:v>
                </c:pt>
                <c:pt idx="1387">
                  <c:v>87</c:v>
                </c:pt>
                <c:pt idx="1388">
                  <c:v>87</c:v>
                </c:pt>
                <c:pt idx="1389">
                  <c:v>87</c:v>
                </c:pt>
                <c:pt idx="1390">
                  <c:v>87</c:v>
                </c:pt>
                <c:pt idx="1391">
                  <c:v>87</c:v>
                </c:pt>
                <c:pt idx="1392">
                  <c:v>87</c:v>
                </c:pt>
                <c:pt idx="1393">
                  <c:v>87</c:v>
                </c:pt>
                <c:pt idx="1394">
                  <c:v>87</c:v>
                </c:pt>
                <c:pt idx="1395">
                  <c:v>87</c:v>
                </c:pt>
                <c:pt idx="1396">
                  <c:v>87</c:v>
                </c:pt>
                <c:pt idx="1397">
                  <c:v>87</c:v>
                </c:pt>
                <c:pt idx="1398">
                  <c:v>87</c:v>
                </c:pt>
                <c:pt idx="1399">
                  <c:v>87</c:v>
                </c:pt>
                <c:pt idx="1400">
                  <c:v>87</c:v>
                </c:pt>
                <c:pt idx="1401">
                  <c:v>87</c:v>
                </c:pt>
                <c:pt idx="1402">
                  <c:v>87</c:v>
                </c:pt>
                <c:pt idx="1403">
                  <c:v>87</c:v>
                </c:pt>
                <c:pt idx="1404">
                  <c:v>87</c:v>
                </c:pt>
                <c:pt idx="1405">
                  <c:v>87</c:v>
                </c:pt>
                <c:pt idx="1406">
                  <c:v>87</c:v>
                </c:pt>
                <c:pt idx="1407">
                  <c:v>87</c:v>
                </c:pt>
                <c:pt idx="1408">
                  <c:v>87</c:v>
                </c:pt>
                <c:pt idx="1409">
                  <c:v>87</c:v>
                </c:pt>
                <c:pt idx="1410">
                  <c:v>87</c:v>
                </c:pt>
                <c:pt idx="1411">
                  <c:v>87</c:v>
                </c:pt>
                <c:pt idx="1412">
                  <c:v>87</c:v>
                </c:pt>
                <c:pt idx="1413">
                  <c:v>87</c:v>
                </c:pt>
                <c:pt idx="1414">
                  <c:v>87</c:v>
                </c:pt>
                <c:pt idx="1415">
                  <c:v>87</c:v>
                </c:pt>
                <c:pt idx="1416">
                  <c:v>87</c:v>
                </c:pt>
                <c:pt idx="1417">
                  <c:v>87</c:v>
                </c:pt>
                <c:pt idx="1418">
                  <c:v>87</c:v>
                </c:pt>
                <c:pt idx="1419">
                  <c:v>87</c:v>
                </c:pt>
                <c:pt idx="1420">
                  <c:v>87</c:v>
                </c:pt>
                <c:pt idx="1421">
                  <c:v>87</c:v>
                </c:pt>
                <c:pt idx="1422">
                  <c:v>87</c:v>
                </c:pt>
                <c:pt idx="1423">
                  <c:v>87</c:v>
                </c:pt>
                <c:pt idx="1424">
                  <c:v>87</c:v>
                </c:pt>
                <c:pt idx="1425">
                  <c:v>87</c:v>
                </c:pt>
                <c:pt idx="1426">
                  <c:v>87</c:v>
                </c:pt>
                <c:pt idx="1427">
                  <c:v>87</c:v>
                </c:pt>
                <c:pt idx="1428">
                  <c:v>87</c:v>
                </c:pt>
                <c:pt idx="1429">
                  <c:v>87</c:v>
                </c:pt>
                <c:pt idx="1430">
                  <c:v>87</c:v>
                </c:pt>
                <c:pt idx="1431">
                  <c:v>87</c:v>
                </c:pt>
                <c:pt idx="1432">
                  <c:v>91</c:v>
                </c:pt>
                <c:pt idx="1433">
                  <c:v>91</c:v>
                </c:pt>
                <c:pt idx="1434">
                  <c:v>91</c:v>
                </c:pt>
                <c:pt idx="1435">
                  <c:v>91</c:v>
                </c:pt>
                <c:pt idx="1436">
                  <c:v>91</c:v>
                </c:pt>
                <c:pt idx="1437">
                  <c:v>91</c:v>
                </c:pt>
                <c:pt idx="1438">
                  <c:v>91</c:v>
                </c:pt>
                <c:pt idx="1439">
                  <c:v>91</c:v>
                </c:pt>
                <c:pt idx="1440">
                  <c:v>91</c:v>
                </c:pt>
                <c:pt idx="1441">
                  <c:v>91</c:v>
                </c:pt>
                <c:pt idx="1442">
                  <c:v>91</c:v>
                </c:pt>
                <c:pt idx="1443">
                  <c:v>91</c:v>
                </c:pt>
                <c:pt idx="1444">
                  <c:v>91</c:v>
                </c:pt>
                <c:pt idx="1445">
                  <c:v>91</c:v>
                </c:pt>
                <c:pt idx="1446">
                  <c:v>91</c:v>
                </c:pt>
                <c:pt idx="1447">
                  <c:v>91</c:v>
                </c:pt>
                <c:pt idx="1448">
                  <c:v>91</c:v>
                </c:pt>
                <c:pt idx="1449">
                  <c:v>91</c:v>
                </c:pt>
                <c:pt idx="1450">
                  <c:v>91</c:v>
                </c:pt>
                <c:pt idx="1451">
                  <c:v>91</c:v>
                </c:pt>
                <c:pt idx="1452">
                  <c:v>91</c:v>
                </c:pt>
                <c:pt idx="1453">
                  <c:v>91</c:v>
                </c:pt>
                <c:pt idx="1454">
                  <c:v>91</c:v>
                </c:pt>
                <c:pt idx="1455">
                  <c:v>91</c:v>
                </c:pt>
                <c:pt idx="1456">
                  <c:v>91</c:v>
                </c:pt>
                <c:pt idx="1457">
                  <c:v>91</c:v>
                </c:pt>
                <c:pt idx="1458">
                  <c:v>91</c:v>
                </c:pt>
                <c:pt idx="1459">
                  <c:v>91</c:v>
                </c:pt>
                <c:pt idx="1460">
                  <c:v>91</c:v>
                </c:pt>
                <c:pt idx="1461">
                  <c:v>91</c:v>
                </c:pt>
                <c:pt idx="1462">
                  <c:v>91</c:v>
                </c:pt>
                <c:pt idx="1463">
                  <c:v>91</c:v>
                </c:pt>
                <c:pt idx="1464">
                  <c:v>91</c:v>
                </c:pt>
                <c:pt idx="1465">
                  <c:v>91</c:v>
                </c:pt>
                <c:pt idx="1466">
                  <c:v>91</c:v>
                </c:pt>
                <c:pt idx="1467">
                  <c:v>91</c:v>
                </c:pt>
                <c:pt idx="1468">
                  <c:v>91</c:v>
                </c:pt>
                <c:pt idx="1469">
                  <c:v>91</c:v>
                </c:pt>
                <c:pt idx="1470">
                  <c:v>91</c:v>
                </c:pt>
                <c:pt idx="1471">
                  <c:v>91</c:v>
                </c:pt>
                <c:pt idx="1472">
                  <c:v>91</c:v>
                </c:pt>
                <c:pt idx="1473">
                  <c:v>91</c:v>
                </c:pt>
                <c:pt idx="1474">
                  <c:v>91</c:v>
                </c:pt>
                <c:pt idx="1475">
                  <c:v>91</c:v>
                </c:pt>
                <c:pt idx="1476">
                  <c:v>91</c:v>
                </c:pt>
                <c:pt idx="1477">
                  <c:v>91</c:v>
                </c:pt>
                <c:pt idx="1478">
                  <c:v>91</c:v>
                </c:pt>
                <c:pt idx="1479">
                  <c:v>91</c:v>
                </c:pt>
                <c:pt idx="1480">
                  <c:v>91</c:v>
                </c:pt>
                <c:pt idx="1481">
                  <c:v>91</c:v>
                </c:pt>
                <c:pt idx="1482">
                  <c:v>91</c:v>
                </c:pt>
                <c:pt idx="1483">
                  <c:v>91</c:v>
                </c:pt>
                <c:pt idx="1484">
                  <c:v>92</c:v>
                </c:pt>
                <c:pt idx="1485">
                  <c:v>92</c:v>
                </c:pt>
                <c:pt idx="1486">
                  <c:v>92</c:v>
                </c:pt>
                <c:pt idx="1487">
                  <c:v>92</c:v>
                </c:pt>
                <c:pt idx="1488">
                  <c:v>92</c:v>
                </c:pt>
                <c:pt idx="1489">
                  <c:v>92</c:v>
                </c:pt>
                <c:pt idx="1490">
                  <c:v>92</c:v>
                </c:pt>
                <c:pt idx="1491">
                  <c:v>92</c:v>
                </c:pt>
                <c:pt idx="1492">
                  <c:v>92</c:v>
                </c:pt>
                <c:pt idx="1493">
                  <c:v>92</c:v>
                </c:pt>
                <c:pt idx="1494">
                  <c:v>92</c:v>
                </c:pt>
                <c:pt idx="1495">
                  <c:v>92</c:v>
                </c:pt>
                <c:pt idx="1496">
                  <c:v>92</c:v>
                </c:pt>
                <c:pt idx="1497">
                  <c:v>92</c:v>
                </c:pt>
                <c:pt idx="1498">
                  <c:v>92</c:v>
                </c:pt>
                <c:pt idx="1499">
                  <c:v>92</c:v>
                </c:pt>
                <c:pt idx="1500">
                  <c:v>92</c:v>
                </c:pt>
                <c:pt idx="1501">
                  <c:v>92</c:v>
                </c:pt>
                <c:pt idx="1502">
                  <c:v>92</c:v>
                </c:pt>
                <c:pt idx="1503">
                  <c:v>92</c:v>
                </c:pt>
                <c:pt idx="1504">
                  <c:v>92</c:v>
                </c:pt>
                <c:pt idx="1505">
                  <c:v>92</c:v>
                </c:pt>
                <c:pt idx="1506">
                  <c:v>92</c:v>
                </c:pt>
                <c:pt idx="1507">
                  <c:v>92</c:v>
                </c:pt>
                <c:pt idx="1508">
                  <c:v>92</c:v>
                </c:pt>
                <c:pt idx="1509">
                  <c:v>92</c:v>
                </c:pt>
                <c:pt idx="1510">
                  <c:v>92</c:v>
                </c:pt>
                <c:pt idx="1511">
                  <c:v>92</c:v>
                </c:pt>
                <c:pt idx="1512">
                  <c:v>92</c:v>
                </c:pt>
                <c:pt idx="1513">
                  <c:v>92</c:v>
                </c:pt>
                <c:pt idx="1514">
                  <c:v>92</c:v>
                </c:pt>
                <c:pt idx="1515">
                  <c:v>92</c:v>
                </c:pt>
                <c:pt idx="1516">
                  <c:v>92</c:v>
                </c:pt>
                <c:pt idx="1517">
                  <c:v>92</c:v>
                </c:pt>
                <c:pt idx="1518">
                  <c:v>92</c:v>
                </c:pt>
                <c:pt idx="1519">
                  <c:v>92</c:v>
                </c:pt>
                <c:pt idx="1520">
                  <c:v>92</c:v>
                </c:pt>
                <c:pt idx="1521">
                  <c:v>92</c:v>
                </c:pt>
                <c:pt idx="1522">
                  <c:v>92</c:v>
                </c:pt>
                <c:pt idx="1523">
                  <c:v>92</c:v>
                </c:pt>
                <c:pt idx="1524">
                  <c:v>92</c:v>
                </c:pt>
                <c:pt idx="1525">
                  <c:v>92</c:v>
                </c:pt>
                <c:pt idx="1526">
                  <c:v>92</c:v>
                </c:pt>
                <c:pt idx="1527">
                  <c:v>92</c:v>
                </c:pt>
                <c:pt idx="1528">
                  <c:v>92</c:v>
                </c:pt>
                <c:pt idx="1529">
                  <c:v>92</c:v>
                </c:pt>
                <c:pt idx="1530">
                  <c:v>92</c:v>
                </c:pt>
                <c:pt idx="1531">
                  <c:v>92</c:v>
                </c:pt>
                <c:pt idx="1532">
                  <c:v>92</c:v>
                </c:pt>
                <c:pt idx="1533">
                  <c:v>92</c:v>
                </c:pt>
                <c:pt idx="1534">
                  <c:v>92</c:v>
                </c:pt>
                <c:pt idx="1535">
                  <c:v>92</c:v>
                </c:pt>
                <c:pt idx="1536">
                  <c:v>92</c:v>
                </c:pt>
                <c:pt idx="1537">
                  <c:v>94</c:v>
                </c:pt>
                <c:pt idx="1538">
                  <c:v>94</c:v>
                </c:pt>
                <c:pt idx="1539">
                  <c:v>94</c:v>
                </c:pt>
                <c:pt idx="1540">
                  <c:v>94</c:v>
                </c:pt>
                <c:pt idx="1541">
                  <c:v>94</c:v>
                </c:pt>
                <c:pt idx="1542">
                  <c:v>94</c:v>
                </c:pt>
                <c:pt idx="1543">
                  <c:v>94</c:v>
                </c:pt>
                <c:pt idx="1544">
                  <c:v>94</c:v>
                </c:pt>
                <c:pt idx="1545">
                  <c:v>94</c:v>
                </c:pt>
                <c:pt idx="1546">
                  <c:v>94</c:v>
                </c:pt>
                <c:pt idx="1547">
                  <c:v>94</c:v>
                </c:pt>
                <c:pt idx="1548">
                  <c:v>94</c:v>
                </c:pt>
                <c:pt idx="1549">
                  <c:v>94</c:v>
                </c:pt>
                <c:pt idx="1550">
                  <c:v>94</c:v>
                </c:pt>
                <c:pt idx="1551">
                  <c:v>94</c:v>
                </c:pt>
                <c:pt idx="1552">
                  <c:v>94</c:v>
                </c:pt>
                <c:pt idx="1553">
                  <c:v>94</c:v>
                </c:pt>
                <c:pt idx="1554">
                  <c:v>94</c:v>
                </c:pt>
                <c:pt idx="1555">
                  <c:v>94</c:v>
                </c:pt>
                <c:pt idx="1556">
                  <c:v>94</c:v>
                </c:pt>
                <c:pt idx="1557">
                  <c:v>94</c:v>
                </c:pt>
                <c:pt idx="1558">
                  <c:v>94</c:v>
                </c:pt>
                <c:pt idx="1559">
                  <c:v>94</c:v>
                </c:pt>
                <c:pt idx="1560">
                  <c:v>94</c:v>
                </c:pt>
                <c:pt idx="1561">
                  <c:v>94</c:v>
                </c:pt>
                <c:pt idx="1562">
                  <c:v>94</c:v>
                </c:pt>
                <c:pt idx="1563">
                  <c:v>94</c:v>
                </c:pt>
                <c:pt idx="1564">
                  <c:v>94</c:v>
                </c:pt>
                <c:pt idx="1565">
                  <c:v>94</c:v>
                </c:pt>
                <c:pt idx="1566">
                  <c:v>94</c:v>
                </c:pt>
                <c:pt idx="1567">
                  <c:v>94</c:v>
                </c:pt>
                <c:pt idx="1568">
                  <c:v>94</c:v>
                </c:pt>
                <c:pt idx="1569">
                  <c:v>94</c:v>
                </c:pt>
                <c:pt idx="1570">
                  <c:v>94</c:v>
                </c:pt>
                <c:pt idx="1571">
                  <c:v>94</c:v>
                </c:pt>
                <c:pt idx="1572">
                  <c:v>94</c:v>
                </c:pt>
                <c:pt idx="1573">
                  <c:v>94</c:v>
                </c:pt>
                <c:pt idx="1574">
                  <c:v>94</c:v>
                </c:pt>
                <c:pt idx="1575">
                  <c:v>94</c:v>
                </c:pt>
                <c:pt idx="1576">
                  <c:v>94</c:v>
                </c:pt>
                <c:pt idx="1577">
                  <c:v>94</c:v>
                </c:pt>
                <c:pt idx="1578">
                  <c:v>94</c:v>
                </c:pt>
                <c:pt idx="1579">
                  <c:v>94</c:v>
                </c:pt>
                <c:pt idx="1580">
                  <c:v>94</c:v>
                </c:pt>
                <c:pt idx="1581">
                  <c:v>94</c:v>
                </c:pt>
                <c:pt idx="1582">
                  <c:v>94</c:v>
                </c:pt>
                <c:pt idx="1583">
                  <c:v>94</c:v>
                </c:pt>
                <c:pt idx="1584">
                  <c:v>94</c:v>
                </c:pt>
                <c:pt idx="1585">
                  <c:v>94</c:v>
                </c:pt>
                <c:pt idx="1586">
                  <c:v>94</c:v>
                </c:pt>
                <c:pt idx="1587">
                  <c:v>94</c:v>
                </c:pt>
                <c:pt idx="1588">
                  <c:v>94</c:v>
                </c:pt>
                <c:pt idx="1589">
                  <c:v>94</c:v>
                </c:pt>
                <c:pt idx="1590">
                  <c:v>93</c:v>
                </c:pt>
                <c:pt idx="1591">
                  <c:v>93</c:v>
                </c:pt>
                <c:pt idx="1592">
                  <c:v>93</c:v>
                </c:pt>
                <c:pt idx="1593">
                  <c:v>93</c:v>
                </c:pt>
                <c:pt idx="1594">
                  <c:v>93</c:v>
                </c:pt>
                <c:pt idx="1595">
                  <c:v>93</c:v>
                </c:pt>
                <c:pt idx="1596">
                  <c:v>93</c:v>
                </c:pt>
                <c:pt idx="1597">
                  <c:v>93</c:v>
                </c:pt>
                <c:pt idx="1598">
                  <c:v>93</c:v>
                </c:pt>
                <c:pt idx="1599">
                  <c:v>93</c:v>
                </c:pt>
                <c:pt idx="1600">
                  <c:v>93</c:v>
                </c:pt>
                <c:pt idx="1601">
                  <c:v>93</c:v>
                </c:pt>
                <c:pt idx="1602">
                  <c:v>93</c:v>
                </c:pt>
                <c:pt idx="1603">
                  <c:v>93</c:v>
                </c:pt>
                <c:pt idx="1604">
                  <c:v>93</c:v>
                </c:pt>
                <c:pt idx="1605">
                  <c:v>93</c:v>
                </c:pt>
                <c:pt idx="1606">
                  <c:v>93</c:v>
                </c:pt>
                <c:pt idx="1607">
                  <c:v>93</c:v>
                </c:pt>
                <c:pt idx="1608">
                  <c:v>93</c:v>
                </c:pt>
                <c:pt idx="1609">
                  <c:v>93</c:v>
                </c:pt>
                <c:pt idx="1610">
                  <c:v>93</c:v>
                </c:pt>
                <c:pt idx="1611">
                  <c:v>93</c:v>
                </c:pt>
                <c:pt idx="1612">
                  <c:v>93</c:v>
                </c:pt>
                <c:pt idx="1613">
                  <c:v>93</c:v>
                </c:pt>
                <c:pt idx="1614">
                  <c:v>93</c:v>
                </c:pt>
                <c:pt idx="1615">
                  <c:v>93</c:v>
                </c:pt>
                <c:pt idx="1616">
                  <c:v>93</c:v>
                </c:pt>
                <c:pt idx="1617">
                  <c:v>93</c:v>
                </c:pt>
                <c:pt idx="1618">
                  <c:v>93</c:v>
                </c:pt>
                <c:pt idx="1619">
                  <c:v>93</c:v>
                </c:pt>
                <c:pt idx="1620">
                  <c:v>93</c:v>
                </c:pt>
                <c:pt idx="1621">
                  <c:v>93</c:v>
                </c:pt>
                <c:pt idx="1622">
                  <c:v>93</c:v>
                </c:pt>
                <c:pt idx="1623">
                  <c:v>93</c:v>
                </c:pt>
                <c:pt idx="1624">
                  <c:v>93</c:v>
                </c:pt>
                <c:pt idx="1625">
                  <c:v>93</c:v>
                </c:pt>
                <c:pt idx="1626">
                  <c:v>93</c:v>
                </c:pt>
                <c:pt idx="1627">
                  <c:v>93</c:v>
                </c:pt>
                <c:pt idx="1628">
                  <c:v>93</c:v>
                </c:pt>
                <c:pt idx="1629">
                  <c:v>93</c:v>
                </c:pt>
                <c:pt idx="1630">
                  <c:v>93</c:v>
                </c:pt>
                <c:pt idx="1631">
                  <c:v>93</c:v>
                </c:pt>
                <c:pt idx="1632">
                  <c:v>93</c:v>
                </c:pt>
                <c:pt idx="1633">
                  <c:v>93</c:v>
                </c:pt>
                <c:pt idx="1634">
                  <c:v>93</c:v>
                </c:pt>
                <c:pt idx="1635">
                  <c:v>93</c:v>
                </c:pt>
                <c:pt idx="1636">
                  <c:v>93</c:v>
                </c:pt>
                <c:pt idx="1637">
                  <c:v>93</c:v>
                </c:pt>
                <c:pt idx="1638">
                  <c:v>93</c:v>
                </c:pt>
                <c:pt idx="1639">
                  <c:v>93</c:v>
                </c:pt>
                <c:pt idx="1640">
                  <c:v>93</c:v>
                </c:pt>
                <c:pt idx="1641">
                  <c:v>93</c:v>
                </c:pt>
                <c:pt idx="1642">
                  <c:v>94</c:v>
                </c:pt>
                <c:pt idx="1643">
                  <c:v>94</c:v>
                </c:pt>
                <c:pt idx="1644">
                  <c:v>94</c:v>
                </c:pt>
                <c:pt idx="1645">
                  <c:v>94</c:v>
                </c:pt>
                <c:pt idx="1646">
                  <c:v>94</c:v>
                </c:pt>
                <c:pt idx="1647">
                  <c:v>94</c:v>
                </c:pt>
                <c:pt idx="1648">
                  <c:v>94</c:v>
                </c:pt>
                <c:pt idx="1649">
                  <c:v>94</c:v>
                </c:pt>
                <c:pt idx="1650">
                  <c:v>94</c:v>
                </c:pt>
                <c:pt idx="1651">
                  <c:v>94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94</c:v>
                </c:pt>
                <c:pt idx="1656">
                  <c:v>94</c:v>
                </c:pt>
                <c:pt idx="1657">
                  <c:v>94</c:v>
                </c:pt>
                <c:pt idx="1658">
                  <c:v>94</c:v>
                </c:pt>
                <c:pt idx="1659">
                  <c:v>94</c:v>
                </c:pt>
                <c:pt idx="1660">
                  <c:v>94</c:v>
                </c:pt>
                <c:pt idx="1661">
                  <c:v>94</c:v>
                </c:pt>
                <c:pt idx="1662">
                  <c:v>94</c:v>
                </c:pt>
                <c:pt idx="1663">
                  <c:v>94</c:v>
                </c:pt>
                <c:pt idx="1664">
                  <c:v>94</c:v>
                </c:pt>
                <c:pt idx="1665">
                  <c:v>94</c:v>
                </c:pt>
                <c:pt idx="1666">
                  <c:v>94</c:v>
                </c:pt>
                <c:pt idx="1667">
                  <c:v>94</c:v>
                </c:pt>
                <c:pt idx="1668">
                  <c:v>94</c:v>
                </c:pt>
                <c:pt idx="1669">
                  <c:v>94</c:v>
                </c:pt>
                <c:pt idx="1670">
                  <c:v>94</c:v>
                </c:pt>
                <c:pt idx="1671">
                  <c:v>94</c:v>
                </c:pt>
                <c:pt idx="1672">
                  <c:v>94</c:v>
                </c:pt>
                <c:pt idx="1673">
                  <c:v>94</c:v>
                </c:pt>
                <c:pt idx="1674">
                  <c:v>94</c:v>
                </c:pt>
                <c:pt idx="1675">
                  <c:v>94</c:v>
                </c:pt>
                <c:pt idx="1676">
                  <c:v>94</c:v>
                </c:pt>
                <c:pt idx="1677">
                  <c:v>94</c:v>
                </c:pt>
                <c:pt idx="1678">
                  <c:v>94</c:v>
                </c:pt>
                <c:pt idx="1679">
                  <c:v>94</c:v>
                </c:pt>
                <c:pt idx="1680">
                  <c:v>94</c:v>
                </c:pt>
                <c:pt idx="1681">
                  <c:v>94</c:v>
                </c:pt>
                <c:pt idx="1682">
                  <c:v>94</c:v>
                </c:pt>
                <c:pt idx="1683">
                  <c:v>94</c:v>
                </c:pt>
                <c:pt idx="1684">
                  <c:v>94</c:v>
                </c:pt>
                <c:pt idx="1685">
                  <c:v>94</c:v>
                </c:pt>
                <c:pt idx="1686">
                  <c:v>94</c:v>
                </c:pt>
                <c:pt idx="1687">
                  <c:v>94</c:v>
                </c:pt>
                <c:pt idx="1688">
                  <c:v>94</c:v>
                </c:pt>
                <c:pt idx="1689">
                  <c:v>94</c:v>
                </c:pt>
                <c:pt idx="1690">
                  <c:v>94</c:v>
                </c:pt>
                <c:pt idx="1691">
                  <c:v>94</c:v>
                </c:pt>
                <c:pt idx="1692">
                  <c:v>94</c:v>
                </c:pt>
                <c:pt idx="1693">
                  <c:v>94</c:v>
                </c:pt>
                <c:pt idx="1694">
                  <c:v>92</c:v>
                </c:pt>
                <c:pt idx="1695">
                  <c:v>92</c:v>
                </c:pt>
                <c:pt idx="1696">
                  <c:v>92</c:v>
                </c:pt>
                <c:pt idx="1697">
                  <c:v>92</c:v>
                </c:pt>
                <c:pt idx="1698">
                  <c:v>92</c:v>
                </c:pt>
                <c:pt idx="1699">
                  <c:v>92</c:v>
                </c:pt>
                <c:pt idx="1700">
                  <c:v>92</c:v>
                </c:pt>
                <c:pt idx="1701">
                  <c:v>92</c:v>
                </c:pt>
                <c:pt idx="1702">
                  <c:v>92</c:v>
                </c:pt>
                <c:pt idx="1703">
                  <c:v>92</c:v>
                </c:pt>
                <c:pt idx="1704">
                  <c:v>92</c:v>
                </c:pt>
                <c:pt idx="1705">
                  <c:v>92</c:v>
                </c:pt>
                <c:pt idx="1706">
                  <c:v>92</c:v>
                </c:pt>
                <c:pt idx="1707">
                  <c:v>92</c:v>
                </c:pt>
                <c:pt idx="1708">
                  <c:v>92</c:v>
                </c:pt>
                <c:pt idx="1709">
                  <c:v>92</c:v>
                </c:pt>
                <c:pt idx="1710">
                  <c:v>92</c:v>
                </c:pt>
                <c:pt idx="1711">
                  <c:v>92</c:v>
                </c:pt>
                <c:pt idx="1712">
                  <c:v>92</c:v>
                </c:pt>
                <c:pt idx="1713">
                  <c:v>92</c:v>
                </c:pt>
                <c:pt idx="1714">
                  <c:v>92</c:v>
                </c:pt>
                <c:pt idx="1715">
                  <c:v>92</c:v>
                </c:pt>
                <c:pt idx="1716">
                  <c:v>92</c:v>
                </c:pt>
                <c:pt idx="1717">
                  <c:v>92</c:v>
                </c:pt>
                <c:pt idx="1718">
                  <c:v>92</c:v>
                </c:pt>
                <c:pt idx="1719">
                  <c:v>92</c:v>
                </c:pt>
                <c:pt idx="1720">
                  <c:v>92</c:v>
                </c:pt>
                <c:pt idx="1721">
                  <c:v>92</c:v>
                </c:pt>
                <c:pt idx="1722">
                  <c:v>92</c:v>
                </c:pt>
                <c:pt idx="1723">
                  <c:v>92</c:v>
                </c:pt>
                <c:pt idx="1724">
                  <c:v>92</c:v>
                </c:pt>
                <c:pt idx="1725">
                  <c:v>92</c:v>
                </c:pt>
                <c:pt idx="1726">
                  <c:v>92</c:v>
                </c:pt>
                <c:pt idx="1727">
                  <c:v>92</c:v>
                </c:pt>
                <c:pt idx="1728">
                  <c:v>92</c:v>
                </c:pt>
                <c:pt idx="1729">
                  <c:v>92</c:v>
                </c:pt>
                <c:pt idx="1730">
                  <c:v>92</c:v>
                </c:pt>
                <c:pt idx="1731">
                  <c:v>92</c:v>
                </c:pt>
                <c:pt idx="1732">
                  <c:v>92</c:v>
                </c:pt>
                <c:pt idx="1733">
                  <c:v>92</c:v>
                </c:pt>
                <c:pt idx="1734">
                  <c:v>92</c:v>
                </c:pt>
                <c:pt idx="1735">
                  <c:v>92</c:v>
                </c:pt>
                <c:pt idx="1736">
                  <c:v>92</c:v>
                </c:pt>
                <c:pt idx="1737">
                  <c:v>92</c:v>
                </c:pt>
                <c:pt idx="1738">
                  <c:v>92</c:v>
                </c:pt>
                <c:pt idx="1739">
                  <c:v>92</c:v>
                </c:pt>
                <c:pt idx="1740">
                  <c:v>92</c:v>
                </c:pt>
                <c:pt idx="1741">
                  <c:v>92</c:v>
                </c:pt>
                <c:pt idx="1742">
                  <c:v>92</c:v>
                </c:pt>
                <c:pt idx="1743">
                  <c:v>92</c:v>
                </c:pt>
                <c:pt idx="1744">
                  <c:v>92</c:v>
                </c:pt>
                <c:pt idx="1745">
                  <c:v>92</c:v>
                </c:pt>
                <c:pt idx="1746">
                  <c:v>84</c:v>
                </c:pt>
                <c:pt idx="1747">
                  <c:v>84</c:v>
                </c:pt>
                <c:pt idx="1748">
                  <c:v>84</c:v>
                </c:pt>
                <c:pt idx="1749">
                  <c:v>84</c:v>
                </c:pt>
                <c:pt idx="1750">
                  <c:v>84</c:v>
                </c:pt>
                <c:pt idx="1751">
                  <c:v>84</c:v>
                </c:pt>
                <c:pt idx="1752">
                  <c:v>84</c:v>
                </c:pt>
                <c:pt idx="1753">
                  <c:v>84</c:v>
                </c:pt>
                <c:pt idx="1754">
                  <c:v>84</c:v>
                </c:pt>
                <c:pt idx="1755">
                  <c:v>84</c:v>
                </c:pt>
                <c:pt idx="1756">
                  <c:v>84</c:v>
                </c:pt>
                <c:pt idx="1757">
                  <c:v>84</c:v>
                </c:pt>
                <c:pt idx="1758">
                  <c:v>84</c:v>
                </c:pt>
                <c:pt idx="1759">
                  <c:v>84</c:v>
                </c:pt>
                <c:pt idx="1760">
                  <c:v>84</c:v>
                </c:pt>
                <c:pt idx="1761">
                  <c:v>84</c:v>
                </c:pt>
                <c:pt idx="1762">
                  <c:v>84</c:v>
                </c:pt>
                <c:pt idx="1763">
                  <c:v>84</c:v>
                </c:pt>
                <c:pt idx="1764">
                  <c:v>84</c:v>
                </c:pt>
                <c:pt idx="1765">
                  <c:v>84</c:v>
                </c:pt>
                <c:pt idx="1766">
                  <c:v>84</c:v>
                </c:pt>
                <c:pt idx="1767">
                  <c:v>84</c:v>
                </c:pt>
                <c:pt idx="1768">
                  <c:v>84</c:v>
                </c:pt>
                <c:pt idx="1769">
                  <c:v>84</c:v>
                </c:pt>
                <c:pt idx="1770">
                  <c:v>84</c:v>
                </c:pt>
                <c:pt idx="1771">
                  <c:v>84</c:v>
                </c:pt>
                <c:pt idx="1772">
                  <c:v>84</c:v>
                </c:pt>
                <c:pt idx="1773">
                  <c:v>84</c:v>
                </c:pt>
                <c:pt idx="1774">
                  <c:v>84</c:v>
                </c:pt>
                <c:pt idx="1775">
                  <c:v>84</c:v>
                </c:pt>
                <c:pt idx="1776">
                  <c:v>84</c:v>
                </c:pt>
                <c:pt idx="1777">
                  <c:v>84</c:v>
                </c:pt>
                <c:pt idx="1778">
                  <c:v>84</c:v>
                </c:pt>
                <c:pt idx="1779">
                  <c:v>84</c:v>
                </c:pt>
                <c:pt idx="1780">
                  <c:v>84</c:v>
                </c:pt>
                <c:pt idx="1781">
                  <c:v>84</c:v>
                </c:pt>
                <c:pt idx="1782">
                  <c:v>84</c:v>
                </c:pt>
                <c:pt idx="1783">
                  <c:v>84</c:v>
                </c:pt>
                <c:pt idx="1784">
                  <c:v>84</c:v>
                </c:pt>
                <c:pt idx="1785">
                  <c:v>84</c:v>
                </c:pt>
                <c:pt idx="1786">
                  <c:v>84</c:v>
                </c:pt>
                <c:pt idx="1787">
                  <c:v>84</c:v>
                </c:pt>
                <c:pt idx="1788">
                  <c:v>84</c:v>
                </c:pt>
                <c:pt idx="1789">
                  <c:v>84</c:v>
                </c:pt>
                <c:pt idx="1790">
                  <c:v>84</c:v>
                </c:pt>
                <c:pt idx="1791">
                  <c:v>84</c:v>
                </c:pt>
                <c:pt idx="1792">
                  <c:v>84</c:v>
                </c:pt>
                <c:pt idx="1793">
                  <c:v>84</c:v>
                </c:pt>
                <c:pt idx="1794">
                  <c:v>84</c:v>
                </c:pt>
                <c:pt idx="1795">
                  <c:v>84</c:v>
                </c:pt>
                <c:pt idx="1796">
                  <c:v>84</c:v>
                </c:pt>
                <c:pt idx="1797">
                  <c:v>84</c:v>
                </c:pt>
                <c:pt idx="1798">
                  <c:v>88</c:v>
                </c:pt>
                <c:pt idx="1799">
                  <c:v>88</c:v>
                </c:pt>
                <c:pt idx="1800">
                  <c:v>88</c:v>
                </c:pt>
                <c:pt idx="1801">
                  <c:v>88</c:v>
                </c:pt>
                <c:pt idx="1802">
                  <c:v>88</c:v>
                </c:pt>
                <c:pt idx="1803">
                  <c:v>88</c:v>
                </c:pt>
                <c:pt idx="1804">
                  <c:v>88</c:v>
                </c:pt>
                <c:pt idx="1805">
                  <c:v>88</c:v>
                </c:pt>
                <c:pt idx="1806">
                  <c:v>88</c:v>
                </c:pt>
                <c:pt idx="1807">
                  <c:v>88</c:v>
                </c:pt>
                <c:pt idx="1808">
                  <c:v>88</c:v>
                </c:pt>
                <c:pt idx="1809">
                  <c:v>88</c:v>
                </c:pt>
                <c:pt idx="1810">
                  <c:v>88</c:v>
                </c:pt>
                <c:pt idx="1811">
                  <c:v>88</c:v>
                </c:pt>
                <c:pt idx="1812">
                  <c:v>88</c:v>
                </c:pt>
                <c:pt idx="1813">
                  <c:v>88</c:v>
                </c:pt>
                <c:pt idx="1814">
                  <c:v>88</c:v>
                </c:pt>
                <c:pt idx="1815">
                  <c:v>88</c:v>
                </c:pt>
                <c:pt idx="1816">
                  <c:v>88</c:v>
                </c:pt>
                <c:pt idx="1817">
                  <c:v>88</c:v>
                </c:pt>
                <c:pt idx="1818">
                  <c:v>88</c:v>
                </c:pt>
                <c:pt idx="1819">
                  <c:v>88</c:v>
                </c:pt>
                <c:pt idx="1820">
                  <c:v>88</c:v>
                </c:pt>
                <c:pt idx="1821">
                  <c:v>88</c:v>
                </c:pt>
                <c:pt idx="1822">
                  <c:v>88</c:v>
                </c:pt>
                <c:pt idx="1823">
                  <c:v>88</c:v>
                </c:pt>
                <c:pt idx="1824">
                  <c:v>88</c:v>
                </c:pt>
                <c:pt idx="1825">
                  <c:v>88</c:v>
                </c:pt>
                <c:pt idx="1826">
                  <c:v>88</c:v>
                </c:pt>
                <c:pt idx="1827">
                  <c:v>88</c:v>
                </c:pt>
                <c:pt idx="1828">
                  <c:v>88</c:v>
                </c:pt>
                <c:pt idx="1829">
                  <c:v>88</c:v>
                </c:pt>
                <c:pt idx="1830">
                  <c:v>88</c:v>
                </c:pt>
                <c:pt idx="1831">
                  <c:v>88</c:v>
                </c:pt>
                <c:pt idx="1832">
                  <c:v>88</c:v>
                </c:pt>
                <c:pt idx="1833">
                  <c:v>88</c:v>
                </c:pt>
                <c:pt idx="1834">
                  <c:v>88</c:v>
                </c:pt>
                <c:pt idx="1835">
                  <c:v>88</c:v>
                </c:pt>
                <c:pt idx="1836">
                  <c:v>88</c:v>
                </c:pt>
                <c:pt idx="1837">
                  <c:v>88</c:v>
                </c:pt>
                <c:pt idx="1838">
                  <c:v>88</c:v>
                </c:pt>
                <c:pt idx="1839">
                  <c:v>88</c:v>
                </c:pt>
                <c:pt idx="1840">
                  <c:v>88</c:v>
                </c:pt>
                <c:pt idx="1841">
                  <c:v>88</c:v>
                </c:pt>
                <c:pt idx="1842">
                  <c:v>88</c:v>
                </c:pt>
                <c:pt idx="1843">
                  <c:v>88</c:v>
                </c:pt>
                <c:pt idx="1844">
                  <c:v>88</c:v>
                </c:pt>
                <c:pt idx="1845">
                  <c:v>88</c:v>
                </c:pt>
                <c:pt idx="1846">
                  <c:v>88</c:v>
                </c:pt>
                <c:pt idx="1847">
                  <c:v>88</c:v>
                </c:pt>
                <c:pt idx="1848">
                  <c:v>88</c:v>
                </c:pt>
                <c:pt idx="1849">
                  <c:v>88</c:v>
                </c:pt>
                <c:pt idx="1850">
                  <c:v>88</c:v>
                </c:pt>
                <c:pt idx="1851">
                  <c:v>89</c:v>
                </c:pt>
                <c:pt idx="1852">
                  <c:v>89</c:v>
                </c:pt>
                <c:pt idx="1853">
                  <c:v>89</c:v>
                </c:pt>
                <c:pt idx="1854">
                  <c:v>89</c:v>
                </c:pt>
                <c:pt idx="1855">
                  <c:v>89</c:v>
                </c:pt>
                <c:pt idx="1856">
                  <c:v>89</c:v>
                </c:pt>
                <c:pt idx="1857">
                  <c:v>89</c:v>
                </c:pt>
                <c:pt idx="1858">
                  <c:v>89</c:v>
                </c:pt>
                <c:pt idx="1859">
                  <c:v>89</c:v>
                </c:pt>
                <c:pt idx="1860">
                  <c:v>89</c:v>
                </c:pt>
                <c:pt idx="1861">
                  <c:v>89</c:v>
                </c:pt>
                <c:pt idx="1862">
                  <c:v>89</c:v>
                </c:pt>
                <c:pt idx="1863">
                  <c:v>89</c:v>
                </c:pt>
                <c:pt idx="1864">
                  <c:v>89</c:v>
                </c:pt>
                <c:pt idx="1865">
                  <c:v>89</c:v>
                </c:pt>
                <c:pt idx="1866">
                  <c:v>89</c:v>
                </c:pt>
                <c:pt idx="1867">
                  <c:v>89</c:v>
                </c:pt>
                <c:pt idx="1868">
                  <c:v>89</c:v>
                </c:pt>
                <c:pt idx="1869">
                  <c:v>89</c:v>
                </c:pt>
                <c:pt idx="1870">
                  <c:v>89</c:v>
                </c:pt>
                <c:pt idx="1871">
                  <c:v>89</c:v>
                </c:pt>
                <c:pt idx="1872">
                  <c:v>89</c:v>
                </c:pt>
                <c:pt idx="1873">
                  <c:v>89</c:v>
                </c:pt>
                <c:pt idx="1874">
                  <c:v>89</c:v>
                </c:pt>
                <c:pt idx="1875">
                  <c:v>89</c:v>
                </c:pt>
                <c:pt idx="1876">
                  <c:v>89</c:v>
                </c:pt>
                <c:pt idx="1877">
                  <c:v>89</c:v>
                </c:pt>
                <c:pt idx="1878">
                  <c:v>89</c:v>
                </c:pt>
                <c:pt idx="1879">
                  <c:v>89</c:v>
                </c:pt>
                <c:pt idx="1880">
                  <c:v>89</c:v>
                </c:pt>
                <c:pt idx="1881">
                  <c:v>89</c:v>
                </c:pt>
                <c:pt idx="1882">
                  <c:v>89</c:v>
                </c:pt>
                <c:pt idx="1883">
                  <c:v>89</c:v>
                </c:pt>
                <c:pt idx="1884">
                  <c:v>89</c:v>
                </c:pt>
                <c:pt idx="1885">
                  <c:v>89</c:v>
                </c:pt>
                <c:pt idx="1886">
                  <c:v>89</c:v>
                </c:pt>
                <c:pt idx="1887">
                  <c:v>89</c:v>
                </c:pt>
                <c:pt idx="1888">
                  <c:v>89</c:v>
                </c:pt>
                <c:pt idx="1889">
                  <c:v>89</c:v>
                </c:pt>
                <c:pt idx="1890">
                  <c:v>89</c:v>
                </c:pt>
                <c:pt idx="1891">
                  <c:v>89</c:v>
                </c:pt>
                <c:pt idx="1892">
                  <c:v>89</c:v>
                </c:pt>
                <c:pt idx="1893">
                  <c:v>89</c:v>
                </c:pt>
                <c:pt idx="1894">
                  <c:v>89</c:v>
                </c:pt>
                <c:pt idx="1895">
                  <c:v>89</c:v>
                </c:pt>
                <c:pt idx="1896">
                  <c:v>89</c:v>
                </c:pt>
                <c:pt idx="1897">
                  <c:v>89</c:v>
                </c:pt>
                <c:pt idx="1898">
                  <c:v>89</c:v>
                </c:pt>
                <c:pt idx="1899">
                  <c:v>89</c:v>
                </c:pt>
                <c:pt idx="1900">
                  <c:v>89</c:v>
                </c:pt>
                <c:pt idx="1901">
                  <c:v>89</c:v>
                </c:pt>
                <c:pt idx="1902">
                  <c:v>89</c:v>
                </c:pt>
                <c:pt idx="1903">
                  <c:v>89</c:v>
                </c:pt>
                <c:pt idx="1904">
                  <c:v>89</c:v>
                </c:pt>
                <c:pt idx="1905">
                  <c:v>89</c:v>
                </c:pt>
                <c:pt idx="1906">
                  <c:v>89</c:v>
                </c:pt>
                <c:pt idx="1907">
                  <c:v>89</c:v>
                </c:pt>
                <c:pt idx="1908">
                  <c:v>89</c:v>
                </c:pt>
                <c:pt idx="1909">
                  <c:v>89</c:v>
                </c:pt>
                <c:pt idx="1910">
                  <c:v>89</c:v>
                </c:pt>
              </c:numCache>
            </c:numRef>
          </c:val>
        </c:ser>
        <c:marker val="1"/>
        <c:axId val="87048960"/>
        <c:axId val="87050496"/>
      </c:lineChart>
      <c:catAx>
        <c:axId val="87048960"/>
        <c:scaling>
          <c:orientation val="minMax"/>
        </c:scaling>
        <c:delete val="1"/>
        <c:axPos val="b"/>
        <c:numFmt formatCode="h:mm:ss" sourceLinked="1"/>
        <c:tickLblPos val="none"/>
        <c:crossAx val="87050496"/>
        <c:crosses val="autoZero"/>
        <c:auto val="1"/>
        <c:lblAlgn val="ctr"/>
        <c:lblOffset val="100"/>
      </c:catAx>
      <c:valAx>
        <c:axId val="87050496"/>
        <c:scaling>
          <c:orientation val="minMax"/>
          <c:max val="210"/>
          <c:min val="60"/>
        </c:scaling>
        <c:axPos val="l"/>
        <c:majorGridlines/>
        <c:numFmt formatCode="General" sourceLinked="1"/>
        <c:tickLblPos val="nextTo"/>
        <c:crossAx val="87048960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4146981627296841E-2"/>
          <c:y val="8.7993126836077032E-2"/>
          <c:w val="0.84400579615048477"/>
          <c:h val="0.77601749532634934"/>
        </c:manualLayout>
      </c:layout>
      <c:lineChart>
        <c:grouping val="standard"/>
        <c:ser>
          <c:idx val="0"/>
          <c:order val="0"/>
          <c:tx>
            <c:strRef>
              <c:f>'АД ВЧД опер'!$M$1</c:f>
              <c:strCache>
                <c:ptCount val="1"/>
                <c:pt idx="0">
                  <c:v>САД Sp</c:v>
                </c:pt>
              </c:strCache>
            </c:strRef>
          </c:tx>
          <c:marker>
            <c:symbol val="none"/>
          </c:marker>
          <c:cat>
            <c:numRef>
              <c:f>'АД ВЧД опер'!$L$2:$L$1912</c:f>
              <c:numCache>
                <c:formatCode>h:mm:ss</c:formatCode>
                <c:ptCount val="1911"/>
                <c:pt idx="0">
                  <c:v>0.44225694444444441</c:v>
                </c:pt>
                <c:pt idx="1">
                  <c:v>0.44231481481481644</c:v>
                </c:pt>
                <c:pt idx="2">
                  <c:v>0.44238425925926123</c:v>
                </c:pt>
                <c:pt idx="3">
                  <c:v>0.44245370370370385</c:v>
                </c:pt>
                <c:pt idx="4">
                  <c:v>0.44251157407407432</c:v>
                </c:pt>
                <c:pt idx="5">
                  <c:v>0.44258101851851767</c:v>
                </c:pt>
                <c:pt idx="6">
                  <c:v>0.44265046296296401</c:v>
                </c:pt>
                <c:pt idx="7">
                  <c:v>0.44270833333333326</c:v>
                </c:pt>
                <c:pt idx="8">
                  <c:v>0.44277777777777788</c:v>
                </c:pt>
                <c:pt idx="9">
                  <c:v>0.44284722222222228</c:v>
                </c:pt>
                <c:pt idx="10">
                  <c:v>0.44290509259259259</c:v>
                </c:pt>
                <c:pt idx="11">
                  <c:v>0.44297453703703732</c:v>
                </c:pt>
                <c:pt idx="12">
                  <c:v>0.4430439814814815</c:v>
                </c:pt>
                <c:pt idx="13">
                  <c:v>0.44311342592592595</c:v>
                </c:pt>
                <c:pt idx="14">
                  <c:v>0.44318287037037146</c:v>
                </c:pt>
                <c:pt idx="15">
                  <c:v>0.44325231481481481</c:v>
                </c:pt>
                <c:pt idx="16">
                  <c:v>0.44331018518518611</c:v>
                </c:pt>
                <c:pt idx="17">
                  <c:v>0.44337962962963068</c:v>
                </c:pt>
                <c:pt idx="18">
                  <c:v>0.44344907407407402</c:v>
                </c:pt>
                <c:pt idx="19">
                  <c:v>0.44351851851851826</c:v>
                </c:pt>
                <c:pt idx="20">
                  <c:v>0.44358796296296454</c:v>
                </c:pt>
                <c:pt idx="21">
                  <c:v>0.44365740740740739</c:v>
                </c:pt>
                <c:pt idx="22">
                  <c:v>0.44371527777777781</c:v>
                </c:pt>
                <c:pt idx="23">
                  <c:v>0.44378472222222232</c:v>
                </c:pt>
                <c:pt idx="24">
                  <c:v>0.44385416666666688</c:v>
                </c:pt>
                <c:pt idx="25">
                  <c:v>0.44392361111111112</c:v>
                </c:pt>
                <c:pt idx="26">
                  <c:v>0.44399305555555529</c:v>
                </c:pt>
                <c:pt idx="27">
                  <c:v>0.44406250000000008</c:v>
                </c:pt>
                <c:pt idx="28">
                  <c:v>0.44412037037037128</c:v>
                </c:pt>
                <c:pt idx="29">
                  <c:v>0.44418981481481584</c:v>
                </c:pt>
                <c:pt idx="30">
                  <c:v>0.44490740740740736</c:v>
                </c:pt>
                <c:pt idx="31">
                  <c:v>0.44496527777777867</c:v>
                </c:pt>
                <c:pt idx="32">
                  <c:v>0.44503472222222235</c:v>
                </c:pt>
                <c:pt idx="33">
                  <c:v>0.4451041666666668</c:v>
                </c:pt>
                <c:pt idx="34">
                  <c:v>0.44517361111111109</c:v>
                </c:pt>
                <c:pt idx="35">
                  <c:v>0.44524305555555455</c:v>
                </c:pt>
                <c:pt idx="36">
                  <c:v>0.44531250000000089</c:v>
                </c:pt>
                <c:pt idx="37">
                  <c:v>0.44537037037037164</c:v>
                </c:pt>
                <c:pt idx="38">
                  <c:v>0.44543981481481482</c:v>
                </c:pt>
                <c:pt idx="39">
                  <c:v>0.44550925925925938</c:v>
                </c:pt>
                <c:pt idx="40">
                  <c:v>0.44557870370370473</c:v>
                </c:pt>
                <c:pt idx="41">
                  <c:v>0.44564814814814813</c:v>
                </c:pt>
                <c:pt idx="42">
                  <c:v>0.44570601851851749</c:v>
                </c:pt>
                <c:pt idx="43">
                  <c:v>0.44577546296296383</c:v>
                </c:pt>
                <c:pt idx="44">
                  <c:v>0.4458449074074084</c:v>
                </c:pt>
                <c:pt idx="45">
                  <c:v>0.44591435185185296</c:v>
                </c:pt>
                <c:pt idx="46">
                  <c:v>0.44598379629629631</c:v>
                </c:pt>
                <c:pt idx="47">
                  <c:v>0.44605324074074071</c:v>
                </c:pt>
                <c:pt idx="48">
                  <c:v>0.44611111111111079</c:v>
                </c:pt>
                <c:pt idx="49">
                  <c:v>0.44618055555555558</c:v>
                </c:pt>
                <c:pt idx="50">
                  <c:v>0.44625000000000004</c:v>
                </c:pt>
                <c:pt idx="51">
                  <c:v>0.44631944444444482</c:v>
                </c:pt>
                <c:pt idx="52">
                  <c:v>0.44638888888889067</c:v>
                </c:pt>
                <c:pt idx="53">
                  <c:v>0.44645833333333335</c:v>
                </c:pt>
                <c:pt idx="54">
                  <c:v>0.44651620370370382</c:v>
                </c:pt>
                <c:pt idx="55">
                  <c:v>0.44658564814814811</c:v>
                </c:pt>
                <c:pt idx="56">
                  <c:v>0.44665509259259223</c:v>
                </c:pt>
                <c:pt idx="57">
                  <c:v>0.44672453703703702</c:v>
                </c:pt>
                <c:pt idx="58">
                  <c:v>0.44678240740740738</c:v>
                </c:pt>
                <c:pt idx="59">
                  <c:v>0.44685185185185272</c:v>
                </c:pt>
                <c:pt idx="60">
                  <c:v>0.44692129629629634</c:v>
                </c:pt>
                <c:pt idx="61">
                  <c:v>0.4469907407407408</c:v>
                </c:pt>
                <c:pt idx="62">
                  <c:v>0.44706018518518531</c:v>
                </c:pt>
                <c:pt idx="63">
                  <c:v>0.44711805555555556</c:v>
                </c:pt>
                <c:pt idx="64">
                  <c:v>0.44718750000000002</c:v>
                </c:pt>
                <c:pt idx="65">
                  <c:v>0.44725694444444447</c:v>
                </c:pt>
                <c:pt idx="66">
                  <c:v>0.44732638888889048</c:v>
                </c:pt>
                <c:pt idx="67">
                  <c:v>0.44739583333333333</c:v>
                </c:pt>
                <c:pt idx="68">
                  <c:v>0.4474537037037038</c:v>
                </c:pt>
                <c:pt idx="69">
                  <c:v>0.44752314814814814</c:v>
                </c:pt>
                <c:pt idx="70">
                  <c:v>0.4475925925925926</c:v>
                </c:pt>
                <c:pt idx="71">
                  <c:v>0.44766203703703705</c:v>
                </c:pt>
                <c:pt idx="72">
                  <c:v>0.44773148148148129</c:v>
                </c:pt>
                <c:pt idx="73">
                  <c:v>0.44778935185185187</c:v>
                </c:pt>
                <c:pt idx="74">
                  <c:v>0.44785879629629632</c:v>
                </c:pt>
                <c:pt idx="75">
                  <c:v>0.44792824074074161</c:v>
                </c:pt>
                <c:pt idx="76">
                  <c:v>0.44814814814814813</c:v>
                </c:pt>
                <c:pt idx="77">
                  <c:v>0.44820601851851755</c:v>
                </c:pt>
                <c:pt idx="78">
                  <c:v>0.44827546296296389</c:v>
                </c:pt>
                <c:pt idx="79">
                  <c:v>0.44834490740740846</c:v>
                </c:pt>
                <c:pt idx="80">
                  <c:v>0.44841435185185291</c:v>
                </c:pt>
                <c:pt idx="81">
                  <c:v>0.44848379629629631</c:v>
                </c:pt>
                <c:pt idx="82">
                  <c:v>0.44855324074074071</c:v>
                </c:pt>
                <c:pt idx="83">
                  <c:v>0.44862268518518605</c:v>
                </c:pt>
                <c:pt idx="84">
                  <c:v>0.44868055555555558</c:v>
                </c:pt>
                <c:pt idx="85">
                  <c:v>0.44874999999999998</c:v>
                </c:pt>
                <c:pt idx="86">
                  <c:v>0.44881944444444488</c:v>
                </c:pt>
                <c:pt idx="87">
                  <c:v>0.44888888888889084</c:v>
                </c:pt>
                <c:pt idx="88">
                  <c:v>0.44895833333333335</c:v>
                </c:pt>
                <c:pt idx="89">
                  <c:v>0.44902777777777902</c:v>
                </c:pt>
                <c:pt idx="90">
                  <c:v>0.44909722222222226</c:v>
                </c:pt>
                <c:pt idx="91">
                  <c:v>0.44916666666666688</c:v>
                </c:pt>
                <c:pt idx="92">
                  <c:v>0.44922453703703707</c:v>
                </c:pt>
                <c:pt idx="93">
                  <c:v>0.44929398148148153</c:v>
                </c:pt>
                <c:pt idx="94">
                  <c:v>0.44936342592592587</c:v>
                </c:pt>
                <c:pt idx="95">
                  <c:v>0.44943287037037088</c:v>
                </c:pt>
                <c:pt idx="96">
                  <c:v>0.44950231481481584</c:v>
                </c:pt>
                <c:pt idx="97">
                  <c:v>0.44957175925926041</c:v>
                </c:pt>
                <c:pt idx="98">
                  <c:v>0.4496412037037037</c:v>
                </c:pt>
                <c:pt idx="99">
                  <c:v>0.44971064814814815</c:v>
                </c:pt>
                <c:pt idx="100">
                  <c:v>0.44978009259259261</c:v>
                </c:pt>
                <c:pt idx="101">
                  <c:v>0.44983796296296408</c:v>
                </c:pt>
                <c:pt idx="102">
                  <c:v>0.44990740740740742</c:v>
                </c:pt>
                <c:pt idx="103">
                  <c:v>0.44997685185185343</c:v>
                </c:pt>
                <c:pt idx="104">
                  <c:v>0.45004629629629633</c:v>
                </c:pt>
                <c:pt idx="105">
                  <c:v>0.45011574074074084</c:v>
                </c:pt>
                <c:pt idx="106">
                  <c:v>0.4501851851851853</c:v>
                </c:pt>
                <c:pt idx="107">
                  <c:v>0.45025462962962981</c:v>
                </c:pt>
                <c:pt idx="108">
                  <c:v>0.45032407407407565</c:v>
                </c:pt>
                <c:pt idx="109">
                  <c:v>0.45039351851851767</c:v>
                </c:pt>
                <c:pt idx="110">
                  <c:v>0.45045138888888886</c:v>
                </c:pt>
                <c:pt idx="111">
                  <c:v>0.45052083333333331</c:v>
                </c:pt>
                <c:pt idx="112">
                  <c:v>0.45059027777777788</c:v>
                </c:pt>
                <c:pt idx="113">
                  <c:v>0.45065972222222228</c:v>
                </c:pt>
                <c:pt idx="114">
                  <c:v>0.45072916666666668</c:v>
                </c:pt>
                <c:pt idx="115">
                  <c:v>0.45079861111111103</c:v>
                </c:pt>
                <c:pt idx="116">
                  <c:v>0.45086805555555581</c:v>
                </c:pt>
                <c:pt idx="117">
                  <c:v>0.45092592592592695</c:v>
                </c:pt>
                <c:pt idx="118">
                  <c:v>0.45099537037037035</c:v>
                </c:pt>
                <c:pt idx="119">
                  <c:v>0.45106481481481603</c:v>
                </c:pt>
                <c:pt idx="120">
                  <c:v>0.45113425925925932</c:v>
                </c:pt>
                <c:pt idx="121">
                  <c:v>0.45120370370370372</c:v>
                </c:pt>
                <c:pt idx="122">
                  <c:v>0.45126157407407402</c:v>
                </c:pt>
                <c:pt idx="123">
                  <c:v>0.45133101851851726</c:v>
                </c:pt>
                <c:pt idx="124">
                  <c:v>0.45140046296296454</c:v>
                </c:pt>
                <c:pt idx="125">
                  <c:v>0.45146990740740828</c:v>
                </c:pt>
                <c:pt idx="126">
                  <c:v>0.45153935185185184</c:v>
                </c:pt>
                <c:pt idx="127">
                  <c:v>0.4516087962962963</c:v>
                </c:pt>
                <c:pt idx="128">
                  <c:v>0.45167824074074081</c:v>
                </c:pt>
                <c:pt idx="129">
                  <c:v>0.45174768518518515</c:v>
                </c:pt>
                <c:pt idx="130">
                  <c:v>0.45180555555555557</c:v>
                </c:pt>
                <c:pt idx="131">
                  <c:v>0.45187500000000008</c:v>
                </c:pt>
                <c:pt idx="132">
                  <c:v>0.45194444444444448</c:v>
                </c:pt>
                <c:pt idx="133">
                  <c:v>0.45201388888888888</c:v>
                </c:pt>
                <c:pt idx="134">
                  <c:v>0.45208333333333334</c:v>
                </c:pt>
                <c:pt idx="135">
                  <c:v>0.45215277777777896</c:v>
                </c:pt>
                <c:pt idx="136">
                  <c:v>0.4522106481481481</c:v>
                </c:pt>
                <c:pt idx="137">
                  <c:v>0.45228009259259255</c:v>
                </c:pt>
                <c:pt idx="138">
                  <c:v>0.45234953703703701</c:v>
                </c:pt>
                <c:pt idx="139">
                  <c:v>0.45241898148148257</c:v>
                </c:pt>
                <c:pt idx="140">
                  <c:v>0.45248842592592725</c:v>
                </c:pt>
                <c:pt idx="141">
                  <c:v>0.45255787037037037</c:v>
                </c:pt>
                <c:pt idx="142">
                  <c:v>0.45262731481481538</c:v>
                </c:pt>
                <c:pt idx="143">
                  <c:v>0.4526851851851853</c:v>
                </c:pt>
                <c:pt idx="144">
                  <c:v>0.45275462962962981</c:v>
                </c:pt>
                <c:pt idx="145">
                  <c:v>0.45282407407407566</c:v>
                </c:pt>
                <c:pt idx="146">
                  <c:v>0.45289351851851761</c:v>
                </c:pt>
                <c:pt idx="147">
                  <c:v>0.45296296296296495</c:v>
                </c:pt>
                <c:pt idx="148">
                  <c:v>0.45303240740740741</c:v>
                </c:pt>
                <c:pt idx="149">
                  <c:v>0.45310185185185187</c:v>
                </c:pt>
                <c:pt idx="150">
                  <c:v>0.45315972222222217</c:v>
                </c:pt>
                <c:pt idx="151">
                  <c:v>0.45322916666666668</c:v>
                </c:pt>
                <c:pt idx="152">
                  <c:v>0.45329861111111103</c:v>
                </c:pt>
                <c:pt idx="153">
                  <c:v>0.45336805555555582</c:v>
                </c:pt>
                <c:pt idx="154">
                  <c:v>0.45343750000000005</c:v>
                </c:pt>
                <c:pt idx="155">
                  <c:v>0.45350694444444545</c:v>
                </c:pt>
                <c:pt idx="156">
                  <c:v>0.45356481481481603</c:v>
                </c:pt>
                <c:pt idx="157">
                  <c:v>0.45363425925925932</c:v>
                </c:pt>
                <c:pt idx="158">
                  <c:v>0.45370370370370372</c:v>
                </c:pt>
                <c:pt idx="159">
                  <c:v>0.45377314814814779</c:v>
                </c:pt>
                <c:pt idx="160">
                  <c:v>0.45384259259259258</c:v>
                </c:pt>
                <c:pt idx="161">
                  <c:v>0.45391203703703731</c:v>
                </c:pt>
                <c:pt idx="162">
                  <c:v>0.45398148148148182</c:v>
                </c:pt>
                <c:pt idx="163">
                  <c:v>0.4540393518518519</c:v>
                </c:pt>
                <c:pt idx="164">
                  <c:v>0.4541087962962963</c:v>
                </c:pt>
                <c:pt idx="165">
                  <c:v>0.45417824074074081</c:v>
                </c:pt>
                <c:pt idx="166">
                  <c:v>0.45424768518518516</c:v>
                </c:pt>
                <c:pt idx="167">
                  <c:v>0.4543171296296305</c:v>
                </c:pt>
                <c:pt idx="168">
                  <c:v>0.45438657407407607</c:v>
                </c:pt>
                <c:pt idx="169">
                  <c:v>0.45445601851851825</c:v>
                </c:pt>
                <c:pt idx="170">
                  <c:v>0.45452546296296437</c:v>
                </c:pt>
                <c:pt idx="171">
                  <c:v>0.45459490740740738</c:v>
                </c:pt>
                <c:pt idx="172">
                  <c:v>0.45466435185185272</c:v>
                </c:pt>
                <c:pt idx="173">
                  <c:v>0.45472222222222231</c:v>
                </c:pt>
                <c:pt idx="174">
                  <c:v>0.45479166666666665</c:v>
                </c:pt>
                <c:pt idx="175">
                  <c:v>0.4548611111111111</c:v>
                </c:pt>
                <c:pt idx="176">
                  <c:v>0.45493055555555556</c:v>
                </c:pt>
                <c:pt idx="177">
                  <c:v>0.45500000000000002</c:v>
                </c:pt>
                <c:pt idx="178">
                  <c:v>0.45506944444444447</c:v>
                </c:pt>
                <c:pt idx="179">
                  <c:v>0.45513888888888898</c:v>
                </c:pt>
                <c:pt idx="180">
                  <c:v>0.45519675925926023</c:v>
                </c:pt>
                <c:pt idx="181">
                  <c:v>0.4552662037037038</c:v>
                </c:pt>
                <c:pt idx="182">
                  <c:v>0.45533564814814814</c:v>
                </c:pt>
                <c:pt idx="183">
                  <c:v>0.4554050925925926</c:v>
                </c:pt>
                <c:pt idx="184">
                  <c:v>0.45547453703703794</c:v>
                </c:pt>
                <c:pt idx="185">
                  <c:v>0.45554398148148145</c:v>
                </c:pt>
                <c:pt idx="186">
                  <c:v>0.45561342592592591</c:v>
                </c:pt>
                <c:pt idx="187">
                  <c:v>0.45567129629629627</c:v>
                </c:pt>
                <c:pt idx="188">
                  <c:v>0.45574074074074072</c:v>
                </c:pt>
                <c:pt idx="189">
                  <c:v>0.45587962962963086</c:v>
                </c:pt>
                <c:pt idx="190">
                  <c:v>0.45594907407407431</c:v>
                </c:pt>
                <c:pt idx="191">
                  <c:v>0.45601851851851855</c:v>
                </c:pt>
                <c:pt idx="192">
                  <c:v>0.45608796296296478</c:v>
                </c:pt>
                <c:pt idx="193">
                  <c:v>0.45615740740740746</c:v>
                </c:pt>
                <c:pt idx="194">
                  <c:v>0.45621527777777782</c:v>
                </c:pt>
                <c:pt idx="195">
                  <c:v>0.45628472222222238</c:v>
                </c:pt>
                <c:pt idx="196">
                  <c:v>0.45635416666666767</c:v>
                </c:pt>
                <c:pt idx="197">
                  <c:v>0.45642361111111118</c:v>
                </c:pt>
                <c:pt idx="198">
                  <c:v>0.45649305555555553</c:v>
                </c:pt>
                <c:pt idx="199">
                  <c:v>0.45656250000000032</c:v>
                </c:pt>
                <c:pt idx="200">
                  <c:v>0.45663194444444444</c:v>
                </c:pt>
                <c:pt idx="201">
                  <c:v>0.45670138888888889</c:v>
                </c:pt>
                <c:pt idx="202">
                  <c:v>0.45680555555555552</c:v>
                </c:pt>
                <c:pt idx="203">
                  <c:v>0.45687500000000031</c:v>
                </c:pt>
                <c:pt idx="204">
                  <c:v>0.45694444444444482</c:v>
                </c:pt>
                <c:pt idx="205">
                  <c:v>0.45701388888888977</c:v>
                </c:pt>
                <c:pt idx="206">
                  <c:v>0.45707175925926041</c:v>
                </c:pt>
                <c:pt idx="207">
                  <c:v>0.4571412037037037</c:v>
                </c:pt>
                <c:pt idx="208">
                  <c:v>0.45721064814814816</c:v>
                </c:pt>
                <c:pt idx="209">
                  <c:v>0.45728009259259261</c:v>
                </c:pt>
                <c:pt idx="210">
                  <c:v>0.45734953703703707</c:v>
                </c:pt>
                <c:pt idx="211">
                  <c:v>0.45741898148148258</c:v>
                </c:pt>
                <c:pt idx="212">
                  <c:v>0.45748842592592726</c:v>
                </c:pt>
                <c:pt idx="213">
                  <c:v>0.45754629629629634</c:v>
                </c:pt>
                <c:pt idx="214">
                  <c:v>0.4576157407407408</c:v>
                </c:pt>
                <c:pt idx="215">
                  <c:v>0.45768518518518531</c:v>
                </c:pt>
                <c:pt idx="216">
                  <c:v>0.45775462962962982</c:v>
                </c:pt>
                <c:pt idx="217">
                  <c:v>0.45782407407407566</c:v>
                </c:pt>
                <c:pt idx="218">
                  <c:v>0.45789351851851823</c:v>
                </c:pt>
                <c:pt idx="219">
                  <c:v>0.45796296296296496</c:v>
                </c:pt>
                <c:pt idx="220">
                  <c:v>0.45802083333333332</c:v>
                </c:pt>
                <c:pt idx="221">
                  <c:v>0.45809027777777866</c:v>
                </c:pt>
                <c:pt idx="222">
                  <c:v>0.45815972222222234</c:v>
                </c:pt>
                <c:pt idx="223">
                  <c:v>0.4582291666666668</c:v>
                </c:pt>
                <c:pt idx="224">
                  <c:v>0.45829861111111114</c:v>
                </c:pt>
                <c:pt idx="225">
                  <c:v>0.45836805555555582</c:v>
                </c:pt>
                <c:pt idx="226">
                  <c:v>0.4584375</c:v>
                </c:pt>
                <c:pt idx="227">
                  <c:v>0.45850694444444545</c:v>
                </c:pt>
                <c:pt idx="228">
                  <c:v>0.45856481481481626</c:v>
                </c:pt>
                <c:pt idx="229">
                  <c:v>0.45863425925925932</c:v>
                </c:pt>
                <c:pt idx="230">
                  <c:v>0.45870370370370367</c:v>
                </c:pt>
                <c:pt idx="231">
                  <c:v>0.45877314814814779</c:v>
                </c:pt>
                <c:pt idx="232">
                  <c:v>0.45884259259259258</c:v>
                </c:pt>
                <c:pt idx="233">
                  <c:v>0.45891203703703731</c:v>
                </c:pt>
                <c:pt idx="234">
                  <c:v>0.45898148148148182</c:v>
                </c:pt>
                <c:pt idx="235">
                  <c:v>0.45905092592592678</c:v>
                </c:pt>
                <c:pt idx="236">
                  <c:v>0.45912037037037134</c:v>
                </c:pt>
                <c:pt idx="237">
                  <c:v>0.45917824074074082</c:v>
                </c:pt>
                <c:pt idx="238">
                  <c:v>0.45924768518518522</c:v>
                </c:pt>
                <c:pt idx="239">
                  <c:v>0.45931712962963062</c:v>
                </c:pt>
                <c:pt idx="240">
                  <c:v>0.45938657407407607</c:v>
                </c:pt>
                <c:pt idx="241">
                  <c:v>0.45945601851851853</c:v>
                </c:pt>
                <c:pt idx="242">
                  <c:v>0.45952546296296454</c:v>
                </c:pt>
                <c:pt idx="243">
                  <c:v>0.45959490740740788</c:v>
                </c:pt>
                <c:pt idx="244">
                  <c:v>0.45966435185185289</c:v>
                </c:pt>
                <c:pt idx="245">
                  <c:v>0.45972222222222231</c:v>
                </c:pt>
                <c:pt idx="246">
                  <c:v>0.45979166666666665</c:v>
                </c:pt>
                <c:pt idx="247">
                  <c:v>0.45986111111111111</c:v>
                </c:pt>
                <c:pt idx="248">
                  <c:v>0.45993055555555556</c:v>
                </c:pt>
                <c:pt idx="249">
                  <c:v>0.46</c:v>
                </c:pt>
                <c:pt idx="250">
                  <c:v>0.46006944444444442</c:v>
                </c:pt>
                <c:pt idx="251">
                  <c:v>0.46013888888888888</c:v>
                </c:pt>
                <c:pt idx="252">
                  <c:v>0.46020833333333333</c:v>
                </c:pt>
                <c:pt idx="253">
                  <c:v>0.4602662037037038</c:v>
                </c:pt>
                <c:pt idx="254">
                  <c:v>0.46033564814814815</c:v>
                </c:pt>
                <c:pt idx="255">
                  <c:v>0.4604050925925926</c:v>
                </c:pt>
                <c:pt idx="256">
                  <c:v>0.46047453703703795</c:v>
                </c:pt>
                <c:pt idx="257">
                  <c:v>0.46054398148148151</c:v>
                </c:pt>
                <c:pt idx="258">
                  <c:v>0.46061342592592597</c:v>
                </c:pt>
                <c:pt idx="259">
                  <c:v>0.46068287037037176</c:v>
                </c:pt>
                <c:pt idx="260">
                  <c:v>0.46075231481481482</c:v>
                </c:pt>
                <c:pt idx="261">
                  <c:v>0.46081018518518635</c:v>
                </c:pt>
                <c:pt idx="262">
                  <c:v>0.46087962962963097</c:v>
                </c:pt>
                <c:pt idx="263">
                  <c:v>0.46094907407407432</c:v>
                </c:pt>
                <c:pt idx="264">
                  <c:v>0.46101851851851849</c:v>
                </c:pt>
                <c:pt idx="265">
                  <c:v>0.46108796296296489</c:v>
                </c:pt>
                <c:pt idx="266">
                  <c:v>0.4611574074074074</c:v>
                </c:pt>
                <c:pt idx="267">
                  <c:v>0.46121527777777782</c:v>
                </c:pt>
                <c:pt idx="268">
                  <c:v>0.46128472222222311</c:v>
                </c:pt>
                <c:pt idx="269">
                  <c:v>0.46135416666666768</c:v>
                </c:pt>
                <c:pt idx="270">
                  <c:v>0.4614236111111113</c:v>
                </c:pt>
                <c:pt idx="271">
                  <c:v>0.46149305555555559</c:v>
                </c:pt>
                <c:pt idx="272">
                  <c:v>0.46155092592592684</c:v>
                </c:pt>
                <c:pt idx="273">
                  <c:v>0.4616203703703714</c:v>
                </c:pt>
                <c:pt idx="274">
                  <c:v>0.46168981481481591</c:v>
                </c:pt>
                <c:pt idx="275">
                  <c:v>0.46174768518518516</c:v>
                </c:pt>
                <c:pt idx="276">
                  <c:v>0.46181712962963062</c:v>
                </c:pt>
                <c:pt idx="277">
                  <c:v>0.46188657407407602</c:v>
                </c:pt>
                <c:pt idx="278">
                  <c:v>0.46194444444444482</c:v>
                </c:pt>
                <c:pt idx="279">
                  <c:v>0.46201388888888978</c:v>
                </c:pt>
                <c:pt idx="280">
                  <c:v>0.46208333333333335</c:v>
                </c:pt>
                <c:pt idx="281">
                  <c:v>0.46215277777777891</c:v>
                </c:pt>
                <c:pt idx="282">
                  <c:v>0.46221064814814811</c:v>
                </c:pt>
                <c:pt idx="283">
                  <c:v>0.46228009259259256</c:v>
                </c:pt>
                <c:pt idx="284">
                  <c:v>0.46234953703703702</c:v>
                </c:pt>
                <c:pt idx="285">
                  <c:v>0.46241898148148286</c:v>
                </c:pt>
                <c:pt idx="286">
                  <c:v>0.46247685185185361</c:v>
                </c:pt>
                <c:pt idx="287">
                  <c:v>0.46254629629629634</c:v>
                </c:pt>
                <c:pt idx="288">
                  <c:v>0.4626157407407408</c:v>
                </c:pt>
                <c:pt idx="289">
                  <c:v>0.46268518518518531</c:v>
                </c:pt>
                <c:pt idx="290">
                  <c:v>0.46274305555555523</c:v>
                </c:pt>
                <c:pt idx="291">
                  <c:v>0.46281250000000113</c:v>
                </c:pt>
                <c:pt idx="292">
                  <c:v>0.46288194444444586</c:v>
                </c:pt>
                <c:pt idx="293">
                  <c:v>0.46302083333333338</c:v>
                </c:pt>
                <c:pt idx="294">
                  <c:v>0.46309027777777872</c:v>
                </c:pt>
                <c:pt idx="295">
                  <c:v>0.46315972222222218</c:v>
                </c:pt>
                <c:pt idx="296">
                  <c:v>0.4632175925925926</c:v>
                </c:pt>
                <c:pt idx="297">
                  <c:v>0.46328703703703705</c:v>
                </c:pt>
                <c:pt idx="298">
                  <c:v>0.46335648148148245</c:v>
                </c:pt>
                <c:pt idx="299">
                  <c:v>0.46342592592592702</c:v>
                </c:pt>
                <c:pt idx="300">
                  <c:v>0.46348379629629632</c:v>
                </c:pt>
                <c:pt idx="301">
                  <c:v>0.46355324074074072</c:v>
                </c:pt>
                <c:pt idx="302">
                  <c:v>0.46362268518518618</c:v>
                </c:pt>
                <c:pt idx="303">
                  <c:v>0.4636921296296298</c:v>
                </c:pt>
                <c:pt idx="304">
                  <c:v>0.46375000000000005</c:v>
                </c:pt>
                <c:pt idx="305">
                  <c:v>0.46381944444444539</c:v>
                </c:pt>
                <c:pt idx="306">
                  <c:v>0.46388888888889079</c:v>
                </c:pt>
                <c:pt idx="307">
                  <c:v>0.46395833333333331</c:v>
                </c:pt>
                <c:pt idx="308">
                  <c:v>0.46402777777777937</c:v>
                </c:pt>
                <c:pt idx="309">
                  <c:v>0.46408564814814812</c:v>
                </c:pt>
                <c:pt idx="310">
                  <c:v>0.46415509259259224</c:v>
                </c:pt>
                <c:pt idx="311">
                  <c:v>0.46422453703703731</c:v>
                </c:pt>
                <c:pt idx="312">
                  <c:v>0.46429398148148149</c:v>
                </c:pt>
                <c:pt idx="313">
                  <c:v>0.46435185185185296</c:v>
                </c:pt>
                <c:pt idx="314">
                  <c:v>0.4644212962962963</c:v>
                </c:pt>
                <c:pt idx="315">
                  <c:v>0.46449074074074082</c:v>
                </c:pt>
                <c:pt idx="316">
                  <c:v>0.46456018518518538</c:v>
                </c:pt>
                <c:pt idx="317">
                  <c:v>0.46461805555555552</c:v>
                </c:pt>
                <c:pt idx="318">
                  <c:v>0.46468750000000031</c:v>
                </c:pt>
                <c:pt idx="319">
                  <c:v>0.46475694444444482</c:v>
                </c:pt>
                <c:pt idx="320">
                  <c:v>0.46482638888889066</c:v>
                </c:pt>
                <c:pt idx="321">
                  <c:v>0.4648842592592613</c:v>
                </c:pt>
                <c:pt idx="322">
                  <c:v>0.46495370370370381</c:v>
                </c:pt>
                <c:pt idx="323">
                  <c:v>0.46502314814814816</c:v>
                </c:pt>
                <c:pt idx="324">
                  <c:v>0.46509259259259261</c:v>
                </c:pt>
                <c:pt idx="325">
                  <c:v>0.46515046296296436</c:v>
                </c:pt>
                <c:pt idx="326">
                  <c:v>0.46521990740740748</c:v>
                </c:pt>
                <c:pt idx="327">
                  <c:v>0.46528935185185188</c:v>
                </c:pt>
                <c:pt idx="328">
                  <c:v>0.46535879629629734</c:v>
                </c:pt>
                <c:pt idx="329">
                  <c:v>0.46541666666666798</c:v>
                </c:pt>
                <c:pt idx="330">
                  <c:v>0.46548611111111132</c:v>
                </c:pt>
                <c:pt idx="331">
                  <c:v>0.46555555555555556</c:v>
                </c:pt>
                <c:pt idx="332">
                  <c:v>0.46562500000000001</c:v>
                </c:pt>
                <c:pt idx="333">
                  <c:v>0.46569444444444441</c:v>
                </c:pt>
                <c:pt idx="334">
                  <c:v>0.46576388888888887</c:v>
                </c:pt>
                <c:pt idx="335">
                  <c:v>0.46582175925926123</c:v>
                </c:pt>
                <c:pt idx="336">
                  <c:v>0.46589120370370385</c:v>
                </c:pt>
                <c:pt idx="337">
                  <c:v>0.4659606481481483</c:v>
                </c:pt>
                <c:pt idx="338">
                  <c:v>0.46603009259259259</c:v>
                </c:pt>
                <c:pt idx="339">
                  <c:v>0.46609953703703705</c:v>
                </c:pt>
                <c:pt idx="340">
                  <c:v>0.4661689814814825</c:v>
                </c:pt>
                <c:pt idx="341">
                  <c:v>0.46622685185185303</c:v>
                </c:pt>
                <c:pt idx="342">
                  <c:v>0.46629629629629626</c:v>
                </c:pt>
                <c:pt idx="343">
                  <c:v>0.46636574074074161</c:v>
                </c:pt>
                <c:pt idx="344">
                  <c:v>0.46643518518518517</c:v>
                </c:pt>
                <c:pt idx="345">
                  <c:v>0.46650462962963085</c:v>
                </c:pt>
                <c:pt idx="346">
                  <c:v>0.46656250000000032</c:v>
                </c:pt>
                <c:pt idx="347">
                  <c:v>0.46663194444444445</c:v>
                </c:pt>
                <c:pt idx="348">
                  <c:v>0.4667013888888889</c:v>
                </c:pt>
                <c:pt idx="349">
                  <c:v>0.46677083333333336</c:v>
                </c:pt>
                <c:pt idx="350">
                  <c:v>0.46684027777777903</c:v>
                </c:pt>
                <c:pt idx="351">
                  <c:v>0.46689814814814817</c:v>
                </c:pt>
                <c:pt idx="352">
                  <c:v>0.46696759259259268</c:v>
                </c:pt>
                <c:pt idx="353">
                  <c:v>0.46703703703703703</c:v>
                </c:pt>
                <c:pt idx="354">
                  <c:v>0.46710648148148148</c:v>
                </c:pt>
                <c:pt idx="355">
                  <c:v>0.46716435185185284</c:v>
                </c:pt>
                <c:pt idx="356">
                  <c:v>0.46723379629629624</c:v>
                </c:pt>
                <c:pt idx="357">
                  <c:v>0.46730324074074081</c:v>
                </c:pt>
                <c:pt idx="358">
                  <c:v>0.46737268518518676</c:v>
                </c:pt>
                <c:pt idx="359">
                  <c:v>0.46743055555555557</c:v>
                </c:pt>
                <c:pt idx="360">
                  <c:v>0.46750000000000008</c:v>
                </c:pt>
                <c:pt idx="361">
                  <c:v>0.46756944444444448</c:v>
                </c:pt>
                <c:pt idx="362">
                  <c:v>0.46763888888888888</c:v>
                </c:pt>
                <c:pt idx="363">
                  <c:v>0.46769675925926041</c:v>
                </c:pt>
                <c:pt idx="364">
                  <c:v>0.46776620370370381</c:v>
                </c:pt>
                <c:pt idx="365">
                  <c:v>0.4678356481481481</c:v>
                </c:pt>
                <c:pt idx="366">
                  <c:v>0.46790509259259255</c:v>
                </c:pt>
                <c:pt idx="367">
                  <c:v>0.46796296296296497</c:v>
                </c:pt>
                <c:pt idx="368">
                  <c:v>0.46803240740740742</c:v>
                </c:pt>
                <c:pt idx="369">
                  <c:v>0.46810185185185182</c:v>
                </c:pt>
                <c:pt idx="370">
                  <c:v>0.4681597222222223</c:v>
                </c:pt>
                <c:pt idx="371">
                  <c:v>0.46822916666666681</c:v>
                </c:pt>
                <c:pt idx="372">
                  <c:v>0.4682986111111111</c:v>
                </c:pt>
                <c:pt idx="373">
                  <c:v>0.46835648148148251</c:v>
                </c:pt>
                <c:pt idx="374">
                  <c:v>0.46842592592592708</c:v>
                </c:pt>
                <c:pt idx="375">
                  <c:v>0.46849537037037042</c:v>
                </c:pt>
                <c:pt idx="376">
                  <c:v>0.46856481481481638</c:v>
                </c:pt>
                <c:pt idx="377">
                  <c:v>0.46862268518518635</c:v>
                </c:pt>
                <c:pt idx="378">
                  <c:v>0.46869212962962981</c:v>
                </c:pt>
                <c:pt idx="379">
                  <c:v>0.46876157407407432</c:v>
                </c:pt>
                <c:pt idx="380">
                  <c:v>0.46883101851851749</c:v>
                </c:pt>
                <c:pt idx="381">
                  <c:v>0.46888888888889091</c:v>
                </c:pt>
                <c:pt idx="382">
                  <c:v>0.46895833333333337</c:v>
                </c:pt>
                <c:pt idx="383">
                  <c:v>0.46902777777777938</c:v>
                </c:pt>
                <c:pt idx="384">
                  <c:v>0.46908564814814818</c:v>
                </c:pt>
                <c:pt idx="385">
                  <c:v>0.46915509259259264</c:v>
                </c:pt>
                <c:pt idx="386">
                  <c:v>0.46922453703703698</c:v>
                </c:pt>
                <c:pt idx="387">
                  <c:v>0.46929398148148144</c:v>
                </c:pt>
                <c:pt idx="388">
                  <c:v>0.46936342592592684</c:v>
                </c:pt>
                <c:pt idx="389">
                  <c:v>0.46942129629629631</c:v>
                </c:pt>
                <c:pt idx="390">
                  <c:v>0.46949074074074082</c:v>
                </c:pt>
                <c:pt idx="391">
                  <c:v>0.46956018518518605</c:v>
                </c:pt>
                <c:pt idx="392">
                  <c:v>0.46962962962963062</c:v>
                </c:pt>
                <c:pt idx="393">
                  <c:v>0.46968750000000031</c:v>
                </c:pt>
                <c:pt idx="394">
                  <c:v>0.46975694444444482</c:v>
                </c:pt>
                <c:pt idx="395">
                  <c:v>0.46982638888889067</c:v>
                </c:pt>
                <c:pt idx="396">
                  <c:v>0.46989583333333335</c:v>
                </c:pt>
                <c:pt idx="397">
                  <c:v>0.46995370370370382</c:v>
                </c:pt>
                <c:pt idx="398">
                  <c:v>0.47002314814814811</c:v>
                </c:pt>
                <c:pt idx="399">
                  <c:v>0.47009259259259256</c:v>
                </c:pt>
                <c:pt idx="400">
                  <c:v>0.47016203703703702</c:v>
                </c:pt>
                <c:pt idx="401">
                  <c:v>0.47021990740740738</c:v>
                </c:pt>
                <c:pt idx="402">
                  <c:v>0.47028935185185272</c:v>
                </c:pt>
                <c:pt idx="403">
                  <c:v>0.47035879629629734</c:v>
                </c:pt>
                <c:pt idx="404">
                  <c:v>0.47042824074074191</c:v>
                </c:pt>
                <c:pt idx="405">
                  <c:v>0.47048611111111138</c:v>
                </c:pt>
                <c:pt idx="406">
                  <c:v>0.47055555555555556</c:v>
                </c:pt>
                <c:pt idx="407">
                  <c:v>0.47062500000000002</c:v>
                </c:pt>
                <c:pt idx="408">
                  <c:v>0.47068287037037188</c:v>
                </c:pt>
                <c:pt idx="409">
                  <c:v>0.47075231481481566</c:v>
                </c:pt>
                <c:pt idx="410">
                  <c:v>0.47082175925926123</c:v>
                </c:pt>
                <c:pt idx="411">
                  <c:v>0.4708912037037038</c:v>
                </c:pt>
                <c:pt idx="412">
                  <c:v>0.47094907407407438</c:v>
                </c:pt>
                <c:pt idx="413">
                  <c:v>0.4710185185185185</c:v>
                </c:pt>
                <c:pt idx="414">
                  <c:v>0.47108796296296496</c:v>
                </c:pt>
                <c:pt idx="415">
                  <c:v>0.47115740740740741</c:v>
                </c:pt>
                <c:pt idx="416">
                  <c:v>0.47121527777777866</c:v>
                </c:pt>
                <c:pt idx="417">
                  <c:v>0.47128472222222323</c:v>
                </c:pt>
                <c:pt idx="418">
                  <c:v>0.47135416666666785</c:v>
                </c:pt>
                <c:pt idx="419">
                  <c:v>0.47142361111111131</c:v>
                </c:pt>
                <c:pt idx="420">
                  <c:v>0.4714930555555556</c:v>
                </c:pt>
                <c:pt idx="421">
                  <c:v>0.4715509259259269</c:v>
                </c:pt>
                <c:pt idx="422">
                  <c:v>0.47162037037037147</c:v>
                </c:pt>
                <c:pt idx="423">
                  <c:v>0.47168981481481603</c:v>
                </c:pt>
                <c:pt idx="424">
                  <c:v>0.47174768518518517</c:v>
                </c:pt>
                <c:pt idx="425">
                  <c:v>0.47181712962963085</c:v>
                </c:pt>
                <c:pt idx="426">
                  <c:v>0.47188657407407608</c:v>
                </c:pt>
                <c:pt idx="427">
                  <c:v>0.47195601851851854</c:v>
                </c:pt>
                <c:pt idx="428">
                  <c:v>0.4720138888888899</c:v>
                </c:pt>
                <c:pt idx="429">
                  <c:v>0.47208333333333335</c:v>
                </c:pt>
                <c:pt idx="430">
                  <c:v>0.47215277777777903</c:v>
                </c:pt>
                <c:pt idx="431">
                  <c:v>0.47222222222222232</c:v>
                </c:pt>
                <c:pt idx="432">
                  <c:v>0.47228009259259257</c:v>
                </c:pt>
                <c:pt idx="433">
                  <c:v>0.47234953703703708</c:v>
                </c:pt>
                <c:pt idx="434">
                  <c:v>0.47241898148148298</c:v>
                </c:pt>
                <c:pt idx="435">
                  <c:v>0.47248842592592755</c:v>
                </c:pt>
                <c:pt idx="436">
                  <c:v>0.47255787037037128</c:v>
                </c:pt>
                <c:pt idx="437">
                  <c:v>0.47261574074074081</c:v>
                </c:pt>
                <c:pt idx="438">
                  <c:v>0.47268518518518532</c:v>
                </c:pt>
                <c:pt idx="439">
                  <c:v>0.47275462962963055</c:v>
                </c:pt>
                <c:pt idx="440">
                  <c:v>0.47282407407407601</c:v>
                </c:pt>
                <c:pt idx="441">
                  <c:v>0.47289351851851824</c:v>
                </c:pt>
                <c:pt idx="442">
                  <c:v>0.47295138888888932</c:v>
                </c:pt>
                <c:pt idx="443">
                  <c:v>0.47302083333333417</c:v>
                </c:pt>
                <c:pt idx="444">
                  <c:v>0.47309027777777873</c:v>
                </c:pt>
                <c:pt idx="445">
                  <c:v>0.4731597222222223</c:v>
                </c:pt>
                <c:pt idx="446">
                  <c:v>0.47322916666666681</c:v>
                </c:pt>
                <c:pt idx="447">
                  <c:v>0.47328703703703701</c:v>
                </c:pt>
                <c:pt idx="448">
                  <c:v>0.47335648148148257</c:v>
                </c:pt>
                <c:pt idx="449">
                  <c:v>0.47342592592592725</c:v>
                </c:pt>
                <c:pt idx="450">
                  <c:v>0.47348379629629722</c:v>
                </c:pt>
                <c:pt idx="451">
                  <c:v>0.47355324074074084</c:v>
                </c:pt>
                <c:pt idx="452">
                  <c:v>0.47362268518518635</c:v>
                </c:pt>
                <c:pt idx="453">
                  <c:v>0.47368055555555588</c:v>
                </c:pt>
                <c:pt idx="454">
                  <c:v>0.47375</c:v>
                </c:pt>
                <c:pt idx="455">
                  <c:v>0.47381944444444551</c:v>
                </c:pt>
                <c:pt idx="456">
                  <c:v>0.47388888888889086</c:v>
                </c:pt>
                <c:pt idx="457">
                  <c:v>0.47394675925926105</c:v>
                </c:pt>
                <c:pt idx="458">
                  <c:v>0.47401620370370467</c:v>
                </c:pt>
                <c:pt idx="459">
                  <c:v>0.4740856481481483</c:v>
                </c:pt>
                <c:pt idx="460">
                  <c:v>0.47414351851851755</c:v>
                </c:pt>
                <c:pt idx="461">
                  <c:v>0.47421296296296472</c:v>
                </c:pt>
                <c:pt idx="462">
                  <c:v>0.4742824074074084</c:v>
                </c:pt>
                <c:pt idx="463">
                  <c:v>0.47434027777777937</c:v>
                </c:pt>
                <c:pt idx="464">
                  <c:v>0.47440972222222288</c:v>
                </c:pt>
                <c:pt idx="465">
                  <c:v>0.47447916666666762</c:v>
                </c:pt>
                <c:pt idx="466">
                  <c:v>0.47454861111111107</c:v>
                </c:pt>
                <c:pt idx="467">
                  <c:v>0.47460648148148182</c:v>
                </c:pt>
                <c:pt idx="468">
                  <c:v>0.47467592592592683</c:v>
                </c:pt>
                <c:pt idx="469">
                  <c:v>0.47474537037037035</c:v>
                </c:pt>
                <c:pt idx="470">
                  <c:v>0.47480324074074082</c:v>
                </c:pt>
                <c:pt idx="471">
                  <c:v>0.47487268518518688</c:v>
                </c:pt>
                <c:pt idx="472">
                  <c:v>0.47494212962963062</c:v>
                </c:pt>
                <c:pt idx="473">
                  <c:v>0.47500000000000031</c:v>
                </c:pt>
                <c:pt idx="474">
                  <c:v>0.47506944444444482</c:v>
                </c:pt>
                <c:pt idx="475">
                  <c:v>0.47513888888888972</c:v>
                </c:pt>
                <c:pt idx="476">
                  <c:v>0.47520833333333334</c:v>
                </c:pt>
                <c:pt idx="477">
                  <c:v>0.47526620370370382</c:v>
                </c:pt>
                <c:pt idx="478">
                  <c:v>0.47533564814814816</c:v>
                </c:pt>
                <c:pt idx="479">
                  <c:v>0.47540509259259256</c:v>
                </c:pt>
                <c:pt idx="480">
                  <c:v>0.47546296296296525</c:v>
                </c:pt>
                <c:pt idx="481">
                  <c:v>0.47553240740740782</c:v>
                </c:pt>
                <c:pt idx="482">
                  <c:v>0.47560185185185277</c:v>
                </c:pt>
                <c:pt idx="483">
                  <c:v>0.47567129629629634</c:v>
                </c:pt>
                <c:pt idx="484">
                  <c:v>0.47572916666666681</c:v>
                </c:pt>
                <c:pt idx="485">
                  <c:v>0.47579861111111116</c:v>
                </c:pt>
                <c:pt idx="486">
                  <c:v>0.47586805555555639</c:v>
                </c:pt>
                <c:pt idx="487">
                  <c:v>0.47592592592592725</c:v>
                </c:pt>
                <c:pt idx="488">
                  <c:v>0.47599537037037037</c:v>
                </c:pt>
                <c:pt idx="489">
                  <c:v>0.47606481481481644</c:v>
                </c:pt>
                <c:pt idx="490">
                  <c:v>0.47612268518518636</c:v>
                </c:pt>
                <c:pt idx="491">
                  <c:v>0.47619212962962981</c:v>
                </c:pt>
                <c:pt idx="492">
                  <c:v>0.47626157407407432</c:v>
                </c:pt>
                <c:pt idx="493">
                  <c:v>0.47631944444444557</c:v>
                </c:pt>
                <c:pt idx="494">
                  <c:v>0.47638888888889097</c:v>
                </c:pt>
                <c:pt idx="495">
                  <c:v>0.47645833333333337</c:v>
                </c:pt>
                <c:pt idx="496">
                  <c:v>0.47652777777777944</c:v>
                </c:pt>
                <c:pt idx="497">
                  <c:v>0.4765856481481483</c:v>
                </c:pt>
                <c:pt idx="498">
                  <c:v>0.47665509259259259</c:v>
                </c:pt>
                <c:pt idx="499">
                  <c:v>0.47672453703703732</c:v>
                </c:pt>
                <c:pt idx="500">
                  <c:v>0.4767939814814815</c:v>
                </c:pt>
                <c:pt idx="501">
                  <c:v>0.47685185185185314</c:v>
                </c:pt>
                <c:pt idx="502">
                  <c:v>0.47692129629629632</c:v>
                </c:pt>
                <c:pt idx="503">
                  <c:v>0.47699074074074088</c:v>
                </c:pt>
                <c:pt idx="504">
                  <c:v>0.47706018518518617</c:v>
                </c:pt>
                <c:pt idx="505">
                  <c:v>0.47711805555555581</c:v>
                </c:pt>
                <c:pt idx="506">
                  <c:v>0.47718750000000032</c:v>
                </c:pt>
                <c:pt idx="507">
                  <c:v>0.47725694444444539</c:v>
                </c:pt>
                <c:pt idx="508">
                  <c:v>0.47732638888889078</c:v>
                </c:pt>
                <c:pt idx="509">
                  <c:v>0.4773958333333333</c:v>
                </c:pt>
                <c:pt idx="510">
                  <c:v>0.47745370370370382</c:v>
                </c:pt>
                <c:pt idx="511">
                  <c:v>0.47752314814814811</c:v>
                </c:pt>
                <c:pt idx="512">
                  <c:v>0.47759259259259257</c:v>
                </c:pt>
                <c:pt idx="513">
                  <c:v>0.47765046296296454</c:v>
                </c:pt>
                <c:pt idx="514">
                  <c:v>0.47771990740740788</c:v>
                </c:pt>
                <c:pt idx="515">
                  <c:v>0.47778935185185284</c:v>
                </c:pt>
                <c:pt idx="516">
                  <c:v>0.47785879629629741</c:v>
                </c:pt>
                <c:pt idx="517">
                  <c:v>0.47791666666666827</c:v>
                </c:pt>
                <c:pt idx="518">
                  <c:v>0.47798611111111206</c:v>
                </c:pt>
                <c:pt idx="519">
                  <c:v>0.47805555555555551</c:v>
                </c:pt>
                <c:pt idx="520">
                  <c:v>0.47811342592592598</c:v>
                </c:pt>
                <c:pt idx="521">
                  <c:v>0.47818287037037194</c:v>
                </c:pt>
                <c:pt idx="522">
                  <c:v>0.47825231481481573</c:v>
                </c:pt>
                <c:pt idx="523">
                  <c:v>0.47831018518518648</c:v>
                </c:pt>
                <c:pt idx="524">
                  <c:v>0.47837962962963126</c:v>
                </c:pt>
                <c:pt idx="525">
                  <c:v>0.47844907407407494</c:v>
                </c:pt>
                <c:pt idx="526">
                  <c:v>0.47851851851851851</c:v>
                </c:pt>
                <c:pt idx="527">
                  <c:v>0.47857638888889048</c:v>
                </c:pt>
                <c:pt idx="528">
                  <c:v>0.47864583333333333</c:v>
                </c:pt>
                <c:pt idx="529">
                  <c:v>0.47871527777777872</c:v>
                </c:pt>
                <c:pt idx="530">
                  <c:v>0.47877314814814814</c:v>
                </c:pt>
                <c:pt idx="531">
                  <c:v>0.47884259259259282</c:v>
                </c:pt>
                <c:pt idx="532">
                  <c:v>0.47891203703703794</c:v>
                </c:pt>
                <c:pt idx="533">
                  <c:v>0.47898148148148245</c:v>
                </c:pt>
                <c:pt idx="534">
                  <c:v>0.47903935185185187</c:v>
                </c:pt>
                <c:pt idx="535">
                  <c:v>0.47910879629629632</c:v>
                </c:pt>
                <c:pt idx="536">
                  <c:v>0.47917824074074161</c:v>
                </c:pt>
                <c:pt idx="537">
                  <c:v>0.47923611111111114</c:v>
                </c:pt>
                <c:pt idx="538">
                  <c:v>0.47930555555555582</c:v>
                </c:pt>
                <c:pt idx="539">
                  <c:v>0.47937500000000038</c:v>
                </c:pt>
                <c:pt idx="540">
                  <c:v>0.47944444444444539</c:v>
                </c:pt>
                <c:pt idx="541">
                  <c:v>0.47950231481481603</c:v>
                </c:pt>
                <c:pt idx="542">
                  <c:v>0.47957175925926088</c:v>
                </c:pt>
                <c:pt idx="543">
                  <c:v>0.47964120370370367</c:v>
                </c:pt>
                <c:pt idx="544">
                  <c:v>0.47969907407407408</c:v>
                </c:pt>
                <c:pt idx="545">
                  <c:v>0.47976851851851854</c:v>
                </c:pt>
                <c:pt idx="546">
                  <c:v>0.47983796296296466</c:v>
                </c:pt>
                <c:pt idx="547">
                  <c:v>0.47989583333333335</c:v>
                </c:pt>
                <c:pt idx="548">
                  <c:v>0.47996527777777903</c:v>
                </c:pt>
                <c:pt idx="549">
                  <c:v>0.48003472222222232</c:v>
                </c:pt>
                <c:pt idx="550">
                  <c:v>0.48010416666666761</c:v>
                </c:pt>
                <c:pt idx="551">
                  <c:v>0.48016203703703708</c:v>
                </c:pt>
                <c:pt idx="552">
                  <c:v>0.48023148148148143</c:v>
                </c:pt>
                <c:pt idx="553">
                  <c:v>0.48030092592592755</c:v>
                </c:pt>
                <c:pt idx="554">
                  <c:v>0.48037037037037211</c:v>
                </c:pt>
                <c:pt idx="555">
                  <c:v>0.48042824074074203</c:v>
                </c:pt>
                <c:pt idx="556">
                  <c:v>0.48049768518518532</c:v>
                </c:pt>
                <c:pt idx="557">
                  <c:v>0.48056712962963055</c:v>
                </c:pt>
                <c:pt idx="558">
                  <c:v>0.48062500000000002</c:v>
                </c:pt>
                <c:pt idx="559">
                  <c:v>0.48069444444444448</c:v>
                </c:pt>
                <c:pt idx="560">
                  <c:v>0.48076388888888932</c:v>
                </c:pt>
                <c:pt idx="561">
                  <c:v>0.48083333333333328</c:v>
                </c:pt>
                <c:pt idx="562">
                  <c:v>0.48089120370370381</c:v>
                </c:pt>
                <c:pt idx="563">
                  <c:v>0.48096064814814832</c:v>
                </c:pt>
                <c:pt idx="564">
                  <c:v>0.48103009259259261</c:v>
                </c:pt>
                <c:pt idx="565">
                  <c:v>0.48108796296296497</c:v>
                </c:pt>
                <c:pt idx="566">
                  <c:v>0.48115740740740742</c:v>
                </c:pt>
                <c:pt idx="567">
                  <c:v>0.48122685185185343</c:v>
                </c:pt>
                <c:pt idx="568">
                  <c:v>0.4812847222222234</c:v>
                </c:pt>
                <c:pt idx="569">
                  <c:v>0.48135416666666797</c:v>
                </c:pt>
                <c:pt idx="570">
                  <c:v>0.48142361111111132</c:v>
                </c:pt>
                <c:pt idx="571">
                  <c:v>0.4814930555555556</c:v>
                </c:pt>
                <c:pt idx="572">
                  <c:v>0.48155092592592702</c:v>
                </c:pt>
                <c:pt idx="573">
                  <c:v>0.48162037037037164</c:v>
                </c:pt>
                <c:pt idx="574">
                  <c:v>0.48168981481481637</c:v>
                </c:pt>
                <c:pt idx="575">
                  <c:v>0.48174768518518518</c:v>
                </c:pt>
                <c:pt idx="576">
                  <c:v>0.48181712962963097</c:v>
                </c:pt>
                <c:pt idx="577">
                  <c:v>0.48188657407407648</c:v>
                </c:pt>
                <c:pt idx="578">
                  <c:v>0.48194444444444545</c:v>
                </c:pt>
                <c:pt idx="579">
                  <c:v>0.48201388888889002</c:v>
                </c:pt>
                <c:pt idx="580">
                  <c:v>0.48208333333333336</c:v>
                </c:pt>
                <c:pt idx="581">
                  <c:v>0.48214120370370367</c:v>
                </c:pt>
                <c:pt idx="582">
                  <c:v>0.48221064814814812</c:v>
                </c:pt>
                <c:pt idx="583">
                  <c:v>0.48228009259259258</c:v>
                </c:pt>
                <c:pt idx="584">
                  <c:v>0.48234953703703731</c:v>
                </c:pt>
                <c:pt idx="585">
                  <c:v>0.4824074074074084</c:v>
                </c:pt>
                <c:pt idx="586">
                  <c:v>0.48247685185185379</c:v>
                </c:pt>
                <c:pt idx="587">
                  <c:v>0.48254629629629631</c:v>
                </c:pt>
                <c:pt idx="588">
                  <c:v>0.48261574074074082</c:v>
                </c:pt>
                <c:pt idx="589">
                  <c:v>0.48267361111111112</c:v>
                </c:pt>
                <c:pt idx="590">
                  <c:v>0.48274305555555524</c:v>
                </c:pt>
                <c:pt idx="591">
                  <c:v>0.48281250000000142</c:v>
                </c:pt>
                <c:pt idx="592">
                  <c:v>0.48287037037037223</c:v>
                </c:pt>
                <c:pt idx="593">
                  <c:v>0.48293981481481596</c:v>
                </c:pt>
                <c:pt idx="594">
                  <c:v>0.48300925925926053</c:v>
                </c:pt>
                <c:pt idx="595">
                  <c:v>0.4830671296296305</c:v>
                </c:pt>
                <c:pt idx="596">
                  <c:v>0.48313657407407506</c:v>
                </c:pt>
                <c:pt idx="597">
                  <c:v>0.48320601851851824</c:v>
                </c:pt>
                <c:pt idx="598">
                  <c:v>0.48326388888888888</c:v>
                </c:pt>
                <c:pt idx="599">
                  <c:v>0.48333333333333334</c:v>
                </c:pt>
                <c:pt idx="600">
                  <c:v>0.48340277777777979</c:v>
                </c:pt>
                <c:pt idx="601">
                  <c:v>0.48347222222222347</c:v>
                </c:pt>
                <c:pt idx="602">
                  <c:v>0.48353009259259255</c:v>
                </c:pt>
                <c:pt idx="603">
                  <c:v>0.48359953703703701</c:v>
                </c:pt>
                <c:pt idx="604">
                  <c:v>0.48366898148148257</c:v>
                </c:pt>
                <c:pt idx="605">
                  <c:v>0.48372685185185338</c:v>
                </c:pt>
                <c:pt idx="606">
                  <c:v>0.48379629629629628</c:v>
                </c:pt>
                <c:pt idx="607">
                  <c:v>0.48386574074074173</c:v>
                </c:pt>
                <c:pt idx="608">
                  <c:v>0.4839351851851853</c:v>
                </c:pt>
                <c:pt idx="609">
                  <c:v>0.48399305555555555</c:v>
                </c:pt>
                <c:pt idx="610">
                  <c:v>0.48406250000000101</c:v>
                </c:pt>
                <c:pt idx="611">
                  <c:v>0.48413194444444446</c:v>
                </c:pt>
                <c:pt idx="612">
                  <c:v>0.48418981481481638</c:v>
                </c:pt>
                <c:pt idx="613">
                  <c:v>0.48425925925926011</c:v>
                </c:pt>
                <c:pt idx="614">
                  <c:v>0.48432870370370568</c:v>
                </c:pt>
                <c:pt idx="615">
                  <c:v>0.48438657407407659</c:v>
                </c:pt>
                <c:pt idx="616">
                  <c:v>0.48445601851851849</c:v>
                </c:pt>
                <c:pt idx="617">
                  <c:v>0.48452546296296489</c:v>
                </c:pt>
                <c:pt idx="618">
                  <c:v>0.48459490740740851</c:v>
                </c:pt>
                <c:pt idx="619">
                  <c:v>0.48465277777777938</c:v>
                </c:pt>
                <c:pt idx="620">
                  <c:v>0.48472222222222311</c:v>
                </c:pt>
                <c:pt idx="621">
                  <c:v>0.48479166666666668</c:v>
                </c:pt>
                <c:pt idx="622">
                  <c:v>0.48484953703703698</c:v>
                </c:pt>
                <c:pt idx="623">
                  <c:v>0.48491898148148305</c:v>
                </c:pt>
                <c:pt idx="624">
                  <c:v>0.48498842592592772</c:v>
                </c:pt>
                <c:pt idx="625">
                  <c:v>0.48504629629629631</c:v>
                </c:pt>
                <c:pt idx="626">
                  <c:v>0.48511574074074082</c:v>
                </c:pt>
                <c:pt idx="627">
                  <c:v>0.48518518518518605</c:v>
                </c:pt>
                <c:pt idx="628">
                  <c:v>0.48525462962963062</c:v>
                </c:pt>
                <c:pt idx="629">
                  <c:v>0.48531250000000142</c:v>
                </c:pt>
                <c:pt idx="630">
                  <c:v>0.48538194444444605</c:v>
                </c:pt>
                <c:pt idx="631">
                  <c:v>0.48545138888888978</c:v>
                </c:pt>
                <c:pt idx="632">
                  <c:v>0.48550925925926053</c:v>
                </c:pt>
                <c:pt idx="633">
                  <c:v>0.48557870370370526</c:v>
                </c:pt>
                <c:pt idx="634">
                  <c:v>0.48564814814814811</c:v>
                </c:pt>
                <c:pt idx="635">
                  <c:v>0.48570601851851825</c:v>
                </c:pt>
                <c:pt idx="636">
                  <c:v>0.48577546296296437</c:v>
                </c:pt>
                <c:pt idx="637">
                  <c:v>0.48584490740740893</c:v>
                </c:pt>
                <c:pt idx="638">
                  <c:v>0.48591435185185361</c:v>
                </c:pt>
                <c:pt idx="639">
                  <c:v>0.48597222222222353</c:v>
                </c:pt>
                <c:pt idx="640">
                  <c:v>0.48604166666666682</c:v>
                </c:pt>
                <c:pt idx="641">
                  <c:v>0.4861111111111111</c:v>
                </c:pt>
                <c:pt idx="642">
                  <c:v>0.48616898148148263</c:v>
                </c:pt>
                <c:pt idx="643">
                  <c:v>0.48623842592592598</c:v>
                </c:pt>
                <c:pt idx="644">
                  <c:v>0.48630787037037188</c:v>
                </c:pt>
                <c:pt idx="645">
                  <c:v>0.4863657407407419</c:v>
                </c:pt>
                <c:pt idx="646">
                  <c:v>0.4864351851851853</c:v>
                </c:pt>
                <c:pt idx="647">
                  <c:v>0.48650462962963115</c:v>
                </c:pt>
                <c:pt idx="648">
                  <c:v>0.48657407407407566</c:v>
                </c:pt>
                <c:pt idx="649">
                  <c:v>0.48663194444444446</c:v>
                </c:pt>
                <c:pt idx="650">
                  <c:v>0.48670138888888892</c:v>
                </c:pt>
                <c:pt idx="651">
                  <c:v>0.48677083333333332</c:v>
                </c:pt>
                <c:pt idx="652">
                  <c:v>0.48682870370370573</c:v>
                </c:pt>
                <c:pt idx="653">
                  <c:v>0.4868981481481483</c:v>
                </c:pt>
                <c:pt idx="654">
                  <c:v>0.48696759259259281</c:v>
                </c:pt>
                <c:pt idx="655">
                  <c:v>0.48702546296296489</c:v>
                </c:pt>
                <c:pt idx="656">
                  <c:v>0.48709490740740852</c:v>
                </c:pt>
                <c:pt idx="657">
                  <c:v>0.48716435185185314</c:v>
                </c:pt>
                <c:pt idx="658">
                  <c:v>0.48723379629629626</c:v>
                </c:pt>
                <c:pt idx="659">
                  <c:v>0.48729166666666668</c:v>
                </c:pt>
                <c:pt idx="660">
                  <c:v>0.4873611111111113</c:v>
                </c:pt>
                <c:pt idx="661">
                  <c:v>0.48743055555555581</c:v>
                </c:pt>
                <c:pt idx="662">
                  <c:v>0.48748842592592789</c:v>
                </c:pt>
                <c:pt idx="663">
                  <c:v>0.48755787037037152</c:v>
                </c:pt>
                <c:pt idx="664">
                  <c:v>0.48762731481481614</c:v>
                </c:pt>
                <c:pt idx="665">
                  <c:v>0.48768518518518605</c:v>
                </c:pt>
                <c:pt idx="666">
                  <c:v>0.48775462962963062</c:v>
                </c:pt>
                <c:pt idx="667">
                  <c:v>0.48782407407407608</c:v>
                </c:pt>
                <c:pt idx="668">
                  <c:v>0.48788194444444605</c:v>
                </c:pt>
                <c:pt idx="669">
                  <c:v>0.48795138888888989</c:v>
                </c:pt>
                <c:pt idx="670">
                  <c:v>0.48802083333333446</c:v>
                </c:pt>
                <c:pt idx="671">
                  <c:v>0.48809027777777902</c:v>
                </c:pt>
                <c:pt idx="672">
                  <c:v>0.48814814814814816</c:v>
                </c:pt>
                <c:pt idx="673">
                  <c:v>0.48821759259259262</c:v>
                </c:pt>
                <c:pt idx="674">
                  <c:v>0.48828703703703707</c:v>
                </c:pt>
                <c:pt idx="675">
                  <c:v>0.48834490740740893</c:v>
                </c:pt>
                <c:pt idx="676">
                  <c:v>0.48841435185185361</c:v>
                </c:pt>
                <c:pt idx="677">
                  <c:v>0.48848379629629735</c:v>
                </c:pt>
                <c:pt idx="678">
                  <c:v>0.4885532407407408</c:v>
                </c:pt>
                <c:pt idx="679">
                  <c:v>0.48861111111111111</c:v>
                </c:pt>
                <c:pt idx="680">
                  <c:v>0.48868055555555656</c:v>
                </c:pt>
                <c:pt idx="681">
                  <c:v>0.48875000000000002</c:v>
                </c:pt>
                <c:pt idx="682">
                  <c:v>0.48880787037037193</c:v>
                </c:pt>
                <c:pt idx="683">
                  <c:v>0.48887731481481661</c:v>
                </c:pt>
                <c:pt idx="684">
                  <c:v>0.48894675925926129</c:v>
                </c:pt>
                <c:pt idx="685">
                  <c:v>0.48901620370370491</c:v>
                </c:pt>
                <c:pt idx="686">
                  <c:v>0.48907407407407566</c:v>
                </c:pt>
                <c:pt idx="687">
                  <c:v>0.48914351851851823</c:v>
                </c:pt>
                <c:pt idx="688">
                  <c:v>0.48921296296296496</c:v>
                </c:pt>
                <c:pt idx="689">
                  <c:v>0.48927083333333332</c:v>
                </c:pt>
                <c:pt idx="690">
                  <c:v>0.48934027777777955</c:v>
                </c:pt>
                <c:pt idx="691">
                  <c:v>0.48940972222222323</c:v>
                </c:pt>
                <c:pt idx="692">
                  <c:v>0.48946759259259282</c:v>
                </c:pt>
                <c:pt idx="693">
                  <c:v>0.48953703703703705</c:v>
                </c:pt>
                <c:pt idx="694">
                  <c:v>0.4896064814814825</c:v>
                </c:pt>
                <c:pt idx="695">
                  <c:v>0.48966435185185303</c:v>
                </c:pt>
                <c:pt idx="696">
                  <c:v>0.48973379629629626</c:v>
                </c:pt>
                <c:pt idx="697">
                  <c:v>0.48980324074074161</c:v>
                </c:pt>
                <c:pt idx="698">
                  <c:v>0.48987268518518712</c:v>
                </c:pt>
                <c:pt idx="699">
                  <c:v>0.48993055555555581</c:v>
                </c:pt>
                <c:pt idx="700">
                  <c:v>0.49000000000000032</c:v>
                </c:pt>
                <c:pt idx="701">
                  <c:v>0.49006944444444533</c:v>
                </c:pt>
                <c:pt idx="702">
                  <c:v>0.49012731481481603</c:v>
                </c:pt>
                <c:pt idx="703">
                  <c:v>0.49019675925926087</c:v>
                </c:pt>
                <c:pt idx="704">
                  <c:v>0.49026620370370388</c:v>
                </c:pt>
                <c:pt idx="705">
                  <c:v>0.49032407407407602</c:v>
                </c:pt>
                <c:pt idx="706">
                  <c:v>0.49039351851851826</c:v>
                </c:pt>
                <c:pt idx="707">
                  <c:v>0.4904629629629656</c:v>
                </c:pt>
                <c:pt idx="708">
                  <c:v>0.49053240740740828</c:v>
                </c:pt>
                <c:pt idx="709">
                  <c:v>0.49059027777777903</c:v>
                </c:pt>
                <c:pt idx="710">
                  <c:v>0.49065972222222232</c:v>
                </c:pt>
                <c:pt idx="711">
                  <c:v>0.49072916666666688</c:v>
                </c:pt>
                <c:pt idx="712">
                  <c:v>0.49086805555555674</c:v>
                </c:pt>
                <c:pt idx="713">
                  <c:v>0.49093750000000008</c:v>
                </c:pt>
                <c:pt idx="714">
                  <c:v>0.49100694444444604</c:v>
                </c:pt>
                <c:pt idx="715">
                  <c:v>0.49106481481481679</c:v>
                </c:pt>
                <c:pt idx="716">
                  <c:v>0.49113425925926041</c:v>
                </c:pt>
                <c:pt idx="717">
                  <c:v>0.49120370370370381</c:v>
                </c:pt>
                <c:pt idx="718">
                  <c:v>0.4912731481481481</c:v>
                </c:pt>
                <c:pt idx="719">
                  <c:v>0.49133101851851829</c:v>
                </c:pt>
                <c:pt idx="720">
                  <c:v>0.49140046296296497</c:v>
                </c:pt>
                <c:pt idx="721">
                  <c:v>0.49146990740740876</c:v>
                </c:pt>
                <c:pt idx="722">
                  <c:v>0.49152777777777973</c:v>
                </c:pt>
                <c:pt idx="723">
                  <c:v>0.4915972222222223</c:v>
                </c:pt>
                <c:pt idx="724">
                  <c:v>0.49166666666666797</c:v>
                </c:pt>
                <c:pt idx="725">
                  <c:v>0.49172453703703795</c:v>
                </c:pt>
                <c:pt idx="726">
                  <c:v>0.49179398148148151</c:v>
                </c:pt>
                <c:pt idx="727">
                  <c:v>0.49186342592592708</c:v>
                </c:pt>
                <c:pt idx="728">
                  <c:v>0.49193287037037176</c:v>
                </c:pt>
                <c:pt idx="729">
                  <c:v>0.49199074074074173</c:v>
                </c:pt>
                <c:pt idx="730">
                  <c:v>0.49206018518518635</c:v>
                </c:pt>
                <c:pt idx="731">
                  <c:v>0.49212962962963097</c:v>
                </c:pt>
                <c:pt idx="732">
                  <c:v>0.49218750000000089</c:v>
                </c:pt>
                <c:pt idx="733">
                  <c:v>0.49225694444444545</c:v>
                </c:pt>
                <c:pt idx="734">
                  <c:v>0.49232638888889091</c:v>
                </c:pt>
                <c:pt idx="735">
                  <c:v>0.49238425925926194</c:v>
                </c:pt>
                <c:pt idx="736">
                  <c:v>0.49245370370370473</c:v>
                </c:pt>
                <c:pt idx="737">
                  <c:v>0.49252314814814818</c:v>
                </c:pt>
                <c:pt idx="738">
                  <c:v>0.4925925925925928</c:v>
                </c:pt>
                <c:pt idx="739">
                  <c:v>0.49265046296296472</c:v>
                </c:pt>
                <c:pt idx="740">
                  <c:v>0.4927199074074084</c:v>
                </c:pt>
                <c:pt idx="741">
                  <c:v>0.49278935185185296</c:v>
                </c:pt>
                <c:pt idx="742">
                  <c:v>0.49284722222222238</c:v>
                </c:pt>
                <c:pt idx="743">
                  <c:v>0.49291666666666845</c:v>
                </c:pt>
                <c:pt idx="744">
                  <c:v>0.49298611111111212</c:v>
                </c:pt>
                <c:pt idx="745">
                  <c:v>0.49305555555555558</c:v>
                </c:pt>
                <c:pt idx="746">
                  <c:v>0.49311342592592683</c:v>
                </c:pt>
                <c:pt idx="747">
                  <c:v>0.49318287037037239</c:v>
                </c:pt>
                <c:pt idx="748">
                  <c:v>0.49325231481481596</c:v>
                </c:pt>
                <c:pt idx="749">
                  <c:v>0.49331018518518677</c:v>
                </c:pt>
                <c:pt idx="750">
                  <c:v>0.49337962962963139</c:v>
                </c:pt>
                <c:pt idx="751">
                  <c:v>0.49344907407407507</c:v>
                </c:pt>
                <c:pt idx="752">
                  <c:v>0.49350694444444604</c:v>
                </c:pt>
                <c:pt idx="753">
                  <c:v>0.49357638888889044</c:v>
                </c:pt>
                <c:pt idx="754">
                  <c:v>0.49364583333333334</c:v>
                </c:pt>
                <c:pt idx="755">
                  <c:v>0.49371527777777896</c:v>
                </c:pt>
                <c:pt idx="756">
                  <c:v>0.49377314814814816</c:v>
                </c:pt>
                <c:pt idx="757">
                  <c:v>0.4938425925925935</c:v>
                </c:pt>
                <c:pt idx="758">
                  <c:v>0.49391203703703807</c:v>
                </c:pt>
                <c:pt idx="759">
                  <c:v>0.49396990740740893</c:v>
                </c:pt>
                <c:pt idx="760">
                  <c:v>0.49403935185185188</c:v>
                </c:pt>
                <c:pt idx="761">
                  <c:v>0.49410879629629723</c:v>
                </c:pt>
                <c:pt idx="762">
                  <c:v>0.49416666666666798</c:v>
                </c:pt>
                <c:pt idx="763">
                  <c:v>0.4942361111111111</c:v>
                </c:pt>
                <c:pt idx="764">
                  <c:v>0.49430555555555644</c:v>
                </c:pt>
                <c:pt idx="765">
                  <c:v>0.49437500000000101</c:v>
                </c:pt>
                <c:pt idx="766">
                  <c:v>0.49443287037037176</c:v>
                </c:pt>
                <c:pt idx="767">
                  <c:v>0.49450231481481643</c:v>
                </c:pt>
                <c:pt idx="768">
                  <c:v>0.49457175925926106</c:v>
                </c:pt>
                <c:pt idx="769">
                  <c:v>0.49462962962963092</c:v>
                </c:pt>
                <c:pt idx="770">
                  <c:v>0.49469907407407432</c:v>
                </c:pt>
                <c:pt idx="771">
                  <c:v>0.4947685185185185</c:v>
                </c:pt>
                <c:pt idx="772">
                  <c:v>0.49483796296296489</c:v>
                </c:pt>
                <c:pt idx="773">
                  <c:v>0.49489583333333331</c:v>
                </c:pt>
                <c:pt idx="774">
                  <c:v>0.49496527777777938</c:v>
                </c:pt>
                <c:pt idx="775">
                  <c:v>0.49503472222222311</c:v>
                </c:pt>
                <c:pt idx="776">
                  <c:v>0.49509259259259258</c:v>
                </c:pt>
                <c:pt idx="777">
                  <c:v>0.49516203703703732</c:v>
                </c:pt>
                <c:pt idx="778">
                  <c:v>0.49523148148148149</c:v>
                </c:pt>
                <c:pt idx="779">
                  <c:v>0.49530092592592789</c:v>
                </c:pt>
                <c:pt idx="780">
                  <c:v>0.49535879629629753</c:v>
                </c:pt>
                <c:pt idx="781">
                  <c:v>0.49542824074074227</c:v>
                </c:pt>
                <c:pt idx="782">
                  <c:v>0.49549768518518605</c:v>
                </c:pt>
                <c:pt idx="783">
                  <c:v>0.49555555555555558</c:v>
                </c:pt>
                <c:pt idx="784">
                  <c:v>0.49562500000000032</c:v>
                </c:pt>
                <c:pt idx="785">
                  <c:v>0.49569444444444488</c:v>
                </c:pt>
                <c:pt idx="786">
                  <c:v>0.49575231481481591</c:v>
                </c:pt>
                <c:pt idx="787">
                  <c:v>0.49582175925926153</c:v>
                </c:pt>
                <c:pt idx="788">
                  <c:v>0.49589120370370382</c:v>
                </c:pt>
                <c:pt idx="789">
                  <c:v>0.49594907407407524</c:v>
                </c:pt>
                <c:pt idx="790">
                  <c:v>0.49601851851851847</c:v>
                </c:pt>
                <c:pt idx="791">
                  <c:v>0.49608796296296526</c:v>
                </c:pt>
                <c:pt idx="792">
                  <c:v>0.49615740740740738</c:v>
                </c:pt>
                <c:pt idx="793">
                  <c:v>0.49621527777777891</c:v>
                </c:pt>
                <c:pt idx="794">
                  <c:v>0.49628472222222347</c:v>
                </c:pt>
                <c:pt idx="795">
                  <c:v>0.49635416666666826</c:v>
                </c:pt>
                <c:pt idx="796">
                  <c:v>0.49641203703703807</c:v>
                </c:pt>
                <c:pt idx="797">
                  <c:v>0.49648148148148258</c:v>
                </c:pt>
                <c:pt idx="798">
                  <c:v>0.49655092592592726</c:v>
                </c:pt>
                <c:pt idx="799">
                  <c:v>0.49660879629629734</c:v>
                </c:pt>
                <c:pt idx="800">
                  <c:v>0.49667824074074191</c:v>
                </c:pt>
                <c:pt idx="801">
                  <c:v>0.49674768518518531</c:v>
                </c:pt>
                <c:pt idx="802">
                  <c:v>0.49681712962963115</c:v>
                </c:pt>
                <c:pt idx="803">
                  <c:v>0.49687500000000101</c:v>
                </c:pt>
                <c:pt idx="804">
                  <c:v>0.49694444444444552</c:v>
                </c:pt>
                <c:pt idx="805">
                  <c:v>0.49701388888889014</c:v>
                </c:pt>
                <c:pt idx="806">
                  <c:v>0.49707175925926123</c:v>
                </c:pt>
                <c:pt idx="807">
                  <c:v>0.49714120370370385</c:v>
                </c:pt>
                <c:pt idx="808">
                  <c:v>0.4972106481481483</c:v>
                </c:pt>
                <c:pt idx="809">
                  <c:v>0.49728009259259282</c:v>
                </c:pt>
                <c:pt idx="810">
                  <c:v>0.49733796296296501</c:v>
                </c:pt>
                <c:pt idx="811">
                  <c:v>0.49740740740740846</c:v>
                </c:pt>
                <c:pt idx="812">
                  <c:v>0.49747685185185403</c:v>
                </c:pt>
                <c:pt idx="813">
                  <c:v>0.49753472222222322</c:v>
                </c:pt>
                <c:pt idx="814">
                  <c:v>0.49760416666666768</c:v>
                </c:pt>
                <c:pt idx="815">
                  <c:v>0.49767361111111108</c:v>
                </c:pt>
                <c:pt idx="816">
                  <c:v>0.49774305555555554</c:v>
                </c:pt>
                <c:pt idx="817">
                  <c:v>0.4978009259259279</c:v>
                </c:pt>
                <c:pt idx="818">
                  <c:v>0.49787037037037229</c:v>
                </c:pt>
                <c:pt idx="819">
                  <c:v>0.49793981481481603</c:v>
                </c:pt>
                <c:pt idx="820">
                  <c:v>0.49799768518518611</c:v>
                </c:pt>
                <c:pt idx="821">
                  <c:v>0.49806712962963068</c:v>
                </c:pt>
                <c:pt idx="822">
                  <c:v>0.49813657407407513</c:v>
                </c:pt>
                <c:pt idx="823">
                  <c:v>0.49819444444444488</c:v>
                </c:pt>
                <c:pt idx="824">
                  <c:v>0.49826388888888989</c:v>
                </c:pt>
                <c:pt idx="825">
                  <c:v>0.49833333333333335</c:v>
                </c:pt>
                <c:pt idx="826">
                  <c:v>0.49840277777777986</c:v>
                </c:pt>
                <c:pt idx="827">
                  <c:v>0.49846064814814905</c:v>
                </c:pt>
                <c:pt idx="828">
                  <c:v>0.49853009259259262</c:v>
                </c:pt>
                <c:pt idx="829">
                  <c:v>0.49859953703703702</c:v>
                </c:pt>
                <c:pt idx="830">
                  <c:v>0.49865740740740788</c:v>
                </c:pt>
                <c:pt idx="831">
                  <c:v>0.49872685185185389</c:v>
                </c:pt>
                <c:pt idx="832">
                  <c:v>0.49879629629629635</c:v>
                </c:pt>
                <c:pt idx="833">
                  <c:v>0.49886574074074197</c:v>
                </c:pt>
                <c:pt idx="834">
                  <c:v>0.498923611111112</c:v>
                </c:pt>
                <c:pt idx="835">
                  <c:v>0.49899305555555556</c:v>
                </c:pt>
                <c:pt idx="836">
                  <c:v>0.49906250000000113</c:v>
                </c:pt>
                <c:pt idx="837">
                  <c:v>0.49912037037037194</c:v>
                </c:pt>
                <c:pt idx="838">
                  <c:v>0.49918981481481661</c:v>
                </c:pt>
                <c:pt idx="839">
                  <c:v>0.49925925925926035</c:v>
                </c:pt>
                <c:pt idx="840">
                  <c:v>0.49932870370370569</c:v>
                </c:pt>
                <c:pt idx="841">
                  <c:v>0.49938657407407677</c:v>
                </c:pt>
                <c:pt idx="842">
                  <c:v>0.49945601851851856</c:v>
                </c:pt>
                <c:pt idx="843">
                  <c:v>0.49952546296296507</c:v>
                </c:pt>
                <c:pt idx="844">
                  <c:v>0.49958333333333332</c:v>
                </c:pt>
                <c:pt idx="845">
                  <c:v>0.49965277777777956</c:v>
                </c:pt>
                <c:pt idx="846">
                  <c:v>0.49972222222222323</c:v>
                </c:pt>
                <c:pt idx="847">
                  <c:v>0.49978009259259282</c:v>
                </c:pt>
                <c:pt idx="848">
                  <c:v>0.49984953703703738</c:v>
                </c:pt>
                <c:pt idx="849">
                  <c:v>0.4999189814814835</c:v>
                </c:pt>
                <c:pt idx="850">
                  <c:v>0.49997685185185409</c:v>
                </c:pt>
                <c:pt idx="851">
                  <c:v>0.5000462962962966</c:v>
                </c:pt>
                <c:pt idx="852">
                  <c:v>0.50011574074073839</c:v>
                </c:pt>
                <c:pt idx="853">
                  <c:v>0.50018518518518518</c:v>
                </c:pt>
                <c:pt idx="854">
                  <c:v>0.5002430555555557</c:v>
                </c:pt>
                <c:pt idx="855">
                  <c:v>0.50031249999999727</c:v>
                </c:pt>
                <c:pt idx="856">
                  <c:v>0.5003819444444445</c:v>
                </c:pt>
                <c:pt idx="857">
                  <c:v>0.50045138888888896</c:v>
                </c:pt>
                <c:pt idx="858">
                  <c:v>0.50050925925925926</c:v>
                </c:pt>
                <c:pt idx="859">
                  <c:v>0.5005787037037035</c:v>
                </c:pt>
                <c:pt idx="860">
                  <c:v>0.50064814814814862</c:v>
                </c:pt>
                <c:pt idx="861">
                  <c:v>0.50070601851852081</c:v>
                </c:pt>
                <c:pt idx="862">
                  <c:v>0.50077546296296249</c:v>
                </c:pt>
                <c:pt idx="863">
                  <c:v>0.50084490740740761</c:v>
                </c:pt>
                <c:pt idx="864">
                  <c:v>0.5009143518518494</c:v>
                </c:pt>
                <c:pt idx="865">
                  <c:v>0.50104166666666672</c:v>
                </c:pt>
                <c:pt idx="866">
                  <c:v>0.50111111111111117</c:v>
                </c:pt>
                <c:pt idx="867">
                  <c:v>0.50118055555555552</c:v>
                </c:pt>
                <c:pt idx="868">
                  <c:v>0.50123842592592327</c:v>
                </c:pt>
                <c:pt idx="869">
                  <c:v>0.50130787037037061</c:v>
                </c:pt>
                <c:pt idx="870">
                  <c:v>0.50137731481481451</c:v>
                </c:pt>
                <c:pt idx="871">
                  <c:v>0.50143518518518448</c:v>
                </c:pt>
                <c:pt idx="872">
                  <c:v>0.50150462962962949</c:v>
                </c:pt>
                <c:pt idx="873">
                  <c:v>0.50157407407407462</c:v>
                </c:pt>
                <c:pt idx="874">
                  <c:v>0.50164351851852118</c:v>
                </c:pt>
                <c:pt idx="875">
                  <c:v>0.50170138888888893</c:v>
                </c:pt>
                <c:pt idx="876">
                  <c:v>0.50177083333333572</c:v>
                </c:pt>
                <c:pt idx="877">
                  <c:v>0.50184027777777784</c:v>
                </c:pt>
                <c:pt idx="878">
                  <c:v>0.50189814814814815</c:v>
                </c:pt>
                <c:pt idx="879">
                  <c:v>0.5019675925925926</c:v>
                </c:pt>
                <c:pt idx="880">
                  <c:v>0.50203703703703706</c:v>
                </c:pt>
                <c:pt idx="881">
                  <c:v>0.5020949074074077</c:v>
                </c:pt>
                <c:pt idx="882">
                  <c:v>0.50216435185184916</c:v>
                </c:pt>
                <c:pt idx="883">
                  <c:v>0.50223379629629628</c:v>
                </c:pt>
                <c:pt idx="884">
                  <c:v>0.50229166666666669</c:v>
                </c:pt>
                <c:pt idx="885">
                  <c:v>0.50236111111111059</c:v>
                </c:pt>
                <c:pt idx="886">
                  <c:v>0.50243055555555549</c:v>
                </c:pt>
                <c:pt idx="887">
                  <c:v>0.50250000000000006</c:v>
                </c:pt>
                <c:pt idx="888">
                  <c:v>0.5025578703703707</c:v>
                </c:pt>
                <c:pt idx="889">
                  <c:v>0.50262731481481482</c:v>
                </c:pt>
                <c:pt idx="890">
                  <c:v>0.50269675925925927</c:v>
                </c:pt>
                <c:pt idx="891">
                  <c:v>0.50276620370370351</c:v>
                </c:pt>
                <c:pt idx="892">
                  <c:v>0.50283564814814863</c:v>
                </c:pt>
                <c:pt idx="893">
                  <c:v>0.50289351851852082</c:v>
                </c:pt>
                <c:pt idx="894">
                  <c:v>0.50296296296295884</c:v>
                </c:pt>
                <c:pt idx="895">
                  <c:v>0.5030324074074074</c:v>
                </c:pt>
                <c:pt idx="896">
                  <c:v>0.50309027777777782</c:v>
                </c:pt>
                <c:pt idx="897">
                  <c:v>0.50315972222222227</c:v>
                </c:pt>
                <c:pt idx="898">
                  <c:v>0.50322916666666651</c:v>
                </c:pt>
                <c:pt idx="899">
                  <c:v>0.50329861111111163</c:v>
                </c:pt>
                <c:pt idx="900">
                  <c:v>0.50335648148148149</c:v>
                </c:pt>
                <c:pt idx="901">
                  <c:v>0.5034259259259235</c:v>
                </c:pt>
                <c:pt idx="902">
                  <c:v>0.50349537037037062</c:v>
                </c:pt>
                <c:pt idx="903">
                  <c:v>0.50355324074073815</c:v>
                </c:pt>
                <c:pt idx="904">
                  <c:v>0.5036226851851856</c:v>
                </c:pt>
                <c:pt idx="905">
                  <c:v>0.5036921296296295</c:v>
                </c:pt>
                <c:pt idx="906">
                  <c:v>0.50375000000000003</c:v>
                </c:pt>
                <c:pt idx="907">
                  <c:v>0.5038194444444446</c:v>
                </c:pt>
                <c:pt idx="908">
                  <c:v>0.50388888888888894</c:v>
                </c:pt>
                <c:pt idx="909">
                  <c:v>0.50395833333333362</c:v>
                </c:pt>
                <c:pt idx="910">
                  <c:v>0.50401620370370359</c:v>
                </c:pt>
                <c:pt idx="911">
                  <c:v>0.5040856481481486</c:v>
                </c:pt>
                <c:pt idx="912">
                  <c:v>0.50415509259259506</c:v>
                </c:pt>
                <c:pt idx="913">
                  <c:v>0.50421296296295837</c:v>
                </c:pt>
                <c:pt idx="914">
                  <c:v>0.50428240740740737</c:v>
                </c:pt>
                <c:pt idx="915">
                  <c:v>0.50434027777777779</c:v>
                </c:pt>
                <c:pt idx="916">
                  <c:v>0.50440972222222158</c:v>
                </c:pt>
                <c:pt idx="917">
                  <c:v>0.50446759259259266</c:v>
                </c:pt>
                <c:pt idx="918">
                  <c:v>0.50453703703703656</c:v>
                </c:pt>
                <c:pt idx="919">
                  <c:v>0.50459490740740742</c:v>
                </c:pt>
                <c:pt idx="920">
                  <c:v>0.5046643518518501</c:v>
                </c:pt>
                <c:pt idx="921">
                  <c:v>0.50473379629629633</c:v>
                </c:pt>
                <c:pt idx="922">
                  <c:v>0.50479166666666664</c:v>
                </c:pt>
                <c:pt idx="923">
                  <c:v>0.50486111111111109</c:v>
                </c:pt>
                <c:pt idx="924">
                  <c:v>0.50491898148148151</c:v>
                </c:pt>
                <c:pt idx="925">
                  <c:v>0.50498842592592386</c:v>
                </c:pt>
                <c:pt idx="926">
                  <c:v>0.5050462962962966</c:v>
                </c:pt>
                <c:pt idx="927">
                  <c:v>0.50511574074073839</c:v>
                </c:pt>
                <c:pt idx="928">
                  <c:v>0.50517361111111114</c:v>
                </c:pt>
                <c:pt idx="929">
                  <c:v>0.5052430555555556</c:v>
                </c:pt>
                <c:pt idx="930">
                  <c:v>0.50530092592592268</c:v>
                </c:pt>
                <c:pt idx="931">
                  <c:v>0.50537037037037069</c:v>
                </c:pt>
                <c:pt idx="932">
                  <c:v>0.505428240740739</c:v>
                </c:pt>
                <c:pt idx="933">
                  <c:v>0.50549768518518523</c:v>
                </c:pt>
                <c:pt idx="934">
                  <c:v>0.50556712962962647</c:v>
                </c:pt>
                <c:pt idx="935">
                  <c:v>0.50562499999999999</c:v>
                </c:pt>
                <c:pt idx="936">
                  <c:v>0.50569444444444644</c:v>
                </c:pt>
                <c:pt idx="937">
                  <c:v>0.50575231481481453</c:v>
                </c:pt>
                <c:pt idx="938">
                  <c:v>0.50582175925925921</c:v>
                </c:pt>
                <c:pt idx="939">
                  <c:v>0.50587962962962962</c:v>
                </c:pt>
                <c:pt idx="940">
                  <c:v>0.50594907407407719</c:v>
                </c:pt>
                <c:pt idx="941">
                  <c:v>0.5060069444444445</c:v>
                </c:pt>
                <c:pt idx="942">
                  <c:v>0.50607638888888851</c:v>
                </c:pt>
                <c:pt idx="943">
                  <c:v>0.50613425925925926</c:v>
                </c:pt>
                <c:pt idx="944">
                  <c:v>0.50620370370370349</c:v>
                </c:pt>
                <c:pt idx="945">
                  <c:v>0.50627314814814817</c:v>
                </c:pt>
                <c:pt idx="946">
                  <c:v>0.5063310185185208</c:v>
                </c:pt>
                <c:pt idx="947">
                  <c:v>0.50640046296296026</c:v>
                </c:pt>
                <c:pt idx="948">
                  <c:v>0.50645833333333334</c:v>
                </c:pt>
                <c:pt idx="949">
                  <c:v>0.50652777777777758</c:v>
                </c:pt>
                <c:pt idx="950">
                  <c:v>0.50658564814814822</c:v>
                </c:pt>
                <c:pt idx="951">
                  <c:v>0.50665509259259656</c:v>
                </c:pt>
                <c:pt idx="952">
                  <c:v>0.50671296296295909</c:v>
                </c:pt>
                <c:pt idx="953">
                  <c:v>0.50678240740740743</c:v>
                </c:pt>
                <c:pt idx="954">
                  <c:v>0.50684027777777774</c:v>
                </c:pt>
                <c:pt idx="955">
                  <c:v>0.50690972222222219</c:v>
                </c:pt>
                <c:pt idx="956">
                  <c:v>0.50696759259259261</c:v>
                </c:pt>
                <c:pt idx="957">
                  <c:v>0.50703703703703706</c:v>
                </c:pt>
                <c:pt idx="958">
                  <c:v>0.50710648148148152</c:v>
                </c:pt>
                <c:pt idx="959">
                  <c:v>0.50716435185184916</c:v>
                </c:pt>
                <c:pt idx="960">
                  <c:v>0.50723379629629628</c:v>
                </c:pt>
                <c:pt idx="961">
                  <c:v>0.5072916666666667</c:v>
                </c:pt>
                <c:pt idx="962">
                  <c:v>0.50736111111111049</c:v>
                </c:pt>
                <c:pt idx="963">
                  <c:v>0.50741898148148146</c:v>
                </c:pt>
                <c:pt idx="964">
                  <c:v>0.50748842592592325</c:v>
                </c:pt>
                <c:pt idx="965">
                  <c:v>0.50754629629629633</c:v>
                </c:pt>
                <c:pt idx="966">
                  <c:v>0.50761574074074056</c:v>
                </c:pt>
                <c:pt idx="967">
                  <c:v>0.50768518518518524</c:v>
                </c:pt>
                <c:pt idx="968">
                  <c:v>0.50774305555555665</c:v>
                </c:pt>
                <c:pt idx="969">
                  <c:v>0.50781249999999956</c:v>
                </c:pt>
                <c:pt idx="970">
                  <c:v>0.50787037037037064</c:v>
                </c:pt>
                <c:pt idx="971">
                  <c:v>0.50793981481481565</c:v>
                </c:pt>
                <c:pt idx="972">
                  <c:v>0.50799768518518562</c:v>
                </c:pt>
                <c:pt idx="973">
                  <c:v>0.50806712962962752</c:v>
                </c:pt>
                <c:pt idx="974">
                  <c:v>0.50812500000000005</c:v>
                </c:pt>
                <c:pt idx="975">
                  <c:v>0.50819444444444462</c:v>
                </c:pt>
                <c:pt idx="976">
                  <c:v>0.50825231481481459</c:v>
                </c:pt>
                <c:pt idx="977">
                  <c:v>0.50832175925925926</c:v>
                </c:pt>
                <c:pt idx="978">
                  <c:v>0.50839120370370372</c:v>
                </c:pt>
                <c:pt idx="979">
                  <c:v>0.50844907407407625</c:v>
                </c:pt>
                <c:pt idx="980">
                  <c:v>0.5085185185185187</c:v>
                </c:pt>
                <c:pt idx="981">
                  <c:v>0.50857638888888856</c:v>
                </c:pt>
                <c:pt idx="982">
                  <c:v>0.50864583333333735</c:v>
                </c:pt>
                <c:pt idx="983">
                  <c:v>0.50870370370370377</c:v>
                </c:pt>
                <c:pt idx="984">
                  <c:v>0.50877314814814811</c:v>
                </c:pt>
                <c:pt idx="985">
                  <c:v>0.50883101851852175</c:v>
                </c:pt>
                <c:pt idx="986">
                  <c:v>0.50890046296296099</c:v>
                </c:pt>
                <c:pt idx="987">
                  <c:v>0.50896990740740744</c:v>
                </c:pt>
                <c:pt idx="988">
                  <c:v>0.50902777777777752</c:v>
                </c:pt>
                <c:pt idx="989">
                  <c:v>0.5090972222222222</c:v>
                </c:pt>
                <c:pt idx="990">
                  <c:v>0.50915509259259506</c:v>
                </c:pt>
                <c:pt idx="991">
                  <c:v>0.50922453703703707</c:v>
                </c:pt>
                <c:pt idx="992">
                  <c:v>0.50928240740740738</c:v>
                </c:pt>
                <c:pt idx="993">
                  <c:v>0.5093518518518515</c:v>
                </c:pt>
                <c:pt idx="994">
                  <c:v>0.50940972222222158</c:v>
                </c:pt>
                <c:pt idx="995">
                  <c:v>0.50947916666666659</c:v>
                </c:pt>
                <c:pt idx="996">
                  <c:v>0.50953703703703657</c:v>
                </c:pt>
                <c:pt idx="997">
                  <c:v>0.50960648148148169</c:v>
                </c:pt>
                <c:pt idx="998">
                  <c:v>0.50966435185185011</c:v>
                </c:pt>
                <c:pt idx="999">
                  <c:v>0.50973379629629634</c:v>
                </c:pt>
                <c:pt idx="1000">
                  <c:v>0.50980324074074057</c:v>
                </c:pt>
                <c:pt idx="1001">
                  <c:v>0.5098611111111111</c:v>
                </c:pt>
                <c:pt idx="1002">
                  <c:v>0.50993055555555555</c:v>
                </c:pt>
                <c:pt idx="1003">
                  <c:v>0.50998842592592386</c:v>
                </c:pt>
                <c:pt idx="1004">
                  <c:v>0.51005787037037065</c:v>
                </c:pt>
                <c:pt idx="1005">
                  <c:v>0.5101157407407384</c:v>
                </c:pt>
                <c:pt idx="1006">
                  <c:v>0.51018518518518519</c:v>
                </c:pt>
                <c:pt idx="1007">
                  <c:v>0.5102430555555556</c:v>
                </c:pt>
                <c:pt idx="1008">
                  <c:v>0.51031249999999773</c:v>
                </c:pt>
                <c:pt idx="1009">
                  <c:v>0.5103703703703707</c:v>
                </c:pt>
                <c:pt idx="1010">
                  <c:v>0.51043981481481482</c:v>
                </c:pt>
                <c:pt idx="1011">
                  <c:v>0.51050925925925927</c:v>
                </c:pt>
                <c:pt idx="1012">
                  <c:v>0.51056712962962703</c:v>
                </c:pt>
                <c:pt idx="1013">
                  <c:v>0.51063657407407403</c:v>
                </c:pt>
                <c:pt idx="1014">
                  <c:v>0.51069444444444645</c:v>
                </c:pt>
                <c:pt idx="1015">
                  <c:v>0.51076388888888891</c:v>
                </c:pt>
                <c:pt idx="1016">
                  <c:v>0.51082175925925932</c:v>
                </c:pt>
                <c:pt idx="1017">
                  <c:v>0.51089120370370555</c:v>
                </c:pt>
                <c:pt idx="1018">
                  <c:v>0.5109490740740773</c:v>
                </c:pt>
                <c:pt idx="1019">
                  <c:v>0.51101851851851865</c:v>
                </c:pt>
                <c:pt idx="1020">
                  <c:v>0.51108796296295944</c:v>
                </c:pt>
                <c:pt idx="1021">
                  <c:v>0.51114583333333596</c:v>
                </c:pt>
                <c:pt idx="1022">
                  <c:v>0.51121527777777753</c:v>
                </c:pt>
                <c:pt idx="1023">
                  <c:v>0.51127314814814817</c:v>
                </c:pt>
                <c:pt idx="1024">
                  <c:v>0.51134259259259263</c:v>
                </c:pt>
                <c:pt idx="1025">
                  <c:v>0.51140046296296027</c:v>
                </c:pt>
                <c:pt idx="1026">
                  <c:v>0.51146990740740739</c:v>
                </c:pt>
                <c:pt idx="1027">
                  <c:v>0.51152777777777758</c:v>
                </c:pt>
                <c:pt idx="1028">
                  <c:v>0.51159722222222159</c:v>
                </c:pt>
                <c:pt idx="1029">
                  <c:v>0.51166666666666649</c:v>
                </c:pt>
                <c:pt idx="1030">
                  <c:v>0.51172453703703702</c:v>
                </c:pt>
                <c:pt idx="1031">
                  <c:v>0.5117939814814817</c:v>
                </c:pt>
                <c:pt idx="1032">
                  <c:v>0.51185185185185189</c:v>
                </c:pt>
                <c:pt idx="1033">
                  <c:v>0.51192129629629834</c:v>
                </c:pt>
                <c:pt idx="1034">
                  <c:v>0.51197916666666654</c:v>
                </c:pt>
                <c:pt idx="1035">
                  <c:v>0.51204861111111288</c:v>
                </c:pt>
                <c:pt idx="1036">
                  <c:v>0.51210648148148141</c:v>
                </c:pt>
                <c:pt idx="1037">
                  <c:v>0.51217592592592387</c:v>
                </c:pt>
                <c:pt idx="1038">
                  <c:v>0.51223379629629628</c:v>
                </c:pt>
                <c:pt idx="1039">
                  <c:v>0.51230324074073841</c:v>
                </c:pt>
                <c:pt idx="1040">
                  <c:v>0.51236111111111116</c:v>
                </c:pt>
                <c:pt idx="1041">
                  <c:v>0.5124305555555555</c:v>
                </c:pt>
                <c:pt idx="1042">
                  <c:v>0.51250000000000007</c:v>
                </c:pt>
                <c:pt idx="1043">
                  <c:v>0.51255787037037071</c:v>
                </c:pt>
                <c:pt idx="1044">
                  <c:v>0.51262731481481483</c:v>
                </c:pt>
                <c:pt idx="1045">
                  <c:v>0.51268518518518513</c:v>
                </c:pt>
                <c:pt idx="1046">
                  <c:v>0.5127546296296297</c:v>
                </c:pt>
                <c:pt idx="1047">
                  <c:v>0.51281249999999956</c:v>
                </c:pt>
                <c:pt idx="1048">
                  <c:v>0.51288194444444468</c:v>
                </c:pt>
                <c:pt idx="1049">
                  <c:v>0.51293981481481565</c:v>
                </c:pt>
                <c:pt idx="1050">
                  <c:v>0.51300925925925933</c:v>
                </c:pt>
                <c:pt idx="1051">
                  <c:v>0.51306712962962753</c:v>
                </c:pt>
                <c:pt idx="1052">
                  <c:v>0.51313657407407409</c:v>
                </c:pt>
                <c:pt idx="1053">
                  <c:v>0.51320601851852032</c:v>
                </c:pt>
                <c:pt idx="1054">
                  <c:v>0.51326388888888852</c:v>
                </c:pt>
                <c:pt idx="1055">
                  <c:v>0.51333333333333331</c:v>
                </c:pt>
                <c:pt idx="1056">
                  <c:v>0.51339120370370372</c:v>
                </c:pt>
                <c:pt idx="1057">
                  <c:v>0.51346064814814818</c:v>
                </c:pt>
                <c:pt idx="1058">
                  <c:v>0.5135185185185186</c:v>
                </c:pt>
                <c:pt idx="1059">
                  <c:v>0.51358796296295828</c:v>
                </c:pt>
                <c:pt idx="1060">
                  <c:v>0.51364583333333735</c:v>
                </c:pt>
                <c:pt idx="1061">
                  <c:v>0.51371527777777781</c:v>
                </c:pt>
                <c:pt idx="1062">
                  <c:v>0.51377314814814812</c:v>
                </c:pt>
                <c:pt idx="1063">
                  <c:v>0.51384259259259468</c:v>
                </c:pt>
                <c:pt idx="1064">
                  <c:v>0.51390046296296121</c:v>
                </c:pt>
                <c:pt idx="1065">
                  <c:v>0.51396990740740744</c:v>
                </c:pt>
                <c:pt idx="1066">
                  <c:v>0.51403935185185157</c:v>
                </c:pt>
                <c:pt idx="1067">
                  <c:v>0.51409722222222221</c:v>
                </c:pt>
                <c:pt idx="1068">
                  <c:v>0.51416666666666488</c:v>
                </c:pt>
                <c:pt idx="1069">
                  <c:v>0.51422453703703697</c:v>
                </c:pt>
                <c:pt idx="1070">
                  <c:v>0.51429398148148142</c:v>
                </c:pt>
                <c:pt idx="1071">
                  <c:v>0.5143518518518515</c:v>
                </c:pt>
                <c:pt idx="1072">
                  <c:v>0.51442129629629663</c:v>
                </c:pt>
                <c:pt idx="1073">
                  <c:v>0.51447916666666649</c:v>
                </c:pt>
                <c:pt idx="1074">
                  <c:v>0.51454861111111161</c:v>
                </c:pt>
                <c:pt idx="1075">
                  <c:v>0.51460648148148169</c:v>
                </c:pt>
                <c:pt idx="1076">
                  <c:v>0.51467592592592559</c:v>
                </c:pt>
                <c:pt idx="1077">
                  <c:v>0.51474537037037271</c:v>
                </c:pt>
                <c:pt idx="1078">
                  <c:v>0.51480324074074058</c:v>
                </c:pt>
                <c:pt idx="1079">
                  <c:v>0.51487268518518514</c:v>
                </c:pt>
                <c:pt idx="1080">
                  <c:v>0.51493055555555567</c:v>
                </c:pt>
                <c:pt idx="1081">
                  <c:v>0.51500000000000001</c:v>
                </c:pt>
                <c:pt idx="1082">
                  <c:v>0.51505787037037065</c:v>
                </c:pt>
                <c:pt idx="1083">
                  <c:v>0.51512731481481489</c:v>
                </c:pt>
                <c:pt idx="1084">
                  <c:v>0.51518518518518519</c:v>
                </c:pt>
                <c:pt idx="1085">
                  <c:v>0.51525462962962953</c:v>
                </c:pt>
                <c:pt idx="1086">
                  <c:v>0.51531249999999751</c:v>
                </c:pt>
                <c:pt idx="1087">
                  <c:v>0.51538194444444441</c:v>
                </c:pt>
                <c:pt idx="1088">
                  <c:v>0.51543981481481482</c:v>
                </c:pt>
                <c:pt idx="1089">
                  <c:v>0.51550925925925928</c:v>
                </c:pt>
                <c:pt idx="1090">
                  <c:v>0.51557870370370351</c:v>
                </c:pt>
                <c:pt idx="1091">
                  <c:v>0.51563657407407404</c:v>
                </c:pt>
                <c:pt idx="1092">
                  <c:v>0.51570601851852083</c:v>
                </c:pt>
                <c:pt idx="1093">
                  <c:v>0.51576388888888891</c:v>
                </c:pt>
                <c:pt idx="1094">
                  <c:v>0.5158333333333337</c:v>
                </c:pt>
                <c:pt idx="1095">
                  <c:v>0.51589120370370556</c:v>
                </c:pt>
                <c:pt idx="1096">
                  <c:v>0.51596064814814813</c:v>
                </c:pt>
                <c:pt idx="1097">
                  <c:v>0.51601851851851865</c:v>
                </c:pt>
                <c:pt idx="1098">
                  <c:v>0.51608796296295956</c:v>
                </c:pt>
                <c:pt idx="1099">
                  <c:v>0.51614583333333652</c:v>
                </c:pt>
                <c:pt idx="1100">
                  <c:v>0.51621527777777776</c:v>
                </c:pt>
                <c:pt idx="1101">
                  <c:v>0.51628472222222044</c:v>
                </c:pt>
                <c:pt idx="1102">
                  <c:v>0.51634259259259263</c:v>
                </c:pt>
                <c:pt idx="1103">
                  <c:v>0.51641203703703498</c:v>
                </c:pt>
                <c:pt idx="1104">
                  <c:v>0.51646990740740739</c:v>
                </c:pt>
                <c:pt idx="1105">
                  <c:v>0.5165393518518494</c:v>
                </c:pt>
                <c:pt idx="1106">
                  <c:v>0.51659722222222226</c:v>
                </c:pt>
                <c:pt idx="1107">
                  <c:v>0.5166666666666665</c:v>
                </c:pt>
                <c:pt idx="1108">
                  <c:v>0.51673611111111117</c:v>
                </c:pt>
                <c:pt idx="1109">
                  <c:v>0.5167939814814817</c:v>
                </c:pt>
                <c:pt idx="1110">
                  <c:v>0.51686342592592327</c:v>
                </c:pt>
                <c:pt idx="1111">
                  <c:v>0.51693287037037061</c:v>
                </c:pt>
                <c:pt idx="1112">
                  <c:v>0.51699074074074058</c:v>
                </c:pt>
                <c:pt idx="1113">
                  <c:v>0.51706018518518448</c:v>
                </c:pt>
                <c:pt idx="1114">
                  <c:v>0.51712962962962961</c:v>
                </c:pt>
                <c:pt idx="1115">
                  <c:v>0.51719907407407684</c:v>
                </c:pt>
                <c:pt idx="1116">
                  <c:v>0.51725694444444448</c:v>
                </c:pt>
                <c:pt idx="1117">
                  <c:v>0.51732638888888849</c:v>
                </c:pt>
                <c:pt idx="1118">
                  <c:v>0.51739583333333572</c:v>
                </c:pt>
                <c:pt idx="1119">
                  <c:v>0.51745370370370358</c:v>
                </c:pt>
                <c:pt idx="1120">
                  <c:v>0.51752314814814759</c:v>
                </c:pt>
                <c:pt idx="1121">
                  <c:v>0.5175925925925926</c:v>
                </c:pt>
                <c:pt idx="1122">
                  <c:v>0.51766203703703706</c:v>
                </c:pt>
                <c:pt idx="1123">
                  <c:v>0.5177199074074077</c:v>
                </c:pt>
                <c:pt idx="1124">
                  <c:v>0.51778935185185149</c:v>
                </c:pt>
                <c:pt idx="1125">
                  <c:v>0.51785879629629661</c:v>
                </c:pt>
                <c:pt idx="1126">
                  <c:v>0.51791666666666658</c:v>
                </c:pt>
                <c:pt idx="1127">
                  <c:v>0.51806712962962753</c:v>
                </c:pt>
                <c:pt idx="1128">
                  <c:v>0.5181365740740741</c:v>
                </c:pt>
                <c:pt idx="1129">
                  <c:v>0.51820601851852033</c:v>
                </c:pt>
                <c:pt idx="1130">
                  <c:v>0.51826388888888886</c:v>
                </c:pt>
                <c:pt idx="1131">
                  <c:v>0.51833333333333331</c:v>
                </c:pt>
                <c:pt idx="1132">
                  <c:v>0.51840277777777599</c:v>
                </c:pt>
                <c:pt idx="1133">
                  <c:v>0.51846064814814818</c:v>
                </c:pt>
                <c:pt idx="1134">
                  <c:v>0.51853009259259264</c:v>
                </c:pt>
                <c:pt idx="1135">
                  <c:v>0.51859953703703698</c:v>
                </c:pt>
                <c:pt idx="1136">
                  <c:v>0.51866898148148144</c:v>
                </c:pt>
                <c:pt idx="1137">
                  <c:v>0.51872685185185186</c:v>
                </c:pt>
                <c:pt idx="1138">
                  <c:v>0.51879629629629664</c:v>
                </c:pt>
                <c:pt idx="1139">
                  <c:v>0.51886574074073899</c:v>
                </c:pt>
                <c:pt idx="1140">
                  <c:v>0.51892361111111163</c:v>
                </c:pt>
                <c:pt idx="1141">
                  <c:v>0.51899305555555564</c:v>
                </c:pt>
                <c:pt idx="1142">
                  <c:v>0.51906249999999798</c:v>
                </c:pt>
                <c:pt idx="1143">
                  <c:v>0.51913194444444444</c:v>
                </c:pt>
                <c:pt idx="1144">
                  <c:v>0.51918981481481474</c:v>
                </c:pt>
                <c:pt idx="1145">
                  <c:v>0.5192592592592592</c:v>
                </c:pt>
                <c:pt idx="1146">
                  <c:v>0.51932870370370354</c:v>
                </c:pt>
                <c:pt idx="1147">
                  <c:v>0.51938657407407407</c:v>
                </c:pt>
                <c:pt idx="1148">
                  <c:v>0.51945601851851864</c:v>
                </c:pt>
                <c:pt idx="1149">
                  <c:v>0.51952546296296098</c:v>
                </c:pt>
                <c:pt idx="1150">
                  <c:v>0.51959490740740744</c:v>
                </c:pt>
                <c:pt idx="1151">
                  <c:v>0.51965277777777752</c:v>
                </c:pt>
                <c:pt idx="1152">
                  <c:v>0.5197222222222222</c:v>
                </c:pt>
                <c:pt idx="1153">
                  <c:v>0.51979166666666665</c:v>
                </c:pt>
                <c:pt idx="1154">
                  <c:v>0.51984953703703762</c:v>
                </c:pt>
                <c:pt idx="1155">
                  <c:v>0.51991898148148141</c:v>
                </c:pt>
                <c:pt idx="1156">
                  <c:v>0.51998842592592387</c:v>
                </c:pt>
                <c:pt idx="1157">
                  <c:v>0.52004629629629662</c:v>
                </c:pt>
                <c:pt idx="1158">
                  <c:v>0.52011574074073841</c:v>
                </c:pt>
                <c:pt idx="1159">
                  <c:v>0.52018518518518519</c:v>
                </c:pt>
                <c:pt idx="1160">
                  <c:v>0.52025462962962954</c:v>
                </c:pt>
                <c:pt idx="1161">
                  <c:v>0.52031249999999785</c:v>
                </c:pt>
                <c:pt idx="1162">
                  <c:v>0.52038194444444441</c:v>
                </c:pt>
                <c:pt idx="1163">
                  <c:v>0.52045138888888887</c:v>
                </c:pt>
                <c:pt idx="1164">
                  <c:v>0.52050925925925928</c:v>
                </c:pt>
                <c:pt idx="1165">
                  <c:v>0.52057870370370352</c:v>
                </c:pt>
                <c:pt idx="1166">
                  <c:v>0.52064814814814864</c:v>
                </c:pt>
                <c:pt idx="1167">
                  <c:v>0.52070601851852083</c:v>
                </c:pt>
                <c:pt idx="1168">
                  <c:v>0.52077546296296251</c:v>
                </c:pt>
                <c:pt idx="1169">
                  <c:v>0.52084490740740763</c:v>
                </c:pt>
                <c:pt idx="1170">
                  <c:v>0.52090277777777749</c:v>
                </c:pt>
                <c:pt idx="1171">
                  <c:v>0.52097222222222228</c:v>
                </c:pt>
                <c:pt idx="1172">
                  <c:v>0.52104166666666674</c:v>
                </c:pt>
                <c:pt idx="1173">
                  <c:v>0.52111111111111108</c:v>
                </c:pt>
                <c:pt idx="1174">
                  <c:v>0.52118055555555554</c:v>
                </c:pt>
                <c:pt idx="1175">
                  <c:v>0.52123842592592351</c:v>
                </c:pt>
                <c:pt idx="1176">
                  <c:v>0.52130787037037063</c:v>
                </c:pt>
                <c:pt idx="1177">
                  <c:v>0.52137731481481453</c:v>
                </c:pt>
                <c:pt idx="1178">
                  <c:v>0.52143518518518517</c:v>
                </c:pt>
                <c:pt idx="1179">
                  <c:v>0.52150462962962951</c:v>
                </c:pt>
                <c:pt idx="1180">
                  <c:v>0.52157407407407463</c:v>
                </c:pt>
                <c:pt idx="1181">
                  <c:v>0.52163194444444461</c:v>
                </c:pt>
                <c:pt idx="1182">
                  <c:v>0.52170138888888895</c:v>
                </c:pt>
                <c:pt idx="1183">
                  <c:v>0.52177083333333596</c:v>
                </c:pt>
                <c:pt idx="1184">
                  <c:v>0.52184027777777775</c:v>
                </c:pt>
                <c:pt idx="1185">
                  <c:v>0.52189814814814861</c:v>
                </c:pt>
                <c:pt idx="1186">
                  <c:v>0.52196759259259262</c:v>
                </c:pt>
                <c:pt idx="1187">
                  <c:v>0.52203703703703697</c:v>
                </c:pt>
                <c:pt idx="1188">
                  <c:v>0.5220949074074076</c:v>
                </c:pt>
                <c:pt idx="1189">
                  <c:v>0.5221643518518494</c:v>
                </c:pt>
                <c:pt idx="1190">
                  <c:v>0.52223379629629629</c:v>
                </c:pt>
                <c:pt idx="1191">
                  <c:v>0.52229166666666671</c:v>
                </c:pt>
                <c:pt idx="1192">
                  <c:v>0.52236111111111116</c:v>
                </c:pt>
                <c:pt idx="1193">
                  <c:v>0.52243055555555551</c:v>
                </c:pt>
                <c:pt idx="1194">
                  <c:v>0.52249999999999996</c:v>
                </c:pt>
                <c:pt idx="1195">
                  <c:v>0.5225578703703706</c:v>
                </c:pt>
                <c:pt idx="1196">
                  <c:v>0.52262731481481484</c:v>
                </c:pt>
                <c:pt idx="1197">
                  <c:v>0.52269675925925929</c:v>
                </c:pt>
                <c:pt idx="1198">
                  <c:v>0.5227546296296296</c:v>
                </c:pt>
                <c:pt idx="1199">
                  <c:v>0.52282407407407638</c:v>
                </c:pt>
                <c:pt idx="1200">
                  <c:v>0.52289351851852106</c:v>
                </c:pt>
                <c:pt idx="1201">
                  <c:v>0.52296296296295897</c:v>
                </c:pt>
                <c:pt idx="1202">
                  <c:v>0.52302083333333571</c:v>
                </c:pt>
                <c:pt idx="1203">
                  <c:v>0.52309027777777783</c:v>
                </c:pt>
                <c:pt idx="1204">
                  <c:v>0.52315972222222229</c:v>
                </c:pt>
                <c:pt idx="1205">
                  <c:v>0.5232175925925926</c:v>
                </c:pt>
                <c:pt idx="1206">
                  <c:v>0.5232870370370365</c:v>
                </c:pt>
                <c:pt idx="1207">
                  <c:v>0.52335648148148151</c:v>
                </c:pt>
                <c:pt idx="1208">
                  <c:v>0.52342592592592363</c:v>
                </c:pt>
                <c:pt idx="1209">
                  <c:v>0.52348379629629627</c:v>
                </c:pt>
                <c:pt idx="1210">
                  <c:v>0.52355324074073839</c:v>
                </c:pt>
                <c:pt idx="1211">
                  <c:v>0.52362268518518562</c:v>
                </c:pt>
                <c:pt idx="1212">
                  <c:v>0.5236805555555557</c:v>
                </c:pt>
                <c:pt idx="1213">
                  <c:v>0.52375000000000005</c:v>
                </c:pt>
                <c:pt idx="1214">
                  <c:v>0.52381944444444462</c:v>
                </c:pt>
                <c:pt idx="1215">
                  <c:v>0.52387731481481481</c:v>
                </c:pt>
                <c:pt idx="1216">
                  <c:v>0.52394675925925926</c:v>
                </c:pt>
                <c:pt idx="1217">
                  <c:v>0.5240162037037035</c:v>
                </c:pt>
                <c:pt idx="1218">
                  <c:v>0.52407407407407625</c:v>
                </c:pt>
                <c:pt idx="1219">
                  <c:v>0.52414351851852081</c:v>
                </c:pt>
                <c:pt idx="1220">
                  <c:v>0.52421296296295827</c:v>
                </c:pt>
                <c:pt idx="1221">
                  <c:v>0.52428240740740739</c:v>
                </c:pt>
                <c:pt idx="1222">
                  <c:v>0.52434027777777781</c:v>
                </c:pt>
                <c:pt idx="1223">
                  <c:v>0.52440972222222226</c:v>
                </c:pt>
                <c:pt idx="1224">
                  <c:v>0.5244791666666665</c:v>
                </c:pt>
                <c:pt idx="1225">
                  <c:v>0.52453703703703658</c:v>
                </c:pt>
                <c:pt idx="1226">
                  <c:v>0.5246064814814817</c:v>
                </c:pt>
                <c:pt idx="1227">
                  <c:v>0.52467592592592549</c:v>
                </c:pt>
                <c:pt idx="1228">
                  <c:v>0.52474537037037294</c:v>
                </c:pt>
                <c:pt idx="1229">
                  <c:v>0.52480324074074058</c:v>
                </c:pt>
                <c:pt idx="1230">
                  <c:v>0.52487268518518515</c:v>
                </c:pt>
                <c:pt idx="1231">
                  <c:v>0.52494212962962949</c:v>
                </c:pt>
                <c:pt idx="1232">
                  <c:v>0.52500000000000002</c:v>
                </c:pt>
                <c:pt idx="1233">
                  <c:v>0.5250694444444447</c:v>
                </c:pt>
                <c:pt idx="1234">
                  <c:v>0.52513888888888893</c:v>
                </c:pt>
                <c:pt idx="1235">
                  <c:v>0.52520833333333361</c:v>
                </c:pt>
                <c:pt idx="1236">
                  <c:v>0.52526620370370358</c:v>
                </c:pt>
                <c:pt idx="1237">
                  <c:v>0.52533564814814815</c:v>
                </c:pt>
                <c:pt idx="1238">
                  <c:v>0.52540509259259482</c:v>
                </c:pt>
                <c:pt idx="1239">
                  <c:v>0.52546296296295825</c:v>
                </c:pt>
                <c:pt idx="1240">
                  <c:v>0.52553240740740736</c:v>
                </c:pt>
                <c:pt idx="1241">
                  <c:v>0.52560185185185182</c:v>
                </c:pt>
                <c:pt idx="1242">
                  <c:v>0.52565972222222224</c:v>
                </c:pt>
                <c:pt idx="1243">
                  <c:v>0.52572916666666669</c:v>
                </c:pt>
                <c:pt idx="1244">
                  <c:v>0.52579861111111348</c:v>
                </c:pt>
                <c:pt idx="1245">
                  <c:v>0.5258680555555556</c:v>
                </c:pt>
                <c:pt idx="1246">
                  <c:v>0.52592592592592557</c:v>
                </c:pt>
                <c:pt idx="1247">
                  <c:v>0.52599537037037281</c:v>
                </c:pt>
                <c:pt idx="1248">
                  <c:v>0.52606481481481482</c:v>
                </c:pt>
                <c:pt idx="1249">
                  <c:v>0.52613425925925927</c:v>
                </c:pt>
                <c:pt idx="1250">
                  <c:v>0.52619212962962958</c:v>
                </c:pt>
                <c:pt idx="1251">
                  <c:v>0.52626157407407403</c:v>
                </c:pt>
                <c:pt idx="1252">
                  <c:v>0.52633101851852082</c:v>
                </c:pt>
                <c:pt idx="1253">
                  <c:v>0.52638888888888891</c:v>
                </c:pt>
                <c:pt idx="1254">
                  <c:v>0.52645833333333369</c:v>
                </c:pt>
                <c:pt idx="1255">
                  <c:v>0.52652777777777759</c:v>
                </c:pt>
                <c:pt idx="1256">
                  <c:v>0.52659722222222227</c:v>
                </c:pt>
                <c:pt idx="1257">
                  <c:v>0.52665509259259657</c:v>
                </c:pt>
                <c:pt idx="1258">
                  <c:v>0.52672453703703703</c:v>
                </c:pt>
                <c:pt idx="1259">
                  <c:v>0.5267939814814816</c:v>
                </c:pt>
                <c:pt idx="1260">
                  <c:v>0.52685185185185179</c:v>
                </c:pt>
                <c:pt idx="1261">
                  <c:v>0.52692129629629858</c:v>
                </c:pt>
                <c:pt idx="1262">
                  <c:v>0.52699074074074059</c:v>
                </c:pt>
                <c:pt idx="1263">
                  <c:v>0.52704861111111312</c:v>
                </c:pt>
                <c:pt idx="1264">
                  <c:v>0.52711805555555569</c:v>
                </c:pt>
                <c:pt idx="1265">
                  <c:v>0.52718749999999959</c:v>
                </c:pt>
                <c:pt idx="1266">
                  <c:v>0.52724537037037233</c:v>
                </c:pt>
                <c:pt idx="1267">
                  <c:v>0.52731481481481479</c:v>
                </c:pt>
                <c:pt idx="1268">
                  <c:v>0.52738425925925858</c:v>
                </c:pt>
                <c:pt idx="1269">
                  <c:v>0.52745370370370359</c:v>
                </c:pt>
                <c:pt idx="1270">
                  <c:v>0.52751157407407401</c:v>
                </c:pt>
                <c:pt idx="1271">
                  <c:v>0.52758101851852046</c:v>
                </c:pt>
                <c:pt idx="1272">
                  <c:v>0.52765046296296259</c:v>
                </c:pt>
                <c:pt idx="1273">
                  <c:v>0.52770833333333533</c:v>
                </c:pt>
                <c:pt idx="1274">
                  <c:v>0.52777777777777779</c:v>
                </c:pt>
                <c:pt idx="1275">
                  <c:v>0.52784722222222225</c:v>
                </c:pt>
                <c:pt idx="1276">
                  <c:v>0.52791666666666659</c:v>
                </c:pt>
                <c:pt idx="1277">
                  <c:v>0.52797453703703701</c:v>
                </c:pt>
                <c:pt idx="1278">
                  <c:v>0.52804398148148168</c:v>
                </c:pt>
                <c:pt idx="1279">
                  <c:v>0.52811342592592325</c:v>
                </c:pt>
                <c:pt idx="1280">
                  <c:v>0.52818287037037071</c:v>
                </c:pt>
                <c:pt idx="1281">
                  <c:v>0.52824074074074057</c:v>
                </c:pt>
                <c:pt idx="1282">
                  <c:v>0.52831018518518458</c:v>
                </c:pt>
                <c:pt idx="1283">
                  <c:v>0.5283796296296297</c:v>
                </c:pt>
                <c:pt idx="1284">
                  <c:v>0.52843749999999956</c:v>
                </c:pt>
                <c:pt idx="1285">
                  <c:v>0.52850694444444446</c:v>
                </c:pt>
                <c:pt idx="1286">
                  <c:v>0.52857638888888858</c:v>
                </c:pt>
                <c:pt idx="1287">
                  <c:v>0.52863425925925933</c:v>
                </c:pt>
                <c:pt idx="1288">
                  <c:v>0.52870370370370368</c:v>
                </c:pt>
                <c:pt idx="1289">
                  <c:v>0.52877314814814813</c:v>
                </c:pt>
                <c:pt idx="1290">
                  <c:v>0.5288310185185221</c:v>
                </c:pt>
                <c:pt idx="1291">
                  <c:v>0.52890046296296256</c:v>
                </c:pt>
                <c:pt idx="1292">
                  <c:v>0.52896990740740735</c:v>
                </c:pt>
                <c:pt idx="1293">
                  <c:v>0.52903935185185158</c:v>
                </c:pt>
                <c:pt idx="1294">
                  <c:v>0.52909722222222222</c:v>
                </c:pt>
                <c:pt idx="1295">
                  <c:v>0.52916666666666656</c:v>
                </c:pt>
                <c:pt idx="1296">
                  <c:v>0.52923611111111057</c:v>
                </c:pt>
                <c:pt idx="1297">
                  <c:v>0.5293055555555557</c:v>
                </c:pt>
                <c:pt idx="1298">
                  <c:v>0.52936342592592256</c:v>
                </c:pt>
                <c:pt idx="1299">
                  <c:v>0.52943287037037035</c:v>
                </c:pt>
                <c:pt idx="1300">
                  <c:v>0.52950231481481458</c:v>
                </c:pt>
                <c:pt idx="1301">
                  <c:v>0.52956018518518344</c:v>
                </c:pt>
                <c:pt idx="1302">
                  <c:v>0.52962962962963156</c:v>
                </c:pt>
                <c:pt idx="1303">
                  <c:v>0.52969907407407801</c:v>
                </c:pt>
                <c:pt idx="1304">
                  <c:v>0.5297685185185208</c:v>
                </c:pt>
                <c:pt idx="1305">
                  <c:v>0.52982638888888889</c:v>
                </c:pt>
                <c:pt idx="1306">
                  <c:v>0.52989583333333734</c:v>
                </c:pt>
                <c:pt idx="1307">
                  <c:v>0.5299652777777778</c:v>
                </c:pt>
                <c:pt idx="1308">
                  <c:v>0.53002314814814822</c:v>
                </c:pt>
                <c:pt idx="1309">
                  <c:v>0.53009259259259456</c:v>
                </c:pt>
                <c:pt idx="1310">
                  <c:v>0.53016203703703657</c:v>
                </c:pt>
                <c:pt idx="1311">
                  <c:v>0.53021990740740743</c:v>
                </c:pt>
                <c:pt idx="1312">
                  <c:v>0.53028935185185011</c:v>
                </c:pt>
                <c:pt idx="1313">
                  <c:v>0.53035879629629623</c:v>
                </c:pt>
                <c:pt idx="1314">
                  <c:v>0.53041666666666465</c:v>
                </c:pt>
                <c:pt idx="1315">
                  <c:v>0.53048611111110933</c:v>
                </c:pt>
                <c:pt idx="1316">
                  <c:v>0.53055555555555567</c:v>
                </c:pt>
                <c:pt idx="1317">
                  <c:v>0.53062500000000201</c:v>
                </c:pt>
                <c:pt idx="1318">
                  <c:v>0.53068287037037065</c:v>
                </c:pt>
                <c:pt idx="1319">
                  <c:v>0.53075231481481489</c:v>
                </c:pt>
                <c:pt idx="1320">
                  <c:v>0.53082175925925923</c:v>
                </c:pt>
                <c:pt idx="1321">
                  <c:v>0.53089120370370568</c:v>
                </c:pt>
                <c:pt idx="1322">
                  <c:v>0.53094907407407765</c:v>
                </c:pt>
                <c:pt idx="1323">
                  <c:v>0.53101851851852044</c:v>
                </c:pt>
                <c:pt idx="1324">
                  <c:v>0.53108796296295968</c:v>
                </c:pt>
                <c:pt idx="1325">
                  <c:v>0.53114583333333665</c:v>
                </c:pt>
                <c:pt idx="1326">
                  <c:v>0.53121527777777777</c:v>
                </c:pt>
                <c:pt idx="1327">
                  <c:v>0.53128472222222156</c:v>
                </c:pt>
                <c:pt idx="1328">
                  <c:v>0.53135416666666657</c:v>
                </c:pt>
                <c:pt idx="1329">
                  <c:v>0.53141203703703532</c:v>
                </c:pt>
                <c:pt idx="1330">
                  <c:v>0.53148148148148155</c:v>
                </c:pt>
                <c:pt idx="1331">
                  <c:v>0.53155092592592268</c:v>
                </c:pt>
                <c:pt idx="1332">
                  <c:v>0.53160879629629665</c:v>
                </c:pt>
                <c:pt idx="1333">
                  <c:v>0.53167824074074077</c:v>
                </c:pt>
                <c:pt idx="1334">
                  <c:v>0.53174768518518711</c:v>
                </c:pt>
                <c:pt idx="1335">
                  <c:v>0.53180555555555564</c:v>
                </c:pt>
                <c:pt idx="1336">
                  <c:v>0.53187499999999999</c:v>
                </c:pt>
                <c:pt idx="1337">
                  <c:v>0.53194444444444622</c:v>
                </c:pt>
                <c:pt idx="1338">
                  <c:v>0.5320138888888889</c:v>
                </c:pt>
                <c:pt idx="1339">
                  <c:v>0.53207175925925931</c:v>
                </c:pt>
                <c:pt idx="1340">
                  <c:v>0.53214120370370555</c:v>
                </c:pt>
                <c:pt idx="1341">
                  <c:v>0.53221064814814811</c:v>
                </c:pt>
                <c:pt idx="1342">
                  <c:v>0.53228009259259468</c:v>
                </c:pt>
                <c:pt idx="1343">
                  <c:v>0.5323379629629591</c:v>
                </c:pt>
                <c:pt idx="1344">
                  <c:v>0.53240740740740744</c:v>
                </c:pt>
                <c:pt idx="1345">
                  <c:v>0.53247685185185156</c:v>
                </c:pt>
                <c:pt idx="1346">
                  <c:v>0.5325347222222202</c:v>
                </c:pt>
                <c:pt idx="1347">
                  <c:v>0.53260416666666666</c:v>
                </c:pt>
                <c:pt idx="1348">
                  <c:v>0.532673611111113</c:v>
                </c:pt>
                <c:pt idx="1349">
                  <c:v>0.53273148148148164</c:v>
                </c:pt>
                <c:pt idx="1350">
                  <c:v>0.53280092592592398</c:v>
                </c:pt>
                <c:pt idx="1351">
                  <c:v>0.53287037037037221</c:v>
                </c:pt>
                <c:pt idx="1352">
                  <c:v>0.53293981481481678</c:v>
                </c:pt>
                <c:pt idx="1353">
                  <c:v>0.53299768518518564</c:v>
                </c:pt>
                <c:pt idx="1354">
                  <c:v>0.53306712962962777</c:v>
                </c:pt>
                <c:pt idx="1355">
                  <c:v>0.53313657407407411</c:v>
                </c:pt>
                <c:pt idx="1356">
                  <c:v>0.53319444444444464</c:v>
                </c:pt>
                <c:pt idx="1357">
                  <c:v>0.53326388888888887</c:v>
                </c:pt>
                <c:pt idx="1358">
                  <c:v>0.53333333333333333</c:v>
                </c:pt>
                <c:pt idx="1359">
                  <c:v>0.53340277777777756</c:v>
                </c:pt>
                <c:pt idx="1360">
                  <c:v>0.5334606481481482</c:v>
                </c:pt>
                <c:pt idx="1361">
                  <c:v>0.53353009259259265</c:v>
                </c:pt>
                <c:pt idx="1362">
                  <c:v>0.53359953703703711</c:v>
                </c:pt>
                <c:pt idx="1363">
                  <c:v>0.53365740740740764</c:v>
                </c:pt>
                <c:pt idx="1364">
                  <c:v>0.53372685185185187</c:v>
                </c:pt>
                <c:pt idx="1365">
                  <c:v>0.5337962962962981</c:v>
                </c:pt>
                <c:pt idx="1366">
                  <c:v>0.53386574074074056</c:v>
                </c:pt>
                <c:pt idx="1367">
                  <c:v>0.53392361111111164</c:v>
                </c:pt>
                <c:pt idx="1368">
                  <c:v>0.53399305555555565</c:v>
                </c:pt>
                <c:pt idx="1369">
                  <c:v>0.53406249999999822</c:v>
                </c:pt>
                <c:pt idx="1370">
                  <c:v>0.53412037037037063</c:v>
                </c:pt>
                <c:pt idx="1371">
                  <c:v>0.53418981481481564</c:v>
                </c:pt>
                <c:pt idx="1372">
                  <c:v>0.53425925925925932</c:v>
                </c:pt>
                <c:pt idx="1373">
                  <c:v>0.5343171296296273</c:v>
                </c:pt>
                <c:pt idx="1374">
                  <c:v>0.53438657407407408</c:v>
                </c:pt>
                <c:pt idx="1375">
                  <c:v>0.53445601851851865</c:v>
                </c:pt>
                <c:pt idx="1376">
                  <c:v>0.53452546296296122</c:v>
                </c:pt>
                <c:pt idx="1377">
                  <c:v>0.5345833333333333</c:v>
                </c:pt>
                <c:pt idx="1378">
                  <c:v>0.53465277777777753</c:v>
                </c:pt>
                <c:pt idx="1379">
                  <c:v>0.53472222222222221</c:v>
                </c:pt>
                <c:pt idx="1380">
                  <c:v>0.53478009259259518</c:v>
                </c:pt>
                <c:pt idx="1381">
                  <c:v>0.53484953703703764</c:v>
                </c:pt>
                <c:pt idx="1382">
                  <c:v>0.53491898148148154</c:v>
                </c:pt>
                <c:pt idx="1383">
                  <c:v>0.53497685185185151</c:v>
                </c:pt>
                <c:pt idx="1384">
                  <c:v>0.53504629629629663</c:v>
                </c:pt>
                <c:pt idx="1385">
                  <c:v>0.53511574074073875</c:v>
                </c:pt>
                <c:pt idx="1386">
                  <c:v>0.53518518518518521</c:v>
                </c:pt>
                <c:pt idx="1387">
                  <c:v>0.53524305555555562</c:v>
                </c:pt>
                <c:pt idx="1388">
                  <c:v>0.53531249999999797</c:v>
                </c:pt>
                <c:pt idx="1389">
                  <c:v>0.53538194444444442</c:v>
                </c:pt>
                <c:pt idx="1390">
                  <c:v>0.53545138888888888</c:v>
                </c:pt>
                <c:pt idx="1391">
                  <c:v>0.5355092592592593</c:v>
                </c:pt>
                <c:pt idx="1392">
                  <c:v>0.53557870370370353</c:v>
                </c:pt>
                <c:pt idx="1393">
                  <c:v>0.53564814814814865</c:v>
                </c:pt>
                <c:pt idx="1394">
                  <c:v>0.53570601851852107</c:v>
                </c:pt>
                <c:pt idx="1395">
                  <c:v>0.53577546296296297</c:v>
                </c:pt>
                <c:pt idx="1396">
                  <c:v>0.53584490740740764</c:v>
                </c:pt>
                <c:pt idx="1397">
                  <c:v>0.53590277777777751</c:v>
                </c:pt>
                <c:pt idx="1398">
                  <c:v>0.53597222222222218</c:v>
                </c:pt>
                <c:pt idx="1399">
                  <c:v>0.53604166666666664</c:v>
                </c:pt>
                <c:pt idx="1400">
                  <c:v>0.53611111111111109</c:v>
                </c:pt>
                <c:pt idx="1401">
                  <c:v>0.53616898148148151</c:v>
                </c:pt>
                <c:pt idx="1402">
                  <c:v>0.53623842592592386</c:v>
                </c:pt>
                <c:pt idx="1403">
                  <c:v>0.53630787037037064</c:v>
                </c:pt>
                <c:pt idx="1404">
                  <c:v>0.53637731481481488</c:v>
                </c:pt>
                <c:pt idx="1405">
                  <c:v>0.53643518518518518</c:v>
                </c:pt>
                <c:pt idx="1406">
                  <c:v>0.53650462962962953</c:v>
                </c:pt>
                <c:pt idx="1407">
                  <c:v>0.53657407407407465</c:v>
                </c:pt>
                <c:pt idx="1408">
                  <c:v>0.53663194444444462</c:v>
                </c:pt>
                <c:pt idx="1409">
                  <c:v>0.53670138888888885</c:v>
                </c:pt>
                <c:pt idx="1410">
                  <c:v>0.53677083333333653</c:v>
                </c:pt>
                <c:pt idx="1411">
                  <c:v>0.53684027777777865</c:v>
                </c:pt>
                <c:pt idx="1412">
                  <c:v>0.53689814814814862</c:v>
                </c:pt>
                <c:pt idx="1413">
                  <c:v>0.53696759259259264</c:v>
                </c:pt>
                <c:pt idx="1414">
                  <c:v>0.53703703703703709</c:v>
                </c:pt>
                <c:pt idx="1415">
                  <c:v>0.53709490740740762</c:v>
                </c:pt>
                <c:pt idx="1416">
                  <c:v>0.53716435185184941</c:v>
                </c:pt>
                <c:pt idx="1417">
                  <c:v>0.53723379629629631</c:v>
                </c:pt>
                <c:pt idx="1418">
                  <c:v>0.53730324074073876</c:v>
                </c:pt>
                <c:pt idx="1419">
                  <c:v>0.53736111111111107</c:v>
                </c:pt>
                <c:pt idx="1420">
                  <c:v>0.53743055555555552</c:v>
                </c:pt>
                <c:pt idx="1421">
                  <c:v>0.53749999999999998</c:v>
                </c:pt>
                <c:pt idx="1422">
                  <c:v>0.53755787037037062</c:v>
                </c:pt>
                <c:pt idx="1423">
                  <c:v>0.53762731481481485</c:v>
                </c:pt>
                <c:pt idx="1424">
                  <c:v>0.5376967592592593</c:v>
                </c:pt>
                <c:pt idx="1425">
                  <c:v>0.53776620370370376</c:v>
                </c:pt>
                <c:pt idx="1426">
                  <c:v>0.53782407407407684</c:v>
                </c:pt>
                <c:pt idx="1427">
                  <c:v>0.53789351851852119</c:v>
                </c:pt>
                <c:pt idx="1428">
                  <c:v>0.53796296296295909</c:v>
                </c:pt>
                <c:pt idx="1429">
                  <c:v>0.53802083333333595</c:v>
                </c:pt>
                <c:pt idx="1430">
                  <c:v>0.53809027777777774</c:v>
                </c:pt>
                <c:pt idx="1431">
                  <c:v>0.53815972222222219</c:v>
                </c:pt>
                <c:pt idx="1432">
                  <c:v>0.53821759259259261</c:v>
                </c:pt>
                <c:pt idx="1433">
                  <c:v>0.53828703703703706</c:v>
                </c:pt>
                <c:pt idx="1434">
                  <c:v>0.53835648148148152</c:v>
                </c:pt>
                <c:pt idx="1435">
                  <c:v>0.53842592592592398</c:v>
                </c:pt>
                <c:pt idx="1436">
                  <c:v>0.53848379629629628</c:v>
                </c:pt>
                <c:pt idx="1437">
                  <c:v>0.5385532407407384</c:v>
                </c:pt>
                <c:pt idx="1438">
                  <c:v>0.53862268518518563</c:v>
                </c:pt>
                <c:pt idx="1439">
                  <c:v>0.53869212962962953</c:v>
                </c:pt>
                <c:pt idx="1440">
                  <c:v>0.53874999999999995</c:v>
                </c:pt>
                <c:pt idx="1441">
                  <c:v>0.53881944444444463</c:v>
                </c:pt>
                <c:pt idx="1442">
                  <c:v>0.53888888888888964</c:v>
                </c:pt>
                <c:pt idx="1443">
                  <c:v>0.53894675925925928</c:v>
                </c:pt>
                <c:pt idx="1444">
                  <c:v>0.53901620370370351</c:v>
                </c:pt>
                <c:pt idx="1445">
                  <c:v>0.53908564814814863</c:v>
                </c:pt>
                <c:pt idx="1446">
                  <c:v>0.53914351851852083</c:v>
                </c:pt>
                <c:pt idx="1447">
                  <c:v>0.53921296296295884</c:v>
                </c:pt>
                <c:pt idx="1448">
                  <c:v>0.5392824074074074</c:v>
                </c:pt>
                <c:pt idx="1449">
                  <c:v>0.53935185185185186</c:v>
                </c:pt>
                <c:pt idx="1450">
                  <c:v>0.53940972222222217</c:v>
                </c:pt>
                <c:pt idx="1451">
                  <c:v>0.53947916666666651</c:v>
                </c:pt>
                <c:pt idx="1452">
                  <c:v>0.53954861111111163</c:v>
                </c:pt>
                <c:pt idx="1453">
                  <c:v>0.53961805555555564</c:v>
                </c:pt>
                <c:pt idx="1454">
                  <c:v>0.5396759259259255</c:v>
                </c:pt>
                <c:pt idx="1455">
                  <c:v>0.53974537037037296</c:v>
                </c:pt>
                <c:pt idx="1456">
                  <c:v>0.53981481481481564</c:v>
                </c:pt>
                <c:pt idx="1457">
                  <c:v>0.53987268518518561</c:v>
                </c:pt>
                <c:pt idx="1458">
                  <c:v>0.53994212962962951</c:v>
                </c:pt>
                <c:pt idx="1459">
                  <c:v>0.54001157407407463</c:v>
                </c:pt>
                <c:pt idx="1460">
                  <c:v>0.54008101851852175</c:v>
                </c:pt>
                <c:pt idx="1461">
                  <c:v>0.54013888888888884</c:v>
                </c:pt>
                <c:pt idx="1462">
                  <c:v>0.54020833333333362</c:v>
                </c:pt>
                <c:pt idx="1463">
                  <c:v>0.54027777777777752</c:v>
                </c:pt>
                <c:pt idx="1464">
                  <c:v>0.54033564814814861</c:v>
                </c:pt>
                <c:pt idx="1465">
                  <c:v>0.54040509259259506</c:v>
                </c:pt>
                <c:pt idx="1466">
                  <c:v>0.54047453703703707</c:v>
                </c:pt>
                <c:pt idx="1467">
                  <c:v>0.54053240740740738</c:v>
                </c:pt>
                <c:pt idx="1468">
                  <c:v>0.54060185185185183</c:v>
                </c:pt>
                <c:pt idx="1469">
                  <c:v>0.54067129629629895</c:v>
                </c:pt>
                <c:pt idx="1470">
                  <c:v>0.54074074074074052</c:v>
                </c:pt>
                <c:pt idx="1471">
                  <c:v>0.5408101851851852</c:v>
                </c:pt>
                <c:pt idx="1472">
                  <c:v>0.54086805555555562</c:v>
                </c:pt>
                <c:pt idx="1473">
                  <c:v>0.54093749999999996</c:v>
                </c:pt>
                <c:pt idx="1474">
                  <c:v>0.54100694444444442</c:v>
                </c:pt>
                <c:pt idx="1475">
                  <c:v>0.54106481481481483</c:v>
                </c:pt>
                <c:pt idx="1476">
                  <c:v>0.54113425925925929</c:v>
                </c:pt>
                <c:pt idx="1477">
                  <c:v>0.54120370370370352</c:v>
                </c:pt>
                <c:pt idx="1478">
                  <c:v>0.54126157407407405</c:v>
                </c:pt>
                <c:pt idx="1479">
                  <c:v>0.54133101851852106</c:v>
                </c:pt>
                <c:pt idx="1480">
                  <c:v>0.54140046296296063</c:v>
                </c:pt>
                <c:pt idx="1481">
                  <c:v>0.5414583333333336</c:v>
                </c:pt>
                <c:pt idx="1482">
                  <c:v>0.5415277777777775</c:v>
                </c:pt>
                <c:pt idx="1483">
                  <c:v>0.54159722222222217</c:v>
                </c:pt>
                <c:pt idx="1484">
                  <c:v>0.54166666666666652</c:v>
                </c:pt>
                <c:pt idx="1485">
                  <c:v>0.54173611111111108</c:v>
                </c:pt>
                <c:pt idx="1486">
                  <c:v>0.54179398148148161</c:v>
                </c:pt>
                <c:pt idx="1487">
                  <c:v>0.54186342592592363</c:v>
                </c:pt>
                <c:pt idx="1488">
                  <c:v>0.54193287037037063</c:v>
                </c:pt>
                <c:pt idx="1489">
                  <c:v>0.5419907407407405</c:v>
                </c:pt>
                <c:pt idx="1490">
                  <c:v>0.54206018518518517</c:v>
                </c:pt>
                <c:pt idx="1491">
                  <c:v>0.54212962962962963</c:v>
                </c:pt>
                <c:pt idx="1492">
                  <c:v>0.54218749999999949</c:v>
                </c:pt>
                <c:pt idx="1493">
                  <c:v>0.54225694444444439</c:v>
                </c:pt>
                <c:pt idx="1494">
                  <c:v>0.54232638888888851</c:v>
                </c:pt>
                <c:pt idx="1495">
                  <c:v>0.54239583333333596</c:v>
                </c:pt>
                <c:pt idx="1496">
                  <c:v>0.54245370370370349</c:v>
                </c:pt>
                <c:pt idx="1497">
                  <c:v>0.54252314814814817</c:v>
                </c:pt>
                <c:pt idx="1498">
                  <c:v>0.54259259259259263</c:v>
                </c:pt>
                <c:pt idx="1499">
                  <c:v>0.54265046296296249</c:v>
                </c:pt>
                <c:pt idx="1500">
                  <c:v>0.54271990740740761</c:v>
                </c:pt>
                <c:pt idx="1501">
                  <c:v>0.54278935185185151</c:v>
                </c:pt>
                <c:pt idx="1502">
                  <c:v>0.5428472222222227</c:v>
                </c:pt>
                <c:pt idx="1503">
                  <c:v>0.54291666666666649</c:v>
                </c:pt>
                <c:pt idx="1504">
                  <c:v>0.54298611111111106</c:v>
                </c:pt>
                <c:pt idx="1505">
                  <c:v>0.54305555555555562</c:v>
                </c:pt>
                <c:pt idx="1506">
                  <c:v>0.54311342592592327</c:v>
                </c:pt>
                <c:pt idx="1507">
                  <c:v>0.54318287037037061</c:v>
                </c:pt>
                <c:pt idx="1508">
                  <c:v>0.54325231481481451</c:v>
                </c:pt>
                <c:pt idx="1509">
                  <c:v>0.5433217592592593</c:v>
                </c:pt>
                <c:pt idx="1510">
                  <c:v>0.5433796296296296</c:v>
                </c:pt>
                <c:pt idx="1511">
                  <c:v>0.54344907407407683</c:v>
                </c:pt>
                <c:pt idx="1512">
                  <c:v>0.54351851851851862</c:v>
                </c:pt>
                <c:pt idx="1513">
                  <c:v>0.54357638888888848</c:v>
                </c:pt>
                <c:pt idx="1514">
                  <c:v>0.54364583333333727</c:v>
                </c:pt>
                <c:pt idx="1515">
                  <c:v>0.54371527777777773</c:v>
                </c:pt>
                <c:pt idx="1516">
                  <c:v>0.54377314814814814</c:v>
                </c:pt>
                <c:pt idx="1517">
                  <c:v>0.54384259259259482</c:v>
                </c:pt>
                <c:pt idx="1518">
                  <c:v>0.5439120370370365</c:v>
                </c:pt>
                <c:pt idx="1519">
                  <c:v>0.54398148148148162</c:v>
                </c:pt>
                <c:pt idx="1520">
                  <c:v>0.54403935185185159</c:v>
                </c:pt>
                <c:pt idx="1521">
                  <c:v>0.5441087962962966</c:v>
                </c:pt>
                <c:pt idx="1522">
                  <c:v>0.5441782407407405</c:v>
                </c:pt>
                <c:pt idx="1523">
                  <c:v>0.54423611111111059</c:v>
                </c:pt>
                <c:pt idx="1524">
                  <c:v>0.5443055555555556</c:v>
                </c:pt>
                <c:pt idx="1525">
                  <c:v>0.5443749999999995</c:v>
                </c:pt>
                <c:pt idx="1526">
                  <c:v>0.54443287037037069</c:v>
                </c:pt>
                <c:pt idx="1527">
                  <c:v>0.54450231481481459</c:v>
                </c:pt>
                <c:pt idx="1528">
                  <c:v>0.54457175925925927</c:v>
                </c:pt>
                <c:pt idx="1529">
                  <c:v>0.54464120370370628</c:v>
                </c:pt>
                <c:pt idx="1530">
                  <c:v>0.54469907407407814</c:v>
                </c:pt>
                <c:pt idx="1531">
                  <c:v>0.54476851851852082</c:v>
                </c:pt>
                <c:pt idx="1532">
                  <c:v>0.54483796296296028</c:v>
                </c:pt>
                <c:pt idx="1533">
                  <c:v>0.54490740740740762</c:v>
                </c:pt>
                <c:pt idx="1534">
                  <c:v>0.54496527777777781</c:v>
                </c:pt>
                <c:pt idx="1535">
                  <c:v>0.54503472222222216</c:v>
                </c:pt>
                <c:pt idx="1536">
                  <c:v>0.5451041666666665</c:v>
                </c:pt>
                <c:pt idx="1537">
                  <c:v>0.54516203703703658</c:v>
                </c:pt>
                <c:pt idx="1538">
                  <c:v>0.54523148148148171</c:v>
                </c:pt>
                <c:pt idx="1539">
                  <c:v>0.54530092592592327</c:v>
                </c:pt>
                <c:pt idx="1540">
                  <c:v>0.54535879629629669</c:v>
                </c:pt>
                <c:pt idx="1541">
                  <c:v>0.54542824074074059</c:v>
                </c:pt>
                <c:pt idx="1542">
                  <c:v>0.54549768518518515</c:v>
                </c:pt>
                <c:pt idx="1543">
                  <c:v>0.54556712962962728</c:v>
                </c:pt>
                <c:pt idx="1544">
                  <c:v>0.54562500000000225</c:v>
                </c:pt>
                <c:pt idx="1545">
                  <c:v>0.54569444444444681</c:v>
                </c:pt>
                <c:pt idx="1546">
                  <c:v>0.54576388888888883</c:v>
                </c:pt>
                <c:pt idx="1547">
                  <c:v>0.54582175925925924</c:v>
                </c:pt>
                <c:pt idx="1548">
                  <c:v>0.54589120370370592</c:v>
                </c:pt>
                <c:pt idx="1549">
                  <c:v>0.54596064814814815</c:v>
                </c:pt>
                <c:pt idx="1550">
                  <c:v>0.54603009259259483</c:v>
                </c:pt>
                <c:pt idx="1551">
                  <c:v>0.54608796296296036</c:v>
                </c:pt>
                <c:pt idx="1552">
                  <c:v>0.5461574074074077</c:v>
                </c:pt>
                <c:pt idx="1553">
                  <c:v>0.54622685185185149</c:v>
                </c:pt>
                <c:pt idx="1554">
                  <c:v>0.54628472222222157</c:v>
                </c:pt>
                <c:pt idx="1555">
                  <c:v>0.54635416666666659</c:v>
                </c:pt>
                <c:pt idx="1556">
                  <c:v>0.54642361111111104</c:v>
                </c:pt>
                <c:pt idx="1557">
                  <c:v>0.54649305555555561</c:v>
                </c:pt>
                <c:pt idx="1558">
                  <c:v>0.54655092592592325</c:v>
                </c:pt>
                <c:pt idx="1559">
                  <c:v>0.54662037037037281</c:v>
                </c:pt>
                <c:pt idx="1560">
                  <c:v>0.54668981481481704</c:v>
                </c:pt>
                <c:pt idx="1561">
                  <c:v>0.54674768518518724</c:v>
                </c:pt>
                <c:pt idx="1562">
                  <c:v>0.54681712962962958</c:v>
                </c:pt>
                <c:pt idx="1563">
                  <c:v>0.54688657407407404</c:v>
                </c:pt>
                <c:pt idx="1564">
                  <c:v>0.54694444444444645</c:v>
                </c:pt>
                <c:pt idx="1565">
                  <c:v>0.54701388888888891</c:v>
                </c:pt>
                <c:pt idx="1566">
                  <c:v>0.5470833333333337</c:v>
                </c:pt>
                <c:pt idx="1567">
                  <c:v>0.54715277777777749</c:v>
                </c:pt>
                <c:pt idx="1568">
                  <c:v>0.54721064814814813</c:v>
                </c:pt>
                <c:pt idx="1569">
                  <c:v>0.54728009259259491</c:v>
                </c:pt>
                <c:pt idx="1570">
                  <c:v>0.54734953703703704</c:v>
                </c:pt>
                <c:pt idx="1571">
                  <c:v>0.54741898148148149</c:v>
                </c:pt>
                <c:pt idx="1572">
                  <c:v>0.54747685185185158</c:v>
                </c:pt>
                <c:pt idx="1573">
                  <c:v>0.5475462962962967</c:v>
                </c:pt>
                <c:pt idx="1574">
                  <c:v>0.54761574074074049</c:v>
                </c:pt>
                <c:pt idx="1575">
                  <c:v>0.54767361111111312</c:v>
                </c:pt>
                <c:pt idx="1576">
                  <c:v>0.54774305555555791</c:v>
                </c:pt>
                <c:pt idx="1577">
                  <c:v>0.54781249999999959</c:v>
                </c:pt>
                <c:pt idx="1578">
                  <c:v>0.5478819444444446</c:v>
                </c:pt>
                <c:pt idx="1579">
                  <c:v>0.54793981481481679</c:v>
                </c:pt>
                <c:pt idx="1580">
                  <c:v>0.54800925925925925</c:v>
                </c:pt>
                <c:pt idx="1581">
                  <c:v>0.54807870370370371</c:v>
                </c:pt>
                <c:pt idx="1582">
                  <c:v>0.54813657407407412</c:v>
                </c:pt>
                <c:pt idx="1583">
                  <c:v>0.5482060185185208</c:v>
                </c:pt>
                <c:pt idx="1584">
                  <c:v>0.54827546296296259</c:v>
                </c:pt>
                <c:pt idx="1585">
                  <c:v>0.5483449074074076</c:v>
                </c:pt>
                <c:pt idx="1586">
                  <c:v>0.54840277777777757</c:v>
                </c:pt>
                <c:pt idx="1587">
                  <c:v>0.54847222222222158</c:v>
                </c:pt>
                <c:pt idx="1588">
                  <c:v>0.54854166666666671</c:v>
                </c:pt>
                <c:pt idx="1589">
                  <c:v>0.54859953703703701</c:v>
                </c:pt>
                <c:pt idx="1590">
                  <c:v>0.54866898148148169</c:v>
                </c:pt>
                <c:pt idx="1591">
                  <c:v>0.54873842592592559</c:v>
                </c:pt>
                <c:pt idx="1592">
                  <c:v>0.54880787037037271</c:v>
                </c:pt>
                <c:pt idx="1593">
                  <c:v>0.54886574074074057</c:v>
                </c:pt>
                <c:pt idx="1594">
                  <c:v>0.54893518518518525</c:v>
                </c:pt>
                <c:pt idx="1595">
                  <c:v>0.5490046296296297</c:v>
                </c:pt>
                <c:pt idx="1596">
                  <c:v>0.54906249999999956</c:v>
                </c:pt>
                <c:pt idx="1597">
                  <c:v>0.54913194444444469</c:v>
                </c:pt>
                <c:pt idx="1598">
                  <c:v>0.54920138888888892</c:v>
                </c:pt>
                <c:pt idx="1599">
                  <c:v>0.54925925925925922</c:v>
                </c:pt>
                <c:pt idx="1600">
                  <c:v>0.54932870370370368</c:v>
                </c:pt>
                <c:pt idx="1601">
                  <c:v>0.54939814814814814</c:v>
                </c:pt>
                <c:pt idx="1602">
                  <c:v>0.5494675925925927</c:v>
                </c:pt>
                <c:pt idx="1603">
                  <c:v>0.54952546296296256</c:v>
                </c:pt>
                <c:pt idx="1604">
                  <c:v>0.54959490740740768</c:v>
                </c:pt>
                <c:pt idx="1605">
                  <c:v>0.54966435185185158</c:v>
                </c:pt>
                <c:pt idx="1606">
                  <c:v>0.54972222222222222</c:v>
                </c:pt>
                <c:pt idx="1607">
                  <c:v>0.54979166666666857</c:v>
                </c:pt>
                <c:pt idx="1608">
                  <c:v>0.54986111111111113</c:v>
                </c:pt>
                <c:pt idx="1609">
                  <c:v>0.5499305555555557</c:v>
                </c:pt>
                <c:pt idx="1610">
                  <c:v>0.54998842592592556</c:v>
                </c:pt>
                <c:pt idx="1611">
                  <c:v>0.55005787037037235</c:v>
                </c:pt>
                <c:pt idx="1612">
                  <c:v>0.55012731481481481</c:v>
                </c:pt>
                <c:pt idx="1613">
                  <c:v>0.55018518518518522</c:v>
                </c:pt>
                <c:pt idx="1614">
                  <c:v>0.55025462962962968</c:v>
                </c:pt>
                <c:pt idx="1615">
                  <c:v>0.55032407407407613</c:v>
                </c:pt>
                <c:pt idx="1616">
                  <c:v>0.55039351851852092</c:v>
                </c:pt>
                <c:pt idx="1617">
                  <c:v>0.55045138888888889</c:v>
                </c:pt>
                <c:pt idx="1618">
                  <c:v>0.55052083333333535</c:v>
                </c:pt>
                <c:pt idx="1619">
                  <c:v>0.5505902777777778</c:v>
                </c:pt>
                <c:pt idx="1620">
                  <c:v>0.55065972222222215</c:v>
                </c:pt>
                <c:pt idx="1621">
                  <c:v>0.55071759259259456</c:v>
                </c:pt>
                <c:pt idx="1622">
                  <c:v>0.55078703703703702</c:v>
                </c:pt>
                <c:pt idx="1623">
                  <c:v>0.5508564814814817</c:v>
                </c:pt>
                <c:pt idx="1624">
                  <c:v>0.55091435185185156</c:v>
                </c:pt>
                <c:pt idx="1625">
                  <c:v>0.55098379629629635</c:v>
                </c:pt>
                <c:pt idx="1626">
                  <c:v>0.55105324074074058</c:v>
                </c:pt>
                <c:pt idx="1627">
                  <c:v>0.5511226851851857</c:v>
                </c:pt>
                <c:pt idx="1628">
                  <c:v>0.55118055555555567</c:v>
                </c:pt>
                <c:pt idx="1629">
                  <c:v>0.55125000000000002</c:v>
                </c:pt>
                <c:pt idx="1630">
                  <c:v>0.5513194444444447</c:v>
                </c:pt>
                <c:pt idx="1631">
                  <c:v>0.55137731481481478</c:v>
                </c:pt>
                <c:pt idx="1632">
                  <c:v>0.55144675925925857</c:v>
                </c:pt>
                <c:pt idx="1633">
                  <c:v>0.55151620370370358</c:v>
                </c:pt>
                <c:pt idx="1634">
                  <c:v>0.55157407407407588</c:v>
                </c:pt>
                <c:pt idx="1635">
                  <c:v>0.55164351851852256</c:v>
                </c:pt>
                <c:pt idx="1636">
                  <c:v>0.55171296296295991</c:v>
                </c:pt>
                <c:pt idx="1637">
                  <c:v>0.55177083333333665</c:v>
                </c:pt>
                <c:pt idx="1638">
                  <c:v>0.55184027777777955</c:v>
                </c:pt>
                <c:pt idx="1639">
                  <c:v>0.55190972222222223</c:v>
                </c:pt>
                <c:pt idx="1640">
                  <c:v>0.55197916666666669</c:v>
                </c:pt>
                <c:pt idx="1641">
                  <c:v>0.55204861111111336</c:v>
                </c:pt>
                <c:pt idx="1642">
                  <c:v>0.55210648148148145</c:v>
                </c:pt>
                <c:pt idx="1643">
                  <c:v>0.55217592592592557</c:v>
                </c:pt>
                <c:pt idx="1644">
                  <c:v>0.5522453703703728</c:v>
                </c:pt>
                <c:pt idx="1645">
                  <c:v>0.552303240740739</c:v>
                </c:pt>
                <c:pt idx="1646">
                  <c:v>0.55237268518518523</c:v>
                </c:pt>
                <c:pt idx="1647">
                  <c:v>0.55244212962962957</c:v>
                </c:pt>
                <c:pt idx="1648">
                  <c:v>0.55249999999999999</c:v>
                </c:pt>
                <c:pt idx="1649">
                  <c:v>0.55256944444444445</c:v>
                </c:pt>
                <c:pt idx="1650">
                  <c:v>0.5526388888888909</c:v>
                </c:pt>
                <c:pt idx="1651">
                  <c:v>0.5527083333333358</c:v>
                </c:pt>
                <c:pt idx="1652">
                  <c:v>0.55276620370370366</c:v>
                </c:pt>
                <c:pt idx="1653">
                  <c:v>0.55283564814815012</c:v>
                </c:pt>
                <c:pt idx="1654">
                  <c:v>0.55290509259259657</c:v>
                </c:pt>
                <c:pt idx="1655">
                  <c:v>0.55297453703703703</c:v>
                </c:pt>
                <c:pt idx="1656">
                  <c:v>0.55303240740740744</c:v>
                </c:pt>
                <c:pt idx="1657">
                  <c:v>0.5531018518518519</c:v>
                </c:pt>
                <c:pt idx="1658">
                  <c:v>0.55317129629629846</c:v>
                </c:pt>
                <c:pt idx="1659">
                  <c:v>0.55322916666666666</c:v>
                </c:pt>
                <c:pt idx="1660">
                  <c:v>0.55329861111111311</c:v>
                </c:pt>
                <c:pt idx="1661">
                  <c:v>0.55336805555555568</c:v>
                </c:pt>
                <c:pt idx="1662">
                  <c:v>0.55343749999999958</c:v>
                </c:pt>
                <c:pt idx="1663">
                  <c:v>0.55349537037037211</c:v>
                </c:pt>
                <c:pt idx="1664">
                  <c:v>0.55356481481481479</c:v>
                </c:pt>
                <c:pt idx="1665">
                  <c:v>0.55363425925925924</c:v>
                </c:pt>
                <c:pt idx="1666">
                  <c:v>0.55369212962962966</c:v>
                </c:pt>
                <c:pt idx="1667">
                  <c:v>0.55376157407407611</c:v>
                </c:pt>
                <c:pt idx="1668">
                  <c:v>0.55383101851852257</c:v>
                </c:pt>
                <c:pt idx="1669">
                  <c:v>0.55388888888888965</c:v>
                </c:pt>
                <c:pt idx="1670">
                  <c:v>0.55395833333333511</c:v>
                </c:pt>
                <c:pt idx="1671">
                  <c:v>0.55402777777777779</c:v>
                </c:pt>
                <c:pt idx="1672">
                  <c:v>0.55409722222222224</c:v>
                </c:pt>
                <c:pt idx="1673">
                  <c:v>0.55415509259259599</c:v>
                </c:pt>
                <c:pt idx="1674">
                  <c:v>0.554224537037037</c:v>
                </c:pt>
                <c:pt idx="1675">
                  <c:v>0.55429398148148168</c:v>
                </c:pt>
                <c:pt idx="1676">
                  <c:v>0.55436342592592325</c:v>
                </c:pt>
                <c:pt idx="1677">
                  <c:v>0.5544328703703707</c:v>
                </c:pt>
                <c:pt idx="1678">
                  <c:v>0.55450231481481449</c:v>
                </c:pt>
                <c:pt idx="1679">
                  <c:v>0.55456018518518457</c:v>
                </c:pt>
                <c:pt idx="1680">
                  <c:v>0.55462962962963192</c:v>
                </c:pt>
                <c:pt idx="1681">
                  <c:v>0.55469907407407815</c:v>
                </c:pt>
                <c:pt idx="1682">
                  <c:v>0.55475694444444468</c:v>
                </c:pt>
                <c:pt idx="1683">
                  <c:v>0.55482638888888891</c:v>
                </c:pt>
                <c:pt idx="1684">
                  <c:v>0.55489583333333736</c:v>
                </c:pt>
                <c:pt idx="1685">
                  <c:v>0.55496527777777771</c:v>
                </c:pt>
                <c:pt idx="1686">
                  <c:v>0.55503472222222217</c:v>
                </c:pt>
                <c:pt idx="1687">
                  <c:v>0.55509259259259491</c:v>
                </c:pt>
                <c:pt idx="1688">
                  <c:v>0.55516203703703659</c:v>
                </c:pt>
                <c:pt idx="1689">
                  <c:v>0.5552314814814816</c:v>
                </c:pt>
                <c:pt idx="1690">
                  <c:v>0.55530092592592351</c:v>
                </c:pt>
                <c:pt idx="1691">
                  <c:v>0.55537037037037063</c:v>
                </c:pt>
                <c:pt idx="1692">
                  <c:v>0.55542824074074049</c:v>
                </c:pt>
                <c:pt idx="1693">
                  <c:v>0.55549768518518561</c:v>
                </c:pt>
                <c:pt idx="1694">
                  <c:v>0.55556712962962729</c:v>
                </c:pt>
                <c:pt idx="1695">
                  <c:v>0.55563657407407463</c:v>
                </c:pt>
                <c:pt idx="1696">
                  <c:v>0.55569444444444671</c:v>
                </c:pt>
                <c:pt idx="1697">
                  <c:v>0.55576388888888884</c:v>
                </c:pt>
                <c:pt idx="1698">
                  <c:v>0.55583333333333362</c:v>
                </c:pt>
                <c:pt idx="1699">
                  <c:v>0.55590277777777752</c:v>
                </c:pt>
                <c:pt idx="1700">
                  <c:v>0.55596064814814861</c:v>
                </c:pt>
                <c:pt idx="1701">
                  <c:v>0.55603009259259506</c:v>
                </c:pt>
                <c:pt idx="1702">
                  <c:v>0.55609953703703763</c:v>
                </c:pt>
                <c:pt idx="1703">
                  <c:v>0.55616898148148153</c:v>
                </c:pt>
                <c:pt idx="1704">
                  <c:v>0.55623842592592398</c:v>
                </c:pt>
                <c:pt idx="1705">
                  <c:v>0.55630787037037221</c:v>
                </c:pt>
                <c:pt idx="1706">
                  <c:v>0.55637731481481478</c:v>
                </c:pt>
                <c:pt idx="1707">
                  <c:v>0.5564351851851852</c:v>
                </c:pt>
                <c:pt idx="1708">
                  <c:v>0.55650462962962954</c:v>
                </c:pt>
                <c:pt idx="1709">
                  <c:v>0.55657407407407578</c:v>
                </c:pt>
                <c:pt idx="1710">
                  <c:v>0.55664351851852234</c:v>
                </c:pt>
                <c:pt idx="1711">
                  <c:v>0.55671296296296002</c:v>
                </c:pt>
                <c:pt idx="1712">
                  <c:v>0.5567824074074077</c:v>
                </c:pt>
                <c:pt idx="1713">
                  <c:v>0.55684027777777978</c:v>
                </c:pt>
                <c:pt idx="1714">
                  <c:v>0.55690972222222224</c:v>
                </c:pt>
                <c:pt idx="1715">
                  <c:v>0.55697916666666669</c:v>
                </c:pt>
                <c:pt idx="1716">
                  <c:v>0.55703703703703711</c:v>
                </c:pt>
                <c:pt idx="1717">
                  <c:v>0.55710648148148145</c:v>
                </c:pt>
                <c:pt idx="1718">
                  <c:v>0.55717592592592557</c:v>
                </c:pt>
                <c:pt idx="1719">
                  <c:v>0.55724537037037281</c:v>
                </c:pt>
                <c:pt idx="1720">
                  <c:v>0.55730324074074056</c:v>
                </c:pt>
                <c:pt idx="1721">
                  <c:v>0.55737268518518512</c:v>
                </c:pt>
                <c:pt idx="1722">
                  <c:v>0.55744212962962958</c:v>
                </c:pt>
                <c:pt idx="1723">
                  <c:v>0.55751157407407403</c:v>
                </c:pt>
                <c:pt idx="1724">
                  <c:v>0.55758101851852082</c:v>
                </c:pt>
                <c:pt idx="1725">
                  <c:v>0.5576388888888909</c:v>
                </c:pt>
                <c:pt idx="1726">
                  <c:v>0.5577083333333358</c:v>
                </c:pt>
                <c:pt idx="1727">
                  <c:v>0.55777777777777782</c:v>
                </c:pt>
                <c:pt idx="1728">
                  <c:v>0.55784722222222261</c:v>
                </c:pt>
                <c:pt idx="1729">
                  <c:v>0.55791666666666651</c:v>
                </c:pt>
                <c:pt idx="1730">
                  <c:v>0.55797453703703703</c:v>
                </c:pt>
                <c:pt idx="1731">
                  <c:v>0.5580439814814816</c:v>
                </c:pt>
                <c:pt idx="1732">
                  <c:v>0.5581134259259235</c:v>
                </c:pt>
                <c:pt idx="1733">
                  <c:v>0.55818287037037062</c:v>
                </c:pt>
                <c:pt idx="1734">
                  <c:v>0.55825231481481452</c:v>
                </c:pt>
                <c:pt idx="1735">
                  <c:v>0.5583217592592592</c:v>
                </c:pt>
                <c:pt idx="1736">
                  <c:v>0.55837962962962961</c:v>
                </c:pt>
                <c:pt idx="1737">
                  <c:v>0.55844907407407685</c:v>
                </c:pt>
                <c:pt idx="1738">
                  <c:v>0.55851851851851864</c:v>
                </c:pt>
                <c:pt idx="1739">
                  <c:v>0.55858796296295909</c:v>
                </c:pt>
                <c:pt idx="1740">
                  <c:v>0.55864583333333795</c:v>
                </c:pt>
                <c:pt idx="1741">
                  <c:v>0.55871527777777785</c:v>
                </c:pt>
                <c:pt idx="1742">
                  <c:v>0.5587847222222222</c:v>
                </c:pt>
                <c:pt idx="1743">
                  <c:v>0.55884259259259506</c:v>
                </c:pt>
                <c:pt idx="1744">
                  <c:v>0.55891203703703707</c:v>
                </c:pt>
                <c:pt idx="1745">
                  <c:v>0.55898148148148163</c:v>
                </c:pt>
                <c:pt idx="1746">
                  <c:v>0.55905092592592387</c:v>
                </c:pt>
                <c:pt idx="1747">
                  <c:v>0.5591203703703721</c:v>
                </c:pt>
                <c:pt idx="1748">
                  <c:v>0.55917824074074052</c:v>
                </c:pt>
                <c:pt idx="1749">
                  <c:v>0.55924768518518564</c:v>
                </c:pt>
                <c:pt idx="1750">
                  <c:v>0.55931712962962765</c:v>
                </c:pt>
                <c:pt idx="1751">
                  <c:v>0.55937500000000062</c:v>
                </c:pt>
                <c:pt idx="1752">
                  <c:v>0.55944444444444463</c:v>
                </c:pt>
                <c:pt idx="1753">
                  <c:v>0.55951388888888887</c:v>
                </c:pt>
                <c:pt idx="1754">
                  <c:v>0.55957175925925928</c:v>
                </c:pt>
                <c:pt idx="1755">
                  <c:v>0.5596412037037064</c:v>
                </c:pt>
                <c:pt idx="1756">
                  <c:v>0.55971064814814864</c:v>
                </c:pt>
                <c:pt idx="1757">
                  <c:v>0.55978009259259576</c:v>
                </c:pt>
                <c:pt idx="1758">
                  <c:v>0.55984953703703877</c:v>
                </c:pt>
                <c:pt idx="1759">
                  <c:v>0.55990740740740763</c:v>
                </c:pt>
                <c:pt idx="1760">
                  <c:v>0.55997685185185186</c:v>
                </c:pt>
                <c:pt idx="1761">
                  <c:v>0.56004629629629665</c:v>
                </c:pt>
                <c:pt idx="1762">
                  <c:v>0.56010416666666651</c:v>
                </c:pt>
                <c:pt idx="1763">
                  <c:v>0.56017361111111164</c:v>
                </c:pt>
                <c:pt idx="1764">
                  <c:v>0.56024305555555565</c:v>
                </c:pt>
                <c:pt idx="1765">
                  <c:v>0.56031249999999821</c:v>
                </c:pt>
                <c:pt idx="1766">
                  <c:v>0.56038194444444445</c:v>
                </c:pt>
                <c:pt idx="1767">
                  <c:v>0.5604513888888889</c:v>
                </c:pt>
                <c:pt idx="1768">
                  <c:v>0.56050925925925921</c:v>
                </c:pt>
                <c:pt idx="1769">
                  <c:v>0.56059027777777781</c:v>
                </c:pt>
                <c:pt idx="1770">
                  <c:v>0.56064814814815012</c:v>
                </c:pt>
                <c:pt idx="1771">
                  <c:v>0.56071759259259468</c:v>
                </c:pt>
                <c:pt idx="1772">
                  <c:v>0.56078703703703703</c:v>
                </c:pt>
                <c:pt idx="1773">
                  <c:v>0.56085648148148171</c:v>
                </c:pt>
                <c:pt idx="1774">
                  <c:v>0.56092592592592549</c:v>
                </c:pt>
                <c:pt idx="1775">
                  <c:v>0.56099537037037295</c:v>
                </c:pt>
                <c:pt idx="1776">
                  <c:v>0.56105324074074059</c:v>
                </c:pt>
                <c:pt idx="1777">
                  <c:v>0.56112268518518515</c:v>
                </c:pt>
                <c:pt idx="1778">
                  <c:v>0.5611921296296295</c:v>
                </c:pt>
                <c:pt idx="1779">
                  <c:v>0.56126157407407462</c:v>
                </c:pt>
                <c:pt idx="1780">
                  <c:v>0.56133101851852119</c:v>
                </c:pt>
                <c:pt idx="1781">
                  <c:v>0.56140046296296098</c:v>
                </c:pt>
                <c:pt idx="1782">
                  <c:v>0.56145833333333361</c:v>
                </c:pt>
                <c:pt idx="1783">
                  <c:v>0.56152777777777751</c:v>
                </c:pt>
                <c:pt idx="1784">
                  <c:v>0.56159722222222219</c:v>
                </c:pt>
                <c:pt idx="1785">
                  <c:v>0.56165509259259661</c:v>
                </c:pt>
                <c:pt idx="1786">
                  <c:v>0.56172453703703762</c:v>
                </c:pt>
                <c:pt idx="1787">
                  <c:v>0.56179398148148163</c:v>
                </c:pt>
                <c:pt idx="1788">
                  <c:v>0.56186342592592398</c:v>
                </c:pt>
                <c:pt idx="1789">
                  <c:v>0.56193287037037065</c:v>
                </c:pt>
                <c:pt idx="1790">
                  <c:v>0.56199074074074051</c:v>
                </c:pt>
                <c:pt idx="1791">
                  <c:v>0.56206018518518519</c:v>
                </c:pt>
                <c:pt idx="1792">
                  <c:v>0.56212962962962965</c:v>
                </c:pt>
                <c:pt idx="1793">
                  <c:v>0.56219907407407765</c:v>
                </c:pt>
                <c:pt idx="1794">
                  <c:v>0.56225694444444441</c:v>
                </c:pt>
                <c:pt idx="1795">
                  <c:v>0.56232638888888886</c:v>
                </c:pt>
                <c:pt idx="1796">
                  <c:v>0.56239583333333665</c:v>
                </c:pt>
                <c:pt idx="1797">
                  <c:v>0.56246527777777777</c:v>
                </c:pt>
                <c:pt idx="1798">
                  <c:v>0.56252314814814819</c:v>
                </c:pt>
                <c:pt idx="1799">
                  <c:v>0.56259259259259264</c:v>
                </c:pt>
                <c:pt idx="1800">
                  <c:v>0.5626620370370371</c:v>
                </c:pt>
                <c:pt idx="1801">
                  <c:v>0.56271990740740763</c:v>
                </c:pt>
                <c:pt idx="1802">
                  <c:v>0.56278935185185186</c:v>
                </c:pt>
                <c:pt idx="1803">
                  <c:v>0.56285879629629665</c:v>
                </c:pt>
                <c:pt idx="1804">
                  <c:v>0.56292824074074077</c:v>
                </c:pt>
                <c:pt idx="1805">
                  <c:v>0.56299768518518711</c:v>
                </c:pt>
                <c:pt idx="1806">
                  <c:v>0.56305555555555564</c:v>
                </c:pt>
                <c:pt idx="1807">
                  <c:v>0.56312499999999999</c:v>
                </c:pt>
                <c:pt idx="1808">
                  <c:v>0.56319444444444622</c:v>
                </c:pt>
                <c:pt idx="1809">
                  <c:v>0.56325231481481486</c:v>
                </c:pt>
                <c:pt idx="1810">
                  <c:v>0.56332175925925931</c:v>
                </c:pt>
                <c:pt idx="1811">
                  <c:v>0.56339120370370555</c:v>
                </c:pt>
                <c:pt idx="1812">
                  <c:v>0.56344907407407685</c:v>
                </c:pt>
                <c:pt idx="1813">
                  <c:v>0.56351851851851864</c:v>
                </c:pt>
                <c:pt idx="1814">
                  <c:v>0.5635879629629591</c:v>
                </c:pt>
                <c:pt idx="1815">
                  <c:v>0.56364583333333784</c:v>
                </c:pt>
                <c:pt idx="1816">
                  <c:v>0.56371527777777775</c:v>
                </c:pt>
                <c:pt idx="1817">
                  <c:v>0.5637847222222222</c:v>
                </c:pt>
                <c:pt idx="1818">
                  <c:v>0.56385416666666666</c:v>
                </c:pt>
                <c:pt idx="1819">
                  <c:v>0.56391203703703707</c:v>
                </c:pt>
                <c:pt idx="1820">
                  <c:v>0.56398148148148164</c:v>
                </c:pt>
                <c:pt idx="1821">
                  <c:v>0.56405092592592398</c:v>
                </c:pt>
                <c:pt idx="1822">
                  <c:v>0.56412037037037221</c:v>
                </c:pt>
                <c:pt idx="1823">
                  <c:v>0.56417824074074052</c:v>
                </c:pt>
                <c:pt idx="1824">
                  <c:v>0.56424768518518564</c:v>
                </c:pt>
                <c:pt idx="1825">
                  <c:v>0.56431712962962777</c:v>
                </c:pt>
                <c:pt idx="1826">
                  <c:v>0.56437499999999996</c:v>
                </c:pt>
                <c:pt idx="1827">
                  <c:v>0.56444444444444464</c:v>
                </c:pt>
                <c:pt idx="1828">
                  <c:v>0.56451388888888887</c:v>
                </c:pt>
                <c:pt idx="1829">
                  <c:v>0.56458333333333333</c:v>
                </c:pt>
                <c:pt idx="1830">
                  <c:v>0.56464120370370641</c:v>
                </c:pt>
                <c:pt idx="1831">
                  <c:v>0.56471064814814864</c:v>
                </c:pt>
                <c:pt idx="1832">
                  <c:v>0.56478009259259576</c:v>
                </c:pt>
                <c:pt idx="1833">
                  <c:v>0.56483796296296063</c:v>
                </c:pt>
                <c:pt idx="1834">
                  <c:v>0.56490740740740764</c:v>
                </c:pt>
                <c:pt idx="1835">
                  <c:v>0.56497685185185187</c:v>
                </c:pt>
                <c:pt idx="1836">
                  <c:v>0.56503472222222217</c:v>
                </c:pt>
                <c:pt idx="1837">
                  <c:v>0.56509259259259492</c:v>
                </c:pt>
                <c:pt idx="1838">
                  <c:v>0.56516203703703649</c:v>
                </c:pt>
                <c:pt idx="1839">
                  <c:v>0.56523148148148161</c:v>
                </c:pt>
                <c:pt idx="1840">
                  <c:v>0.56528935185185158</c:v>
                </c:pt>
                <c:pt idx="1841">
                  <c:v>0.5653587962962966</c:v>
                </c:pt>
                <c:pt idx="1842">
                  <c:v>0.5654282407407405</c:v>
                </c:pt>
                <c:pt idx="1843">
                  <c:v>0.56549768518518562</c:v>
                </c:pt>
                <c:pt idx="1844">
                  <c:v>0.5655671296296273</c:v>
                </c:pt>
                <c:pt idx="1845">
                  <c:v>0.56567129629629953</c:v>
                </c:pt>
                <c:pt idx="1846">
                  <c:v>0.56574074074074077</c:v>
                </c:pt>
                <c:pt idx="1847">
                  <c:v>0.56581018518518522</c:v>
                </c:pt>
                <c:pt idx="1848">
                  <c:v>0.56587962962963156</c:v>
                </c:pt>
                <c:pt idx="1849">
                  <c:v>0.56594907407407813</c:v>
                </c:pt>
                <c:pt idx="1850">
                  <c:v>0.56600694444444444</c:v>
                </c:pt>
                <c:pt idx="1851">
                  <c:v>0.56607638888888889</c:v>
                </c:pt>
                <c:pt idx="1852">
                  <c:v>0.56614583333333734</c:v>
                </c:pt>
                <c:pt idx="1853">
                  <c:v>0.5662152777777778</c:v>
                </c:pt>
                <c:pt idx="1854">
                  <c:v>0.56628472222222226</c:v>
                </c:pt>
                <c:pt idx="1855">
                  <c:v>0.56635416666666649</c:v>
                </c:pt>
                <c:pt idx="1856">
                  <c:v>0.56642361111111161</c:v>
                </c:pt>
                <c:pt idx="1857">
                  <c:v>0.5664814814814817</c:v>
                </c:pt>
                <c:pt idx="1858">
                  <c:v>0.56656249999999797</c:v>
                </c:pt>
                <c:pt idx="1859">
                  <c:v>0.56662037037037272</c:v>
                </c:pt>
                <c:pt idx="1860">
                  <c:v>0.56668981481481751</c:v>
                </c:pt>
                <c:pt idx="1861">
                  <c:v>0.56675925925925963</c:v>
                </c:pt>
                <c:pt idx="1862">
                  <c:v>0.56682870370370375</c:v>
                </c:pt>
                <c:pt idx="1863">
                  <c:v>0.56689814814814865</c:v>
                </c:pt>
                <c:pt idx="1864">
                  <c:v>0.56696759259259444</c:v>
                </c:pt>
                <c:pt idx="1865">
                  <c:v>0.56702546296296297</c:v>
                </c:pt>
                <c:pt idx="1866">
                  <c:v>0.56709490740740764</c:v>
                </c:pt>
                <c:pt idx="1867">
                  <c:v>0.5671643518518501</c:v>
                </c:pt>
                <c:pt idx="1868">
                  <c:v>0.56723379629629633</c:v>
                </c:pt>
                <c:pt idx="1869">
                  <c:v>0.56730324074074057</c:v>
                </c:pt>
                <c:pt idx="1870">
                  <c:v>0.56737268518518513</c:v>
                </c:pt>
                <c:pt idx="1871">
                  <c:v>0.56744212962962959</c:v>
                </c:pt>
                <c:pt idx="1872">
                  <c:v>0.56751157407407404</c:v>
                </c:pt>
                <c:pt idx="1873">
                  <c:v>0.56758101851852083</c:v>
                </c:pt>
                <c:pt idx="1874">
                  <c:v>0.56763888888889114</c:v>
                </c:pt>
                <c:pt idx="1875">
                  <c:v>0.56770833333333581</c:v>
                </c:pt>
                <c:pt idx="1876">
                  <c:v>0.56777777777777783</c:v>
                </c:pt>
                <c:pt idx="1877">
                  <c:v>0.56784722222222261</c:v>
                </c:pt>
                <c:pt idx="1878">
                  <c:v>0.56791666666666651</c:v>
                </c:pt>
                <c:pt idx="1879">
                  <c:v>0.56798611111111108</c:v>
                </c:pt>
                <c:pt idx="1880">
                  <c:v>0.56804398148148161</c:v>
                </c:pt>
                <c:pt idx="1881">
                  <c:v>0.56812499999999999</c:v>
                </c:pt>
                <c:pt idx="1882">
                  <c:v>0.56818287037037063</c:v>
                </c:pt>
                <c:pt idx="1883">
                  <c:v>0.56825231481481453</c:v>
                </c:pt>
                <c:pt idx="1884">
                  <c:v>0.56832175925925921</c:v>
                </c:pt>
                <c:pt idx="1885">
                  <c:v>0.56839120370370544</c:v>
                </c:pt>
                <c:pt idx="1886">
                  <c:v>0.56846064814814812</c:v>
                </c:pt>
                <c:pt idx="1887">
                  <c:v>0.56853009259259468</c:v>
                </c:pt>
                <c:pt idx="1888">
                  <c:v>0.56859953703703703</c:v>
                </c:pt>
                <c:pt idx="1889">
                  <c:v>0.56865740740740933</c:v>
                </c:pt>
                <c:pt idx="1890">
                  <c:v>0.5687268518518519</c:v>
                </c:pt>
                <c:pt idx="1891">
                  <c:v>0.56879629629629846</c:v>
                </c:pt>
                <c:pt idx="1892">
                  <c:v>0.56886574074074059</c:v>
                </c:pt>
                <c:pt idx="1893">
                  <c:v>0.56893518518518515</c:v>
                </c:pt>
                <c:pt idx="1894">
                  <c:v>0.56900462962962961</c:v>
                </c:pt>
                <c:pt idx="1895">
                  <c:v>0.56907407407407684</c:v>
                </c:pt>
                <c:pt idx="1896">
                  <c:v>0.56914351851852119</c:v>
                </c:pt>
                <c:pt idx="1897">
                  <c:v>0.56921296296295909</c:v>
                </c:pt>
                <c:pt idx="1898">
                  <c:v>0.56927083333333595</c:v>
                </c:pt>
                <c:pt idx="1899">
                  <c:v>0.56934027777777774</c:v>
                </c:pt>
                <c:pt idx="1900">
                  <c:v>0.56940972222222219</c:v>
                </c:pt>
                <c:pt idx="1901">
                  <c:v>0.56947916666666654</c:v>
                </c:pt>
                <c:pt idx="1902">
                  <c:v>0.56954861111111288</c:v>
                </c:pt>
                <c:pt idx="1903">
                  <c:v>0.56961805555555756</c:v>
                </c:pt>
                <c:pt idx="1904">
                  <c:v>0.56968750000000001</c:v>
                </c:pt>
                <c:pt idx="1905">
                  <c:v>0.56974537037037365</c:v>
                </c:pt>
                <c:pt idx="1906">
                  <c:v>0.56981481481481666</c:v>
                </c:pt>
                <c:pt idx="1907">
                  <c:v>0.56988425925925923</c:v>
                </c:pt>
                <c:pt idx="1908">
                  <c:v>0.56995370370370368</c:v>
                </c:pt>
                <c:pt idx="1909">
                  <c:v>0.57002314814814814</c:v>
                </c:pt>
                <c:pt idx="1910">
                  <c:v>0.57009259259259482</c:v>
                </c:pt>
              </c:numCache>
            </c:numRef>
          </c:cat>
          <c:val>
            <c:numRef>
              <c:f>'АД ВЧД опер'!$M$2:$M$1912</c:f>
              <c:numCache>
                <c:formatCode>General</c:formatCode>
                <c:ptCount val="1911"/>
                <c:pt idx="1642">
                  <c:v>109</c:v>
                </c:pt>
                <c:pt idx="1643">
                  <c:v>109</c:v>
                </c:pt>
                <c:pt idx="1644">
                  <c:v>109</c:v>
                </c:pt>
                <c:pt idx="1645">
                  <c:v>109</c:v>
                </c:pt>
                <c:pt idx="1646">
                  <c:v>109</c:v>
                </c:pt>
                <c:pt idx="1647">
                  <c:v>109</c:v>
                </c:pt>
                <c:pt idx="1648">
                  <c:v>109</c:v>
                </c:pt>
                <c:pt idx="1649">
                  <c:v>109</c:v>
                </c:pt>
                <c:pt idx="1650">
                  <c:v>109</c:v>
                </c:pt>
                <c:pt idx="1651">
                  <c:v>109</c:v>
                </c:pt>
                <c:pt idx="1652">
                  <c:v>109</c:v>
                </c:pt>
                <c:pt idx="1653">
                  <c:v>109</c:v>
                </c:pt>
                <c:pt idx="1654">
                  <c:v>109</c:v>
                </c:pt>
                <c:pt idx="1655">
                  <c:v>109</c:v>
                </c:pt>
                <c:pt idx="1656">
                  <c:v>109</c:v>
                </c:pt>
                <c:pt idx="1657">
                  <c:v>109</c:v>
                </c:pt>
                <c:pt idx="1658">
                  <c:v>109</c:v>
                </c:pt>
                <c:pt idx="1659">
                  <c:v>109</c:v>
                </c:pt>
                <c:pt idx="1660">
                  <c:v>109</c:v>
                </c:pt>
                <c:pt idx="1661">
                  <c:v>109</c:v>
                </c:pt>
                <c:pt idx="1662">
                  <c:v>109</c:v>
                </c:pt>
                <c:pt idx="1663">
                  <c:v>109</c:v>
                </c:pt>
                <c:pt idx="1664">
                  <c:v>109</c:v>
                </c:pt>
                <c:pt idx="1665">
                  <c:v>109</c:v>
                </c:pt>
                <c:pt idx="1666">
                  <c:v>109</c:v>
                </c:pt>
                <c:pt idx="1667">
                  <c:v>109</c:v>
                </c:pt>
                <c:pt idx="1668">
                  <c:v>109</c:v>
                </c:pt>
                <c:pt idx="1669">
                  <c:v>109</c:v>
                </c:pt>
                <c:pt idx="1670">
                  <c:v>109</c:v>
                </c:pt>
                <c:pt idx="1671">
                  <c:v>109</c:v>
                </c:pt>
                <c:pt idx="1672">
                  <c:v>109</c:v>
                </c:pt>
                <c:pt idx="1673">
                  <c:v>109</c:v>
                </c:pt>
                <c:pt idx="1674">
                  <c:v>109</c:v>
                </c:pt>
                <c:pt idx="1675">
                  <c:v>109</c:v>
                </c:pt>
                <c:pt idx="1676">
                  <c:v>109</c:v>
                </c:pt>
                <c:pt idx="1677">
                  <c:v>109</c:v>
                </c:pt>
                <c:pt idx="1678">
                  <c:v>109</c:v>
                </c:pt>
                <c:pt idx="1679">
                  <c:v>109</c:v>
                </c:pt>
                <c:pt idx="1680">
                  <c:v>109</c:v>
                </c:pt>
                <c:pt idx="1681">
                  <c:v>109</c:v>
                </c:pt>
                <c:pt idx="1682">
                  <c:v>109</c:v>
                </c:pt>
                <c:pt idx="1683">
                  <c:v>109</c:v>
                </c:pt>
                <c:pt idx="1684">
                  <c:v>109</c:v>
                </c:pt>
                <c:pt idx="1685">
                  <c:v>109</c:v>
                </c:pt>
                <c:pt idx="1686">
                  <c:v>109</c:v>
                </c:pt>
                <c:pt idx="1687">
                  <c:v>109</c:v>
                </c:pt>
                <c:pt idx="1688">
                  <c:v>109</c:v>
                </c:pt>
                <c:pt idx="1689">
                  <c:v>109</c:v>
                </c:pt>
                <c:pt idx="1690">
                  <c:v>109</c:v>
                </c:pt>
                <c:pt idx="1691">
                  <c:v>109</c:v>
                </c:pt>
                <c:pt idx="1692">
                  <c:v>109</c:v>
                </c:pt>
                <c:pt idx="1693">
                  <c:v>109</c:v>
                </c:pt>
                <c:pt idx="1694">
                  <c:v>108</c:v>
                </c:pt>
                <c:pt idx="1695">
                  <c:v>108</c:v>
                </c:pt>
                <c:pt idx="1696">
                  <c:v>108</c:v>
                </c:pt>
                <c:pt idx="1697">
                  <c:v>108</c:v>
                </c:pt>
                <c:pt idx="1698">
                  <c:v>108</c:v>
                </c:pt>
                <c:pt idx="1699">
                  <c:v>108</c:v>
                </c:pt>
                <c:pt idx="1700">
                  <c:v>108</c:v>
                </c:pt>
                <c:pt idx="1701">
                  <c:v>108</c:v>
                </c:pt>
                <c:pt idx="1702">
                  <c:v>108</c:v>
                </c:pt>
                <c:pt idx="1703">
                  <c:v>108</c:v>
                </c:pt>
                <c:pt idx="1704">
                  <c:v>108</c:v>
                </c:pt>
                <c:pt idx="1705">
                  <c:v>108</c:v>
                </c:pt>
                <c:pt idx="1706">
                  <c:v>108</c:v>
                </c:pt>
                <c:pt idx="1707">
                  <c:v>108</c:v>
                </c:pt>
                <c:pt idx="1708">
                  <c:v>108</c:v>
                </c:pt>
                <c:pt idx="1709">
                  <c:v>108</c:v>
                </c:pt>
                <c:pt idx="1710">
                  <c:v>108</c:v>
                </c:pt>
                <c:pt idx="1711">
                  <c:v>108</c:v>
                </c:pt>
                <c:pt idx="1712">
                  <c:v>108</c:v>
                </c:pt>
                <c:pt idx="1713">
                  <c:v>108</c:v>
                </c:pt>
                <c:pt idx="1714">
                  <c:v>108</c:v>
                </c:pt>
                <c:pt idx="1715">
                  <c:v>108</c:v>
                </c:pt>
                <c:pt idx="1716">
                  <c:v>108</c:v>
                </c:pt>
                <c:pt idx="1717">
                  <c:v>108</c:v>
                </c:pt>
                <c:pt idx="1718">
                  <c:v>108</c:v>
                </c:pt>
                <c:pt idx="1719">
                  <c:v>108</c:v>
                </c:pt>
                <c:pt idx="1720">
                  <c:v>108</c:v>
                </c:pt>
                <c:pt idx="1721">
                  <c:v>108</c:v>
                </c:pt>
                <c:pt idx="1722">
                  <c:v>108</c:v>
                </c:pt>
                <c:pt idx="1723">
                  <c:v>108</c:v>
                </c:pt>
                <c:pt idx="1724">
                  <c:v>108</c:v>
                </c:pt>
                <c:pt idx="1725">
                  <c:v>108</c:v>
                </c:pt>
                <c:pt idx="1726">
                  <c:v>108</c:v>
                </c:pt>
                <c:pt idx="1727">
                  <c:v>108</c:v>
                </c:pt>
                <c:pt idx="1728">
                  <c:v>108</c:v>
                </c:pt>
                <c:pt idx="1729">
                  <c:v>108</c:v>
                </c:pt>
                <c:pt idx="1730">
                  <c:v>108</c:v>
                </c:pt>
                <c:pt idx="1731">
                  <c:v>108</c:v>
                </c:pt>
                <c:pt idx="1732">
                  <c:v>108</c:v>
                </c:pt>
                <c:pt idx="1733">
                  <c:v>108</c:v>
                </c:pt>
                <c:pt idx="1734">
                  <c:v>108</c:v>
                </c:pt>
                <c:pt idx="1735">
                  <c:v>108</c:v>
                </c:pt>
                <c:pt idx="1736">
                  <c:v>108</c:v>
                </c:pt>
                <c:pt idx="1737">
                  <c:v>108</c:v>
                </c:pt>
                <c:pt idx="1738">
                  <c:v>108</c:v>
                </c:pt>
                <c:pt idx="1739">
                  <c:v>108</c:v>
                </c:pt>
                <c:pt idx="1740">
                  <c:v>108</c:v>
                </c:pt>
                <c:pt idx="1741">
                  <c:v>108</c:v>
                </c:pt>
                <c:pt idx="1742">
                  <c:v>108</c:v>
                </c:pt>
                <c:pt idx="1743">
                  <c:v>108</c:v>
                </c:pt>
                <c:pt idx="1744">
                  <c:v>108</c:v>
                </c:pt>
                <c:pt idx="1745">
                  <c:v>108</c:v>
                </c:pt>
                <c:pt idx="1746">
                  <c:v>101</c:v>
                </c:pt>
                <c:pt idx="1747">
                  <c:v>101</c:v>
                </c:pt>
                <c:pt idx="1748">
                  <c:v>101</c:v>
                </c:pt>
                <c:pt idx="1749">
                  <c:v>101</c:v>
                </c:pt>
                <c:pt idx="1750">
                  <c:v>101</c:v>
                </c:pt>
                <c:pt idx="1751">
                  <c:v>101</c:v>
                </c:pt>
                <c:pt idx="1752">
                  <c:v>101</c:v>
                </c:pt>
                <c:pt idx="1753">
                  <c:v>101</c:v>
                </c:pt>
                <c:pt idx="1754">
                  <c:v>101</c:v>
                </c:pt>
                <c:pt idx="1755">
                  <c:v>101</c:v>
                </c:pt>
                <c:pt idx="1756">
                  <c:v>101</c:v>
                </c:pt>
                <c:pt idx="1757">
                  <c:v>101</c:v>
                </c:pt>
                <c:pt idx="1758">
                  <c:v>101</c:v>
                </c:pt>
                <c:pt idx="1759">
                  <c:v>101</c:v>
                </c:pt>
                <c:pt idx="1760">
                  <c:v>101</c:v>
                </c:pt>
                <c:pt idx="1761">
                  <c:v>101</c:v>
                </c:pt>
                <c:pt idx="1762">
                  <c:v>101</c:v>
                </c:pt>
                <c:pt idx="1763">
                  <c:v>101</c:v>
                </c:pt>
                <c:pt idx="1764">
                  <c:v>101</c:v>
                </c:pt>
                <c:pt idx="1765">
                  <c:v>101</c:v>
                </c:pt>
                <c:pt idx="1766">
                  <c:v>101</c:v>
                </c:pt>
                <c:pt idx="1767">
                  <c:v>101</c:v>
                </c:pt>
                <c:pt idx="1768">
                  <c:v>101</c:v>
                </c:pt>
                <c:pt idx="1769">
                  <c:v>101</c:v>
                </c:pt>
                <c:pt idx="1770">
                  <c:v>101</c:v>
                </c:pt>
                <c:pt idx="1771">
                  <c:v>101</c:v>
                </c:pt>
                <c:pt idx="1772">
                  <c:v>101</c:v>
                </c:pt>
                <c:pt idx="1773">
                  <c:v>101</c:v>
                </c:pt>
                <c:pt idx="1774">
                  <c:v>101</c:v>
                </c:pt>
                <c:pt idx="1775">
                  <c:v>101</c:v>
                </c:pt>
                <c:pt idx="1776">
                  <c:v>101</c:v>
                </c:pt>
                <c:pt idx="1777">
                  <c:v>101</c:v>
                </c:pt>
                <c:pt idx="1778">
                  <c:v>101</c:v>
                </c:pt>
                <c:pt idx="1779">
                  <c:v>101</c:v>
                </c:pt>
                <c:pt idx="1780">
                  <c:v>101</c:v>
                </c:pt>
                <c:pt idx="1781">
                  <c:v>101</c:v>
                </c:pt>
                <c:pt idx="1782">
                  <c:v>101</c:v>
                </c:pt>
                <c:pt idx="1783">
                  <c:v>101</c:v>
                </c:pt>
                <c:pt idx="1784">
                  <c:v>101</c:v>
                </c:pt>
                <c:pt idx="1785">
                  <c:v>101</c:v>
                </c:pt>
                <c:pt idx="1786">
                  <c:v>101</c:v>
                </c:pt>
                <c:pt idx="1787">
                  <c:v>101</c:v>
                </c:pt>
                <c:pt idx="1788">
                  <c:v>101</c:v>
                </c:pt>
                <c:pt idx="1789">
                  <c:v>101</c:v>
                </c:pt>
                <c:pt idx="1790">
                  <c:v>101</c:v>
                </c:pt>
                <c:pt idx="1791">
                  <c:v>101</c:v>
                </c:pt>
                <c:pt idx="1792">
                  <c:v>101</c:v>
                </c:pt>
                <c:pt idx="1793">
                  <c:v>101</c:v>
                </c:pt>
                <c:pt idx="1794">
                  <c:v>101</c:v>
                </c:pt>
                <c:pt idx="1795">
                  <c:v>101</c:v>
                </c:pt>
                <c:pt idx="1796">
                  <c:v>101</c:v>
                </c:pt>
                <c:pt idx="1797">
                  <c:v>101</c:v>
                </c:pt>
                <c:pt idx="1798">
                  <c:v>107</c:v>
                </c:pt>
                <c:pt idx="1799">
                  <c:v>107</c:v>
                </c:pt>
                <c:pt idx="1800">
                  <c:v>107</c:v>
                </c:pt>
                <c:pt idx="1801">
                  <c:v>107</c:v>
                </c:pt>
                <c:pt idx="1802">
                  <c:v>107</c:v>
                </c:pt>
                <c:pt idx="1803">
                  <c:v>107</c:v>
                </c:pt>
                <c:pt idx="1804">
                  <c:v>107</c:v>
                </c:pt>
                <c:pt idx="1805">
                  <c:v>107</c:v>
                </c:pt>
                <c:pt idx="1806">
                  <c:v>107</c:v>
                </c:pt>
                <c:pt idx="1807">
                  <c:v>107</c:v>
                </c:pt>
                <c:pt idx="1808">
                  <c:v>107</c:v>
                </c:pt>
                <c:pt idx="1809">
                  <c:v>107</c:v>
                </c:pt>
                <c:pt idx="1810">
                  <c:v>107</c:v>
                </c:pt>
                <c:pt idx="1811">
                  <c:v>107</c:v>
                </c:pt>
                <c:pt idx="1812">
                  <c:v>107</c:v>
                </c:pt>
                <c:pt idx="1813">
                  <c:v>107</c:v>
                </c:pt>
                <c:pt idx="1814">
                  <c:v>107</c:v>
                </c:pt>
                <c:pt idx="1815">
                  <c:v>107</c:v>
                </c:pt>
                <c:pt idx="1816">
                  <c:v>107</c:v>
                </c:pt>
                <c:pt idx="1817">
                  <c:v>107</c:v>
                </c:pt>
                <c:pt idx="1818">
                  <c:v>107</c:v>
                </c:pt>
                <c:pt idx="1819">
                  <c:v>107</c:v>
                </c:pt>
                <c:pt idx="1820">
                  <c:v>107</c:v>
                </c:pt>
                <c:pt idx="1821">
                  <c:v>107</c:v>
                </c:pt>
                <c:pt idx="1822">
                  <c:v>107</c:v>
                </c:pt>
                <c:pt idx="1823">
                  <c:v>107</c:v>
                </c:pt>
                <c:pt idx="1824">
                  <c:v>107</c:v>
                </c:pt>
                <c:pt idx="1825">
                  <c:v>107</c:v>
                </c:pt>
                <c:pt idx="1826">
                  <c:v>107</c:v>
                </c:pt>
                <c:pt idx="1827">
                  <c:v>107</c:v>
                </c:pt>
                <c:pt idx="1828">
                  <c:v>107</c:v>
                </c:pt>
                <c:pt idx="1829">
                  <c:v>107</c:v>
                </c:pt>
                <c:pt idx="1830">
                  <c:v>107</c:v>
                </c:pt>
                <c:pt idx="1831">
                  <c:v>107</c:v>
                </c:pt>
                <c:pt idx="1832">
                  <c:v>107</c:v>
                </c:pt>
                <c:pt idx="1833">
                  <c:v>107</c:v>
                </c:pt>
                <c:pt idx="1834">
                  <c:v>107</c:v>
                </c:pt>
                <c:pt idx="1835">
                  <c:v>107</c:v>
                </c:pt>
                <c:pt idx="1836">
                  <c:v>107</c:v>
                </c:pt>
                <c:pt idx="1837">
                  <c:v>107</c:v>
                </c:pt>
                <c:pt idx="1838">
                  <c:v>107</c:v>
                </c:pt>
                <c:pt idx="1839">
                  <c:v>107</c:v>
                </c:pt>
                <c:pt idx="1840">
                  <c:v>107</c:v>
                </c:pt>
                <c:pt idx="1841">
                  <c:v>107</c:v>
                </c:pt>
                <c:pt idx="1842">
                  <c:v>107</c:v>
                </c:pt>
                <c:pt idx="1843">
                  <c:v>107</c:v>
                </c:pt>
                <c:pt idx="1844">
                  <c:v>107</c:v>
                </c:pt>
                <c:pt idx="1845">
                  <c:v>107</c:v>
                </c:pt>
                <c:pt idx="1846">
                  <c:v>107</c:v>
                </c:pt>
                <c:pt idx="1847">
                  <c:v>107</c:v>
                </c:pt>
                <c:pt idx="1848">
                  <c:v>107</c:v>
                </c:pt>
                <c:pt idx="1849">
                  <c:v>107</c:v>
                </c:pt>
                <c:pt idx="1850">
                  <c:v>107</c:v>
                </c:pt>
                <c:pt idx="1851">
                  <c:v>106</c:v>
                </c:pt>
                <c:pt idx="1852">
                  <c:v>106</c:v>
                </c:pt>
                <c:pt idx="1853">
                  <c:v>106</c:v>
                </c:pt>
                <c:pt idx="1854">
                  <c:v>106</c:v>
                </c:pt>
                <c:pt idx="1855">
                  <c:v>106</c:v>
                </c:pt>
                <c:pt idx="1856">
                  <c:v>106</c:v>
                </c:pt>
                <c:pt idx="1857">
                  <c:v>106</c:v>
                </c:pt>
                <c:pt idx="1858">
                  <c:v>106</c:v>
                </c:pt>
                <c:pt idx="1859">
                  <c:v>106</c:v>
                </c:pt>
                <c:pt idx="1860">
                  <c:v>106</c:v>
                </c:pt>
                <c:pt idx="1861">
                  <c:v>106</c:v>
                </c:pt>
                <c:pt idx="1862">
                  <c:v>106</c:v>
                </c:pt>
                <c:pt idx="1863">
                  <c:v>106</c:v>
                </c:pt>
                <c:pt idx="1864">
                  <c:v>106</c:v>
                </c:pt>
                <c:pt idx="1865">
                  <c:v>106</c:v>
                </c:pt>
                <c:pt idx="1866">
                  <c:v>106</c:v>
                </c:pt>
                <c:pt idx="1867">
                  <c:v>106</c:v>
                </c:pt>
                <c:pt idx="1868">
                  <c:v>106</c:v>
                </c:pt>
                <c:pt idx="1869">
                  <c:v>106</c:v>
                </c:pt>
                <c:pt idx="1870">
                  <c:v>106</c:v>
                </c:pt>
                <c:pt idx="1871">
                  <c:v>106</c:v>
                </c:pt>
                <c:pt idx="1872">
                  <c:v>106</c:v>
                </c:pt>
                <c:pt idx="1873">
                  <c:v>106</c:v>
                </c:pt>
                <c:pt idx="1874">
                  <c:v>106</c:v>
                </c:pt>
                <c:pt idx="1875">
                  <c:v>106</c:v>
                </c:pt>
                <c:pt idx="1876">
                  <c:v>106</c:v>
                </c:pt>
                <c:pt idx="1877">
                  <c:v>106</c:v>
                </c:pt>
                <c:pt idx="1878">
                  <c:v>106</c:v>
                </c:pt>
                <c:pt idx="1879">
                  <c:v>106</c:v>
                </c:pt>
                <c:pt idx="1880">
                  <c:v>106</c:v>
                </c:pt>
                <c:pt idx="1881">
                  <c:v>106</c:v>
                </c:pt>
                <c:pt idx="1882">
                  <c:v>106</c:v>
                </c:pt>
                <c:pt idx="1883">
                  <c:v>106</c:v>
                </c:pt>
                <c:pt idx="1884">
                  <c:v>106</c:v>
                </c:pt>
                <c:pt idx="1885">
                  <c:v>106</c:v>
                </c:pt>
                <c:pt idx="1886">
                  <c:v>106</c:v>
                </c:pt>
                <c:pt idx="1887">
                  <c:v>106</c:v>
                </c:pt>
                <c:pt idx="1888">
                  <c:v>106</c:v>
                </c:pt>
                <c:pt idx="1889">
                  <c:v>106</c:v>
                </c:pt>
                <c:pt idx="1890">
                  <c:v>106</c:v>
                </c:pt>
                <c:pt idx="1891">
                  <c:v>106</c:v>
                </c:pt>
                <c:pt idx="1892">
                  <c:v>106</c:v>
                </c:pt>
                <c:pt idx="1893">
                  <c:v>106</c:v>
                </c:pt>
                <c:pt idx="1894">
                  <c:v>106</c:v>
                </c:pt>
                <c:pt idx="1895">
                  <c:v>106</c:v>
                </c:pt>
                <c:pt idx="1896">
                  <c:v>106</c:v>
                </c:pt>
                <c:pt idx="1897">
                  <c:v>106</c:v>
                </c:pt>
                <c:pt idx="1898">
                  <c:v>106</c:v>
                </c:pt>
                <c:pt idx="1899">
                  <c:v>106</c:v>
                </c:pt>
                <c:pt idx="1900">
                  <c:v>106</c:v>
                </c:pt>
                <c:pt idx="1901">
                  <c:v>106</c:v>
                </c:pt>
                <c:pt idx="1902">
                  <c:v>106</c:v>
                </c:pt>
                <c:pt idx="1903">
                  <c:v>106</c:v>
                </c:pt>
                <c:pt idx="1904">
                  <c:v>106</c:v>
                </c:pt>
                <c:pt idx="1905">
                  <c:v>106</c:v>
                </c:pt>
                <c:pt idx="1906">
                  <c:v>106</c:v>
                </c:pt>
                <c:pt idx="1907">
                  <c:v>106</c:v>
                </c:pt>
                <c:pt idx="1908">
                  <c:v>106</c:v>
                </c:pt>
                <c:pt idx="1909">
                  <c:v>106</c:v>
                </c:pt>
                <c:pt idx="1910">
                  <c:v>106</c:v>
                </c:pt>
              </c:numCache>
            </c:numRef>
          </c:val>
        </c:ser>
        <c:ser>
          <c:idx val="1"/>
          <c:order val="1"/>
          <c:tx>
            <c:strRef>
              <c:f>'АД ВЧД опер'!$N$1</c:f>
              <c:strCache>
                <c:ptCount val="1"/>
                <c:pt idx="0">
                  <c:v>ВЧД Sp</c:v>
                </c:pt>
              </c:strCache>
            </c:strRef>
          </c:tx>
          <c:marker>
            <c:symbol val="none"/>
          </c:marker>
          <c:cat>
            <c:numRef>
              <c:f>'АД ВЧД опер'!$L$2:$L$1912</c:f>
              <c:numCache>
                <c:formatCode>h:mm:ss</c:formatCode>
                <c:ptCount val="1911"/>
                <c:pt idx="0">
                  <c:v>0.44225694444444441</c:v>
                </c:pt>
                <c:pt idx="1">
                  <c:v>0.44231481481481644</c:v>
                </c:pt>
                <c:pt idx="2">
                  <c:v>0.44238425925926123</c:v>
                </c:pt>
                <c:pt idx="3">
                  <c:v>0.44245370370370385</c:v>
                </c:pt>
                <c:pt idx="4">
                  <c:v>0.44251157407407432</c:v>
                </c:pt>
                <c:pt idx="5">
                  <c:v>0.44258101851851767</c:v>
                </c:pt>
                <c:pt idx="6">
                  <c:v>0.44265046296296401</c:v>
                </c:pt>
                <c:pt idx="7">
                  <c:v>0.44270833333333326</c:v>
                </c:pt>
                <c:pt idx="8">
                  <c:v>0.44277777777777788</c:v>
                </c:pt>
                <c:pt idx="9">
                  <c:v>0.44284722222222228</c:v>
                </c:pt>
                <c:pt idx="10">
                  <c:v>0.44290509259259259</c:v>
                </c:pt>
                <c:pt idx="11">
                  <c:v>0.44297453703703732</c:v>
                </c:pt>
                <c:pt idx="12">
                  <c:v>0.4430439814814815</c:v>
                </c:pt>
                <c:pt idx="13">
                  <c:v>0.44311342592592595</c:v>
                </c:pt>
                <c:pt idx="14">
                  <c:v>0.44318287037037146</c:v>
                </c:pt>
                <c:pt idx="15">
                  <c:v>0.44325231481481481</c:v>
                </c:pt>
                <c:pt idx="16">
                  <c:v>0.44331018518518611</c:v>
                </c:pt>
                <c:pt idx="17">
                  <c:v>0.44337962962963068</c:v>
                </c:pt>
                <c:pt idx="18">
                  <c:v>0.44344907407407402</c:v>
                </c:pt>
                <c:pt idx="19">
                  <c:v>0.44351851851851826</c:v>
                </c:pt>
                <c:pt idx="20">
                  <c:v>0.44358796296296454</c:v>
                </c:pt>
                <c:pt idx="21">
                  <c:v>0.44365740740740739</c:v>
                </c:pt>
                <c:pt idx="22">
                  <c:v>0.44371527777777781</c:v>
                </c:pt>
                <c:pt idx="23">
                  <c:v>0.44378472222222232</c:v>
                </c:pt>
                <c:pt idx="24">
                  <c:v>0.44385416666666688</c:v>
                </c:pt>
                <c:pt idx="25">
                  <c:v>0.44392361111111112</c:v>
                </c:pt>
                <c:pt idx="26">
                  <c:v>0.44399305555555529</c:v>
                </c:pt>
                <c:pt idx="27">
                  <c:v>0.44406250000000008</c:v>
                </c:pt>
                <c:pt idx="28">
                  <c:v>0.44412037037037128</c:v>
                </c:pt>
                <c:pt idx="29">
                  <c:v>0.44418981481481584</c:v>
                </c:pt>
                <c:pt idx="30">
                  <c:v>0.44490740740740736</c:v>
                </c:pt>
                <c:pt idx="31">
                  <c:v>0.44496527777777867</c:v>
                </c:pt>
                <c:pt idx="32">
                  <c:v>0.44503472222222235</c:v>
                </c:pt>
                <c:pt idx="33">
                  <c:v>0.4451041666666668</c:v>
                </c:pt>
                <c:pt idx="34">
                  <c:v>0.44517361111111109</c:v>
                </c:pt>
                <c:pt idx="35">
                  <c:v>0.44524305555555455</c:v>
                </c:pt>
                <c:pt idx="36">
                  <c:v>0.44531250000000089</c:v>
                </c:pt>
                <c:pt idx="37">
                  <c:v>0.44537037037037164</c:v>
                </c:pt>
                <c:pt idx="38">
                  <c:v>0.44543981481481482</c:v>
                </c:pt>
                <c:pt idx="39">
                  <c:v>0.44550925925925938</c:v>
                </c:pt>
                <c:pt idx="40">
                  <c:v>0.44557870370370473</c:v>
                </c:pt>
                <c:pt idx="41">
                  <c:v>0.44564814814814813</c:v>
                </c:pt>
                <c:pt idx="42">
                  <c:v>0.44570601851851749</c:v>
                </c:pt>
                <c:pt idx="43">
                  <c:v>0.44577546296296383</c:v>
                </c:pt>
                <c:pt idx="44">
                  <c:v>0.4458449074074084</c:v>
                </c:pt>
                <c:pt idx="45">
                  <c:v>0.44591435185185296</c:v>
                </c:pt>
                <c:pt idx="46">
                  <c:v>0.44598379629629631</c:v>
                </c:pt>
                <c:pt idx="47">
                  <c:v>0.44605324074074071</c:v>
                </c:pt>
                <c:pt idx="48">
                  <c:v>0.44611111111111079</c:v>
                </c:pt>
                <c:pt idx="49">
                  <c:v>0.44618055555555558</c:v>
                </c:pt>
                <c:pt idx="50">
                  <c:v>0.44625000000000004</c:v>
                </c:pt>
                <c:pt idx="51">
                  <c:v>0.44631944444444482</c:v>
                </c:pt>
                <c:pt idx="52">
                  <c:v>0.44638888888889067</c:v>
                </c:pt>
                <c:pt idx="53">
                  <c:v>0.44645833333333335</c:v>
                </c:pt>
                <c:pt idx="54">
                  <c:v>0.44651620370370382</c:v>
                </c:pt>
                <c:pt idx="55">
                  <c:v>0.44658564814814811</c:v>
                </c:pt>
                <c:pt idx="56">
                  <c:v>0.44665509259259223</c:v>
                </c:pt>
                <c:pt idx="57">
                  <c:v>0.44672453703703702</c:v>
                </c:pt>
                <c:pt idx="58">
                  <c:v>0.44678240740740738</c:v>
                </c:pt>
                <c:pt idx="59">
                  <c:v>0.44685185185185272</c:v>
                </c:pt>
                <c:pt idx="60">
                  <c:v>0.44692129629629634</c:v>
                </c:pt>
                <c:pt idx="61">
                  <c:v>0.4469907407407408</c:v>
                </c:pt>
                <c:pt idx="62">
                  <c:v>0.44706018518518531</c:v>
                </c:pt>
                <c:pt idx="63">
                  <c:v>0.44711805555555556</c:v>
                </c:pt>
                <c:pt idx="64">
                  <c:v>0.44718750000000002</c:v>
                </c:pt>
                <c:pt idx="65">
                  <c:v>0.44725694444444447</c:v>
                </c:pt>
                <c:pt idx="66">
                  <c:v>0.44732638888889048</c:v>
                </c:pt>
                <c:pt idx="67">
                  <c:v>0.44739583333333333</c:v>
                </c:pt>
                <c:pt idx="68">
                  <c:v>0.4474537037037038</c:v>
                </c:pt>
                <c:pt idx="69">
                  <c:v>0.44752314814814814</c:v>
                </c:pt>
                <c:pt idx="70">
                  <c:v>0.4475925925925926</c:v>
                </c:pt>
                <c:pt idx="71">
                  <c:v>0.44766203703703705</c:v>
                </c:pt>
                <c:pt idx="72">
                  <c:v>0.44773148148148129</c:v>
                </c:pt>
                <c:pt idx="73">
                  <c:v>0.44778935185185187</c:v>
                </c:pt>
                <c:pt idx="74">
                  <c:v>0.44785879629629632</c:v>
                </c:pt>
                <c:pt idx="75">
                  <c:v>0.44792824074074161</c:v>
                </c:pt>
                <c:pt idx="76">
                  <c:v>0.44814814814814813</c:v>
                </c:pt>
                <c:pt idx="77">
                  <c:v>0.44820601851851755</c:v>
                </c:pt>
                <c:pt idx="78">
                  <c:v>0.44827546296296389</c:v>
                </c:pt>
                <c:pt idx="79">
                  <c:v>0.44834490740740846</c:v>
                </c:pt>
                <c:pt idx="80">
                  <c:v>0.44841435185185291</c:v>
                </c:pt>
                <c:pt idx="81">
                  <c:v>0.44848379629629631</c:v>
                </c:pt>
                <c:pt idx="82">
                  <c:v>0.44855324074074071</c:v>
                </c:pt>
                <c:pt idx="83">
                  <c:v>0.44862268518518605</c:v>
                </c:pt>
                <c:pt idx="84">
                  <c:v>0.44868055555555558</c:v>
                </c:pt>
                <c:pt idx="85">
                  <c:v>0.44874999999999998</c:v>
                </c:pt>
                <c:pt idx="86">
                  <c:v>0.44881944444444488</c:v>
                </c:pt>
                <c:pt idx="87">
                  <c:v>0.44888888888889084</c:v>
                </c:pt>
                <c:pt idx="88">
                  <c:v>0.44895833333333335</c:v>
                </c:pt>
                <c:pt idx="89">
                  <c:v>0.44902777777777902</c:v>
                </c:pt>
                <c:pt idx="90">
                  <c:v>0.44909722222222226</c:v>
                </c:pt>
                <c:pt idx="91">
                  <c:v>0.44916666666666688</c:v>
                </c:pt>
                <c:pt idx="92">
                  <c:v>0.44922453703703707</c:v>
                </c:pt>
                <c:pt idx="93">
                  <c:v>0.44929398148148153</c:v>
                </c:pt>
                <c:pt idx="94">
                  <c:v>0.44936342592592587</c:v>
                </c:pt>
                <c:pt idx="95">
                  <c:v>0.44943287037037088</c:v>
                </c:pt>
                <c:pt idx="96">
                  <c:v>0.44950231481481584</c:v>
                </c:pt>
                <c:pt idx="97">
                  <c:v>0.44957175925926041</c:v>
                </c:pt>
                <c:pt idx="98">
                  <c:v>0.4496412037037037</c:v>
                </c:pt>
                <c:pt idx="99">
                  <c:v>0.44971064814814815</c:v>
                </c:pt>
                <c:pt idx="100">
                  <c:v>0.44978009259259261</c:v>
                </c:pt>
                <c:pt idx="101">
                  <c:v>0.44983796296296408</c:v>
                </c:pt>
                <c:pt idx="102">
                  <c:v>0.44990740740740742</c:v>
                </c:pt>
                <c:pt idx="103">
                  <c:v>0.44997685185185343</c:v>
                </c:pt>
                <c:pt idx="104">
                  <c:v>0.45004629629629633</c:v>
                </c:pt>
                <c:pt idx="105">
                  <c:v>0.45011574074074084</c:v>
                </c:pt>
                <c:pt idx="106">
                  <c:v>0.4501851851851853</c:v>
                </c:pt>
                <c:pt idx="107">
                  <c:v>0.45025462962962981</c:v>
                </c:pt>
                <c:pt idx="108">
                  <c:v>0.45032407407407565</c:v>
                </c:pt>
                <c:pt idx="109">
                  <c:v>0.45039351851851767</c:v>
                </c:pt>
                <c:pt idx="110">
                  <c:v>0.45045138888888886</c:v>
                </c:pt>
                <c:pt idx="111">
                  <c:v>0.45052083333333331</c:v>
                </c:pt>
                <c:pt idx="112">
                  <c:v>0.45059027777777788</c:v>
                </c:pt>
                <c:pt idx="113">
                  <c:v>0.45065972222222228</c:v>
                </c:pt>
                <c:pt idx="114">
                  <c:v>0.45072916666666668</c:v>
                </c:pt>
                <c:pt idx="115">
                  <c:v>0.45079861111111103</c:v>
                </c:pt>
                <c:pt idx="116">
                  <c:v>0.45086805555555581</c:v>
                </c:pt>
                <c:pt idx="117">
                  <c:v>0.45092592592592695</c:v>
                </c:pt>
                <c:pt idx="118">
                  <c:v>0.45099537037037035</c:v>
                </c:pt>
                <c:pt idx="119">
                  <c:v>0.45106481481481603</c:v>
                </c:pt>
                <c:pt idx="120">
                  <c:v>0.45113425925925932</c:v>
                </c:pt>
                <c:pt idx="121">
                  <c:v>0.45120370370370372</c:v>
                </c:pt>
                <c:pt idx="122">
                  <c:v>0.45126157407407402</c:v>
                </c:pt>
                <c:pt idx="123">
                  <c:v>0.45133101851851726</c:v>
                </c:pt>
                <c:pt idx="124">
                  <c:v>0.45140046296296454</c:v>
                </c:pt>
                <c:pt idx="125">
                  <c:v>0.45146990740740828</c:v>
                </c:pt>
                <c:pt idx="126">
                  <c:v>0.45153935185185184</c:v>
                </c:pt>
                <c:pt idx="127">
                  <c:v>0.4516087962962963</c:v>
                </c:pt>
                <c:pt idx="128">
                  <c:v>0.45167824074074081</c:v>
                </c:pt>
                <c:pt idx="129">
                  <c:v>0.45174768518518515</c:v>
                </c:pt>
                <c:pt idx="130">
                  <c:v>0.45180555555555557</c:v>
                </c:pt>
                <c:pt idx="131">
                  <c:v>0.45187500000000008</c:v>
                </c:pt>
                <c:pt idx="132">
                  <c:v>0.45194444444444448</c:v>
                </c:pt>
                <c:pt idx="133">
                  <c:v>0.45201388888888888</c:v>
                </c:pt>
                <c:pt idx="134">
                  <c:v>0.45208333333333334</c:v>
                </c:pt>
                <c:pt idx="135">
                  <c:v>0.45215277777777896</c:v>
                </c:pt>
                <c:pt idx="136">
                  <c:v>0.4522106481481481</c:v>
                </c:pt>
                <c:pt idx="137">
                  <c:v>0.45228009259259255</c:v>
                </c:pt>
                <c:pt idx="138">
                  <c:v>0.45234953703703701</c:v>
                </c:pt>
                <c:pt idx="139">
                  <c:v>0.45241898148148257</c:v>
                </c:pt>
                <c:pt idx="140">
                  <c:v>0.45248842592592725</c:v>
                </c:pt>
                <c:pt idx="141">
                  <c:v>0.45255787037037037</c:v>
                </c:pt>
                <c:pt idx="142">
                  <c:v>0.45262731481481538</c:v>
                </c:pt>
                <c:pt idx="143">
                  <c:v>0.4526851851851853</c:v>
                </c:pt>
                <c:pt idx="144">
                  <c:v>0.45275462962962981</c:v>
                </c:pt>
                <c:pt idx="145">
                  <c:v>0.45282407407407566</c:v>
                </c:pt>
                <c:pt idx="146">
                  <c:v>0.45289351851851761</c:v>
                </c:pt>
                <c:pt idx="147">
                  <c:v>0.45296296296296495</c:v>
                </c:pt>
                <c:pt idx="148">
                  <c:v>0.45303240740740741</c:v>
                </c:pt>
                <c:pt idx="149">
                  <c:v>0.45310185185185187</c:v>
                </c:pt>
                <c:pt idx="150">
                  <c:v>0.45315972222222217</c:v>
                </c:pt>
                <c:pt idx="151">
                  <c:v>0.45322916666666668</c:v>
                </c:pt>
                <c:pt idx="152">
                  <c:v>0.45329861111111103</c:v>
                </c:pt>
                <c:pt idx="153">
                  <c:v>0.45336805555555582</c:v>
                </c:pt>
                <c:pt idx="154">
                  <c:v>0.45343750000000005</c:v>
                </c:pt>
                <c:pt idx="155">
                  <c:v>0.45350694444444545</c:v>
                </c:pt>
                <c:pt idx="156">
                  <c:v>0.45356481481481603</c:v>
                </c:pt>
                <c:pt idx="157">
                  <c:v>0.45363425925925932</c:v>
                </c:pt>
                <c:pt idx="158">
                  <c:v>0.45370370370370372</c:v>
                </c:pt>
                <c:pt idx="159">
                  <c:v>0.45377314814814779</c:v>
                </c:pt>
                <c:pt idx="160">
                  <c:v>0.45384259259259258</c:v>
                </c:pt>
                <c:pt idx="161">
                  <c:v>0.45391203703703731</c:v>
                </c:pt>
                <c:pt idx="162">
                  <c:v>0.45398148148148182</c:v>
                </c:pt>
                <c:pt idx="163">
                  <c:v>0.4540393518518519</c:v>
                </c:pt>
                <c:pt idx="164">
                  <c:v>0.4541087962962963</c:v>
                </c:pt>
                <c:pt idx="165">
                  <c:v>0.45417824074074081</c:v>
                </c:pt>
                <c:pt idx="166">
                  <c:v>0.45424768518518516</c:v>
                </c:pt>
                <c:pt idx="167">
                  <c:v>0.4543171296296305</c:v>
                </c:pt>
                <c:pt idx="168">
                  <c:v>0.45438657407407607</c:v>
                </c:pt>
                <c:pt idx="169">
                  <c:v>0.45445601851851825</c:v>
                </c:pt>
                <c:pt idx="170">
                  <c:v>0.45452546296296437</c:v>
                </c:pt>
                <c:pt idx="171">
                  <c:v>0.45459490740740738</c:v>
                </c:pt>
                <c:pt idx="172">
                  <c:v>0.45466435185185272</c:v>
                </c:pt>
                <c:pt idx="173">
                  <c:v>0.45472222222222231</c:v>
                </c:pt>
                <c:pt idx="174">
                  <c:v>0.45479166666666665</c:v>
                </c:pt>
                <c:pt idx="175">
                  <c:v>0.4548611111111111</c:v>
                </c:pt>
                <c:pt idx="176">
                  <c:v>0.45493055555555556</c:v>
                </c:pt>
                <c:pt idx="177">
                  <c:v>0.45500000000000002</c:v>
                </c:pt>
                <c:pt idx="178">
                  <c:v>0.45506944444444447</c:v>
                </c:pt>
                <c:pt idx="179">
                  <c:v>0.45513888888888898</c:v>
                </c:pt>
                <c:pt idx="180">
                  <c:v>0.45519675925926023</c:v>
                </c:pt>
                <c:pt idx="181">
                  <c:v>0.4552662037037038</c:v>
                </c:pt>
                <c:pt idx="182">
                  <c:v>0.45533564814814814</c:v>
                </c:pt>
                <c:pt idx="183">
                  <c:v>0.4554050925925926</c:v>
                </c:pt>
                <c:pt idx="184">
                  <c:v>0.45547453703703794</c:v>
                </c:pt>
                <c:pt idx="185">
                  <c:v>0.45554398148148145</c:v>
                </c:pt>
                <c:pt idx="186">
                  <c:v>0.45561342592592591</c:v>
                </c:pt>
                <c:pt idx="187">
                  <c:v>0.45567129629629627</c:v>
                </c:pt>
                <c:pt idx="188">
                  <c:v>0.45574074074074072</c:v>
                </c:pt>
                <c:pt idx="189">
                  <c:v>0.45587962962963086</c:v>
                </c:pt>
                <c:pt idx="190">
                  <c:v>0.45594907407407431</c:v>
                </c:pt>
                <c:pt idx="191">
                  <c:v>0.45601851851851855</c:v>
                </c:pt>
                <c:pt idx="192">
                  <c:v>0.45608796296296478</c:v>
                </c:pt>
                <c:pt idx="193">
                  <c:v>0.45615740740740746</c:v>
                </c:pt>
                <c:pt idx="194">
                  <c:v>0.45621527777777782</c:v>
                </c:pt>
                <c:pt idx="195">
                  <c:v>0.45628472222222238</c:v>
                </c:pt>
                <c:pt idx="196">
                  <c:v>0.45635416666666767</c:v>
                </c:pt>
                <c:pt idx="197">
                  <c:v>0.45642361111111118</c:v>
                </c:pt>
                <c:pt idx="198">
                  <c:v>0.45649305555555553</c:v>
                </c:pt>
                <c:pt idx="199">
                  <c:v>0.45656250000000032</c:v>
                </c:pt>
                <c:pt idx="200">
                  <c:v>0.45663194444444444</c:v>
                </c:pt>
                <c:pt idx="201">
                  <c:v>0.45670138888888889</c:v>
                </c:pt>
                <c:pt idx="202">
                  <c:v>0.45680555555555552</c:v>
                </c:pt>
                <c:pt idx="203">
                  <c:v>0.45687500000000031</c:v>
                </c:pt>
                <c:pt idx="204">
                  <c:v>0.45694444444444482</c:v>
                </c:pt>
                <c:pt idx="205">
                  <c:v>0.45701388888888977</c:v>
                </c:pt>
                <c:pt idx="206">
                  <c:v>0.45707175925926041</c:v>
                </c:pt>
                <c:pt idx="207">
                  <c:v>0.4571412037037037</c:v>
                </c:pt>
                <c:pt idx="208">
                  <c:v>0.45721064814814816</c:v>
                </c:pt>
                <c:pt idx="209">
                  <c:v>0.45728009259259261</c:v>
                </c:pt>
                <c:pt idx="210">
                  <c:v>0.45734953703703707</c:v>
                </c:pt>
                <c:pt idx="211">
                  <c:v>0.45741898148148258</c:v>
                </c:pt>
                <c:pt idx="212">
                  <c:v>0.45748842592592726</c:v>
                </c:pt>
                <c:pt idx="213">
                  <c:v>0.45754629629629634</c:v>
                </c:pt>
                <c:pt idx="214">
                  <c:v>0.4576157407407408</c:v>
                </c:pt>
                <c:pt idx="215">
                  <c:v>0.45768518518518531</c:v>
                </c:pt>
                <c:pt idx="216">
                  <c:v>0.45775462962962982</c:v>
                </c:pt>
                <c:pt idx="217">
                  <c:v>0.45782407407407566</c:v>
                </c:pt>
                <c:pt idx="218">
                  <c:v>0.45789351851851823</c:v>
                </c:pt>
                <c:pt idx="219">
                  <c:v>0.45796296296296496</c:v>
                </c:pt>
                <c:pt idx="220">
                  <c:v>0.45802083333333332</c:v>
                </c:pt>
                <c:pt idx="221">
                  <c:v>0.45809027777777866</c:v>
                </c:pt>
                <c:pt idx="222">
                  <c:v>0.45815972222222234</c:v>
                </c:pt>
                <c:pt idx="223">
                  <c:v>0.4582291666666668</c:v>
                </c:pt>
                <c:pt idx="224">
                  <c:v>0.45829861111111114</c:v>
                </c:pt>
                <c:pt idx="225">
                  <c:v>0.45836805555555582</c:v>
                </c:pt>
                <c:pt idx="226">
                  <c:v>0.4584375</c:v>
                </c:pt>
                <c:pt idx="227">
                  <c:v>0.45850694444444545</c:v>
                </c:pt>
                <c:pt idx="228">
                  <c:v>0.45856481481481626</c:v>
                </c:pt>
                <c:pt idx="229">
                  <c:v>0.45863425925925932</c:v>
                </c:pt>
                <c:pt idx="230">
                  <c:v>0.45870370370370367</c:v>
                </c:pt>
                <c:pt idx="231">
                  <c:v>0.45877314814814779</c:v>
                </c:pt>
                <c:pt idx="232">
                  <c:v>0.45884259259259258</c:v>
                </c:pt>
                <c:pt idx="233">
                  <c:v>0.45891203703703731</c:v>
                </c:pt>
                <c:pt idx="234">
                  <c:v>0.45898148148148182</c:v>
                </c:pt>
                <c:pt idx="235">
                  <c:v>0.45905092592592678</c:v>
                </c:pt>
                <c:pt idx="236">
                  <c:v>0.45912037037037134</c:v>
                </c:pt>
                <c:pt idx="237">
                  <c:v>0.45917824074074082</c:v>
                </c:pt>
                <c:pt idx="238">
                  <c:v>0.45924768518518522</c:v>
                </c:pt>
                <c:pt idx="239">
                  <c:v>0.45931712962963062</c:v>
                </c:pt>
                <c:pt idx="240">
                  <c:v>0.45938657407407607</c:v>
                </c:pt>
                <c:pt idx="241">
                  <c:v>0.45945601851851853</c:v>
                </c:pt>
                <c:pt idx="242">
                  <c:v>0.45952546296296454</c:v>
                </c:pt>
                <c:pt idx="243">
                  <c:v>0.45959490740740788</c:v>
                </c:pt>
                <c:pt idx="244">
                  <c:v>0.45966435185185289</c:v>
                </c:pt>
                <c:pt idx="245">
                  <c:v>0.45972222222222231</c:v>
                </c:pt>
                <c:pt idx="246">
                  <c:v>0.45979166666666665</c:v>
                </c:pt>
                <c:pt idx="247">
                  <c:v>0.45986111111111111</c:v>
                </c:pt>
                <c:pt idx="248">
                  <c:v>0.45993055555555556</c:v>
                </c:pt>
                <c:pt idx="249">
                  <c:v>0.46</c:v>
                </c:pt>
                <c:pt idx="250">
                  <c:v>0.46006944444444442</c:v>
                </c:pt>
                <c:pt idx="251">
                  <c:v>0.46013888888888888</c:v>
                </c:pt>
                <c:pt idx="252">
                  <c:v>0.46020833333333333</c:v>
                </c:pt>
                <c:pt idx="253">
                  <c:v>0.4602662037037038</c:v>
                </c:pt>
                <c:pt idx="254">
                  <c:v>0.46033564814814815</c:v>
                </c:pt>
                <c:pt idx="255">
                  <c:v>0.4604050925925926</c:v>
                </c:pt>
                <c:pt idx="256">
                  <c:v>0.46047453703703795</c:v>
                </c:pt>
                <c:pt idx="257">
                  <c:v>0.46054398148148151</c:v>
                </c:pt>
                <c:pt idx="258">
                  <c:v>0.46061342592592597</c:v>
                </c:pt>
                <c:pt idx="259">
                  <c:v>0.46068287037037176</c:v>
                </c:pt>
                <c:pt idx="260">
                  <c:v>0.46075231481481482</c:v>
                </c:pt>
                <c:pt idx="261">
                  <c:v>0.46081018518518635</c:v>
                </c:pt>
                <c:pt idx="262">
                  <c:v>0.46087962962963097</c:v>
                </c:pt>
                <c:pt idx="263">
                  <c:v>0.46094907407407432</c:v>
                </c:pt>
                <c:pt idx="264">
                  <c:v>0.46101851851851849</c:v>
                </c:pt>
                <c:pt idx="265">
                  <c:v>0.46108796296296489</c:v>
                </c:pt>
                <c:pt idx="266">
                  <c:v>0.4611574074074074</c:v>
                </c:pt>
                <c:pt idx="267">
                  <c:v>0.46121527777777782</c:v>
                </c:pt>
                <c:pt idx="268">
                  <c:v>0.46128472222222311</c:v>
                </c:pt>
                <c:pt idx="269">
                  <c:v>0.46135416666666768</c:v>
                </c:pt>
                <c:pt idx="270">
                  <c:v>0.4614236111111113</c:v>
                </c:pt>
                <c:pt idx="271">
                  <c:v>0.46149305555555559</c:v>
                </c:pt>
                <c:pt idx="272">
                  <c:v>0.46155092592592684</c:v>
                </c:pt>
                <c:pt idx="273">
                  <c:v>0.4616203703703714</c:v>
                </c:pt>
                <c:pt idx="274">
                  <c:v>0.46168981481481591</c:v>
                </c:pt>
                <c:pt idx="275">
                  <c:v>0.46174768518518516</c:v>
                </c:pt>
                <c:pt idx="276">
                  <c:v>0.46181712962963062</c:v>
                </c:pt>
                <c:pt idx="277">
                  <c:v>0.46188657407407602</c:v>
                </c:pt>
                <c:pt idx="278">
                  <c:v>0.46194444444444482</c:v>
                </c:pt>
                <c:pt idx="279">
                  <c:v>0.46201388888888978</c:v>
                </c:pt>
                <c:pt idx="280">
                  <c:v>0.46208333333333335</c:v>
                </c:pt>
                <c:pt idx="281">
                  <c:v>0.46215277777777891</c:v>
                </c:pt>
                <c:pt idx="282">
                  <c:v>0.46221064814814811</c:v>
                </c:pt>
                <c:pt idx="283">
                  <c:v>0.46228009259259256</c:v>
                </c:pt>
                <c:pt idx="284">
                  <c:v>0.46234953703703702</c:v>
                </c:pt>
                <c:pt idx="285">
                  <c:v>0.46241898148148286</c:v>
                </c:pt>
                <c:pt idx="286">
                  <c:v>0.46247685185185361</c:v>
                </c:pt>
                <c:pt idx="287">
                  <c:v>0.46254629629629634</c:v>
                </c:pt>
                <c:pt idx="288">
                  <c:v>0.4626157407407408</c:v>
                </c:pt>
                <c:pt idx="289">
                  <c:v>0.46268518518518531</c:v>
                </c:pt>
                <c:pt idx="290">
                  <c:v>0.46274305555555523</c:v>
                </c:pt>
                <c:pt idx="291">
                  <c:v>0.46281250000000113</c:v>
                </c:pt>
                <c:pt idx="292">
                  <c:v>0.46288194444444586</c:v>
                </c:pt>
                <c:pt idx="293">
                  <c:v>0.46302083333333338</c:v>
                </c:pt>
                <c:pt idx="294">
                  <c:v>0.46309027777777872</c:v>
                </c:pt>
                <c:pt idx="295">
                  <c:v>0.46315972222222218</c:v>
                </c:pt>
                <c:pt idx="296">
                  <c:v>0.4632175925925926</c:v>
                </c:pt>
                <c:pt idx="297">
                  <c:v>0.46328703703703705</c:v>
                </c:pt>
                <c:pt idx="298">
                  <c:v>0.46335648148148245</c:v>
                </c:pt>
                <c:pt idx="299">
                  <c:v>0.46342592592592702</c:v>
                </c:pt>
                <c:pt idx="300">
                  <c:v>0.46348379629629632</c:v>
                </c:pt>
                <c:pt idx="301">
                  <c:v>0.46355324074074072</c:v>
                </c:pt>
                <c:pt idx="302">
                  <c:v>0.46362268518518618</c:v>
                </c:pt>
                <c:pt idx="303">
                  <c:v>0.4636921296296298</c:v>
                </c:pt>
                <c:pt idx="304">
                  <c:v>0.46375000000000005</c:v>
                </c:pt>
                <c:pt idx="305">
                  <c:v>0.46381944444444539</c:v>
                </c:pt>
                <c:pt idx="306">
                  <c:v>0.46388888888889079</c:v>
                </c:pt>
                <c:pt idx="307">
                  <c:v>0.46395833333333331</c:v>
                </c:pt>
                <c:pt idx="308">
                  <c:v>0.46402777777777937</c:v>
                </c:pt>
                <c:pt idx="309">
                  <c:v>0.46408564814814812</c:v>
                </c:pt>
                <c:pt idx="310">
                  <c:v>0.46415509259259224</c:v>
                </c:pt>
                <c:pt idx="311">
                  <c:v>0.46422453703703731</c:v>
                </c:pt>
                <c:pt idx="312">
                  <c:v>0.46429398148148149</c:v>
                </c:pt>
                <c:pt idx="313">
                  <c:v>0.46435185185185296</c:v>
                </c:pt>
                <c:pt idx="314">
                  <c:v>0.4644212962962963</c:v>
                </c:pt>
                <c:pt idx="315">
                  <c:v>0.46449074074074082</c:v>
                </c:pt>
                <c:pt idx="316">
                  <c:v>0.46456018518518538</c:v>
                </c:pt>
                <c:pt idx="317">
                  <c:v>0.46461805555555552</c:v>
                </c:pt>
                <c:pt idx="318">
                  <c:v>0.46468750000000031</c:v>
                </c:pt>
                <c:pt idx="319">
                  <c:v>0.46475694444444482</c:v>
                </c:pt>
                <c:pt idx="320">
                  <c:v>0.46482638888889066</c:v>
                </c:pt>
                <c:pt idx="321">
                  <c:v>0.4648842592592613</c:v>
                </c:pt>
                <c:pt idx="322">
                  <c:v>0.46495370370370381</c:v>
                </c:pt>
                <c:pt idx="323">
                  <c:v>0.46502314814814816</c:v>
                </c:pt>
                <c:pt idx="324">
                  <c:v>0.46509259259259261</c:v>
                </c:pt>
                <c:pt idx="325">
                  <c:v>0.46515046296296436</c:v>
                </c:pt>
                <c:pt idx="326">
                  <c:v>0.46521990740740748</c:v>
                </c:pt>
                <c:pt idx="327">
                  <c:v>0.46528935185185188</c:v>
                </c:pt>
                <c:pt idx="328">
                  <c:v>0.46535879629629734</c:v>
                </c:pt>
                <c:pt idx="329">
                  <c:v>0.46541666666666798</c:v>
                </c:pt>
                <c:pt idx="330">
                  <c:v>0.46548611111111132</c:v>
                </c:pt>
                <c:pt idx="331">
                  <c:v>0.46555555555555556</c:v>
                </c:pt>
                <c:pt idx="332">
                  <c:v>0.46562500000000001</c:v>
                </c:pt>
                <c:pt idx="333">
                  <c:v>0.46569444444444441</c:v>
                </c:pt>
                <c:pt idx="334">
                  <c:v>0.46576388888888887</c:v>
                </c:pt>
                <c:pt idx="335">
                  <c:v>0.46582175925926123</c:v>
                </c:pt>
                <c:pt idx="336">
                  <c:v>0.46589120370370385</c:v>
                </c:pt>
                <c:pt idx="337">
                  <c:v>0.4659606481481483</c:v>
                </c:pt>
                <c:pt idx="338">
                  <c:v>0.46603009259259259</c:v>
                </c:pt>
                <c:pt idx="339">
                  <c:v>0.46609953703703705</c:v>
                </c:pt>
                <c:pt idx="340">
                  <c:v>0.4661689814814825</c:v>
                </c:pt>
                <c:pt idx="341">
                  <c:v>0.46622685185185303</c:v>
                </c:pt>
                <c:pt idx="342">
                  <c:v>0.46629629629629626</c:v>
                </c:pt>
                <c:pt idx="343">
                  <c:v>0.46636574074074161</c:v>
                </c:pt>
                <c:pt idx="344">
                  <c:v>0.46643518518518517</c:v>
                </c:pt>
                <c:pt idx="345">
                  <c:v>0.46650462962963085</c:v>
                </c:pt>
                <c:pt idx="346">
                  <c:v>0.46656250000000032</c:v>
                </c:pt>
                <c:pt idx="347">
                  <c:v>0.46663194444444445</c:v>
                </c:pt>
                <c:pt idx="348">
                  <c:v>0.4667013888888889</c:v>
                </c:pt>
                <c:pt idx="349">
                  <c:v>0.46677083333333336</c:v>
                </c:pt>
                <c:pt idx="350">
                  <c:v>0.46684027777777903</c:v>
                </c:pt>
                <c:pt idx="351">
                  <c:v>0.46689814814814817</c:v>
                </c:pt>
                <c:pt idx="352">
                  <c:v>0.46696759259259268</c:v>
                </c:pt>
                <c:pt idx="353">
                  <c:v>0.46703703703703703</c:v>
                </c:pt>
                <c:pt idx="354">
                  <c:v>0.46710648148148148</c:v>
                </c:pt>
                <c:pt idx="355">
                  <c:v>0.46716435185185284</c:v>
                </c:pt>
                <c:pt idx="356">
                  <c:v>0.46723379629629624</c:v>
                </c:pt>
                <c:pt idx="357">
                  <c:v>0.46730324074074081</c:v>
                </c:pt>
                <c:pt idx="358">
                  <c:v>0.46737268518518676</c:v>
                </c:pt>
                <c:pt idx="359">
                  <c:v>0.46743055555555557</c:v>
                </c:pt>
                <c:pt idx="360">
                  <c:v>0.46750000000000008</c:v>
                </c:pt>
                <c:pt idx="361">
                  <c:v>0.46756944444444448</c:v>
                </c:pt>
                <c:pt idx="362">
                  <c:v>0.46763888888888888</c:v>
                </c:pt>
                <c:pt idx="363">
                  <c:v>0.46769675925926041</c:v>
                </c:pt>
                <c:pt idx="364">
                  <c:v>0.46776620370370381</c:v>
                </c:pt>
                <c:pt idx="365">
                  <c:v>0.4678356481481481</c:v>
                </c:pt>
                <c:pt idx="366">
                  <c:v>0.46790509259259255</c:v>
                </c:pt>
                <c:pt idx="367">
                  <c:v>0.46796296296296497</c:v>
                </c:pt>
                <c:pt idx="368">
                  <c:v>0.46803240740740742</c:v>
                </c:pt>
                <c:pt idx="369">
                  <c:v>0.46810185185185182</c:v>
                </c:pt>
                <c:pt idx="370">
                  <c:v>0.4681597222222223</c:v>
                </c:pt>
                <c:pt idx="371">
                  <c:v>0.46822916666666681</c:v>
                </c:pt>
                <c:pt idx="372">
                  <c:v>0.4682986111111111</c:v>
                </c:pt>
                <c:pt idx="373">
                  <c:v>0.46835648148148251</c:v>
                </c:pt>
                <c:pt idx="374">
                  <c:v>0.46842592592592708</c:v>
                </c:pt>
                <c:pt idx="375">
                  <c:v>0.46849537037037042</c:v>
                </c:pt>
                <c:pt idx="376">
                  <c:v>0.46856481481481638</c:v>
                </c:pt>
                <c:pt idx="377">
                  <c:v>0.46862268518518635</c:v>
                </c:pt>
                <c:pt idx="378">
                  <c:v>0.46869212962962981</c:v>
                </c:pt>
                <c:pt idx="379">
                  <c:v>0.46876157407407432</c:v>
                </c:pt>
                <c:pt idx="380">
                  <c:v>0.46883101851851749</c:v>
                </c:pt>
                <c:pt idx="381">
                  <c:v>0.46888888888889091</c:v>
                </c:pt>
                <c:pt idx="382">
                  <c:v>0.46895833333333337</c:v>
                </c:pt>
                <c:pt idx="383">
                  <c:v>0.46902777777777938</c:v>
                </c:pt>
                <c:pt idx="384">
                  <c:v>0.46908564814814818</c:v>
                </c:pt>
                <c:pt idx="385">
                  <c:v>0.46915509259259264</c:v>
                </c:pt>
                <c:pt idx="386">
                  <c:v>0.46922453703703698</c:v>
                </c:pt>
                <c:pt idx="387">
                  <c:v>0.46929398148148144</c:v>
                </c:pt>
                <c:pt idx="388">
                  <c:v>0.46936342592592684</c:v>
                </c:pt>
                <c:pt idx="389">
                  <c:v>0.46942129629629631</c:v>
                </c:pt>
                <c:pt idx="390">
                  <c:v>0.46949074074074082</c:v>
                </c:pt>
                <c:pt idx="391">
                  <c:v>0.46956018518518605</c:v>
                </c:pt>
                <c:pt idx="392">
                  <c:v>0.46962962962963062</c:v>
                </c:pt>
                <c:pt idx="393">
                  <c:v>0.46968750000000031</c:v>
                </c:pt>
                <c:pt idx="394">
                  <c:v>0.46975694444444482</c:v>
                </c:pt>
                <c:pt idx="395">
                  <c:v>0.46982638888889067</c:v>
                </c:pt>
                <c:pt idx="396">
                  <c:v>0.46989583333333335</c:v>
                </c:pt>
                <c:pt idx="397">
                  <c:v>0.46995370370370382</c:v>
                </c:pt>
                <c:pt idx="398">
                  <c:v>0.47002314814814811</c:v>
                </c:pt>
                <c:pt idx="399">
                  <c:v>0.47009259259259256</c:v>
                </c:pt>
                <c:pt idx="400">
                  <c:v>0.47016203703703702</c:v>
                </c:pt>
                <c:pt idx="401">
                  <c:v>0.47021990740740738</c:v>
                </c:pt>
                <c:pt idx="402">
                  <c:v>0.47028935185185272</c:v>
                </c:pt>
                <c:pt idx="403">
                  <c:v>0.47035879629629734</c:v>
                </c:pt>
                <c:pt idx="404">
                  <c:v>0.47042824074074191</c:v>
                </c:pt>
                <c:pt idx="405">
                  <c:v>0.47048611111111138</c:v>
                </c:pt>
                <c:pt idx="406">
                  <c:v>0.47055555555555556</c:v>
                </c:pt>
                <c:pt idx="407">
                  <c:v>0.47062500000000002</c:v>
                </c:pt>
                <c:pt idx="408">
                  <c:v>0.47068287037037188</c:v>
                </c:pt>
                <c:pt idx="409">
                  <c:v>0.47075231481481566</c:v>
                </c:pt>
                <c:pt idx="410">
                  <c:v>0.47082175925926123</c:v>
                </c:pt>
                <c:pt idx="411">
                  <c:v>0.4708912037037038</c:v>
                </c:pt>
                <c:pt idx="412">
                  <c:v>0.47094907407407438</c:v>
                </c:pt>
                <c:pt idx="413">
                  <c:v>0.4710185185185185</c:v>
                </c:pt>
                <c:pt idx="414">
                  <c:v>0.47108796296296496</c:v>
                </c:pt>
                <c:pt idx="415">
                  <c:v>0.47115740740740741</c:v>
                </c:pt>
                <c:pt idx="416">
                  <c:v>0.47121527777777866</c:v>
                </c:pt>
                <c:pt idx="417">
                  <c:v>0.47128472222222323</c:v>
                </c:pt>
                <c:pt idx="418">
                  <c:v>0.47135416666666785</c:v>
                </c:pt>
                <c:pt idx="419">
                  <c:v>0.47142361111111131</c:v>
                </c:pt>
                <c:pt idx="420">
                  <c:v>0.4714930555555556</c:v>
                </c:pt>
                <c:pt idx="421">
                  <c:v>0.4715509259259269</c:v>
                </c:pt>
                <c:pt idx="422">
                  <c:v>0.47162037037037147</c:v>
                </c:pt>
                <c:pt idx="423">
                  <c:v>0.47168981481481603</c:v>
                </c:pt>
                <c:pt idx="424">
                  <c:v>0.47174768518518517</c:v>
                </c:pt>
                <c:pt idx="425">
                  <c:v>0.47181712962963085</c:v>
                </c:pt>
                <c:pt idx="426">
                  <c:v>0.47188657407407608</c:v>
                </c:pt>
                <c:pt idx="427">
                  <c:v>0.47195601851851854</c:v>
                </c:pt>
                <c:pt idx="428">
                  <c:v>0.4720138888888899</c:v>
                </c:pt>
                <c:pt idx="429">
                  <c:v>0.47208333333333335</c:v>
                </c:pt>
                <c:pt idx="430">
                  <c:v>0.47215277777777903</c:v>
                </c:pt>
                <c:pt idx="431">
                  <c:v>0.47222222222222232</c:v>
                </c:pt>
                <c:pt idx="432">
                  <c:v>0.47228009259259257</c:v>
                </c:pt>
                <c:pt idx="433">
                  <c:v>0.47234953703703708</c:v>
                </c:pt>
                <c:pt idx="434">
                  <c:v>0.47241898148148298</c:v>
                </c:pt>
                <c:pt idx="435">
                  <c:v>0.47248842592592755</c:v>
                </c:pt>
                <c:pt idx="436">
                  <c:v>0.47255787037037128</c:v>
                </c:pt>
                <c:pt idx="437">
                  <c:v>0.47261574074074081</c:v>
                </c:pt>
                <c:pt idx="438">
                  <c:v>0.47268518518518532</c:v>
                </c:pt>
                <c:pt idx="439">
                  <c:v>0.47275462962963055</c:v>
                </c:pt>
                <c:pt idx="440">
                  <c:v>0.47282407407407601</c:v>
                </c:pt>
                <c:pt idx="441">
                  <c:v>0.47289351851851824</c:v>
                </c:pt>
                <c:pt idx="442">
                  <c:v>0.47295138888888932</c:v>
                </c:pt>
                <c:pt idx="443">
                  <c:v>0.47302083333333417</c:v>
                </c:pt>
                <c:pt idx="444">
                  <c:v>0.47309027777777873</c:v>
                </c:pt>
                <c:pt idx="445">
                  <c:v>0.4731597222222223</c:v>
                </c:pt>
                <c:pt idx="446">
                  <c:v>0.47322916666666681</c:v>
                </c:pt>
                <c:pt idx="447">
                  <c:v>0.47328703703703701</c:v>
                </c:pt>
                <c:pt idx="448">
                  <c:v>0.47335648148148257</c:v>
                </c:pt>
                <c:pt idx="449">
                  <c:v>0.47342592592592725</c:v>
                </c:pt>
                <c:pt idx="450">
                  <c:v>0.47348379629629722</c:v>
                </c:pt>
                <c:pt idx="451">
                  <c:v>0.47355324074074084</c:v>
                </c:pt>
                <c:pt idx="452">
                  <c:v>0.47362268518518635</c:v>
                </c:pt>
                <c:pt idx="453">
                  <c:v>0.47368055555555588</c:v>
                </c:pt>
                <c:pt idx="454">
                  <c:v>0.47375</c:v>
                </c:pt>
                <c:pt idx="455">
                  <c:v>0.47381944444444551</c:v>
                </c:pt>
                <c:pt idx="456">
                  <c:v>0.47388888888889086</c:v>
                </c:pt>
                <c:pt idx="457">
                  <c:v>0.47394675925926105</c:v>
                </c:pt>
                <c:pt idx="458">
                  <c:v>0.47401620370370467</c:v>
                </c:pt>
                <c:pt idx="459">
                  <c:v>0.4740856481481483</c:v>
                </c:pt>
                <c:pt idx="460">
                  <c:v>0.47414351851851755</c:v>
                </c:pt>
                <c:pt idx="461">
                  <c:v>0.47421296296296472</c:v>
                </c:pt>
                <c:pt idx="462">
                  <c:v>0.4742824074074084</c:v>
                </c:pt>
                <c:pt idx="463">
                  <c:v>0.47434027777777937</c:v>
                </c:pt>
                <c:pt idx="464">
                  <c:v>0.47440972222222288</c:v>
                </c:pt>
                <c:pt idx="465">
                  <c:v>0.47447916666666762</c:v>
                </c:pt>
                <c:pt idx="466">
                  <c:v>0.47454861111111107</c:v>
                </c:pt>
                <c:pt idx="467">
                  <c:v>0.47460648148148182</c:v>
                </c:pt>
                <c:pt idx="468">
                  <c:v>0.47467592592592683</c:v>
                </c:pt>
                <c:pt idx="469">
                  <c:v>0.47474537037037035</c:v>
                </c:pt>
                <c:pt idx="470">
                  <c:v>0.47480324074074082</c:v>
                </c:pt>
                <c:pt idx="471">
                  <c:v>0.47487268518518688</c:v>
                </c:pt>
                <c:pt idx="472">
                  <c:v>0.47494212962963062</c:v>
                </c:pt>
                <c:pt idx="473">
                  <c:v>0.47500000000000031</c:v>
                </c:pt>
                <c:pt idx="474">
                  <c:v>0.47506944444444482</c:v>
                </c:pt>
                <c:pt idx="475">
                  <c:v>0.47513888888888972</c:v>
                </c:pt>
                <c:pt idx="476">
                  <c:v>0.47520833333333334</c:v>
                </c:pt>
                <c:pt idx="477">
                  <c:v>0.47526620370370382</c:v>
                </c:pt>
                <c:pt idx="478">
                  <c:v>0.47533564814814816</c:v>
                </c:pt>
                <c:pt idx="479">
                  <c:v>0.47540509259259256</c:v>
                </c:pt>
                <c:pt idx="480">
                  <c:v>0.47546296296296525</c:v>
                </c:pt>
                <c:pt idx="481">
                  <c:v>0.47553240740740782</c:v>
                </c:pt>
                <c:pt idx="482">
                  <c:v>0.47560185185185277</c:v>
                </c:pt>
                <c:pt idx="483">
                  <c:v>0.47567129629629634</c:v>
                </c:pt>
                <c:pt idx="484">
                  <c:v>0.47572916666666681</c:v>
                </c:pt>
                <c:pt idx="485">
                  <c:v>0.47579861111111116</c:v>
                </c:pt>
                <c:pt idx="486">
                  <c:v>0.47586805555555639</c:v>
                </c:pt>
                <c:pt idx="487">
                  <c:v>0.47592592592592725</c:v>
                </c:pt>
                <c:pt idx="488">
                  <c:v>0.47599537037037037</c:v>
                </c:pt>
                <c:pt idx="489">
                  <c:v>0.47606481481481644</c:v>
                </c:pt>
                <c:pt idx="490">
                  <c:v>0.47612268518518636</c:v>
                </c:pt>
                <c:pt idx="491">
                  <c:v>0.47619212962962981</c:v>
                </c:pt>
                <c:pt idx="492">
                  <c:v>0.47626157407407432</c:v>
                </c:pt>
                <c:pt idx="493">
                  <c:v>0.47631944444444557</c:v>
                </c:pt>
                <c:pt idx="494">
                  <c:v>0.47638888888889097</c:v>
                </c:pt>
                <c:pt idx="495">
                  <c:v>0.47645833333333337</c:v>
                </c:pt>
                <c:pt idx="496">
                  <c:v>0.47652777777777944</c:v>
                </c:pt>
                <c:pt idx="497">
                  <c:v>0.4765856481481483</c:v>
                </c:pt>
                <c:pt idx="498">
                  <c:v>0.47665509259259259</c:v>
                </c:pt>
                <c:pt idx="499">
                  <c:v>0.47672453703703732</c:v>
                </c:pt>
                <c:pt idx="500">
                  <c:v>0.4767939814814815</c:v>
                </c:pt>
                <c:pt idx="501">
                  <c:v>0.47685185185185314</c:v>
                </c:pt>
                <c:pt idx="502">
                  <c:v>0.47692129629629632</c:v>
                </c:pt>
                <c:pt idx="503">
                  <c:v>0.47699074074074088</c:v>
                </c:pt>
                <c:pt idx="504">
                  <c:v>0.47706018518518617</c:v>
                </c:pt>
                <c:pt idx="505">
                  <c:v>0.47711805555555581</c:v>
                </c:pt>
                <c:pt idx="506">
                  <c:v>0.47718750000000032</c:v>
                </c:pt>
                <c:pt idx="507">
                  <c:v>0.47725694444444539</c:v>
                </c:pt>
                <c:pt idx="508">
                  <c:v>0.47732638888889078</c:v>
                </c:pt>
                <c:pt idx="509">
                  <c:v>0.4773958333333333</c:v>
                </c:pt>
                <c:pt idx="510">
                  <c:v>0.47745370370370382</c:v>
                </c:pt>
                <c:pt idx="511">
                  <c:v>0.47752314814814811</c:v>
                </c:pt>
                <c:pt idx="512">
                  <c:v>0.47759259259259257</c:v>
                </c:pt>
                <c:pt idx="513">
                  <c:v>0.47765046296296454</c:v>
                </c:pt>
                <c:pt idx="514">
                  <c:v>0.47771990740740788</c:v>
                </c:pt>
                <c:pt idx="515">
                  <c:v>0.47778935185185284</c:v>
                </c:pt>
                <c:pt idx="516">
                  <c:v>0.47785879629629741</c:v>
                </c:pt>
                <c:pt idx="517">
                  <c:v>0.47791666666666827</c:v>
                </c:pt>
                <c:pt idx="518">
                  <c:v>0.47798611111111206</c:v>
                </c:pt>
                <c:pt idx="519">
                  <c:v>0.47805555555555551</c:v>
                </c:pt>
                <c:pt idx="520">
                  <c:v>0.47811342592592598</c:v>
                </c:pt>
                <c:pt idx="521">
                  <c:v>0.47818287037037194</c:v>
                </c:pt>
                <c:pt idx="522">
                  <c:v>0.47825231481481573</c:v>
                </c:pt>
                <c:pt idx="523">
                  <c:v>0.47831018518518648</c:v>
                </c:pt>
                <c:pt idx="524">
                  <c:v>0.47837962962963126</c:v>
                </c:pt>
                <c:pt idx="525">
                  <c:v>0.47844907407407494</c:v>
                </c:pt>
                <c:pt idx="526">
                  <c:v>0.47851851851851851</c:v>
                </c:pt>
                <c:pt idx="527">
                  <c:v>0.47857638888889048</c:v>
                </c:pt>
                <c:pt idx="528">
                  <c:v>0.47864583333333333</c:v>
                </c:pt>
                <c:pt idx="529">
                  <c:v>0.47871527777777872</c:v>
                </c:pt>
                <c:pt idx="530">
                  <c:v>0.47877314814814814</c:v>
                </c:pt>
                <c:pt idx="531">
                  <c:v>0.47884259259259282</c:v>
                </c:pt>
                <c:pt idx="532">
                  <c:v>0.47891203703703794</c:v>
                </c:pt>
                <c:pt idx="533">
                  <c:v>0.47898148148148245</c:v>
                </c:pt>
                <c:pt idx="534">
                  <c:v>0.47903935185185187</c:v>
                </c:pt>
                <c:pt idx="535">
                  <c:v>0.47910879629629632</c:v>
                </c:pt>
                <c:pt idx="536">
                  <c:v>0.47917824074074161</c:v>
                </c:pt>
                <c:pt idx="537">
                  <c:v>0.47923611111111114</c:v>
                </c:pt>
                <c:pt idx="538">
                  <c:v>0.47930555555555582</c:v>
                </c:pt>
                <c:pt idx="539">
                  <c:v>0.47937500000000038</c:v>
                </c:pt>
                <c:pt idx="540">
                  <c:v>0.47944444444444539</c:v>
                </c:pt>
                <c:pt idx="541">
                  <c:v>0.47950231481481603</c:v>
                </c:pt>
                <c:pt idx="542">
                  <c:v>0.47957175925926088</c:v>
                </c:pt>
                <c:pt idx="543">
                  <c:v>0.47964120370370367</c:v>
                </c:pt>
                <c:pt idx="544">
                  <c:v>0.47969907407407408</c:v>
                </c:pt>
                <c:pt idx="545">
                  <c:v>0.47976851851851854</c:v>
                </c:pt>
                <c:pt idx="546">
                  <c:v>0.47983796296296466</c:v>
                </c:pt>
                <c:pt idx="547">
                  <c:v>0.47989583333333335</c:v>
                </c:pt>
                <c:pt idx="548">
                  <c:v>0.47996527777777903</c:v>
                </c:pt>
                <c:pt idx="549">
                  <c:v>0.48003472222222232</c:v>
                </c:pt>
                <c:pt idx="550">
                  <c:v>0.48010416666666761</c:v>
                </c:pt>
                <c:pt idx="551">
                  <c:v>0.48016203703703708</c:v>
                </c:pt>
                <c:pt idx="552">
                  <c:v>0.48023148148148143</c:v>
                </c:pt>
                <c:pt idx="553">
                  <c:v>0.48030092592592755</c:v>
                </c:pt>
                <c:pt idx="554">
                  <c:v>0.48037037037037211</c:v>
                </c:pt>
                <c:pt idx="555">
                  <c:v>0.48042824074074203</c:v>
                </c:pt>
                <c:pt idx="556">
                  <c:v>0.48049768518518532</c:v>
                </c:pt>
                <c:pt idx="557">
                  <c:v>0.48056712962963055</c:v>
                </c:pt>
                <c:pt idx="558">
                  <c:v>0.48062500000000002</c:v>
                </c:pt>
                <c:pt idx="559">
                  <c:v>0.48069444444444448</c:v>
                </c:pt>
                <c:pt idx="560">
                  <c:v>0.48076388888888932</c:v>
                </c:pt>
                <c:pt idx="561">
                  <c:v>0.48083333333333328</c:v>
                </c:pt>
                <c:pt idx="562">
                  <c:v>0.48089120370370381</c:v>
                </c:pt>
                <c:pt idx="563">
                  <c:v>0.48096064814814832</c:v>
                </c:pt>
                <c:pt idx="564">
                  <c:v>0.48103009259259261</c:v>
                </c:pt>
                <c:pt idx="565">
                  <c:v>0.48108796296296497</c:v>
                </c:pt>
                <c:pt idx="566">
                  <c:v>0.48115740740740742</c:v>
                </c:pt>
                <c:pt idx="567">
                  <c:v>0.48122685185185343</c:v>
                </c:pt>
                <c:pt idx="568">
                  <c:v>0.4812847222222234</c:v>
                </c:pt>
                <c:pt idx="569">
                  <c:v>0.48135416666666797</c:v>
                </c:pt>
                <c:pt idx="570">
                  <c:v>0.48142361111111132</c:v>
                </c:pt>
                <c:pt idx="571">
                  <c:v>0.4814930555555556</c:v>
                </c:pt>
                <c:pt idx="572">
                  <c:v>0.48155092592592702</c:v>
                </c:pt>
                <c:pt idx="573">
                  <c:v>0.48162037037037164</c:v>
                </c:pt>
                <c:pt idx="574">
                  <c:v>0.48168981481481637</c:v>
                </c:pt>
                <c:pt idx="575">
                  <c:v>0.48174768518518518</c:v>
                </c:pt>
                <c:pt idx="576">
                  <c:v>0.48181712962963097</c:v>
                </c:pt>
                <c:pt idx="577">
                  <c:v>0.48188657407407648</c:v>
                </c:pt>
                <c:pt idx="578">
                  <c:v>0.48194444444444545</c:v>
                </c:pt>
                <c:pt idx="579">
                  <c:v>0.48201388888889002</c:v>
                </c:pt>
                <c:pt idx="580">
                  <c:v>0.48208333333333336</c:v>
                </c:pt>
                <c:pt idx="581">
                  <c:v>0.48214120370370367</c:v>
                </c:pt>
                <c:pt idx="582">
                  <c:v>0.48221064814814812</c:v>
                </c:pt>
                <c:pt idx="583">
                  <c:v>0.48228009259259258</c:v>
                </c:pt>
                <c:pt idx="584">
                  <c:v>0.48234953703703731</c:v>
                </c:pt>
                <c:pt idx="585">
                  <c:v>0.4824074074074084</c:v>
                </c:pt>
                <c:pt idx="586">
                  <c:v>0.48247685185185379</c:v>
                </c:pt>
                <c:pt idx="587">
                  <c:v>0.48254629629629631</c:v>
                </c:pt>
                <c:pt idx="588">
                  <c:v>0.48261574074074082</c:v>
                </c:pt>
                <c:pt idx="589">
                  <c:v>0.48267361111111112</c:v>
                </c:pt>
                <c:pt idx="590">
                  <c:v>0.48274305555555524</c:v>
                </c:pt>
                <c:pt idx="591">
                  <c:v>0.48281250000000142</c:v>
                </c:pt>
                <c:pt idx="592">
                  <c:v>0.48287037037037223</c:v>
                </c:pt>
                <c:pt idx="593">
                  <c:v>0.48293981481481596</c:v>
                </c:pt>
                <c:pt idx="594">
                  <c:v>0.48300925925926053</c:v>
                </c:pt>
                <c:pt idx="595">
                  <c:v>0.4830671296296305</c:v>
                </c:pt>
                <c:pt idx="596">
                  <c:v>0.48313657407407506</c:v>
                </c:pt>
                <c:pt idx="597">
                  <c:v>0.48320601851851824</c:v>
                </c:pt>
                <c:pt idx="598">
                  <c:v>0.48326388888888888</c:v>
                </c:pt>
                <c:pt idx="599">
                  <c:v>0.48333333333333334</c:v>
                </c:pt>
                <c:pt idx="600">
                  <c:v>0.48340277777777979</c:v>
                </c:pt>
                <c:pt idx="601">
                  <c:v>0.48347222222222347</c:v>
                </c:pt>
                <c:pt idx="602">
                  <c:v>0.48353009259259255</c:v>
                </c:pt>
                <c:pt idx="603">
                  <c:v>0.48359953703703701</c:v>
                </c:pt>
                <c:pt idx="604">
                  <c:v>0.48366898148148257</c:v>
                </c:pt>
                <c:pt idx="605">
                  <c:v>0.48372685185185338</c:v>
                </c:pt>
                <c:pt idx="606">
                  <c:v>0.48379629629629628</c:v>
                </c:pt>
                <c:pt idx="607">
                  <c:v>0.48386574074074173</c:v>
                </c:pt>
                <c:pt idx="608">
                  <c:v>0.4839351851851853</c:v>
                </c:pt>
                <c:pt idx="609">
                  <c:v>0.48399305555555555</c:v>
                </c:pt>
                <c:pt idx="610">
                  <c:v>0.48406250000000101</c:v>
                </c:pt>
                <c:pt idx="611">
                  <c:v>0.48413194444444446</c:v>
                </c:pt>
                <c:pt idx="612">
                  <c:v>0.48418981481481638</c:v>
                </c:pt>
                <c:pt idx="613">
                  <c:v>0.48425925925926011</c:v>
                </c:pt>
                <c:pt idx="614">
                  <c:v>0.48432870370370568</c:v>
                </c:pt>
                <c:pt idx="615">
                  <c:v>0.48438657407407659</c:v>
                </c:pt>
                <c:pt idx="616">
                  <c:v>0.48445601851851849</c:v>
                </c:pt>
                <c:pt idx="617">
                  <c:v>0.48452546296296489</c:v>
                </c:pt>
                <c:pt idx="618">
                  <c:v>0.48459490740740851</c:v>
                </c:pt>
                <c:pt idx="619">
                  <c:v>0.48465277777777938</c:v>
                </c:pt>
                <c:pt idx="620">
                  <c:v>0.48472222222222311</c:v>
                </c:pt>
                <c:pt idx="621">
                  <c:v>0.48479166666666668</c:v>
                </c:pt>
                <c:pt idx="622">
                  <c:v>0.48484953703703698</c:v>
                </c:pt>
                <c:pt idx="623">
                  <c:v>0.48491898148148305</c:v>
                </c:pt>
                <c:pt idx="624">
                  <c:v>0.48498842592592772</c:v>
                </c:pt>
                <c:pt idx="625">
                  <c:v>0.48504629629629631</c:v>
                </c:pt>
                <c:pt idx="626">
                  <c:v>0.48511574074074082</c:v>
                </c:pt>
                <c:pt idx="627">
                  <c:v>0.48518518518518605</c:v>
                </c:pt>
                <c:pt idx="628">
                  <c:v>0.48525462962963062</c:v>
                </c:pt>
                <c:pt idx="629">
                  <c:v>0.48531250000000142</c:v>
                </c:pt>
                <c:pt idx="630">
                  <c:v>0.48538194444444605</c:v>
                </c:pt>
                <c:pt idx="631">
                  <c:v>0.48545138888888978</c:v>
                </c:pt>
                <c:pt idx="632">
                  <c:v>0.48550925925926053</c:v>
                </c:pt>
                <c:pt idx="633">
                  <c:v>0.48557870370370526</c:v>
                </c:pt>
                <c:pt idx="634">
                  <c:v>0.48564814814814811</c:v>
                </c:pt>
                <c:pt idx="635">
                  <c:v>0.48570601851851825</c:v>
                </c:pt>
                <c:pt idx="636">
                  <c:v>0.48577546296296437</c:v>
                </c:pt>
                <c:pt idx="637">
                  <c:v>0.48584490740740893</c:v>
                </c:pt>
                <c:pt idx="638">
                  <c:v>0.48591435185185361</c:v>
                </c:pt>
                <c:pt idx="639">
                  <c:v>0.48597222222222353</c:v>
                </c:pt>
                <c:pt idx="640">
                  <c:v>0.48604166666666682</c:v>
                </c:pt>
                <c:pt idx="641">
                  <c:v>0.4861111111111111</c:v>
                </c:pt>
                <c:pt idx="642">
                  <c:v>0.48616898148148263</c:v>
                </c:pt>
                <c:pt idx="643">
                  <c:v>0.48623842592592598</c:v>
                </c:pt>
                <c:pt idx="644">
                  <c:v>0.48630787037037188</c:v>
                </c:pt>
                <c:pt idx="645">
                  <c:v>0.4863657407407419</c:v>
                </c:pt>
                <c:pt idx="646">
                  <c:v>0.4864351851851853</c:v>
                </c:pt>
                <c:pt idx="647">
                  <c:v>0.48650462962963115</c:v>
                </c:pt>
                <c:pt idx="648">
                  <c:v>0.48657407407407566</c:v>
                </c:pt>
                <c:pt idx="649">
                  <c:v>0.48663194444444446</c:v>
                </c:pt>
                <c:pt idx="650">
                  <c:v>0.48670138888888892</c:v>
                </c:pt>
                <c:pt idx="651">
                  <c:v>0.48677083333333332</c:v>
                </c:pt>
                <c:pt idx="652">
                  <c:v>0.48682870370370573</c:v>
                </c:pt>
                <c:pt idx="653">
                  <c:v>0.4868981481481483</c:v>
                </c:pt>
                <c:pt idx="654">
                  <c:v>0.48696759259259281</c:v>
                </c:pt>
                <c:pt idx="655">
                  <c:v>0.48702546296296489</c:v>
                </c:pt>
                <c:pt idx="656">
                  <c:v>0.48709490740740852</c:v>
                </c:pt>
                <c:pt idx="657">
                  <c:v>0.48716435185185314</c:v>
                </c:pt>
                <c:pt idx="658">
                  <c:v>0.48723379629629626</c:v>
                </c:pt>
                <c:pt idx="659">
                  <c:v>0.48729166666666668</c:v>
                </c:pt>
                <c:pt idx="660">
                  <c:v>0.4873611111111113</c:v>
                </c:pt>
                <c:pt idx="661">
                  <c:v>0.48743055555555581</c:v>
                </c:pt>
                <c:pt idx="662">
                  <c:v>0.48748842592592789</c:v>
                </c:pt>
                <c:pt idx="663">
                  <c:v>0.48755787037037152</c:v>
                </c:pt>
                <c:pt idx="664">
                  <c:v>0.48762731481481614</c:v>
                </c:pt>
                <c:pt idx="665">
                  <c:v>0.48768518518518605</c:v>
                </c:pt>
                <c:pt idx="666">
                  <c:v>0.48775462962963062</c:v>
                </c:pt>
                <c:pt idx="667">
                  <c:v>0.48782407407407608</c:v>
                </c:pt>
                <c:pt idx="668">
                  <c:v>0.48788194444444605</c:v>
                </c:pt>
                <c:pt idx="669">
                  <c:v>0.48795138888888989</c:v>
                </c:pt>
                <c:pt idx="670">
                  <c:v>0.48802083333333446</c:v>
                </c:pt>
                <c:pt idx="671">
                  <c:v>0.48809027777777902</c:v>
                </c:pt>
                <c:pt idx="672">
                  <c:v>0.48814814814814816</c:v>
                </c:pt>
                <c:pt idx="673">
                  <c:v>0.48821759259259262</c:v>
                </c:pt>
                <c:pt idx="674">
                  <c:v>0.48828703703703707</c:v>
                </c:pt>
                <c:pt idx="675">
                  <c:v>0.48834490740740893</c:v>
                </c:pt>
                <c:pt idx="676">
                  <c:v>0.48841435185185361</c:v>
                </c:pt>
                <c:pt idx="677">
                  <c:v>0.48848379629629735</c:v>
                </c:pt>
                <c:pt idx="678">
                  <c:v>0.4885532407407408</c:v>
                </c:pt>
                <c:pt idx="679">
                  <c:v>0.48861111111111111</c:v>
                </c:pt>
                <c:pt idx="680">
                  <c:v>0.48868055555555656</c:v>
                </c:pt>
                <c:pt idx="681">
                  <c:v>0.48875000000000002</c:v>
                </c:pt>
                <c:pt idx="682">
                  <c:v>0.48880787037037193</c:v>
                </c:pt>
                <c:pt idx="683">
                  <c:v>0.48887731481481661</c:v>
                </c:pt>
                <c:pt idx="684">
                  <c:v>0.48894675925926129</c:v>
                </c:pt>
                <c:pt idx="685">
                  <c:v>0.48901620370370491</c:v>
                </c:pt>
                <c:pt idx="686">
                  <c:v>0.48907407407407566</c:v>
                </c:pt>
                <c:pt idx="687">
                  <c:v>0.48914351851851823</c:v>
                </c:pt>
                <c:pt idx="688">
                  <c:v>0.48921296296296496</c:v>
                </c:pt>
                <c:pt idx="689">
                  <c:v>0.48927083333333332</c:v>
                </c:pt>
                <c:pt idx="690">
                  <c:v>0.48934027777777955</c:v>
                </c:pt>
                <c:pt idx="691">
                  <c:v>0.48940972222222323</c:v>
                </c:pt>
                <c:pt idx="692">
                  <c:v>0.48946759259259282</c:v>
                </c:pt>
                <c:pt idx="693">
                  <c:v>0.48953703703703705</c:v>
                </c:pt>
                <c:pt idx="694">
                  <c:v>0.4896064814814825</c:v>
                </c:pt>
                <c:pt idx="695">
                  <c:v>0.48966435185185303</c:v>
                </c:pt>
                <c:pt idx="696">
                  <c:v>0.48973379629629626</c:v>
                </c:pt>
                <c:pt idx="697">
                  <c:v>0.48980324074074161</c:v>
                </c:pt>
                <c:pt idx="698">
                  <c:v>0.48987268518518712</c:v>
                </c:pt>
                <c:pt idx="699">
                  <c:v>0.48993055555555581</c:v>
                </c:pt>
                <c:pt idx="700">
                  <c:v>0.49000000000000032</c:v>
                </c:pt>
                <c:pt idx="701">
                  <c:v>0.49006944444444533</c:v>
                </c:pt>
                <c:pt idx="702">
                  <c:v>0.49012731481481603</c:v>
                </c:pt>
                <c:pt idx="703">
                  <c:v>0.49019675925926087</c:v>
                </c:pt>
                <c:pt idx="704">
                  <c:v>0.49026620370370388</c:v>
                </c:pt>
                <c:pt idx="705">
                  <c:v>0.49032407407407602</c:v>
                </c:pt>
                <c:pt idx="706">
                  <c:v>0.49039351851851826</c:v>
                </c:pt>
                <c:pt idx="707">
                  <c:v>0.4904629629629656</c:v>
                </c:pt>
                <c:pt idx="708">
                  <c:v>0.49053240740740828</c:v>
                </c:pt>
                <c:pt idx="709">
                  <c:v>0.49059027777777903</c:v>
                </c:pt>
                <c:pt idx="710">
                  <c:v>0.49065972222222232</c:v>
                </c:pt>
                <c:pt idx="711">
                  <c:v>0.49072916666666688</c:v>
                </c:pt>
                <c:pt idx="712">
                  <c:v>0.49086805555555674</c:v>
                </c:pt>
                <c:pt idx="713">
                  <c:v>0.49093750000000008</c:v>
                </c:pt>
                <c:pt idx="714">
                  <c:v>0.49100694444444604</c:v>
                </c:pt>
                <c:pt idx="715">
                  <c:v>0.49106481481481679</c:v>
                </c:pt>
                <c:pt idx="716">
                  <c:v>0.49113425925926041</c:v>
                </c:pt>
                <c:pt idx="717">
                  <c:v>0.49120370370370381</c:v>
                </c:pt>
                <c:pt idx="718">
                  <c:v>0.4912731481481481</c:v>
                </c:pt>
                <c:pt idx="719">
                  <c:v>0.49133101851851829</c:v>
                </c:pt>
                <c:pt idx="720">
                  <c:v>0.49140046296296497</c:v>
                </c:pt>
                <c:pt idx="721">
                  <c:v>0.49146990740740876</c:v>
                </c:pt>
                <c:pt idx="722">
                  <c:v>0.49152777777777973</c:v>
                </c:pt>
                <c:pt idx="723">
                  <c:v>0.4915972222222223</c:v>
                </c:pt>
                <c:pt idx="724">
                  <c:v>0.49166666666666797</c:v>
                </c:pt>
                <c:pt idx="725">
                  <c:v>0.49172453703703795</c:v>
                </c:pt>
                <c:pt idx="726">
                  <c:v>0.49179398148148151</c:v>
                </c:pt>
                <c:pt idx="727">
                  <c:v>0.49186342592592708</c:v>
                </c:pt>
                <c:pt idx="728">
                  <c:v>0.49193287037037176</c:v>
                </c:pt>
                <c:pt idx="729">
                  <c:v>0.49199074074074173</c:v>
                </c:pt>
                <c:pt idx="730">
                  <c:v>0.49206018518518635</c:v>
                </c:pt>
                <c:pt idx="731">
                  <c:v>0.49212962962963097</c:v>
                </c:pt>
                <c:pt idx="732">
                  <c:v>0.49218750000000089</c:v>
                </c:pt>
                <c:pt idx="733">
                  <c:v>0.49225694444444545</c:v>
                </c:pt>
                <c:pt idx="734">
                  <c:v>0.49232638888889091</c:v>
                </c:pt>
                <c:pt idx="735">
                  <c:v>0.49238425925926194</c:v>
                </c:pt>
                <c:pt idx="736">
                  <c:v>0.49245370370370473</c:v>
                </c:pt>
                <c:pt idx="737">
                  <c:v>0.49252314814814818</c:v>
                </c:pt>
                <c:pt idx="738">
                  <c:v>0.4925925925925928</c:v>
                </c:pt>
                <c:pt idx="739">
                  <c:v>0.49265046296296472</c:v>
                </c:pt>
                <c:pt idx="740">
                  <c:v>0.4927199074074084</c:v>
                </c:pt>
                <c:pt idx="741">
                  <c:v>0.49278935185185296</c:v>
                </c:pt>
                <c:pt idx="742">
                  <c:v>0.49284722222222238</c:v>
                </c:pt>
                <c:pt idx="743">
                  <c:v>0.49291666666666845</c:v>
                </c:pt>
                <c:pt idx="744">
                  <c:v>0.49298611111111212</c:v>
                </c:pt>
                <c:pt idx="745">
                  <c:v>0.49305555555555558</c:v>
                </c:pt>
                <c:pt idx="746">
                  <c:v>0.49311342592592683</c:v>
                </c:pt>
                <c:pt idx="747">
                  <c:v>0.49318287037037239</c:v>
                </c:pt>
                <c:pt idx="748">
                  <c:v>0.49325231481481596</c:v>
                </c:pt>
                <c:pt idx="749">
                  <c:v>0.49331018518518677</c:v>
                </c:pt>
                <c:pt idx="750">
                  <c:v>0.49337962962963139</c:v>
                </c:pt>
                <c:pt idx="751">
                  <c:v>0.49344907407407507</c:v>
                </c:pt>
                <c:pt idx="752">
                  <c:v>0.49350694444444604</c:v>
                </c:pt>
                <c:pt idx="753">
                  <c:v>0.49357638888889044</c:v>
                </c:pt>
                <c:pt idx="754">
                  <c:v>0.49364583333333334</c:v>
                </c:pt>
                <c:pt idx="755">
                  <c:v>0.49371527777777896</c:v>
                </c:pt>
                <c:pt idx="756">
                  <c:v>0.49377314814814816</c:v>
                </c:pt>
                <c:pt idx="757">
                  <c:v>0.4938425925925935</c:v>
                </c:pt>
                <c:pt idx="758">
                  <c:v>0.49391203703703807</c:v>
                </c:pt>
                <c:pt idx="759">
                  <c:v>0.49396990740740893</c:v>
                </c:pt>
                <c:pt idx="760">
                  <c:v>0.49403935185185188</c:v>
                </c:pt>
                <c:pt idx="761">
                  <c:v>0.49410879629629723</c:v>
                </c:pt>
                <c:pt idx="762">
                  <c:v>0.49416666666666798</c:v>
                </c:pt>
                <c:pt idx="763">
                  <c:v>0.4942361111111111</c:v>
                </c:pt>
                <c:pt idx="764">
                  <c:v>0.49430555555555644</c:v>
                </c:pt>
                <c:pt idx="765">
                  <c:v>0.49437500000000101</c:v>
                </c:pt>
                <c:pt idx="766">
                  <c:v>0.49443287037037176</c:v>
                </c:pt>
                <c:pt idx="767">
                  <c:v>0.49450231481481643</c:v>
                </c:pt>
                <c:pt idx="768">
                  <c:v>0.49457175925926106</c:v>
                </c:pt>
                <c:pt idx="769">
                  <c:v>0.49462962962963092</c:v>
                </c:pt>
                <c:pt idx="770">
                  <c:v>0.49469907407407432</c:v>
                </c:pt>
                <c:pt idx="771">
                  <c:v>0.4947685185185185</c:v>
                </c:pt>
                <c:pt idx="772">
                  <c:v>0.49483796296296489</c:v>
                </c:pt>
                <c:pt idx="773">
                  <c:v>0.49489583333333331</c:v>
                </c:pt>
                <c:pt idx="774">
                  <c:v>0.49496527777777938</c:v>
                </c:pt>
                <c:pt idx="775">
                  <c:v>0.49503472222222311</c:v>
                </c:pt>
                <c:pt idx="776">
                  <c:v>0.49509259259259258</c:v>
                </c:pt>
                <c:pt idx="777">
                  <c:v>0.49516203703703732</c:v>
                </c:pt>
                <c:pt idx="778">
                  <c:v>0.49523148148148149</c:v>
                </c:pt>
                <c:pt idx="779">
                  <c:v>0.49530092592592789</c:v>
                </c:pt>
                <c:pt idx="780">
                  <c:v>0.49535879629629753</c:v>
                </c:pt>
                <c:pt idx="781">
                  <c:v>0.49542824074074227</c:v>
                </c:pt>
                <c:pt idx="782">
                  <c:v>0.49549768518518605</c:v>
                </c:pt>
                <c:pt idx="783">
                  <c:v>0.49555555555555558</c:v>
                </c:pt>
                <c:pt idx="784">
                  <c:v>0.49562500000000032</c:v>
                </c:pt>
                <c:pt idx="785">
                  <c:v>0.49569444444444488</c:v>
                </c:pt>
                <c:pt idx="786">
                  <c:v>0.49575231481481591</c:v>
                </c:pt>
                <c:pt idx="787">
                  <c:v>0.49582175925926153</c:v>
                </c:pt>
                <c:pt idx="788">
                  <c:v>0.49589120370370382</c:v>
                </c:pt>
                <c:pt idx="789">
                  <c:v>0.49594907407407524</c:v>
                </c:pt>
                <c:pt idx="790">
                  <c:v>0.49601851851851847</c:v>
                </c:pt>
                <c:pt idx="791">
                  <c:v>0.49608796296296526</c:v>
                </c:pt>
                <c:pt idx="792">
                  <c:v>0.49615740740740738</c:v>
                </c:pt>
                <c:pt idx="793">
                  <c:v>0.49621527777777891</c:v>
                </c:pt>
                <c:pt idx="794">
                  <c:v>0.49628472222222347</c:v>
                </c:pt>
                <c:pt idx="795">
                  <c:v>0.49635416666666826</c:v>
                </c:pt>
                <c:pt idx="796">
                  <c:v>0.49641203703703807</c:v>
                </c:pt>
                <c:pt idx="797">
                  <c:v>0.49648148148148258</c:v>
                </c:pt>
                <c:pt idx="798">
                  <c:v>0.49655092592592726</c:v>
                </c:pt>
                <c:pt idx="799">
                  <c:v>0.49660879629629734</c:v>
                </c:pt>
                <c:pt idx="800">
                  <c:v>0.49667824074074191</c:v>
                </c:pt>
                <c:pt idx="801">
                  <c:v>0.49674768518518531</c:v>
                </c:pt>
                <c:pt idx="802">
                  <c:v>0.49681712962963115</c:v>
                </c:pt>
                <c:pt idx="803">
                  <c:v>0.49687500000000101</c:v>
                </c:pt>
                <c:pt idx="804">
                  <c:v>0.49694444444444552</c:v>
                </c:pt>
                <c:pt idx="805">
                  <c:v>0.49701388888889014</c:v>
                </c:pt>
                <c:pt idx="806">
                  <c:v>0.49707175925926123</c:v>
                </c:pt>
                <c:pt idx="807">
                  <c:v>0.49714120370370385</c:v>
                </c:pt>
                <c:pt idx="808">
                  <c:v>0.4972106481481483</c:v>
                </c:pt>
                <c:pt idx="809">
                  <c:v>0.49728009259259282</c:v>
                </c:pt>
                <c:pt idx="810">
                  <c:v>0.49733796296296501</c:v>
                </c:pt>
                <c:pt idx="811">
                  <c:v>0.49740740740740846</c:v>
                </c:pt>
                <c:pt idx="812">
                  <c:v>0.49747685185185403</c:v>
                </c:pt>
                <c:pt idx="813">
                  <c:v>0.49753472222222322</c:v>
                </c:pt>
                <c:pt idx="814">
                  <c:v>0.49760416666666768</c:v>
                </c:pt>
                <c:pt idx="815">
                  <c:v>0.49767361111111108</c:v>
                </c:pt>
                <c:pt idx="816">
                  <c:v>0.49774305555555554</c:v>
                </c:pt>
                <c:pt idx="817">
                  <c:v>0.4978009259259279</c:v>
                </c:pt>
                <c:pt idx="818">
                  <c:v>0.49787037037037229</c:v>
                </c:pt>
                <c:pt idx="819">
                  <c:v>0.49793981481481603</c:v>
                </c:pt>
                <c:pt idx="820">
                  <c:v>0.49799768518518611</c:v>
                </c:pt>
                <c:pt idx="821">
                  <c:v>0.49806712962963068</c:v>
                </c:pt>
                <c:pt idx="822">
                  <c:v>0.49813657407407513</c:v>
                </c:pt>
                <c:pt idx="823">
                  <c:v>0.49819444444444488</c:v>
                </c:pt>
                <c:pt idx="824">
                  <c:v>0.49826388888888989</c:v>
                </c:pt>
                <c:pt idx="825">
                  <c:v>0.49833333333333335</c:v>
                </c:pt>
                <c:pt idx="826">
                  <c:v>0.49840277777777986</c:v>
                </c:pt>
                <c:pt idx="827">
                  <c:v>0.49846064814814905</c:v>
                </c:pt>
                <c:pt idx="828">
                  <c:v>0.49853009259259262</c:v>
                </c:pt>
                <c:pt idx="829">
                  <c:v>0.49859953703703702</c:v>
                </c:pt>
                <c:pt idx="830">
                  <c:v>0.49865740740740788</c:v>
                </c:pt>
                <c:pt idx="831">
                  <c:v>0.49872685185185389</c:v>
                </c:pt>
                <c:pt idx="832">
                  <c:v>0.49879629629629635</c:v>
                </c:pt>
                <c:pt idx="833">
                  <c:v>0.49886574074074197</c:v>
                </c:pt>
                <c:pt idx="834">
                  <c:v>0.498923611111112</c:v>
                </c:pt>
                <c:pt idx="835">
                  <c:v>0.49899305555555556</c:v>
                </c:pt>
                <c:pt idx="836">
                  <c:v>0.49906250000000113</c:v>
                </c:pt>
                <c:pt idx="837">
                  <c:v>0.49912037037037194</c:v>
                </c:pt>
                <c:pt idx="838">
                  <c:v>0.49918981481481661</c:v>
                </c:pt>
                <c:pt idx="839">
                  <c:v>0.49925925925926035</c:v>
                </c:pt>
                <c:pt idx="840">
                  <c:v>0.49932870370370569</c:v>
                </c:pt>
                <c:pt idx="841">
                  <c:v>0.49938657407407677</c:v>
                </c:pt>
                <c:pt idx="842">
                  <c:v>0.49945601851851856</c:v>
                </c:pt>
                <c:pt idx="843">
                  <c:v>0.49952546296296507</c:v>
                </c:pt>
                <c:pt idx="844">
                  <c:v>0.49958333333333332</c:v>
                </c:pt>
                <c:pt idx="845">
                  <c:v>0.49965277777777956</c:v>
                </c:pt>
                <c:pt idx="846">
                  <c:v>0.49972222222222323</c:v>
                </c:pt>
                <c:pt idx="847">
                  <c:v>0.49978009259259282</c:v>
                </c:pt>
                <c:pt idx="848">
                  <c:v>0.49984953703703738</c:v>
                </c:pt>
                <c:pt idx="849">
                  <c:v>0.4999189814814835</c:v>
                </c:pt>
                <c:pt idx="850">
                  <c:v>0.49997685185185409</c:v>
                </c:pt>
                <c:pt idx="851">
                  <c:v>0.5000462962962966</c:v>
                </c:pt>
                <c:pt idx="852">
                  <c:v>0.50011574074073839</c:v>
                </c:pt>
                <c:pt idx="853">
                  <c:v>0.50018518518518518</c:v>
                </c:pt>
                <c:pt idx="854">
                  <c:v>0.5002430555555557</c:v>
                </c:pt>
                <c:pt idx="855">
                  <c:v>0.50031249999999727</c:v>
                </c:pt>
                <c:pt idx="856">
                  <c:v>0.5003819444444445</c:v>
                </c:pt>
                <c:pt idx="857">
                  <c:v>0.50045138888888896</c:v>
                </c:pt>
                <c:pt idx="858">
                  <c:v>0.50050925925925926</c:v>
                </c:pt>
                <c:pt idx="859">
                  <c:v>0.5005787037037035</c:v>
                </c:pt>
                <c:pt idx="860">
                  <c:v>0.50064814814814862</c:v>
                </c:pt>
                <c:pt idx="861">
                  <c:v>0.50070601851852081</c:v>
                </c:pt>
                <c:pt idx="862">
                  <c:v>0.50077546296296249</c:v>
                </c:pt>
                <c:pt idx="863">
                  <c:v>0.50084490740740761</c:v>
                </c:pt>
                <c:pt idx="864">
                  <c:v>0.5009143518518494</c:v>
                </c:pt>
                <c:pt idx="865">
                  <c:v>0.50104166666666672</c:v>
                </c:pt>
                <c:pt idx="866">
                  <c:v>0.50111111111111117</c:v>
                </c:pt>
                <c:pt idx="867">
                  <c:v>0.50118055555555552</c:v>
                </c:pt>
                <c:pt idx="868">
                  <c:v>0.50123842592592327</c:v>
                </c:pt>
                <c:pt idx="869">
                  <c:v>0.50130787037037061</c:v>
                </c:pt>
                <c:pt idx="870">
                  <c:v>0.50137731481481451</c:v>
                </c:pt>
                <c:pt idx="871">
                  <c:v>0.50143518518518448</c:v>
                </c:pt>
                <c:pt idx="872">
                  <c:v>0.50150462962962949</c:v>
                </c:pt>
                <c:pt idx="873">
                  <c:v>0.50157407407407462</c:v>
                </c:pt>
                <c:pt idx="874">
                  <c:v>0.50164351851852118</c:v>
                </c:pt>
                <c:pt idx="875">
                  <c:v>0.50170138888888893</c:v>
                </c:pt>
                <c:pt idx="876">
                  <c:v>0.50177083333333572</c:v>
                </c:pt>
                <c:pt idx="877">
                  <c:v>0.50184027777777784</c:v>
                </c:pt>
                <c:pt idx="878">
                  <c:v>0.50189814814814815</c:v>
                </c:pt>
                <c:pt idx="879">
                  <c:v>0.5019675925925926</c:v>
                </c:pt>
                <c:pt idx="880">
                  <c:v>0.50203703703703706</c:v>
                </c:pt>
                <c:pt idx="881">
                  <c:v>0.5020949074074077</c:v>
                </c:pt>
                <c:pt idx="882">
                  <c:v>0.50216435185184916</c:v>
                </c:pt>
                <c:pt idx="883">
                  <c:v>0.50223379629629628</c:v>
                </c:pt>
                <c:pt idx="884">
                  <c:v>0.50229166666666669</c:v>
                </c:pt>
                <c:pt idx="885">
                  <c:v>0.50236111111111059</c:v>
                </c:pt>
                <c:pt idx="886">
                  <c:v>0.50243055555555549</c:v>
                </c:pt>
                <c:pt idx="887">
                  <c:v>0.50250000000000006</c:v>
                </c:pt>
                <c:pt idx="888">
                  <c:v>0.5025578703703707</c:v>
                </c:pt>
                <c:pt idx="889">
                  <c:v>0.50262731481481482</c:v>
                </c:pt>
                <c:pt idx="890">
                  <c:v>0.50269675925925927</c:v>
                </c:pt>
                <c:pt idx="891">
                  <c:v>0.50276620370370351</c:v>
                </c:pt>
                <c:pt idx="892">
                  <c:v>0.50283564814814863</c:v>
                </c:pt>
                <c:pt idx="893">
                  <c:v>0.50289351851852082</c:v>
                </c:pt>
                <c:pt idx="894">
                  <c:v>0.50296296296295884</c:v>
                </c:pt>
                <c:pt idx="895">
                  <c:v>0.5030324074074074</c:v>
                </c:pt>
                <c:pt idx="896">
                  <c:v>0.50309027777777782</c:v>
                </c:pt>
                <c:pt idx="897">
                  <c:v>0.50315972222222227</c:v>
                </c:pt>
                <c:pt idx="898">
                  <c:v>0.50322916666666651</c:v>
                </c:pt>
                <c:pt idx="899">
                  <c:v>0.50329861111111163</c:v>
                </c:pt>
                <c:pt idx="900">
                  <c:v>0.50335648148148149</c:v>
                </c:pt>
                <c:pt idx="901">
                  <c:v>0.5034259259259235</c:v>
                </c:pt>
                <c:pt idx="902">
                  <c:v>0.50349537037037062</c:v>
                </c:pt>
                <c:pt idx="903">
                  <c:v>0.50355324074073815</c:v>
                </c:pt>
                <c:pt idx="904">
                  <c:v>0.5036226851851856</c:v>
                </c:pt>
                <c:pt idx="905">
                  <c:v>0.5036921296296295</c:v>
                </c:pt>
                <c:pt idx="906">
                  <c:v>0.50375000000000003</c:v>
                </c:pt>
                <c:pt idx="907">
                  <c:v>0.5038194444444446</c:v>
                </c:pt>
                <c:pt idx="908">
                  <c:v>0.50388888888888894</c:v>
                </c:pt>
                <c:pt idx="909">
                  <c:v>0.50395833333333362</c:v>
                </c:pt>
                <c:pt idx="910">
                  <c:v>0.50401620370370359</c:v>
                </c:pt>
                <c:pt idx="911">
                  <c:v>0.5040856481481486</c:v>
                </c:pt>
                <c:pt idx="912">
                  <c:v>0.50415509259259506</c:v>
                </c:pt>
                <c:pt idx="913">
                  <c:v>0.50421296296295837</c:v>
                </c:pt>
                <c:pt idx="914">
                  <c:v>0.50428240740740737</c:v>
                </c:pt>
                <c:pt idx="915">
                  <c:v>0.50434027777777779</c:v>
                </c:pt>
                <c:pt idx="916">
                  <c:v>0.50440972222222158</c:v>
                </c:pt>
                <c:pt idx="917">
                  <c:v>0.50446759259259266</c:v>
                </c:pt>
                <c:pt idx="918">
                  <c:v>0.50453703703703656</c:v>
                </c:pt>
                <c:pt idx="919">
                  <c:v>0.50459490740740742</c:v>
                </c:pt>
                <c:pt idx="920">
                  <c:v>0.5046643518518501</c:v>
                </c:pt>
                <c:pt idx="921">
                  <c:v>0.50473379629629633</c:v>
                </c:pt>
                <c:pt idx="922">
                  <c:v>0.50479166666666664</c:v>
                </c:pt>
                <c:pt idx="923">
                  <c:v>0.50486111111111109</c:v>
                </c:pt>
                <c:pt idx="924">
                  <c:v>0.50491898148148151</c:v>
                </c:pt>
                <c:pt idx="925">
                  <c:v>0.50498842592592386</c:v>
                </c:pt>
                <c:pt idx="926">
                  <c:v>0.5050462962962966</c:v>
                </c:pt>
                <c:pt idx="927">
                  <c:v>0.50511574074073839</c:v>
                </c:pt>
                <c:pt idx="928">
                  <c:v>0.50517361111111114</c:v>
                </c:pt>
                <c:pt idx="929">
                  <c:v>0.5052430555555556</c:v>
                </c:pt>
                <c:pt idx="930">
                  <c:v>0.50530092592592268</c:v>
                </c:pt>
                <c:pt idx="931">
                  <c:v>0.50537037037037069</c:v>
                </c:pt>
                <c:pt idx="932">
                  <c:v>0.505428240740739</c:v>
                </c:pt>
                <c:pt idx="933">
                  <c:v>0.50549768518518523</c:v>
                </c:pt>
                <c:pt idx="934">
                  <c:v>0.50556712962962647</c:v>
                </c:pt>
                <c:pt idx="935">
                  <c:v>0.50562499999999999</c:v>
                </c:pt>
                <c:pt idx="936">
                  <c:v>0.50569444444444644</c:v>
                </c:pt>
                <c:pt idx="937">
                  <c:v>0.50575231481481453</c:v>
                </c:pt>
                <c:pt idx="938">
                  <c:v>0.50582175925925921</c:v>
                </c:pt>
                <c:pt idx="939">
                  <c:v>0.50587962962962962</c:v>
                </c:pt>
                <c:pt idx="940">
                  <c:v>0.50594907407407719</c:v>
                </c:pt>
                <c:pt idx="941">
                  <c:v>0.5060069444444445</c:v>
                </c:pt>
                <c:pt idx="942">
                  <c:v>0.50607638888888851</c:v>
                </c:pt>
                <c:pt idx="943">
                  <c:v>0.50613425925925926</c:v>
                </c:pt>
                <c:pt idx="944">
                  <c:v>0.50620370370370349</c:v>
                </c:pt>
                <c:pt idx="945">
                  <c:v>0.50627314814814817</c:v>
                </c:pt>
                <c:pt idx="946">
                  <c:v>0.5063310185185208</c:v>
                </c:pt>
                <c:pt idx="947">
                  <c:v>0.50640046296296026</c:v>
                </c:pt>
                <c:pt idx="948">
                  <c:v>0.50645833333333334</c:v>
                </c:pt>
                <c:pt idx="949">
                  <c:v>0.50652777777777758</c:v>
                </c:pt>
                <c:pt idx="950">
                  <c:v>0.50658564814814822</c:v>
                </c:pt>
                <c:pt idx="951">
                  <c:v>0.50665509259259656</c:v>
                </c:pt>
                <c:pt idx="952">
                  <c:v>0.50671296296295909</c:v>
                </c:pt>
                <c:pt idx="953">
                  <c:v>0.50678240740740743</c:v>
                </c:pt>
                <c:pt idx="954">
                  <c:v>0.50684027777777774</c:v>
                </c:pt>
                <c:pt idx="955">
                  <c:v>0.50690972222222219</c:v>
                </c:pt>
                <c:pt idx="956">
                  <c:v>0.50696759259259261</c:v>
                </c:pt>
                <c:pt idx="957">
                  <c:v>0.50703703703703706</c:v>
                </c:pt>
                <c:pt idx="958">
                  <c:v>0.50710648148148152</c:v>
                </c:pt>
                <c:pt idx="959">
                  <c:v>0.50716435185184916</c:v>
                </c:pt>
                <c:pt idx="960">
                  <c:v>0.50723379629629628</c:v>
                </c:pt>
                <c:pt idx="961">
                  <c:v>0.5072916666666667</c:v>
                </c:pt>
                <c:pt idx="962">
                  <c:v>0.50736111111111049</c:v>
                </c:pt>
                <c:pt idx="963">
                  <c:v>0.50741898148148146</c:v>
                </c:pt>
                <c:pt idx="964">
                  <c:v>0.50748842592592325</c:v>
                </c:pt>
                <c:pt idx="965">
                  <c:v>0.50754629629629633</c:v>
                </c:pt>
                <c:pt idx="966">
                  <c:v>0.50761574074074056</c:v>
                </c:pt>
                <c:pt idx="967">
                  <c:v>0.50768518518518524</c:v>
                </c:pt>
                <c:pt idx="968">
                  <c:v>0.50774305555555665</c:v>
                </c:pt>
                <c:pt idx="969">
                  <c:v>0.50781249999999956</c:v>
                </c:pt>
                <c:pt idx="970">
                  <c:v>0.50787037037037064</c:v>
                </c:pt>
                <c:pt idx="971">
                  <c:v>0.50793981481481565</c:v>
                </c:pt>
                <c:pt idx="972">
                  <c:v>0.50799768518518562</c:v>
                </c:pt>
                <c:pt idx="973">
                  <c:v>0.50806712962962752</c:v>
                </c:pt>
                <c:pt idx="974">
                  <c:v>0.50812500000000005</c:v>
                </c:pt>
                <c:pt idx="975">
                  <c:v>0.50819444444444462</c:v>
                </c:pt>
                <c:pt idx="976">
                  <c:v>0.50825231481481459</c:v>
                </c:pt>
                <c:pt idx="977">
                  <c:v>0.50832175925925926</c:v>
                </c:pt>
                <c:pt idx="978">
                  <c:v>0.50839120370370372</c:v>
                </c:pt>
                <c:pt idx="979">
                  <c:v>0.50844907407407625</c:v>
                </c:pt>
                <c:pt idx="980">
                  <c:v>0.5085185185185187</c:v>
                </c:pt>
                <c:pt idx="981">
                  <c:v>0.50857638888888856</c:v>
                </c:pt>
                <c:pt idx="982">
                  <c:v>0.50864583333333735</c:v>
                </c:pt>
                <c:pt idx="983">
                  <c:v>0.50870370370370377</c:v>
                </c:pt>
                <c:pt idx="984">
                  <c:v>0.50877314814814811</c:v>
                </c:pt>
                <c:pt idx="985">
                  <c:v>0.50883101851852175</c:v>
                </c:pt>
                <c:pt idx="986">
                  <c:v>0.50890046296296099</c:v>
                </c:pt>
                <c:pt idx="987">
                  <c:v>0.50896990740740744</c:v>
                </c:pt>
                <c:pt idx="988">
                  <c:v>0.50902777777777752</c:v>
                </c:pt>
                <c:pt idx="989">
                  <c:v>0.5090972222222222</c:v>
                </c:pt>
                <c:pt idx="990">
                  <c:v>0.50915509259259506</c:v>
                </c:pt>
                <c:pt idx="991">
                  <c:v>0.50922453703703707</c:v>
                </c:pt>
                <c:pt idx="992">
                  <c:v>0.50928240740740738</c:v>
                </c:pt>
                <c:pt idx="993">
                  <c:v>0.5093518518518515</c:v>
                </c:pt>
                <c:pt idx="994">
                  <c:v>0.50940972222222158</c:v>
                </c:pt>
                <c:pt idx="995">
                  <c:v>0.50947916666666659</c:v>
                </c:pt>
                <c:pt idx="996">
                  <c:v>0.50953703703703657</c:v>
                </c:pt>
                <c:pt idx="997">
                  <c:v>0.50960648148148169</c:v>
                </c:pt>
                <c:pt idx="998">
                  <c:v>0.50966435185185011</c:v>
                </c:pt>
                <c:pt idx="999">
                  <c:v>0.50973379629629634</c:v>
                </c:pt>
                <c:pt idx="1000">
                  <c:v>0.50980324074074057</c:v>
                </c:pt>
                <c:pt idx="1001">
                  <c:v>0.5098611111111111</c:v>
                </c:pt>
                <c:pt idx="1002">
                  <c:v>0.50993055555555555</c:v>
                </c:pt>
                <c:pt idx="1003">
                  <c:v>0.50998842592592386</c:v>
                </c:pt>
                <c:pt idx="1004">
                  <c:v>0.51005787037037065</c:v>
                </c:pt>
                <c:pt idx="1005">
                  <c:v>0.5101157407407384</c:v>
                </c:pt>
                <c:pt idx="1006">
                  <c:v>0.51018518518518519</c:v>
                </c:pt>
                <c:pt idx="1007">
                  <c:v>0.5102430555555556</c:v>
                </c:pt>
                <c:pt idx="1008">
                  <c:v>0.51031249999999773</c:v>
                </c:pt>
                <c:pt idx="1009">
                  <c:v>0.5103703703703707</c:v>
                </c:pt>
                <c:pt idx="1010">
                  <c:v>0.51043981481481482</c:v>
                </c:pt>
                <c:pt idx="1011">
                  <c:v>0.51050925925925927</c:v>
                </c:pt>
                <c:pt idx="1012">
                  <c:v>0.51056712962962703</c:v>
                </c:pt>
                <c:pt idx="1013">
                  <c:v>0.51063657407407403</c:v>
                </c:pt>
                <c:pt idx="1014">
                  <c:v>0.51069444444444645</c:v>
                </c:pt>
                <c:pt idx="1015">
                  <c:v>0.51076388888888891</c:v>
                </c:pt>
                <c:pt idx="1016">
                  <c:v>0.51082175925925932</c:v>
                </c:pt>
                <c:pt idx="1017">
                  <c:v>0.51089120370370555</c:v>
                </c:pt>
                <c:pt idx="1018">
                  <c:v>0.5109490740740773</c:v>
                </c:pt>
                <c:pt idx="1019">
                  <c:v>0.51101851851851865</c:v>
                </c:pt>
                <c:pt idx="1020">
                  <c:v>0.51108796296295944</c:v>
                </c:pt>
                <c:pt idx="1021">
                  <c:v>0.51114583333333596</c:v>
                </c:pt>
                <c:pt idx="1022">
                  <c:v>0.51121527777777753</c:v>
                </c:pt>
                <c:pt idx="1023">
                  <c:v>0.51127314814814817</c:v>
                </c:pt>
                <c:pt idx="1024">
                  <c:v>0.51134259259259263</c:v>
                </c:pt>
                <c:pt idx="1025">
                  <c:v>0.51140046296296027</c:v>
                </c:pt>
                <c:pt idx="1026">
                  <c:v>0.51146990740740739</c:v>
                </c:pt>
                <c:pt idx="1027">
                  <c:v>0.51152777777777758</c:v>
                </c:pt>
                <c:pt idx="1028">
                  <c:v>0.51159722222222159</c:v>
                </c:pt>
                <c:pt idx="1029">
                  <c:v>0.51166666666666649</c:v>
                </c:pt>
                <c:pt idx="1030">
                  <c:v>0.51172453703703702</c:v>
                </c:pt>
                <c:pt idx="1031">
                  <c:v>0.5117939814814817</c:v>
                </c:pt>
                <c:pt idx="1032">
                  <c:v>0.51185185185185189</c:v>
                </c:pt>
                <c:pt idx="1033">
                  <c:v>0.51192129629629834</c:v>
                </c:pt>
                <c:pt idx="1034">
                  <c:v>0.51197916666666654</c:v>
                </c:pt>
                <c:pt idx="1035">
                  <c:v>0.51204861111111288</c:v>
                </c:pt>
                <c:pt idx="1036">
                  <c:v>0.51210648148148141</c:v>
                </c:pt>
                <c:pt idx="1037">
                  <c:v>0.51217592592592387</c:v>
                </c:pt>
                <c:pt idx="1038">
                  <c:v>0.51223379629629628</c:v>
                </c:pt>
                <c:pt idx="1039">
                  <c:v>0.51230324074073841</c:v>
                </c:pt>
                <c:pt idx="1040">
                  <c:v>0.51236111111111116</c:v>
                </c:pt>
                <c:pt idx="1041">
                  <c:v>0.5124305555555555</c:v>
                </c:pt>
                <c:pt idx="1042">
                  <c:v>0.51250000000000007</c:v>
                </c:pt>
                <c:pt idx="1043">
                  <c:v>0.51255787037037071</c:v>
                </c:pt>
                <c:pt idx="1044">
                  <c:v>0.51262731481481483</c:v>
                </c:pt>
                <c:pt idx="1045">
                  <c:v>0.51268518518518513</c:v>
                </c:pt>
                <c:pt idx="1046">
                  <c:v>0.5127546296296297</c:v>
                </c:pt>
                <c:pt idx="1047">
                  <c:v>0.51281249999999956</c:v>
                </c:pt>
                <c:pt idx="1048">
                  <c:v>0.51288194444444468</c:v>
                </c:pt>
                <c:pt idx="1049">
                  <c:v>0.51293981481481565</c:v>
                </c:pt>
                <c:pt idx="1050">
                  <c:v>0.51300925925925933</c:v>
                </c:pt>
                <c:pt idx="1051">
                  <c:v>0.51306712962962753</c:v>
                </c:pt>
                <c:pt idx="1052">
                  <c:v>0.51313657407407409</c:v>
                </c:pt>
                <c:pt idx="1053">
                  <c:v>0.51320601851852032</c:v>
                </c:pt>
                <c:pt idx="1054">
                  <c:v>0.51326388888888852</c:v>
                </c:pt>
                <c:pt idx="1055">
                  <c:v>0.51333333333333331</c:v>
                </c:pt>
                <c:pt idx="1056">
                  <c:v>0.51339120370370372</c:v>
                </c:pt>
                <c:pt idx="1057">
                  <c:v>0.51346064814814818</c:v>
                </c:pt>
                <c:pt idx="1058">
                  <c:v>0.5135185185185186</c:v>
                </c:pt>
                <c:pt idx="1059">
                  <c:v>0.51358796296295828</c:v>
                </c:pt>
                <c:pt idx="1060">
                  <c:v>0.51364583333333735</c:v>
                </c:pt>
                <c:pt idx="1061">
                  <c:v>0.51371527777777781</c:v>
                </c:pt>
                <c:pt idx="1062">
                  <c:v>0.51377314814814812</c:v>
                </c:pt>
                <c:pt idx="1063">
                  <c:v>0.51384259259259468</c:v>
                </c:pt>
                <c:pt idx="1064">
                  <c:v>0.51390046296296121</c:v>
                </c:pt>
                <c:pt idx="1065">
                  <c:v>0.51396990740740744</c:v>
                </c:pt>
                <c:pt idx="1066">
                  <c:v>0.51403935185185157</c:v>
                </c:pt>
                <c:pt idx="1067">
                  <c:v>0.51409722222222221</c:v>
                </c:pt>
                <c:pt idx="1068">
                  <c:v>0.51416666666666488</c:v>
                </c:pt>
                <c:pt idx="1069">
                  <c:v>0.51422453703703697</c:v>
                </c:pt>
                <c:pt idx="1070">
                  <c:v>0.51429398148148142</c:v>
                </c:pt>
                <c:pt idx="1071">
                  <c:v>0.5143518518518515</c:v>
                </c:pt>
                <c:pt idx="1072">
                  <c:v>0.51442129629629663</c:v>
                </c:pt>
                <c:pt idx="1073">
                  <c:v>0.51447916666666649</c:v>
                </c:pt>
                <c:pt idx="1074">
                  <c:v>0.51454861111111161</c:v>
                </c:pt>
                <c:pt idx="1075">
                  <c:v>0.51460648148148169</c:v>
                </c:pt>
                <c:pt idx="1076">
                  <c:v>0.51467592592592559</c:v>
                </c:pt>
                <c:pt idx="1077">
                  <c:v>0.51474537037037271</c:v>
                </c:pt>
                <c:pt idx="1078">
                  <c:v>0.51480324074074058</c:v>
                </c:pt>
                <c:pt idx="1079">
                  <c:v>0.51487268518518514</c:v>
                </c:pt>
                <c:pt idx="1080">
                  <c:v>0.51493055555555567</c:v>
                </c:pt>
                <c:pt idx="1081">
                  <c:v>0.51500000000000001</c:v>
                </c:pt>
                <c:pt idx="1082">
                  <c:v>0.51505787037037065</c:v>
                </c:pt>
                <c:pt idx="1083">
                  <c:v>0.51512731481481489</c:v>
                </c:pt>
                <c:pt idx="1084">
                  <c:v>0.51518518518518519</c:v>
                </c:pt>
                <c:pt idx="1085">
                  <c:v>0.51525462962962953</c:v>
                </c:pt>
                <c:pt idx="1086">
                  <c:v>0.51531249999999751</c:v>
                </c:pt>
                <c:pt idx="1087">
                  <c:v>0.51538194444444441</c:v>
                </c:pt>
                <c:pt idx="1088">
                  <c:v>0.51543981481481482</c:v>
                </c:pt>
                <c:pt idx="1089">
                  <c:v>0.51550925925925928</c:v>
                </c:pt>
                <c:pt idx="1090">
                  <c:v>0.51557870370370351</c:v>
                </c:pt>
                <c:pt idx="1091">
                  <c:v>0.51563657407407404</c:v>
                </c:pt>
                <c:pt idx="1092">
                  <c:v>0.51570601851852083</c:v>
                </c:pt>
                <c:pt idx="1093">
                  <c:v>0.51576388888888891</c:v>
                </c:pt>
                <c:pt idx="1094">
                  <c:v>0.5158333333333337</c:v>
                </c:pt>
                <c:pt idx="1095">
                  <c:v>0.51589120370370556</c:v>
                </c:pt>
                <c:pt idx="1096">
                  <c:v>0.51596064814814813</c:v>
                </c:pt>
                <c:pt idx="1097">
                  <c:v>0.51601851851851865</c:v>
                </c:pt>
                <c:pt idx="1098">
                  <c:v>0.51608796296295956</c:v>
                </c:pt>
                <c:pt idx="1099">
                  <c:v>0.51614583333333652</c:v>
                </c:pt>
                <c:pt idx="1100">
                  <c:v>0.51621527777777776</c:v>
                </c:pt>
                <c:pt idx="1101">
                  <c:v>0.51628472222222044</c:v>
                </c:pt>
                <c:pt idx="1102">
                  <c:v>0.51634259259259263</c:v>
                </c:pt>
                <c:pt idx="1103">
                  <c:v>0.51641203703703498</c:v>
                </c:pt>
                <c:pt idx="1104">
                  <c:v>0.51646990740740739</c:v>
                </c:pt>
                <c:pt idx="1105">
                  <c:v>0.5165393518518494</c:v>
                </c:pt>
                <c:pt idx="1106">
                  <c:v>0.51659722222222226</c:v>
                </c:pt>
                <c:pt idx="1107">
                  <c:v>0.5166666666666665</c:v>
                </c:pt>
                <c:pt idx="1108">
                  <c:v>0.51673611111111117</c:v>
                </c:pt>
                <c:pt idx="1109">
                  <c:v>0.5167939814814817</c:v>
                </c:pt>
                <c:pt idx="1110">
                  <c:v>0.51686342592592327</c:v>
                </c:pt>
                <c:pt idx="1111">
                  <c:v>0.51693287037037061</c:v>
                </c:pt>
                <c:pt idx="1112">
                  <c:v>0.51699074074074058</c:v>
                </c:pt>
                <c:pt idx="1113">
                  <c:v>0.51706018518518448</c:v>
                </c:pt>
                <c:pt idx="1114">
                  <c:v>0.51712962962962961</c:v>
                </c:pt>
                <c:pt idx="1115">
                  <c:v>0.51719907407407684</c:v>
                </c:pt>
                <c:pt idx="1116">
                  <c:v>0.51725694444444448</c:v>
                </c:pt>
                <c:pt idx="1117">
                  <c:v>0.51732638888888849</c:v>
                </c:pt>
                <c:pt idx="1118">
                  <c:v>0.51739583333333572</c:v>
                </c:pt>
                <c:pt idx="1119">
                  <c:v>0.51745370370370358</c:v>
                </c:pt>
                <c:pt idx="1120">
                  <c:v>0.51752314814814759</c:v>
                </c:pt>
                <c:pt idx="1121">
                  <c:v>0.5175925925925926</c:v>
                </c:pt>
                <c:pt idx="1122">
                  <c:v>0.51766203703703706</c:v>
                </c:pt>
                <c:pt idx="1123">
                  <c:v>0.5177199074074077</c:v>
                </c:pt>
                <c:pt idx="1124">
                  <c:v>0.51778935185185149</c:v>
                </c:pt>
                <c:pt idx="1125">
                  <c:v>0.51785879629629661</c:v>
                </c:pt>
                <c:pt idx="1126">
                  <c:v>0.51791666666666658</c:v>
                </c:pt>
                <c:pt idx="1127">
                  <c:v>0.51806712962962753</c:v>
                </c:pt>
                <c:pt idx="1128">
                  <c:v>0.5181365740740741</c:v>
                </c:pt>
                <c:pt idx="1129">
                  <c:v>0.51820601851852033</c:v>
                </c:pt>
                <c:pt idx="1130">
                  <c:v>0.51826388888888886</c:v>
                </c:pt>
                <c:pt idx="1131">
                  <c:v>0.51833333333333331</c:v>
                </c:pt>
                <c:pt idx="1132">
                  <c:v>0.51840277777777599</c:v>
                </c:pt>
                <c:pt idx="1133">
                  <c:v>0.51846064814814818</c:v>
                </c:pt>
                <c:pt idx="1134">
                  <c:v>0.51853009259259264</c:v>
                </c:pt>
                <c:pt idx="1135">
                  <c:v>0.51859953703703698</c:v>
                </c:pt>
                <c:pt idx="1136">
                  <c:v>0.51866898148148144</c:v>
                </c:pt>
                <c:pt idx="1137">
                  <c:v>0.51872685185185186</c:v>
                </c:pt>
                <c:pt idx="1138">
                  <c:v>0.51879629629629664</c:v>
                </c:pt>
                <c:pt idx="1139">
                  <c:v>0.51886574074073899</c:v>
                </c:pt>
                <c:pt idx="1140">
                  <c:v>0.51892361111111163</c:v>
                </c:pt>
                <c:pt idx="1141">
                  <c:v>0.51899305555555564</c:v>
                </c:pt>
                <c:pt idx="1142">
                  <c:v>0.51906249999999798</c:v>
                </c:pt>
                <c:pt idx="1143">
                  <c:v>0.51913194444444444</c:v>
                </c:pt>
                <c:pt idx="1144">
                  <c:v>0.51918981481481474</c:v>
                </c:pt>
                <c:pt idx="1145">
                  <c:v>0.5192592592592592</c:v>
                </c:pt>
                <c:pt idx="1146">
                  <c:v>0.51932870370370354</c:v>
                </c:pt>
                <c:pt idx="1147">
                  <c:v>0.51938657407407407</c:v>
                </c:pt>
                <c:pt idx="1148">
                  <c:v>0.51945601851851864</c:v>
                </c:pt>
                <c:pt idx="1149">
                  <c:v>0.51952546296296098</c:v>
                </c:pt>
                <c:pt idx="1150">
                  <c:v>0.51959490740740744</c:v>
                </c:pt>
                <c:pt idx="1151">
                  <c:v>0.51965277777777752</c:v>
                </c:pt>
                <c:pt idx="1152">
                  <c:v>0.5197222222222222</c:v>
                </c:pt>
                <c:pt idx="1153">
                  <c:v>0.51979166666666665</c:v>
                </c:pt>
                <c:pt idx="1154">
                  <c:v>0.51984953703703762</c:v>
                </c:pt>
                <c:pt idx="1155">
                  <c:v>0.51991898148148141</c:v>
                </c:pt>
                <c:pt idx="1156">
                  <c:v>0.51998842592592387</c:v>
                </c:pt>
                <c:pt idx="1157">
                  <c:v>0.52004629629629662</c:v>
                </c:pt>
                <c:pt idx="1158">
                  <c:v>0.52011574074073841</c:v>
                </c:pt>
                <c:pt idx="1159">
                  <c:v>0.52018518518518519</c:v>
                </c:pt>
                <c:pt idx="1160">
                  <c:v>0.52025462962962954</c:v>
                </c:pt>
                <c:pt idx="1161">
                  <c:v>0.52031249999999785</c:v>
                </c:pt>
                <c:pt idx="1162">
                  <c:v>0.52038194444444441</c:v>
                </c:pt>
                <c:pt idx="1163">
                  <c:v>0.52045138888888887</c:v>
                </c:pt>
                <c:pt idx="1164">
                  <c:v>0.52050925925925928</c:v>
                </c:pt>
                <c:pt idx="1165">
                  <c:v>0.52057870370370352</c:v>
                </c:pt>
                <c:pt idx="1166">
                  <c:v>0.52064814814814864</c:v>
                </c:pt>
                <c:pt idx="1167">
                  <c:v>0.52070601851852083</c:v>
                </c:pt>
                <c:pt idx="1168">
                  <c:v>0.52077546296296251</c:v>
                </c:pt>
                <c:pt idx="1169">
                  <c:v>0.52084490740740763</c:v>
                </c:pt>
                <c:pt idx="1170">
                  <c:v>0.52090277777777749</c:v>
                </c:pt>
                <c:pt idx="1171">
                  <c:v>0.52097222222222228</c:v>
                </c:pt>
                <c:pt idx="1172">
                  <c:v>0.52104166666666674</c:v>
                </c:pt>
                <c:pt idx="1173">
                  <c:v>0.52111111111111108</c:v>
                </c:pt>
                <c:pt idx="1174">
                  <c:v>0.52118055555555554</c:v>
                </c:pt>
                <c:pt idx="1175">
                  <c:v>0.52123842592592351</c:v>
                </c:pt>
                <c:pt idx="1176">
                  <c:v>0.52130787037037063</c:v>
                </c:pt>
                <c:pt idx="1177">
                  <c:v>0.52137731481481453</c:v>
                </c:pt>
                <c:pt idx="1178">
                  <c:v>0.52143518518518517</c:v>
                </c:pt>
                <c:pt idx="1179">
                  <c:v>0.52150462962962951</c:v>
                </c:pt>
                <c:pt idx="1180">
                  <c:v>0.52157407407407463</c:v>
                </c:pt>
                <c:pt idx="1181">
                  <c:v>0.52163194444444461</c:v>
                </c:pt>
                <c:pt idx="1182">
                  <c:v>0.52170138888888895</c:v>
                </c:pt>
                <c:pt idx="1183">
                  <c:v>0.52177083333333596</c:v>
                </c:pt>
                <c:pt idx="1184">
                  <c:v>0.52184027777777775</c:v>
                </c:pt>
                <c:pt idx="1185">
                  <c:v>0.52189814814814861</c:v>
                </c:pt>
                <c:pt idx="1186">
                  <c:v>0.52196759259259262</c:v>
                </c:pt>
                <c:pt idx="1187">
                  <c:v>0.52203703703703697</c:v>
                </c:pt>
                <c:pt idx="1188">
                  <c:v>0.5220949074074076</c:v>
                </c:pt>
                <c:pt idx="1189">
                  <c:v>0.5221643518518494</c:v>
                </c:pt>
                <c:pt idx="1190">
                  <c:v>0.52223379629629629</c:v>
                </c:pt>
                <c:pt idx="1191">
                  <c:v>0.52229166666666671</c:v>
                </c:pt>
                <c:pt idx="1192">
                  <c:v>0.52236111111111116</c:v>
                </c:pt>
                <c:pt idx="1193">
                  <c:v>0.52243055555555551</c:v>
                </c:pt>
                <c:pt idx="1194">
                  <c:v>0.52249999999999996</c:v>
                </c:pt>
                <c:pt idx="1195">
                  <c:v>0.5225578703703706</c:v>
                </c:pt>
                <c:pt idx="1196">
                  <c:v>0.52262731481481484</c:v>
                </c:pt>
                <c:pt idx="1197">
                  <c:v>0.52269675925925929</c:v>
                </c:pt>
                <c:pt idx="1198">
                  <c:v>0.5227546296296296</c:v>
                </c:pt>
                <c:pt idx="1199">
                  <c:v>0.52282407407407638</c:v>
                </c:pt>
                <c:pt idx="1200">
                  <c:v>0.52289351851852106</c:v>
                </c:pt>
                <c:pt idx="1201">
                  <c:v>0.52296296296295897</c:v>
                </c:pt>
                <c:pt idx="1202">
                  <c:v>0.52302083333333571</c:v>
                </c:pt>
                <c:pt idx="1203">
                  <c:v>0.52309027777777783</c:v>
                </c:pt>
                <c:pt idx="1204">
                  <c:v>0.52315972222222229</c:v>
                </c:pt>
                <c:pt idx="1205">
                  <c:v>0.5232175925925926</c:v>
                </c:pt>
                <c:pt idx="1206">
                  <c:v>0.5232870370370365</c:v>
                </c:pt>
                <c:pt idx="1207">
                  <c:v>0.52335648148148151</c:v>
                </c:pt>
                <c:pt idx="1208">
                  <c:v>0.52342592592592363</c:v>
                </c:pt>
                <c:pt idx="1209">
                  <c:v>0.52348379629629627</c:v>
                </c:pt>
                <c:pt idx="1210">
                  <c:v>0.52355324074073839</c:v>
                </c:pt>
                <c:pt idx="1211">
                  <c:v>0.52362268518518562</c:v>
                </c:pt>
                <c:pt idx="1212">
                  <c:v>0.5236805555555557</c:v>
                </c:pt>
                <c:pt idx="1213">
                  <c:v>0.52375000000000005</c:v>
                </c:pt>
                <c:pt idx="1214">
                  <c:v>0.52381944444444462</c:v>
                </c:pt>
                <c:pt idx="1215">
                  <c:v>0.52387731481481481</c:v>
                </c:pt>
                <c:pt idx="1216">
                  <c:v>0.52394675925925926</c:v>
                </c:pt>
                <c:pt idx="1217">
                  <c:v>0.5240162037037035</c:v>
                </c:pt>
                <c:pt idx="1218">
                  <c:v>0.52407407407407625</c:v>
                </c:pt>
                <c:pt idx="1219">
                  <c:v>0.52414351851852081</c:v>
                </c:pt>
                <c:pt idx="1220">
                  <c:v>0.52421296296295827</c:v>
                </c:pt>
                <c:pt idx="1221">
                  <c:v>0.52428240740740739</c:v>
                </c:pt>
                <c:pt idx="1222">
                  <c:v>0.52434027777777781</c:v>
                </c:pt>
                <c:pt idx="1223">
                  <c:v>0.52440972222222226</c:v>
                </c:pt>
                <c:pt idx="1224">
                  <c:v>0.5244791666666665</c:v>
                </c:pt>
                <c:pt idx="1225">
                  <c:v>0.52453703703703658</c:v>
                </c:pt>
                <c:pt idx="1226">
                  <c:v>0.5246064814814817</c:v>
                </c:pt>
                <c:pt idx="1227">
                  <c:v>0.52467592592592549</c:v>
                </c:pt>
                <c:pt idx="1228">
                  <c:v>0.52474537037037294</c:v>
                </c:pt>
                <c:pt idx="1229">
                  <c:v>0.52480324074074058</c:v>
                </c:pt>
                <c:pt idx="1230">
                  <c:v>0.52487268518518515</c:v>
                </c:pt>
                <c:pt idx="1231">
                  <c:v>0.52494212962962949</c:v>
                </c:pt>
                <c:pt idx="1232">
                  <c:v>0.52500000000000002</c:v>
                </c:pt>
                <c:pt idx="1233">
                  <c:v>0.5250694444444447</c:v>
                </c:pt>
                <c:pt idx="1234">
                  <c:v>0.52513888888888893</c:v>
                </c:pt>
                <c:pt idx="1235">
                  <c:v>0.52520833333333361</c:v>
                </c:pt>
                <c:pt idx="1236">
                  <c:v>0.52526620370370358</c:v>
                </c:pt>
                <c:pt idx="1237">
                  <c:v>0.52533564814814815</c:v>
                </c:pt>
                <c:pt idx="1238">
                  <c:v>0.52540509259259482</c:v>
                </c:pt>
                <c:pt idx="1239">
                  <c:v>0.52546296296295825</c:v>
                </c:pt>
                <c:pt idx="1240">
                  <c:v>0.52553240740740736</c:v>
                </c:pt>
                <c:pt idx="1241">
                  <c:v>0.52560185185185182</c:v>
                </c:pt>
                <c:pt idx="1242">
                  <c:v>0.52565972222222224</c:v>
                </c:pt>
                <c:pt idx="1243">
                  <c:v>0.52572916666666669</c:v>
                </c:pt>
                <c:pt idx="1244">
                  <c:v>0.52579861111111348</c:v>
                </c:pt>
                <c:pt idx="1245">
                  <c:v>0.5258680555555556</c:v>
                </c:pt>
                <c:pt idx="1246">
                  <c:v>0.52592592592592557</c:v>
                </c:pt>
                <c:pt idx="1247">
                  <c:v>0.52599537037037281</c:v>
                </c:pt>
                <c:pt idx="1248">
                  <c:v>0.52606481481481482</c:v>
                </c:pt>
                <c:pt idx="1249">
                  <c:v>0.52613425925925927</c:v>
                </c:pt>
                <c:pt idx="1250">
                  <c:v>0.52619212962962958</c:v>
                </c:pt>
                <c:pt idx="1251">
                  <c:v>0.52626157407407403</c:v>
                </c:pt>
                <c:pt idx="1252">
                  <c:v>0.52633101851852082</c:v>
                </c:pt>
                <c:pt idx="1253">
                  <c:v>0.52638888888888891</c:v>
                </c:pt>
                <c:pt idx="1254">
                  <c:v>0.52645833333333369</c:v>
                </c:pt>
                <c:pt idx="1255">
                  <c:v>0.52652777777777759</c:v>
                </c:pt>
                <c:pt idx="1256">
                  <c:v>0.52659722222222227</c:v>
                </c:pt>
                <c:pt idx="1257">
                  <c:v>0.52665509259259657</c:v>
                </c:pt>
                <c:pt idx="1258">
                  <c:v>0.52672453703703703</c:v>
                </c:pt>
                <c:pt idx="1259">
                  <c:v>0.5267939814814816</c:v>
                </c:pt>
                <c:pt idx="1260">
                  <c:v>0.52685185185185179</c:v>
                </c:pt>
                <c:pt idx="1261">
                  <c:v>0.52692129629629858</c:v>
                </c:pt>
                <c:pt idx="1262">
                  <c:v>0.52699074074074059</c:v>
                </c:pt>
                <c:pt idx="1263">
                  <c:v>0.52704861111111312</c:v>
                </c:pt>
                <c:pt idx="1264">
                  <c:v>0.52711805555555569</c:v>
                </c:pt>
                <c:pt idx="1265">
                  <c:v>0.52718749999999959</c:v>
                </c:pt>
                <c:pt idx="1266">
                  <c:v>0.52724537037037233</c:v>
                </c:pt>
                <c:pt idx="1267">
                  <c:v>0.52731481481481479</c:v>
                </c:pt>
                <c:pt idx="1268">
                  <c:v>0.52738425925925858</c:v>
                </c:pt>
                <c:pt idx="1269">
                  <c:v>0.52745370370370359</c:v>
                </c:pt>
                <c:pt idx="1270">
                  <c:v>0.52751157407407401</c:v>
                </c:pt>
                <c:pt idx="1271">
                  <c:v>0.52758101851852046</c:v>
                </c:pt>
                <c:pt idx="1272">
                  <c:v>0.52765046296296259</c:v>
                </c:pt>
                <c:pt idx="1273">
                  <c:v>0.52770833333333533</c:v>
                </c:pt>
                <c:pt idx="1274">
                  <c:v>0.52777777777777779</c:v>
                </c:pt>
                <c:pt idx="1275">
                  <c:v>0.52784722222222225</c:v>
                </c:pt>
                <c:pt idx="1276">
                  <c:v>0.52791666666666659</c:v>
                </c:pt>
                <c:pt idx="1277">
                  <c:v>0.52797453703703701</c:v>
                </c:pt>
                <c:pt idx="1278">
                  <c:v>0.52804398148148168</c:v>
                </c:pt>
                <c:pt idx="1279">
                  <c:v>0.52811342592592325</c:v>
                </c:pt>
                <c:pt idx="1280">
                  <c:v>0.52818287037037071</c:v>
                </c:pt>
                <c:pt idx="1281">
                  <c:v>0.52824074074074057</c:v>
                </c:pt>
                <c:pt idx="1282">
                  <c:v>0.52831018518518458</c:v>
                </c:pt>
                <c:pt idx="1283">
                  <c:v>0.5283796296296297</c:v>
                </c:pt>
                <c:pt idx="1284">
                  <c:v>0.52843749999999956</c:v>
                </c:pt>
                <c:pt idx="1285">
                  <c:v>0.52850694444444446</c:v>
                </c:pt>
                <c:pt idx="1286">
                  <c:v>0.52857638888888858</c:v>
                </c:pt>
                <c:pt idx="1287">
                  <c:v>0.52863425925925933</c:v>
                </c:pt>
                <c:pt idx="1288">
                  <c:v>0.52870370370370368</c:v>
                </c:pt>
                <c:pt idx="1289">
                  <c:v>0.52877314814814813</c:v>
                </c:pt>
                <c:pt idx="1290">
                  <c:v>0.5288310185185221</c:v>
                </c:pt>
                <c:pt idx="1291">
                  <c:v>0.52890046296296256</c:v>
                </c:pt>
                <c:pt idx="1292">
                  <c:v>0.52896990740740735</c:v>
                </c:pt>
                <c:pt idx="1293">
                  <c:v>0.52903935185185158</c:v>
                </c:pt>
                <c:pt idx="1294">
                  <c:v>0.52909722222222222</c:v>
                </c:pt>
                <c:pt idx="1295">
                  <c:v>0.52916666666666656</c:v>
                </c:pt>
                <c:pt idx="1296">
                  <c:v>0.52923611111111057</c:v>
                </c:pt>
                <c:pt idx="1297">
                  <c:v>0.5293055555555557</c:v>
                </c:pt>
                <c:pt idx="1298">
                  <c:v>0.52936342592592256</c:v>
                </c:pt>
                <c:pt idx="1299">
                  <c:v>0.52943287037037035</c:v>
                </c:pt>
                <c:pt idx="1300">
                  <c:v>0.52950231481481458</c:v>
                </c:pt>
                <c:pt idx="1301">
                  <c:v>0.52956018518518344</c:v>
                </c:pt>
                <c:pt idx="1302">
                  <c:v>0.52962962962963156</c:v>
                </c:pt>
                <c:pt idx="1303">
                  <c:v>0.52969907407407801</c:v>
                </c:pt>
                <c:pt idx="1304">
                  <c:v>0.5297685185185208</c:v>
                </c:pt>
                <c:pt idx="1305">
                  <c:v>0.52982638888888889</c:v>
                </c:pt>
                <c:pt idx="1306">
                  <c:v>0.52989583333333734</c:v>
                </c:pt>
                <c:pt idx="1307">
                  <c:v>0.5299652777777778</c:v>
                </c:pt>
                <c:pt idx="1308">
                  <c:v>0.53002314814814822</c:v>
                </c:pt>
                <c:pt idx="1309">
                  <c:v>0.53009259259259456</c:v>
                </c:pt>
                <c:pt idx="1310">
                  <c:v>0.53016203703703657</c:v>
                </c:pt>
                <c:pt idx="1311">
                  <c:v>0.53021990740740743</c:v>
                </c:pt>
                <c:pt idx="1312">
                  <c:v>0.53028935185185011</c:v>
                </c:pt>
                <c:pt idx="1313">
                  <c:v>0.53035879629629623</c:v>
                </c:pt>
                <c:pt idx="1314">
                  <c:v>0.53041666666666465</c:v>
                </c:pt>
                <c:pt idx="1315">
                  <c:v>0.53048611111110933</c:v>
                </c:pt>
                <c:pt idx="1316">
                  <c:v>0.53055555555555567</c:v>
                </c:pt>
                <c:pt idx="1317">
                  <c:v>0.53062500000000201</c:v>
                </c:pt>
                <c:pt idx="1318">
                  <c:v>0.53068287037037065</c:v>
                </c:pt>
                <c:pt idx="1319">
                  <c:v>0.53075231481481489</c:v>
                </c:pt>
                <c:pt idx="1320">
                  <c:v>0.53082175925925923</c:v>
                </c:pt>
                <c:pt idx="1321">
                  <c:v>0.53089120370370568</c:v>
                </c:pt>
                <c:pt idx="1322">
                  <c:v>0.53094907407407765</c:v>
                </c:pt>
                <c:pt idx="1323">
                  <c:v>0.53101851851852044</c:v>
                </c:pt>
                <c:pt idx="1324">
                  <c:v>0.53108796296295968</c:v>
                </c:pt>
                <c:pt idx="1325">
                  <c:v>0.53114583333333665</c:v>
                </c:pt>
                <c:pt idx="1326">
                  <c:v>0.53121527777777777</c:v>
                </c:pt>
                <c:pt idx="1327">
                  <c:v>0.53128472222222156</c:v>
                </c:pt>
                <c:pt idx="1328">
                  <c:v>0.53135416666666657</c:v>
                </c:pt>
                <c:pt idx="1329">
                  <c:v>0.53141203703703532</c:v>
                </c:pt>
                <c:pt idx="1330">
                  <c:v>0.53148148148148155</c:v>
                </c:pt>
                <c:pt idx="1331">
                  <c:v>0.53155092592592268</c:v>
                </c:pt>
                <c:pt idx="1332">
                  <c:v>0.53160879629629665</c:v>
                </c:pt>
                <c:pt idx="1333">
                  <c:v>0.53167824074074077</c:v>
                </c:pt>
                <c:pt idx="1334">
                  <c:v>0.53174768518518711</c:v>
                </c:pt>
                <c:pt idx="1335">
                  <c:v>0.53180555555555564</c:v>
                </c:pt>
                <c:pt idx="1336">
                  <c:v>0.53187499999999999</c:v>
                </c:pt>
                <c:pt idx="1337">
                  <c:v>0.53194444444444622</c:v>
                </c:pt>
                <c:pt idx="1338">
                  <c:v>0.5320138888888889</c:v>
                </c:pt>
                <c:pt idx="1339">
                  <c:v>0.53207175925925931</c:v>
                </c:pt>
                <c:pt idx="1340">
                  <c:v>0.53214120370370555</c:v>
                </c:pt>
                <c:pt idx="1341">
                  <c:v>0.53221064814814811</c:v>
                </c:pt>
                <c:pt idx="1342">
                  <c:v>0.53228009259259468</c:v>
                </c:pt>
                <c:pt idx="1343">
                  <c:v>0.5323379629629591</c:v>
                </c:pt>
                <c:pt idx="1344">
                  <c:v>0.53240740740740744</c:v>
                </c:pt>
                <c:pt idx="1345">
                  <c:v>0.53247685185185156</c:v>
                </c:pt>
                <c:pt idx="1346">
                  <c:v>0.5325347222222202</c:v>
                </c:pt>
                <c:pt idx="1347">
                  <c:v>0.53260416666666666</c:v>
                </c:pt>
                <c:pt idx="1348">
                  <c:v>0.532673611111113</c:v>
                </c:pt>
                <c:pt idx="1349">
                  <c:v>0.53273148148148164</c:v>
                </c:pt>
                <c:pt idx="1350">
                  <c:v>0.53280092592592398</c:v>
                </c:pt>
                <c:pt idx="1351">
                  <c:v>0.53287037037037221</c:v>
                </c:pt>
                <c:pt idx="1352">
                  <c:v>0.53293981481481678</c:v>
                </c:pt>
                <c:pt idx="1353">
                  <c:v>0.53299768518518564</c:v>
                </c:pt>
                <c:pt idx="1354">
                  <c:v>0.53306712962962777</c:v>
                </c:pt>
                <c:pt idx="1355">
                  <c:v>0.53313657407407411</c:v>
                </c:pt>
                <c:pt idx="1356">
                  <c:v>0.53319444444444464</c:v>
                </c:pt>
                <c:pt idx="1357">
                  <c:v>0.53326388888888887</c:v>
                </c:pt>
                <c:pt idx="1358">
                  <c:v>0.53333333333333333</c:v>
                </c:pt>
                <c:pt idx="1359">
                  <c:v>0.53340277777777756</c:v>
                </c:pt>
                <c:pt idx="1360">
                  <c:v>0.5334606481481482</c:v>
                </c:pt>
                <c:pt idx="1361">
                  <c:v>0.53353009259259265</c:v>
                </c:pt>
                <c:pt idx="1362">
                  <c:v>0.53359953703703711</c:v>
                </c:pt>
                <c:pt idx="1363">
                  <c:v>0.53365740740740764</c:v>
                </c:pt>
                <c:pt idx="1364">
                  <c:v>0.53372685185185187</c:v>
                </c:pt>
                <c:pt idx="1365">
                  <c:v>0.5337962962962981</c:v>
                </c:pt>
                <c:pt idx="1366">
                  <c:v>0.53386574074074056</c:v>
                </c:pt>
                <c:pt idx="1367">
                  <c:v>0.53392361111111164</c:v>
                </c:pt>
                <c:pt idx="1368">
                  <c:v>0.53399305555555565</c:v>
                </c:pt>
                <c:pt idx="1369">
                  <c:v>0.53406249999999822</c:v>
                </c:pt>
                <c:pt idx="1370">
                  <c:v>0.53412037037037063</c:v>
                </c:pt>
                <c:pt idx="1371">
                  <c:v>0.53418981481481564</c:v>
                </c:pt>
                <c:pt idx="1372">
                  <c:v>0.53425925925925932</c:v>
                </c:pt>
                <c:pt idx="1373">
                  <c:v>0.5343171296296273</c:v>
                </c:pt>
                <c:pt idx="1374">
                  <c:v>0.53438657407407408</c:v>
                </c:pt>
                <c:pt idx="1375">
                  <c:v>0.53445601851851865</c:v>
                </c:pt>
                <c:pt idx="1376">
                  <c:v>0.53452546296296122</c:v>
                </c:pt>
                <c:pt idx="1377">
                  <c:v>0.5345833333333333</c:v>
                </c:pt>
                <c:pt idx="1378">
                  <c:v>0.53465277777777753</c:v>
                </c:pt>
                <c:pt idx="1379">
                  <c:v>0.53472222222222221</c:v>
                </c:pt>
                <c:pt idx="1380">
                  <c:v>0.53478009259259518</c:v>
                </c:pt>
                <c:pt idx="1381">
                  <c:v>0.53484953703703764</c:v>
                </c:pt>
                <c:pt idx="1382">
                  <c:v>0.53491898148148154</c:v>
                </c:pt>
                <c:pt idx="1383">
                  <c:v>0.53497685185185151</c:v>
                </c:pt>
                <c:pt idx="1384">
                  <c:v>0.53504629629629663</c:v>
                </c:pt>
                <c:pt idx="1385">
                  <c:v>0.53511574074073875</c:v>
                </c:pt>
                <c:pt idx="1386">
                  <c:v>0.53518518518518521</c:v>
                </c:pt>
                <c:pt idx="1387">
                  <c:v>0.53524305555555562</c:v>
                </c:pt>
                <c:pt idx="1388">
                  <c:v>0.53531249999999797</c:v>
                </c:pt>
                <c:pt idx="1389">
                  <c:v>0.53538194444444442</c:v>
                </c:pt>
                <c:pt idx="1390">
                  <c:v>0.53545138888888888</c:v>
                </c:pt>
                <c:pt idx="1391">
                  <c:v>0.5355092592592593</c:v>
                </c:pt>
                <c:pt idx="1392">
                  <c:v>0.53557870370370353</c:v>
                </c:pt>
                <c:pt idx="1393">
                  <c:v>0.53564814814814865</c:v>
                </c:pt>
                <c:pt idx="1394">
                  <c:v>0.53570601851852107</c:v>
                </c:pt>
                <c:pt idx="1395">
                  <c:v>0.53577546296296297</c:v>
                </c:pt>
                <c:pt idx="1396">
                  <c:v>0.53584490740740764</c:v>
                </c:pt>
                <c:pt idx="1397">
                  <c:v>0.53590277777777751</c:v>
                </c:pt>
                <c:pt idx="1398">
                  <c:v>0.53597222222222218</c:v>
                </c:pt>
                <c:pt idx="1399">
                  <c:v>0.53604166666666664</c:v>
                </c:pt>
                <c:pt idx="1400">
                  <c:v>0.53611111111111109</c:v>
                </c:pt>
                <c:pt idx="1401">
                  <c:v>0.53616898148148151</c:v>
                </c:pt>
                <c:pt idx="1402">
                  <c:v>0.53623842592592386</c:v>
                </c:pt>
                <c:pt idx="1403">
                  <c:v>0.53630787037037064</c:v>
                </c:pt>
                <c:pt idx="1404">
                  <c:v>0.53637731481481488</c:v>
                </c:pt>
                <c:pt idx="1405">
                  <c:v>0.53643518518518518</c:v>
                </c:pt>
                <c:pt idx="1406">
                  <c:v>0.53650462962962953</c:v>
                </c:pt>
                <c:pt idx="1407">
                  <c:v>0.53657407407407465</c:v>
                </c:pt>
                <c:pt idx="1408">
                  <c:v>0.53663194444444462</c:v>
                </c:pt>
                <c:pt idx="1409">
                  <c:v>0.53670138888888885</c:v>
                </c:pt>
                <c:pt idx="1410">
                  <c:v>0.53677083333333653</c:v>
                </c:pt>
                <c:pt idx="1411">
                  <c:v>0.53684027777777865</c:v>
                </c:pt>
                <c:pt idx="1412">
                  <c:v>0.53689814814814862</c:v>
                </c:pt>
                <c:pt idx="1413">
                  <c:v>0.53696759259259264</c:v>
                </c:pt>
                <c:pt idx="1414">
                  <c:v>0.53703703703703709</c:v>
                </c:pt>
                <c:pt idx="1415">
                  <c:v>0.53709490740740762</c:v>
                </c:pt>
                <c:pt idx="1416">
                  <c:v>0.53716435185184941</c:v>
                </c:pt>
                <c:pt idx="1417">
                  <c:v>0.53723379629629631</c:v>
                </c:pt>
                <c:pt idx="1418">
                  <c:v>0.53730324074073876</c:v>
                </c:pt>
                <c:pt idx="1419">
                  <c:v>0.53736111111111107</c:v>
                </c:pt>
                <c:pt idx="1420">
                  <c:v>0.53743055555555552</c:v>
                </c:pt>
                <c:pt idx="1421">
                  <c:v>0.53749999999999998</c:v>
                </c:pt>
                <c:pt idx="1422">
                  <c:v>0.53755787037037062</c:v>
                </c:pt>
                <c:pt idx="1423">
                  <c:v>0.53762731481481485</c:v>
                </c:pt>
                <c:pt idx="1424">
                  <c:v>0.5376967592592593</c:v>
                </c:pt>
                <c:pt idx="1425">
                  <c:v>0.53776620370370376</c:v>
                </c:pt>
                <c:pt idx="1426">
                  <c:v>0.53782407407407684</c:v>
                </c:pt>
                <c:pt idx="1427">
                  <c:v>0.53789351851852119</c:v>
                </c:pt>
                <c:pt idx="1428">
                  <c:v>0.53796296296295909</c:v>
                </c:pt>
                <c:pt idx="1429">
                  <c:v>0.53802083333333595</c:v>
                </c:pt>
                <c:pt idx="1430">
                  <c:v>0.53809027777777774</c:v>
                </c:pt>
                <c:pt idx="1431">
                  <c:v>0.53815972222222219</c:v>
                </c:pt>
                <c:pt idx="1432">
                  <c:v>0.53821759259259261</c:v>
                </c:pt>
                <c:pt idx="1433">
                  <c:v>0.53828703703703706</c:v>
                </c:pt>
                <c:pt idx="1434">
                  <c:v>0.53835648148148152</c:v>
                </c:pt>
                <c:pt idx="1435">
                  <c:v>0.53842592592592398</c:v>
                </c:pt>
                <c:pt idx="1436">
                  <c:v>0.53848379629629628</c:v>
                </c:pt>
                <c:pt idx="1437">
                  <c:v>0.5385532407407384</c:v>
                </c:pt>
                <c:pt idx="1438">
                  <c:v>0.53862268518518563</c:v>
                </c:pt>
                <c:pt idx="1439">
                  <c:v>0.53869212962962953</c:v>
                </c:pt>
                <c:pt idx="1440">
                  <c:v>0.53874999999999995</c:v>
                </c:pt>
                <c:pt idx="1441">
                  <c:v>0.53881944444444463</c:v>
                </c:pt>
                <c:pt idx="1442">
                  <c:v>0.53888888888888964</c:v>
                </c:pt>
                <c:pt idx="1443">
                  <c:v>0.53894675925925928</c:v>
                </c:pt>
                <c:pt idx="1444">
                  <c:v>0.53901620370370351</c:v>
                </c:pt>
                <c:pt idx="1445">
                  <c:v>0.53908564814814863</c:v>
                </c:pt>
                <c:pt idx="1446">
                  <c:v>0.53914351851852083</c:v>
                </c:pt>
                <c:pt idx="1447">
                  <c:v>0.53921296296295884</c:v>
                </c:pt>
                <c:pt idx="1448">
                  <c:v>0.5392824074074074</c:v>
                </c:pt>
                <c:pt idx="1449">
                  <c:v>0.53935185185185186</c:v>
                </c:pt>
                <c:pt idx="1450">
                  <c:v>0.53940972222222217</c:v>
                </c:pt>
                <c:pt idx="1451">
                  <c:v>0.53947916666666651</c:v>
                </c:pt>
                <c:pt idx="1452">
                  <c:v>0.53954861111111163</c:v>
                </c:pt>
                <c:pt idx="1453">
                  <c:v>0.53961805555555564</c:v>
                </c:pt>
                <c:pt idx="1454">
                  <c:v>0.5396759259259255</c:v>
                </c:pt>
                <c:pt idx="1455">
                  <c:v>0.53974537037037296</c:v>
                </c:pt>
                <c:pt idx="1456">
                  <c:v>0.53981481481481564</c:v>
                </c:pt>
                <c:pt idx="1457">
                  <c:v>0.53987268518518561</c:v>
                </c:pt>
                <c:pt idx="1458">
                  <c:v>0.53994212962962951</c:v>
                </c:pt>
                <c:pt idx="1459">
                  <c:v>0.54001157407407463</c:v>
                </c:pt>
                <c:pt idx="1460">
                  <c:v>0.54008101851852175</c:v>
                </c:pt>
                <c:pt idx="1461">
                  <c:v>0.54013888888888884</c:v>
                </c:pt>
                <c:pt idx="1462">
                  <c:v>0.54020833333333362</c:v>
                </c:pt>
                <c:pt idx="1463">
                  <c:v>0.54027777777777752</c:v>
                </c:pt>
                <c:pt idx="1464">
                  <c:v>0.54033564814814861</c:v>
                </c:pt>
                <c:pt idx="1465">
                  <c:v>0.54040509259259506</c:v>
                </c:pt>
                <c:pt idx="1466">
                  <c:v>0.54047453703703707</c:v>
                </c:pt>
                <c:pt idx="1467">
                  <c:v>0.54053240740740738</c:v>
                </c:pt>
                <c:pt idx="1468">
                  <c:v>0.54060185185185183</c:v>
                </c:pt>
                <c:pt idx="1469">
                  <c:v>0.54067129629629895</c:v>
                </c:pt>
                <c:pt idx="1470">
                  <c:v>0.54074074074074052</c:v>
                </c:pt>
                <c:pt idx="1471">
                  <c:v>0.5408101851851852</c:v>
                </c:pt>
                <c:pt idx="1472">
                  <c:v>0.54086805555555562</c:v>
                </c:pt>
                <c:pt idx="1473">
                  <c:v>0.54093749999999996</c:v>
                </c:pt>
                <c:pt idx="1474">
                  <c:v>0.54100694444444442</c:v>
                </c:pt>
                <c:pt idx="1475">
                  <c:v>0.54106481481481483</c:v>
                </c:pt>
                <c:pt idx="1476">
                  <c:v>0.54113425925925929</c:v>
                </c:pt>
                <c:pt idx="1477">
                  <c:v>0.54120370370370352</c:v>
                </c:pt>
                <c:pt idx="1478">
                  <c:v>0.54126157407407405</c:v>
                </c:pt>
                <c:pt idx="1479">
                  <c:v>0.54133101851852106</c:v>
                </c:pt>
                <c:pt idx="1480">
                  <c:v>0.54140046296296063</c:v>
                </c:pt>
                <c:pt idx="1481">
                  <c:v>0.5414583333333336</c:v>
                </c:pt>
                <c:pt idx="1482">
                  <c:v>0.5415277777777775</c:v>
                </c:pt>
                <c:pt idx="1483">
                  <c:v>0.54159722222222217</c:v>
                </c:pt>
                <c:pt idx="1484">
                  <c:v>0.54166666666666652</c:v>
                </c:pt>
                <c:pt idx="1485">
                  <c:v>0.54173611111111108</c:v>
                </c:pt>
                <c:pt idx="1486">
                  <c:v>0.54179398148148161</c:v>
                </c:pt>
                <c:pt idx="1487">
                  <c:v>0.54186342592592363</c:v>
                </c:pt>
                <c:pt idx="1488">
                  <c:v>0.54193287037037063</c:v>
                </c:pt>
                <c:pt idx="1489">
                  <c:v>0.5419907407407405</c:v>
                </c:pt>
                <c:pt idx="1490">
                  <c:v>0.54206018518518517</c:v>
                </c:pt>
                <c:pt idx="1491">
                  <c:v>0.54212962962962963</c:v>
                </c:pt>
                <c:pt idx="1492">
                  <c:v>0.54218749999999949</c:v>
                </c:pt>
                <c:pt idx="1493">
                  <c:v>0.54225694444444439</c:v>
                </c:pt>
                <c:pt idx="1494">
                  <c:v>0.54232638888888851</c:v>
                </c:pt>
                <c:pt idx="1495">
                  <c:v>0.54239583333333596</c:v>
                </c:pt>
                <c:pt idx="1496">
                  <c:v>0.54245370370370349</c:v>
                </c:pt>
                <c:pt idx="1497">
                  <c:v>0.54252314814814817</c:v>
                </c:pt>
                <c:pt idx="1498">
                  <c:v>0.54259259259259263</c:v>
                </c:pt>
                <c:pt idx="1499">
                  <c:v>0.54265046296296249</c:v>
                </c:pt>
                <c:pt idx="1500">
                  <c:v>0.54271990740740761</c:v>
                </c:pt>
                <c:pt idx="1501">
                  <c:v>0.54278935185185151</c:v>
                </c:pt>
                <c:pt idx="1502">
                  <c:v>0.5428472222222227</c:v>
                </c:pt>
                <c:pt idx="1503">
                  <c:v>0.54291666666666649</c:v>
                </c:pt>
                <c:pt idx="1504">
                  <c:v>0.54298611111111106</c:v>
                </c:pt>
                <c:pt idx="1505">
                  <c:v>0.54305555555555562</c:v>
                </c:pt>
                <c:pt idx="1506">
                  <c:v>0.54311342592592327</c:v>
                </c:pt>
                <c:pt idx="1507">
                  <c:v>0.54318287037037061</c:v>
                </c:pt>
                <c:pt idx="1508">
                  <c:v>0.54325231481481451</c:v>
                </c:pt>
                <c:pt idx="1509">
                  <c:v>0.5433217592592593</c:v>
                </c:pt>
                <c:pt idx="1510">
                  <c:v>0.5433796296296296</c:v>
                </c:pt>
                <c:pt idx="1511">
                  <c:v>0.54344907407407683</c:v>
                </c:pt>
                <c:pt idx="1512">
                  <c:v>0.54351851851851862</c:v>
                </c:pt>
                <c:pt idx="1513">
                  <c:v>0.54357638888888848</c:v>
                </c:pt>
                <c:pt idx="1514">
                  <c:v>0.54364583333333727</c:v>
                </c:pt>
                <c:pt idx="1515">
                  <c:v>0.54371527777777773</c:v>
                </c:pt>
                <c:pt idx="1516">
                  <c:v>0.54377314814814814</c:v>
                </c:pt>
                <c:pt idx="1517">
                  <c:v>0.54384259259259482</c:v>
                </c:pt>
                <c:pt idx="1518">
                  <c:v>0.5439120370370365</c:v>
                </c:pt>
                <c:pt idx="1519">
                  <c:v>0.54398148148148162</c:v>
                </c:pt>
                <c:pt idx="1520">
                  <c:v>0.54403935185185159</c:v>
                </c:pt>
                <c:pt idx="1521">
                  <c:v>0.5441087962962966</c:v>
                </c:pt>
                <c:pt idx="1522">
                  <c:v>0.5441782407407405</c:v>
                </c:pt>
                <c:pt idx="1523">
                  <c:v>0.54423611111111059</c:v>
                </c:pt>
                <c:pt idx="1524">
                  <c:v>0.5443055555555556</c:v>
                </c:pt>
                <c:pt idx="1525">
                  <c:v>0.5443749999999995</c:v>
                </c:pt>
                <c:pt idx="1526">
                  <c:v>0.54443287037037069</c:v>
                </c:pt>
                <c:pt idx="1527">
                  <c:v>0.54450231481481459</c:v>
                </c:pt>
                <c:pt idx="1528">
                  <c:v>0.54457175925925927</c:v>
                </c:pt>
                <c:pt idx="1529">
                  <c:v>0.54464120370370628</c:v>
                </c:pt>
                <c:pt idx="1530">
                  <c:v>0.54469907407407814</c:v>
                </c:pt>
                <c:pt idx="1531">
                  <c:v>0.54476851851852082</c:v>
                </c:pt>
                <c:pt idx="1532">
                  <c:v>0.54483796296296028</c:v>
                </c:pt>
                <c:pt idx="1533">
                  <c:v>0.54490740740740762</c:v>
                </c:pt>
                <c:pt idx="1534">
                  <c:v>0.54496527777777781</c:v>
                </c:pt>
                <c:pt idx="1535">
                  <c:v>0.54503472222222216</c:v>
                </c:pt>
                <c:pt idx="1536">
                  <c:v>0.5451041666666665</c:v>
                </c:pt>
                <c:pt idx="1537">
                  <c:v>0.54516203703703658</c:v>
                </c:pt>
                <c:pt idx="1538">
                  <c:v>0.54523148148148171</c:v>
                </c:pt>
                <c:pt idx="1539">
                  <c:v>0.54530092592592327</c:v>
                </c:pt>
                <c:pt idx="1540">
                  <c:v>0.54535879629629669</c:v>
                </c:pt>
                <c:pt idx="1541">
                  <c:v>0.54542824074074059</c:v>
                </c:pt>
                <c:pt idx="1542">
                  <c:v>0.54549768518518515</c:v>
                </c:pt>
                <c:pt idx="1543">
                  <c:v>0.54556712962962728</c:v>
                </c:pt>
                <c:pt idx="1544">
                  <c:v>0.54562500000000225</c:v>
                </c:pt>
                <c:pt idx="1545">
                  <c:v>0.54569444444444681</c:v>
                </c:pt>
                <c:pt idx="1546">
                  <c:v>0.54576388888888883</c:v>
                </c:pt>
                <c:pt idx="1547">
                  <c:v>0.54582175925925924</c:v>
                </c:pt>
                <c:pt idx="1548">
                  <c:v>0.54589120370370592</c:v>
                </c:pt>
                <c:pt idx="1549">
                  <c:v>0.54596064814814815</c:v>
                </c:pt>
                <c:pt idx="1550">
                  <c:v>0.54603009259259483</c:v>
                </c:pt>
                <c:pt idx="1551">
                  <c:v>0.54608796296296036</c:v>
                </c:pt>
                <c:pt idx="1552">
                  <c:v>0.5461574074074077</c:v>
                </c:pt>
                <c:pt idx="1553">
                  <c:v>0.54622685185185149</c:v>
                </c:pt>
                <c:pt idx="1554">
                  <c:v>0.54628472222222157</c:v>
                </c:pt>
                <c:pt idx="1555">
                  <c:v>0.54635416666666659</c:v>
                </c:pt>
                <c:pt idx="1556">
                  <c:v>0.54642361111111104</c:v>
                </c:pt>
                <c:pt idx="1557">
                  <c:v>0.54649305555555561</c:v>
                </c:pt>
                <c:pt idx="1558">
                  <c:v>0.54655092592592325</c:v>
                </c:pt>
                <c:pt idx="1559">
                  <c:v>0.54662037037037281</c:v>
                </c:pt>
                <c:pt idx="1560">
                  <c:v>0.54668981481481704</c:v>
                </c:pt>
                <c:pt idx="1561">
                  <c:v>0.54674768518518724</c:v>
                </c:pt>
                <c:pt idx="1562">
                  <c:v>0.54681712962962958</c:v>
                </c:pt>
                <c:pt idx="1563">
                  <c:v>0.54688657407407404</c:v>
                </c:pt>
                <c:pt idx="1564">
                  <c:v>0.54694444444444645</c:v>
                </c:pt>
                <c:pt idx="1565">
                  <c:v>0.54701388888888891</c:v>
                </c:pt>
                <c:pt idx="1566">
                  <c:v>0.5470833333333337</c:v>
                </c:pt>
                <c:pt idx="1567">
                  <c:v>0.54715277777777749</c:v>
                </c:pt>
                <c:pt idx="1568">
                  <c:v>0.54721064814814813</c:v>
                </c:pt>
                <c:pt idx="1569">
                  <c:v>0.54728009259259491</c:v>
                </c:pt>
                <c:pt idx="1570">
                  <c:v>0.54734953703703704</c:v>
                </c:pt>
                <c:pt idx="1571">
                  <c:v>0.54741898148148149</c:v>
                </c:pt>
                <c:pt idx="1572">
                  <c:v>0.54747685185185158</c:v>
                </c:pt>
                <c:pt idx="1573">
                  <c:v>0.5475462962962967</c:v>
                </c:pt>
                <c:pt idx="1574">
                  <c:v>0.54761574074074049</c:v>
                </c:pt>
                <c:pt idx="1575">
                  <c:v>0.54767361111111312</c:v>
                </c:pt>
                <c:pt idx="1576">
                  <c:v>0.54774305555555791</c:v>
                </c:pt>
                <c:pt idx="1577">
                  <c:v>0.54781249999999959</c:v>
                </c:pt>
                <c:pt idx="1578">
                  <c:v>0.5478819444444446</c:v>
                </c:pt>
                <c:pt idx="1579">
                  <c:v>0.54793981481481679</c:v>
                </c:pt>
                <c:pt idx="1580">
                  <c:v>0.54800925925925925</c:v>
                </c:pt>
                <c:pt idx="1581">
                  <c:v>0.54807870370370371</c:v>
                </c:pt>
                <c:pt idx="1582">
                  <c:v>0.54813657407407412</c:v>
                </c:pt>
                <c:pt idx="1583">
                  <c:v>0.5482060185185208</c:v>
                </c:pt>
                <c:pt idx="1584">
                  <c:v>0.54827546296296259</c:v>
                </c:pt>
                <c:pt idx="1585">
                  <c:v>0.5483449074074076</c:v>
                </c:pt>
                <c:pt idx="1586">
                  <c:v>0.54840277777777757</c:v>
                </c:pt>
                <c:pt idx="1587">
                  <c:v>0.54847222222222158</c:v>
                </c:pt>
                <c:pt idx="1588">
                  <c:v>0.54854166666666671</c:v>
                </c:pt>
                <c:pt idx="1589">
                  <c:v>0.54859953703703701</c:v>
                </c:pt>
                <c:pt idx="1590">
                  <c:v>0.54866898148148169</c:v>
                </c:pt>
                <c:pt idx="1591">
                  <c:v>0.54873842592592559</c:v>
                </c:pt>
                <c:pt idx="1592">
                  <c:v>0.54880787037037271</c:v>
                </c:pt>
                <c:pt idx="1593">
                  <c:v>0.54886574074074057</c:v>
                </c:pt>
                <c:pt idx="1594">
                  <c:v>0.54893518518518525</c:v>
                </c:pt>
                <c:pt idx="1595">
                  <c:v>0.5490046296296297</c:v>
                </c:pt>
                <c:pt idx="1596">
                  <c:v>0.54906249999999956</c:v>
                </c:pt>
                <c:pt idx="1597">
                  <c:v>0.54913194444444469</c:v>
                </c:pt>
                <c:pt idx="1598">
                  <c:v>0.54920138888888892</c:v>
                </c:pt>
                <c:pt idx="1599">
                  <c:v>0.54925925925925922</c:v>
                </c:pt>
                <c:pt idx="1600">
                  <c:v>0.54932870370370368</c:v>
                </c:pt>
                <c:pt idx="1601">
                  <c:v>0.54939814814814814</c:v>
                </c:pt>
                <c:pt idx="1602">
                  <c:v>0.5494675925925927</c:v>
                </c:pt>
                <c:pt idx="1603">
                  <c:v>0.54952546296296256</c:v>
                </c:pt>
                <c:pt idx="1604">
                  <c:v>0.54959490740740768</c:v>
                </c:pt>
                <c:pt idx="1605">
                  <c:v>0.54966435185185158</c:v>
                </c:pt>
                <c:pt idx="1606">
                  <c:v>0.54972222222222222</c:v>
                </c:pt>
                <c:pt idx="1607">
                  <c:v>0.54979166666666857</c:v>
                </c:pt>
                <c:pt idx="1608">
                  <c:v>0.54986111111111113</c:v>
                </c:pt>
                <c:pt idx="1609">
                  <c:v>0.5499305555555557</c:v>
                </c:pt>
                <c:pt idx="1610">
                  <c:v>0.54998842592592556</c:v>
                </c:pt>
                <c:pt idx="1611">
                  <c:v>0.55005787037037235</c:v>
                </c:pt>
                <c:pt idx="1612">
                  <c:v>0.55012731481481481</c:v>
                </c:pt>
                <c:pt idx="1613">
                  <c:v>0.55018518518518522</c:v>
                </c:pt>
                <c:pt idx="1614">
                  <c:v>0.55025462962962968</c:v>
                </c:pt>
                <c:pt idx="1615">
                  <c:v>0.55032407407407613</c:v>
                </c:pt>
                <c:pt idx="1616">
                  <c:v>0.55039351851852092</c:v>
                </c:pt>
                <c:pt idx="1617">
                  <c:v>0.55045138888888889</c:v>
                </c:pt>
                <c:pt idx="1618">
                  <c:v>0.55052083333333535</c:v>
                </c:pt>
                <c:pt idx="1619">
                  <c:v>0.5505902777777778</c:v>
                </c:pt>
                <c:pt idx="1620">
                  <c:v>0.55065972222222215</c:v>
                </c:pt>
                <c:pt idx="1621">
                  <c:v>0.55071759259259456</c:v>
                </c:pt>
                <c:pt idx="1622">
                  <c:v>0.55078703703703702</c:v>
                </c:pt>
                <c:pt idx="1623">
                  <c:v>0.5508564814814817</c:v>
                </c:pt>
                <c:pt idx="1624">
                  <c:v>0.55091435185185156</c:v>
                </c:pt>
                <c:pt idx="1625">
                  <c:v>0.55098379629629635</c:v>
                </c:pt>
                <c:pt idx="1626">
                  <c:v>0.55105324074074058</c:v>
                </c:pt>
                <c:pt idx="1627">
                  <c:v>0.5511226851851857</c:v>
                </c:pt>
                <c:pt idx="1628">
                  <c:v>0.55118055555555567</c:v>
                </c:pt>
                <c:pt idx="1629">
                  <c:v>0.55125000000000002</c:v>
                </c:pt>
                <c:pt idx="1630">
                  <c:v>0.5513194444444447</c:v>
                </c:pt>
                <c:pt idx="1631">
                  <c:v>0.55137731481481478</c:v>
                </c:pt>
                <c:pt idx="1632">
                  <c:v>0.55144675925925857</c:v>
                </c:pt>
                <c:pt idx="1633">
                  <c:v>0.55151620370370358</c:v>
                </c:pt>
                <c:pt idx="1634">
                  <c:v>0.55157407407407588</c:v>
                </c:pt>
                <c:pt idx="1635">
                  <c:v>0.55164351851852256</c:v>
                </c:pt>
                <c:pt idx="1636">
                  <c:v>0.55171296296295991</c:v>
                </c:pt>
                <c:pt idx="1637">
                  <c:v>0.55177083333333665</c:v>
                </c:pt>
                <c:pt idx="1638">
                  <c:v>0.55184027777777955</c:v>
                </c:pt>
                <c:pt idx="1639">
                  <c:v>0.55190972222222223</c:v>
                </c:pt>
                <c:pt idx="1640">
                  <c:v>0.55197916666666669</c:v>
                </c:pt>
                <c:pt idx="1641">
                  <c:v>0.55204861111111336</c:v>
                </c:pt>
                <c:pt idx="1642">
                  <c:v>0.55210648148148145</c:v>
                </c:pt>
                <c:pt idx="1643">
                  <c:v>0.55217592592592557</c:v>
                </c:pt>
                <c:pt idx="1644">
                  <c:v>0.5522453703703728</c:v>
                </c:pt>
                <c:pt idx="1645">
                  <c:v>0.552303240740739</c:v>
                </c:pt>
                <c:pt idx="1646">
                  <c:v>0.55237268518518523</c:v>
                </c:pt>
                <c:pt idx="1647">
                  <c:v>0.55244212962962957</c:v>
                </c:pt>
                <c:pt idx="1648">
                  <c:v>0.55249999999999999</c:v>
                </c:pt>
                <c:pt idx="1649">
                  <c:v>0.55256944444444445</c:v>
                </c:pt>
                <c:pt idx="1650">
                  <c:v>0.5526388888888909</c:v>
                </c:pt>
                <c:pt idx="1651">
                  <c:v>0.5527083333333358</c:v>
                </c:pt>
                <c:pt idx="1652">
                  <c:v>0.55276620370370366</c:v>
                </c:pt>
                <c:pt idx="1653">
                  <c:v>0.55283564814815012</c:v>
                </c:pt>
                <c:pt idx="1654">
                  <c:v>0.55290509259259657</c:v>
                </c:pt>
                <c:pt idx="1655">
                  <c:v>0.55297453703703703</c:v>
                </c:pt>
                <c:pt idx="1656">
                  <c:v>0.55303240740740744</c:v>
                </c:pt>
                <c:pt idx="1657">
                  <c:v>0.5531018518518519</c:v>
                </c:pt>
                <c:pt idx="1658">
                  <c:v>0.55317129629629846</c:v>
                </c:pt>
                <c:pt idx="1659">
                  <c:v>0.55322916666666666</c:v>
                </c:pt>
                <c:pt idx="1660">
                  <c:v>0.55329861111111311</c:v>
                </c:pt>
                <c:pt idx="1661">
                  <c:v>0.55336805555555568</c:v>
                </c:pt>
                <c:pt idx="1662">
                  <c:v>0.55343749999999958</c:v>
                </c:pt>
                <c:pt idx="1663">
                  <c:v>0.55349537037037211</c:v>
                </c:pt>
                <c:pt idx="1664">
                  <c:v>0.55356481481481479</c:v>
                </c:pt>
                <c:pt idx="1665">
                  <c:v>0.55363425925925924</c:v>
                </c:pt>
                <c:pt idx="1666">
                  <c:v>0.55369212962962966</c:v>
                </c:pt>
                <c:pt idx="1667">
                  <c:v>0.55376157407407611</c:v>
                </c:pt>
                <c:pt idx="1668">
                  <c:v>0.55383101851852257</c:v>
                </c:pt>
                <c:pt idx="1669">
                  <c:v>0.55388888888888965</c:v>
                </c:pt>
                <c:pt idx="1670">
                  <c:v>0.55395833333333511</c:v>
                </c:pt>
                <c:pt idx="1671">
                  <c:v>0.55402777777777779</c:v>
                </c:pt>
                <c:pt idx="1672">
                  <c:v>0.55409722222222224</c:v>
                </c:pt>
                <c:pt idx="1673">
                  <c:v>0.55415509259259599</c:v>
                </c:pt>
                <c:pt idx="1674">
                  <c:v>0.554224537037037</c:v>
                </c:pt>
                <c:pt idx="1675">
                  <c:v>0.55429398148148168</c:v>
                </c:pt>
                <c:pt idx="1676">
                  <c:v>0.55436342592592325</c:v>
                </c:pt>
                <c:pt idx="1677">
                  <c:v>0.5544328703703707</c:v>
                </c:pt>
                <c:pt idx="1678">
                  <c:v>0.55450231481481449</c:v>
                </c:pt>
                <c:pt idx="1679">
                  <c:v>0.55456018518518457</c:v>
                </c:pt>
                <c:pt idx="1680">
                  <c:v>0.55462962962963192</c:v>
                </c:pt>
                <c:pt idx="1681">
                  <c:v>0.55469907407407815</c:v>
                </c:pt>
                <c:pt idx="1682">
                  <c:v>0.55475694444444468</c:v>
                </c:pt>
                <c:pt idx="1683">
                  <c:v>0.55482638888888891</c:v>
                </c:pt>
                <c:pt idx="1684">
                  <c:v>0.55489583333333736</c:v>
                </c:pt>
                <c:pt idx="1685">
                  <c:v>0.55496527777777771</c:v>
                </c:pt>
                <c:pt idx="1686">
                  <c:v>0.55503472222222217</c:v>
                </c:pt>
                <c:pt idx="1687">
                  <c:v>0.55509259259259491</c:v>
                </c:pt>
                <c:pt idx="1688">
                  <c:v>0.55516203703703659</c:v>
                </c:pt>
                <c:pt idx="1689">
                  <c:v>0.5552314814814816</c:v>
                </c:pt>
                <c:pt idx="1690">
                  <c:v>0.55530092592592351</c:v>
                </c:pt>
                <c:pt idx="1691">
                  <c:v>0.55537037037037063</c:v>
                </c:pt>
                <c:pt idx="1692">
                  <c:v>0.55542824074074049</c:v>
                </c:pt>
                <c:pt idx="1693">
                  <c:v>0.55549768518518561</c:v>
                </c:pt>
                <c:pt idx="1694">
                  <c:v>0.55556712962962729</c:v>
                </c:pt>
                <c:pt idx="1695">
                  <c:v>0.55563657407407463</c:v>
                </c:pt>
                <c:pt idx="1696">
                  <c:v>0.55569444444444671</c:v>
                </c:pt>
                <c:pt idx="1697">
                  <c:v>0.55576388888888884</c:v>
                </c:pt>
                <c:pt idx="1698">
                  <c:v>0.55583333333333362</c:v>
                </c:pt>
                <c:pt idx="1699">
                  <c:v>0.55590277777777752</c:v>
                </c:pt>
                <c:pt idx="1700">
                  <c:v>0.55596064814814861</c:v>
                </c:pt>
                <c:pt idx="1701">
                  <c:v>0.55603009259259506</c:v>
                </c:pt>
                <c:pt idx="1702">
                  <c:v>0.55609953703703763</c:v>
                </c:pt>
                <c:pt idx="1703">
                  <c:v>0.55616898148148153</c:v>
                </c:pt>
                <c:pt idx="1704">
                  <c:v>0.55623842592592398</c:v>
                </c:pt>
                <c:pt idx="1705">
                  <c:v>0.55630787037037221</c:v>
                </c:pt>
                <c:pt idx="1706">
                  <c:v>0.55637731481481478</c:v>
                </c:pt>
                <c:pt idx="1707">
                  <c:v>0.5564351851851852</c:v>
                </c:pt>
                <c:pt idx="1708">
                  <c:v>0.55650462962962954</c:v>
                </c:pt>
                <c:pt idx="1709">
                  <c:v>0.55657407407407578</c:v>
                </c:pt>
                <c:pt idx="1710">
                  <c:v>0.55664351851852234</c:v>
                </c:pt>
                <c:pt idx="1711">
                  <c:v>0.55671296296296002</c:v>
                </c:pt>
                <c:pt idx="1712">
                  <c:v>0.5567824074074077</c:v>
                </c:pt>
                <c:pt idx="1713">
                  <c:v>0.55684027777777978</c:v>
                </c:pt>
                <c:pt idx="1714">
                  <c:v>0.55690972222222224</c:v>
                </c:pt>
                <c:pt idx="1715">
                  <c:v>0.55697916666666669</c:v>
                </c:pt>
                <c:pt idx="1716">
                  <c:v>0.55703703703703711</c:v>
                </c:pt>
                <c:pt idx="1717">
                  <c:v>0.55710648148148145</c:v>
                </c:pt>
                <c:pt idx="1718">
                  <c:v>0.55717592592592557</c:v>
                </c:pt>
                <c:pt idx="1719">
                  <c:v>0.55724537037037281</c:v>
                </c:pt>
                <c:pt idx="1720">
                  <c:v>0.55730324074074056</c:v>
                </c:pt>
                <c:pt idx="1721">
                  <c:v>0.55737268518518512</c:v>
                </c:pt>
                <c:pt idx="1722">
                  <c:v>0.55744212962962958</c:v>
                </c:pt>
                <c:pt idx="1723">
                  <c:v>0.55751157407407403</c:v>
                </c:pt>
                <c:pt idx="1724">
                  <c:v>0.55758101851852082</c:v>
                </c:pt>
                <c:pt idx="1725">
                  <c:v>0.5576388888888909</c:v>
                </c:pt>
                <c:pt idx="1726">
                  <c:v>0.5577083333333358</c:v>
                </c:pt>
                <c:pt idx="1727">
                  <c:v>0.55777777777777782</c:v>
                </c:pt>
                <c:pt idx="1728">
                  <c:v>0.55784722222222261</c:v>
                </c:pt>
                <c:pt idx="1729">
                  <c:v>0.55791666666666651</c:v>
                </c:pt>
                <c:pt idx="1730">
                  <c:v>0.55797453703703703</c:v>
                </c:pt>
                <c:pt idx="1731">
                  <c:v>0.5580439814814816</c:v>
                </c:pt>
                <c:pt idx="1732">
                  <c:v>0.5581134259259235</c:v>
                </c:pt>
                <c:pt idx="1733">
                  <c:v>0.55818287037037062</c:v>
                </c:pt>
                <c:pt idx="1734">
                  <c:v>0.55825231481481452</c:v>
                </c:pt>
                <c:pt idx="1735">
                  <c:v>0.5583217592592592</c:v>
                </c:pt>
                <c:pt idx="1736">
                  <c:v>0.55837962962962961</c:v>
                </c:pt>
                <c:pt idx="1737">
                  <c:v>0.55844907407407685</c:v>
                </c:pt>
                <c:pt idx="1738">
                  <c:v>0.55851851851851864</c:v>
                </c:pt>
                <c:pt idx="1739">
                  <c:v>0.55858796296295909</c:v>
                </c:pt>
                <c:pt idx="1740">
                  <c:v>0.55864583333333795</c:v>
                </c:pt>
                <c:pt idx="1741">
                  <c:v>0.55871527777777785</c:v>
                </c:pt>
                <c:pt idx="1742">
                  <c:v>0.5587847222222222</c:v>
                </c:pt>
                <c:pt idx="1743">
                  <c:v>0.55884259259259506</c:v>
                </c:pt>
                <c:pt idx="1744">
                  <c:v>0.55891203703703707</c:v>
                </c:pt>
                <c:pt idx="1745">
                  <c:v>0.55898148148148163</c:v>
                </c:pt>
                <c:pt idx="1746">
                  <c:v>0.55905092592592387</c:v>
                </c:pt>
                <c:pt idx="1747">
                  <c:v>0.5591203703703721</c:v>
                </c:pt>
                <c:pt idx="1748">
                  <c:v>0.55917824074074052</c:v>
                </c:pt>
                <c:pt idx="1749">
                  <c:v>0.55924768518518564</c:v>
                </c:pt>
                <c:pt idx="1750">
                  <c:v>0.55931712962962765</c:v>
                </c:pt>
                <c:pt idx="1751">
                  <c:v>0.55937500000000062</c:v>
                </c:pt>
                <c:pt idx="1752">
                  <c:v>0.55944444444444463</c:v>
                </c:pt>
                <c:pt idx="1753">
                  <c:v>0.55951388888888887</c:v>
                </c:pt>
                <c:pt idx="1754">
                  <c:v>0.55957175925925928</c:v>
                </c:pt>
                <c:pt idx="1755">
                  <c:v>0.5596412037037064</c:v>
                </c:pt>
                <c:pt idx="1756">
                  <c:v>0.55971064814814864</c:v>
                </c:pt>
                <c:pt idx="1757">
                  <c:v>0.55978009259259576</c:v>
                </c:pt>
                <c:pt idx="1758">
                  <c:v>0.55984953703703877</c:v>
                </c:pt>
                <c:pt idx="1759">
                  <c:v>0.55990740740740763</c:v>
                </c:pt>
                <c:pt idx="1760">
                  <c:v>0.55997685185185186</c:v>
                </c:pt>
                <c:pt idx="1761">
                  <c:v>0.56004629629629665</c:v>
                </c:pt>
                <c:pt idx="1762">
                  <c:v>0.56010416666666651</c:v>
                </c:pt>
                <c:pt idx="1763">
                  <c:v>0.56017361111111164</c:v>
                </c:pt>
                <c:pt idx="1764">
                  <c:v>0.56024305555555565</c:v>
                </c:pt>
                <c:pt idx="1765">
                  <c:v>0.56031249999999821</c:v>
                </c:pt>
                <c:pt idx="1766">
                  <c:v>0.56038194444444445</c:v>
                </c:pt>
                <c:pt idx="1767">
                  <c:v>0.5604513888888889</c:v>
                </c:pt>
                <c:pt idx="1768">
                  <c:v>0.56050925925925921</c:v>
                </c:pt>
                <c:pt idx="1769">
                  <c:v>0.56059027777777781</c:v>
                </c:pt>
                <c:pt idx="1770">
                  <c:v>0.56064814814815012</c:v>
                </c:pt>
                <c:pt idx="1771">
                  <c:v>0.56071759259259468</c:v>
                </c:pt>
                <c:pt idx="1772">
                  <c:v>0.56078703703703703</c:v>
                </c:pt>
                <c:pt idx="1773">
                  <c:v>0.56085648148148171</c:v>
                </c:pt>
                <c:pt idx="1774">
                  <c:v>0.56092592592592549</c:v>
                </c:pt>
                <c:pt idx="1775">
                  <c:v>0.56099537037037295</c:v>
                </c:pt>
                <c:pt idx="1776">
                  <c:v>0.56105324074074059</c:v>
                </c:pt>
                <c:pt idx="1777">
                  <c:v>0.56112268518518515</c:v>
                </c:pt>
                <c:pt idx="1778">
                  <c:v>0.5611921296296295</c:v>
                </c:pt>
                <c:pt idx="1779">
                  <c:v>0.56126157407407462</c:v>
                </c:pt>
                <c:pt idx="1780">
                  <c:v>0.56133101851852119</c:v>
                </c:pt>
                <c:pt idx="1781">
                  <c:v>0.56140046296296098</c:v>
                </c:pt>
                <c:pt idx="1782">
                  <c:v>0.56145833333333361</c:v>
                </c:pt>
                <c:pt idx="1783">
                  <c:v>0.56152777777777751</c:v>
                </c:pt>
                <c:pt idx="1784">
                  <c:v>0.56159722222222219</c:v>
                </c:pt>
                <c:pt idx="1785">
                  <c:v>0.56165509259259661</c:v>
                </c:pt>
                <c:pt idx="1786">
                  <c:v>0.56172453703703762</c:v>
                </c:pt>
                <c:pt idx="1787">
                  <c:v>0.56179398148148163</c:v>
                </c:pt>
                <c:pt idx="1788">
                  <c:v>0.56186342592592398</c:v>
                </c:pt>
                <c:pt idx="1789">
                  <c:v>0.56193287037037065</c:v>
                </c:pt>
                <c:pt idx="1790">
                  <c:v>0.56199074074074051</c:v>
                </c:pt>
                <c:pt idx="1791">
                  <c:v>0.56206018518518519</c:v>
                </c:pt>
                <c:pt idx="1792">
                  <c:v>0.56212962962962965</c:v>
                </c:pt>
                <c:pt idx="1793">
                  <c:v>0.56219907407407765</c:v>
                </c:pt>
                <c:pt idx="1794">
                  <c:v>0.56225694444444441</c:v>
                </c:pt>
                <c:pt idx="1795">
                  <c:v>0.56232638888888886</c:v>
                </c:pt>
                <c:pt idx="1796">
                  <c:v>0.56239583333333665</c:v>
                </c:pt>
                <c:pt idx="1797">
                  <c:v>0.56246527777777777</c:v>
                </c:pt>
                <c:pt idx="1798">
                  <c:v>0.56252314814814819</c:v>
                </c:pt>
                <c:pt idx="1799">
                  <c:v>0.56259259259259264</c:v>
                </c:pt>
                <c:pt idx="1800">
                  <c:v>0.5626620370370371</c:v>
                </c:pt>
                <c:pt idx="1801">
                  <c:v>0.56271990740740763</c:v>
                </c:pt>
                <c:pt idx="1802">
                  <c:v>0.56278935185185186</c:v>
                </c:pt>
                <c:pt idx="1803">
                  <c:v>0.56285879629629665</c:v>
                </c:pt>
                <c:pt idx="1804">
                  <c:v>0.56292824074074077</c:v>
                </c:pt>
                <c:pt idx="1805">
                  <c:v>0.56299768518518711</c:v>
                </c:pt>
                <c:pt idx="1806">
                  <c:v>0.56305555555555564</c:v>
                </c:pt>
                <c:pt idx="1807">
                  <c:v>0.56312499999999999</c:v>
                </c:pt>
                <c:pt idx="1808">
                  <c:v>0.56319444444444622</c:v>
                </c:pt>
                <c:pt idx="1809">
                  <c:v>0.56325231481481486</c:v>
                </c:pt>
                <c:pt idx="1810">
                  <c:v>0.56332175925925931</c:v>
                </c:pt>
                <c:pt idx="1811">
                  <c:v>0.56339120370370555</c:v>
                </c:pt>
                <c:pt idx="1812">
                  <c:v>0.56344907407407685</c:v>
                </c:pt>
                <c:pt idx="1813">
                  <c:v>0.56351851851851864</c:v>
                </c:pt>
                <c:pt idx="1814">
                  <c:v>0.5635879629629591</c:v>
                </c:pt>
                <c:pt idx="1815">
                  <c:v>0.56364583333333784</c:v>
                </c:pt>
                <c:pt idx="1816">
                  <c:v>0.56371527777777775</c:v>
                </c:pt>
                <c:pt idx="1817">
                  <c:v>0.5637847222222222</c:v>
                </c:pt>
                <c:pt idx="1818">
                  <c:v>0.56385416666666666</c:v>
                </c:pt>
                <c:pt idx="1819">
                  <c:v>0.56391203703703707</c:v>
                </c:pt>
                <c:pt idx="1820">
                  <c:v>0.56398148148148164</c:v>
                </c:pt>
                <c:pt idx="1821">
                  <c:v>0.56405092592592398</c:v>
                </c:pt>
                <c:pt idx="1822">
                  <c:v>0.56412037037037221</c:v>
                </c:pt>
                <c:pt idx="1823">
                  <c:v>0.56417824074074052</c:v>
                </c:pt>
                <c:pt idx="1824">
                  <c:v>0.56424768518518564</c:v>
                </c:pt>
                <c:pt idx="1825">
                  <c:v>0.56431712962962777</c:v>
                </c:pt>
                <c:pt idx="1826">
                  <c:v>0.56437499999999996</c:v>
                </c:pt>
                <c:pt idx="1827">
                  <c:v>0.56444444444444464</c:v>
                </c:pt>
                <c:pt idx="1828">
                  <c:v>0.56451388888888887</c:v>
                </c:pt>
                <c:pt idx="1829">
                  <c:v>0.56458333333333333</c:v>
                </c:pt>
                <c:pt idx="1830">
                  <c:v>0.56464120370370641</c:v>
                </c:pt>
                <c:pt idx="1831">
                  <c:v>0.56471064814814864</c:v>
                </c:pt>
                <c:pt idx="1832">
                  <c:v>0.56478009259259576</c:v>
                </c:pt>
                <c:pt idx="1833">
                  <c:v>0.56483796296296063</c:v>
                </c:pt>
                <c:pt idx="1834">
                  <c:v>0.56490740740740764</c:v>
                </c:pt>
                <c:pt idx="1835">
                  <c:v>0.56497685185185187</c:v>
                </c:pt>
                <c:pt idx="1836">
                  <c:v>0.56503472222222217</c:v>
                </c:pt>
                <c:pt idx="1837">
                  <c:v>0.56509259259259492</c:v>
                </c:pt>
                <c:pt idx="1838">
                  <c:v>0.56516203703703649</c:v>
                </c:pt>
                <c:pt idx="1839">
                  <c:v>0.56523148148148161</c:v>
                </c:pt>
                <c:pt idx="1840">
                  <c:v>0.56528935185185158</c:v>
                </c:pt>
                <c:pt idx="1841">
                  <c:v>0.5653587962962966</c:v>
                </c:pt>
                <c:pt idx="1842">
                  <c:v>0.5654282407407405</c:v>
                </c:pt>
                <c:pt idx="1843">
                  <c:v>0.56549768518518562</c:v>
                </c:pt>
                <c:pt idx="1844">
                  <c:v>0.5655671296296273</c:v>
                </c:pt>
                <c:pt idx="1845">
                  <c:v>0.56567129629629953</c:v>
                </c:pt>
                <c:pt idx="1846">
                  <c:v>0.56574074074074077</c:v>
                </c:pt>
                <c:pt idx="1847">
                  <c:v>0.56581018518518522</c:v>
                </c:pt>
                <c:pt idx="1848">
                  <c:v>0.56587962962963156</c:v>
                </c:pt>
                <c:pt idx="1849">
                  <c:v>0.56594907407407813</c:v>
                </c:pt>
                <c:pt idx="1850">
                  <c:v>0.56600694444444444</c:v>
                </c:pt>
                <c:pt idx="1851">
                  <c:v>0.56607638888888889</c:v>
                </c:pt>
                <c:pt idx="1852">
                  <c:v>0.56614583333333734</c:v>
                </c:pt>
                <c:pt idx="1853">
                  <c:v>0.5662152777777778</c:v>
                </c:pt>
                <c:pt idx="1854">
                  <c:v>0.56628472222222226</c:v>
                </c:pt>
                <c:pt idx="1855">
                  <c:v>0.56635416666666649</c:v>
                </c:pt>
                <c:pt idx="1856">
                  <c:v>0.56642361111111161</c:v>
                </c:pt>
                <c:pt idx="1857">
                  <c:v>0.5664814814814817</c:v>
                </c:pt>
                <c:pt idx="1858">
                  <c:v>0.56656249999999797</c:v>
                </c:pt>
                <c:pt idx="1859">
                  <c:v>0.56662037037037272</c:v>
                </c:pt>
                <c:pt idx="1860">
                  <c:v>0.56668981481481751</c:v>
                </c:pt>
                <c:pt idx="1861">
                  <c:v>0.56675925925925963</c:v>
                </c:pt>
                <c:pt idx="1862">
                  <c:v>0.56682870370370375</c:v>
                </c:pt>
                <c:pt idx="1863">
                  <c:v>0.56689814814814865</c:v>
                </c:pt>
                <c:pt idx="1864">
                  <c:v>0.56696759259259444</c:v>
                </c:pt>
                <c:pt idx="1865">
                  <c:v>0.56702546296296297</c:v>
                </c:pt>
                <c:pt idx="1866">
                  <c:v>0.56709490740740764</c:v>
                </c:pt>
                <c:pt idx="1867">
                  <c:v>0.5671643518518501</c:v>
                </c:pt>
                <c:pt idx="1868">
                  <c:v>0.56723379629629633</c:v>
                </c:pt>
                <c:pt idx="1869">
                  <c:v>0.56730324074074057</c:v>
                </c:pt>
                <c:pt idx="1870">
                  <c:v>0.56737268518518513</c:v>
                </c:pt>
                <c:pt idx="1871">
                  <c:v>0.56744212962962959</c:v>
                </c:pt>
                <c:pt idx="1872">
                  <c:v>0.56751157407407404</c:v>
                </c:pt>
                <c:pt idx="1873">
                  <c:v>0.56758101851852083</c:v>
                </c:pt>
                <c:pt idx="1874">
                  <c:v>0.56763888888889114</c:v>
                </c:pt>
                <c:pt idx="1875">
                  <c:v>0.56770833333333581</c:v>
                </c:pt>
                <c:pt idx="1876">
                  <c:v>0.56777777777777783</c:v>
                </c:pt>
                <c:pt idx="1877">
                  <c:v>0.56784722222222261</c:v>
                </c:pt>
                <c:pt idx="1878">
                  <c:v>0.56791666666666651</c:v>
                </c:pt>
                <c:pt idx="1879">
                  <c:v>0.56798611111111108</c:v>
                </c:pt>
                <c:pt idx="1880">
                  <c:v>0.56804398148148161</c:v>
                </c:pt>
                <c:pt idx="1881">
                  <c:v>0.56812499999999999</c:v>
                </c:pt>
                <c:pt idx="1882">
                  <c:v>0.56818287037037063</c:v>
                </c:pt>
                <c:pt idx="1883">
                  <c:v>0.56825231481481453</c:v>
                </c:pt>
                <c:pt idx="1884">
                  <c:v>0.56832175925925921</c:v>
                </c:pt>
                <c:pt idx="1885">
                  <c:v>0.56839120370370544</c:v>
                </c:pt>
                <c:pt idx="1886">
                  <c:v>0.56846064814814812</c:v>
                </c:pt>
                <c:pt idx="1887">
                  <c:v>0.56853009259259468</c:v>
                </c:pt>
                <c:pt idx="1888">
                  <c:v>0.56859953703703703</c:v>
                </c:pt>
                <c:pt idx="1889">
                  <c:v>0.56865740740740933</c:v>
                </c:pt>
                <c:pt idx="1890">
                  <c:v>0.5687268518518519</c:v>
                </c:pt>
                <c:pt idx="1891">
                  <c:v>0.56879629629629846</c:v>
                </c:pt>
                <c:pt idx="1892">
                  <c:v>0.56886574074074059</c:v>
                </c:pt>
                <c:pt idx="1893">
                  <c:v>0.56893518518518515</c:v>
                </c:pt>
                <c:pt idx="1894">
                  <c:v>0.56900462962962961</c:v>
                </c:pt>
                <c:pt idx="1895">
                  <c:v>0.56907407407407684</c:v>
                </c:pt>
                <c:pt idx="1896">
                  <c:v>0.56914351851852119</c:v>
                </c:pt>
                <c:pt idx="1897">
                  <c:v>0.56921296296295909</c:v>
                </c:pt>
                <c:pt idx="1898">
                  <c:v>0.56927083333333595</c:v>
                </c:pt>
                <c:pt idx="1899">
                  <c:v>0.56934027777777774</c:v>
                </c:pt>
                <c:pt idx="1900">
                  <c:v>0.56940972222222219</c:v>
                </c:pt>
                <c:pt idx="1901">
                  <c:v>0.56947916666666654</c:v>
                </c:pt>
                <c:pt idx="1902">
                  <c:v>0.56954861111111288</c:v>
                </c:pt>
                <c:pt idx="1903">
                  <c:v>0.56961805555555756</c:v>
                </c:pt>
                <c:pt idx="1904">
                  <c:v>0.56968750000000001</c:v>
                </c:pt>
                <c:pt idx="1905">
                  <c:v>0.56974537037037365</c:v>
                </c:pt>
                <c:pt idx="1906">
                  <c:v>0.56981481481481666</c:v>
                </c:pt>
                <c:pt idx="1907">
                  <c:v>0.56988425925925923</c:v>
                </c:pt>
                <c:pt idx="1908">
                  <c:v>0.56995370370370368</c:v>
                </c:pt>
                <c:pt idx="1909">
                  <c:v>0.57002314814814814</c:v>
                </c:pt>
                <c:pt idx="1910">
                  <c:v>0.57009259259259482</c:v>
                </c:pt>
              </c:numCache>
            </c:numRef>
          </c:cat>
          <c:val>
            <c:numRef>
              <c:f>'АД ВЧД опер'!$N$2:$N$1912</c:f>
              <c:numCache>
                <c:formatCode>General</c:formatCode>
                <c:ptCount val="1911"/>
                <c:pt idx="1642">
                  <c:v>54.3</c:v>
                </c:pt>
                <c:pt idx="1643">
                  <c:v>54.3</c:v>
                </c:pt>
                <c:pt idx="1644">
                  <c:v>54.3</c:v>
                </c:pt>
                <c:pt idx="1645">
                  <c:v>54.3</c:v>
                </c:pt>
                <c:pt idx="1646">
                  <c:v>54.3</c:v>
                </c:pt>
                <c:pt idx="1647">
                  <c:v>54.3</c:v>
                </c:pt>
                <c:pt idx="1648">
                  <c:v>54.3</c:v>
                </c:pt>
                <c:pt idx="1649">
                  <c:v>54.3</c:v>
                </c:pt>
                <c:pt idx="1650">
                  <c:v>54.3</c:v>
                </c:pt>
                <c:pt idx="1651">
                  <c:v>54.3</c:v>
                </c:pt>
                <c:pt idx="1652">
                  <c:v>54.3</c:v>
                </c:pt>
                <c:pt idx="1653">
                  <c:v>54.3</c:v>
                </c:pt>
                <c:pt idx="1654">
                  <c:v>54.3</c:v>
                </c:pt>
                <c:pt idx="1655">
                  <c:v>54.3</c:v>
                </c:pt>
                <c:pt idx="1656">
                  <c:v>54.3</c:v>
                </c:pt>
                <c:pt idx="1657">
                  <c:v>54.3</c:v>
                </c:pt>
                <c:pt idx="1658">
                  <c:v>54.3</c:v>
                </c:pt>
                <c:pt idx="1659">
                  <c:v>54.3</c:v>
                </c:pt>
                <c:pt idx="1660">
                  <c:v>54.3</c:v>
                </c:pt>
                <c:pt idx="1661">
                  <c:v>54.3</c:v>
                </c:pt>
                <c:pt idx="1662">
                  <c:v>54.3</c:v>
                </c:pt>
                <c:pt idx="1663">
                  <c:v>54.3</c:v>
                </c:pt>
                <c:pt idx="1664">
                  <c:v>54.3</c:v>
                </c:pt>
                <c:pt idx="1665">
                  <c:v>54.3</c:v>
                </c:pt>
                <c:pt idx="1666">
                  <c:v>54.3</c:v>
                </c:pt>
                <c:pt idx="1667">
                  <c:v>54.3</c:v>
                </c:pt>
                <c:pt idx="1668">
                  <c:v>54.3</c:v>
                </c:pt>
                <c:pt idx="1669">
                  <c:v>54.3</c:v>
                </c:pt>
                <c:pt idx="1670">
                  <c:v>54.3</c:v>
                </c:pt>
                <c:pt idx="1671">
                  <c:v>54.3</c:v>
                </c:pt>
                <c:pt idx="1672">
                  <c:v>54.3</c:v>
                </c:pt>
                <c:pt idx="1673">
                  <c:v>54.3</c:v>
                </c:pt>
                <c:pt idx="1674">
                  <c:v>54.3</c:v>
                </c:pt>
                <c:pt idx="1675">
                  <c:v>54.3</c:v>
                </c:pt>
                <c:pt idx="1676">
                  <c:v>54.3</c:v>
                </c:pt>
                <c:pt idx="1677">
                  <c:v>54.3</c:v>
                </c:pt>
                <c:pt idx="1678">
                  <c:v>54.3</c:v>
                </c:pt>
                <c:pt idx="1679">
                  <c:v>54.3</c:v>
                </c:pt>
                <c:pt idx="1680">
                  <c:v>54.3</c:v>
                </c:pt>
                <c:pt idx="1681">
                  <c:v>54.3</c:v>
                </c:pt>
                <c:pt idx="1682">
                  <c:v>54.3</c:v>
                </c:pt>
                <c:pt idx="1683">
                  <c:v>54.3</c:v>
                </c:pt>
                <c:pt idx="1684">
                  <c:v>54.3</c:v>
                </c:pt>
                <c:pt idx="1685">
                  <c:v>54.3</c:v>
                </c:pt>
                <c:pt idx="1686">
                  <c:v>54.3</c:v>
                </c:pt>
                <c:pt idx="1687">
                  <c:v>54.3</c:v>
                </c:pt>
                <c:pt idx="1688">
                  <c:v>54.3</c:v>
                </c:pt>
                <c:pt idx="1689">
                  <c:v>54.3</c:v>
                </c:pt>
                <c:pt idx="1690">
                  <c:v>54.3</c:v>
                </c:pt>
                <c:pt idx="1691">
                  <c:v>54.3</c:v>
                </c:pt>
                <c:pt idx="1692">
                  <c:v>54.3</c:v>
                </c:pt>
                <c:pt idx="1693">
                  <c:v>54.3</c:v>
                </c:pt>
                <c:pt idx="1694">
                  <c:v>54.3</c:v>
                </c:pt>
                <c:pt idx="1695">
                  <c:v>54.3</c:v>
                </c:pt>
                <c:pt idx="1696">
                  <c:v>54.3</c:v>
                </c:pt>
                <c:pt idx="1697">
                  <c:v>54.3</c:v>
                </c:pt>
                <c:pt idx="1698">
                  <c:v>54.3</c:v>
                </c:pt>
                <c:pt idx="1699">
                  <c:v>54.3</c:v>
                </c:pt>
                <c:pt idx="1700">
                  <c:v>54.3</c:v>
                </c:pt>
                <c:pt idx="1701">
                  <c:v>54.3</c:v>
                </c:pt>
                <c:pt idx="1702">
                  <c:v>54.3</c:v>
                </c:pt>
                <c:pt idx="1703">
                  <c:v>54.3</c:v>
                </c:pt>
                <c:pt idx="1704">
                  <c:v>54.3</c:v>
                </c:pt>
                <c:pt idx="1705">
                  <c:v>54.3</c:v>
                </c:pt>
                <c:pt idx="1706">
                  <c:v>54.3</c:v>
                </c:pt>
                <c:pt idx="1707">
                  <c:v>54.3</c:v>
                </c:pt>
                <c:pt idx="1708">
                  <c:v>54.3</c:v>
                </c:pt>
                <c:pt idx="1709">
                  <c:v>54.3</c:v>
                </c:pt>
                <c:pt idx="1710">
                  <c:v>54.3</c:v>
                </c:pt>
                <c:pt idx="1711">
                  <c:v>54.3</c:v>
                </c:pt>
                <c:pt idx="1712">
                  <c:v>54.3</c:v>
                </c:pt>
                <c:pt idx="1713">
                  <c:v>54.3</c:v>
                </c:pt>
                <c:pt idx="1714">
                  <c:v>54.3</c:v>
                </c:pt>
                <c:pt idx="1715">
                  <c:v>54.3</c:v>
                </c:pt>
                <c:pt idx="1716">
                  <c:v>54.3</c:v>
                </c:pt>
                <c:pt idx="1717">
                  <c:v>54.3</c:v>
                </c:pt>
                <c:pt idx="1718">
                  <c:v>54.3</c:v>
                </c:pt>
                <c:pt idx="1719">
                  <c:v>54.3</c:v>
                </c:pt>
                <c:pt idx="1720">
                  <c:v>54.3</c:v>
                </c:pt>
                <c:pt idx="1721">
                  <c:v>54.3</c:v>
                </c:pt>
                <c:pt idx="1722">
                  <c:v>54.3</c:v>
                </c:pt>
                <c:pt idx="1723">
                  <c:v>54.3</c:v>
                </c:pt>
                <c:pt idx="1724">
                  <c:v>54.3</c:v>
                </c:pt>
                <c:pt idx="1725">
                  <c:v>54.3</c:v>
                </c:pt>
                <c:pt idx="1726">
                  <c:v>54.3</c:v>
                </c:pt>
                <c:pt idx="1727">
                  <c:v>54.3</c:v>
                </c:pt>
                <c:pt idx="1728">
                  <c:v>54.3</c:v>
                </c:pt>
                <c:pt idx="1729">
                  <c:v>54.3</c:v>
                </c:pt>
                <c:pt idx="1730">
                  <c:v>54.3</c:v>
                </c:pt>
                <c:pt idx="1731">
                  <c:v>54.3</c:v>
                </c:pt>
                <c:pt idx="1732">
                  <c:v>54.3</c:v>
                </c:pt>
                <c:pt idx="1733">
                  <c:v>54.3</c:v>
                </c:pt>
                <c:pt idx="1734">
                  <c:v>54.3</c:v>
                </c:pt>
                <c:pt idx="1735">
                  <c:v>54.3</c:v>
                </c:pt>
                <c:pt idx="1736">
                  <c:v>54.3</c:v>
                </c:pt>
                <c:pt idx="1737">
                  <c:v>54.3</c:v>
                </c:pt>
                <c:pt idx="1738">
                  <c:v>54.3</c:v>
                </c:pt>
                <c:pt idx="1739">
                  <c:v>54.3</c:v>
                </c:pt>
                <c:pt idx="1740">
                  <c:v>54.3</c:v>
                </c:pt>
                <c:pt idx="1741">
                  <c:v>54.3</c:v>
                </c:pt>
                <c:pt idx="1742">
                  <c:v>54.3</c:v>
                </c:pt>
                <c:pt idx="1743">
                  <c:v>54.3</c:v>
                </c:pt>
                <c:pt idx="1744">
                  <c:v>54.3</c:v>
                </c:pt>
                <c:pt idx="1745">
                  <c:v>54.3</c:v>
                </c:pt>
                <c:pt idx="1746">
                  <c:v>54.8</c:v>
                </c:pt>
                <c:pt idx="1747">
                  <c:v>54.8</c:v>
                </c:pt>
                <c:pt idx="1748">
                  <c:v>54.8</c:v>
                </c:pt>
                <c:pt idx="1749">
                  <c:v>54.8</c:v>
                </c:pt>
                <c:pt idx="1750">
                  <c:v>54.8</c:v>
                </c:pt>
                <c:pt idx="1751">
                  <c:v>54.8</c:v>
                </c:pt>
                <c:pt idx="1752">
                  <c:v>54.8</c:v>
                </c:pt>
                <c:pt idx="1753">
                  <c:v>54.8</c:v>
                </c:pt>
                <c:pt idx="1754">
                  <c:v>54.8</c:v>
                </c:pt>
                <c:pt idx="1755">
                  <c:v>54.8</c:v>
                </c:pt>
                <c:pt idx="1756">
                  <c:v>54.8</c:v>
                </c:pt>
                <c:pt idx="1757">
                  <c:v>54.8</c:v>
                </c:pt>
                <c:pt idx="1758">
                  <c:v>54.8</c:v>
                </c:pt>
                <c:pt idx="1759">
                  <c:v>54.8</c:v>
                </c:pt>
                <c:pt idx="1760">
                  <c:v>54.8</c:v>
                </c:pt>
                <c:pt idx="1761">
                  <c:v>54.8</c:v>
                </c:pt>
                <c:pt idx="1762">
                  <c:v>54.8</c:v>
                </c:pt>
                <c:pt idx="1763">
                  <c:v>54.8</c:v>
                </c:pt>
                <c:pt idx="1764">
                  <c:v>54.8</c:v>
                </c:pt>
                <c:pt idx="1765">
                  <c:v>54.8</c:v>
                </c:pt>
                <c:pt idx="1766">
                  <c:v>54.8</c:v>
                </c:pt>
                <c:pt idx="1767">
                  <c:v>54.8</c:v>
                </c:pt>
                <c:pt idx="1768">
                  <c:v>54.8</c:v>
                </c:pt>
                <c:pt idx="1769">
                  <c:v>54.8</c:v>
                </c:pt>
                <c:pt idx="1770">
                  <c:v>54.8</c:v>
                </c:pt>
                <c:pt idx="1771">
                  <c:v>54.8</c:v>
                </c:pt>
                <c:pt idx="1772">
                  <c:v>54.8</c:v>
                </c:pt>
                <c:pt idx="1773">
                  <c:v>54.8</c:v>
                </c:pt>
                <c:pt idx="1774">
                  <c:v>54.8</c:v>
                </c:pt>
                <c:pt idx="1775">
                  <c:v>54.8</c:v>
                </c:pt>
                <c:pt idx="1776">
                  <c:v>54.8</c:v>
                </c:pt>
                <c:pt idx="1777">
                  <c:v>54.8</c:v>
                </c:pt>
                <c:pt idx="1778">
                  <c:v>54.8</c:v>
                </c:pt>
                <c:pt idx="1779">
                  <c:v>54.8</c:v>
                </c:pt>
                <c:pt idx="1780">
                  <c:v>54.8</c:v>
                </c:pt>
                <c:pt idx="1781">
                  <c:v>54.8</c:v>
                </c:pt>
                <c:pt idx="1782">
                  <c:v>54.8</c:v>
                </c:pt>
                <c:pt idx="1783">
                  <c:v>54.8</c:v>
                </c:pt>
                <c:pt idx="1784">
                  <c:v>54.8</c:v>
                </c:pt>
                <c:pt idx="1785">
                  <c:v>54.8</c:v>
                </c:pt>
                <c:pt idx="1786">
                  <c:v>54.8</c:v>
                </c:pt>
                <c:pt idx="1787">
                  <c:v>54.8</c:v>
                </c:pt>
                <c:pt idx="1788">
                  <c:v>54.8</c:v>
                </c:pt>
                <c:pt idx="1789">
                  <c:v>54.8</c:v>
                </c:pt>
                <c:pt idx="1790">
                  <c:v>54.8</c:v>
                </c:pt>
                <c:pt idx="1791">
                  <c:v>54.8</c:v>
                </c:pt>
                <c:pt idx="1792">
                  <c:v>54.8</c:v>
                </c:pt>
                <c:pt idx="1793">
                  <c:v>54.8</c:v>
                </c:pt>
                <c:pt idx="1794">
                  <c:v>54.8</c:v>
                </c:pt>
                <c:pt idx="1795">
                  <c:v>54.8</c:v>
                </c:pt>
                <c:pt idx="1796">
                  <c:v>54.8</c:v>
                </c:pt>
                <c:pt idx="1797">
                  <c:v>54.8</c:v>
                </c:pt>
                <c:pt idx="1798">
                  <c:v>54.2</c:v>
                </c:pt>
                <c:pt idx="1799">
                  <c:v>54.2</c:v>
                </c:pt>
                <c:pt idx="1800">
                  <c:v>54.2</c:v>
                </c:pt>
                <c:pt idx="1801">
                  <c:v>54.2</c:v>
                </c:pt>
                <c:pt idx="1802">
                  <c:v>54.2</c:v>
                </c:pt>
                <c:pt idx="1803">
                  <c:v>54.2</c:v>
                </c:pt>
                <c:pt idx="1804">
                  <c:v>54.2</c:v>
                </c:pt>
                <c:pt idx="1805">
                  <c:v>54.2</c:v>
                </c:pt>
                <c:pt idx="1806">
                  <c:v>54.2</c:v>
                </c:pt>
                <c:pt idx="1807">
                  <c:v>54.2</c:v>
                </c:pt>
                <c:pt idx="1808">
                  <c:v>54.2</c:v>
                </c:pt>
                <c:pt idx="1809">
                  <c:v>54.2</c:v>
                </c:pt>
                <c:pt idx="1810">
                  <c:v>54.2</c:v>
                </c:pt>
                <c:pt idx="1811">
                  <c:v>54.2</c:v>
                </c:pt>
                <c:pt idx="1812">
                  <c:v>54.2</c:v>
                </c:pt>
                <c:pt idx="1813">
                  <c:v>54.2</c:v>
                </c:pt>
                <c:pt idx="1814">
                  <c:v>54.2</c:v>
                </c:pt>
                <c:pt idx="1815">
                  <c:v>54.2</c:v>
                </c:pt>
                <c:pt idx="1816">
                  <c:v>54.2</c:v>
                </c:pt>
                <c:pt idx="1817">
                  <c:v>54.2</c:v>
                </c:pt>
                <c:pt idx="1818">
                  <c:v>54.2</c:v>
                </c:pt>
                <c:pt idx="1819">
                  <c:v>54.2</c:v>
                </c:pt>
                <c:pt idx="1820">
                  <c:v>54.2</c:v>
                </c:pt>
                <c:pt idx="1821">
                  <c:v>54.2</c:v>
                </c:pt>
                <c:pt idx="1822">
                  <c:v>54.2</c:v>
                </c:pt>
                <c:pt idx="1823">
                  <c:v>54.2</c:v>
                </c:pt>
                <c:pt idx="1824">
                  <c:v>54.2</c:v>
                </c:pt>
                <c:pt idx="1825">
                  <c:v>54.2</c:v>
                </c:pt>
                <c:pt idx="1826">
                  <c:v>54.2</c:v>
                </c:pt>
                <c:pt idx="1827">
                  <c:v>54.2</c:v>
                </c:pt>
                <c:pt idx="1828">
                  <c:v>54.2</c:v>
                </c:pt>
                <c:pt idx="1829">
                  <c:v>54.2</c:v>
                </c:pt>
                <c:pt idx="1830">
                  <c:v>54.2</c:v>
                </c:pt>
                <c:pt idx="1831">
                  <c:v>54.2</c:v>
                </c:pt>
                <c:pt idx="1832">
                  <c:v>54.2</c:v>
                </c:pt>
                <c:pt idx="1833">
                  <c:v>54.2</c:v>
                </c:pt>
                <c:pt idx="1834">
                  <c:v>54.2</c:v>
                </c:pt>
                <c:pt idx="1835">
                  <c:v>54.2</c:v>
                </c:pt>
                <c:pt idx="1836">
                  <c:v>54.2</c:v>
                </c:pt>
                <c:pt idx="1837">
                  <c:v>54.2</c:v>
                </c:pt>
                <c:pt idx="1838">
                  <c:v>54.2</c:v>
                </c:pt>
                <c:pt idx="1839">
                  <c:v>54.2</c:v>
                </c:pt>
                <c:pt idx="1840">
                  <c:v>54.2</c:v>
                </c:pt>
                <c:pt idx="1841">
                  <c:v>54.2</c:v>
                </c:pt>
                <c:pt idx="1842">
                  <c:v>54.2</c:v>
                </c:pt>
                <c:pt idx="1843">
                  <c:v>54.2</c:v>
                </c:pt>
                <c:pt idx="1844">
                  <c:v>54.2</c:v>
                </c:pt>
                <c:pt idx="1845">
                  <c:v>54.2</c:v>
                </c:pt>
                <c:pt idx="1846">
                  <c:v>54.2</c:v>
                </c:pt>
                <c:pt idx="1847">
                  <c:v>54.2</c:v>
                </c:pt>
                <c:pt idx="1848">
                  <c:v>54.2</c:v>
                </c:pt>
                <c:pt idx="1849">
                  <c:v>54.2</c:v>
                </c:pt>
                <c:pt idx="1850">
                  <c:v>54.2</c:v>
                </c:pt>
                <c:pt idx="1851">
                  <c:v>55.1</c:v>
                </c:pt>
                <c:pt idx="1852">
                  <c:v>55.1</c:v>
                </c:pt>
                <c:pt idx="1853">
                  <c:v>55.1</c:v>
                </c:pt>
                <c:pt idx="1854">
                  <c:v>55.1</c:v>
                </c:pt>
                <c:pt idx="1855">
                  <c:v>55.1</c:v>
                </c:pt>
                <c:pt idx="1856">
                  <c:v>55.1</c:v>
                </c:pt>
                <c:pt idx="1857">
                  <c:v>55.1</c:v>
                </c:pt>
                <c:pt idx="1858">
                  <c:v>55.1</c:v>
                </c:pt>
                <c:pt idx="1859">
                  <c:v>55.1</c:v>
                </c:pt>
                <c:pt idx="1860">
                  <c:v>55.1</c:v>
                </c:pt>
                <c:pt idx="1861">
                  <c:v>55.1</c:v>
                </c:pt>
                <c:pt idx="1862">
                  <c:v>55.1</c:v>
                </c:pt>
                <c:pt idx="1863">
                  <c:v>55.1</c:v>
                </c:pt>
                <c:pt idx="1864">
                  <c:v>55.1</c:v>
                </c:pt>
                <c:pt idx="1865">
                  <c:v>55.1</c:v>
                </c:pt>
                <c:pt idx="1866">
                  <c:v>55.1</c:v>
                </c:pt>
                <c:pt idx="1867">
                  <c:v>55.1</c:v>
                </c:pt>
                <c:pt idx="1868">
                  <c:v>55.1</c:v>
                </c:pt>
                <c:pt idx="1869">
                  <c:v>55.1</c:v>
                </c:pt>
                <c:pt idx="1870">
                  <c:v>55.1</c:v>
                </c:pt>
                <c:pt idx="1871">
                  <c:v>55.1</c:v>
                </c:pt>
                <c:pt idx="1872">
                  <c:v>55.1</c:v>
                </c:pt>
                <c:pt idx="1873">
                  <c:v>55.1</c:v>
                </c:pt>
                <c:pt idx="1874">
                  <c:v>55.1</c:v>
                </c:pt>
                <c:pt idx="1875">
                  <c:v>55.1</c:v>
                </c:pt>
                <c:pt idx="1876">
                  <c:v>55.1</c:v>
                </c:pt>
                <c:pt idx="1877">
                  <c:v>55.1</c:v>
                </c:pt>
                <c:pt idx="1878">
                  <c:v>55.1</c:v>
                </c:pt>
                <c:pt idx="1879">
                  <c:v>55.1</c:v>
                </c:pt>
                <c:pt idx="1880">
                  <c:v>55.1</c:v>
                </c:pt>
                <c:pt idx="1881">
                  <c:v>55.1</c:v>
                </c:pt>
                <c:pt idx="1882">
                  <c:v>55.1</c:v>
                </c:pt>
                <c:pt idx="1883">
                  <c:v>55.1</c:v>
                </c:pt>
                <c:pt idx="1884">
                  <c:v>55.1</c:v>
                </c:pt>
                <c:pt idx="1885">
                  <c:v>55.1</c:v>
                </c:pt>
                <c:pt idx="1886">
                  <c:v>55.1</c:v>
                </c:pt>
                <c:pt idx="1887">
                  <c:v>55.1</c:v>
                </c:pt>
                <c:pt idx="1888">
                  <c:v>55.1</c:v>
                </c:pt>
                <c:pt idx="1889">
                  <c:v>55.1</c:v>
                </c:pt>
                <c:pt idx="1890">
                  <c:v>55.1</c:v>
                </c:pt>
                <c:pt idx="1891">
                  <c:v>55.1</c:v>
                </c:pt>
                <c:pt idx="1892">
                  <c:v>55.1</c:v>
                </c:pt>
                <c:pt idx="1893">
                  <c:v>55.1</c:v>
                </c:pt>
                <c:pt idx="1894">
                  <c:v>55.1</c:v>
                </c:pt>
                <c:pt idx="1895">
                  <c:v>55.1</c:v>
                </c:pt>
                <c:pt idx="1896">
                  <c:v>55.1</c:v>
                </c:pt>
                <c:pt idx="1897">
                  <c:v>55.1</c:v>
                </c:pt>
                <c:pt idx="1898">
                  <c:v>55.1</c:v>
                </c:pt>
                <c:pt idx="1899">
                  <c:v>55.1</c:v>
                </c:pt>
                <c:pt idx="1900">
                  <c:v>55.1</c:v>
                </c:pt>
                <c:pt idx="1901">
                  <c:v>55.1</c:v>
                </c:pt>
                <c:pt idx="1902">
                  <c:v>55.1</c:v>
                </c:pt>
                <c:pt idx="1903">
                  <c:v>55.1</c:v>
                </c:pt>
                <c:pt idx="1904">
                  <c:v>55.1</c:v>
                </c:pt>
                <c:pt idx="1905">
                  <c:v>55.1</c:v>
                </c:pt>
                <c:pt idx="1906">
                  <c:v>55.1</c:v>
                </c:pt>
                <c:pt idx="1907">
                  <c:v>55.1</c:v>
                </c:pt>
                <c:pt idx="1908">
                  <c:v>55.1</c:v>
                </c:pt>
                <c:pt idx="1909">
                  <c:v>55.1</c:v>
                </c:pt>
                <c:pt idx="1910">
                  <c:v>55.1</c:v>
                </c:pt>
              </c:numCache>
            </c:numRef>
          </c:val>
        </c:ser>
        <c:ser>
          <c:idx val="2"/>
          <c:order val="2"/>
          <c:tx>
            <c:strRef>
              <c:f>'АД ВЧД опер'!$O$1</c:f>
              <c:strCache>
                <c:ptCount val="1"/>
                <c:pt idx="0">
                  <c:v>ЦПД Sp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'АД ВЧД опер'!$L$2:$L$1912</c:f>
              <c:numCache>
                <c:formatCode>h:mm:ss</c:formatCode>
                <c:ptCount val="1911"/>
                <c:pt idx="0">
                  <c:v>0.44225694444444441</c:v>
                </c:pt>
                <c:pt idx="1">
                  <c:v>0.44231481481481644</c:v>
                </c:pt>
                <c:pt idx="2">
                  <c:v>0.44238425925926123</c:v>
                </c:pt>
                <c:pt idx="3">
                  <c:v>0.44245370370370385</c:v>
                </c:pt>
                <c:pt idx="4">
                  <c:v>0.44251157407407432</c:v>
                </c:pt>
                <c:pt idx="5">
                  <c:v>0.44258101851851767</c:v>
                </c:pt>
                <c:pt idx="6">
                  <c:v>0.44265046296296401</c:v>
                </c:pt>
                <c:pt idx="7">
                  <c:v>0.44270833333333326</c:v>
                </c:pt>
                <c:pt idx="8">
                  <c:v>0.44277777777777788</c:v>
                </c:pt>
                <c:pt idx="9">
                  <c:v>0.44284722222222228</c:v>
                </c:pt>
                <c:pt idx="10">
                  <c:v>0.44290509259259259</c:v>
                </c:pt>
                <c:pt idx="11">
                  <c:v>0.44297453703703732</c:v>
                </c:pt>
                <c:pt idx="12">
                  <c:v>0.4430439814814815</c:v>
                </c:pt>
                <c:pt idx="13">
                  <c:v>0.44311342592592595</c:v>
                </c:pt>
                <c:pt idx="14">
                  <c:v>0.44318287037037146</c:v>
                </c:pt>
                <c:pt idx="15">
                  <c:v>0.44325231481481481</c:v>
                </c:pt>
                <c:pt idx="16">
                  <c:v>0.44331018518518611</c:v>
                </c:pt>
                <c:pt idx="17">
                  <c:v>0.44337962962963068</c:v>
                </c:pt>
                <c:pt idx="18">
                  <c:v>0.44344907407407402</c:v>
                </c:pt>
                <c:pt idx="19">
                  <c:v>0.44351851851851826</c:v>
                </c:pt>
                <c:pt idx="20">
                  <c:v>0.44358796296296454</c:v>
                </c:pt>
                <c:pt idx="21">
                  <c:v>0.44365740740740739</c:v>
                </c:pt>
                <c:pt idx="22">
                  <c:v>0.44371527777777781</c:v>
                </c:pt>
                <c:pt idx="23">
                  <c:v>0.44378472222222232</c:v>
                </c:pt>
                <c:pt idx="24">
                  <c:v>0.44385416666666688</c:v>
                </c:pt>
                <c:pt idx="25">
                  <c:v>0.44392361111111112</c:v>
                </c:pt>
                <c:pt idx="26">
                  <c:v>0.44399305555555529</c:v>
                </c:pt>
                <c:pt idx="27">
                  <c:v>0.44406250000000008</c:v>
                </c:pt>
                <c:pt idx="28">
                  <c:v>0.44412037037037128</c:v>
                </c:pt>
                <c:pt idx="29">
                  <c:v>0.44418981481481584</c:v>
                </c:pt>
                <c:pt idx="30">
                  <c:v>0.44490740740740736</c:v>
                </c:pt>
                <c:pt idx="31">
                  <c:v>0.44496527777777867</c:v>
                </c:pt>
                <c:pt idx="32">
                  <c:v>0.44503472222222235</c:v>
                </c:pt>
                <c:pt idx="33">
                  <c:v>0.4451041666666668</c:v>
                </c:pt>
                <c:pt idx="34">
                  <c:v>0.44517361111111109</c:v>
                </c:pt>
                <c:pt idx="35">
                  <c:v>0.44524305555555455</c:v>
                </c:pt>
                <c:pt idx="36">
                  <c:v>0.44531250000000089</c:v>
                </c:pt>
                <c:pt idx="37">
                  <c:v>0.44537037037037164</c:v>
                </c:pt>
                <c:pt idx="38">
                  <c:v>0.44543981481481482</c:v>
                </c:pt>
                <c:pt idx="39">
                  <c:v>0.44550925925925938</c:v>
                </c:pt>
                <c:pt idx="40">
                  <c:v>0.44557870370370473</c:v>
                </c:pt>
                <c:pt idx="41">
                  <c:v>0.44564814814814813</c:v>
                </c:pt>
                <c:pt idx="42">
                  <c:v>0.44570601851851749</c:v>
                </c:pt>
                <c:pt idx="43">
                  <c:v>0.44577546296296383</c:v>
                </c:pt>
                <c:pt idx="44">
                  <c:v>0.4458449074074084</c:v>
                </c:pt>
                <c:pt idx="45">
                  <c:v>0.44591435185185296</c:v>
                </c:pt>
                <c:pt idx="46">
                  <c:v>0.44598379629629631</c:v>
                </c:pt>
                <c:pt idx="47">
                  <c:v>0.44605324074074071</c:v>
                </c:pt>
                <c:pt idx="48">
                  <c:v>0.44611111111111079</c:v>
                </c:pt>
                <c:pt idx="49">
                  <c:v>0.44618055555555558</c:v>
                </c:pt>
                <c:pt idx="50">
                  <c:v>0.44625000000000004</c:v>
                </c:pt>
                <c:pt idx="51">
                  <c:v>0.44631944444444482</c:v>
                </c:pt>
                <c:pt idx="52">
                  <c:v>0.44638888888889067</c:v>
                </c:pt>
                <c:pt idx="53">
                  <c:v>0.44645833333333335</c:v>
                </c:pt>
                <c:pt idx="54">
                  <c:v>0.44651620370370382</c:v>
                </c:pt>
                <c:pt idx="55">
                  <c:v>0.44658564814814811</c:v>
                </c:pt>
                <c:pt idx="56">
                  <c:v>0.44665509259259223</c:v>
                </c:pt>
                <c:pt idx="57">
                  <c:v>0.44672453703703702</c:v>
                </c:pt>
                <c:pt idx="58">
                  <c:v>0.44678240740740738</c:v>
                </c:pt>
                <c:pt idx="59">
                  <c:v>0.44685185185185272</c:v>
                </c:pt>
                <c:pt idx="60">
                  <c:v>0.44692129629629634</c:v>
                </c:pt>
                <c:pt idx="61">
                  <c:v>0.4469907407407408</c:v>
                </c:pt>
                <c:pt idx="62">
                  <c:v>0.44706018518518531</c:v>
                </c:pt>
                <c:pt idx="63">
                  <c:v>0.44711805555555556</c:v>
                </c:pt>
                <c:pt idx="64">
                  <c:v>0.44718750000000002</c:v>
                </c:pt>
                <c:pt idx="65">
                  <c:v>0.44725694444444447</c:v>
                </c:pt>
                <c:pt idx="66">
                  <c:v>0.44732638888889048</c:v>
                </c:pt>
                <c:pt idx="67">
                  <c:v>0.44739583333333333</c:v>
                </c:pt>
                <c:pt idx="68">
                  <c:v>0.4474537037037038</c:v>
                </c:pt>
                <c:pt idx="69">
                  <c:v>0.44752314814814814</c:v>
                </c:pt>
                <c:pt idx="70">
                  <c:v>0.4475925925925926</c:v>
                </c:pt>
                <c:pt idx="71">
                  <c:v>0.44766203703703705</c:v>
                </c:pt>
                <c:pt idx="72">
                  <c:v>0.44773148148148129</c:v>
                </c:pt>
                <c:pt idx="73">
                  <c:v>0.44778935185185187</c:v>
                </c:pt>
                <c:pt idx="74">
                  <c:v>0.44785879629629632</c:v>
                </c:pt>
                <c:pt idx="75">
                  <c:v>0.44792824074074161</c:v>
                </c:pt>
                <c:pt idx="76">
                  <c:v>0.44814814814814813</c:v>
                </c:pt>
                <c:pt idx="77">
                  <c:v>0.44820601851851755</c:v>
                </c:pt>
                <c:pt idx="78">
                  <c:v>0.44827546296296389</c:v>
                </c:pt>
                <c:pt idx="79">
                  <c:v>0.44834490740740846</c:v>
                </c:pt>
                <c:pt idx="80">
                  <c:v>0.44841435185185291</c:v>
                </c:pt>
                <c:pt idx="81">
                  <c:v>0.44848379629629631</c:v>
                </c:pt>
                <c:pt idx="82">
                  <c:v>0.44855324074074071</c:v>
                </c:pt>
                <c:pt idx="83">
                  <c:v>0.44862268518518605</c:v>
                </c:pt>
                <c:pt idx="84">
                  <c:v>0.44868055555555558</c:v>
                </c:pt>
                <c:pt idx="85">
                  <c:v>0.44874999999999998</c:v>
                </c:pt>
                <c:pt idx="86">
                  <c:v>0.44881944444444488</c:v>
                </c:pt>
                <c:pt idx="87">
                  <c:v>0.44888888888889084</c:v>
                </c:pt>
                <c:pt idx="88">
                  <c:v>0.44895833333333335</c:v>
                </c:pt>
                <c:pt idx="89">
                  <c:v>0.44902777777777902</c:v>
                </c:pt>
                <c:pt idx="90">
                  <c:v>0.44909722222222226</c:v>
                </c:pt>
                <c:pt idx="91">
                  <c:v>0.44916666666666688</c:v>
                </c:pt>
                <c:pt idx="92">
                  <c:v>0.44922453703703707</c:v>
                </c:pt>
                <c:pt idx="93">
                  <c:v>0.44929398148148153</c:v>
                </c:pt>
                <c:pt idx="94">
                  <c:v>0.44936342592592587</c:v>
                </c:pt>
                <c:pt idx="95">
                  <c:v>0.44943287037037088</c:v>
                </c:pt>
                <c:pt idx="96">
                  <c:v>0.44950231481481584</c:v>
                </c:pt>
                <c:pt idx="97">
                  <c:v>0.44957175925926041</c:v>
                </c:pt>
                <c:pt idx="98">
                  <c:v>0.4496412037037037</c:v>
                </c:pt>
                <c:pt idx="99">
                  <c:v>0.44971064814814815</c:v>
                </c:pt>
                <c:pt idx="100">
                  <c:v>0.44978009259259261</c:v>
                </c:pt>
                <c:pt idx="101">
                  <c:v>0.44983796296296408</c:v>
                </c:pt>
                <c:pt idx="102">
                  <c:v>0.44990740740740742</c:v>
                </c:pt>
                <c:pt idx="103">
                  <c:v>0.44997685185185343</c:v>
                </c:pt>
                <c:pt idx="104">
                  <c:v>0.45004629629629633</c:v>
                </c:pt>
                <c:pt idx="105">
                  <c:v>0.45011574074074084</c:v>
                </c:pt>
                <c:pt idx="106">
                  <c:v>0.4501851851851853</c:v>
                </c:pt>
                <c:pt idx="107">
                  <c:v>0.45025462962962981</c:v>
                </c:pt>
                <c:pt idx="108">
                  <c:v>0.45032407407407565</c:v>
                </c:pt>
                <c:pt idx="109">
                  <c:v>0.45039351851851767</c:v>
                </c:pt>
                <c:pt idx="110">
                  <c:v>0.45045138888888886</c:v>
                </c:pt>
                <c:pt idx="111">
                  <c:v>0.45052083333333331</c:v>
                </c:pt>
                <c:pt idx="112">
                  <c:v>0.45059027777777788</c:v>
                </c:pt>
                <c:pt idx="113">
                  <c:v>0.45065972222222228</c:v>
                </c:pt>
                <c:pt idx="114">
                  <c:v>0.45072916666666668</c:v>
                </c:pt>
                <c:pt idx="115">
                  <c:v>0.45079861111111103</c:v>
                </c:pt>
                <c:pt idx="116">
                  <c:v>0.45086805555555581</c:v>
                </c:pt>
                <c:pt idx="117">
                  <c:v>0.45092592592592695</c:v>
                </c:pt>
                <c:pt idx="118">
                  <c:v>0.45099537037037035</c:v>
                </c:pt>
                <c:pt idx="119">
                  <c:v>0.45106481481481603</c:v>
                </c:pt>
                <c:pt idx="120">
                  <c:v>0.45113425925925932</c:v>
                </c:pt>
                <c:pt idx="121">
                  <c:v>0.45120370370370372</c:v>
                </c:pt>
                <c:pt idx="122">
                  <c:v>0.45126157407407402</c:v>
                </c:pt>
                <c:pt idx="123">
                  <c:v>0.45133101851851726</c:v>
                </c:pt>
                <c:pt idx="124">
                  <c:v>0.45140046296296454</c:v>
                </c:pt>
                <c:pt idx="125">
                  <c:v>0.45146990740740828</c:v>
                </c:pt>
                <c:pt idx="126">
                  <c:v>0.45153935185185184</c:v>
                </c:pt>
                <c:pt idx="127">
                  <c:v>0.4516087962962963</c:v>
                </c:pt>
                <c:pt idx="128">
                  <c:v>0.45167824074074081</c:v>
                </c:pt>
                <c:pt idx="129">
                  <c:v>0.45174768518518515</c:v>
                </c:pt>
                <c:pt idx="130">
                  <c:v>0.45180555555555557</c:v>
                </c:pt>
                <c:pt idx="131">
                  <c:v>0.45187500000000008</c:v>
                </c:pt>
                <c:pt idx="132">
                  <c:v>0.45194444444444448</c:v>
                </c:pt>
                <c:pt idx="133">
                  <c:v>0.45201388888888888</c:v>
                </c:pt>
                <c:pt idx="134">
                  <c:v>0.45208333333333334</c:v>
                </c:pt>
                <c:pt idx="135">
                  <c:v>0.45215277777777896</c:v>
                </c:pt>
                <c:pt idx="136">
                  <c:v>0.4522106481481481</c:v>
                </c:pt>
                <c:pt idx="137">
                  <c:v>0.45228009259259255</c:v>
                </c:pt>
                <c:pt idx="138">
                  <c:v>0.45234953703703701</c:v>
                </c:pt>
                <c:pt idx="139">
                  <c:v>0.45241898148148257</c:v>
                </c:pt>
                <c:pt idx="140">
                  <c:v>0.45248842592592725</c:v>
                </c:pt>
                <c:pt idx="141">
                  <c:v>0.45255787037037037</c:v>
                </c:pt>
                <c:pt idx="142">
                  <c:v>0.45262731481481538</c:v>
                </c:pt>
                <c:pt idx="143">
                  <c:v>0.4526851851851853</c:v>
                </c:pt>
                <c:pt idx="144">
                  <c:v>0.45275462962962981</c:v>
                </c:pt>
                <c:pt idx="145">
                  <c:v>0.45282407407407566</c:v>
                </c:pt>
                <c:pt idx="146">
                  <c:v>0.45289351851851761</c:v>
                </c:pt>
                <c:pt idx="147">
                  <c:v>0.45296296296296495</c:v>
                </c:pt>
                <c:pt idx="148">
                  <c:v>0.45303240740740741</c:v>
                </c:pt>
                <c:pt idx="149">
                  <c:v>0.45310185185185187</c:v>
                </c:pt>
                <c:pt idx="150">
                  <c:v>0.45315972222222217</c:v>
                </c:pt>
                <c:pt idx="151">
                  <c:v>0.45322916666666668</c:v>
                </c:pt>
                <c:pt idx="152">
                  <c:v>0.45329861111111103</c:v>
                </c:pt>
                <c:pt idx="153">
                  <c:v>0.45336805555555582</c:v>
                </c:pt>
                <c:pt idx="154">
                  <c:v>0.45343750000000005</c:v>
                </c:pt>
                <c:pt idx="155">
                  <c:v>0.45350694444444545</c:v>
                </c:pt>
                <c:pt idx="156">
                  <c:v>0.45356481481481603</c:v>
                </c:pt>
                <c:pt idx="157">
                  <c:v>0.45363425925925932</c:v>
                </c:pt>
                <c:pt idx="158">
                  <c:v>0.45370370370370372</c:v>
                </c:pt>
                <c:pt idx="159">
                  <c:v>0.45377314814814779</c:v>
                </c:pt>
                <c:pt idx="160">
                  <c:v>0.45384259259259258</c:v>
                </c:pt>
                <c:pt idx="161">
                  <c:v>0.45391203703703731</c:v>
                </c:pt>
                <c:pt idx="162">
                  <c:v>0.45398148148148182</c:v>
                </c:pt>
                <c:pt idx="163">
                  <c:v>0.4540393518518519</c:v>
                </c:pt>
                <c:pt idx="164">
                  <c:v>0.4541087962962963</c:v>
                </c:pt>
                <c:pt idx="165">
                  <c:v>0.45417824074074081</c:v>
                </c:pt>
                <c:pt idx="166">
                  <c:v>0.45424768518518516</c:v>
                </c:pt>
                <c:pt idx="167">
                  <c:v>0.4543171296296305</c:v>
                </c:pt>
                <c:pt idx="168">
                  <c:v>0.45438657407407607</c:v>
                </c:pt>
                <c:pt idx="169">
                  <c:v>0.45445601851851825</c:v>
                </c:pt>
                <c:pt idx="170">
                  <c:v>0.45452546296296437</c:v>
                </c:pt>
                <c:pt idx="171">
                  <c:v>0.45459490740740738</c:v>
                </c:pt>
                <c:pt idx="172">
                  <c:v>0.45466435185185272</c:v>
                </c:pt>
                <c:pt idx="173">
                  <c:v>0.45472222222222231</c:v>
                </c:pt>
                <c:pt idx="174">
                  <c:v>0.45479166666666665</c:v>
                </c:pt>
                <c:pt idx="175">
                  <c:v>0.4548611111111111</c:v>
                </c:pt>
                <c:pt idx="176">
                  <c:v>0.45493055555555556</c:v>
                </c:pt>
                <c:pt idx="177">
                  <c:v>0.45500000000000002</c:v>
                </c:pt>
                <c:pt idx="178">
                  <c:v>0.45506944444444447</c:v>
                </c:pt>
                <c:pt idx="179">
                  <c:v>0.45513888888888898</c:v>
                </c:pt>
                <c:pt idx="180">
                  <c:v>0.45519675925926023</c:v>
                </c:pt>
                <c:pt idx="181">
                  <c:v>0.4552662037037038</c:v>
                </c:pt>
                <c:pt idx="182">
                  <c:v>0.45533564814814814</c:v>
                </c:pt>
                <c:pt idx="183">
                  <c:v>0.4554050925925926</c:v>
                </c:pt>
                <c:pt idx="184">
                  <c:v>0.45547453703703794</c:v>
                </c:pt>
                <c:pt idx="185">
                  <c:v>0.45554398148148145</c:v>
                </c:pt>
                <c:pt idx="186">
                  <c:v>0.45561342592592591</c:v>
                </c:pt>
                <c:pt idx="187">
                  <c:v>0.45567129629629627</c:v>
                </c:pt>
                <c:pt idx="188">
                  <c:v>0.45574074074074072</c:v>
                </c:pt>
                <c:pt idx="189">
                  <c:v>0.45587962962963086</c:v>
                </c:pt>
                <c:pt idx="190">
                  <c:v>0.45594907407407431</c:v>
                </c:pt>
                <c:pt idx="191">
                  <c:v>0.45601851851851855</c:v>
                </c:pt>
                <c:pt idx="192">
                  <c:v>0.45608796296296478</c:v>
                </c:pt>
                <c:pt idx="193">
                  <c:v>0.45615740740740746</c:v>
                </c:pt>
                <c:pt idx="194">
                  <c:v>0.45621527777777782</c:v>
                </c:pt>
                <c:pt idx="195">
                  <c:v>0.45628472222222238</c:v>
                </c:pt>
                <c:pt idx="196">
                  <c:v>0.45635416666666767</c:v>
                </c:pt>
                <c:pt idx="197">
                  <c:v>0.45642361111111118</c:v>
                </c:pt>
                <c:pt idx="198">
                  <c:v>0.45649305555555553</c:v>
                </c:pt>
                <c:pt idx="199">
                  <c:v>0.45656250000000032</c:v>
                </c:pt>
                <c:pt idx="200">
                  <c:v>0.45663194444444444</c:v>
                </c:pt>
                <c:pt idx="201">
                  <c:v>0.45670138888888889</c:v>
                </c:pt>
                <c:pt idx="202">
                  <c:v>0.45680555555555552</c:v>
                </c:pt>
                <c:pt idx="203">
                  <c:v>0.45687500000000031</c:v>
                </c:pt>
                <c:pt idx="204">
                  <c:v>0.45694444444444482</c:v>
                </c:pt>
                <c:pt idx="205">
                  <c:v>0.45701388888888977</c:v>
                </c:pt>
                <c:pt idx="206">
                  <c:v>0.45707175925926041</c:v>
                </c:pt>
                <c:pt idx="207">
                  <c:v>0.4571412037037037</c:v>
                </c:pt>
                <c:pt idx="208">
                  <c:v>0.45721064814814816</c:v>
                </c:pt>
                <c:pt idx="209">
                  <c:v>0.45728009259259261</c:v>
                </c:pt>
                <c:pt idx="210">
                  <c:v>0.45734953703703707</c:v>
                </c:pt>
                <c:pt idx="211">
                  <c:v>0.45741898148148258</c:v>
                </c:pt>
                <c:pt idx="212">
                  <c:v>0.45748842592592726</c:v>
                </c:pt>
                <c:pt idx="213">
                  <c:v>0.45754629629629634</c:v>
                </c:pt>
                <c:pt idx="214">
                  <c:v>0.4576157407407408</c:v>
                </c:pt>
                <c:pt idx="215">
                  <c:v>0.45768518518518531</c:v>
                </c:pt>
                <c:pt idx="216">
                  <c:v>0.45775462962962982</c:v>
                </c:pt>
                <c:pt idx="217">
                  <c:v>0.45782407407407566</c:v>
                </c:pt>
                <c:pt idx="218">
                  <c:v>0.45789351851851823</c:v>
                </c:pt>
                <c:pt idx="219">
                  <c:v>0.45796296296296496</c:v>
                </c:pt>
                <c:pt idx="220">
                  <c:v>0.45802083333333332</c:v>
                </c:pt>
                <c:pt idx="221">
                  <c:v>0.45809027777777866</c:v>
                </c:pt>
                <c:pt idx="222">
                  <c:v>0.45815972222222234</c:v>
                </c:pt>
                <c:pt idx="223">
                  <c:v>0.4582291666666668</c:v>
                </c:pt>
                <c:pt idx="224">
                  <c:v>0.45829861111111114</c:v>
                </c:pt>
                <c:pt idx="225">
                  <c:v>0.45836805555555582</c:v>
                </c:pt>
                <c:pt idx="226">
                  <c:v>0.4584375</c:v>
                </c:pt>
                <c:pt idx="227">
                  <c:v>0.45850694444444545</c:v>
                </c:pt>
                <c:pt idx="228">
                  <c:v>0.45856481481481626</c:v>
                </c:pt>
                <c:pt idx="229">
                  <c:v>0.45863425925925932</c:v>
                </c:pt>
                <c:pt idx="230">
                  <c:v>0.45870370370370367</c:v>
                </c:pt>
                <c:pt idx="231">
                  <c:v>0.45877314814814779</c:v>
                </c:pt>
                <c:pt idx="232">
                  <c:v>0.45884259259259258</c:v>
                </c:pt>
                <c:pt idx="233">
                  <c:v>0.45891203703703731</c:v>
                </c:pt>
                <c:pt idx="234">
                  <c:v>0.45898148148148182</c:v>
                </c:pt>
                <c:pt idx="235">
                  <c:v>0.45905092592592678</c:v>
                </c:pt>
                <c:pt idx="236">
                  <c:v>0.45912037037037134</c:v>
                </c:pt>
                <c:pt idx="237">
                  <c:v>0.45917824074074082</c:v>
                </c:pt>
                <c:pt idx="238">
                  <c:v>0.45924768518518522</c:v>
                </c:pt>
                <c:pt idx="239">
                  <c:v>0.45931712962963062</c:v>
                </c:pt>
                <c:pt idx="240">
                  <c:v>0.45938657407407607</c:v>
                </c:pt>
                <c:pt idx="241">
                  <c:v>0.45945601851851853</c:v>
                </c:pt>
                <c:pt idx="242">
                  <c:v>0.45952546296296454</c:v>
                </c:pt>
                <c:pt idx="243">
                  <c:v>0.45959490740740788</c:v>
                </c:pt>
                <c:pt idx="244">
                  <c:v>0.45966435185185289</c:v>
                </c:pt>
                <c:pt idx="245">
                  <c:v>0.45972222222222231</c:v>
                </c:pt>
                <c:pt idx="246">
                  <c:v>0.45979166666666665</c:v>
                </c:pt>
                <c:pt idx="247">
                  <c:v>0.45986111111111111</c:v>
                </c:pt>
                <c:pt idx="248">
                  <c:v>0.45993055555555556</c:v>
                </c:pt>
                <c:pt idx="249">
                  <c:v>0.46</c:v>
                </c:pt>
                <c:pt idx="250">
                  <c:v>0.46006944444444442</c:v>
                </c:pt>
                <c:pt idx="251">
                  <c:v>0.46013888888888888</c:v>
                </c:pt>
                <c:pt idx="252">
                  <c:v>0.46020833333333333</c:v>
                </c:pt>
                <c:pt idx="253">
                  <c:v>0.4602662037037038</c:v>
                </c:pt>
                <c:pt idx="254">
                  <c:v>0.46033564814814815</c:v>
                </c:pt>
                <c:pt idx="255">
                  <c:v>0.4604050925925926</c:v>
                </c:pt>
                <c:pt idx="256">
                  <c:v>0.46047453703703795</c:v>
                </c:pt>
                <c:pt idx="257">
                  <c:v>0.46054398148148151</c:v>
                </c:pt>
                <c:pt idx="258">
                  <c:v>0.46061342592592597</c:v>
                </c:pt>
                <c:pt idx="259">
                  <c:v>0.46068287037037176</c:v>
                </c:pt>
                <c:pt idx="260">
                  <c:v>0.46075231481481482</c:v>
                </c:pt>
                <c:pt idx="261">
                  <c:v>0.46081018518518635</c:v>
                </c:pt>
                <c:pt idx="262">
                  <c:v>0.46087962962963097</c:v>
                </c:pt>
                <c:pt idx="263">
                  <c:v>0.46094907407407432</c:v>
                </c:pt>
                <c:pt idx="264">
                  <c:v>0.46101851851851849</c:v>
                </c:pt>
                <c:pt idx="265">
                  <c:v>0.46108796296296489</c:v>
                </c:pt>
                <c:pt idx="266">
                  <c:v>0.4611574074074074</c:v>
                </c:pt>
                <c:pt idx="267">
                  <c:v>0.46121527777777782</c:v>
                </c:pt>
                <c:pt idx="268">
                  <c:v>0.46128472222222311</c:v>
                </c:pt>
                <c:pt idx="269">
                  <c:v>0.46135416666666768</c:v>
                </c:pt>
                <c:pt idx="270">
                  <c:v>0.4614236111111113</c:v>
                </c:pt>
                <c:pt idx="271">
                  <c:v>0.46149305555555559</c:v>
                </c:pt>
                <c:pt idx="272">
                  <c:v>0.46155092592592684</c:v>
                </c:pt>
                <c:pt idx="273">
                  <c:v>0.4616203703703714</c:v>
                </c:pt>
                <c:pt idx="274">
                  <c:v>0.46168981481481591</c:v>
                </c:pt>
                <c:pt idx="275">
                  <c:v>0.46174768518518516</c:v>
                </c:pt>
                <c:pt idx="276">
                  <c:v>0.46181712962963062</c:v>
                </c:pt>
                <c:pt idx="277">
                  <c:v>0.46188657407407602</c:v>
                </c:pt>
                <c:pt idx="278">
                  <c:v>0.46194444444444482</c:v>
                </c:pt>
                <c:pt idx="279">
                  <c:v>0.46201388888888978</c:v>
                </c:pt>
                <c:pt idx="280">
                  <c:v>0.46208333333333335</c:v>
                </c:pt>
                <c:pt idx="281">
                  <c:v>0.46215277777777891</c:v>
                </c:pt>
                <c:pt idx="282">
                  <c:v>0.46221064814814811</c:v>
                </c:pt>
                <c:pt idx="283">
                  <c:v>0.46228009259259256</c:v>
                </c:pt>
                <c:pt idx="284">
                  <c:v>0.46234953703703702</c:v>
                </c:pt>
                <c:pt idx="285">
                  <c:v>0.46241898148148286</c:v>
                </c:pt>
                <c:pt idx="286">
                  <c:v>0.46247685185185361</c:v>
                </c:pt>
                <c:pt idx="287">
                  <c:v>0.46254629629629634</c:v>
                </c:pt>
                <c:pt idx="288">
                  <c:v>0.4626157407407408</c:v>
                </c:pt>
                <c:pt idx="289">
                  <c:v>0.46268518518518531</c:v>
                </c:pt>
                <c:pt idx="290">
                  <c:v>0.46274305555555523</c:v>
                </c:pt>
                <c:pt idx="291">
                  <c:v>0.46281250000000113</c:v>
                </c:pt>
                <c:pt idx="292">
                  <c:v>0.46288194444444586</c:v>
                </c:pt>
                <c:pt idx="293">
                  <c:v>0.46302083333333338</c:v>
                </c:pt>
                <c:pt idx="294">
                  <c:v>0.46309027777777872</c:v>
                </c:pt>
                <c:pt idx="295">
                  <c:v>0.46315972222222218</c:v>
                </c:pt>
                <c:pt idx="296">
                  <c:v>0.4632175925925926</c:v>
                </c:pt>
                <c:pt idx="297">
                  <c:v>0.46328703703703705</c:v>
                </c:pt>
                <c:pt idx="298">
                  <c:v>0.46335648148148245</c:v>
                </c:pt>
                <c:pt idx="299">
                  <c:v>0.46342592592592702</c:v>
                </c:pt>
                <c:pt idx="300">
                  <c:v>0.46348379629629632</c:v>
                </c:pt>
                <c:pt idx="301">
                  <c:v>0.46355324074074072</c:v>
                </c:pt>
                <c:pt idx="302">
                  <c:v>0.46362268518518618</c:v>
                </c:pt>
                <c:pt idx="303">
                  <c:v>0.4636921296296298</c:v>
                </c:pt>
                <c:pt idx="304">
                  <c:v>0.46375000000000005</c:v>
                </c:pt>
                <c:pt idx="305">
                  <c:v>0.46381944444444539</c:v>
                </c:pt>
                <c:pt idx="306">
                  <c:v>0.46388888888889079</c:v>
                </c:pt>
                <c:pt idx="307">
                  <c:v>0.46395833333333331</c:v>
                </c:pt>
                <c:pt idx="308">
                  <c:v>0.46402777777777937</c:v>
                </c:pt>
                <c:pt idx="309">
                  <c:v>0.46408564814814812</c:v>
                </c:pt>
                <c:pt idx="310">
                  <c:v>0.46415509259259224</c:v>
                </c:pt>
                <c:pt idx="311">
                  <c:v>0.46422453703703731</c:v>
                </c:pt>
                <c:pt idx="312">
                  <c:v>0.46429398148148149</c:v>
                </c:pt>
                <c:pt idx="313">
                  <c:v>0.46435185185185296</c:v>
                </c:pt>
                <c:pt idx="314">
                  <c:v>0.4644212962962963</c:v>
                </c:pt>
                <c:pt idx="315">
                  <c:v>0.46449074074074082</c:v>
                </c:pt>
                <c:pt idx="316">
                  <c:v>0.46456018518518538</c:v>
                </c:pt>
                <c:pt idx="317">
                  <c:v>0.46461805555555552</c:v>
                </c:pt>
                <c:pt idx="318">
                  <c:v>0.46468750000000031</c:v>
                </c:pt>
                <c:pt idx="319">
                  <c:v>0.46475694444444482</c:v>
                </c:pt>
                <c:pt idx="320">
                  <c:v>0.46482638888889066</c:v>
                </c:pt>
                <c:pt idx="321">
                  <c:v>0.4648842592592613</c:v>
                </c:pt>
                <c:pt idx="322">
                  <c:v>0.46495370370370381</c:v>
                </c:pt>
                <c:pt idx="323">
                  <c:v>0.46502314814814816</c:v>
                </c:pt>
                <c:pt idx="324">
                  <c:v>0.46509259259259261</c:v>
                </c:pt>
                <c:pt idx="325">
                  <c:v>0.46515046296296436</c:v>
                </c:pt>
                <c:pt idx="326">
                  <c:v>0.46521990740740748</c:v>
                </c:pt>
                <c:pt idx="327">
                  <c:v>0.46528935185185188</c:v>
                </c:pt>
                <c:pt idx="328">
                  <c:v>0.46535879629629734</c:v>
                </c:pt>
                <c:pt idx="329">
                  <c:v>0.46541666666666798</c:v>
                </c:pt>
                <c:pt idx="330">
                  <c:v>0.46548611111111132</c:v>
                </c:pt>
                <c:pt idx="331">
                  <c:v>0.46555555555555556</c:v>
                </c:pt>
                <c:pt idx="332">
                  <c:v>0.46562500000000001</c:v>
                </c:pt>
                <c:pt idx="333">
                  <c:v>0.46569444444444441</c:v>
                </c:pt>
                <c:pt idx="334">
                  <c:v>0.46576388888888887</c:v>
                </c:pt>
                <c:pt idx="335">
                  <c:v>0.46582175925926123</c:v>
                </c:pt>
                <c:pt idx="336">
                  <c:v>0.46589120370370385</c:v>
                </c:pt>
                <c:pt idx="337">
                  <c:v>0.4659606481481483</c:v>
                </c:pt>
                <c:pt idx="338">
                  <c:v>0.46603009259259259</c:v>
                </c:pt>
                <c:pt idx="339">
                  <c:v>0.46609953703703705</c:v>
                </c:pt>
                <c:pt idx="340">
                  <c:v>0.4661689814814825</c:v>
                </c:pt>
                <c:pt idx="341">
                  <c:v>0.46622685185185303</c:v>
                </c:pt>
                <c:pt idx="342">
                  <c:v>0.46629629629629626</c:v>
                </c:pt>
                <c:pt idx="343">
                  <c:v>0.46636574074074161</c:v>
                </c:pt>
                <c:pt idx="344">
                  <c:v>0.46643518518518517</c:v>
                </c:pt>
                <c:pt idx="345">
                  <c:v>0.46650462962963085</c:v>
                </c:pt>
                <c:pt idx="346">
                  <c:v>0.46656250000000032</c:v>
                </c:pt>
                <c:pt idx="347">
                  <c:v>0.46663194444444445</c:v>
                </c:pt>
                <c:pt idx="348">
                  <c:v>0.4667013888888889</c:v>
                </c:pt>
                <c:pt idx="349">
                  <c:v>0.46677083333333336</c:v>
                </c:pt>
                <c:pt idx="350">
                  <c:v>0.46684027777777903</c:v>
                </c:pt>
                <c:pt idx="351">
                  <c:v>0.46689814814814817</c:v>
                </c:pt>
                <c:pt idx="352">
                  <c:v>0.46696759259259268</c:v>
                </c:pt>
                <c:pt idx="353">
                  <c:v>0.46703703703703703</c:v>
                </c:pt>
                <c:pt idx="354">
                  <c:v>0.46710648148148148</c:v>
                </c:pt>
                <c:pt idx="355">
                  <c:v>0.46716435185185284</c:v>
                </c:pt>
                <c:pt idx="356">
                  <c:v>0.46723379629629624</c:v>
                </c:pt>
                <c:pt idx="357">
                  <c:v>0.46730324074074081</c:v>
                </c:pt>
                <c:pt idx="358">
                  <c:v>0.46737268518518676</c:v>
                </c:pt>
                <c:pt idx="359">
                  <c:v>0.46743055555555557</c:v>
                </c:pt>
                <c:pt idx="360">
                  <c:v>0.46750000000000008</c:v>
                </c:pt>
                <c:pt idx="361">
                  <c:v>0.46756944444444448</c:v>
                </c:pt>
                <c:pt idx="362">
                  <c:v>0.46763888888888888</c:v>
                </c:pt>
                <c:pt idx="363">
                  <c:v>0.46769675925926041</c:v>
                </c:pt>
                <c:pt idx="364">
                  <c:v>0.46776620370370381</c:v>
                </c:pt>
                <c:pt idx="365">
                  <c:v>0.4678356481481481</c:v>
                </c:pt>
                <c:pt idx="366">
                  <c:v>0.46790509259259255</c:v>
                </c:pt>
                <c:pt idx="367">
                  <c:v>0.46796296296296497</c:v>
                </c:pt>
                <c:pt idx="368">
                  <c:v>0.46803240740740742</c:v>
                </c:pt>
                <c:pt idx="369">
                  <c:v>0.46810185185185182</c:v>
                </c:pt>
                <c:pt idx="370">
                  <c:v>0.4681597222222223</c:v>
                </c:pt>
                <c:pt idx="371">
                  <c:v>0.46822916666666681</c:v>
                </c:pt>
                <c:pt idx="372">
                  <c:v>0.4682986111111111</c:v>
                </c:pt>
                <c:pt idx="373">
                  <c:v>0.46835648148148251</c:v>
                </c:pt>
                <c:pt idx="374">
                  <c:v>0.46842592592592708</c:v>
                </c:pt>
                <c:pt idx="375">
                  <c:v>0.46849537037037042</c:v>
                </c:pt>
                <c:pt idx="376">
                  <c:v>0.46856481481481638</c:v>
                </c:pt>
                <c:pt idx="377">
                  <c:v>0.46862268518518635</c:v>
                </c:pt>
                <c:pt idx="378">
                  <c:v>0.46869212962962981</c:v>
                </c:pt>
                <c:pt idx="379">
                  <c:v>0.46876157407407432</c:v>
                </c:pt>
                <c:pt idx="380">
                  <c:v>0.46883101851851749</c:v>
                </c:pt>
                <c:pt idx="381">
                  <c:v>0.46888888888889091</c:v>
                </c:pt>
                <c:pt idx="382">
                  <c:v>0.46895833333333337</c:v>
                </c:pt>
                <c:pt idx="383">
                  <c:v>0.46902777777777938</c:v>
                </c:pt>
                <c:pt idx="384">
                  <c:v>0.46908564814814818</c:v>
                </c:pt>
                <c:pt idx="385">
                  <c:v>0.46915509259259264</c:v>
                </c:pt>
                <c:pt idx="386">
                  <c:v>0.46922453703703698</c:v>
                </c:pt>
                <c:pt idx="387">
                  <c:v>0.46929398148148144</c:v>
                </c:pt>
                <c:pt idx="388">
                  <c:v>0.46936342592592684</c:v>
                </c:pt>
                <c:pt idx="389">
                  <c:v>0.46942129629629631</c:v>
                </c:pt>
                <c:pt idx="390">
                  <c:v>0.46949074074074082</c:v>
                </c:pt>
                <c:pt idx="391">
                  <c:v>0.46956018518518605</c:v>
                </c:pt>
                <c:pt idx="392">
                  <c:v>0.46962962962963062</c:v>
                </c:pt>
                <c:pt idx="393">
                  <c:v>0.46968750000000031</c:v>
                </c:pt>
                <c:pt idx="394">
                  <c:v>0.46975694444444482</c:v>
                </c:pt>
                <c:pt idx="395">
                  <c:v>0.46982638888889067</c:v>
                </c:pt>
                <c:pt idx="396">
                  <c:v>0.46989583333333335</c:v>
                </c:pt>
                <c:pt idx="397">
                  <c:v>0.46995370370370382</c:v>
                </c:pt>
                <c:pt idx="398">
                  <c:v>0.47002314814814811</c:v>
                </c:pt>
                <c:pt idx="399">
                  <c:v>0.47009259259259256</c:v>
                </c:pt>
                <c:pt idx="400">
                  <c:v>0.47016203703703702</c:v>
                </c:pt>
                <c:pt idx="401">
                  <c:v>0.47021990740740738</c:v>
                </c:pt>
                <c:pt idx="402">
                  <c:v>0.47028935185185272</c:v>
                </c:pt>
                <c:pt idx="403">
                  <c:v>0.47035879629629734</c:v>
                </c:pt>
                <c:pt idx="404">
                  <c:v>0.47042824074074191</c:v>
                </c:pt>
                <c:pt idx="405">
                  <c:v>0.47048611111111138</c:v>
                </c:pt>
                <c:pt idx="406">
                  <c:v>0.47055555555555556</c:v>
                </c:pt>
                <c:pt idx="407">
                  <c:v>0.47062500000000002</c:v>
                </c:pt>
                <c:pt idx="408">
                  <c:v>0.47068287037037188</c:v>
                </c:pt>
                <c:pt idx="409">
                  <c:v>0.47075231481481566</c:v>
                </c:pt>
                <c:pt idx="410">
                  <c:v>0.47082175925926123</c:v>
                </c:pt>
                <c:pt idx="411">
                  <c:v>0.4708912037037038</c:v>
                </c:pt>
                <c:pt idx="412">
                  <c:v>0.47094907407407438</c:v>
                </c:pt>
                <c:pt idx="413">
                  <c:v>0.4710185185185185</c:v>
                </c:pt>
                <c:pt idx="414">
                  <c:v>0.47108796296296496</c:v>
                </c:pt>
                <c:pt idx="415">
                  <c:v>0.47115740740740741</c:v>
                </c:pt>
                <c:pt idx="416">
                  <c:v>0.47121527777777866</c:v>
                </c:pt>
                <c:pt idx="417">
                  <c:v>0.47128472222222323</c:v>
                </c:pt>
                <c:pt idx="418">
                  <c:v>0.47135416666666785</c:v>
                </c:pt>
                <c:pt idx="419">
                  <c:v>0.47142361111111131</c:v>
                </c:pt>
                <c:pt idx="420">
                  <c:v>0.4714930555555556</c:v>
                </c:pt>
                <c:pt idx="421">
                  <c:v>0.4715509259259269</c:v>
                </c:pt>
                <c:pt idx="422">
                  <c:v>0.47162037037037147</c:v>
                </c:pt>
                <c:pt idx="423">
                  <c:v>0.47168981481481603</c:v>
                </c:pt>
                <c:pt idx="424">
                  <c:v>0.47174768518518517</c:v>
                </c:pt>
                <c:pt idx="425">
                  <c:v>0.47181712962963085</c:v>
                </c:pt>
                <c:pt idx="426">
                  <c:v>0.47188657407407608</c:v>
                </c:pt>
                <c:pt idx="427">
                  <c:v>0.47195601851851854</c:v>
                </c:pt>
                <c:pt idx="428">
                  <c:v>0.4720138888888899</c:v>
                </c:pt>
                <c:pt idx="429">
                  <c:v>0.47208333333333335</c:v>
                </c:pt>
                <c:pt idx="430">
                  <c:v>0.47215277777777903</c:v>
                </c:pt>
                <c:pt idx="431">
                  <c:v>0.47222222222222232</c:v>
                </c:pt>
                <c:pt idx="432">
                  <c:v>0.47228009259259257</c:v>
                </c:pt>
                <c:pt idx="433">
                  <c:v>0.47234953703703708</c:v>
                </c:pt>
                <c:pt idx="434">
                  <c:v>0.47241898148148298</c:v>
                </c:pt>
                <c:pt idx="435">
                  <c:v>0.47248842592592755</c:v>
                </c:pt>
                <c:pt idx="436">
                  <c:v>0.47255787037037128</c:v>
                </c:pt>
                <c:pt idx="437">
                  <c:v>0.47261574074074081</c:v>
                </c:pt>
                <c:pt idx="438">
                  <c:v>0.47268518518518532</c:v>
                </c:pt>
                <c:pt idx="439">
                  <c:v>0.47275462962963055</c:v>
                </c:pt>
                <c:pt idx="440">
                  <c:v>0.47282407407407601</c:v>
                </c:pt>
                <c:pt idx="441">
                  <c:v>0.47289351851851824</c:v>
                </c:pt>
                <c:pt idx="442">
                  <c:v>0.47295138888888932</c:v>
                </c:pt>
                <c:pt idx="443">
                  <c:v>0.47302083333333417</c:v>
                </c:pt>
                <c:pt idx="444">
                  <c:v>0.47309027777777873</c:v>
                </c:pt>
                <c:pt idx="445">
                  <c:v>0.4731597222222223</c:v>
                </c:pt>
                <c:pt idx="446">
                  <c:v>0.47322916666666681</c:v>
                </c:pt>
                <c:pt idx="447">
                  <c:v>0.47328703703703701</c:v>
                </c:pt>
                <c:pt idx="448">
                  <c:v>0.47335648148148257</c:v>
                </c:pt>
                <c:pt idx="449">
                  <c:v>0.47342592592592725</c:v>
                </c:pt>
                <c:pt idx="450">
                  <c:v>0.47348379629629722</c:v>
                </c:pt>
                <c:pt idx="451">
                  <c:v>0.47355324074074084</c:v>
                </c:pt>
                <c:pt idx="452">
                  <c:v>0.47362268518518635</c:v>
                </c:pt>
                <c:pt idx="453">
                  <c:v>0.47368055555555588</c:v>
                </c:pt>
                <c:pt idx="454">
                  <c:v>0.47375</c:v>
                </c:pt>
                <c:pt idx="455">
                  <c:v>0.47381944444444551</c:v>
                </c:pt>
                <c:pt idx="456">
                  <c:v>0.47388888888889086</c:v>
                </c:pt>
                <c:pt idx="457">
                  <c:v>0.47394675925926105</c:v>
                </c:pt>
                <c:pt idx="458">
                  <c:v>0.47401620370370467</c:v>
                </c:pt>
                <c:pt idx="459">
                  <c:v>0.4740856481481483</c:v>
                </c:pt>
                <c:pt idx="460">
                  <c:v>0.47414351851851755</c:v>
                </c:pt>
                <c:pt idx="461">
                  <c:v>0.47421296296296472</c:v>
                </c:pt>
                <c:pt idx="462">
                  <c:v>0.4742824074074084</c:v>
                </c:pt>
                <c:pt idx="463">
                  <c:v>0.47434027777777937</c:v>
                </c:pt>
                <c:pt idx="464">
                  <c:v>0.47440972222222288</c:v>
                </c:pt>
                <c:pt idx="465">
                  <c:v>0.47447916666666762</c:v>
                </c:pt>
                <c:pt idx="466">
                  <c:v>0.47454861111111107</c:v>
                </c:pt>
                <c:pt idx="467">
                  <c:v>0.47460648148148182</c:v>
                </c:pt>
                <c:pt idx="468">
                  <c:v>0.47467592592592683</c:v>
                </c:pt>
                <c:pt idx="469">
                  <c:v>0.47474537037037035</c:v>
                </c:pt>
                <c:pt idx="470">
                  <c:v>0.47480324074074082</c:v>
                </c:pt>
                <c:pt idx="471">
                  <c:v>0.47487268518518688</c:v>
                </c:pt>
                <c:pt idx="472">
                  <c:v>0.47494212962963062</c:v>
                </c:pt>
                <c:pt idx="473">
                  <c:v>0.47500000000000031</c:v>
                </c:pt>
                <c:pt idx="474">
                  <c:v>0.47506944444444482</c:v>
                </c:pt>
                <c:pt idx="475">
                  <c:v>0.47513888888888972</c:v>
                </c:pt>
                <c:pt idx="476">
                  <c:v>0.47520833333333334</c:v>
                </c:pt>
                <c:pt idx="477">
                  <c:v>0.47526620370370382</c:v>
                </c:pt>
                <c:pt idx="478">
                  <c:v>0.47533564814814816</c:v>
                </c:pt>
                <c:pt idx="479">
                  <c:v>0.47540509259259256</c:v>
                </c:pt>
                <c:pt idx="480">
                  <c:v>0.47546296296296525</c:v>
                </c:pt>
                <c:pt idx="481">
                  <c:v>0.47553240740740782</c:v>
                </c:pt>
                <c:pt idx="482">
                  <c:v>0.47560185185185277</c:v>
                </c:pt>
                <c:pt idx="483">
                  <c:v>0.47567129629629634</c:v>
                </c:pt>
                <c:pt idx="484">
                  <c:v>0.47572916666666681</c:v>
                </c:pt>
                <c:pt idx="485">
                  <c:v>0.47579861111111116</c:v>
                </c:pt>
                <c:pt idx="486">
                  <c:v>0.47586805555555639</c:v>
                </c:pt>
                <c:pt idx="487">
                  <c:v>0.47592592592592725</c:v>
                </c:pt>
                <c:pt idx="488">
                  <c:v>0.47599537037037037</c:v>
                </c:pt>
                <c:pt idx="489">
                  <c:v>0.47606481481481644</c:v>
                </c:pt>
                <c:pt idx="490">
                  <c:v>0.47612268518518636</c:v>
                </c:pt>
                <c:pt idx="491">
                  <c:v>0.47619212962962981</c:v>
                </c:pt>
                <c:pt idx="492">
                  <c:v>0.47626157407407432</c:v>
                </c:pt>
                <c:pt idx="493">
                  <c:v>0.47631944444444557</c:v>
                </c:pt>
                <c:pt idx="494">
                  <c:v>0.47638888888889097</c:v>
                </c:pt>
                <c:pt idx="495">
                  <c:v>0.47645833333333337</c:v>
                </c:pt>
                <c:pt idx="496">
                  <c:v>0.47652777777777944</c:v>
                </c:pt>
                <c:pt idx="497">
                  <c:v>0.4765856481481483</c:v>
                </c:pt>
                <c:pt idx="498">
                  <c:v>0.47665509259259259</c:v>
                </c:pt>
                <c:pt idx="499">
                  <c:v>0.47672453703703732</c:v>
                </c:pt>
                <c:pt idx="500">
                  <c:v>0.4767939814814815</c:v>
                </c:pt>
                <c:pt idx="501">
                  <c:v>0.47685185185185314</c:v>
                </c:pt>
                <c:pt idx="502">
                  <c:v>0.47692129629629632</c:v>
                </c:pt>
                <c:pt idx="503">
                  <c:v>0.47699074074074088</c:v>
                </c:pt>
                <c:pt idx="504">
                  <c:v>0.47706018518518617</c:v>
                </c:pt>
                <c:pt idx="505">
                  <c:v>0.47711805555555581</c:v>
                </c:pt>
                <c:pt idx="506">
                  <c:v>0.47718750000000032</c:v>
                </c:pt>
                <c:pt idx="507">
                  <c:v>0.47725694444444539</c:v>
                </c:pt>
                <c:pt idx="508">
                  <c:v>0.47732638888889078</c:v>
                </c:pt>
                <c:pt idx="509">
                  <c:v>0.4773958333333333</c:v>
                </c:pt>
                <c:pt idx="510">
                  <c:v>0.47745370370370382</c:v>
                </c:pt>
                <c:pt idx="511">
                  <c:v>0.47752314814814811</c:v>
                </c:pt>
                <c:pt idx="512">
                  <c:v>0.47759259259259257</c:v>
                </c:pt>
                <c:pt idx="513">
                  <c:v>0.47765046296296454</c:v>
                </c:pt>
                <c:pt idx="514">
                  <c:v>0.47771990740740788</c:v>
                </c:pt>
                <c:pt idx="515">
                  <c:v>0.47778935185185284</c:v>
                </c:pt>
                <c:pt idx="516">
                  <c:v>0.47785879629629741</c:v>
                </c:pt>
                <c:pt idx="517">
                  <c:v>0.47791666666666827</c:v>
                </c:pt>
                <c:pt idx="518">
                  <c:v>0.47798611111111206</c:v>
                </c:pt>
                <c:pt idx="519">
                  <c:v>0.47805555555555551</c:v>
                </c:pt>
                <c:pt idx="520">
                  <c:v>0.47811342592592598</c:v>
                </c:pt>
                <c:pt idx="521">
                  <c:v>0.47818287037037194</c:v>
                </c:pt>
                <c:pt idx="522">
                  <c:v>0.47825231481481573</c:v>
                </c:pt>
                <c:pt idx="523">
                  <c:v>0.47831018518518648</c:v>
                </c:pt>
                <c:pt idx="524">
                  <c:v>0.47837962962963126</c:v>
                </c:pt>
                <c:pt idx="525">
                  <c:v>0.47844907407407494</c:v>
                </c:pt>
                <c:pt idx="526">
                  <c:v>0.47851851851851851</c:v>
                </c:pt>
                <c:pt idx="527">
                  <c:v>0.47857638888889048</c:v>
                </c:pt>
                <c:pt idx="528">
                  <c:v>0.47864583333333333</c:v>
                </c:pt>
                <c:pt idx="529">
                  <c:v>0.47871527777777872</c:v>
                </c:pt>
                <c:pt idx="530">
                  <c:v>0.47877314814814814</c:v>
                </c:pt>
                <c:pt idx="531">
                  <c:v>0.47884259259259282</c:v>
                </c:pt>
                <c:pt idx="532">
                  <c:v>0.47891203703703794</c:v>
                </c:pt>
                <c:pt idx="533">
                  <c:v>0.47898148148148245</c:v>
                </c:pt>
                <c:pt idx="534">
                  <c:v>0.47903935185185187</c:v>
                </c:pt>
                <c:pt idx="535">
                  <c:v>0.47910879629629632</c:v>
                </c:pt>
                <c:pt idx="536">
                  <c:v>0.47917824074074161</c:v>
                </c:pt>
                <c:pt idx="537">
                  <c:v>0.47923611111111114</c:v>
                </c:pt>
                <c:pt idx="538">
                  <c:v>0.47930555555555582</c:v>
                </c:pt>
                <c:pt idx="539">
                  <c:v>0.47937500000000038</c:v>
                </c:pt>
                <c:pt idx="540">
                  <c:v>0.47944444444444539</c:v>
                </c:pt>
                <c:pt idx="541">
                  <c:v>0.47950231481481603</c:v>
                </c:pt>
                <c:pt idx="542">
                  <c:v>0.47957175925926088</c:v>
                </c:pt>
                <c:pt idx="543">
                  <c:v>0.47964120370370367</c:v>
                </c:pt>
                <c:pt idx="544">
                  <c:v>0.47969907407407408</c:v>
                </c:pt>
                <c:pt idx="545">
                  <c:v>0.47976851851851854</c:v>
                </c:pt>
                <c:pt idx="546">
                  <c:v>0.47983796296296466</c:v>
                </c:pt>
                <c:pt idx="547">
                  <c:v>0.47989583333333335</c:v>
                </c:pt>
                <c:pt idx="548">
                  <c:v>0.47996527777777903</c:v>
                </c:pt>
                <c:pt idx="549">
                  <c:v>0.48003472222222232</c:v>
                </c:pt>
                <c:pt idx="550">
                  <c:v>0.48010416666666761</c:v>
                </c:pt>
                <c:pt idx="551">
                  <c:v>0.48016203703703708</c:v>
                </c:pt>
                <c:pt idx="552">
                  <c:v>0.48023148148148143</c:v>
                </c:pt>
                <c:pt idx="553">
                  <c:v>0.48030092592592755</c:v>
                </c:pt>
                <c:pt idx="554">
                  <c:v>0.48037037037037211</c:v>
                </c:pt>
                <c:pt idx="555">
                  <c:v>0.48042824074074203</c:v>
                </c:pt>
                <c:pt idx="556">
                  <c:v>0.48049768518518532</c:v>
                </c:pt>
                <c:pt idx="557">
                  <c:v>0.48056712962963055</c:v>
                </c:pt>
                <c:pt idx="558">
                  <c:v>0.48062500000000002</c:v>
                </c:pt>
                <c:pt idx="559">
                  <c:v>0.48069444444444448</c:v>
                </c:pt>
                <c:pt idx="560">
                  <c:v>0.48076388888888932</c:v>
                </c:pt>
                <c:pt idx="561">
                  <c:v>0.48083333333333328</c:v>
                </c:pt>
                <c:pt idx="562">
                  <c:v>0.48089120370370381</c:v>
                </c:pt>
                <c:pt idx="563">
                  <c:v>0.48096064814814832</c:v>
                </c:pt>
                <c:pt idx="564">
                  <c:v>0.48103009259259261</c:v>
                </c:pt>
                <c:pt idx="565">
                  <c:v>0.48108796296296497</c:v>
                </c:pt>
                <c:pt idx="566">
                  <c:v>0.48115740740740742</c:v>
                </c:pt>
                <c:pt idx="567">
                  <c:v>0.48122685185185343</c:v>
                </c:pt>
                <c:pt idx="568">
                  <c:v>0.4812847222222234</c:v>
                </c:pt>
                <c:pt idx="569">
                  <c:v>0.48135416666666797</c:v>
                </c:pt>
                <c:pt idx="570">
                  <c:v>0.48142361111111132</c:v>
                </c:pt>
                <c:pt idx="571">
                  <c:v>0.4814930555555556</c:v>
                </c:pt>
                <c:pt idx="572">
                  <c:v>0.48155092592592702</c:v>
                </c:pt>
                <c:pt idx="573">
                  <c:v>0.48162037037037164</c:v>
                </c:pt>
                <c:pt idx="574">
                  <c:v>0.48168981481481637</c:v>
                </c:pt>
                <c:pt idx="575">
                  <c:v>0.48174768518518518</c:v>
                </c:pt>
                <c:pt idx="576">
                  <c:v>0.48181712962963097</c:v>
                </c:pt>
                <c:pt idx="577">
                  <c:v>0.48188657407407648</c:v>
                </c:pt>
                <c:pt idx="578">
                  <c:v>0.48194444444444545</c:v>
                </c:pt>
                <c:pt idx="579">
                  <c:v>0.48201388888889002</c:v>
                </c:pt>
                <c:pt idx="580">
                  <c:v>0.48208333333333336</c:v>
                </c:pt>
                <c:pt idx="581">
                  <c:v>0.48214120370370367</c:v>
                </c:pt>
                <c:pt idx="582">
                  <c:v>0.48221064814814812</c:v>
                </c:pt>
                <c:pt idx="583">
                  <c:v>0.48228009259259258</c:v>
                </c:pt>
                <c:pt idx="584">
                  <c:v>0.48234953703703731</c:v>
                </c:pt>
                <c:pt idx="585">
                  <c:v>0.4824074074074084</c:v>
                </c:pt>
                <c:pt idx="586">
                  <c:v>0.48247685185185379</c:v>
                </c:pt>
                <c:pt idx="587">
                  <c:v>0.48254629629629631</c:v>
                </c:pt>
                <c:pt idx="588">
                  <c:v>0.48261574074074082</c:v>
                </c:pt>
                <c:pt idx="589">
                  <c:v>0.48267361111111112</c:v>
                </c:pt>
                <c:pt idx="590">
                  <c:v>0.48274305555555524</c:v>
                </c:pt>
                <c:pt idx="591">
                  <c:v>0.48281250000000142</c:v>
                </c:pt>
                <c:pt idx="592">
                  <c:v>0.48287037037037223</c:v>
                </c:pt>
                <c:pt idx="593">
                  <c:v>0.48293981481481596</c:v>
                </c:pt>
                <c:pt idx="594">
                  <c:v>0.48300925925926053</c:v>
                </c:pt>
                <c:pt idx="595">
                  <c:v>0.4830671296296305</c:v>
                </c:pt>
                <c:pt idx="596">
                  <c:v>0.48313657407407506</c:v>
                </c:pt>
                <c:pt idx="597">
                  <c:v>0.48320601851851824</c:v>
                </c:pt>
                <c:pt idx="598">
                  <c:v>0.48326388888888888</c:v>
                </c:pt>
                <c:pt idx="599">
                  <c:v>0.48333333333333334</c:v>
                </c:pt>
                <c:pt idx="600">
                  <c:v>0.48340277777777979</c:v>
                </c:pt>
                <c:pt idx="601">
                  <c:v>0.48347222222222347</c:v>
                </c:pt>
                <c:pt idx="602">
                  <c:v>0.48353009259259255</c:v>
                </c:pt>
                <c:pt idx="603">
                  <c:v>0.48359953703703701</c:v>
                </c:pt>
                <c:pt idx="604">
                  <c:v>0.48366898148148257</c:v>
                </c:pt>
                <c:pt idx="605">
                  <c:v>0.48372685185185338</c:v>
                </c:pt>
                <c:pt idx="606">
                  <c:v>0.48379629629629628</c:v>
                </c:pt>
                <c:pt idx="607">
                  <c:v>0.48386574074074173</c:v>
                </c:pt>
                <c:pt idx="608">
                  <c:v>0.4839351851851853</c:v>
                </c:pt>
                <c:pt idx="609">
                  <c:v>0.48399305555555555</c:v>
                </c:pt>
                <c:pt idx="610">
                  <c:v>0.48406250000000101</c:v>
                </c:pt>
                <c:pt idx="611">
                  <c:v>0.48413194444444446</c:v>
                </c:pt>
                <c:pt idx="612">
                  <c:v>0.48418981481481638</c:v>
                </c:pt>
                <c:pt idx="613">
                  <c:v>0.48425925925926011</c:v>
                </c:pt>
                <c:pt idx="614">
                  <c:v>0.48432870370370568</c:v>
                </c:pt>
                <c:pt idx="615">
                  <c:v>0.48438657407407659</c:v>
                </c:pt>
                <c:pt idx="616">
                  <c:v>0.48445601851851849</c:v>
                </c:pt>
                <c:pt idx="617">
                  <c:v>0.48452546296296489</c:v>
                </c:pt>
                <c:pt idx="618">
                  <c:v>0.48459490740740851</c:v>
                </c:pt>
                <c:pt idx="619">
                  <c:v>0.48465277777777938</c:v>
                </c:pt>
                <c:pt idx="620">
                  <c:v>0.48472222222222311</c:v>
                </c:pt>
                <c:pt idx="621">
                  <c:v>0.48479166666666668</c:v>
                </c:pt>
                <c:pt idx="622">
                  <c:v>0.48484953703703698</c:v>
                </c:pt>
                <c:pt idx="623">
                  <c:v>0.48491898148148305</c:v>
                </c:pt>
                <c:pt idx="624">
                  <c:v>0.48498842592592772</c:v>
                </c:pt>
                <c:pt idx="625">
                  <c:v>0.48504629629629631</c:v>
                </c:pt>
                <c:pt idx="626">
                  <c:v>0.48511574074074082</c:v>
                </c:pt>
                <c:pt idx="627">
                  <c:v>0.48518518518518605</c:v>
                </c:pt>
                <c:pt idx="628">
                  <c:v>0.48525462962963062</c:v>
                </c:pt>
                <c:pt idx="629">
                  <c:v>0.48531250000000142</c:v>
                </c:pt>
                <c:pt idx="630">
                  <c:v>0.48538194444444605</c:v>
                </c:pt>
                <c:pt idx="631">
                  <c:v>0.48545138888888978</c:v>
                </c:pt>
                <c:pt idx="632">
                  <c:v>0.48550925925926053</c:v>
                </c:pt>
                <c:pt idx="633">
                  <c:v>0.48557870370370526</c:v>
                </c:pt>
                <c:pt idx="634">
                  <c:v>0.48564814814814811</c:v>
                </c:pt>
                <c:pt idx="635">
                  <c:v>0.48570601851851825</c:v>
                </c:pt>
                <c:pt idx="636">
                  <c:v>0.48577546296296437</c:v>
                </c:pt>
                <c:pt idx="637">
                  <c:v>0.48584490740740893</c:v>
                </c:pt>
                <c:pt idx="638">
                  <c:v>0.48591435185185361</c:v>
                </c:pt>
                <c:pt idx="639">
                  <c:v>0.48597222222222353</c:v>
                </c:pt>
                <c:pt idx="640">
                  <c:v>0.48604166666666682</c:v>
                </c:pt>
                <c:pt idx="641">
                  <c:v>0.4861111111111111</c:v>
                </c:pt>
                <c:pt idx="642">
                  <c:v>0.48616898148148263</c:v>
                </c:pt>
                <c:pt idx="643">
                  <c:v>0.48623842592592598</c:v>
                </c:pt>
                <c:pt idx="644">
                  <c:v>0.48630787037037188</c:v>
                </c:pt>
                <c:pt idx="645">
                  <c:v>0.4863657407407419</c:v>
                </c:pt>
                <c:pt idx="646">
                  <c:v>0.4864351851851853</c:v>
                </c:pt>
                <c:pt idx="647">
                  <c:v>0.48650462962963115</c:v>
                </c:pt>
                <c:pt idx="648">
                  <c:v>0.48657407407407566</c:v>
                </c:pt>
                <c:pt idx="649">
                  <c:v>0.48663194444444446</c:v>
                </c:pt>
                <c:pt idx="650">
                  <c:v>0.48670138888888892</c:v>
                </c:pt>
                <c:pt idx="651">
                  <c:v>0.48677083333333332</c:v>
                </c:pt>
                <c:pt idx="652">
                  <c:v>0.48682870370370573</c:v>
                </c:pt>
                <c:pt idx="653">
                  <c:v>0.4868981481481483</c:v>
                </c:pt>
                <c:pt idx="654">
                  <c:v>0.48696759259259281</c:v>
                </c:pt>
                <c:pt idx="655">
                  <c:v>0.48702546296296489</c:v>
                </c:pt>
                <c:pt idx="656">
                  <c:v>0.48709490740740852</c:v>
                </c:pt>
                <c:pt idx="657">
                  <c:v>0.48716435185185314</c:v>
                </c:pt>
                <c:pt idx="658">
                  <c:v>0.48723379629629626</c:v>
                </c:pt>
                <c:pt idx="659">
                  <c:v>0.48729166666666668</c:v>
                </c:pt>
                <c:pt idx="660">
                  <c:v>0.4873611111111113</c:v>
                </c:pt>
                <c:pt idx="661">
                  <c:v>0.48743055555555581</c:v>
                </c:pt>
                <c:pt idx="662">
                  <c:v>0.48748842592592789</c:v>
                </c:pt>
                <c:pt idx="663">
                  <c:v>0.48755787037037152</c:v>
                </c:pt>
                <c:pt idx="664">
                  <c:v>0.48762731481481614</c:v>
                </c:pt>
                <c:pt idx="665">
                  <c:v>0.48768518518518605</c:v>
                </c:pt>
                <c:pt idx="666">
                  <c:v>0.48775462962963062</c:v>
                </c:pt>
                <c:pt idx="667">
                  <c:v>0.48782407407407608</c:v>
                </c:pt>
                <c:pt idx="668">
                  <c:v>0.48788194444444605</c:v>
                </c:pt>
                <c:pt idx="669">
                  <c:v>0.48795138888888989</c:v>
                </c:pt>
                <c:pt idx="670">
                  <c:v>0.48802083333333446</c:v>
                </c:pt>
                <c:pt idx="671">
                  <c:v>0.48809027777777902</c:v>
                </c:pt>
                <c:pt idx="672">
                  <c:v>0.48814814814814816</c:v>
                </c:pt>
                <c:pt idx="673">
                  <c:v>0.48821759259259262</c:v>
                </c:pt>
                <c:pt idx="674">
                  <c:v>0.48828703703703707</c:v>
                </c:pt>
                <c:pt idx="675">
                  <c:v>0.48834490740740893</c:v>
                </c:pt>
                <c:pt idx="676">
                  <c:v>0.48841435185185361</c:v>
                </c:pt>
                <c:pt idx="677">
                  <c:v>0.48848379629629735</c:v>
                </c:pt>
                <c:pt idx="678">
                  <c:v>0.4885532407407408</c:v>
                </c:pt>
                <c:pt idx="679">
                  <c:v>0.48861111111111111</c:v>
                </c:pt>
                <c:pt idx="680">
                  <c:v>0.48868055555555656</c:v>
                </c:pt>
                <c:pt idx="681">
                  <c:v>0.48875000000000002</c:v>
                </c:pt>
                <c:pt idx="682">
                  <c:v>0.48880787037037193</c:v>
                </c:pt>
                <c:pt idx="683">
                  <c:v>0.48887731481481661</c:v>
                </c:pt>
                <c:pt idx="684">
                  <c:v>0.48894675925926129</c:v>
                </c:pt>
                <c:pt idx="685">
                  <c:v>0.48901620370370491</c:v>
                </c:pt>
                <c:pt idx="686">
                  <c:v>0.48907407407407566</c:v>
                </c:pt>
                <c:pt idx="687">
                  <c:v>0.48914351851851823</c:v>
                </c:pt>
                <c:pt idx="688">
                  <c:v>0.48921296296296496</c:v>
                </c:pt>
                <c:pt idx="689">
                  <c:v>0.48927083333333332</c:v>
                </c:pt>
                <c:pt idx="690">
                  <c:v>0.48934027777777955</c:v>
                </c:pt>
                <c:pt idx="691">
                  <c:v>0.48940972222222323</c:v>
                </c:pt>
                <c:pt idx="692">
                  <c:v>0.48946759259259282</c:v>
                </c:pt>
                <c:pt idx="693">
                  <c:v>0.48953703703703705</c:v>
                </c:pt>
                <c:pt idx="694">
                  <c:v>0.4896064814814825</c:v>
                </c:pt>
                <c:pt idx="695">
                  <c:v>0.48966435185185303</c:v>
                </c:pt>
                <c:pt idx="696">
                  <c:v>0.48973379629629626</c:v>
                </c:pt>
                <c:pt idx="697">
                  <c:v>0.48980324074074161</c:v>
                </c:pt>
                <c:pt idx="698">
                  <c:v>0.48987268518518712</c:v>
                </c:pt>
                <c:pt idx="699">
                  <c:v>0.48993055555555581</c:v>
                </c:pt>
                <c:pt idx="700">
                  <c:v>0.49000000000000032</c:v>
                </c:pt>
                <c:pt idx="701">
                  <c:v>0.49006944444444533</c:v>
                </c:pt>
                <c:pt idx="702">
                  <c:v>0.49012731481481603</c:v>
                </c:pt>
                <c:pt idx="703">
                  <c:v>0.49019675925926087</c:v>
                </c:pt>
                <c:pt idx="704">
                  <c:v>0.49026620370370388</c:v>
                </c:pt>
                <c:pt idx="705">
                  <c:v>0.49032407407407602</c:v>
                </c:pt>
                <c:pt idx="706">
                  <c:v>0.49039351851851826</c:v>
                </c:pt>
                <c:pt idx="707">
                  <c:v>0.4904629629629656</c:v>
                </c:pt>
                <c:pt idx="708">
                  <c:v>0.49053240740740828</c:v>
                </c:pt>
                <c:pt idx="709">
                  <c:v>0.49059027777777903</c:v>
                </c:pt>
                <c:pt idx="710">
                  <c:v>0.49065972222222232</c:v>
                </c:pt>
                <c:pt idx="711">
                  <c:v>0.49072916666666688</c:v>
                </c:pt>
                <c:pt idx="712">
                  <c:v>0.49086805555555674</c:v>
                </c:pt>
                <c:pt idx="713">
                  <c:v>0.49093750000000008</c:v>
                </c:pt>
                <c:pt idx="714">
                  <c:v>0.49100694444444604</c:v>
                </c:pt>
                <c:pt idx="715">
                  <c:v>0.49106481481481679</c:v>
                </c:pt>
                <c:pt idx="716">
                  <c:v>0.49113425925926041</c:v>
                </c:pt>
                <c:pt idx="717">
                  <c:v>0.49120370370370381</c:v>
                </c:pt>
                <c:pt idx="718">
                  <c:v>0.4912731481481481</c:v>
                </c:pt>
                <c:pt idx="719">
                  <c:v>0.49133101851851829</c:v>
                </c:pt>
                <c:pt idx="720">
                  <c:v>0.49140046296296497</c:v>
                </c:pt>
                <c:pt idx="721">
                  <c:v>0.49146990740740876</c:v>
                </c:pt>
                <c:pt idx="722">
                  <c:v>0.49152777777777973</c:v>
                </c:pt>
                <c:pt idx="723">
                  <c:v>0.4915972222222223</c:v>
                </c:pt>
                <c:pt idx="724">
                  <c:v>0.49166666666666797</c:v>
                </c:pt>
                <c:pt idx="725">
                  <c:v>0.49172453703703795</c:v>
                </c:pt>
                <c:pt idx="726">
                  <c:v>0.49179398148148151</c:v>
                </c:pt>
                <c:pt idx="727">
                  <c:v>0.49186342592592708</c:v>
                </c:pt>
                <c:pt idx="728">
                  <c:v>0.49193287037037176</c:v>
                </c:pt>
                <c:pt idx="729">
                  <c:v>0.49199074074074173</c:v>
                </c:pt>
                <c:pt idx="730">
                  <c:v>0.49206018518518635</c:v>
                </c:pt>
                <c:pt idx="731">
                  <c:v>0.49212962962963097</c:v>
                </c:pt>
                <c:pt idx="732">
                  <c:v>0.49218750000000089</c:v>
                </c:pt>
                <c:pt idx="733">
                  <c:v>0.49225694444444545</c:v>
                </c:pt>
                <c:pt idx="734">
                  <c:v>0.49232638888889091</c:v>
                </c:pt>
                <c:pt idx="735">
                  <c:v>0.49238425925926194</c:v>
                </c:pt>
                <c:pt idx="736">
                  <c:v>0.49245370370370473</c:v>
                </c:pt>
                <c:pt idx="737">
                  <c:v>0.49252314814814818</c:v>
                </c:pt>
                <c:pt idx="738">
                  <c:v>0.4925925925925928</c:v>
                </c:pt>
                <c:pt idx="739">
                  <c:v>0.49265046296296472</c:v>
                </c:pt>
                <c:pt idx="740">
                  <c:v>0.4927199074074084</c:v>
                </c:pt>
                <c:pt idx="741">
                  <c:v>0.49278935185185296</c:v>
                </c:pt>
                <c:pt idx="742">
                  <c:v>0.49284722222222238</c:v>
                </c:pt>
                <c:pt idx="743">
                  <c:v>0.49291666666666845</c:v>
                </c:pt>
                <c:pt idx="744">
                  <c:v>0.49298611111111212</c:v>
                </c:pt>
                <c:pt idx="745">
                  <c:v>0.49305555555555558</c:v>
                </c:pt>
                <c:pt idx="746">
                  <c:v>0.49311342592592683</c:v>
                </c:pt>
                <c:pt idx="747">
                  <c:v>0.49318287037037239</c:v>
                </c:pt>
                <c:pt idx="748">
                  <c:v>0.49325231481481596</c:v>
                </c:pt>
                <c:pt idx="749">
                  <c:v>0.49331018518518677</c:v>
                </c:pt>
                <c:pt idx="750">
                  <c:v>0.49337962962963139</c:v>
                </c:pt>
                <c:pt idx="751">
                  <c:v>0.49344907407407507</c:v>
                </c:pt>
                <c:pt idx="752">
                  <c:v>0.49350694444444604</c:v>
                </c:pt>
                <c:pt idx="753">
                  <c:v>0.49357638888889044</c:v>
                </c:pt>
                <c:pt idx="754">
                  <c:v>0.49364583333333334</c:v>
                </c:pt>
                <c:pt idx="755">
                  <c:v>0.49371527777777896</c:v>
                </c:pt>
                <c:pt idx="756">
                  <c:v>0.49377314814814816</c:v>
                </c:pt>
                <c:pt idx="757">
                  <c:v>0.4938425925925935</c:v>
                </c:pt>
                <c:pt idx="758">
                  <c:v>0.49391203703703807</c:v>
                </c:pt>
                <c:pt idx="759">
                  <c:v>0.49396990740740893</c:v>
                </c:pt>
                <c:pt idx="760">
                  <c:v>0.49403935185185188</c:v>
                </c:pt>
                <c:pt idx="761">
                  <c:v>0.49410879629629723</c:v>
                </c:pt>
                <c:pt idx="762">
                  <c:v>0.49416666666666798</c:v>
                </c:pt>
                <c:pt idx="763">
                  <c:v>0.4942361111111111</c:v>
                </c:pt>
                <c:pt idx="764">
                  <c:v>0.49430555555555644</c:v>
                </c:pt>
                <c:pt idx="765">
                  <c:v>0.49437500000000101</c:v>
                </c:pt>
                <c:pt idx="766">
                  <c:v>0.49443287037037176</c:v>
                </c:pt>
                <c:pt idx="767">
                  <c:v>0.49450231481481643</c:v>
                </c:pt>
                <c:pt idx="768">
                  <c:v>0.49457175925926106</c:v>
                </c:pt>
                <c:pt idx="769">
                  <c:v>0.49462962962963092</c:v>
                </c:pt>
                <c:pt idx="770">
                  <c:v>0.49469907407407432</c:v>
                </c:pt>
                <c:pt idx="771">
                  <c:v>0.4947685185185185</c:v>
                </c:pt>
                <c:pt idx="772">
                  <c:v>0.49483796296296489</c:v>
                </c:pt>
                <c:pt idx="773">
                  <c:v>0.49489583333333331</c:v>
                </c:pt>
                <c:pt idx="774">
                  <c:v>0.49496527777777938</c:v>
                </c:pt>
                <c:pt idx="775">
                  <c:v>0.49503472222222311</c:v>
                </c:pt>
                <c:pt idx="776">
                  <c:v>0.49509259259259258</c:v>
                </c:pt>
                <c:pt idx="777">
                  <c:v>0.49516203703703732</c:v>
                </c:pt>
                <c:pt idx="778">
                  <c:v>0.49523148148148149</c:v>
                </c:pt>
                <c:pt idx="779">
                  <c:v>0.49530092592592789</c:v>
                </c:pt>
                <c:pt idx="780">
                  <c:v>0.49535879629629753</c:v>
                </c:pt>
                <c:pt idx="781">
                  <c:v>0.49542824074074227</c:v>
                </c:pt>
                <c:pt idx="782">
                  <c:v>0.49549768518518605</c:v>
                </c:pt>
                <c:pt idx="783">
                  <c:v>0.49555555555555558</c:v>
                </c:pt>
                <c:pt idx="784">
                  <c:v>0.49562500000000032</c:v>
                </c:pt>
                <c:pt idx="785">
                  <c:v>0.49569444444444488</c:v>
                </c:pt>
                <c:pt idx="786">
                  <c:v>0.49575231481481591</c:v>
                </c:pt>
                <c:pt idx="787">
                  <c:v>0.49582175925926153</c:v>
                </c:pt>
                <c:pt idx="788">
                  <c:v>0.49589120370370382</c:v>
                </c:pt>
                <c:pt idx="789">
                  <c:v>0.49594907407407524</c:v>
                </c:pt>
                <c:pt idx="790">
                  <c:v>0.49601851851851847</c:v>
                </c:pt>
                <c:pt idx="791">
                  <c:v>0.49608796296296526</c:v>
                </c:pt>
                <c:pt idx="792">
                  <c:v>0.49615740740740738</c:v>
                </c:pt>
                <c:pt idx="793">
                  <c:v>0.49621527777777891</c:v>
                </c:pt>
                <c:pt idx="794">
                  <c:v>0.49628472222222347</c:v>
                </c:pt>
                <c:pt idx="795">
                  <c:v>0.49635416666666826</c:v>
                </c:pt>
                <c:pt idx="796">
                  <c:v>0.49641203703703807</c:v>
                </c:pt>
                <c:pt idx="797">
                  <c:v>0.49648148148148258</c:v>
                </c:pt>
                <c:pt idx="798">
                  <c:v>0.49655092592592726</c:v>
                </c:pt>
                <c:pt idx="799">
                  <c:v>0.49660879629629734</c:v>
                </c:pt>
                <c:pt idx="800">
                  <c:v>0.49667824074074191</c:v>
                </c:pt>
                <c:pt idx="801">
                  <c:v>0.49674768518518531</c:v>
                </c:pt>
                <c:pt idx="802">
                  <c:v>0.49681712962963115</c:v>
                </c:pt>
                <c:pt idx="803">
                  <c:v>0.49687500000000101</c:v>
                </c:pt>
                <c:pt idx="804">
                  <c:v>0.49694444444444552</c:v>
                </c:pt>
                <c:pt idx="805">
                  <c:v>0.49701388888889014</c:v>
                </c:pt>
                <c:pt idx="806">
                  <c:v>0.49707175925926123</c:v>
                </c:pt>
                <c:pt idx="807">
                  <c:v>0.49714120370370385</c:v>
                </c:pt>
                <c:pt idx="808">
                  <c:v>0.4972106481481483</c:v>
                </c:pt>
                <c:pt idx="809">
                  <c:v>0.49728009259259282</c:v>
                </c:pt>
                <c:pt idx="810">
                  <c:v>0.49733796296296501</c:v>
                </c:pt>
                <c:pt idx="811">
                  <c:v>0.49740740740740846</c:v>
                </c:pt>
                <c:pt idx="812">
                  <c:v>0.49747685185185403</c:v>
                </c:pt>
                <c:pt idx="813">
                  <c:v>0.49753472222222322</c:v>
                </c:pt>
                <c:pt idx="814">
                  <c:v>0.49760416666666768</c:v>
                </c:pt>
                <c:pt idx="815">
                  <c:v>0.49767361111111108</c:v>
                </c:pt>
                <c:pt idx="816">
                  <c:v>0.49774305555555554</c:v>
                </c:pt>
                <c:pt idx="817">
                  <c:v>0.4978009259259279</c:v>
                </c:pt>
                <c:pt idx="818">
                  <c:v>0.49787037037037229</c:v>
                </c:pt>
                <c:pt idx="819">
                  <c:v>0.49793981481481603</c:v>
                </c:pt>
                <c:pt idx="820">
                  <c:v>0.49799768518518611</c:v>
                </c:pt>
                <c:pt idx="821">
                  <c:v>0.49806712962963068</c:v>
                </c:pt>
                <c:pt idx="822">
                  <c:v>0.49813657407407513</c:v>
                </c:pt>
                <c:pt idx="823">
                  <c:v>0.49819444444444488</c:v>
                </c:pt>
                <c:pt idx="824">
                  <c:v>0.49826388888888989</c:v>
                </c:pt>
                <c:pt idx="825">
                  <c:v>0.49833333333333335</c:v>
                </c:pt>
                <c:pt idx="826">
                  <c:v>0.49840277777777986</c:v>
                </c:pt>
                <c:pt idx="827">
                  <c:v>0.49846064814814905</c:v>
                </c:pt>
                <c:pt idx="828">
                  <c:v>0.49853009259259262</c:v>
                </c:pt>
                <c:pt idx="829">
                  <c:v>0.49859953703703702</c:v>
                </c:pt>
                <c:pt idx="830">
                  <c:v>0.49865740740740788</c:v>
                </c:pt>
                <c:pt idx="831">
                  <c:v>0.49872685185185389</c:v>
                </c:pt>
                <c:pt idx="832">
                  <c:v>0.49879629629629635</c:v>
                </c:pt>
                <c:pt idx="833">
                  <c:v>0.49886574074074197</c:v>
                </c:pt>
                <c:pt idx="834">
                  <c:v>0.498923611111112</c:v>
                </c:pt>
                <c:pt idx="835">
                  <c:v>0.49899305555555556</c:v>
                </c:pt>
                <c:pt idx="836">
                  <c:v>0.49906250000000113</c:v>
                </c:pt>
                <c:pt idx="837">
                  <c:v>0.49912037037037194</c:v>
                </c:pt>
                <c:pt idx="838">
                  <c:v>0.49918981481481661</c:v>
                </c:pt>
                <c:pt idx="839">
                  <c:v>0.49925925925926035</c:v>
                </c:pt>
                <c:pt idx="840">
                  <c:v>0.49932870370370569</c:v>
                </c:pt>
                <c:pt idx="841">
                  <c:v>0.49938657407407677</c:v>
                </c:pt>
                <c:pt idx="842">
                  <c:v>0.49945601851851856</c:v>
                </c:pt>
                <c:pt idx="843">
                  <c:v>0.49952546296296507</c:v>
                </c:pt>
                <c:pt idx="844">
                  <c:v>0.49958333333333332</c:v>
                </c:pt>
                <c:pt idx="845">
                  <c:v>0.49965277777777956</c:v>
                </c:pt>
                <c:pt idx="846">
                  <c:v>0.49972222222222323</c:v>
                </c:pt>
                <c:pt idx="847">
                  <c:v>0.49978009259259282</c:v>
                </c:pt>
                <c:pt idx="848">
                  <c:v>0.49984953703703738</c:v>
                </c:pt>
                <c:pt idx="849">
                  <c:v>0.4999189814814835</c:v>
                </c:pt>
                <c:pt idx="850">
                  <c:v>0.49997685185185409</c:v>
                </c:pt>
                <c:pt idx="851">
                  <c:v>0.5000462962962966</c:v>
                </c:pt>
                <c:pt idx="852">
                  <c:v>0.50011574074073839</c:v>
                </c:pt>
                <c:pt idx="853">
                  <c:v>0.50018518518518518</c:v>
                </c:pt>
                <c:pt idx="854">
                  <c:v>0.5002430555555557</c:v>
                </c:pt>
                <c:pt idx="855">
                  <c:v>0.50031249999999727</c:v>
                </c:pt>
                <c:pt idx="856">
                  <c:v>0.5003819444444445</c:v>
                </c:pt>
                <c:pt idx="857">
                  <c:v>0.50045138888888896</c:v>
                </c:pt>
                <c:pt idx="858">
                  <c:v>0.50050925925925926</c:v>
                </c:pt>
                <c:pt idx="859">
                  <c:v>0.5005787037037035</c:v>
                </c:pt>
                <c:pt idx="860">
                  <c:v>0.50064814814814862</c:v>
                </c:pt>
                <c:pt idx="861">
                  <c:v>0.50070601851852081</c:v>
                </c:pt>
                <c:pt idx="862">
                  <c:v>0.50077546296296249</c:v>
                </c:pt>
                <c:pt idx="863">
                  <c:v>0.50084490740740761</c:v>
                </c:pt>
                <c:pt idx="864">
                  <c:v>0.5009143518518494</c:v>
                </c:pt>
                <c:pt idx="865">
                  <c:v>0.50104166666666672</c:v>
                </c:pt>
                <c:pt idx="866">
                  <c:v>0.50111111111111117</c:v>
                </c:pt>
                <c:pt idx="867">
                  <c:v>0.50118055555555552</c:v>
                </c:pt>
                <c:pt idx="868">
                  <c:v>0.50123842592592327</c:v>
                </c:pt>
                <c:pt idx="869">
                  <c:v>0.50130787037037061</c:v>
                </c:pt>
                <c:pt idx="870">
                  <c:v>0.50137731481481451</c:v>
                </c:pt>
                <c:pt idx="871">
                  <c:v>0.50143518518518448</c:v>
                </c:pt>
                <c:pt idx="872">
                  <c:v>0.50150462962962949</c:v>
                </c:pt>
                <c:pt idx="873">
                  <c:v>0.50157407407407462</c:v>
                </c:pt>
                <c:pt idx="874">
                  <c:v>0.50164351851852118</c:v>
                </c:pt>
                <c:pt idx="875">
                  <c:v>0.50170138888888893</c:v>
                </c:pt>
                <c:pt idx="876">
                  <c:v>0.50177083333333572</c:v>
                </c:pt>
                <c:pt idx="877">
                  <c:v>0.50184027777777784</c:v>
                </c:pt>
                <c:pt idx="878">
                  <c:v>0.50189814814814815</c:v>
                </c:pt>
                <c:pt idx="879">
                  <c:v>0.5019675925925926</c:v>
                </c:pt>
                <c:pt idx="880">
                  <c:v>0.50203703703703706</c:v>
                </c:pt>
                <c:pt idx="881">
                  <c:v>0.5020949074074077</c:v>
                </c:pt>
                <c:pt idx="882">
                  <c:v>0.50216435185184916</c:v>
                </c:pt>
                <c:pt idx="883">
                  <c:v>0.50223379629629628</c:v>
                </c:pt>
                <c:pt idx="884">
                  <c:v>0.50229166666666669</c:v>
                </c:pt>
                <c:pt idx="885">
                  <c:v>0.50236111111111059</c:v>
                </c:pt>
                <c:pt idx="886">
                  <c:v>0.50243055555555549</c:v>
                </c:pt>
                <c:pt idx="887">
                  <c:v>0.50250000000000006</c:v>
                </c:pt>
                <c:pt idx="888">
                  <c:v>0.5025578703703707</c:v>
                </c:pt>
                <c:pt idx="889">
                  <c:v>0.50262731481481482</c:v>
                </c:pt>
                <c:pt idx="890">
                  <c:v>0.50269675925925927</c:v>
                </c:pt>
                <c:pt idx="891">
                  <c:v>0.50276620370370351</c:v>
                </c:pt>
                <c:pt idx="892">
                  <c:v>0.50283564814814863</c:v>
                </c:pt>
                <c:pt idx="893">
                  <c:v>0.50289351851852082</c:v>
                </c:pt>
                <c:pt idx="894">
                  <c:v>0.50296296296295884</c:v>
                </c:pt>
                <c:pt idx="895">
                  <c:v>0.5030324074074074</c:v>
                </c:pt>
                <c:pt idx="896">
                  <c:v>0.50309027777777782</c:v>
                </c:pt>
                <c:pt idx="897">
                  <c:v>0.50315972222222227</c:v>
                </c:pt>
                <c:pt idx="898">
                  <c:v>0.50322916666666651</c:v>
                </c:pt>
                <c:pt idx="899">
                  <c:v>0.50329861111111163</c:v>
                </c:pt>
                <c:pt idx="900">
                  <c:v>0.50335648148148149</c:v>
                </c:pt>
                <c:pt idx="901">
                  <c:v>0.5034259259259235</c:v>
                </c:pt>
                <c:pt idx="902">
                  <c:v>0.50349537037037062</c:v>
                </c:pt>
                <c:pt idx="903">
                  <c:v>0.50355324074073815</c:v>
                </c:pt>
                <c:pt idx="904">
                  <c:v>0.5036226851851856</c:v>
                </c:pt>
                <c:pt idx="905">
                  <c:v>0.5036921296296295</c:v>
                </c:pt>
                <c:pt idx="906">
                  <c:v>0.50375000000000003</c:v>
                </c:pt>
                <c:pt idx="907">
                  <c:v>0.5038194444444446</c:v>
                </c:pt>
                <c:pt idx="908">
                  <c:v>0.50388888888888894</c:v>
                </c:pt>
                <c:pt idx="909">
                  <c:v>0.50395833333333362</c:v>
                </c:pt>
                <c:pt idx="910">
                  <c:v>0.50401620370370359</c:v>
                </c:pt>
                <c:pt idx="911">
                  <c:v>0.5040856481481486</c:v>
                </c:pt>
                <c:pt idx="912">
                  <c:v>0.50415509259259506</c:v>
                </c:pt>
                <c:pt idx="913">
                  <c:v>0.50421296296295837</c:v>
                </c:pt>
                <c:pt idx="914">
                  <c:v>0.50428240740740737</c:v>
                </c:pt>
                <c:pt idx="915">
                  <c:v>0.50434027777777779</c:v>
                </c:pt>
                <c:pt idx="916">
                  <c:v>0.50440972222222158</c:v>
                </c:pt>
                <c:pt idx="917">
                  <c:v>0.50446759259259266</c:v>
                </c:pt>
                <c:pt idx="918">
                  <c:v>0.50453703703703656</c:v>
                </c:pt>
                <c:pt idx="919">
                  <c:v>0.50459490740740742</c:v>
                </c:pt>
                <c:pt idx="920">
                  <c:v>0.5046643518518501</c:v>
                </c:pt>
                <c:pt idx="921">
                  <c:v>0.50473379629629633</c:v>
                </c:pt>
                <c:pt idx="922">
                  <c:v>0.50479166666666664</c:v>
                </c:pt>
                <c:pt idx="923">
                  <c:v>0.50486111111111109</c:v>
                </c:pt>
                <c:pt idx="924">
                  <c:v>0.50491898148148151</c:v>
                </c:pt>
                <c:pt idx="925">
                  <c:v>0.50498842592592386</c:v>
                </c:pt>
                <c:pt idx="926">
                  <c:v>0.5050462962962966</c:v>
                </c:pt>
                <c:pt idx="927">
                  <c:v>0.50511574074073839</c:v>
                </c:pt>
                <c:pt idx="928">
                  <c:v>0.50517361111111114</c:v>
                </c:pt>
                <c:pt idx="929">
                  <c:v>0.5052430555555556</c:v>
                </c:pt>
                <c:pt idx="930">
                  <c:v>0.50530092592592268</c:v>
                </c:pt>
                <c:pt idx="931">
                  <c:v>0.50537037037037069</c:v>
                </c:pt>
                <c:pt idx="932">
                  <c:v>0.505428240740739</c:v>
                </c:pt>
                <c:pt idx="933">
                  <c:v>0.50549768518518523</c:v>
                </c:pt>
                <c:pt idx="934">
                  <c:v>0.50556712962962647</c:v>
                </c:pt>
                <c:pt idx="935">
                  <c:v>0.50562499999999999</c:v>
                </c:pt>
                <c:pt idx="936">
                  <c:v>0.50569444444444644</c:v>
                </c:pt>
                <c:pt idx="937">
                  <c:v>0.50575231481481453</c:v>
                </c:pt>
                <c:pt idx="938">
                  <c:v>0.50582175925925921</c:v>
                </c:pt>
                <c:pt idx="939">
                  <c:v>0.50587962962962962</c:v>
                </c:pt>
                <c:pt idx="940">
                  <c:v>0.50594907407407719</c:v>
                </c:pt>
                <c:pt idx="941">
                  <c:v>0.5060069444444445</c:v>
                </c:pt>
                <c:pt idx="942">
                  <c:v>0.50607638888888851</c:v>
                </c:pt>
                <c:pt idx="943">
                  <c:v>0.50613425925925926</c:v>
                </c:pt>
                <c:pt idx="944">
                  <c:v>0.50620370370370349</c:v>
                </c:pt>
                <c:pt idx="945">
                  <c:v>0.50627314814814817</c:v>
                </c:pt>
                <c:pt idx="946">
                  <c:v>0.5063310185185208</c:v>
                </c:pt>
                <c:pt idx="947">
                  <c:v>0.50640046296296026</c:v>
                </c:pt>
                <c:pt idx="948">
                  <c:v>0.50645833333333334</c:v>
                </c:pt>
                <c:pt idx="949">
                  <c:v>0.50652777777777758</c:v>
                </c:pt>
                <c:pt idx="950">
                  <c:v>0.50658564814814822</c:v>
                </c:pt>
                <c:pt idx="951">
                  <c:v>0.50665509259259656</c:v>
                </c:pt>
                <c:pt idx="952">
                  <c:v>0.50671296296295909</c:v>
                </c:pt>
                <c:pt idx="953">
                  <c:v>0.50678240740740743</c:v>
                </c:pt>
                <c:pt idx="954">
                  <c:v>0.50684027777777774</c:v>
                </c:pt>
                <c:pt idx="955">
                  <c:v>0.50690972222222219</c:v>
                </c:pt>
                <c:pt idx="956">
                  <c:v>0.50696759259259261</c:v>
                </c:pt>
                <c:pt idx="957">
                  <c:v>0.50703703703703706</c:v>
                </c:pt>
                <c:pt idx="958">
                  <c:v>0.50710648148148152</c:v>
                </c:pt>
                <c:pt idx="959">
                  <c:v>0.50716435185184916</c:v>
                </c:pt>
                <c:pt idx="960">
                  <c:v>0.50723379629629628</c:v>
                </c:pt>
                <c:pt idx="961">
                  <c:v>0.5072916666666667</c:v>
                </c:pt>
                <c:pt idx="962">
                  <c:v>0.50736111111111049</c:v>
                </c:pt>
                <c:pt idx="963">
                  <c:v>0.50741898148148146</c:v>
                </c:pt>
                <c:pt idx="964">
                  <c:v>0.50748842592592325</c:v>
                </c:pt>
                <c:pt idx="965">
                  <c:v>0.50754629629629633</c:v>
                </c:pt>
                <c:pt idx="966">
                  <c:v>0.50761574074074056</c:v>
                </c:pt>
                <c:pt idx="967">
                  <c:v>0.50768518518518524</c:v>
                </c:pt>
                <c:pt idx="968">
                  <c:v>0.50774305555555665</c:v>
                </c:pt>
                <c:pt idx="969">
                  <c:v>0.50781249999999956</c:v>
                </c:pt>
                <c:pt idx="970">
                  <c:v>0.50787037037037064</c:v>
                </c:pt>
                <c:pt idx="971">
                  <c:v>0.50793981481481565</c:v>
                </c:pt>
                <c:pt idx="972">
                  <c:v>0.50799768518518562</c:v>
                </c:pt>
                <c:pt idx="973">
                  <c:v>0.50806712962962752</c:v>
                </c:pt>
                <c:pt idx="974">
                  <c:v>0.50812500000000005</c:v>
                </c:pt>
                <c:pt idx="975">
                  <c:v>0.50819444444444462</c:v>
                </c:pt>
                <c:pt idx="976">
                  <c:v>0.50825231481481459</c:v>
                </c:pt>
                <c:pt idx="977">
                  <c:v>0.50832175925925926</c:v>
                </c:pt>
                <c:pt idx="978">
                  <c:v>0.50839120370370372</c:v>
                </c:pt>
                <c:pt idx="979">
                  <c:v>0.50844907407407625</c:v>
                </c:pt>
                <c:pt idx="980">
                  <c:v>0.5085185185185187</c:v>
                </c:pt>
                <c:pt idx="981">
                  <c:v>0.50857638888888856</c:v>
                </c:pt>
                <c:pt idx="982">
                  <c:v>0.50864583333333735</c:v>
                </c:pt>
                <c:pt idx="983">
                  <c:v>0.50870370370370377</c:v>
                </c:pt>
                <c:pt idx="984">
                  <c:v>0.50877314814814811</c:v>
                </c:pt>
                <c:pt idx="985">
                  <c:v>0.50883101851852175</c:v>
                </c:pt>
                <c:pt idx="986">
                  <c:v>0.50890046296296099</c:v>
                </c:pt>
                <c:pt idx="987">
                  <c:v>0.50896990740740744</c:v>
                </c:pt>
                <c:pt idx="988">
                  <c:v>0.50902777777777752</c:v>
                </c:pt>
                <c:pt idx="989">
                  <c:v>0.5090972222222222</c:v>
                </c:pt>
                <c:pt idx="990">
                  <c:v>0.50915509259259506</c:v>
                </c:pt>
                <c:pt idx="991">
                  <c:v>0.50922453703703707</c:v>
                </c:pt>
                <c:pt idx="992">
                  <c:v>0.50928240740740738</c:v>
                </c:pt>
                <c:pt idx="993">
                  <c:v>0.5093518518518515</c:v>
                </c:pt>
                <c:pt idx="994">
                  <c:v>0.50940972222222158</c:v>
                </c:pt>
                <c:pt idx="995">
                  <c:v>0.50947916666666659</c:v>
                </c:pt>
                <c:pt idx="996">
                  <c:v>0.50953703703703657</c:v>
                </c:pt>
                <c:pt idx="997">
                  <c:v>0.50960648148148169</c:v>
                </c:pt>
                <c:pt idx="998">
                  <c:v>0.50966435185185011</c:v>
                </c:pt>
                <c:pt idx="999">
                  <c:v>0.50973379629629634</c:v>
                </c:pt>
                <c:pt idx="1000">
                  <c:v>0.50980324074074057</c:v>
                </c:pt>
                <c:pt idx="1001">
                  <c:v>0.5098611111111111</c:v>
                </c:pt>
                <c:pt idx="1002">
                  <c:v>0.50993055555555555</c:v>
                </c:pt>
                <c:pt idx="1003">
                  <c:v>0.50998842592592386</c:v>
                </c:pt>
                <c:pt idx="1004">
                  <c:v>0.51005787037037065</c:v>
                </c:pt>
                <c:pt idx="1005">
                  <c:v>0.5101157407407384</c:v>
                </c:pt>
                <c:pt idx="1006">
                  <c:v>0.51018518518518519</c:v>
                </c:pt>
                <c:pt idx="1007">
                  <c:v>0.5102430555555556</c:v>
                </c:pt>
                <c:pt idx="1008">
                  <c:v>0.51031249999999773</c:v>
                </c:pt>
                <c:pt idx="1009">
                  <c:v>0.5103703703703707</c:v>
                </c:pt>
                <c:pt idx="1010">
                  <c:v>0.51043981481481482</c:v>
                </c:pt>
                <c:pt idx="1011">
                  <c:v>0.51050925925925927</c:v>
                </c:pt>
                <c:pt idx="1012">
                  <c:v>0.51056712962962703</c:v>
                </c:pt>
                <c:pt idx="1013">
                  <c:v>0.51063657407407403</c:v>
                </c:pt>
                <c:pt idx="1014">
                  <c:v>0.51069444444444645</c:v>
                </c:pt>
                <c:pt idx="1015">
                  <c:v>0.51076388888888891</c:v>
                </c:pt>
                <c:pt idx="1016">
                  <c:v>0.51082175925925932</c:v>
                </c:pt>
                <c:pt idx="1017">
                  <c:v>0.51089120370370555</c:v>
                </c:pt>
                <c:pt idx="1018">
                  <c:v>0.5109490740740773</c:v>
                </c:pt>
                <c:pt idx="1019">
                  <c:v>0.51101851851851865</c:v>
                </c:pt>
                <c:pt idx="1020">
                  <c:v>0.51108796296295944</c:v>
                </c:pt>
                <c:pt idx="1021">
                  <c:v>0.51114583333333596</c:v>
                </c:pt>
                <c:pt idx="1022">
                  <c:v>0.51121527777777753</c:v>
                </c:pt>
                <c:pt idx="1023">
                  <c:v>0.51127314814814817</c:v>
                </c:pt>
                <c:pt idx="1024">
                  <c:v>0.51134259259259263</c:v>
                </c:pt>
                <c:pt idx="1025">
                  <c:v>0.51140046296296027</c:v>
                </c:pt>
                <c:pt idx="1026">
                  <c:v>0.51146990740740739</c:v>
                </c:pt>
                <c:pt idx="1027">
                  <c:v>0.51152777777777758</c:v>
                </c:pt>
                <c:pt idx="1028">
                  <c:v>0.51159722222222159</c:v>
                </c:pt>
                <c:pt idx="1029">
                  <c:v>0.51166666666666649</c:v>
                </c:pt>
                <c:pt idx="1030">
                  <c:v>0.51172453703703702</c:v>
                </c:pt>
                <c:pt idx="1031">
                  <c:v>0.5117939814814817</c:v>
                </c:pt>
                <c:pt idx="1032">
                  <c:v>0.51185185185185189</c:v>
                </c:pt>
                <c:pt idx="1033">
                  <c:v>0.51192129629629834</c:v>
                </c:pt>
                <c:pt idx="1034">
                  <c:v>0.51197916666666654</c:v>
                </c:pt>
                <c:pt idx="1035">
                  <c:v>0.51204861111111288</c:v>
                </c:pt>
                <c:pt idx="1036">
                  <c:v>0.51210648148148141</c:v>
                </c:pt>
                <c:pt idx="1037">
                  <c:v>0.51217592592592387</c:v>
                </c:pt>
                <c:pt idx="1038">
                  <c:v>0.51223379629629628</c:v>
                </c:pt>
                <c:pt idx="1039">
                  <c:v>0.51230324074073841</c:v>
                </c:pt>
                <c:pt idx="1040">
                  <c:v>0.51236111111111116</c:v>
                </c:pt>
                <c:pt idx="1041">
                  <c:v>0.5124305555555555</c:v>
                </c:pt>
                <c:pt idx="1042">
                  <c:v>0.51250000000000007</c:v>
                </c:pt>
                <c:pt idx="1043">
                  <c:v>0.51255787037037071</c:v>
                </c:pt>
                <c:pt idx="1044">
                  <c:v>0.51262731481481483</c:v>
                </c:pt>
                <c:pt idx="1045">
                  <c:v>0.51268518518518513</c:v>
                </c:pt>
                <c:pt idx="1046">
                  <c:v>0.5127546296296297</c:v>
                </c:pt>
                <c:pt idx="1047">
                  <c:v>0.51281249999999956</c:v>
                </c:pt>
                <c:pt idx="1048">
                  <c:v>0.51288194444444468</c:v>
                </c:pt>
                <c:pt idx="1049">
                  <c:v>0.51293981481481565</c:v>
                </c:pt>
                <c:pt idx="1050">
                  <c:v>0.51300925925925933</c:v>
                </c:pt>
                <c:pt idx="1051">
                  <c:v>0.51306712962962753</c:v>
                </c:pt>
                <c:pt idx="1052">
                  <c:v>0.51313657407407409</c:v>
                </c:pt>
                <c:pt idx="1053">
                  <c:v>0.51320601851852032</c:v>
                </c:pt>
                <c:pt idx="1054">
                  <c:v>0.51326388888888852</c:v>
                </c:pt>
                <c:pt idx="1055">
                  <c:v>0.51333333333333331</c:v>
                </c:pt>
                <c:pt idx="1056">
                  <c:v>0.51339120370370372</c:v>
                </c:pt>
                <c:pt idx="1057">
                  <c:v>0.51346064814814818</c:v>
                </c:pt>
                <c:pt idx="1058">
                  <c:v>0.5135185185185186</c:v>
                </c:pt>
                <c:pt idx="1059">
                  <c:v>0.51358796296295828</c:v>
                </c:pt>
                <c:pt idx="1060">
                  <c:v>0.51364583333333735</c:v>
                </c:pt>
                <c:pt idx="1061">
                  <c:v>0.51371527777777781</c:v>
                </c:pt>
                <c:pt idx="1062">
                  <c:v>0.51377314814814812</c:v>
                </c:pt>
                <c:pt idx="1063">
                  <c:v>0.51384259259259468</c:v>
                </c:pt>
                <c:pt idx="1064">
                  <c:v>0.51390046296296121</c:v>
                </c:pt>
                <c:pt idx="1065">
                  <c:v>0.51396990740740744</c:v>
                </c:pt>
                <c:pt idx="1066">
                  <c:v>0.51403935185185157</c:v>
                </c:pt>
                <c:pt idx="1067">
                  <c:v>0.51409722222222221</c:v>
                </c:pt>
                <c:pt idx="1068">
                  <c:v>0.51416666666666488</c:v>
                </c:pt>
                <c:pt idx="1069">
                  <c:v>0.51422453703703697</c:v>
                </c:pt>
                <c:pt idx="1070">
                  <c:v>0.51429398148148142</c:v>
                </c:pt>
                <c:pt idx="1071">
                  <c:v>0.5143518518518515</c:v>
                </c:pt>
                <c:pt idx="1072">
                  <c:v>0.51442129629629663</c:v>
                </c:pt>
                <c:pt idx="1073">
                  <c:v>0.51447916666666649</c:v>
                </c:pt>
                <c:pt idx="1074">
                  <c:v>0.51454861111111161</c:v>
                </c:pt>
                <c:pt idx="1075">
                  <c:v>0.51460648148148169</c:v>
                </c:pt>
                <c:pt idx="1076">
                  <c:v>0.51467592592592559</c:v>
                </c:pt>
                <c:pt idx="1077">
                  <c:v>0.51474537037037271</c:v>
                </c:pt>
                <c:pt idx="1078">
                  <c:v>0.51480324074074058</c:v>
                </c:pt>
                <c:pt idx="1079">
                  <c:v>0.51487268518518514</c:v>
                </c:pt>
                <c:pt idx="1080">
                  <c:v>0.51493055555555567</c:v>
                </c:pt>
                <c:pt idx="1081">
                  <c:v>0.51500000000000001</c:v>
                </c:pt>
                <c:pt idx="1082">
                  <c:v>0.51505787037037065</c:v>
                </c:pt>
                <c:pt idx="1083">
                  <c:v>0.51512731481481489</c:v>
                </c:pt>
                <c:pt idx="1084">
                  <c:v>0.51518518518518519</c:v>
                </c:pt>
                <c:pt idx="1085">
                  <c:v>0.51525462962962953</c:v>
                </c:pt>
                <c:pt idx="1086">
                  <c:v>0.51531249999999751</c:v>
                </c:pt>
                <c:pt idx="1087">
                  <c:v>0.51538194444444441</c:v>
                </c:pt>
                <c:pt idx="1088">
                  <c:v>0.51543981481481482</c:v>
                </c:pt>
                <c:pt idx="1089">
                  <c:v>0.51550925925925928</c:v>
                </c:pt>
                <c:pt idx="1090">
                  <c:v>0.51557870370370351</c:v>
                </c:pt>
                <c:pt idx="1091">
                  <c:v>0.51563657407407404</c:v>
                </c:pt>
                <c:pt idx="1092">
                  <c:v>0.51570601851852083</c:v>
                </c:pt>
                <c:pt idx="1093">
                  <c:v>0.51576388888888891</c:v>
                </c:pt>
                <c:pt idx="1094">
                  <c:v>0.5158333333333337</c:v>
                </c:pt>
                <c:pt idx="1095">
                  <c:v>0.51589120370370556</c:v>
                </c:pt>
                <c:pt idx="1096">
                  <c:v>0.51596064814814813</c:v>
                </c:pt>
                <c:pt idx="1097">
                  <c:v>0.51601851851851865</c:v>
                </c:pt>
                <c:pt idx="1098">
                  <c:v>0.51608796296295956</c:v>
                </c:pt>
                <c:pt idx="1099">
                  <c:v>0.51614583333333652</c:v>
                </c:pt>
                <c:pt idx="1100">
                  <c:v>0.51621527777777776</c:v>
                </c:pt>
                <c:pt idx="1101">
                  <c:v>0.51628472222222044</c:v>
                </c:pt>
                <c:pt idx="1102">
                  <c:v>0.51634259259259263</c:v>
                </c:pt>
                <c:pt idx="1103">
                  <c:v>0.51641203703703498</c:v>
                </c:pt>
                <c:pt idx="1104">
                  <c:v>0.51646990740740739</c:v>
                </c:pt>
                <c:pt idx="1105">
                  <c:v>0.5165393518518494</c:v>
                </c:pt>
                <c:pt idx="1106">
                  <c:v>0.51659722222222226</c:v>
                </c:pt>
                <c:pt idx="1107">
                  <c:v>0.5166666666666665</c:v>
                </c:pt>
                <c:pt idx="1108">
                  <c:v>0.51673611111111117</c:v>
                </c:pt>
                <c:pt idx="1109">
                  <c:v>0.5167939814814817</c:v>
                </c:pt>
                <c:pt idx="1110">
                  <c:v>0.51686342592592327</c:v>
                </c:pt>
                <c:pt idx="1111">
                  <c:v>0.51693287037037061</c:v>
                </c:pt>
                <c:pt idx="1112">
                  <c:v>0.51699074074074058</c:v>
                </c:pt>
                <c:pt idx="1113">
                  <c:v>0.51706018518518448</c:v>
                </c:pt>
                <c:pt idx="1114">
                  <c:v>0.51712962962962961</c:v>
                </c:pt>
                <c:pt idx="1115">
                  <c:v>0.51719907407407684</c:v>
                </c:pt>
                <c:pt idx="1116">
                  <c:v>0.51725694444444448</c:v>
                </c:pt>
                <c:pt idx="1117">
                  <c:v>0.51732638888888849</c:v>
                </c:pt>
                <c:pt idx="1118">
                  <c:v>0.51739583333333572</c:v>
                </c:pt>
                <c:pt idx="1119">
                  <c:v>0.51745370370370358</c:v>
                </c:pt>
                <c:pt idx="1120">
                  <c:v>0.51752314814814759</c:v>
                </c:pt>
                <c:pt idx="1121">
                  <c:v>0.5175925925925926</c:v>
                </c:pt>
                <c:pt idx="1122">
                  <c:v>0.51766203703703706</c:v>
                </c:pt>
                <c:pt idx="1123">
                  <c:v>0.5177199074074077</c:v>
                </c:pt>
                <c:pt idx="1124">
                  <c:v>0.51778935185185149</c:v>
                </c:pt>
                <c:pt idx="1125">
                  <c:v>0.51785879629629661</c:v>
                </c:pt>
                <c:pt idx="1126">
                  <c:v>0.51791666666666658</c:v>
                </c:pt>
                <c:pt idx="1127">
                  <c:v>0.51806712962962753</c:v>
                </c:pt>
                <c:pt idx="1128">
                  <c:v>0.5181365740740741</c:v>
                </c:pt>
                <c:pt idx="1129">
                  <c:v>0.51820601851852033</c:v>
                </c:pt>
                <c:pt idx="1130">
                  <c:v>0.51826388888888886</c:v>
                </c:pt>
                <c:pt idx="1131">
                  <c:v>0.51833333333333331</c:v>
                </c:pt>
                <c:pt idx="1132">
                  <c:v>0.51840277777777599</c:v>
                </c:pt>
                <c:pt idx="1133">
                  <c:v>0.51846064814814818</c:v>
                </c:pt>
                <c:pt idx="1134">
                  <c:v>0.51853009259259264</c:v>
                </c:pt>
                <c:pt idx="1135">
                  <c:v>0.51859953703703698</c:v>
                </c:pt>
                <c:pt idx="1136">
                  <c:v>0.51866898148148144</c:v>
                </c:pt>
                <c:pt idx="1137">
                  <c:v>0.51872685185185186</c:v>
                </c:pt>
                <c:pt idx="1138">
                  <c:v>0.51879629629629664</c:v>
                </c:pt>
                <c:pt idx="1139">
                  <c:v>0.51886574074073899</c:v>
                </c:pt>
                <c:pt idx="1140">
                  <c:v>0.51892361111111163</c:v>
                </c:pt>
                <c:pt idx="1141">
                  <c:v>0.51899305555555564</c:v>
                </c:pt>
                <c:pt idx="1142">
                  <c:v>0.51906249999999798</c:v>
                </c:pt>
                <c:pt idx="1143">
                  <c:v>0.51913194444444444</c:v>
                </c:pt>
                <c:pt idx="1144">
                  <c:v>0.51918981481481474</c:v>
                </c:pt>
                <c:pt idx="1145">
                  <c:v>0.5192592592592592</c:v>
                </c:pt>
                <c:pt idx="1146">
                  <c:v>0.51932870370370354</c:v>
                </c:pt>
                <c:pt idx="1147">
                  <c:v>0.51938657407407407</c:v>
                </c:pt>
                <c:pt idx="1148">
                  <c:v>0.51945601851851864</c:v>
                </c:pt>
                <c:pt idx="1149">
                  <c:v>0.51952546296296098</c:v>
                </c:pt>
                <c:pt idx="1150">
                  <c:v>0.51959490740740744</c:v>
                </c:pt>
                <c:pt idx="1151">
                  <c:v>0.51965277777777752</c:v>
                </c:pt>
                <c:pt idx="1152">
                  <c:v>0.5197222222222222</c:v>
                </c:pt>
                <c:pt idx="1153">
                  <c:v>0.51979166666666665</c:v>
                </c:pt>
                <c:pt idx="1154">
                  <c:v>0.51984953703703762</c:v>
                </c:pt>
                <c:pt idx="1155">
                  <c:v>0.51991898148148141</c:v>
                </c:pt>
                <c:pt idx="1156">
                  <c:v>0.51998842592592387</c:v>
                </c:pt>
                <c:pt idx="1157">
                  <c:v>0.52004629629629662</c:v>
                </c:pt>
                <c:pt idx="1158">
                  <c:v>0.52011574074073841</c:v>
                </c:pt>
                <c:pt idx="1159">
                  <c:v>0.52018518518518519</c:v>
                </c:pt>
                <c:pt idx="1160">
                  <c:v>0.52025462962962954</c:v>
                </c:pt>
                <c:pt idx="1161">
                  <c:v>0.52031249999999785</c:v>
                </c:pt>
                <c:pt idx="1162">
                  <c:v>0.52038194444444441</c:v>
                </c:pt>
                <c:pt idx="1163">
                  <c:v>0.52045138888888887</c:v>
                </c:pt>
                <c:pt idx="1164">
                  <c:v>0.52050925925925928</c:v>
                </c:pt>
                <c:pt idx="1165">
                  <c:v>0.52057870370370352</c:v>
                </c:pt>
                <c:pt idx="1166">
                  <c:v>0.52064814814814864</c:v>
                </c:pt>
                <c:pt idx="1167">
                  <c:v>0.52070601851852083</c:v>
                </c:pt>
                <c:pt idx="1168">
                  <c:v>0.52077546296296251</c:v>
                </c:pt>
                <c:pt idx="1169">
                  <c:v>0.52084490740740763</c:v>
                </c:pt>
                <c:pt idx="1170">
                  <c:v>0.52090277777777749</c:v>
                </c:pt>
                <c:pt idx="1171">
                  <c:v>0.52097222222222228</c:v>
                </c:pt>
                <c:pt idx="1172">
                  <c:v>0.52104166666666674</c:v>
                </c:pt>
                <c:pt idx="1173">
                  <c:v>0.52111111111111108</c:v>
                </c:pt>
                <c:pt idx="1174">
                  <c:v>0.52118055555555554</c:v>
                </c:pt>
                <c:pt idx="1175">
                  <c:v>0.52123842592592351</c:v>
                </c:pt>
                <c:pt idx="1176">
                  <c:v>0.52130787037037063</c:v>
                </c:pt>
                <c:pt idx="1177">
                  <c:v>0.52137731481481453</c:v>
                </c:pt>
                <c:pt idx="1178">
                  <c:v>0.52143518518518517</c:v>
                </c:pt>
                <c:pt idx="1179">
                  <c:v>0.52150462962962951</c:v>
                </c:pt>
                <c:pt idx="1180">
                  <c:v>0.52157407407407463</c:v>
                </c:pt>
                <c:pt idx="1181">
                  <c:v>0.52163194444444461</c:v>
                </c:pt>
                <c:pt idx="1182">
                  <c:v>0.52170138888888895</c:v>
                </c:pt>
                <c:pt idx="1183">
                  <c:v>0.52177083333333596</c:v>
                </c:pt>
                <c:pt idx="1184">
                  <c:v>0.52184027777777775</c:v>
                </c:pt>
                <c:pt idx="1185">
                  <c:v>0.52189814814814861</c:v>
                </c:pt>
                <c:pt idx="1186">
                  <c:v>0.52196759259259262</c:v>
                </c:pt>
                <c:pt idx="1187">
                  <c:v>0.52203703703703697</c:v>
                </c:pt>
                <c:pt idx="1188">
                  <c:v>0.5220949074074076</c:v>
                </c:pt>
                <c:pt idx="1189">
                  <c:v>0.5221643518518494</c:v>
                </c:pt>
                <c:pt idx="1190">
                  <c:v>0.52223379629629629</c:v>
                </c:pt>
                <c:pt idx="1191">
                  <c:v>0.52229166666666671</c:v>
                </c:pt>
                <c:pt idx="1192">
                  <c:v>0.52236111111111116</c:v>
                </c:pt>
                <c:pt idx="1193">
                  <c:v>0.52243055555555551</c:v>
                </c:pt>
                <c:pt idx="1194">
                  <c:v>0.52249999999999996</c:v>
                </c:pt>
                <c:pt idx="1195">
                  <c:v>0.5225578703703706</c:v>
                </c:pt>
                <c:pt idx="1196">
                  <c:v>0.52262731481481484</c:v>
                </c:pt>
                <c:pt idx="1197">
                  <c:v>0.52269675925925929</c:v>
                </c:pt>
                <c:pt idx="1198">
                  <c:v>0.5227546296296296</c:v>
                </c:pt>
                <c:pt idx="1199">
                  <c:v>0.52282407407407638</c:v>
                </c:pt>
                <c:pt idx="1200">
                  <c:v>0.52289351851852106</c:v>
                </c:pt>
                <c:pt idx="1201">
                  <c:v>0.52296296296295897</c:v>
                </c:pt>
                <c:pt idx="1202">
                  <c:v>0.52302083333333571</c:v>
                </c:pt>
                <c:pt idx="1203">
                  <c:v>0.52309027777777783</c:v>
                </c:pt>
                <c:pt idx="1204">
                  <c:v>0.52315972222222229</c:v>
                </c:pt>
                <c:pt idx="1205">
                  <c:v>0.5232175925925926</c:v>
                </c:pt>
                <c:pt idx="1206">
                  <c:v>0.5232870370370365</c:v>
                </c:pt>
                <c:pt idx="1207">
                  <c:v>0.52335648148148151</c:v>
                </c:pt>
                <c:pt idx="1208">
                  <c:v>0.52342592592592363</c:v>
                </c:pt>
                <c:pt idx="1209">
                  <c:v>0.52348379629629627</c:v>
                </c:pt>
                <c:pt idx="1210">
                  <c:v>0.52355324074073839</c:v>
                </c:pt>
                <c:pt idx="1211">
                  <c:v>0.52362268518518562</c:v>
                </c:pt>
                <c:pt idx="1212">
                  <c:v>0.5236805555555557</c:v>
                </c:pt>
                <c:pt idx="1213">
                  <c:v>0.52375000000000005</c:v>
                </c:pt>
                <c:pt idx="1214">
                  <c:v>0.52381944444444462</c:v>
                </c:pt>
                <c:pt idx="1215">
                  <c:v>0.52387731481481481</c:v>
                </c:pt>
                <c:pt idx="1216">
                  <c:v>0.52394675925925926</c:v>
                </c:pt>
                <c:pt idx="1217">
                  <c:v>0.5240162037037035</c:v>
                </c:pt>
                <c:pt idx="1218">
                  <c:v>0.52407407407407625</c:v>
                </c:pt>
                <c:pt idx="1219">
                  <c:v>0.52414351851852081</c:v>
                </c:pt>
                <c:pt idx="1220">
                  <c:v>0.52421296296295827</c:v>
                </c:pt>
                <c:pt idx="1221">
                  <c:v>0.52428240740740739</c:v>
                </c:pt>
                <c:pt idx="1222">
                  <c:v>0.52434027777777781</c:v>
                </c:pt>
                <c:pt idx="1223">
                  <c:v>0.52440972222222226</c:v>
                </c:pt>
                <c:pt idx="1224">
                  <c:v>0.5244791666666665</c:v>
                </c:pt>
                <c:pt idx="1225">
                  <c:v>0.52453703703703658</c:v>
                </c:pt>
                <c:pt idx="1226">
                  <c:v>0.5246064814814817</c:v>
                </c:pt>
                <c:pt idx="1227">
                  <c:v>0.52467592592592549</c:v>
                </c:pt>
                <c:pt idx="1228">
                  <c:v>0.52474537037037294</c:v>
                </c:pt>
                <c:pt idx="1229">
                  <c:v>0.52480324074074058</c:v>
                </c:pt>
                <c:pt idx="1230">
                  <c:v>0.52487268518518515</c:v>
                </c:pt>
                <c:pt idx="1231">
                  <c:v>0.52494212962962949</c:v>
                </c:pt>
                <c:pt idx="1232">
                  <c:v>0.52500000000000002</c:v>
                </c:pt>
                <c:pt idx="1233">
                  <c:v>0.5250694444444447</c:v>
                </c:pt>
                <c:pt idx="1234">
                  <c:v>0.52513888888888893</c:v>
                </c:pt>
                <c:pt idx="1235">
                  <c:v>0.52520833333333361</c:v>
                </c:pt>
                <c:pt idx="1236">
                  <c:v>0.52526620370370358</c:v>
                </c:pt>
                <c:pt idx="1237">
                  <c:v>0.52533564814814815</c:v>
                </c:pt>
                <c:pt idx="1238">
                  <c:v>0.52540509259259482</c:v>
                </c:pt>
                <c:pt idx="1239">
                  <c:v>0.52546296296295825</c:v>
                </c:pt>
                <c:pt idx="1240">
                  <c:v>0.52553240740740736</c:v>
                </c:pt>
                <c:pt idx="1241">
                  <c:v>0.52560185185185182</c:v>
                </c:pt>
                <c:pt idx="1242">
                  <c:v>0.52565972222222224</c:v>
                </c:pt>
                <c:pt idx="1243">
                  <c:v>0.52572916666666669</c:v>
                </c:pt>
                <c:pt idx="1244">
                  <c:v>0.52579861111111348</c:v>
                </c:pt>
                <c:pt idx="1245">
                  <c:v>0.5258680555555556</c:v>
                </c:pt>
                <c:pt idx="1246">
                  <c:v>0.52592592592592557</c:v>
                </c:pt>
                <c:pt idx="1247">
                  <c:v>0.52599537037037281</c:v>
                </c:pt>
                <c:pt idx="1248">
                  <c:v>0.52606481481481482</c:v>
                </c:pt>
                <c:pt idx="1249">
                  <c:v>0.52613425925925927</c:v>
                </c:pt>
                <c:pt idx="1250">
                  <c:v>0.52619212962962958</c:v>
                </c:pt>
                <c:pt idx="1251">
                  <c:v>0.52626157407407403</c:v>
                </c:pt>
                <c:pt idx="1252">
                  <c:v>0.52633101851852082</c:v>
                </c:pt>
                <c:pt idx="1253">
                  <c:v>0.52638888888888891</c:v>
                </c:pt>
                <c:pt idx="1254">
                  <c:v>0.52645833333333369</c:v>
                </c:pt>
                <c:pt idx="1255">
                  <c:v>0.52652777777777759</c:v>
                </c:pt>
                <c:pt idx="1256">
                  <c:v>0.52659722222222227</c:v>
                </c:pt>
                <c:pt idx="1257">
                  <c:v>0.52665509259259657</c:v>
                </c:pt>
                <c:pt idx="1258">
                  <c:v>0.52672453703703703</c:v>
                </c:pt>
                <c:pt idx="1259">
                  <c:v>0.5267939814814816</c:v>
                </c:pt>
                <c:pt idx="1260">
                  <c:v>0.52685185185185179</c:v>
                </c:pt>
                <c:pt idx="1261">
                  <c:v>0.52692129629629858</c:v>
                </c:pt>
                <c:pt idx="1262">
                  <c:v>0.52699074074074059</c:v>
                </c:pt>
                <c:pt idx="1263">
                  <c:v>0.52704861111111312</c:v>
                </c:pt>
                <c:pt idx="1264">
                  <c:v>0.52711805555555569</c:v>
                </c:pt>
                <c:pt idx="1265">
                  <c:v>0.52718749999999959</c:v>
                </c:pt>
                <c:pt idx="1266">
                  <c:v>0.52724537037037233</c:v>
                </c:pt>
                <c:pt idx="1267">
                  <c:v>0.52731481481481479</c:v>
                </c:pt>
                <c:pt idx="1268">
                  <c:v>0.52738425925925858</c:v>
                </c:pt>
                <c:pt idx="1269">
                  <c:v>0.52745370370370359</c:v>
                </c:pt>
                <c:pt idx="1270">
                  <c:v>0.52751157407407401</c:v>
                </c:pt>
                <c:pt idx="1271">
                  <c:v>0.52758101851852046</c:v>
                </c:pt>
                <c:pt idx="1272">
                  <c:v>0.52765046296296259</c:v>
                </c:pt>
                <c:pt idx="1273">
                  <c:v>0.52770833333333533</c:v>
                </c:pt>
                <c:pt idx="1274">
                  <c:v>0.52777777777777779</c:v>
                </c:pt>
                <c:pt idx="1275">
                  <c:v>0.52784722222222225</c:v>
                </c:pt>
                <c:pt idx="1276">
                  <c:v>0.52791666666666659</c:v>
                </c:pt>
                <c:pt idx="1277">
                  <c:v>0.52797453703703701</c:v>
                </c:pt>
                <c:pt idx="1278">
                  <c:v>0.52804398148148168</c:v>
                </c:pt>
                <c:pt idx="1279">
                  <c:v>0.52811342592592325</c:v>
                </c:pt>
                <c:pt idx="1280">
                  <c:v>0.52818287037037071</c:v>
                </c:pt>
                <c:pt idx="1281">
                  <c:v>0.52824074074074057</c:v>
                </c:pt>
                <c:pt idx="1282">
                  <c:v>0.52831018518518458</c:v>
                </c:pt>
                <c:pt idx="1283">
                  <c:v>0.5283796296296297</c:v>
                </c:pt>
                <c:pt idx="1284">
                  <c:v>0.52843749999999956</c:v>
                </c:pt>
                <c:pt idx="1285">
                  <c:v>0.52850694444444446</c:v>
                </c:pt>
                <c:pt idx="1286">
                  <c:v>0.52857638888888858</c:v>
                </c:pt>
                <c:pt idx="1287">
                  <c:v>0.52863425925925933</c:v>
                </c:pt>
                <c:pt idx="1288">
                  <c:v>0.52870370370370368</c:v>
                </c:pt>
                <c:pt idx="1289">
                  <c:v>0.52877314814814813</c:v>
                </c:pt>
                <c:pt idx="1290">
                  <c:v>0.5288310185185221</c:v>
                </c:pt>
                <c:pt idx="1291">
                  <c:v>0.52890046296296256</c:v>
                </c:pt>
                <c:pt idx="1292">
                  <c:v>0.52896990740740735</c:v>
                </c:pt>
                <c:pt idx="1293">
                  <c:v>0.52903935185185158</c:v>
                </c:pt>
                <c:pt idx="1294">
                  <c:v>0.52909722222222222</c:v>
                </c:pt>
                <c:pt idx="1295">
                  <c:v>0.52916666666666656</c:v>
                </c:pt>
                <c:pt idx="1296">
                  <c:v>0.52923611111111057</c:v>
                </c:pt>
                <c:pt idx="1297">
                  <c:v>0.5293055555555557</c:v>
                </c:pt>
                <c:pt idx="1298">
                  <c:v>0.52936342592592256</c:v>
                </c:pt>
                <c:pt idx="1299">
                  <c:v>0.52943287037037035</c:v>
                </c:pt>
                <c:pt idx="1300">
                  <c:v>0.52950231481481458</c:v>
                </c:pt>
                <c:pt idx="1301">
                  <c:v>0.52956018518518344</c:v>
                </c:pt>
                <c:pt idx="1302">
                  <c:v>0.52962962962963156</c:v>
                </c:pt>
                <c:pt idx="1303">
                  <c:v>0.52969907407407801</c:v>
                </c:pt>
                <c:pt idx="1304">
                  <c:v>0.5297685185185208</c:v>
                </c:pt>
                <c:pt idx="1305">
                  <c:v>0.52982638888888889</c:v>
                </c:pt>
                <c:pt idx="1306">
                  <c:v>0.52989583333333734</c:v>
                </c:pt>
                <c:pt idx="1307">
                  <c:v>0.5299652777777778</c:v>
                </c:pt>
                <c:pt idx="1308">
                  <c:v>0.53002314814814822</c:v>
                </c:pt>
                <c:pt idx="1309">
                  <c:v>0.53009259259259456</c:v>
                </c:pt>
                <c:pt idx="1310">
                  <c:v>0.53016203703703657</c:v>
                </c:pt>
                <c:pt idx="1311">
                  <c:v>0.53021990740740743</c:v>
                </c:pt>
                <c:pt idx="1312">
                  <c:v>0.53028935185185011</c:v>
                </c:pt>
                <c:pt idx="1313">
                  <c:v>0.53035879629629623</c:v>
                </c:pt>
                <c:pt idx="1314">
                  <c:v>0.53041666666666465</c:v>
                </c:pt>
                <c:pt idx="1315">
                  <c:v>0.53048611111110933</c:v>
                </c:pt>
                <c:pt idx="1316">
                  <c:v>0.53055555555555567</c:v>
                </c:pt>
                <c:pt idx="1317">
                  <c:v>0.53062500000000201</c:v>
                </c:pt>
                <c:pt idx="1318">
                  <c:v>0.53068287037037065</c:v>
                </c:pt>
                <c:pt idx="1319">
                  <c:v>0.53075231481481489</c:v>
                </c:pt>
                <c:pt idx="1320">
                  <c:v>0.53082175925925923</c:v>
                </c:pt>
                <c:pt idx="1321">
                  <c:v>0.53089120370370568</c:v>
                </c:pt>
                <c:pt idx="1322">
                  <c:v>0.53094907407407765</c:v>
                </c:pt>
                <c:pt idx="1323">
                  <c:v>0.53101851851852044</c:v>
                </c:pt>
                <c:pt idx="1324">
                  <c:v>0.53108796296295968</c:v>
                </c:pt>
                <c:pt idx="1325">
                  <c:v>0.53114583333333665</c:v>
                </c:pt>
                <c:pt idx="1326">
                  <c:v>0.53121527777777777</c:v>
                </c:pt>
                <c:pt idx="1327">
                  <c:v>0.53128472222222156</c:v>
                </c:pt>
                <c:pt idx="1328">
                  <c:v>0.53135416666666657</c:v>
                </c:pt>
                <c:pt idx="1329">
                  <c:v>0.53141203703703532</c:v>
                </c:pt>
                <c:pt idx="1330">
                  <c:v>0.53148148148148155</c:v>
                </c:pt>
                <c:pt idx="1331">
                  <c:v>0.53155092592592268</c:v>
                </c:pt>
                <c:pt idx="1332">
                  <c:v>0.53160879629629665</c:v>
                </c:pt>
                <c:pt idx="1333">
                  <c:v>0.53167824074074077</c:v>
                </c:pt>
                <c:pt idx="1334">
                  <c:v>0.53174768518518711</c:v>
                </c:pt>
                <c:pt idx="1335">
                  <c:v>0.53180555555555564</c:v>
                </c:pt>
                <c:pt idx="1336">
                  <c:v>0.53187499999999999</c:v>
                </c:pt>
                <c:pt idx="1337">
                  <c:v>0.53194444444444622</c:v>
                </c:pt>
                <c:pt idx="1338">
                  <c:v>0.5320138888888889</c:v>
                </c:pt>
                <c:pt idx="1339">
                  <c:v>0.53207175925925931</c:v>
                </c:pt>
                <c:pt idx="1340">
                  <c:v>0.53214120370370555</c:v>
                </c:pt>
                <c:pt idx="1341">
                  <c:v>0.53221064814814811</c:v>
                </c:pt>
                <c:pt idx="1342">
                  <c:v>0.53228009259259468</c:v>
                </c:pt>
                <c:pt idx="1343">
                  <c:v>0.5323379629629591</c:v>
                </c:pt>
                <c:pt idx="1344">
                  <c:v>0.53240740740740744</c:v>
                </c:pt>
                <c:pt idx="1345">
                  <c:v>0.53247685185185156</c:v>
                </c:pt>
                <c:pt idx="1346">
                  <c:v>0.5325347222222202</c:v>
                </c:pt>
                <c:pt idx="1347">
                  <c:v>0.53260416666666666</c:v>
                </c:pt>
                <c:pt idx="1348">
                  <c:v>0.532673611111113</c:v>
                </c:pt>
                <c:pt idx="1349">
                  <c:v>0.53273148148148164</c:v>
                </c:pt>
                <c:pt idx="1350">
                  <c:v>0.53280092592592398</c:v>
                </c:pt>
                <c:pt idx="1351">
                  <c:v>0.53287037037037221</c:v>
                </c:pt>
                <c:pt idx="1352">
                  <c:v>0.53293981481481678</c:v>
                </c:pt>
                <c:pt idx="1353">
                  <c:v>0.53299768518518564</c:v>
                </c:pt>
                <c:pt idx="1354">
                  <c:v>0.53306712962962777</c:v>
                </c:pt>
                <c:pt idx="1355">
                  <c:v>0.53313657407407411</c:v>
                </c:pt>
                <c:pt idx="1356">
                  <c:v>0.53319444444444464</c:v>
                </c:pt>
                <c:pt idx="1357">
                  <c:v>0.53326388888888887</c:v>
                </c:pt>
                <c:pt idx="1358">
                  <c:v>0.53333333333333333</c:v>
                </c:pt>
                <c:pt idx="1359">
                  <c:v>0.53340277777777756</c:v>
                </c:pt>
                <c:pt idx="1360">
                  <c:v>0.5334606481481482</c:v>
                </c:pt>
                <c:pt idx="1361">
                  <c:v>0.53353009259259265</c:v>
                </c:pt>
                <c:pt idx="1362">
                  <c:v>0.53359953703703711</c:v>
                </c:pt>
                <c:pt idx="1363">
                  <c:v>0.53365740740740764</c:v>
                </c:pt>
                <c:pt idx="1364">
                  <c:v>0.53372685185185187</c:v>
                </c:pt>
                <c:pt idx="1365">
                  <c:v>0.5337962962962981</c:v>
                </c:pt>
                <c:pt idx="1366">
                  <c:v>0.53386574074074056</c:v>
                </c:pt>
                <c:pt idx="1367">
                  <c:v>0.53392361111111164</c:v>
                </c:pt>
                <c:pt idx="1368">
                  <c:v>0.53399305555555565</c:v>
                </c:pt>
                <c:pt idx="1369">
                  <c:v>0.53406249999999822</c:v>
                </c:pt>
                <c:pt idx="1370">
                  <c:v>0.53412037037037063</c:v>
                </c:pt>
                <c:pt idx="1371">
                  <c:v>0.53418981481481564</c:v>
                </c:pt>
                <c:pt idx="1372">
                  <c:v>0.53425925925925932</c:v>
                </c:pt>
                <c:pt idx="1373">
                  <c:v>0.5343171296296273</c:v>
                </c:pt>
                <c:pt idx="1374">
                  <c:v>0.53438657407407408</c:v>
                </c:pt>
                <c:pt idx="1375">
                  <c:v>0.53445601851851865</c:v>
                </c:pt>
                <c:pt idx="1376">
                  <c:v>0.53452546296296122</c:v>
                </c:pt>
                <c:pt idx="1377">
                  <c:v>0.5345833333333333</c:v>
                </c:pt>
                <c:pt idx="1378">
                  <c:v>0.53465277777777753</c:v>
                </c:pt>
                <c:pt idx="1379">
                  <c:v>0.53472222222222221</c:v>
                </c:pt>
                <c:pt idx="1380">
                  <c:v>0.53478009259259518</c:v>
                </c:pt>
                <c:pt idx="1381">
                  <c:v>0.53484953703703764</c:v>
                </c:pt>
                <c:pt idx="1382">
                  <c:v>0.53491898148148154</c:v>
                </c:pt>
                <c:pt idx="1383">
                  <c:v>0.53497685185185151</c:v>
                </c:pt>
                <c:pt idx="1384">
                  <c:v>0.53504629629629663</c:v>
                </c:pt>
                <c:pt idx="1385">
                  <c:v>0.53511574074073875</c:v>
                </c:pt>
                <c:pt idx="1386">
                  <c:v>0.53518518518518521</c:v>
                </c:pt>
                <c:pt idx="1387">
                  <c:v>0.53524305555555562</c:v>
                </c:pt>
                <c:pt idx="1388">
                  <c:v>0.53531249999999797</c:v>
                </c:pt>
                <c:pt idx="1389">
                  <c:v>0.53538194444444442</c:v>
                </c:pt>
                <c:pt idx="1390">
                  <c:v>0.53545138888888888</c:v>
                </c:pt>
                <c:pt idx="1391">
                  <c:v>0.5355092592592593</c:v>
                </c:pt>
                <c:pt idx="1392">
                  <c:v>0.53557870370370353</c:v>
                </c:pt>
                <c:pt idx="1393">
                  <c:v>0.53564814814814865</c:v>
                </c:pt>
                <c:pt idx="1394">
                  <c:v>0.53570601851852107</c:v>
                </c:pt>
                <c:pt idx="1395">
                  <c:v>0.53577546296296297</c:v>
                </c:pt>
                <c:pt idx="1396">
                  <c:v>0.53584490740740764</c:v>
                </c:pt>
                <c:pt idx="1397">
                  <c:v>0.53590277777777751</c:v>
                </c:pt>
                <c:pt idx="1398">
                  <c:v>0.53597222222222218</c:v>
                </c:pt>
                <c:pt idx="1399">
                  <c:v>0.53604166666666664</c:v>
                </c:pt>
                <c:pt idx="1400">
                  <c:v>0.53611111111111109</c:v>
                </c:pt>
                <c:pt idx="1401">
                  <c:v>0.53616898148148151</c:v>
                </c:pt>
                <c:pt idx="1402">
                  <c:v>0.53623842592592386</c:v>
                </c:pt>
                <c:pt idx="1403">
                  <c:v>0.53630787037037064</c:v>
                </c:pt>
                <c:pt idx="1404">
                  <c:v>0.53637731481481488</c:v>
                </c:pt>
                <c:pt idx="1405">
                  <c:v>0.53643518518518518</c:v>
                </c:pt>
                <c:pt idx="1406">
                  <c:v>0.53650462962962953</c:v>
                </c:pt>
                <c:pt idx="1407">
                  <c:v>0.53657407407407465</c:v>
                </c:pt>
                <c:pt idx="1408">
                  <c:v>0.53663194444444462</c:v>
                </c:pt>
                <c:pt idx="1409">
                  <c:v>0.53670138888888885</c:v>
                </c:pt>
                <c:pt idx="1410">
                  <c:v>0.53677083333333653</c:v>
                </c:pt>
                <c:pt idx="1411">
                  <c:v>0.53684027777777865</c:v>
                </c:pt>
                <c:pt idx="1412">
                  <c:v>0.53689814814814862</c:v>
                </c:pt>
                <c:pt idx="1413">
                  <c:v>0.53696759259259264</c:v>
                </c:pt>
                <c:pt idx="1414">
                  <c:v>0.53703703703703709</c:v>
                </c:pt>
                <c:pt idx="1415">
                  <c:v>0.53709490740740762</c:v>
                </c:pt>
                <c:pt idx="1416">
                  <c:v>0.53716435185184941</c:v>
                </c:pt>
                <c:pt idx="1417">
                  <c:v>0.53723379629629631</c:v>
                </c:pt>
                <c:pt idx="1418">
                  <c:v>0.53730324074073876</c:v>
                </c:pt>
                <c:pt idx="1419">
                  <c:v>0.53736111111111107</c:v>
                </c:pt>
                <c:pt idx="1420">
                  <c:v>0.53743055555555552</c:v>
                </c:pt>
                <c:pt idx="1421">
                  <c:v>0.53749999999999998</c:v>
                </c:pt>
                <c:pt idx="1422">
                  <c:v>0.53755787037037062</c:v>
                </c:pt>
                <c:pt idx="1423">
                  <c:v>0.53762731481481485</c:v>
                </c:pt>
                <c:pt idx="1424">
                  <c:v>0.5376967592592593</c:v>
                </c:pt>
                <c:pt idx="1425">
                  <c:v>0.53776620370370376</c:v>
                </c:pt>
                <c:pt idx="1426">
                  <c:v>0.53782407407407684</c:v>
                </c:pt>
                <c:pt idx="1427">
                  <c:v>0.53789351851852119</c:v>
                </c:pt>
                <c:pt idx="1428">
                  <c:v>0.53796296296295909</c:v>
                </c:pt>
                <c:pt idx="1429">
                  <c:v>0.53802083333333595</c:v>
                </c:pt>
                <c:pt idx="1430">
                  <c:v>0.53809027777777774</c:v>
                </c:pt>
                <c:pt idx="1431">
                  <c:v>0.53815972222222219</c:v>
                </c:pt>
                <c:pt idx="1432">
                  <c:v>0.53821759259259261</c:v>
                </c:pt>
                <c:pt idx="1433">
                  <c:v>0.53828703703703706</c:v>
                </c:pt>
                <c:pt idx="1434">
                  <c:v>0.53835648148148152</c:v>
                </c:pt>
                <c:pt idx="1435">
                  <c:v>0.53842592592592398</c:v>
                </c:pt>
                <c:pt idx="1436">
                  <c:v>0.53848379629629628</c:v>
                </c:pt>
                <c:pt idx="1437">
                  <c:v>0.5385532407407384</c:v>
                </c:pt>
                <c:pt idx="1438">
                  <c:v>0.53862268518518563</c:v>
                </c:pt>
                <c:pt idx="1439">
                  <c:v>0.53869212962962953</c:v>
                </c:pt>
                <c:pt idx="1440">
                  <c:v>0.53874999999999995</c:v>
                </c:pt>
                <c:pt idx="1441">
                  <c:v>0.53881944444444463</c:v>
                </c:pt>
                <c:pt idx="1442">
                  <c:v>0.53888888888888964</c:v>
                </c:pt>
                <c:pt idx="1443">
                  <c:v>0.53894675925925928</c:v>
                </c:pt>
                <c:pt idx="1444">
                  <c:v>0.53901620370370351</c:v>
                </c:pt>
                <c:pt idx="1445">
                  <c:v>0.53908564814814863</c:v>
                </c:pt>
                <c:pt idx="1446">
                  <c:v>0.53914351851852083</c:v>
                </c:pt>
                <c:pt idx="1447">
                  <c:v>0.53921296296295884</c:v>
                </c:pt>
                <c:pt idx="1448">
                  <c:v>0.5392824074074074</c:v>
                </c:pt>
                <c:pt idx="1449">
                  <c:v>0.53935185185185186</c:v>
                </c:pt>
                <c:pt idx="1450">
                  <c:v>0.53940972222222217</c:v>
                </c:pt>
                <c:pt idx="1451">
                  <c:v>0.53947916666666651</c:v>
                </c:pt>
                <c:pt idx="1452">
                  <c:v>0.53954861111111163</c:v>
                </c:pt>
                <c:pt idx="1453">
                  <c:v>0.53961805555555564</c:v>
                </c:pt>
                <c:pt idx="1454">
                  <c:v>0.5396759259259255</c:v>
                </c:pt>
                <c:pt idx="1455">
                  <c:v>0.53974537037037296</c:v>
                </c:pt>
                <c:pt idx="1456">
                  <c:v>0.53981481481481564</c:v>
                </c:pt>
                <c:pt idx="1457">
                  <c:v>0.53987268518518561</c:v>
                </c:pt>
                <c:pt idx="1458">
                  <c:v>0.53994212962962951</c:v>
                </c:pt>
                <c:pt idx="1459">
                  <c:v>0.54001157407407463</c:v>
                </c:pt>
                <c:pt idx="1460">
                  <c:v>0.54008101851852175</c:v>
                </c:pt>
                <c:pt idx="1461">
                  <c:v>0.54013888888888884</c:v>
                </c:pt>
                <c:pt idx="1462">
                  <c:v>0.54020833333333362</c:v>
                </c:pt>
                <c:pt idx="1463">
                  <c:v>0.54027777777777752</c:v>
                </c:pt>
                <c:pt idx="1464">
                  <c:v>0.54033564814814861</c:v>
                </c:pt>
                <c:pt idx="1465">
                  <c:v>0.54040509259259506</c:v>
                </c:pt>
                <c:pt idx="1466">
                  <c:v>0.54047453703703707</c:v>
                </c:pt>
                <c:pt idx="1467">
                  <c:v>0.54053240740740738</c:v>
                </c:pt>
                <c:pt idx="1468">
                  <c:v>0.54060185185185183</c:v>
                </c:pt>
                <c:pt idx="1469">
                  <c:v>0.54067129629629895</c:v>
                </c:pt>
                <c:pt idx="1470">
                  <c:v>0.54074074074074052</c:v>
                </c:pt>
                <c:pt idx="1471">
                  <c:v>0.5408101851851852</c:v>
                </c:pt>
                <c:pt idx="1472">
                  <c:v>0.54086805555555562</c:v>
                </c:pt>
                <c:pt idx="1473">
                  <c:v>0.54093749999999996</c:v>
                </c:pt>
                <c:pt idx="1474">
                  <c:v>0.54100694444444442</c:v>
                </c:pt>
                <c:pt idx="1475">
                  <c:v>0.54106481481481483</c:v>
                </c:pt>
                <c:pt idx="1476">
                  <c:v>0.54113425925925929</c:v>
                </c:pt>
                <c:pt idx="1477">
                  <c:v>0.54120370370370352</c:v>
                </c:pt>
                <c:pt idx="1478">
                  <c:v>0.54126157407407405</c:v>
                </c:pt>
                <c:pt idx="1479">
                  <c:v>0.54133101851852106</c:v>
                </c:pt>
                <c:pt idx="1480">
                  <c:v>0.54140046296296063</c:v>
                </c:pt>
                <c:pt idx="1481">
                  <c:v>0.5414583333333336</c:v>
                </c:pt>
                <c:pt idx="1482">
                  <c:v>0.5415277777777775</c:v>
                </c:pt>
                <c:pt idx="1483">
                  <c:v>0.54159722222222217</c:v>
                </c:pt>
                <c:pt idx="1484">
                  <c:v>0.54166666666666652</c:v>
                </c:pt>
                <c:pt idx="1485">
                  <c:v>0.54173611111111108</c:v>
                </c:pt>
                <c:pt idx="1486">
                  <c:v>0.54179398148148161</c:v>
                </c:pt>
                <c:pt idx="1487">
                  <c:v>0.54186342592592363</c:v>
                </c:pt>
                <c:pt idx="1488">
                  <c:v>0.54193287037037063</c:v>
                </c:pt>
                <c:pt idx="1489">
                  <c:v>0.5419907407407405</c:v>
                </c:pt>
                <c:pt idx="1490">
                  <c:v>0.54206018518518517</c:v>
                </c:pt>
                <c:pt idx="1491">
                  <c:v>0.54212962962962963</c:v>
                </c:pt>
                <c:pt idx="1492">
                  <c:v>0.54218749999999949</c:v>
                </c:pt>
                <c:pt idx="1493">
                  <c:v>0.54225694444444439</c:v>
                </c:pt>
                <c:pt idx="1494">
                  <c:v>0.54232638888888851</c:v>
                </c:pt>
                <c:pt idx="1495">
                  <c:v>0.54239583333333596</c:v>
                </c:pt>
                <c:pt idx="1496">
                  <c:v>0.54245370370370349</c:v>
                </c:pt>
                <c:pt idx="1497">
                  <c:v>0.54252314814814817</c:v>
                </c:pt>
                <c:pt idx="1498">
                  <c:v>0.54259259259259263</c:v>
                </c:pt>
                <c:pt idx="1499">
                  <c:v>0.54265046296296249</c:v>
                </c:pt>
                <c:pt idx="1500">
                  <c:v>0.54271990740740761</c:v>
                </c:pt>
                <c:pt idx="1501">
                  <c:v>0.54278935185185151</c:v>
                </c:pt>
                <c:pt idx="1502">
                  <c:v>0.5428472222222227</c:v>
                </c:pt>
                <c:pt idx="1503">
                  <c:v>0.54291666666666649</c:v>
                </c:pt>
                <c:pt idx="1504">
                  <c:v>0.54298611111111106</c:v>
                </c:pt>
                <c:pt idx="1505">
                  <c:v>0.54305555555555562</c:v>
                </c:pt>
                <c:pt idx="1506">
                  <c:v>0.54311342592592327</c:v>
                </c:pt>
                <c:pt idx="1507">
                  <c:v>0.54318287037037061</c:v>
                </c:pt>
                <c:pt idx="1508">
                  <c:v>0.54325231481481451</c:v>
                </c:pt>
                <c:pt idx="1509">
                  <c:v>0.5433217592592593</c:v>
                </c:pt>
                <c:pt idx="1510">
                  <c:v>0.5433796296296296</c:v>
                </c:pt>
                <c:pt idx="1511">
                  <c:v>0.54344907407407683</c:v>
                </c:pt>
                <c:pt idx="1512">
                  <c:v>0.54351851851851862</c:v>
                </c:pt>
                <c:pt idx="1513">
                  <c:v>0.54357638888888848</c:v>
                </c:pt>
                <c:pt idx="1514">
                  <c:v>0.54364583333333727</c:v>
                </c:pt>
                <c:pt idx="1515">
                  <c:v>0.54371527777777773</c:v>
                </c:pt>
                <c:pt idx="1516">
                  <c:v>0.54377314814814814</c:v>
                </c:pt>
                <c:pt idx="1517">
                  <c:v>0.54384259259259482</c:v>
                </c:pt>
                <c:pt idx="1518">
                  <c:v>0.5439120370370365</c:v>
                </c:pt>
                <c:pt idx="1519">
                  <c:v>0.54398148148148162</c:v>
                </c:pt>
                <c:pt idx="1520">
                  <c:v>0.54403935185185159</c:v>
                </c:pt>
                <c:pt idx="1521">
                  <c:v>0.5441087962962966</c:v>
                </c:pt>
                <c:pt idx="1522">
                  <c:v>0.5441782407407405</c:v>
                </c:pt>
                <c:pt idx="1523">
                  <c:v>0.54423611111111059</c:v>
                </c:pt>
                <c:pt idx="1524">
                  <c:v>0.5443055555555556</c:v>
                </c:pt>
                <c:pt idx="1525">
                  <c:v>0.5443749999999995</c:v>
                </c:pt>
                <c:pt idx="1526">
                  <c:v>0.54443287037037069</c:v>
                </c:pt>
                <c:pt idx="1527">
                  <c:v>0.54450231481481459</c:v>
                </c:pt>
                <c:pt idx="1528">
                  <c:v>0.54457175925925927</c:v>
                </c:pt>
                <c:pt idx="1529">
                  <c:v>0.54464120370370628</c:v>
                </c:pt>
                <c:pt idx="1530">
                  <c:v>0.54469907407407814</c:v>
                </c:pt>
                <c:pt idx="1531">
                  <c:v>0.54476851851852082</c:v>
                </c:pt>
                <c:pt idx="1532">
                  <c:v>0.54483796296296028</c:v>
                </c:pt>
                <c:pt idx="1533">
                  <c:v>0.54490740740740762</c:v>
                </c:pt>
                <c:pt idx="1534">
                  <c:v>0.54496527777777781</c:v>
                </c:pt>
                <c:pt idx="1535">
                  <c:v>0.54503472222222216</c:v>
                </c:pt>
                <c:pt idx="1536">
                  <c:v>0.5451041666666665</c:v>
                </c:pt>
                <c:pt idx="1537">
                  <c:v>0.54516203703703658</c:v>
                </c:pt>
                <c:pt idx="1538">
                  <c:v>0.54523148148148171</c:v>
                </c:pt>
                <c:pt idx="1539">
                  <c:v>0.54530092592592327</c:v>
                </c:pt>
                <c:pt idx="1540">
                  <c:v>0.54535879629629669</c:v>
                </c:pt>
                <c:pt idx="1541">
                  <c:v>0.54542824074074059</c:v>
                </c:pt>
                <c:pt idx="1542">
                  <c:v>0.54549768518518515</c:v>
                </c:pt>
                <c:pt idx="1543">
                  <c:v>0.54556712962962728</c:v>
                </c:pt>
                <c:pt idx="1544">
                  <c:v>0.54562500000000225</c:v>
                </c:pt>
                <c:pt idx="1545">
                  <c:v>0.54569444444444681</c:v>
                </c:pt>
                <c:pt idx="1546">
                  <c:v>0.54576388888888883</c:v>
                </c:pt>
                <c:pt idx="1547">
                  <c:v>0.54582175925925924</c:v>
                </c:pt>
                <c:pt idx="1548">
                  <c:v>0.54589120370370592</c:v>
                </c:pt>
                <c:pt idx="1549">
                  <c:v>0.54596064814814815</c:v>
                </c:pt>
                <c:pt idx="1550">
                  <c:v>0.54603009259259483</c:v>
                </c:pt>
                <c:pt idx="1551">
                  <c:v>0.54608796296296036</c:v>
                </c:pt>
                <c:pt idx="1552">
                  <c:v>0.5461574074074077</c:v>
                </c:pt>
                <c:pt idx="1553">
                  <c:v>0.54622685185185149</c:v>
                </c:pt>
                <c:pt idx="1554">
                  <c:v>0.54628472222222157</c:v>
                </c:pt>
                <c:pt idx="1555">
                  <c:v>0.54635416666666659</c:v>
                </c:pt>
                <c:pt idx="1556">
                  <c:v>0.54642361111111104</c:v>
                </c:pt>
                <c:pt idx="1557">
                  <c:v>0.54649305555555561</c:v>
                </c:pt>
                <c:pt idx="1558">
                  <c:v>0.54655092592592325</c:v>
                </c:pt>
                <c:pt idx="1559">
                  <c:v>0.54662037037037281</c:v>
                </c:pt>
                <c:pt idx="1560">
                  <c:v>0.54668981481481704</c:v>
                </c:pt>
                <c:pt idx="1561">
                  <c:v>0.54674768518518724</c:v>
                </c:pt>
                <c:pt idx="1562">
                  <c:v>0.54681712962962958</c:v>
                </c:pt>
                <c:pt idx="1563">
                  <c:v>0.54688657407407404</c:v>
                </c:pt>
                <c:pt idx="1564">
                  <c:v>0.54694444444444645</c:v>
                </c:pt>
                <c:pt idx="1565">
                  <c:v>0.54701388888888891</c:v>
                </c:pt>
                <c:pt idx="1566">
                  <c:v>0.5470833333333337</c:v>
                </c:pt>
                <c:pt idx="1567">
                  <c:v>0.54715277777777749</c:v>
                </c:pt>
                <c:pt idx="1568">
                  <c:v>0.54721064814814813</c:v>
                </c:pt>
                <c:pt idx="1569">
                  <c:v>0.54728009259259491</c:v>
                </c:pt>
                <c:pt idx="1570">
                  <c:v>0.54734953703703704</c:v>
                </c:pt>
                <c:pt idx="1571">
                  <c:v>0.54741898148148149</c:v>
                </c:pt>
                <c:pt idx="1572">
                  <c:v>0.54747685185185158</c:v>
                </c:pt>
                <c:pt idx="1573">
                  <c:v>0.5475462962962967</c:v>
                </c:pt>
                <c:pt idx="1574">
                  <c:v>0.54761574074074049</c:v>
                </c:pt>
                <c:pt idx="1575">
                  <c:v>0.54767361111111312</c:v>
                </c:pt>
                <c:pt idx="1576">
                  <c:v>0.54774305555555791</c:v>
                </c:pt>
                <c:pt idx="1577">
                  <c:v>0.54781249999999959</c:v>
                </c:pt>
                <c:pt idx="1578">
                  <c:v>0.5478819444444446</c:v>
                </c:pt>
                <c:pt idx="1579">
                  <c:v>0.54793981481481679</c:v>
                </c:pt>
                <c:pt idx="1580">
                  <c:v>0.54800925925925925</c:v>
                </c:pt>
                <c:pt idx="1581">
                  <c:v>0.54807870370370371</c:v>
                </c:pt>
                <c:pt idx="1582">
                  <c:v>0.54813657407407412</c:v>
                </c:pt>
                <c:pt idx="1583">
                  <c:v>0.5482060185185208</c:v>
                </c:pt>
                <c:pt idx="1584">
                  <c:v>0.54827546296296259</c:v>
                </c:pt>
                <c:pt idx="1585">
                  <c:v>0.5483449074074076</c:v>
                </c:pt>
                <c:pt idx="1586">
                  <c:v>0.54840277777777757</c:v>
                </c:pt>
                <c:pt idx="1587">
                  <c:v>0.54847222222222158</c:v>
                </c:pt>
                <c:pt idx="1588">
                  <c:v>0.54854166666666671</c:v>
                </c:pt>
                <c:pt idx="1589">
                  <c:v>0.54859953703703701</c:v>
                </c:pt>
                <c:pt idx="1590">
                  <c:v>0.54866898148148169</c:v>
                </c:pt>
                <c:pt idx="1591">
                  <c:v>0.54873842592592559</c:v>
                </c:pt>
                <c:pt idx="1592">
                  <c:v>0.54880787037037271</c:v>
                </c:pt>
                <c:pt idx="1593">
                  <c:v>0.54886574074074057</c:v>
                </c:pt>
                <c:pt idx="1594">
                  <c:v>0.54893518518518525</c:v>
                </c:pt>
                <c:pt idx="1595">
                  <c:v>0.5490046296296297</c:v>
                </c:pt>
                <c:pt idx="1596">
                  <c:v>0.54906249999999956</c:v>
                </c:pt>
                <c:pt idx="1597">
                  <c:v>0.54913194444444469</c:v>
                </c:pt>
                <c:pt idx="1598">
                  <c:v>0.54920138888888892</c:v>
                </c:pt>
                <c:pt idx="1599">
                  <c:v>0.54925925925925922</c:v>
                </c:pt>
                <c:pt idx="1600">
                  <c:v>0.54932870370370368</c:v>
                </c:pt>
                <c:pt idx="1601">
                  <c:v>0.54939814814814814</c:v>
                </c:pt>
                <c:pt idx="1602">
                  <c:v>0.5494675925925927</c:v>
                </c:pt>
                <c:pt idx="1603">
                  <c:v>0.54952546296296256</c:v>
                </c:pt>
                <c:pt idx="1604">
                  <c:v>0.54959490740740768</c:v>
                </c:pt>
                <c:pt idx="1605">
                  <c:v>0.54966435185185158</c:v>
                </c:pt>
                <c:pt idx="1606">
                  <c:v>0.54972222222222222</c:v>
                </c:pt>
                <c:pt idx="1607">
                  <c:v>0.54979166666666857</c:v>
                </c:pt>
                <c:pt idx="1608">
                  <c:v>0.54986111111111113</c:v>
                </c:pt>
                <c:pt idx="1609">
                  <c:v>0.5499305555555557</c:v>
                </c:pt>
                <c:pt idx="1610">
                  <c:v>0.54998842592592556</c:v>
                </c:pt>
                <c:pt idx="1611">
                  <c:v>0.55005787037037235</c:v>
                </c:pt>
                <c:pt idx="1612">
                  <c:v>0.55012731481481481</c:v>
                </c:pt>
                <c:pt idx="1613">
                  <c:v>0.55018518518518522</c:v>
                </c:pt>
                <c:pt idx="1614">
                  <c:v>0.55025462962962968</c:v>
                </c:pt>
                <c:pt idx="1615">
                  <c:v>0.55032407407407613</c:v>
                </c:pt>
                <c:pt idx="1616">
                  <c:v>0.55039351851852092</c:v>
                </c:pt>
                <c:pt idx="1617">
                  <c:v>0.55045138888888889</c:v>
                </c:pt>
                <c:pt idx="1618">
                  <c:v>0.55052083333333535</c:v>
                </c:pt>
                <c:pt idx="1619">
                  <c:v>0.5505902777777778</c:v>
                </c:pt>
                <c:pt idx="1620">
                  <c:v>0.55065972222222215</c:v>
                </c:pt>
                <c:pt idx="1621">
                  <c:v>0.55071759259259456</c:v>
                </c:pt>
                <c:pt idx="1622">
                  <c:v>0.55078703703703702</c:v>
                </c:pt>
                <c:pt idx="1623">
                  <c:v>0.5508564814814817</c:v>
                </c:pt>
                <c:pt idx="1624">
                  <c:v>0.55091435185185156</c:v>
                </c:pt>
                <c:pt idx="1625">
                  <c:v>0.55098379629629635</c:v>
                </c:pt>
                <c:pt idx="1626">
                  <c:v>0.55105324074074058</c:v>
                </c:pt>
                <c:pt idx="1627">
                  <c:v>0.5511226851851857</c:v>
                </c:pt>
                <c:pt idx="1628">
                  <c:v>0.55118055555555567</c:v>
                </c:pt>
                <c:pt idx="1629">
                  <c:v>0.55125000000000002</c:v>
                </c:pt>
                <c:pt idx="1630">
                  <c:v>0.5513194444444447</c:v>
                </c:pt>
                <c:pt idx="1631">
                  <c:v>0.55137731481481478</c:v>
                </c:pt>
                <c:pt idx="1632">
                  <c:v>0.55144675925925857</c:v>
                </c:pt>
                <c:pt idx="1633">
                  <c:v>0.55151620370370358</c:v>
                </c:pt>
                <c:pt idx="1634">
                  <c:v>0.55157407407407588</c:v>
                </c:pt>
                <c:pt idx="1635">
                  <c:v>0.55164351851852256</c:v>
                </c:pt>
                <c:pt idx="1636">
                  <c:v>0.55171296296295991</c:v>
                </c:pt>
                <c:pt idx="1637">
                  <c:v>0.55177083333333665</c:v>
                </c:pt>
                <c:pt idx="1638">
                  <c:v>0.55184027777777955</c:v>
                </c:pt>
                <c:pt idx="1639">
                  <c:v>0.55190972222222223</c:v>
                </c:pt>
                <c:pt idx="1640">
                  <c:v>0.55197916666666669</c:v>
                </c:pt>
                <c:pt idx="1641">
                  <c:v>0.55204861111111336</c:v>
                </c:pt>
                <c:pt idx="1642">
                  <c:v>0.55210648148148145</c:v>
                </c:pt>
                <c:pt idx="1643">
                  <c:v>0.55217592592592557</c:v>
                </c:pt>
                <c:pt idx="1644">
                  <c:v>0.5522453703703728</c:v>
                </c:pt>
                <c:pt idx="1645">
                  <c:v>0.552303240740739</c:v>
                </c:pt>
                <c:pt idx="1646">
                  <c:v>0.55237268518518523</c:v>
                </c:pt>
                <c:pt idx="1647">
                  <c:v>0.55244212962962957</c:v>
                </c:pt>
                <c:pt idx="1648">
                  <c:v>0.55249999999999999</c:v>
                </c:pt>
                <c:pt idx="1649">
                  <c:v>0.55256944444444445</c:v>
                </c:pt>
                <c:pt idx="1650">
                  <c:v>0.5526388888888909</c:v>
                </c:pt>
                <c:pt idx="1651">
                  <c:v>0.5527083333333358</c:v>
                </c:pt>
                <c:pt idx="1652">
                  <c:v>0.55276620370370366</c:v>
                </c:pt>
                <c:pt idx="1653">
                  <c:v>0.55283564814815012</c:v>
                </c:pt>
                <c:pt idx="1654">
                  <c:v>0.55290509259259657</c:v>
                </c:pt>
                <c:pt idx="1655">
                  <c:v>0.55297453703703703</c:v>
                </c:pt>
                <c:pt idx="1656">
                  <c:v>0.55303240740740744</c:v>
                </c:pt>
                <c:pt idx="1657">
                  <c:v>0.5531018518518519</c:v>
                </c:pt>
                <c:pt idx="1658">
                  <c:v>0.55317129629629846</c:v>
                </c:pt>
                <c:pt idx="1659">
                  <c:v>0.55322916666666666</c:v>
                </c:pt>
                <c:pt idx="1660">
                  <c:v>0.55329861111111311</c:v>
                </c:pt>
                <c:pt idx="1661">
                  <c:v>0.55336805555555568</c:v>
                </c:pt>
                <c:pt idx="1662">
                  <c:v>0.55343749999999958</c:v>
                </c:pt>
                <c:pt idx="1663">
                  <c:v>0.55349537037037211</c:v>
                </c:pt>
                <c:pt idx="1664">
                  <c:v>0.55356481481481479</c:v>
                </c:pt>
                <c:pt idx="1665">
                  <c:v>0.55363425925925924</c:v>
                </c:pt>
                <c:pt idx="1666">
                  <c:v>0.55369212962962966</c:v>
                </c:pt>
                <c:pt idx="1667">
                  <c:v>0.55376157407407611</c:v>
                </c:pt>
                <c:pt idx="1668">
                  <c:v>0.55383101851852257</c:v>
                </c:pt>
                <c:pt idx="1669">
                  <c:v>0.55388888888888965</c:v>
                </c:pt>
                <c:pt idx="1670">
                  <c:v>0.55395833333333511</c:v>
                </c:pt>
                <c:pt idx="1671">
                  <c:v>0.55402777777777779</c:v>
                </c:pt>
                <c:pt idx="1672">
                  <c:v>0.55409722222222224</c:v>
                </c:pt>
                <c:pt idx="1673">
                  <c:v>0.55415509259259599</c:v>
                </c:pt>
                <c:pt idx="1674">
                  <c:v>0.554224537037037</c:v>
                </c:pt>
                <c:pt idx="1675">
                  <c:v>0.55429398148148168</c:v>
                </c:pt>
                <c:pt idx="1676">
                  <c:v>0.55436342592592325</c:v>
                </c:pt>
                <c:pt idx="1677">
                  <c:v>0.5544328703703707</c:v>
                </c:pt>
                <c:pt idx="1678">
                  <c:v>0.55450231481481449</c:v>
                </c:pt>
                <c:pt idx="1679">
                  <c:v>0.55456018518518457</c:v>
                </c:pt>
                <c:pt idx="1680">
                  <c:v>0.55462962962963192</c:v>
                </c:pt>
                <c:pt idx="1681">
                  <c:v>0.55469907407407815</c:v>
                </c:pt>
                <c:pt idx="1682">
                  <c:v>0.55475694444444468</c:v>
                </c:pt>
                <c:pt idx="1683">
                  <c:v>0.55482638888888891</c:v>
                </c:pt>
                <c:pt idx="1684">
                  <c:v>0.55489583333333736</c:v>
                </c:pt>
                <c:pt idx="1685">
                  <c:v>0.55496527777777771</c:v>
                </c:pt>
                <c:pt idx="1686">
                  <c:v>0.55503472222222217</c:v>
                </c:pt>
                <c:pt idx="1687">
                  <c:v>0.55509259259259491</c:v>
                </c:pt>
                <c:pt idx="1688">
                  <c:v>0.55516203703703659</c:v>
                </c:pt>
                <c:pt idx="1689">
                  <c:v>0.5552314814814816</c:v>
                </c:pt>
                <c:pt idx="1690">
                  <c:v>0.55530092592592351</c:v>
                </c:pt>
                <c:pt idx="1691">
                  <c:v>0.55537037037037063</c:v>
                </c:pt>
                <c:pt idx="1692">
                  <c:v>0.55542824074074049</c:v>
                </c:pt>
                <c:pt idx="1693">
                  <c:v>0.55549768518518561</c:v>
                </c:pt>
                <c:pt idx="1694">
                  <c:v>0.55556712962962729</c:v>
                </c:pt>
                <c:pt idx="1695">
                  <c:v>0.55563657407407463</c:v>
                </c:pt>
                <c:pt idx="1696">
                  <c:v>0.55569444444444671</c:v>
                </c:pt>
                <c:pt idx="1697">
                  <c:v>0.55576388888888884</c:v>
                </c:pt>
                <c:pt idx="1698">
                  <c:v>0.55583333333333362</c:v>
                </c:pt>
                <c:pt idx="1699">
                  <c:v>0.55590277777777752</c:v>
                </c:pt>
                <c:pt idx="1700">
                  <c:v>0.55596064814814861</c:v>
                </c:pt>
                <c:pt idx="1701">
                  <c:v>0.55603009259259506</c:v>
                </c:pt>
                <c:pt idx="1702">
                  <c:v>0.55609953703703763</c:v>
                </c:pt>
                <c:pt idx="1703">
                  <c:v>0.55616898148148153</c:v>
                </c:pt>
                <c:pt idx="1704">
                  <c:v>0.55623842592592398</c:v>
                </c:pt>
                <c:pt idx="1705">
                  <c:v>0.55630787037037221</c:v>
                </c:pt>
                <c:pt idx="1706">
                  <c:v>0.55637731481481478</c:v>
                </c:pt>
                <c:pt idx="1707">
                  <c:v>0.5564351851851852</c:v>
                </c:pt>
                <c:pt idx="1708">
                  <c:v>0.55650462962962954</c:v>
                </c:pt>
                <c:pt idx="1709">
                  <c:v>0.55657407407407578</c:v>
                </c:pt>
                <c:pt idx="1710">
                  <c:v>0.55664351851852234</c:v>
                </c:pt>
                <c:pt idx="1711">
                  <c:v>0.55671296296296002</c:v>
                </c:pt>
                <c:pt idx="1712">
                  <c:v>0.5567824074074077</c:v>
                </c:pt>
                <c:pt idx="1713">
                  <c:v>0.55684027777777978</c:v>
                </c:pt>
                <c:pt idx="1714">
                  <c:v>0.55690972222222224</c:v>
                </c:pt>
                <c:pt idx="1715">
                  <c:v>0.55697916666666669</c:v>
                </c:pt>
                <c:pt idx="1716">
                  <c:v>0.55703703703703711</c:v>
                </c:pt>
                <c:pt idx="1717">
                  <c:v>0.55710648148148145</c:v>
                </c:pt>
                <c:pt idx="1718">
                  <c:v>0.55717592592592557</c:v>
                </c:pt>
                <c:pt idx="1719">
                  <c:v>0.55724537037037281</c:v>
                </c:pt>
                <c:pt idx="1720">
                  <c:v>0.55730324074074056</c:v>
                </c:pt>
                <c:pt idx="1721">
                  <c:v>0.55737268518518512</c:v>
                </c:pt>
                <c:pt idx="1722">
                  <c:v>0.55744212962962958</c:v>
                </c:pt>
                <c:pt idx="1723">
                  <c:v>0.55751157407407403</c:v>
                </c:pt>
                <c:pt idx="1724">
                  <c:v>0.55758101851852082</c:v>
                </c:pt>
                <c:pt idx="1725">
                  <c:v>0.5576388888888909</c:v>
                </c:pt>
                <c:pt idx="1726">
                  <c:v>0.5577083333333358</c:v>
                </c:pt>
                <c:pt idx="1727">
                  <c:v>0.55777777777777782</c:v>
                </c:pt>
                <c:pt idx="1728">
                  <c:v>0.55784722222222261</c:v>
                </c:pt>
                <c:pt idx="1729">
                  <c:v>0.55791666666666651</c:v>
                </c:pt>
                <c:pt idx="1730">
                  <c:v>0.55797453703703703</c:v>
                </c:pt>
                <c:pt idx="1731">
                  <c:v>0.5580439814814816</c:v>
                </c:pt>
                <c:pt idx="1732">
                  <c:v>0.5581134259259235</c:v>
                </c:pt>
                <c:pt idx="1733">
                  <c:v>0.55818287037037062</c:v>
                </c:pt>
                <c:pt idx="1734">
                  <c:v>0.55825231481481452</c:v>
                </c:pt>
                <c:pt idx="1735">
                  <c:v>0.5583217592592592</c:v>
                </c:pt>
                <c:pt idx="1736">
                  <c:v>0.55837962962962961</c:v>
                </c:pt>
                <c:pt idx="1737">
                  <c:v>0.55844907407407685</c:v>
                </c:pt>
                <c:pt idx="1738">
                  <c:v>0.55851851851851864</c:v>
                </c:pt>
                <c:pt idx="1739">
                  <c:v>0.55858796296295909</c:v>
                </c:pt>
                <c:pt idx="1740">
                  <c:v>0.55864583333333795</c:v>
                </c:pt>
                <c:pt idx="1741">
                  <c:v>0.55871527777777785</c:v>
                </c:pt>
                <c:pt idx="1742">
                  <c:v>0.5587847222222222</c:v>
                </c:pt>
                <c:pt idx="1743">
                  <c:v>0.55884259259259506</c:v>
                </c:pt>
                <c:pt idx="1744">
                  <c:v>0.55891203703703707</c:v>
                </c:pt>
                <c:pt idx="1745">
                  <c:v>0.55898148148148163</c:v>
                </c:pt>
                <c:pt idx="1746">
                  <c:v>0.55905092592592387</c:v>
                </c:pt>
                <c:pt idx="1747">
                  <c:v>0.5591203703703721</c:v>
                </c:pt>
                <c:pt idx="1748">
                  <c:v>0.55917824074074052</c:v>
                </c:pt>
                <c:pt idx="1749">
                  <c:v>0.55924768518518564</c:v>
                </c:pt>
                <c:pt idx="1750">
                  <c:v>0.55931712962962765</c:v>
                </c:pt>
                <c:pt idx="1751">
                  <c:v>0.55937500000000062</c:v>
                </c:pt>
                <c:pt idx="1752">
                  <c:v>0.55944444444444463</c:v>
                </c:pt>
                <c:pt idx="1753">
                  <c:v>0.55951388888888887</c:v>
                </c:pt>
                <c:pt idx="1754">
                  <c:v>0.55957175925925928</c:v>
                </c:pt>
                <c:pt idx="1755">
                  <c:v>0.5596412037037064</c:v>
                </c:pt>
                <c:pt idx="1756">
                  <c:v>0.55971064814814864</c:v>
                </c:pt>
                <c:pt idx="1757">
                  <c:v>0.55978009259259576</c:v>
                </c:pt>
                <c:pt idx="1758">
                  <c:v>0.55984953703703877</c:v>
                </c:pt>
                <c:pt idx="1759">
                  <c:v>0.55990740740740763</c:v>
                </c:pt>
                <c:pt idx="1760">
                  <c:v>0.55997685185185186</c:v>
                </c:pt>
                <c:pt idx="1761">
                  <c:v>0.56004629629629665</c:v>
                </c:pt>
                <c:pt idx="1762">
                  <c:v>0.56010416666666651</c:v>
                </c:pt>
                <c:pt idx="1763">
                  <c:v>0.56017361111111164</c:v>
                </c:pt>
                <c:pt idx="1764">
                  <c:v>0.56024305555555565</c:v>
                </c:pt>
                <c:pt idx="1765">
                  <c:v>0.56031249999999821</c:v>
                </c:pt>
                <c:pt idx="1766">
                  <c:v>0.56038194444444445</c:v>
                </c:pt>
                <c:pt idx="1767">
                  <c:v>0.5604513888888889</c:v>
                </c:pt>
                <c:pt idx="1768">
                  <c:v>0.56050925925925921</c:v>
                </c:pt>
                <c:pt idx="1769">
                  <c:v>0.56059027777777781</c:v>
                </c:pt>
                <c:pt idx="1770">
                  <c:v>0.56064814814815012</c:v>
                </c:pt>
                <c:pt idx="1771">
                  <c:v>0.56071759259259468</c:v>
                </c:pt>
                <c:pt idx="1772">
                  <c:v>0.56078703703703703</c:v>
                </c:pt>
                <c:pt idx="1773">
                  <c:v>0.56085648148148171</c:v>
                </c:pt>
                <c:pt idx="1774">
                  <c:v>0.56092592592592549</c:v>
                </c:pt>
                <c:pt idx="1775">
                  <c:v>0.56099537037037295</c:v>
                </c:pt>
                <c:pt idx="1776">
                  <c:v>0.56105324074074059</c:v>
                </c:pt>
                <c:pt idx="1777">
                  <c:v>0.56112268518518515</c:v>
                </c:pt>
                <c:pt idx="1778">
                  <c:v>0.5611921296296295</c:v>
                </c:pt>
                <c:pt idx="1779">
                  <c:v>0.56126157407407462</c:v>
                </c:pt>
                <c:pt idx="1780">
                  <c:v>0.56133101851852119</c:v>
                </c:pt>
                <c:pt idx="1781">
                  <c:v>0.56140046296296098</c:v>
                </c:pt>
                <c:pt idx="1782">
                  <c:v>0.56145833333333361</c:v>
                </c:pt>
                <c:pt idx="1783">
                  <c:v>0.56152777777777751</c:v>
                </c:pt>
                <c:pt idx="1784">
                  <c:v>0.56159722222222219</c:v>
                </c:pt>
                <c:pt idx="1785">
                  <c:v>0.56165509259259661</c:v>
                </c:pt>
                <c:pt idx="1786">
                  <c:v>0.56172453703703762</c:v>
                </c:pt>
                <c:pt idx="1787">
                  <c:v>0.56179398148148163</c:v>
                </c:pt>
                <c:pt idx="1788">
                  <c:v>0.56186342592592398</c:v>
                </c:pt>
                <c:pt idx="1789">
                  <c:v>0.56193287037037065</c:v>
                </c:pt>
                <c:pt idx="1790">
                  <c:v>0.56199074074074051</c:v>
                </c:pt>
                <c:pt idx="1791">
                  <c:v>0.56206018518518519</c:v>
                </c:pt>
                <c:pt idx="1792">
                  <c:v>0.56212962962962965</c:v>
                </c:pt>
                <c:pt idx="1793">
                  <c:v>0.56219907407407765</c:v>
                </c:pt>
                <c:pt idx="1794">
                  <c:v>0.56225694444444441</c:v>
                </c:pt>
                <c:pt idx="1795">
                  <c:v>0.56232638888888886</c:v>
                </c:pt>
                <c:pt idx="1796">
                  <c:v>0.56239583333333665</c:v>
                </c:pt>
                <c:pt idx="1797">
                  <c:v>0.56246527777777777</c:v>
                </c:pt>
                <c:pt idx="1798">
                  <c:v>0.56252314814814819</c:v>
                </c:pt>
                <c:pt idx="1799">
                  <c:v>0.56259259259259264</c:v>
                </c:pt>
                <c:pt idx="1800">
                  <c:v>0.5626620370370371</c:v>
                </c:pt>
                <c:pt idx="1801">
                  <c:v>0.56271990740740763</c:v>
                </c:pt>
                <c:pt idx="1802">
                  <c:v>0.56278935185185186</c:v>
                </c:pt>
                <c:pt idx="1803">
                  <c:v>0.56285879629629665</c:v>
                </c:pt>
                <c:pt idx="1804">
                  <c:v>0.56292824074074077</c:v>
                </c:pt>
                <c:pt idx="1805">
                  <c:v>0.56299768518518711</c:v>
                </c:pt>
                <c:pt idx="1806">
                  <c:v>0.56305555555555564</c:v>
                </c:pt>
                <c:pt idx="1807">
                  <c:v>0.56312499999999999</c:v>
                </c:pt>
                <c:pt idx="1808">
                  <c:v>0.56319444444444622</c:v>
                </c:pt>
                <c:pt idx="1809">
                  <c:v>0.56325231481481486</c:v>
                </c:pt>
                <c:pt idx="1810">
                  <c:v>0.56332175925925931</c:v>
                </c:pt>
                <c:pt idx="1811">
                  <c:v>0.56339120370370555</c:v>
                </c:pt>
                <c:pt idx="1812">
                  <c:v>0.56344907407407685</c:v>
                </c:pt>
                <c:pt idx="1813">
                  <c:v>0.56351851851851864</c:v>
                </c:pt>
                <c:pt idx="1814">
                  <c:v>0.5635879629629591</c:v>
                </c:pt>
                <c:pt idx="1815">
                  <c:v>0.56364583333333784</c:v>
                </c:pt>
                <c:pt idx="1816">
                  <c:v>0.56371527777777775</c:v>
                </c:pt>
                <c:pt idx="1817">
                  <c:v>0.5637847222222222</c:v>
                </c:pt>
                <c:pt idx="1818">
                  <c:v>0.56385416666666666</c:v>
                </c:pt>
                <c:pt idx="1819">
                  <c:v>0.56391203703703707</c:v>
                </c:pt>
                <c:pt idx="1820">
                  <c:v>0.56398148148148164</c:v>
                </c:pt>
                <c:pt idx="1821">
                  <c:v>0.56405092592592398</c:v>
                </c:pt>
                <c:pt idx="1822">
                  <c:v>0.56412037037037221</c:v>
                </c:pt>
                <c:pt idx="1823">
                  <c:v>0.56417824074074052</c:v>
                </c:pt>
                <c:pt idx="1824">
                  <c:v>0.56424768518518564</c:v>
                </c:pt>
                <c:pt idx="1825">
                  <c:v>0.56431712962962777</c:v>
                </c:pt>
                <c:pt idx="1826">
                  <c:v>0.56437499999999996</c:v>
                </c:pt>
                <c:pt idx="1827">
                  <c:v>0.56444444444444464</c:v>
                </c:pt>
                <c:pt idx="1828">
                  <c:v>0.56451388888888887</c:v>
                </c:pt>
                <c:pt idx="1829">
                  <c:v>0.56458333333333333</c:v>
                </c:pt>
                <c:pt idx="1830">
                  <c:v>0.56464120370370641</c:v>
                </c:pt>
                <c:pt idx="1831">
                  <c:v>0.56471064814814864</c:v>
                </c:pt>
                <c:pt idx="1832">
                  <c:v>0.56478009259259576</c:v>
                </c:pt>
                <c:pt idx="1833">
                  <c:v>0.56483796296296063</c:v>
                </c:pt>
                <c:pt idx="1834">
                  <c:v>0.56490740740740764</c:v>
                </c:pt>
                <c:pt idx="1835">
                  <c:v>0.56497685185185187</c:v>
                </c:pt>
                <c:pt idx="1836">
                  <c:v>0.56503472222222217</c:v>
                </c:pt>
                <c:pt idx="1837">
                  <c:v>0.56509259259259492</c:v>
                </c:pt>
                <c:pt idx="1838">
                  <c:v>0.56516203703703649</c:v>
                </c:pt>
                <c:pt idx="1839">
                  <c:v>0.56523148148148161</c:v>
                </c:pt>
                <c:pt idx="1840">
                  <c:v>0.56528935185185158</c:v>
                </c:pt>
                <c:pt idx="1841">
                  <c:v>0.5653587962962966</c:v>
                </c:pt>
                <c:pt idx="1842">
                  <c:v>0.5654282407407405</c:v>
                </c:pt>
                <c:pt idx="1843">
                  <c:v>0.56549768518518562</c:v>
                </c:pt>
                <c:pt idx="1844">
                  <c:v>0.5655671296296273</c:v>
                </c:pt>
                <c:pt idx="1845">
                  <c:v>0.56567129629629953</c:v>
                </c:pt>
                <c:pt idx="1846">
                  <c:v>0.56574074074074077</c:v>
                </c:pt>
                <c:pt idx="1847">
                  <c:v>0.56581018518518522</c:v>
                </c:pt>
                <c:pt idx="1848">
                  <c:v>0.56587962962963156</c:v>
                </c:pt>
                <c:pt idx="1849">
                  <c:v>0.56594907407407813</c:v>
                </c:pt>
                <c:pt idx="1850">
                  <c:v>0.56600694444444444</c:v>
                </c:pt>
                <c:pt idx="1851">
                  <c:v>0.56607638888888889</c:v>
                </c:pt>
                <c:pt idx="1852">
                  <c:v>0.56614583333333734</c:v>
                </c:pt>
                <c:pt idx="1853">
                  <c:v>0.5662152777777778</c:v>
                </c:pt>
                <c:pt idx="1854">
                  <c:v>0.56628472222222226</c:v>
                </c:pt>
                <c:pt idx="1855">
                  <c:v>0.56635416666666649</c:v>
                </c:pt>
                <c:pt idx="1856">
                  <c:v>0.56642361111111161</c:v>
                </c:pt>
                <c:pt idx="1857">
                  <c:v>0.5664814814814817</c:v>
                </c:pt>
                <c:pt idx="1858">
                  <c:v>0.56656249999999797</c:v>
                </c:pt>
                <c:pt idx="1859">
                  <c:v>0.56662037037037272</c:v>
                </c:pt>
                <c:pt idx="1860">
                  <c:v>0.56668981481481751</c:v>
                </c:pt>
                <c:pt idx="1861">
                  <c:v>0.56675925925925963</c:v>
                </c:pt>
                <c:pt idx="1862">
                  <c:v>0.56682870370370375</c:v>
                </c:pt>
                <c:pt idx="1863">
                  <c:v>0.56689814814814865</c:v>
                </c:pt>
                <c:pt idx="1864">
                  <c:v>0.56696759259259444</c:v>
                </c:pt>
                <c:pt idx="1865">
                  <c:v>0.56702546296296297</c:v>
                </c:pt>
                <c:pt idx="1866">
                  <c:v>0.56709490740740764</c:v>
                </c:pt>
                <c:pt idx="1867">
                  <c:v>0.5671643518518501</c:v>
                </c:pt>
                <c:pt idx="1868">
                  <c:v>0.56723379629629633</c:v>
                </c:pt>
                <c:pt idx="1869">
                  <c:v>0.56730324074074057</c:v>
                </c:pt>
                <c:pt idx="1870">
                  <c:v>0.56737268518518513</c:v>
                </c:pt>
                <c:pt idx="1871">
                  <c:v>0.56744212962962959</c:v>
                </c:pt>
                <c:pt idx="1872">
                  <c:v>0.56751157407407404</c:v>
                </c:pt>
                <c:pt idx="1873">
                  <c:v>0.56758101851852083</c:v>
                </c:pt>
                <c:pt idx="1874">
                  <c:v>0.56763888888889114</c:v>
                </c:pt>
                <c:pt idx="1875">
                  <c:v>0.56770833333333581</c:v>
                </c:pt>
                <c:pt idx="1876">
                  <c:v>0.56777777777777783</c:v>
                </c:pt>
                <c:pt idx="1877">
                  <c:v>0.56784722222222261</c:v>
                </c:pt>
                <c:pt idx="1878">
                  <c:v>0.56791666666666651</c:v>
                </c:pt>
                <c:pt idx="1879">
                  <c:v>0.56798611111111108</c:v>
                </c:pt>
                <c:pt idx="1880">
                  <c:v>0.56804398148148161</c:v>
                </c:pt>
                <c:pt idx="1881">
                  <c:v>0.56812499999999999</c:v>
                </c:pt>
                <c:pt idx="1882">
                  <c:v>0.56818287037037063</c:v>
                </c:pt>
                <c:pt idx="1883">
                  <c:v>0.56825231481481453</c:v>
                </c:pt>
                <c:pt idx="1884">
                  <c:v>0.56832175925925921</c:v>
                </c:pt>
                <c:pt idx="1885">
                  <c:v>0.56839120370370544</c:v>
                </c:pt>
                <c:pt idx="1886">
                  <c:v>0.56846064814814812</c:v>
                </c:pt>
                <c:pt idx="1887">
                  <c:v>0.56853009259259468</c:v>
                </c:pt>
                <c:pt idx="1888">
                  <c:v>0.56859953703703703</c:v>
                </c:pt>
                <c:pt idx="1889">
                  <c:v>0.56865740740740933</c:v>
                </c:pt>
                <c:pt idx="1890">
                  <c:v>0.5687268518518519</c:v>
                </c:pt>
                <c:pt idx="1891">
                  <c:v>0.56879629629629846</c:v>
                </c:pt>
                <c:pt idx="1892">
                  <c:v>0.56886574074074059</c:v>
                </c:pt>
                <c:pt idx="1893">
                  <c:v>0.56893518518518515</c:v>
                </c:pt>
                <c:pt idx="1894">
                  <c:v>0.56900462962962961</c:v>
                </c:pt>
                <c:pt idx="1895">
                  <c:v>0.56907407407407684</c:v>
                </c:pt>
                <c:pt idx="1896">
                  <c:v>0.56914351851852119</c:v>
                </c:pt>
                <c:pt idx="1897">
                  <c:v>0.56921296296295909</c:v>
                </c:pt>
                <c:pt idx="1898">
                  <c:v>0.56927083333333595</c:v>
                </c:pt>
                <c:pt idx="1899">
                  <c:v>0.56934027777777774</c:v>
                </c:pt>
                <c:pt idx="1900">
                  <c:v>0.56940972222222219</c:v>
                </c:pt>
                <c:pt idx="1901">
                  <c:v>0.56947916666666654</c:v>
                </c:pt>
                <c:pt idx="1902">
                  <c:v>0.56954861111111288</c:v>
                </c:pt>
                <c:pt idx="1903">
                  <c:v>0.56961805555555756</c:v>
                </c:pt>
                <c:pt idx="1904">
                  <c:v>0.56968750000000001</c:v>
                </c:pt>
                <c:pt idx="1905">
                  <c:v>0.56974537037037365</c:v>
                </c:pt>
                <c:pt idx="1906">
                  <c:v>0.56981481481481666</c:v>
                </c:pt>
                <c:pt idx="1907">
                  <c:v>0.56988425925925923</c:v>
                </c:pt>
                <c:pt idx="1908">
                  <c:v>0.56995370370370368</c:v>
                </c:pt>
                <c:pt idx="1909">
                  <c:v>0.57002314814814814</c:v>
                </c:pt>
                <c:pt idx="1910">
                  <c:v>0.57009259259259482</c:v>
                </c:pt>
              </c:numCache>
            </c:numRef>
          </c:cat>
          <c:val>
            <c:numRef>
              <c:f>'АД ВЧД опер'!$O$2:$O$1912</c:f>
              <c:numCache>
                <c:formatCode>General</c:formatCode>
                <c:ptCount val="1911"/>
                <c:pt idx="1642">
                  <c:v>54.7</c:v>
                </c:pt>
                <c:pt idx="1643">
                  <c:v>54.7</c:v>
                </c:pt>
                <c:pt idx="1644">
                  <c:v>54.7</c:v>
                </c:pt>
                <c:pt idx="1645">
                  <c:v>54.7</c:v>
                </c:pt>
                <c:pt idx="1646">
                  <c:v>54.7</c:v>
                </c:pt>
                <c:pt idx="1647">
                  <c:v>54.7</c:v>
                </c:pt>
                <c:pt idx="1648">
                  <c:v>54.7</c:v>
                </c:pt>
                <c:pt idx="1649">
                  <c:v>54.7</c:v>
                </c:pt>
                <c:pt idx="1650">
                  <c:v>54.7</c:v>
                </c:pt>
                <c:pt idx="1651">
                  <c:v>54.7</c:v>
                </c:pt>
                <c:pt idx="1652">
                  <c:v>54.7</c:v>
                </c:pt>
                <c:pt idx="1653">
                  <c:v>54.7</c:v>
                </c:pt>
                <c:pt idx="1654">
                  <c:v>54.7</c:v>
                </c:pt>
                <c:pt idx="1655">
                  <c:v>54.7</c:v>
                </c:pt>
                <c:pt idx="1656">
                  <c:v>54.7</c:v>
                </c:pt>
                <c:pt idx="1657">
                  <c:v>54.7</c:v>
                </c:pt>
                <c:pt idx="1658">
                  <c:v>54.7</c:v>
                </c:pt>
                <c:pt idx="1659">
                  <c:v>54.7</c:v>
                </c:pt>
                <c:pt idx="1660">
                  <c:v>54.7</c:v>
                </c:pt>
                <c:pt idx="1661">
                  <c:v>54.7</c:v>
                </c:pt>
                <c:pt idx="1662">
                  <c:v>54.7</c:v>
                </c:pt>
                <c:pt idx="1663">
                  <c:v>54.7</c:v>
                </c:pt>
                <c:pt idx="1664">
                  <c:v>54.7</c:v>
                </c:pt>
                <c:pt idx="1665">
                  <c:v>54.7</c:v>
                </c:pt>
                <c:pt idx="1666">
                  <c:v>54.7</c:v>
                </c:pt>
                <c:pt idx="1667">
                  <c:v>54.7</c:v>
                </c:pt>
                <c:pt idx="1668">
                  <c:v>54.7</c:v>
                </c:pt>
                <c:pt idx="1669">
                  <c:v>54.7</c:v>
                </c:pt>
                <c:pt idx="1670">
                  <c:v>54.7</c:v>
                </c:pt>
                <c:pt idx="1671">
                  <c:v>54.7</c:v>
                </c:pt>
                <c:pt idx="1672">
                  <c:v>54.7</c:v>
                </c:pt>
                <c:pt idx="1673">
                  <c:v>54.7</c:v>
                </c:pt>
                <c:pt idx="1674">
                  <c:v>54.7</c:v>
                </c:pt>
                <c:pt idx="1675">
                  <c:v>54.7</c:v>
                </c:pt>
                <c:pt idx="1676">
                  <c:v>54.7</c:v>
                </c:pt>
                <c:pt idx="1677">
                  <c:v>54.7</c:v>
                </c:pt>
                <c:pt idx="1678">
                  <c:v>54.7</c:v>
                </c:pt>
                <c:pt idx="1679">
                  <c:v>54.7</c:v>
                </c:pt>
                <c:pt idx="1680">
                  <c:v>54.7</c:v>
                </c:pt>
                <c:pt idx="1681">
                  <c:v>54.7</c:v>
                </c:pt>
                <c:pt idx="1682">
                  <c:v>54.7</c:v>
                </c:pt>
                <c:pt idx="1683">
                  <c:v>54.7</c:v>
                </c:pt>
                <c:pt idx="1684">
                  <c:v>54.7</c:v>
                </c:pt>
                <c:pt idx="1685">
                  <c:v>54.7</c:v>
                </c:pt>
                <c:pt idx="1686">
                  <c:v>54.7</c:v>
                </c:pt>
                <c:pt idx="1687">
                  <c:v>54.7</c:v>
                </c:pt>
                <c:pt idx="1688">
                  <c:v>54.7</c:v>
                </c:pt>
                <c:pt idx="1689">
                  <c:v>54.7</c:v>
                </c:pt>
                <c:pt idx="1690">
                  <c:v>54.7</c:v>
                </c:pt>
                <c:pt idx="1691">
                  <c:v>54.7</c:v>
                </c:pt>
                <c:pt idx="1692">
                  <c:v>54.7</c:v>
                </c:pt>
                <c:pt idx="1693">
                  <c:v>54.7</c:v>
                </c:pt>
                <c:pt idx="1694">
                  <c:v>53.7</c:v>
                </c:pt>
                <c:pt idx="1695">
                  <c:v>53.7</c:v>
                </c:pt>
                <c:pt idx="1696">
                  <c:v>53.7</c:v>
                </c:pt>
                <c:pt idx="1697">
                  <c:v>53.7</c:v>
                </c:pt>
                <c:pt idx="1698">
                  <c:v>53.7</c:v>
                </c:pt>
                <c:pt idx="1699">
                  <c:v>53.7</c:v>
                </c:pt>
                <c:pt idx="1700">
                  <c:v>53.7</c:v>
                </c:pt>
                <c:pt idx="1701">
                  <c:v>53.7</c:v>
                </c:pt>
                <c:pt idx="1702">
                  <c:v>53.7</c:v>
                </c:pt>
                <c:pt idx="1703">
                  <c:v>53.7</c:v>
                </c:pt>
                <c:pt idx="1704">
                  <c:v>53.7</c:v>
                </c:pt>
                <c:pt idx="1705">
                  <c:v>53.7</c:v>
                </c:pt>
                <c:pt idx="1706">
                  <c:v>53.7</c:v>
                </c:pt>
                <c:pt idx="1707">
                  <c:v>53.7</c:v>
                </c:pt>
                <c:pt idx="1708">
                  <c:v>53.7</c:v>
                </c:pt>
                <c:pt idx="1709">
                  <c:v>53.7</c:v>
                </c:pt>
                <c:pt idx="1710">
                  <c:v>53.7</c:v>
                </c:pt>
                <c:pt idx="1711">
                  <c:v>53.7</c:v>
                </c:pt>
                <c:pt idx="1712">
                  <c:v>53.7</c:v>
                </c:pt>
                <c:pt idx="1713">
                  <c:v>53.7</c:v>
                </c:pt>
                <c:pt idx="1714">
                  <c:v>53.7</c:v>
                </c:pt>
                <c:pt idx="1715">
                  <c:v>53.7</c:v>
                </c:pt>
                <c:pt idx="1716">
                  <c:v>53.7</c:v>
                </c:pt>
                <c:pt idx="1717">
                  <c:v>53.7</c:v>
                </c:pt>
                <c:pt idx="1718">
                  <c:v>53.7</c:v>
                </c:pt>
                <c:pt idx="1719">
                  <c:v>53.7</c:v>
                </c:pt>
                <c:pt idx="1720">
                  <c:v>53.7</c:v>
                </c:pt>
                <c:pt idx="1721">
                  <c:v>53.7</c:v>
                </c:pt>
                <c:pt idx="1722">
                  <c:v>53.7</c:v>
                </c:pt>
                <c:pt idx="1723">
                  <c:v>53.7</c:v>
                </c:pt>
                <c:pt idx="1724">
                  <c:v>53.7</c:v>
                </c:pt>
                <c:pt idx="1725">
                  <c:v>53.7</c:v>
                </c:pt>
                <c:pt idx="1726">
                  <c:v>53.7</c:v>
                </c:pt>
                <c:pt idx="1727">
                  <c:v>53.7</c:v>
                </c:pt>
                <c:pt idx="1728">
                  <c:v>53.7</c:v>
                </c:pt>
                <c:pt idx="1729">
                  <c:v>53.7</c:v>
                </c:pt>
                <c:pt idx="1730">
                  <c:v>53.7</c:v>
                </c:pt>
                <c:pt idx="1731">
                  <c:v>53.7</c:v>
                </c:pt>
                <c:pt idx="1732">
                  <c:v>53.7</c:v>
                </c:pt>
                <c:pt idx="1733">
                  <c:v>53.7</c:v>
                </c:pt>
                <c:pt idx="1734">
                  <c:v>53.7</c:v>
                </c:pt>
                <c:pt idx="1735">
                  <c:v>53.7</c:v>
                </c:pt>
                <c:pt idx="1736">
                  <c:v>53.7</c:v>
                </c:pt>
                <c:pt idx="1737">
                  <c:v>53.7</c:v>
                </c:pt>
                <c:pt idx="1738">
                  <c:v>53.7</c:v>
                </c:pt>
                <c:pt idx="1739">
                  <c:v>53.7</c:v>
                </c:pt>
                <c:pt idx="1740">
                  <c:v>53.7</c:v>
                </c:pt>
                <c:pt idx="1741">
                  <c:v>53.7</c:v>
                </c:pt>
                <c:pt idx="1742">
                  <c:v>53.7</c:v>
                </c:pt>
                <c:pt idx="1743">
                  <c:v>53.7</c:v>
                </c:pt>
                <c:pt idx="1744">
                  <c:v>53.7</c:v>
                </c:pt>
                <c:pt idx="1745">
                  <c:v>53.7</c:v>
                </c:pt>
                <c:pt idx="1746">
                  <c:v>46.2</c:v>
                </c:pt>
                <c:pt idx="1747">
                  <c:v>46.2</c:v>
                </c:pt>
                <c:pt idx="1748">
                  <c:v>46.2</c:v>
                </c:pt>
                <c:pt idx="1749">
                  <c:v>46.2</c:v>
                </c:pt>
                <c:pt idx="1750">
                  <c:v>46.2</c:v>
                </c:pt>
                <c:pt idx="1751">
                  <c:v>46.2</c:v>
                </c:pt>
                <c:pt idx="1752">
                  <c:v>46.2</c:v>
                </c:pt>
                <c:pt idx="1753">
                  <c:v>46.2</c:v>
                </c:pt>
                <c:pt idx="1754">
                  <c:v>46.2</c:v>
                </c:pt>
                <c:pt idx="1755">
                  <c:v>46.2</c:v>
                </c:pt>
                <c:pt idx="1756">
                  <c:v>46.2</c:v>
                </c:pt>
                <c:pt idx="1757">
                  <c:v>46.2</c:v>
                </c:pt>
                <c:pt idx="1758">
                  <c:v>46.2</c:v>
                </c:pt>
                <c:pt idx="1759">
                  <c:v>46.2</c:v>
                </c:pt>
                <c:pt idx="1760">
                  <c:v>46.2</c:v>
                </c:pt>
                <c:pt idx="1761">
                  <c:v>46.2</c:v>
                </c:pt>
                <c:pt idx="1762">
                  <c:v>46.2</c:v>
                </c:pt>
                <c:pt idx="1763">
                  <c:v>46.2</c:v>
                </c:pt>
                <c:pt idx="1764">
                  <c:v>46.2</c:v>
                </c:pt>
                <c:pt idx="1765">
                  <c:v>46.2</c:v>
                </c:pt>
                <c:pt idx="1766">
                  <c:v>46.2</c:v>
                </c:pt>
                <c:pt idx="1767">
                  <c:v>46.2</c:v>
                </c:pt>
                <c:pt idx="1768">
                  <c:v>46.2</c:v>
                </c:pt>
                <c:pt idx="1769">
                  <c:v>46.2</c:v>
                </c:pt>
                <c:pt idx="1770">
                  <c:v>46.2</c:v>
                </c:pt>
                <c:pt idx="1771">
                  <c:v>46.2</c:v>
                </c:pt>
                <c:pt idx="1772">
                  <c:v>46.2</c:v>
                </c:pt>
                <c:pt idx="1773">
                  <c:v>46.2</c:v>
                </c:pt>
                <c:pt idx="1774">
                  <c:v>46.2</c:v>
                </c:pt>
                <c:pt idx="1775">
                  <c:v>46.2</c:v>
                </c:pt>
                <c:pt idx="1776">
                  <c:v>46.2</c:v>
                </c:pt>
                <c:pt idx="1777">
                  <c:v>46.2</c:v>
                </c:pt>
                <c:pt idx="1778">
                  <c:v>46.2</c:v>
                </c:pt>
                <c:pt idx="1779">
                  <c:v>46.2</c:v>
                </c:pt>
                <c:pt idx="1780">
                  <c:v>46.2</c:v>
                </c:pt>
                <c:pt idx="1781">
                  <c:v>46.2</c:v>
                </c:pt>
                <c:pt idx="1782">
                  <c:v>46.2</c:v>
                </c:pt>
                <c:pt idx="1783">
                  <c:v>46.2</c:v>
                </c:pt>
                <c:pt idx="1784">
                  <c:v>46.2</c:v>
                </c:pt>
                <c:pt idx="1785">
                  <c:v>46.2</c:v>
                </c:pt>
                <c:pt idx="1786">
                  <c:v>46.2</c:v>
                </c:pt>
                <c:pt idx="1787">
                  <c:v>46.2</c:v>
                </c:pt>
                <c:pt idx="1788">
                  <c:v>46.2</c:v>
                </c:pt>
                <c:pt idx="1789">
                  <c:v>46.2</c:v>
                </c:pt>
                <c:pt idx="1790">
                  <c:v>46.2</c:v>
                </c:pt>
                <c:pt idx="1791">
                  <c:v>46.2</c:v>
                </c:pt>
                <c:pt idx="1792">
                  <c:v>46.2</c:v>
                </c:pt>
                <c:pt idx="1793">
                  <c:v>46.2</c:v>
                </c:pt>
                <c:pt idx="1794">
                  <c:v>46.2</c:v>
                </c:pt>
                <c:pt idx="1795">
                  <c:v>46.2</c:v>
                </c:pt>
                <c:pt idx="1796">
                  <c:v>46.2</c:v>
                </c:pt>
                <c:pt idx="1797">
                  <c:v>46.2</c:v>
                </c:pt>
                <c:pt idx="1798">
                  <c:v>52.8</c:v>
                </c:pt>
                <c:pt idx="1799">
                  <c:v>52.8</c:v>
                </c:pt>
                <c:pt idx="1800">
                  <c:v>52.8</c:v>
                </c:pt>
                <c:pt idx="1801">
                  <c:v>52.8</c:v>
                </c:pt>
                <c:pt idx="1802">
                  <c:v>52.8</c:v>
                </c:pt>
                <c:pt idx="1803">
                  <c:v>52.8</c:v>
                </c:pt>
                <c:pt idx="1804">
                  <c:v>52.8</c:v>
                </c:pt>
                <c:pt idx="1805">
                  <c:v>52.8</c:v>
                </c:pt>
                <c:pt idx="1806">
                  <c:v>52.8</c:v>
                </c:pt>
                <c:pt idx="1807">
                  <c:v>52.8</c:v>
                </c:pt>
                <c:pt idx="1808">
                  <c:v>52.8</c:v>
                </c:pt>
                <c:pt idx="1809">
                  <c:v>52.8</c:v>
                </c:pt>
                <c:pt idx="1810">
                  <c:v>52.8</c:v>
                </c:pt>
                <c:pt idx="1811">
                  <c:v>52.8</c:v>
                </c:pt>
                <c:pt idx="1812">
                  <c:v>52.8</c:v>
                </c:pt>
                <c:pt idx="1813">
                  <c:v>52.8</c:v>
                </c:pt>
                <c:pt idx="1814">
                  <c:v>52.8</c:v>
                </c:pt>
                <c:pt idx="1815">
                  <c:v>52.8</c:v>
                </c:pt>
                <c:pt idx="1816">
                  <c:v>52.8</c:v>
                </c:pt>
                <c:pt idx="1817">
                  <c:v>52.8</c:v>
                </c:pt>
                <c:pt idx="1818">
                  <c:v>52.8</c:v>
                </c:pt>
                <c:pt idx="1819">
                  <c:v>52.8</c:v>
                </c:pt>
                <c:pt idx="1820">
                  <c:v>52.8</c:v>
                </c:pt>
                <c:pt idx="1821">
                  <c:v>52.8</c:v>
                </c:pt>
                <c:pt idx="1822">
                  <c:v>52.8</c:v>
                </c:pt>
                <c:pt idx="1823">
                  <c:v>52.8</c:v>
                </c:pt>
                <c:pt idx="1824">
                  <c:v>52.8</c:v>
                </c:pt>
                <c:pt idx="1825">
                  <c:v>52.8</c:v>
                </c:pt>
                <c:pt idx="1826">
                  <c:v>52.8</c:v>
                </c:pt>
                <c:pt idx="1827">
                  <c:v>52.8</c:v>
                </c:pt>
                <c:pt idx="1828">
                  <c:v>52.8</c:v>
                </c:pt>
                <c:pt idx="1829">
                  <c:v>52.8</c:v>
                </c:pt>
                <c:pt idx="1830">
                  <c:v>52.8</c:v>
                </c:pt>
                <c:pt idx="1831">
                  <c:v>52.8</c:v>
                </c:pt>
                <c:pt idx="1832">
                  <c:v>52.8</c:v>
                </c:pt>
                <c:pt idx="1833">
                  <c:v>52.8</c:v>
                </c:pt>
                <c:pt idx="1834">
                  <c:v>52.8</c:v>
                </c:pt>
                <c:pt idx="1835">
                  <c:v>52.8</c:v>
                </c:pt>
                <c:pt idx="1836">
                  <c:v>52.8</c:v>
                </c:pt>
                <c:pt idx="1837">
                  <c:v>52.8</c:v>
                </c:pt>
                <c:pt idx="1838">
                  <c:v>52.8</c:v>
                </c:pt>
                <c:pt idx="1839">
                  <c:v>52.8</c:v>
                </c:pt>
                <c:pt idx="1840">
                  <c:v>52.8</c:v>
                </c:pt>
                <c:pt idx="1841">
                  <c:v>52.8</c:v>
                </c:pt>
                <c:pt idx="1842">
                  <c:v>52.8</c:v>
                </c:pt>
                <c:pt idx="1843">
                  <c:v>52.8</c:v>
                </c:pt>
                <c:pt idx="1844">
                  <c:v>52.8</c:v>
                </c:pt>
                <c:pt idx="1845">
                  <c:v>52.8</c:v>
                </c:pt>
                <c:pt idx="1846">
                  <c:v>52.8</c:v>
                </c:pt>
                <c:pt idx="1847">
                  <c:v>52.8</c:v>
                </c:pt>
                <c:pt idx="1848">
                  <c:v>52.8</c:v>
                </c:pt>
                <c:pt idx="1849">
                  <c:v>52.8</c:v>
                </c:pt>
                <c:pt idx="1850">
                  <c:v>52.8</c:v>
                </c:pt>
                <c:pt idx="1851">
                  <c:v>50.9</c:v>
                </c:pt>
                <c:pt idx="1852">
                  <c:v>50.9</c:v>
                </c:pt>
                <c:pt idx="1853">
                  <c:v>50.9</c:v>
                </c:pt>
                <c:pt idx="1854">
                  <c:v>50.9</c:v>
                </c:pt>
                <c:pt idx="1855">
                  <c:v>50.9</c:v>
                </c:pt>
                <c:pt idx="1856">
                  <c:v>50.9</c:v>
                </c:pt>
                <c:pt idx="1857">
                  <c:v>50.9</c:v>
                </c:pt>
                <c:pt idx="1858">
                  <c:v>50.9</c:v>
                </c:pt>
                <c:pt idx="1859">
                  <c:v>50.9</c:v>
                </c:pt>
                <c:pt idx="1860">
                  <c:v>50.9</c:v>
                </c:pt>
                <c:pt idx="1861">
                  <c:v>50.9</c:v>
                </c:pt>
                <c:pt idx="1862">
                  <c:v>50.9</c:v>
                </c:pt>
                <c:pt idx="1863">
                  <c:v>50.9</c:v>
                </c:pt>
                <c:pt idx="1864">
                  <c:v>50.9</c:v>
                </c:pt>
                <c:pt idx="1865">
                  <c:v>50.9</c:v>
                </c:pt>
                <c:pt idx="1866">
                  <c:v>50.9</c:v>
                </c:pt>
                <c:pt idx="1867">
                  <c:v>50.9</c:v>
                </c:pt>
                <c:pt idx="1868">
                  <c:v>50.9</c:v>
                </c:pt>
                <c:pt idx="1869">
                  <c:v>50.9</c:v>
                </c:pt>
                <c:pt idx="1870">
                  <c:v>50.9</c:v>
                </c:pt>
                <c:pt idx="1871">
                  <c:v>50.9</c:v>
                </c:pt>
                <c:pt idx="1872">
                  <c:v>50.9</c:v>
                </c:pt>
                <c:pt idx="1873">
                  <c:v>50.9</c:v>
                </c:pt>
                <c:pt idx="1874">
                  <c:v>50.9</c:v>
                </c:pt>
                <c:pt idx="1875">
                  <c:v>50.9</c:v>
                </c:pt>
                <c:pt idx="1876">
                  <c:v>50.9</c:v>
                </c:pt>
                <c:pt idx="1877">
                  <c:v>50.9</c:v>
                </c:pt>
                <c:pt idx="1878">
                  <c:v>50.9</c:v>
                </c:pt>
                <c:pt idx="1879">
                  <c:v>50.9</c:v>
                </c:pt>
                <c:pt idx="1880">
                  <c:v>50.9</c:v>
                </c:pt>
                <c:pt idx="1881">
                  <c:v>50.9</c:v>
                </c:pt>
                <c:pt idx="1882">
                  <c:v>50.9</c:v>
                </c:pt>
                <c:pt idx="1883">
                  <c:v>50.9</c:v>
                </c:pt>
                <c:pt idx="1884">
                  <c:v>50.9</c:v>
                </c:pt>
                <c:pt idx="1885">
                  <c:v>50.9</c:v>
                </c:pt>
                <c:pt idx="1886">
                  <c:v>50.9</c:v>
                </c:pt>
                <c:pt idx="1887">
                  <c:v>50.9</c:v>
                </c:pt>
                <c:pt idx="1888">
                  <c:v>50.9</c:v>
                </c:pt>
                <c:pt idx="1889">
                  <c:v>50.9</c:v>
                </c:pt>
                <c:pt idx="1890">
                  <c:v>50.9</c:v>
                </c:pt>
                <c:pt idx="1891">
                  <c:v>50.9</c:v>
                </c:pt>
                <c:pt idx="1892">
                  <c:v>50.9</c:v>
                </c:pt>
                <c:pt idx="1893">
                  <c:v>50.9</c:v>
                </c:pt>
                <c:pt idx="1894">
                  <c:v>50.9</c:v>
                </c:pt>
                <c:pt idx="1895">
                  <c:v>50.9</c:v>
                </c:pt>
                <c:pt idx="1896">
                  <c:v>50.9</c:v>
                </c:pt>
                <c:pt idx="1897">
                  <c:v>50.9</c:v>
                </c:pt>
                <c:pt idx="1898">
                  <c:v>50.9</c:v>
                </c:pt>
                <c:pt idx="1899">
                  <c:v>50.9</c:v>
                </c:pt>
                <c:pt idx="1900">
                  <c:v>50.9</c:v>
                </c:pt>
                <c:pt idx="1901">
                  <c:v>50.9</c:v>
                </c:pt>
                <c:pt idx="1902">
                  <c:v>50.9</c:v>
                </c:pt>
                <c:pt idx="1903">
                  <c:v>50.9</c:v>
                </c:pt>
                <c:pt idx="1904">
                  <c:v>50.9</c:v>
                </c:pt>
                <c:pt idx="1905">
                  <c:v>50.9</c:v>
                </c:pt>
                <c:pt idx="1906">
                  <c:v>50.9</c:v>
                </c:pt>
                <c:pt idx="1907">
                  <c:v>50.9</c:v>
                </c:pt>
                <c:pt idx="1908">
                  <c:v>50.9</c:v>
                </c:pt>
                <c:pt idx="1909">
                  <c:v>50.9</c:v>
                </c:pt>
                <c:pt idx="1910">
                  <c:v>50.9</c:v>
                </c:pt>
              </c:numCache>
            </c:numRef>
          </c:val>
        </c:ser>
        <c:marker val="1"/>
        <c:axId val="87084032"/>
        <c:axId val="87089920"/>
      </c:lineChart>
      <c:catAx>
        <c:axId val="87084032"/>
        <c:scaling>
          <c:orientation val="minMax"/>
        </c:scaling>
        <c:delete val="1"/>
        <c:axPos val="b"/>
        <c:numFmt formatCode="h:mm:ss" sourceLinked="1"/>
        <c:tickLblPos val="none"/>
        <c:crossAx val="87089920"/>
        <c:crosses val="autoZero"/>
        <c:auto val="1"/>
        <c:lblAlgn val="ctr"/>
        <c:lblOffset val="100"/>
      </c:catAx>
      <c:valAx>
        <c:axId val="87089920"/>
        <c:scaling>
          <c:orientation val="minMax"/>
          <c:max val="120"/>
          <c:min val="30"/>
        </c:scaling>
        <c:axPos val="l"/>
        <c:majorGridlines/>
        <c:numFmt formatCode="General" sourceLinked="1"/>
        <c:tickLblPos val="nextTo"/>
        <c:crossAx val="8708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7083333333351"/>
          <c:y val="0.295256937410874"/>
          <c:w val="9.7958333333333508E-2"/>
          <c:h val="0.40948549530619338"/>
        </c:manualLayout>
      </c:layout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1240704286963847E-2"/>
          <c:y val="5.8902101923827138E-2"/>
          <c:w val="0.81832874015748069"/>
          <c:h val="0.72357079130357727"/>
        </c:manualLayout>
      </c:layout>
      <c:lineChart>
        <c:grouping val="standard"/>
        <c:ser>
          <c:idx val="0"/>
          <c:order val="0"/>
          <c:tx>
            <c:strRef>
              <c:f>Лист1!$I$1</c:f>
              <c:strCache>
                <c:ptCount val="1"/>
                <c:pt idx="0">
                  <c:v>rSO2 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Лист1!$H$2:$H$1426</c:f>
              <c:numCache>
                <c:formatCode>h:mm:ss</c:formatCode>
                <c:ptCount val="1425"/>
                <c:pt idx="0">
                  <c:v>0.83337962962962964</c:v>
                </c:pt>
                <c:pt idx="1">
                  <c:v>0.83344907407408575</c:v>
                </c:pt>
                <c:pt idx="2">
                  <c:v>0.83351851851852365</c:v>
                </c:pt>
                <c:pt idx="3">
                  <c:v>0.83358796296295112</c:v>
                </c:pt>
                <c:pt idx="4">
                  <c:v>0.8336574074074149</c:v>
                </c:pt>
                <c:pt idx="5">
                  <c:v>0.8337268518518518</c:v>
                </c:pt>
                <c:pt idx="6">
                  <c:v>0.83379629629630492</c:v>
                </c:pt>
                <c:pt idx="7">
                  <c:v>0.83385416666666667</c:v>
                </c:pt>
                <c:pt idx="8">
                  <c:v>0.83392361111111846</c:v>
                </c:pt>
                <c:pt idx="9">
                  <c:v>0.83399305555556402</c:v>
                </c:pt>
                <c:pt idx="10">
                  <c:v>0.83406249999999948</c:v>
                </c:pt>
                <c:pt idx="11">
                  <c:v>0.83413194444444461</c:v>
                </c:pt>
                <c:pt idx="12">
                  <c:v>0.83420138888888884</c:v>
                </c:pt>
                <c:pt idx="13">
                  <c:v>0.83427083333334306</c:v>
                </c:pt>
                <c:pt idx="14">
                  <c:v>0.83434027777777775</c:v>
                </c:pt>
                <c:pt idx="15">
                  <c:v>0.83440972222222232</c:v>
                </c:pt>
                <c:pt idx="16">
                  <c:v>0.83446759259259262</c:v>
                </c:pt>
                <c:pt idx="17">
                  <c:v>0.83453703703703708</c:v>
                </c:pt>
                <c:pt idx="18">
                  <c:v>0.83460648148148164</c:v>
                </c:pt>
                <c:pt idx="19">
                  <c:v>0.83467592592592599</c:v>
                </c:pt>
                <c:pt idx="20">
                  <c:v>0.83474537037038343</c:v>
                </c:pt>
                <c:pt idx="21">
                  <c:v>0.83481481481482211</c:v>
                </c:pt>
                <c:pt idx="22">
                  <c:v>0.83488425925925924</c:v>
                </c:pt>
                <c:pt idx="23">
                  <c:v>0.8349537037037037</c:v>
                </c:pt>
                <c:pt idx="24">
                  <c:v>0.83502314814814815</c:v>
                </c:pt>
                <c:pt idx="25">
                  <c:v>0.83509259259260005</c:v>
                </c:pt>
                <c:pt idx="26">
                  <c:v>0.83516203703703706</c:v>
                </c:pt>
                <c:pt idx="27">
                  <c:v>0.83523148148148163</c:v>
                </c:pt>
                <c:pt idx="28">
                  <c:v>0.83528935185185149</c:v>
                </c:pt>
                <c:pt idx="29">
                  <c:v>0.83535879629629661</c:v>
                </c:pt>
                <c:pt idx="30">
                  <c:v>0.83542824074074051</c:v>
                </c:pt>
                <c:pt idx="31">
                  <c:v>0.83549768518518563</c:v>
                </c:pt>
                <c:pt idx="32">
                  <c:v>0.83556712962962221</c:v>
                </c:pt>
                <c:pt idx="33">
                  <c:v>0.83563657407407665</c:v>
                </c:pt>
                <c:pt idx="34">
                  <c:v>0.83570601851853166</c:v>
                </c:pt>
                <c:pt idx="35">
                  <c:v>0.83577546296296301</c:v>
                </c:pt>
                <c:pt idx="36">
                  <c:v>0.83584490740741502</c:v>
                </c:pt>
                <c:pt idx="37">
                  <c:v>0.83591435185185159</c:v>
                </c:pt>
                <c:pt idx="38">
                  <c:v>0.8359837962962966</c:v>
                </c:pt>
                <c:pt idx="39">
                  <c:v>0.8360416666666779</c:v>
                </c:pt>
                <c:pt idx="40">
                  <c:v>0.83611111111111114</c:v>
                </c:pt>
                <c:pt idx="41">
                  <c:v>0.8361805555555557</c:v>
                </c:pt>
                <c:pt idx="42">
                  <c:v>0.83625000000000005</c:v>
                </c:pt>
                <c:pt idx="43">
                  <c:v>0.83631944444444462</c:v>
                </c:pt>
                <c:pt idx="44">
                  <c:v>0.83638888888888963</c:v>
                </c:pt>
                <c:pt idx="45">
                  <c:v>0.83645833333333364</c:v>
                </c:pt>
                <c:pt idx="46">
                  <c:v>0.83652777777777787</c:v>
                </c:pt>
                <c:pt idx="47">
                  <c:v>0.83659722222222221</c:v>
                </c:pt>
                <c:pt idx="48">
                  <c:v>0.83666666666666667</c:v>
                </c:pt>
                <c:pt idx="49">
                  <c:v>0.83672453703703764</c:v>
                </c:pt>
                <c:pt idx="50">
                  <c:v>0.83679398148148165</c:v>
                </c:pt>
                <c:pt idx="51">
                  <c:v>0.83686342592592156</c:v>
                </c:pt>
                <c:pt idx="52">
                  <c:v>0.83693287037037778</c:v>
                </c:pt>
                <c:pt idx="53">
                  <c:v>0.8370023148148148</c:v>
                </c:pt>
                <c:pt idx="54">
                  <c:v>0.83707175925925925</c:v>
                </c:pt>
                <c:pt idx="55">
                  <c:v>0.83714120370371203</c:v>
                </c:pt>
                <c:pt idx="56">
                  <c:v>0.83721064814814861</c:v>
                </c:pt>
                <c:pt idx="57">
                  <c:v>0.83728009259260061</c:v>
                </c:pt>
                <c:pt idx="58">
                  <c:v>0.83733796296295315</c:v>
                </c:pt>
                <c:pt idx="59">
                  <c:v>0.8374074074074076</c:v>
                </c:pt>
                <c:pt idx="60">
                  <c:v>0.8374768518518515</c:v>
                </c:pt>
                <c:pt idx="61">
                  <c:v>0.83754629629629662</c:v>
                </c:pt>
                <c:pt idx="62">
                  <c:v>0.83761574074074052</c:v>
                </c:pt>
                <c:pt idx="63">
                  <c:v>0.83768518518518564</c:v>
                </c:pt>
                <c:pt idx="64">
                  <c:v>0.83775462962962965</c:v>
                </c:pt>
                <c:pt idx="65">
                  <c:v>0.8378240740740871</c:v>
                </c:pt>
                <c:pt idx="66">
                  <c:v>0.83789351851853311</c:v>
                </c:pt>
                <c:pt idx="67">
                  <c:v>0.83796296296295281</c:v>
                </c:pt>
                <c:pt idx="68">
                  <c:v>0.8380324074074077</c:v>
                </c:pt>
                <c:pt idx="69">
                  <c:v>0.83809027777778489</c:v>
                </c:pt>
                <c:pt idx="70">
                  <c:v>0.83815972222222224</c:v>
                </c:pt>
                <c:pt idx="71">
                  <c:v>0.83822916666666669</c:v>
                </c:pt>
                <c:pt idx="72">
                  <c:v>0.83829861111111958</c:v>
                </c:pt>
                <c:pt idx="73">
                  <c:v>0.8383680555555556</c:v>
                </c:pt>
                <c:pt idx="74">
                  <c:v>0.8384374999999995</c:v>
                </c:pt>
                <c:pt idx="75">
                  <c:v>0.83850694444444451</c:v>
                </c:pt>
                <c:pt idx="76">
                  <c:v>0.83857638888888886</c:v>
                </c:pt>
                <c:pt idx="77">
                  <c:v>0.83864583333335241</c:v>
                </c:pt>
                <c:pt idx="78">
                  <c:v>0.83871527777778065</c:v>
                </c:pt>
                <c:pt idx="79">
                  <c:v>0.83878472222222211</c:v>
                </c:pt>
                <c:pt idx="80">
                  <c:v>0.83884259259260063</c:v>
                </c:pt>
                <c:pt idx="81">
                  <c:v>0.83891203703703709</c:v>
                </c:pt>
                <c:pt idx="82">
                  <c:v>0.83898148148148799</c:v>
                </c:pt>
                <c:pt idx="83">
                  <c:v>0.83905092592592556</c:v>
                </c:pt>
                <c:pt idx="84">
                  <c:v>0.83912037037037779</c:v>
                </c:pt>
                <c:pt idx="85">
                  <c:v>0.83918981481482302</c:v>
                </c:pt>
                <c:pt idx="86">
                  <c:v>0.8392592592592597</c:v>
                </c:pt>
                <c:pt idx="87">
                  <c:v>0.83932870370370372</c:v>
                </c:pt>
                <c:pt idx="88">
                  <c:v>0.83939814814814862</c:v>
                </c:pt>
                <c:pt idx="89">
                  <c:v>0.83946759259259263</c:v>
                </c:pt>
                <c:pt idx="90">
                  <c:v>0.83953703703703697</c:v>
                </c:pt>
                <c:pt idx="91">
                  <c:v>0.83959490740740761</c:v>
                </c:pt>
                <c:pt idx="92">
                  <c:v>0.83966435185185151</c:v>
                </c:pt>
                <c:pt idx="93">
                  <c:v>0.83973379629629663</c:v>
                </c:pt>
                <c:pt idx="94">
                  <c:v>0.83980324074074053</c:v>
                </c:pt>
                <c:pt idx="95">
                  <c:v>0.83987268518518565</c:v>
                </c:pt>
                <c:pt idx="96">
                  <c:v>0.83994212962962955</c:v>
                </c:pt>
                <c:pt idx="97">
                  <c:v>0.84001157407408145</c:v>
                </c:pt>
                <c:pt idx="98">
                  <c:v>0.84008101851853312</c:v>
                </c:pt>
                <c:pt idx="99">
                  <c:v>0.84015046296296259</c:v>
                </c:pt>
                <c:pt idx="100">
                  <c:v>0.8402199074074076</c:v>
                </c:pt>
                <c:pt idx="101">
                  <c:v>0.84027777777777779</c:v>
                </c:pt>
                <c:pt idx="102">
                  <c:v>0.84034722222222225</c:v>
                </c:pt>
                <c:pt idx="103">
                  <c:v>0.84041666666666659</c:v>
                </c:pt>
                <c:pt idx="104">
                  <c:v>0.84048611111111116</c:v>
                </c:pt>
                <c:pt idx="105">
                  <c:v>0.84055555555555561</c:v>
                </c:pt>
                <c:pt idx="106">
                  <c:v>0.84062500000000995</c:v>
                </c:pt>
                <c:pt idx="107">
                  <c:v>0.84069444444445418</c:v>
                </c:pt>
                <c:pt idx="108">
                  <c:v>0.84076388888888964</c:v>
                </c:pt>
                <c:pt idx="109">
                  <c:v>0.84083333333333365</c:v>
                </c:pt>
                <c:pt idx="110">
                  <c:v>0.84090277777777789</c:v>
                </c:pt>
                <c:pt idx="111">
                  <c:v>0.84097222222222223</c:v>
                </c:pt>
                <c:pt idx="112">
                  <c:v>0.84103009259260064</c:v>
                </c:pt>
                <c:pt idx="113">
                  <c:v>0.84109953703704265</c:v>
                </c:pt>
                <c:pt idx="114">
                  <c:v>0.84116898148148145</c:v>
                </c:pt>
                <c:pt idx="115">
                  <c:v>0.84123842592592557</c:v>
                </c:pt>
                <c:pt idx="116">
                  <c:v>0.84130787037037835</c:v>
                </c:pt>
                <c:pt idx="117">
                  <c:v>0.84137731481481481</c:v>
                </c:pt>
                <c:pt idx="118">
                  <c:v>0.84144675925925927</c:v>
                </c:pt>
                <c:pt idx="119">
                  <c:v>0.84150462962962969</c:v>
                </c:pt>
                <c:pt idx="120">
                  <c:v>0.84158564814814862</c:v>
                </c:pt>
                <c:pt idx="121">
                  <c:v>0.84165509259260585</c:v>
                </c:pt>
                <c:pt idx="122">
                  <c:v>0.84171296296295395</c:v>
                </c:pt>
                <c:pt idx="123">
                  <c:v>0.84178240740740762</c:v>
                </c:pt>
                <c:pt idx="124">
                  <c:v>0.84185185185185185</c:v>
                </c:pt>
                <c:pt idx="125">
                  <c:v>0.84192129629630763</c:v>
                </c:pt>
                <c:pt idx="126">
                  <c:v>0.84199074074074076</c:v>
                </c:pt>
                <c:pt idx="127">
                  <c:v>0.84206018518518511</c:v>
                </c:pt>
                <c:pt idx="128">
                  <c:v>0.842129629629637</c:v>
                </c:pt>
                <c:pt idx="129">
                  <c:v>0.84219907407408856</c:v>
                </c:pt>
                <c:pt idx="130">
                  <c:v>0.84226851851852691</c:v>
                </c:pt>
                <c:pt idx="131">
                  <c:v>0.84233796296295316</c:v>
                </c:pt>
                <c:pt idx="132">
                  <c:v>0.8424074074074076</c:v>
                </c:pt>
                <c:pt idx="133">
                  <c:v>0.8424768518518515</c:v>
                </c:pt>
                <c:pt idx="134">
                  <c:v>0.84253472222222159</c:v>
                </c:pt>
                <c:pt idx="135">
                  <c:v>0.84260416666666671</c:v>
                </c:pt>
                <c:pt idx="136">
                  <c:v>0.8426736111111196</c:v>
                </c:pt>
                <c:pt idx="137">
                  <c:v>0.84274305555556528</c:v>
                </c:pt>
                <c:pt idx="138">
                  <c:v>0.84281249999999996</c:v>
                </c:pt>
                <c:pt idx="139">
                  <c:v>0.84288194444444464</c:v>
                </c:pt>
                <c:pt idx="140">
                  <c:v>0.84295138888888965</c:v>
                </c:pt>
                <c:pt idx="141">
                  <c:v>0.84300925925925962</c:v>
                </c:pt>
                <c:pt idx="142">
                  <c:v>0.84309027777778511</c:v>
                </c:pt>
                <c:pt idx="143">
                  <c:v>0.84314814814814865</c:v>
                </c:pt>
                <c:pt idx="144">
                  <c:v>0.84321759259259565</c:v>
                </c:pt>
                <c:pt idx="145">
                  <c:v>0.843287037037037</c:v>
                </c:pt>
                <c:pt idx="146">
                  <c:v>0.84335648148148168</c:v>
                </c:pt>
                <c:pt idx="147">
                  <c:v>0.84342592592592558</c:v>
                </c:pt>
                <c:pt idx="148">
                  <c:v>0.84349537037037892</c:v>
                </c:pt>
                <c:pt idx="149">
                  <c:v>0.84356481481481482</c:v>
                </c:pt>
                <c:pt idx="150">
                  <c:v>0.84363425925925961</c:v>
                </c:pt>
                <c:pt idx="151">
                  <c:v>0.84370370370370373</c:v>
                </c:pt>
                <c:pt idx="152">
                  <c:v>0.84376157407408259</c:v>
                </c:pt>
                <c:pt idx="153">
                  <c:v>0.84383101851853337</c:v>
                </c:pt>
                <c:pt idx="154">
                  <c:v>0.84391203703703699</c:v>
                </c:pt>
                <c:pt idx="155">
                  <c:v>0.84396990740740763</c:v>
                </c:pt>
                <c:pt idx="156">
                  <c:v>0.84403935185185153</c:v>
                </c:pt>
                <c:pt idx="157">
                  <c:v>0.84410879629629665</c:v>
                </c:pt>
                <c:pt idx="158">
                  <c:v>0.84417824074074066</c:v>
                </c:pt>
                <c:pt idx="159">
                  <c:v>0.84424768518519244</c:v>
                </c:pt>
                <c:pt idx="160">
                  <c:v>0.84431712962962957</c:v>
                </c:pt>
                <c:pt idx="161">
                  <c:v>0.84438657407407414</c:v>
                </c:pt>
                <c:pt idx="162">
                  <c:v>0.84445601851852692</c:v>
                </c:pt>
                <c:pt idx="163">
                  <c:v>0.8445138888888889</c:v>
                </c:pt>
                <c:pt idx="164">
                  <c:v>0.84459490740740761</c:v>
                </c:pt>
                <c:pt idx="165">
                  <c:v>0.84465277777777781</c:v>
                </c:pt>
                <c:pt idx="166">
                  <c:v>0.8447222222222226</c:v>
                </c:pt>
                <c:pt idx="167">
                  <c:v>0.8447916666666786</c:v>
                </c:pt>
                <c:pt idx="168">
                  <c:v>0.84486111111111162</c:v>
                </c:pt>
                <c:pt idx="169">
                  <c:v>0.84493055555555563</c:v>
                </c:pt>
                <c:pt idx="170">
                  <c:v>0.84500000000000064</c:v>
                </c:pt>
                <c:pt idx="171">
                  <c:v>0.84506944444444465</c:v>
                </c:pt>
                <c:pt idx="172">
                  <c:v>0.84513888888889555</c:v>
                </c:pt>
                <c:pt idx="173">
                  <c:v>0.84520833333334078</c:v>
                </c:pt>
                <c:pt idx="174">
                  <c:v>0.84527777777777768</c:v>
                </c:pt>
                <c:pt idx="175">
                  <c:v>0.84534722222222225</c:v>
                </c:pt>
                <c:pt idx="176">
                  <c:v>0.84541666666666659</c:v>
                </c:pt>
                <c:pt idx="177">
                  <c:v>0.84548611111111116</c:v>
                </c:pt>
                <c:pt idx="178">
                  <c:v>0.84554398148148169</c:v>
                </c:pt>
                <c:pt idx="179">
                  <c:v>0.84561342592592559</c:v>
                </c:pt>
                <c:pt idx="180">
                  <c:v>0.84568287037037881</c:v>
                </c:pt>
                <c:pt idx="181">
                  <c:v>0.84575231481481483</c:v>
                </c:pt>
                <c:pt idx="182">
                  <c:v>0.84582175925925962</c:v>
                </c:pt>
                <c:pt idx="183">
                  <c:v>0.8458912037037134</c:v>
                </c:pt>
                <c:pt idx="184">
                  <c:v>0.84596064814814864</c:v>
                </c:pt>
                <c:pt idx="185">
                  <c:v>0.84603009259260065</c:v>
                </c:pt>
                <c:pt idx="186">
                  <c:v>0.84609953703704366</c:v>
                </c:pt>
                <c:pt idx="187">
                  <c:v>0.84616898148148145</c:v>
                </c:pt>
                <c:pt idx="188">
                  <c:v>0.84623842592592557</c:v>
                </c:pt>
                <c:pt idx="189">
                  <c:v>0.84629629629629965</c:v>
                </c:pt>
                <c:pt idx="190">
                  <c:v>0.84636574074074056</c:v>
                </c:pt>
                <c:pt idx="191">
                  <c:v>0.84643518518518512</c:v>
                </c:pt>
                <c:pt idx="192">
                  <c:v>0.84650462962962969</c:v>
                </c:pt>
                <c:pt idx="193">
                  <c:v>0.84657407407408236</c:v>
                </c:pt>
                <c:pt idx="194">
                  <c:v>0.84664351851853337</c:v>
                </c:pt>
                <c:pt idx="195">
                  <c:v>0.8467129629629544</c:v>
                </c:pt>
                <c:pt idx="196">
                  <c:v>0.84677083333334813</c:v>
                </c:pt>
                <c:pt idx="197">
                  <c:v>0.84685185185185263</c:v>
                </c:pt>
                <c:pt idx="198">
                  <c:v>0.84692129629630808</c:v>
                </c:pt>
                <c:pt idx="199">
                  <c:v>0.84697916666666673</c:v>
                </c:pt>
                <c:pt idx="200">
                  <c:v>0.84704861111112095</c:v>
                </c:pt>
                <c:pt idx="201">
                  <c:v>0.84711805555555564</c:v>
                </c:pt>
                <c:pt idx="202">
                  <c:v>0.84718749999999998</c:v>
                </c:pt>
                <c:pt idx="203">
                  <c:v>0.84725694444444455</c:v>
                </c:pt>
                <c:pt idx="204">
                  <c:v>0.84732638888888889</c:v>
                </c:pt>
                <c:pt idx="205">
                  <c:v>0.84739583333334789</c:v>
                </c:pt>
                <c:pt idx="206">
                  <c:v>0.8474652777777778</c:v>
                </c:pt>
                <c:pt idx="207">
                  <c:v>0.84752314814814822</c:v>
                </c:pt>
                <c:pt idx="208">
                  <c:v>0.84760416666666671</c:v>
                </c:pt>
                <c:pt idx="209">
                  <c:v>0.84766203703703702</c:v>
                </c:pt>
                <c:pt idx="210">
                  <c:v>0.84773148148148991</c:v>
                </c:pt>
                <c:pt idx="211">
                  <c:v>0.84780092592592549</c:v>
                </c:pt>
                <c:pt idx="212">
                  <c:v>0.84787037037037882</c:v>
                </c:pt>
                <c:pt idx="213">
                  <c:v>0.84793981481482472</c:v>
                </c:pt>
                <c:pt idx="214">
                  <c:v>0.84800925925925963</c:v>
                </c:pt>
                <c:pt idx="215">
                  <c:v>0.84807870370370375</c:v>
                </c:pt>
                <c:pt idx="216">
                  <c:v>0.84814814814814865</c:v>
                </c:pt>
                <c:pt idx="217">
                  <c:v>0.84821759259259921</c:v>
                </c:pt>
                <c:pt idx="218">
                  <c:v>0.84827546296296286</c:v>
                </c:pt>
                <c:pt idx="219">
                  <c:v>0.84835648148148168</c:v>
                </c:pt>
                <c:pt idx="220">
                  <c:v>0.84842592592592558</c:v>
                </c:pt>
                <c:pt idx="221">
                  <c:v>0.84848379629629633</c:v>
                </c:pt>
                <c:pt idx="222">
                  <c:v>0.84855324074074057</c:v>
                </c:pt>
                <c:pt idx="223">
                  <c:v>0.84862268518519268</c:v>
                </c:pt>
                <c:pt idx="224">
                  <c:v>0.8486921296296297</c:v>
                </c:pt>
                <c:pt idx="225">
                  <c:v>0.84876157407408248</c:v>
                </c:pt>
                <c:pt idx="226">
                  <c:v>0.84883101851853326</c:v>
                </c:pt>
                <c:pt idx="227">
                  <c:v>0.84890046296296251</c:v>
                </c:pt>
                <c:pt idx="228">
                  <c:v>0.84895833333334192</c:v>
                </c:pt>
                <c:pt idx="229">
                  <c:v>0.84902777777777771</c:v>
                </c:pt>
                <c:pt idx="230">
                  <c:v>0.84910879629629665</c:v>
                </c:pt>
                <c:pt idx="231">
                  <c:v>0.84916666666666651</c:v>
                </c:pt>
                <c:pt idx="232">
                  <c:v>0.84923611111111119</c:v>
                </c:pt>
                <c:pt idx="233">
                  <c:v>0.84930555555555565</c:v>
                </c:pt>
                <c:pt idx="234">
                  <c:v>0.84937500000000365</c:v>
                </c:pt>
                <c:pt idx="235">
                  <c:v>0.84944444444445144</c:v>
                </c:pt>
                <c:pt idx="236">
                  <c:v>0.84951388888888879</c:v>
                </c:pt>
                <c:pt idx="237">
                  <c:v>0.84958333333333369</c:v>
                </c:pt>
                <c:pt idx="238">
                  <c:v>0.8496527777777777</c:v>
                </c:pt>
                <c:pt idx="239">
                  <c:v>0.84971064814815545</c:v>
                </c:pt>
                <c:pt idx="240">
                  <c:v>0.84978009259260379</c:v>
                </c:pt>
                <c:pt idx="241">
                  <c:v>0.84986111111111162</c:v>
                </c:pt>
                <c:pt idx="242">
                  <c:v>0.84991898148148171</c:v>
                </c:pt>
                <c:pt idx="243">
                  <c:v>0.84998842592592549</c:v>
                </c:pt>
                <c:pt idx="244">
                  <c:v>0.85005787037037983</c:v>
                </c:pt>
                <c:pt idx="245">
                  <c:v>0.85012731481481485</c:v>
                </c:pt>
                <c:pt idx="246">
                  <c:v>0.8501967592592593</c:v>
                </c:pt>
                <c:pt idx="247">
                  <c:v>0.85026620370370354</c:v>
                </c:pt>
                <c:pt idx="248">
                  <c:v>0.85033564814815465</c:v>
                </c:pt>
                <c:pt idx="249">
                  <c:v>0.85040509259260322</c:v>
                </c:pt>
                <c:pt idx="250">
                  <c:v>0.85046296296294832</c:v>
                </c:pt>
                <c:pt idx="251">
                  <c:v>0.85053240740740732</c:v>
                </c:pt>
                <c:pt idx="252">
                  <c:v>0.85061342592592559</c:v>
                </c:pt>
                <c:pt idx="253">
                  <c:v>0.85067129629631055</c:v>
                </c:pt>
                <c:pt idx="254">
                  <c:v>0.8507407407407408</c:v>
                </c:pt>
                <c:pt idx="255">
                  <c:v>0.85081018518518514</c:v>
                </c:pt>
                <c:pt idx="256">
                  <c:v>0.85087962962963792</c:v>
                </c:pt>
                <c:pt idx="257">
                  <c:v>0.85094907407408882</c:v>
                </c:pt>
                <c:pt idx="258">
                  <c:v>0.85101851851852828</c:v>
                </c:pt>
                <c:pt idx="259">
                  <c:v>0.85108796296295497</c:v>
                </c:pt>
                <c:pt idx="260">
                  <c:v>0.85114583333334815</c:v>
                </c:pt>
                <c:pt idx="261">
                  <c:v>0.85121527777777783</c:v>
                </c:pt>
                <c:pt idx="262">
                  <c:v>0.85128472222222218</c:v>
                </c:pt>
                <c:pt idx="263">
                  <c:v>0.85135416666666652</c:v>
                </c:pt>
                <c:pt idx="264">
                  <c:v>0.85142361111111164</c:v>
                </c:pt>
                <c:pt idx="265">
                  <c:v>0.85149305555555665</c:v>
                </c:pt>
                <c:pt idx="266">
                  <c:v>0.85156249999999956</c:v>
                </c:pt>
                <c:pt idx="267">
                  <c:v>0.85163194444445178</c:v>
                </c:pt>
                <c:pt idx="268">
                  <c:v>0.85170138888889624</c:v>
                </c:pt>
                <c:pt idx="269">
                  <c:v>0.85177083333334802</c:v>
                </c:pt>
                <c:pt idx="270">
                  <c:v>0.85184027777778615</c:v>
                </c:pt>
                <c:pt idx="271">
                  <c:v>0.85189814814815545</c:v>
                </c:pt>
                <c:pt idx="272">
                  <c:v>0.85197916666666673</c:v>
                </c:pt>
                <c:pt idx="273">
                  <c:v>0.85204861111112096</c:v>
                </c:pt>
                <c:pt idx="274">
                  <c:v>0.85211805555555564</c:v>
                </c:pt>
                <c:pt idx="275">
                  <c:v>0.85218749999999999</c:v>
                </c:pt>
                <c:pt idx="276">
                  <c:v>0.85225694444444444</c:v>
                </c:pt>
                <c:pt idx="277">
                  <c:v>0.85231481481481564</c:v>
                </c:pt>
                <c:pt idx="278">
                  <c:v>0.8523842592592592</c:v>
                </c:pt>
                <c:pt idx="279">
                  <c:v>0.85245370370370377</c:v>
                </c:pt>
                <c:pt idx="280">
                  <c:v>0.85252314814814811</c:v>
                </c:pt>
                <c:pt idx="281">
                  <c:v>0.85259259259260001</c:v>
                </c:pt>
                <c:pt idx="282">
                  <c:v>0.85266203703703702</c:v>
                </c:pt>
                <c:pt idx="283">
                  <c:v>0.85273148148149003</c:v>
                </c:pt>
                <c:pt idx="284">
                  <c:v>0.85280092592592549</c:v>
                </c:pt>
                <c:pt idx="285">
                  <c:v>0.85287037037037905</c:v>
                </c:pt>
                <c:pt idx="286">
                  <c:v>0.85293981481482473</c:v>
                </c:pt>
                <c:pt idx="287">
                  <c:v>0.85300925925925963</c:v>
                </c:pt>
                <c:pt idx="288">
                  <c:v>0.85306712962962949</c:v>
                </c:pt>
                <c:pt idx="289">
                  <c:v>0.85313657407407462</c:v>
                </c:pt>
                <c:pt idx="290">
                  <c:v>0.85320601851852829</c:v>
                </c:pt>
                <c:pt idx="291">
                  <c:v>0.85327546296296297</c:v>
                </c:pt>
                <c:pt idx="292">
                  <c:v>0.85334490740740765</c:v>
                </c:pt>
                <c:pt idx="293">
                  <c:v>0.85341435185184533</c:v>
                </c:pt>
                <c:pt idx="294">
                  <c:v>0.85348379629629623</c:v>
                </c:pt>
                <c:pt idx="295">
                  <c:v>0.85355324074074057</c:v>
                </c:pt>
                <c:pt idx="296">
                  <c:v>0.85362268518519324</c:v>
                </c:pt>
                <c:pt idx="297">
                  <c:v>0.8536921296296297</c:v>
                </c:pt>
                <c:pt idx="298">
                  <c:v>0.85375000000000723</c:v>
                </c:pt>
                <c:pt idx="299">
                  <c:v>0.8538194444444519</c:v>
                </c:pt>
                <c:pt idx="300">
                  <c:v>0.85388888888889714</c:v>
                </c:pt>
                <c:pt idx="301">
                  <c:v>0.85395833333334181</c:v>
                </c:pt>
                <c:pt idx="302">
                  <c:v>0.85402777777777772</c:v>
                </c:pt>
                <c:pt idx="303">
                  <c:v>0.85409722222222262</c:v>
                </c:pt>
                <c:pt idx="304">
                  <c:v>0.85416666666666652</c:v>
                </c:pt>
                <c:pt idx="305">
                  <c:v>0.85423611111111108</c:v>
                </c:pt>
                <c:pt idx="306">
                  <c:v>0.85430555555555565</c:v>
                </c:pt>
                <c:pt idx="307">
                  <c:v>0.85437500000000655</c:v>
                </c:pt>
                <c:pt idx="308">
                  <c:v>0.85444444444445189</c:v>
                </c:pt>
                <c:pt idx="309">
                  <c:v>0.85451388888888891</c:v>
                </c:pt>
                <c:pt idx="310">
                  <c:v>0.85457175925925932</c:v>
                </c:pt>
                <c:pt idx="311">
                  <c:v>0.85464120370371688</c:v>
                </c:pt>
                <c:pt idx="312">
                  <c:v>0.85471064814815556</c:v>
                </c:pt>
                <c:pt idx="313">
                  <c:v>0.85478009259260379</c:v>
                </c:pt>
                <c:pt idx="314">
                  <c:v>0.85484953703704558</c:v>
                </c:pt>
                <c:pt idx="315">
                  <c:v>0.8549189814814816</c:v>
                </c:pt>
                <c:pt idx="316">
                  <c:v>0.8549884259259255</c:v>
                </c:pt>
                <c:pt idx="317">
                  <c:v>0.85505787037038006</c:v>
                </c:pt>
                <c:pt idx="318">
                  <c:v>0.85512731481481474</c:v>
                </c:pt>
                <c:pt idx="319">
                  <c:v>0.85519675925925931</c:v>
                </c:pt>
                <c:pt idx="320">
                  <c:v>0.85526620370370354</c:v>
                </c:pt>
                <c:pt idx="321">
                  <c:v>0.85532407407408395</c:v>
                </c:pt>
                <c:pt idx="322">
                  <c:v>0.85539351851852918</c:v>
                </c:pt>
                <c:pt idx="323">
                  <c:v>0.85546296296294888</c:v>
                </c:pt>
                <c:pt idx="324">
                  <c:v>0.85553240740740744</c:v>
                </c:pt>
                <c:pt idx="325">
                  <c:v>0.85560185185185877</c:v>
                </c:pt>
                <c:pt idx="326">
                  <c:v>0.85567129629631111</c:v>
                </c:pt>
                <c:pt idx="327">
                  <c:v>0.85574074074074069</c:v>
                </c:pt>
                <c:pt idx="328">
                  <c:v>0.85579861111112399</c:v>
                </c:pt>
                <c:pt idx="329">
                  <c:v>0.85587962962963793</c:v>
                </c:pt>
                <c:pt idx="330">
                  <c:v>0.85593750000000002</c:v>
                </c:pt>
                <c:pt idx="331">
                  <c:v>0.8560069444444447</c:v>
                </c:pt>
                <c:pt idx="332">
                  <c:v>0.85607638888888893</c:v>
                </c:pt>
                <c:pt idx="333">
                  <c:v>0.85614583333334815</c:v>
                </c:pt>
                <c:pt idx="334">
                  <c:v>0.85621527777777784</c:v>
                </c:pt>
                <c:pt idx="335">
                  <c:v>0.85628472222222218</c:v>
                </c:pt>
                <c:pt idx="336">
                  <c:v>0.85635416666666653</c:v>
                </c:pt>
                <c:pt idx="337">
                  <c:v>0.85642361111111165</c:v>
                </c:pt>
                <c:pt idx="338">
                  <c:v>0.8564930555555621</c:v>
                </c:pt>
                <c:pt idx="339">
                  <c:v>0.85656249999999956</c:v>
                </c:pt>
                <c:pt idx="340">
                  <c:v>0.8566319444444519</c:v>
                </c:pt>
                <c:pt idx="341">
                  <c:v>0.85670138888889702</c:v>
                </c:pt>
                <c:pt idx="342">
                  <c:v>0.85675925925926577</c:v>
                </c:pt>
                <c:pt idx="343">
                  <c:v>0.85682870370371111</c:v>
                </c:pt>
                <c:pt idx="344">
                  <c:v>0.85689814814815546</c:v>
                </c:pt>
                <c:pt idx="345">
                  <c:v>0.85696759259260002</c:v>
                </c:pt>
                <c:pt idx="346">
                  <c:v>0.85703703703703704</c:v>
                </c:pt>
                <c:pt idx="347">
                  <c:v>0.85710648148148161</c:v>
                </c:pt>
                <c:pt idx="348">
                  <c:v>0.85717592592592551</c:v>
                </c:pt>
                <c:pt idx="349">
                  <c:v>0.8572337962962967</c:v>
                </c:pt>
                <c:pt idx="350">
                  <c:v>0.85730324074074049</c:v>
                </c:pt>
                <c:pt idx="351">
                  <c:v>0.85738425925925921</c:v>
                </c:pt>
                <c:pt idx="352">
                  <c:v>0.85744212962962951</c:v>
                </c:pt>
                <c:pt idx="353">
                  <c:v>0.85751157407407463</c:v>
                </c:pt>
                <c:pt idx="354">
                  <c:v>0.8575810185185303</c:v>
                </c:pt>
                <c:pt idx="355">
                  <c:v>0.85765046296296299</c:v>
                </c:pt>
                <c:pt idx="356">
                  <c:v>0.857719907407414</c:v>
                </c:pt>
                <c:pt idx="357">
                  <c:v>0.8577893518518519</c:v>
                </c:pt>
                <c:pt idx="358">
                  <c:v>0.85785879629630379</c:v>
                </c:pt>
                <c:pt idx="359">
                  <c:v>0.85791666666666666</c:v>
                </c:pt>
                <c:pt idx="360">
                  <c:v>0.85798611111111101</c:v>
                </c:pt>
                <c:pt idx="361">
                  <c:v>0.85805555555556301</c:v>
                </c:pt>
                <c:pt idx="362">
                  <c:v>0.85812499999999992</c:v>
                </c:pt>
                <c:pt idx="363">
                  <c:v>0.85819444444445292</c:v>
                </c:pt>
                <c:pt idx="364">
                  <c:v>0.85826388888888883</c:v>
                </c:pt>
                <c:pt idx="365">
                  <c:v>0.85833333333333361</c:v>
                </c:pt>
                <c:pt idx="366">
                  <c:v>0.85840277777777751</c:v>
                </c:pt>
                <c:pt idx="367">
                  <c:v>0.85847222222222219</c:v>
                </c:pt>
                <c:pt idx="368">
                  <c:v>0.85854166666666665</c:v>
                </c:pt>
                <c:pt idx="369">
                  <c:v>0.85859953703703762</c:v>
                </c:pt>
                <c:pt idx="370">
                  <c:v>0.85866898148148163</c:v>
                </c:pt>
                <c:pt idx="371">
                  <c:v>0.85873842592592586</c:v>
                </c:pt>
                <c:pt idx="372">
                  <c:v>0.85880787037038209</c:v>
                </c:pt>
                <c:pt idx="373">
                  <c:v>0.85887731481482132</c:v>
                </c:pt>
                <c:pt idx="374">
                  <c:v>0.85894675925925934</c:v>
                </c:pt>
                <c:pt idx="375">
                  <c:v>0.85901620370370368</c:v>
                </c:pt>
                <c:pt idx="376">
                  <c:v>0.8590856481481568</c:v>
                </c:pt>
                <c:pt idx="377">
                  <c:v>0.85915509259260425</c:v>
                </c:pt>
                <c:pt idx="378">
                  <c:v>0.85922453703703694</c:v>
                </c:pt>
                <c:pt idx="379">
                  <c:v>0.85929398148148162</c:v>
                </c:pt>
                <c:pt idx="380">
                  <c:v>0.85936342592591752</c:v>
                </c:pt>
                <c:pt idx="381">
                  <c:v>0.85942129629630482</c:v>
                </c:pt>
                <c:pt idx="382">
                  <c:v>0.8594907407407405</c:v>
                </c:pt>
                <c:pt idx="383">
                  <c:v>0.85956018518518518</c:v>
                </c:pt>
                <c:pt idx="384">
                  <c:v>0.8596296296296394</c:v>
                </c:pt>
                <c:pt idx="385">
                  <c:v>0.85969907407409274</c:v>
                </c:pt>
                <c:pt idx="386">
                  <c:v>0.85976851851853042</c:v>
                </c:pt>
                <c:pt idx="387">
                  <c:v>0.85983796296296156</c:v>
                </c:pt>
                <c:pt idx="388">
                  <c:v>0.85990740740741489</c:v>
                </c:pt>
                <c:pt idx="389">
                  <c:v>0.8599768518518518</c:v>
                </c:pt>
                <c:pt idx="390">
                  <c:v>0.86004629629630491</c:v>
                </c:pt>
                <c:pt idx="391">
                  <c:v>0.86011574074074049</c:v>
                </c:pt>
                <c:pt idx="392">
                  <c:v>0.86017361111111845</c:v>
                </c:pt>
                <c:pt idx="393">
                  <c:v>0.86024305555556324</c:v>
                </c:pt>
                <c:pt idx="394">
                  <c:v>0.86031249999999959</c:v>
                </c:pt>
                <c:pt idx="395">
                  <c:v>0.8603819444444446</c:v>
                </c:pt>
                <c:pt idx="396">
                  <c:v>0.86045138888888895</c:v>
                </c:pt>
                <c:pt idx="397">
                  <c:v>0.86052083333334306</c:v>
                </c:pt>
                <c:pt idx="398">
                  <c:v>0.86059027777777775</c:v>
                </c:pt>
                <c:pt idx="399">
                  <c:v>0.86065972222222265</c:v>
                </c:pt>
                <c:pt idx="400">
                  <c:v>0.86072916666666865</c:v>
                </c:pt>
                <c:pt idx="401">
                  <c:v>0.86079861111112432</c:v>
                </c:pt>
                <c:pt idx="402">
                  <c:v>0.86086805555556301</c:v>
                </c:pt>
                <c:pt idx="403">
                  <c:v>0.86092592592592598</c:v>
                </c:pt>
                <c:pt idx="404">
                  <c:v>0.86099537037038298</c:v>
                </c:pt>
                <c:pt idx="405">
                  <c:v>0.86106481481482222</c:v>
                </c:pt>
                <c:pt idx="406">
                  <c:v>0.86113425925925924</c:v>
                </c:pt>
                <c:pt idx="407">
                  <c:v>0.8612037037037038</c:v>
                </c:pt>
                <c:pt idx="408">
                  <c:v>0.86127314814814815</c:v>
                </c:pt>
                <c:pt idx="409">
                  <c:v>0.86134259259260004</c:v>
                </c:pt>
                <c:pt idx="410">
                  <c:v>0.86141203703703706</c:v>
                </c:pt>
                <c:pt idx="411">
                  <c:v>0.86148148148148163</c:v>
                </c:pt>
                <c:pt idx="412">
                  <c:v>0.86155092592591853</c:v>
                </c:pt>
                <c:pt idx="413">
                  <c:v>0.86162037037038208</c:v>
                </c:pt>
                <c:pt idx="414">
                  <c:v>0.86167824074074073</c:v>
                </c:pt>
                <c:pt idx="415">
                  <c:v>0.86174768518519496</c:v>
                </c:pt>
                <c:pt idx="416">
                  <c:v>0.86181712962962953</c:v>
                </c:pt>
                <c:pt idx="417">
                  <c:v>0.86188657407407465</c:v>
                </c:pt>
                <c:pt idx="418">
                  <c:v>0.86195601851853143</c:v>
                </c:pt>
                <c:pt idx="419">
                  <c:v>0.86202546296296301</c:v>
                </c:pt>
                <c:pt idx="420">
                  <c:v>0.86209490740741479</c:v>
                </c:pt>
                <c:pt idx="421">
                  <c:v>0.86216435185185158</c:v>
                </c:pt>
                <c:pt idx="422">
                  <c:v>0.8622337962962966</c:v>
                </c:pt>
                <c:pt idx="423">
                  <c:v>0.8623032407407405</c:v>
                </c:pt>
                <c:pt idx="424">
                  <c:v>0.86236111111111102</c:v>
                </c:pt>
                <c:pt idx="425">
                  <c:v>0.8624305555555557</c:v>
                </c:pt>
                <c:pt idx="426">
                  <c:v>0.86249999999999993</c:v>
                </c:pt>
                <c:pt idx="427">
                  <c:v>0.86256944444444461</c:v>
                </c:pt>
                <c:pt idx="428">
                  <c:v>0.86263888888889872</c:v>
                </c:pt>
                <c:pt idx="429">
                  <c:v>0.86270833333334318</c:v>
                </c:pt>
                <c:pt idx="430">
                  <c:v>0.86277777777777775</c:v>
                </c:pt>
                <c:pt idx="431">
                  <c:v>0.86284722222222265</c:v>
                </c:pt>
                <c:pt idx="432">
                  <c:v>0.86291666666666667</c:v>
                </c:pt>
                <c:pt idx="433">
                  <c:v>0.86297453703703764</c:v>
                </c:pt>
                <c:pt idx="434">
                  <c:v>0.86304398148148165</c:v>
                </c:pt>
                <c:pt idx="435">
                  <c:v>0.86311342592591933</c:v>
                </c:pt>
                <c:pt idx="436">
                  <c:v>0.86318287037037755</c:v>
                </c:pt>
                <c:pt idx="437">
                  <c:v>0.86325231481481479</c:v>
                </c:pt>
                <c:pt idx="438">
                  <c:v>0.86332175925925969</c:v>
                </c:pt>
                <c:pt idx="439">
                  <c:v>0.86339120370371203</c:v>
                </c:pt>
                <c:pt idx="440">
                  <c:v>0.86346064814814805</c:v>
                </c:pt>
                <c:pt idx="441">
                  <c:v>0.86353009259260005</c:v>
                </c:pt>
                <c:pt idx="442">
                  <c:v>0.86359953703703762</c:v>
                </c:pt>
                <c:pt idx="443">
                  <c:v>0.86365740740741581</c:v>
                </c:pt>
                <c:pt idx="444">
                  <c:v>0.86372685185185183</c:v>
                </c:pt>
                <c:pt idx="445">
                  <c:v>0.86379629629630605</c:v>
                </c:pt>
                <c:pt idx="446">
                  <c:v>0.86386574074074052</c:v>
                </c:pt>
                <c:pt idx="447">
                  <c:v>0.86393518518518564</c:v>
                </c:pt>
                <c:pt idx="448">
                  <c:v>0.86400462962962965</c:v>
                </c:pt>
                <c:pt idx="449">
                  <c:v>0.86407407407408676</c:v>
                </c:pt>
                <c:pt idx="450">
                  <c:v>0.86413194444444463</c:v>
                </c:pt>
                <c:pt idx="451">
                  <c:v>0.8642129629629518</c:v>
                </c:pt>
                <c:pt idx="452">
                  <c:v>0.86428240740740769</c:v>
                </c:pt>
                <c:pt idx="453">
                  <c:v>0.86434027777778422</c:v>
                </c:pt>
                <c:pt idx="454">
                  <c:v>0.86440972222222223</c:v>
                </c:pt>
                <c:pt idx="455">
                  <c:v>0.86447916666666669</c:v>
                </c:pt>
                <c:pt idx="456">
                  <c:v>0.86454861111111958</c:v>
                </c:pt>
                <c:pt idx="457">
                  <c:v>0.86461805555556392</c:v>
                </c:pt>
                <c:pt idx="458">
                  <c:v>0.86468750000000005</c:v>
                </c:pt>
                <c:pt idx="459">
                  <c:v>0.86475694444444462</c:v>
                </c:pt>
                <c:pt idx="460">
                  <c:v>0.86482638888888963</c:v>
                </c:pt>
                <c:pt idx="461">
                  <c:v>0.8648842592592596</c:v>
                </c:pt>
                <c:pt idx="462">
                  <c:v>0.86496527777777865</c:v>
                </c:pt>
                <c:pt idx="463">
                  <c:v>0.86503472222222222</c:v>
                </c:pt>
                <c:pt idx="464">
                  <c:v>0.86509259259260063</c:v>
                </c:pt>
                <c:pt idx="465">
                  <c:v>0.86516203703703709</c:v>
                </c:pt>
                <c:pt idx="466">
                  <c:v>0.86523148148148465</c:v>
                </c:pt>
                <c:pt idx="467">
                  <c:v>0.86530092592592556</c:v>
                </c:pt>
                <c:pt idx="468">
                  <c:v>0.86537037037037778</c:v>
                </c:pt>
                <c:pt idx="469">
                  <c:v>0.86543981481482235</c:v>
                </c:pt>
                <c:pt idx="470">
                  <c:v>0.8655092592592597</c:v>
                </c:pt>
                <c:pt idx="471">
                  <c:v>0.8655787037037036</c:v>
                </c:pt>
                <c:pt idx="472">
                  <c:v>0.86563657407408134</c:v>
                </c:pt>
                <c:pt idx="473">
                  <c:v>0.86571759259260062</c:v>
                </c:pt>
                <c:pt idx="474">
                  <c:v>0.86578703703703763</c:v>
                </c:pt>
                <c:pt idx="475">
                  <c:v>0.86584490740741582</c:v>
                </c:pt>
                <c:pt idx="476">
                  <c:v>0.8659143518518515</c:v>
                </c:pt>
                <c:pt idx="477">
                  <c:v>0.86598379629629663</c:v>
                </c:pt>
                <c:pt idx="478">
                  <c:v>0.86605324074074053</c:v>
                </c:pt>
                <c:pt idx="479">
                  <c:v>0.86612268518518565</c:v>
                </c:pt>
                <c:pt idx="480">
                  <c:v>0.86619212962962966</c:v>
                </c:pt>
                <c:pt idx="481">
                  <c:v>0.86626157407408122</c:v>
                </c:pt>
                <c:pt idx="482">
                  <c:v>0.86633101851853311</c:v>
                </c:pt>
                <c:pt idx="483">
                  <c:v>0.86640046296296258</c:v>
                </c:pt>
                <c:pt idx="484">
                  <c:v>0.8664699074074077</c:v>
                </c:pt>
                <c:pt idx="485">
                  <c:v>0.86653935185185149</c:v>
                </c:pt>
                <c:pt idx="486">
                  <c:v>0.86659722222222213</c:v>
                </c:pt>
                <c:pt idx="487">
                  <c:v>0.8666666666666667</c:v>
                </c:pt>
                <c:pt idx="488">
                  <c:v>0.86673611111111104</c:v>
                </c:pt>
                <c:pt idx="489">
                  <c:v>0.86680555555556393</c:v>
                </c:pt>
                <c:pt idx="490">
                  <c:v>0.86687499999999995</c:v>
                </c:pt>
                <c:pt idx="491">
                  <c:v>0.86694444444445407</c:v>
                </c:pt>
                <c:pt idx="492">
                  <c:v>0.86701388888888964</c:v>
                </c:pt>
                <c:pt idx="493">
                  <c:v>0.86708333333333365</c:v>
                </c:pt>
                <c:pt idx="494">
                  <c:v>0.86715277777777777</c:v>
                </c:pt>
                <c:pt idx="495">
                  <c:v>0.86722222222222223</c:v>
                </c:pt>
                <c:pt idx="496">
                  <c:v>0.8672916666666779</c:v>
                </c:pt>
                <c:pt idx="497">
                  <c:v>0.86736111111111114</c:v>
                </c:pt>
                <c:pt idx="498">
                  <c:v>0.86741898148148155</c:v>
                </c:pt>
                <c:pt idx="499">
                  <c:v>0.86748842592592557</c:v>
                </c:pt>
                <c:pt idx="500">
                  <c:v>0.8675578703703779</c:v>
                </c:pt>
                <c:pt idx="501">
                  <c:v>0.86762731481482314</c:v>
                </c:pt>
                <c:pt idx="502">
                  <c:v>0.86769675925925915</c:v>
                </c:pt>
                <c:pt idx="503">
                  <c:v>0.86776620370370372</c:v>
                </c:pt>
                <c:pt idx="504">
                  <c:v>0.86783564814815795</c:v>
                </c:pt>
                <c:pt idx="505">
                  <c:v>0.86790509259260573</c:v>
                </c:pt>
                <c:pt idx="506">
                  <c:v>0.86797453703703764</c:v>
                </c:pt>
                <c:pt idx="507">
                  <c:v>0.86804398148148165</c:v>
                </c:pt>
                <c:pt idx="508">
                  <c:v>0.86810185185185185</c:v>
                </c:pt>
                <c:pt idx="509">
                  <c:v>0.86817129629630674</c:v>
                </c:pt>
                <c:pt idx="510">
                  <c:v>0.86824074074074076</c:v>
                </c:pt>
                <c:pt idx="511">
                  <c:v>0.86831018518518521</c:v>
                </c:pt>
                <c:pt idx="512">
                  <c:v>0.86837962962963644</c:v>
                </c:pt>
                <c:pt idx="513">
                  <c:v>0.86844907407408856</c:v>
                </c:pt>
                <c:pt idx="514">
                  <c:v>0.86851851851852613</c:v>
                </c:pt>
                <c:pt idx="515">
                  <c:v>0.86858796296295315</c:v>
                </c:pt>
                <c:pt idx="516">
                  <c:v>0.86865740740741593</c:v>
                </c:pt>
                <c:pt idx="517">
                  <c:v>0.86872685185185183</c:v>
                </c:pt>
                <c:pt idx="518">
                  <c:v>0.86879629629630606</c:v>
                </c:pt>
                <c:pt idx="519">
                  <c:v>0.86885416666666671</c:v>
                </c:pt>
                <c:pt idx="520">
                  <c:v>0.86892361111111971</c:v>
                </c:pt>
                <c:pt idx="521">
                  <c:v>0.86899305555556494</c:v>
                </c:pt>
                <c:pt idx="522">
                  <c:v>0.86906250000000007</c:v>
                </c:pt>
                <c:pt idx="523">
                  <c:v>0.86913194444444464</c:v>
                </c:pt>
                <c:pt idx="524">
                  <c:v>0.86920138888888965</c:v>
                </c:pt>
                <c:pt idx="525">
                  <c:v>0.86927083333334576</c:v>
                </c:pt>
                <c:pt idx="526">
                  <c:v>0.86932870370370363</c:v>
                </c:pt>
                <c:pt idx="527">
                  <c:v>0.86939814814814864</c:v>
                </c:pt>
                <c:pt idx="528">
                  <c:v>0.86947916666666669</c:v>
                </c:pt>
                <c:pt idx="529">
                  <c:v>0.86953703703703711</c:v>
                </c:pt>
                <c:pt idx="530">
                  <c:v>0.86960648148148889</c:v>
                </c:pt>
                <c:pt idx="531">
                  <c:v>0.86967592592592602</c:v>
                </c:pt>
                <c:pt idx="532">
                  <c:v>0.86974537037038513</c:v>
                </c:pt>
                <c:pt idx="533">
                  <c:v>0.86981481481482303</c:v>
                </c:pt>
                <c:pt idx="534">
                  <c:v>0.86988425925925961</c:v>
                </c:pt>
                <c:pt idx="535">
                  <c:v>0.86995370370370362</c:v>
                </c:pt>
                <c:pt idx="536">
                  <c:v>0.87001157407408236</c:v>
                </c:pt>
                <c:pt idx="537">
                  <c:v>0.87008101851853337</c:v>
                </c:pt>
                <c:pt idx="538">
                  <c:v>0.8701504629629625</c:v>
                </c:pt>
                <c:pt idx="539">
                  <c:v>0.87021990740740762</c:v>
                </c:pt>
                <c:pt idx="540">
                  <c:v>0.87028935185185186</c:v>
                </c:pt>
                <c:pt idx="541">
                  <c:v>0.87035879629629664</c:v>
                </c:pt>
                <c:pt idx="542">
                  <c:v>0.87042824074074077</c:v>
                </c:pt>
                <c:pt idx="543">
                  <c:v>0.87049768518519177</c:v>
                </c:pt>
                <c:pt idx="544">
                  <c:v>0.87056712962962957</c:v>
                </c:pt>
                <c:pt idx="545">
                  <c:v>0.87063657407408146</c:v>
                </c:pt>
                <c:pt idx="546">
                  <c:v>0.87069444444445698</c:v>
                </c:pt>
                <c:pt idx="547">
                  <c:v>0.870763888888896</c:v>
                </c:pt>
                <c:pt idx="548">
                  <c:v>0.87083333333334056</c:v>
                </c:pt>
                <c:pt idx="549">
                  <c:v>0.8709027777777778</c:v>
                </c:pt>
                <c:pt idx="550">
                  <c:v>0.87097222222222215</c:v>
                </c:pt>
                <c:pt idx="551">
                  <c:v>0.87104166666667893</c:v>
                </c:pt>
                <c:pt idx="552">
                  <c:v>0.87111111111111161</c:v>
                </c:pt>
                <c:pt idx="553">
                  <c:v>0.87118055555555562</c:v>
                </c:pt>
                <c:pt idx="554">
                  <c:v>0.87125000000000064</c:v>
                </c:pt>
                <c:pt idx="555">
                  <c:v>0.87131944444444465</c:v>
                </c:pt>
                <c:pt idx="556">
                  <c:v>0.87138888888889265</c:v>
                </c:pt>
                <c:pt idx="557">
                  <c:v>0.8714467592592593</c:v>
                </c:pt>
                <c:pt idx="558">
                  <c:v>0.87151620370370353</c:v>
                </c:pt>
                <c:pt idx="559">
                  <c:v>0.87158564814814865</c:v>
                </c:pt>
                <c:pt idx="560">
                  <c:v>0.87165509259260765</c:v>
                </c:pt>
                <c:pt idx="561">
                  <c:v>0.87172453703704433</c:v>
                </c:pt>
                <c:pt idx="562">
                  <c:v>0.87179398148148901</c:v>
                </c:pt>
                <c:pt idx="563">
                  <c:v>0.87186342592592558</c:v>
                </c:pt>
                <c:pt idx="564">
                  <c:v>0.87193287037037881</c:v>
                </c:pt>
                <c:pt idx="565">
                  <c:v>0.87200231481481483</c:v>
                </c:pt>
                <c:pt idx="566">
                  <c:v>0.87206018518518524</c:v>
                </c:pt>
                <c:pt idx="567">
                  <c:v>0.87212962962963803</c:v>
                </c:pt>
                <c:pt idx="568">
                  <c:v>0.87219907407408892</c:v>
                </c:pt>
                <c:pt idx="569">
                  <c:v>0.87226851851852694</c:v>
                </c:pt>
                <c:pt idx="570">
                  <c:v>0.87233796296295441</c:v>
                </c:pt>
                <c:pt idx="571">
                  <c:v>0.87240740740740763</c:v>
                </c:pt>
                <c:pt idx="572">
                  <c:v>0.87247685185185186</c:v>
                </c:pt>
                <c:pt idx="573">
                  <c:v>0.87254629629629665</c:v>
                </c:pt>
                <c:pt idx="574">
                  <c:v>0.87261574074074078</c:v>
                </c:pt>
                <c:pt idx="575">
                  <c:v>0.87268518518519245</c:v>
                </c:pt>
                <c:pt idx="576">
                  <c:v>0.8727430555555673</c:v>
                </c:pt>
                <c:pt idx="577">
                  <c:v>0.8728125000000001</c:v>
                </c:pt>
                <c:pt idx="578">
                  <c:v>0.87288194444445144</c:v>
                </c:pt>
                <c:pt idx="579">
                  <c:v>0.87295138888889612</c:v>
                </c:pt>
                <c:pt idx="580">
                  <c:v>0.87302083333334812</c:v>
                </c:pt>
                <c:pt idx="581">
                  <c:v>0.87309027777778603</c:v>
                </c:pt>
                <c:pt idx="582">
                  <c:v>0.8731597222222226</c:v>
                </c:pt>
                <c:pt idx="583">
                  <c:v>0.87322916666666661</c:v>
                </c:pt>
                <c:pt idx="584">
                  <c:v>0.87329861111112095</c:v>
                </c:pt>
                <c:pt idx="585">
                  <c:v>0.87336805555555563</c:v>
                </c:pt>
                <c:pt idx="586">
                  <c:v>0.87343749999999998</c:v>
                </c:pt>
                <c:pt idx="587">
                  <c:v>0.87349537037037983</c:v>
                </c:pt>
                <c:pt idx="588">
                  <c:v>0.87356481481481474</c:v>
                </c:pt>
                <c:pt idx="589">
                  <c:v>0.87363425925925964</c:v>
                </c:pt>
                <c:pt idx="590">
                  <c:v>0.87370370370370365</c:v>
                </c:pt>
                <c:pt idx="591">
                  <c:v>0.87377314814815465</c:v>
                </c:pt>
                <c:pt idx="592">
                  <c:v>0.87384259259260322</c:v>
                </c:pt>
                <c:pt idx="593">
                  <c:v>0.87391203703703713</c:v>
                </c:pt>
                <c:pt idx="594">
                  <c:v>0.87398148148148946</c:v>
                </c:pt>
                <c:pt idx="595">
                  <c:v>0.87405092592592559</c:v>
                </c:pt>
                <c:pt idx="596">
                  <c:v>0.87412037037037882</c:v>
                </c:pt>
                <c:pt idx="597">
                  <c:v>0.87418981481482383</c:v>
                </c:pt>
                <c:pt idx="598">
                  <c:v>0.87425925925925962</c:v>
                </c:pt>
                <c:pt idx="599">
                  <c:v>0.87431712962962949</c:v>
                </c:pt>
                <c:pt idx="600">
                  <c:v>0.87438657407407405</c:v>
                </c:pt>
                <c:pt idx="601">
                  <c:v>0.87445601851852828</c:v>
                </c:pt>
                <c:pt idx="602">
                  <c:v>0.87452546296296296</c:v>
                </c:pt>
                <c:pt idx="603">
                  <c:v>0.87459490740740764</c:v>
                </c:pt>
                <c:pt idx="604">
                  <c:v>0.87466435185185187</c:v>
                </c:pt>
                <c:pt idx="605">
                  <c:v>0.87473379629630288</c:v>
                </c:pt>
                <c:pt idx="606">
                  <c:v>0.87480324074074067</c:v>
                </c:pt>
                <c:pt idx="607">
                  <c:v>0.87487268518519268</c:v>
                </c:pt>
                <c:pt idx="608">
                  <c:v>0.87494212962962969</c:v>
                </c:pt>
                <c:pt idx="609">
                  <c:v>0.87500000000000666</c:v>
                </c:pt>
                <c:pt idx="610">
                  <c:v>0.87506944444445178</c:v>
                </c:pt>
                <c:pt idx="611">
                  <c:v>0.87513888888889624</c:v>
                </c:pt>
                <c:pt idx="612">
                  <c:v>0.8752083333333418</c:v>
                </c:pt>
                <c:pt idx="613">
                  <c:v>0.87527777777777782</c:v>
                </c:pt>
                <c:pt idx="614">
                  <c:v>0.87534722222222261</c:v>
                </c:pt>
                <c:pt idx="615">
                  <c:v>0.87541666666666651</c:v>
                </c:pt>
                <c:pt idx="616">
                  <c:v>0.87548611111111108</c:v>
                </c:pt>
                <c:pt idx="617">
                  <c:v>0.87555555555555564</c:v>
                </c:pt>
                <c:pt idx="618">
                  <c:v>0.87562500000001176</c:v>
                </c:pt>
                <c:pt idx="619">
                  <c:v>0.87569444444445743</c:v>
                </c:pt>
                <c:pt idx="620">
                  <c:v>0.87575231481481564</c:v>
                </c:pt>
                <c:pt idx="621">
                  <c:v>0.87582175925925965</c:v>
                </c:pt>
                <c:pt idx="622">
                  <c:v>0.87589120370371598</c:v>
                </c:pt>
                <c:pt idx="623">
                  <c:v>0.875960648148155</c:v>
                </c:pt>
                <c:pt idx="624">
                  <c:v>0.87603009259260378</c:v>
                </c:pt>
                <c:pt idx="625">
                  <c:v>0.8760995370370448</c:v>
                </c:pt>
                <c:pt idx="626">
                  <c:v>0.8761689814814817</c:v>
                </c:pt>
                <c:pt idx="627">
                  <c:v>0.87623842592592549</c:v>
                </c:pt>
                <c:pt idx="628">
                  <c:v>0.87630787037037905</c:v>
                </c:pt>
                <c:pt idx="629">
                  <c:v>0.87637731481481485</c:v>
                </c:pt>
                <c:pt idx="630">
                  <c:v>0.87644675925925919</c:v>
                </c:pt>
                <c:pt idx="631">
                  <c:v>0.87650462962962961</c:v>
                </c:pt>
                <c:pt idx="632">
                  <c:v>0.87657407407408372</c:v>
                </c:pt>
                <c:pt idx="633">
                  <c:v>0.87664351851853539</c:v>
                </c:pt>
                <c:pt idx="634">
                  <c:v>0.87671296296295564</c:v>
                </c:pt>
                <c:pt idx="635">
                  <c:v>0.87678240740740765</c:v>
                </c:pt>
                <c:pt idx="636">
                  <c:v>0.87685185185185843</c:v>
                </c:pt>
                <c:pt idx="637">
                  <c:v>0.87692129629630988</c:v>
                </c:pt>
                <c:pt idx="638">
                  <c:v>0.87699074074074079</c:v>
                </c:pt>
                <c:pt idx="639">
                  <c:v>0.87706018518518514</c:v>
                </c:pt>
                <c:pt idx="640">
                  <c:v>0.87712962962963803</c:v>
                </c:pt>
                <c:pt idx="641">
                  <c:v>0.87719907407408892</c:v>
                </c:pt>
                <c:pt idx="642">
                  <c:v>0.87725694444444469</c:v>
                </c:pt>
                <c:pt idx="643">
                  <c:v>0.87732638888888881</c:v>
                </c:pt>
                <c:pt idx="644">
                  <c:v>0.87739583333334814</c:v>
                </c:pt>
                <c:pt idx="645">
                  <c:v>0.87746527777777772</c:v>
                </c:pt>
                <c:pt idx="646">
                  <c:v>0.87753472222222229</c:v>
                </c:pt>
                <c:pt idx="647">
                  <c:v>0.87760416666666663</c:v>
                </c:pt>
                <c:pt idx="648">
                  <c:v>0.87767361111112263</c:v>
                </c:pt>
                <c:pt idx="649">
                  <c:v>0.87774305555556731</c:v>
                </c:pt>
                <c:pt idx="650">
                  <c:v>0.8778125</c:v>
                </c:pt>
                <c:pt idx="651">
                  <c:v>0.87788194444445189</c:v>
                </c:pt>
                <c:pt idx="652">
                  <c:v>0.87795138888889623</c:v>
                </c:pt>
                <c:pt idx="653">
                  <c:v>0.87802083333334813</c:v>
                </c:pt>
                <c:pt idx="654">
                  <c:v>0.87807870370371033</c:v>
                </c:pt>
                <c:pt idx="655">
                  <c:v>0.87814814814815556</c:v>
                </c:pt>
                <c:pt idx="656">
                  <c:v>0.87821759259260002</c:v>
                </c:pt>
                <c:pt idx="657">
                  <c:v>0.87828703703703714</c:v>
                </c:pt>
                <c:pt idx="658">
                  <c:v>0.8783564814814816</c:v>
                </c:pt>
                <c:pt idx="659">
                  <c:v>0.8784259259259255</c:v>
                </c:pt>
                <c:pt idx="660">
                  <c:v>0.87849537037038006</c:v>
                </c:pt>
                <c:pt idx="661">
                  <c:v>0.87856481481481474</c:v>
                </c:pt>
                <c:pt idx="662">
                  <c:v>0.87863425925925964</c:v>
                </c:pt>
                <c:pt idx="663">
                  <c:v>0.87870370370370365</c:v>
                </c:pt>
                <c:pt idx="664">
                  <c:v>0.87876157407408395</c:v>
                </c:pt>
                <c:pt idx="665">
                  <c:v>0.87883101851853607</c:v>
                </c:pt>
                <c:pt idx="666">
                  <c:v>0.87890046296296298</c:v>
                </c:pt>
                <c:pt idx="667">
                  <c:v>0.87896990740741165</c:v>
                </c:pt>
                <c:pt idx="668">
                  <c:v>0.87903935185185178</c:v>
                </c:pt>
                <c:pt idx="669">
                  <c:v>0.87910879629630378</c:v>
                </c:pt>
                <c:pt idx="670">
                  <c:v>0.87917824074074069</c:v>
                </c:pt>
                <c:pt idx="671">
                  <c:v>0.87923611111111111</c:v>
                </c:pt>
                <c:pt idx="672">
                  <c:v>0.87931712962962949</c:v>
                </c:pt>
                <c:pt idx="673">
                  <c:v>0.87938657407407461</c:v>
                </c:pt>
                <c:pt idx="674">
                  <c:v>0.87944444444445291</c:v>
                </c:pt>
                <c:pt idx="675">
                  <c:v>0.87951388888888893</c:v>
                </c:pt>
                <c:pt idx="676">
                  <c:v>0.87958333333333361</c:v>
                </c:pt>
                <c:pt idx="677">
                  <c:v>0.87965277777777784</c:v>
                </c:pt>
                <c:pt idx="678">
                  <c:v>0.87972222222222263</c:v>
                </c:pt>
                <c:pt idx="679">
                  <c:v>0.87979166666668207</c:v>
                </c:pt>
                <c:pt idx="680">
                  <c:v>0.87986111111111165</c:v>
                </c:pt>
                <c:pt idx="681">
                  <c:v>0.87991898148148162</c:v>
                </c:pt>
                <c:pt idx="682">
                  <c:v>0.87998842592592597</c:v>
                </c:pt>
                <c:pt idx="683">
                  <c:v>0.88006944444444601</c:v>
                </c:pt>
                <c:pt idx="684">
                  <c:v>0.88012731481481554</c:v>
                </c:pt>
                <c:pt idx="685">
                  <c:v>0.88019675925925756</c:v>
                </c:pt>
                <c:pt idx="686">
                  <c:v>0.88026620370370356</c:v>
                </c:pt>
                <c:pt idx="687">
                  <c:v>0.88033564814814969</c:v>
                </c:pt>
                <c:pt idx="688">
                  <c:v>0.88040509259260002</c:v>
                </c:pt>
                <c:pt idx="689">
                  <c:v>0.88047453703703649</c:v>
                </c:pt>
                <c:pt idx="690">
                  <c:v>0.8805439814814815</c:v>
                </c:pt>
                <c:pt idx="691">
                  <c:v>0.88061342592591885</c:v>
                </c:pt>
                <c:pt idx="692">
                  <c:v>0.88067129629630614</c:v>
                </c:pt>
                <c:pt idx="693">
                  <c:v>0.88074074074074049</c:v>
                </c:pt>
                <c:pt idx="694">
                  <c:v>0.88082175925925954</c:v>
                </c:pt>
                <c:pt idx="695">
                  <c:v>0.88087962962963162</c:v>
                </c:pt>
                <c:pt idx="696">
                  <c:v>0.88094907407408563</c:v>
                </c:pt>
                <c:pt idx="697">
                  <c:v>0.88101851851852164</c:v>
                </c:pt>
                <c:pt idx="698">
                  <c:v>0.88108796296295111</c:v>
                </c:pt>
                <c:pt idx="699">
                  <c:v>0.88115740740740867</c:v>
                </c:pt>
                <c:pt idx="700">
                  <c:v>0.88122685185185157</c:v>
                </c:pt>
                <c:pt idx="701">
                  <c:v>0.88129629629629791</c:v>
                </c:pt>
                <c:pt idx="702">
                  <c:v>0.88136574074073248</c:v>
                </c:pt>
                <c:pt idx="703">
                  <c:v>0.88142361111111234</c:v>
                </c:pt>
                <c:pt idx="704">
                  <c:v>0.88149305555555713</c:v>
                </c:pt>
                <c:pt idx="705">
                  <c:v>0.88156249999999137</c:v>
                </c:pt>
                <c:pt idx="706">
                  <c:v>0.88163194444444615</c:v>
                </c:pt>
                <c:pt idx="707">
                  <c:v>0.8817013888888906</c:v>
                </c:pt>
                <c:pt idx="708">
                  <c:v>0.88177083333334372</c:v>
                </c:pt>
                <c:pt idx="709">
                  <c:v>0.88184027777778062</c:v>
                </c:pt>
                <c:pt idx="710">
                  <c:v>0.88190972222222253</c:v>
                </c:pt>
                <c:pt idx="711">
                  <c:v>0.88197916666666654</c:v>
                </c:pt>
                <c:pt idx="712">
                  <c:v>0.88204861111111565</c:v>
                </c:pt>
                <c:pt idx="713">
                  <c:v>0.88210648148148152</c:v>
                </c:pt>
                <c:pt idx="714">
                  <c:v>0.88217592592591976</c:v>
                </c:pt>
                <c:pt idx="715">
                  <c:v>0.88224537037037365</c:v>
                </c:pt>
                <c:pt idx="716">
                  <c:v>0.882314814814816</c:v>
                </c:pt>
                <c:pt idx="717">
                  <c:v>0.88238425925925856</c:v>
                </c:pt>
                <c:pt idx="718">
                  <c:v>0.88245370370370357</c:v>
                </c:pt>
                <c:pt idx="719">
                  <c:v>0.88252314814814758</c:v>
                </c:pt>
                <c:pt idx="720">
                  <c:v>0.88259259259259415</c:v>
                </c:pt>
                <c:pt idx="721">
                  <c:v>0.8826620370370365</c:v>
                </c:pt>
                <c:pt idx="722">
                  <c:v>0.88273148148148362</c:v>
                </c:pt>
                <c:pt idx="723">
                  <c:v>0.88280092592591886</c:v>
                </c:pt>
                <c:pt idx="724">
                  <c:v>0.88285879629629804</c:v>
                </c:pt>
                <c:pt idx="725">
                  <c:v>0.8829282407407405</c:v>
                </c:pt>
                <c:pt idx="726">
                  <c:v>0.88299768518518762</c:v>
                </c:pt>
                <c:pt idx="727">
                  <c:v>0.88306712962962353</c:v>
                </c:pt>
                <c:pt idx="728">
                  <c:v>0.88313657407407453</c:v>
                </c:pt>
                <c:pt idx="729">
                  <c:v>0.88320601851852165</c:v>
                </c:pt>
                <c:pt idx="730">
                  <c:v>0.88327546296296156</c:v>
                </c:pt>
                <c:pt idx="731">
                  <c:v>0.8833449074074089</c:v>
                </c:pt>
                <c:pt idx="732">
                  <c:v>0.88341435185184336</c:v>
                </c:pt>
                <c:pt idx="733">
                  <c:v>0.88348379629629659</c:v>
                </c:pt>
                <c:pt idx="734">
                  <c:v>0.883541666666668</c:v>
                </c:pt>
                <c:pt idx="735">
                  <c:v>0.88361111111111268</c:v>
                </c:pt>
                <c:pt idx="736">
                  <c:v>0.88368055555555713</c:v>
                </c:pt>
                <c:pt idx="737">
                  <c:v>0.88375000000000181</c:v>
                </c:pt>
                <c:pt idx="738">
                  <c:v>0.88381944444444605</c:v>
                </c:pt>
                <c:pt idx="739">
                  <c:v>0.88388888888889094</c:v>
                </c:pt>
                <c:pt idx="740">
                  <c:v>0.88395833333333562</c:v>
                </c:pt>
                <c:pt idx="741">
                  <c:v>0.88402777777777752</c:v>
                </c:pt>
                <c:pt idx="742">
                  <c:v>0.88409722222222253</c:v>
                </c:pt>
                <c:pt idx="743">
                  <c:v>0.88416666666666133</c:v>
                </c:pt>
                <c:pt idx="744">
                  <c:v>0.88423611111111056</c:v>
                </c:pt>
                <c:pt idx="745">
                  <c:v>0.88430555555555712</c:v>
                </c:pt>
                <c:pt idx="746">
                  <c:v>0.88437500000000169</c:v>
                </c:pt>
                <c:pt idx="747">
                  <c:v>0.88443287037037155</c:v>
                </c:pt>
                <c:pt idx="748">
                  <c:v>0.88450231481481456</c:v>
                </c:pt>
                <c:pt idx="749">
                  <c:v>0.8845833333333335</c:v>
                </c:pt>
                <c:pt idx="750">
                  <c:v>0.88465277777777751</c:v>
                </c:pt>
                <c:pt idx="751">
                  <c:v>0.88471064814815004</c:v>
                </c:pt>
                <c:pt idx="752">
                  <c:v>0.88478009259260004</c:v>
                </c:pt>
                <c:pt idx="753">
                  <c:v>0.88484953703703961</c:v>
                </c:pt>
                <c:pt idx="754">
                  <c:v>0.88491898148148151</c:v>
                </c:pt>
                <c:pt idx="755">
                  <c:v>0.88498842592591986</c:v>
                </c:pt>
                <c:pt idx="756">
                  <c:v>0.88505787037037364</c:v>
                </c:pt>
                <c:pt idx="757">
                  <c:v>0.8851273148148161</c:v>
                </c:pt>
                <c:pt idx="758">
                  <c:v>0.88518518518518552</c:v>
                </c:pt>
                <c:pt idx="759">
                  <c:v>0.88525462962962953</c:v>
                </c:pt>
                <c:pt idx="760">
                  <c:v>0.8853356481481498</c:v>
                </c:pt>
                <c:pt idx="761">
                  <c:v>0.88539351851852632</c:v>
                </c:pt>
                <c:pt idx="762">
                  <c:v>0.88546296296294535</c:v>
                </c:pt>
                <c:pt idx="763">
                  <c:v>0.88553240740740657</c:v>
                </c:pt>
                <c:pt idx="764">
                  <c:v>0.88560185185185369</c:v>
                </c:pt>
                <c:pt idx="765">
                  <c:v>0.88567129629630614</c:v>
                </c:pt>
                <c:pt idx="766">
                  <c:v>0.8857407407407405</c:v>
                </c:pt>
                <c:pt idx="767">
                  <c:v>0.88581018518518551</c:v>
                </c:pt>
                <c:pt idx="768">
                  <c:v>0.88586805555555714</c:v>
                </c:pt>
                <c:pt idx="769">
                  <c:v>0.88593749999999949</c:v>
                </c:pt>
                <c:pt idx="770">
                  <c:v>0.8860069444444445</c:v>
                </c:pt>
                <c:pt idx="771">
                  <c:v>0.88607638888888851</c:v>
                </c:pt>
                <c:pt idx="772">
                  <c:v>0.88614583333334462</c:v>
                </c:pt>
                <c:pt idx="773">
                  <c:v>0.88621527777777753</c:v>
                </c:pt>
                <c:pt idx="774">
                  <c:v>0.88628472222221677</c:v>
                </c:pt>
                <c:pt idx="775">
                  <c:v>0.88635416666666456</c:v>
                </c:pt>
                <c:pt idx="776">
                  <c:v>0.88642361111111245</c:v>
                </c:pt>
                <c:pt idx="777">
                  <c:v>0.88649305555555713</c:v>
                </c:pt>
                <c:pt idx="778">
                  <c:v>0.88656249999999148</c:v>
                </c:pt>
                <c:pt idx="779">
                  <c:v>0.88663194444444604</c:v>
                </c:pt>
                <c:pt idx="780">
                  <c:v>0.88668981481482334</c:v>
                </c:pt>
                <c:pt idx="781">
                  <c:v>0.88675925925926113</c:v>
                </c:pt>
                <c:pt idx="782">
                  <c:v>0.88682870370370515</c:v>
                </c:pt>
                <c:pt idx="783">
                  <c:v>0.88689814814814993</c:v>
                </c:pt>
                <c:pt idx="784">
                  <c:v>0.88696759259259461</c:v>
                </c:pt>
                <c:pt idx="785">
                  <c:v>0.88703703703703751</c:v>
                </c:pt>
                <c:pt idx="786">
                  <c:v>0.88710648148148152</c:v>
                </c:pt>
                <c:pt idx="787">
                  <c:v>0.88717592592591987</c:v>
                </c:pt>
                <c:pt idx="788">
                  <c:v>0.88724537037037365</c:v>
                </c:pt>
                <c:pt idx="789">
                  <c:v>0.88730324074073397</c:v>
                </c:pt>
                <c:pt idx="790">
                  <c:v>0.88737268518518553</c:v>
                </c:pt>
                <c:pt idx="791">
                  <c:v>0.88744212962962365</c:v>
                </c:pt>
                <c:pt idx="792">
                  <c:v>0.88751157407407533</c:v>
                </c:pt>
                <c:pt idx="793">
                  <c:v>0.88758101851852722</c:v>
                </c:pt>
                <c:pt idx="794">
                  <c:v>0.88765046296296257</c:v>
                </c:pt>
                <c:pt idx="795">
                  <c:v>0.88771990740740914</c:v>
                </c:pt>
                <c:pt idx="796">
                  <c:v>0.88778935185185159</c:v>
                </c:pt>
                <c:pt idx="797">
                  <c:v>0.88785879629629805</c:v>
                </c:pt>
                <c:pt idx="798">
                  <c:v>0.8879282407407405</c:v>
                </c:pt>
                <c:pt idx="799">
                  <c:v>0.88799768518518762</c:v>
                </c:pt>
                <c:pt idx="800">
                  <c:v>0.88805555555555704</c:v>
                </c:pt>
                <c:pt idx="801">
                  <c:v>0.88812500000000194</c:v>
                </c:pt>
                <c:pt idx="802">
                  <c:v>0.88819444444444662</c:v>
                </c:pt>
                <c:pt idx="803">
                  <c:v>0.88826388888888952</c:v>
                </c:pt>
                <c:pt idx="804">
                  <c:v>0.88833333333333353</c:v>
                </c:pt>
                <c:pt idx="805">
                  <c:v>0.88840277777777199</c:v>
                </c:pt>
                <c:pt idx="806">
                  <c:v>0.88847222222221856</c:v>
                </c:pt>
                <c:pt idx="807">
                  <c:v>0.88854166666666801</c:v>
                </c:pt>
                <c:pt idx="808">
                  <c:v>0.88861111111111268</c:v>
                </c:pt>
                <c:pt idx="809">
                  <c:v>0.88868055555555714</c:v>
                </c:pt>
                <c:pt idx="810">
                  <c:v>0.88875000000000171</c:v>
                </c:pt>
                <c:pt idx="811">
                  <c:v>0.88880787037037901</c:v>
                </c:pt>
                <c:pt idx="812">
                  <c:v>0.88887731481481635</c:v>
                </c:pt>
                <c:pt idx="813">
                  <c:v>0.88894675925925959</c:v>
                </c:pt>
                <c:pt idx="814">
                  <c:v>0.88901620370370349</c:v>
                </c:pt>
                <c:pt idx="815">
                  <c:v>0.88908564814815005</c:v>
                </c:pt>
                <c:pt idx="816">
                  <c:v>0.88915509259260062</c:v>
                </c:pt>
                <c:pt idx="817">
                  <c:v>0.88922453703703752</c:v>
                </c:pt>
                <c:pt idx="818">
                  <c:v>0.88929398148148153</c:v>
                </c:pt>
                <c:pt idx="819">
                  <c:v>0.889363425925914</c:v>
                </c:pt>
                <c:pt idx="820">
                  <c:v>0.88942129629629862</c:v>
                </c:pt>
                <c:pt idx="821">
                  <c:v>0.88949074074073453</c:v>
                </c:pt>
                <c:pt idx="822">
                  <c:v>0.88956018518517921</c:v>
                </c:pt>
                <c:pt idx="823">
                  <c:v>0.88962962962963565</c:v>
                </c:pt>
                <c:pt idx="824">
                  <c:v>0.88969907407408855</c:v>
                </c:pt>
                <c:pt idx="825">
                  <c:v>0.88976851851852723</c:v>
                </c:pt>
                <c:pt idx="826">
                  <c:v>0.88983796296295437</c:v>
                </c:pt>
                <c:pt idx="827">
                  <c:v>0.88990740740740915</c:v>
                </c:pt>
                <c:pt idx="828">
                  <c:v>0.88997685185185149</c:v>
                </c:pt>
                <c:pt idx="829">
                  <c:v>0.89004629629629861</c:v>
                </c:pt>
                <c:pt idx="830">
                  <c:v>0.89010416666666659</c:v>
                </c:pt>
                <c:pt idx="831">
                  <c:v>0.89017361111111282</c:v>
                </c:pt>
                <c:pt idx="832">
                  <c:v>0.89024305555555705</c:v>
                </c:pt>
                <c:pt idx="833">
                  <c:v>0.89031249999999285</c:v>
                </c:pt>
                <c:pt idx="834">
                  <c:v>0.89038194444444452</c:v>
                </c:pt>
                <c:pt idx="835">
                  <c:v>0.89045138888888953</c:v>
                </c:pt>
                <c:pt idx="836">
                  <c:v>0.89052083333333665</c:v>
                </c:pt>
                <c:pt idx="837">
                  <c:v>0.89059027777777899</c:v>
                </c:pt>
                <c:pt idx="838">
                  <c:v>0.89065972222222367</c:v>
                </c:pt>
                <c:pt idx="839">
                  <c:v>0.89072916666666813</c:v>
                </c:pt>
                <c:pt idx="840">
                  <c:v>0.89079861111112024</c:v>
                </c:pt>
                <c:pt idx="841">
                  <c:v>0.89086805555555715</c:v>
                </c:pt>
                <c:pt idx="842">
                  <c:v>0.89093749999999949</c:v>
                </c:pt>
                <c:pt idx="843">
                  <c:v>0.8910069444444445</c:v>
                </c:pt>
                <c:pt idx="844">
                  <c:v>0.89107638888888951</c:v>
                </c:pt>
                <c:pt idx="845">
                  <c:v>0.89113425925925849</c:v>
                </c:pt>
                <c:pt idx="846">
                  <c:v>0.8912037037037035</c:v>
                </c:pt>
                <c:pt idx="847">
                  <c:v>0.89127314814814851</c:v>
                </c:pt>
                <c:pt idx="848">
                  <c:v>0.89134259259259463</c:v>
                </c:pt>
                <c:pt idx="849">
                  <c:v>0.89141203703703087</c:v>
                </c:pt>
                <c:pt idx="850">
                  <c:v>0.89148148148148154</c:v>
                </c:pt>
                <c:pt idx="851">
                  <c:v>0.89155092592591456</c:v>
                </c:pt>
                <c:pt idx="852">
                  <c:v>0.891620370370379</c:v>
                </c:pt>
                <c:pt idx="853">
                  <c:v>0.89168981481482346</c:v>
                </c:pt>
                <c:pt idx="854">
                  <c:v>0.89174768518518965</c:v>
                </c:pt>
                <c:pt idx="855">
                  <c:v>0.89182870370370515</c:v>
                </c:pt>
                <c:pt idx="856">
                  <c:v>0.89188657407407534</c:v>
                </c:pt>
                <c:pt idx="857">
                  <c:v>0.89195601851852735</c:v>
                </c:pt>
                <c:pt idx="858">
                  <c:v>0.89202546296296259</c:v>
                </c:pt>
                <c:pt idx="859">
                  <c:v>0.89209490740740904</c:v>
                </c:pt>
                <c:pt idx="860">
                  <c:v>0.89216435185184473</c:v>
                </c:pt>
                <c:pt idx="861">
                  <c:v>0.89223379629629651</c:v>
                </c:pt>
                <c:pt idx="862">
                  <c:v>0.89230324074073453</c:v>
                </c:pt>
                <c:pt idx="863">
                  <c:v>0.89237268518518553</c:v>
                </c:pt>
                <c:pt idx="864">
                  <c:v>0.89244212962962421</c:v>
                </c:pt>
                <c:pt idx="865">
                  <c:v>0.89251157407407522</c:v>
                </c:pt>
                <c:pt idx="866">
                  <c:v>0.89256944444444453</c:v>
                </c:pt>
                <c:pt idx="867">
                  <c:v>0.89263888888889265</c:v>
                </c:pt>
                <c:pt idx="868">
                  <c:v>0.89270833333333965</c:v>
                </c:pt>
                <c:pt idx="869">
                  <c:v>0.89277777777777911</c:v>
                </c:pt>
                <c:pt idx="870">
                  <c:v>0.89284722222222379</c:v>
                </c:pt>
                <c:pt idx="871">
                  <c:v>0.89291666666666658</c:v>
                </c:pt>
                <c:pt idx="872">
                  <c:v>0.89298611111111059</c:v>
                </c:pt>
                <c:pt idx="873">
                  <c:v>0.89305555555555705</c:v>
                </c:pt>
                <c:pt idx="874">
                  <c:v>0.8931249999999995</c:v>
                </c:pt>
                <c:pt idx="875">
                  <c:v>0.89319444444444662</c:v>
                </c:pt>
                <c:pt idx="876">
                  <c:v>0.89326388888888952</c:v>
                </c:pt>
                <c:pt idx="877">
                  <c:v>0.89333333333333353</c:v>
                </c:pt>
                <c:pt idx="878">
                  <c:v>0.89339120370370562</c:v>
                </c:pt>
                <c:pt idx="879">
                  <c:v>0.89346064814814852</c:v>
                </c:pt>
                <c:pt idx="880">
                  <c:v>0.89353009259259564</c:v>
                </c:pt>
                <c:pt idx="881">
                  <c:v>0.89359953703703754</c:v>
                </c:pt>
                <c:pt idx="882">
                  <c:v>0.89366898148148266</c:v>
                </c:pt>
                <c:pt idx="883">
                  <c:v>0.89373842592592556</c:v>
                </c:pt>
                <c:pt idx="884">
                  <c:v>0.89380787037037912</c:v>
                </c:pt>
                <c:pt idx="885">
                  <c:v>0.89387731481481625</c:v>
                </c:pt>
                <c:pt idx="886">
                  <c:v>0.89394675925925959</c:v>
                </c:pt>
                <c:pt idx="887">
                  <c:v>0.89400462962963101</c:v>
                </c:pt>
                <c:pt idx="888">
                  <c:v>0.8940740740740829</c:v>
                </c:pt>
                <c:pt idx="889">
                  <c:v>0.89414351851852814</c:v>
                </c:pt>
                <c:pt idx="890">
                  <c:v>0.89421296296294739</c:v>
                </c:pt>
                <c:pt idx="891">
                  <c:v>0.8942824074074075</c:v>
                </c:pt>
                <c:pt idx="892">
                  <c:v>0.89435185185185151</c:v>
                </c:pt>
                <c:pt idx="893">
                  <c:v>0.89442129629629863</c:v>
                </c:pt>
                <c:pt idx="894">
                  <c:v>0.89449074074073465</c:v>
                </c:pt>
                <c:pt idx="895">
                  <c:v>0.89456018518517955</c:v>
                </c:pt>
                <c:pt idx="896">
                  <c:v>0.89462962962963732</c:v>
                </c:pt>
                <c:pt idx="897">
                  <c:v>0.89468750000000052</c:v>
                </c:pt>
                <c:pt idx="898">
                  <c:v>0.89475694444444454</c:v>
                </c:pt>
                <c:pt idx="899">
                  <c:v>0.8948263888888901</c:v>
                </c:pt>
                <c:pt idx="900">
                  <c:v>0.89489583333334766</c:v>
                </c:pt>
                <c:pt idx="901">
                  <c:v>0.89496527777777912</c:v>
                </c:pt>
                <c:pt idx="902">
                  <c:v>0.89503472222222158</c:v>
                </c:pt>
                <c:pt idx="903">
                  <c:v>0.89510416666666659</c:v>
                </c:pt>
                <c:pt idx="904">
                  <c:v>0.89517361111111304</c:v>
                </c:pt>
                <c:pt idx="905">
                  <c:v>0.89524305555555761</c:v>
                </c:pt>
                <c:pt idx="906">
                  <c:v>0.89531249999999318</c:v>
                </c:pt>
                <c:pt idx="907">
                  <c:v>0.89538194444444452</c:v>
                </c:pt>
                <c:pt idx="908">
                  <c:v>0.8954398148148166</c:v>
                </c:pt>
                <c:pt idx="909">
                  <c:v>0.8955092592592595</c:v>
                </c:pt>
                <c:pt idx="910">
                  <c:v>0.89557870370370352</c:v>
                </c:pt>
                <c:pt idx="911">
                  <c:v>0.89564814814815064</c:v>
                </c:pt>
                <c:pt idx="912">
                  <c:v>0.89571759259259565</c:v>
                </c:pt>
                <c:pt idx="913">
                  <c:v>0.89578703703703821</c:v>
                </c:pt>
                <c:pt idx="914">
                  <c:v>0.89585648148148289</c:v>
                </c:pt>
                <c:pt idx="915">
                  <c:v>0.89592592592592557</c:v>
                </c:pt>
                <c:pt idx="916">
                  <c:v>0.89599537037037946</c:v>
                </c:pt>
                <c:pt idx="917">
                  <c:v>0.8960648148148167</c:v>
                </c:pt>
                <c:pt idx="918">
                  <c:v>0.89612268518518645</c:v>
                </c:pt>
                <c:pt idx="919">
                  <c:v>0.89619212962962957</c:v>
                </c:pt>
                <c:pt idx="920">
                  <c:v>0.8962615740740757</c:v>
                </c:pt>
                <c:pt idx="921">
                  <c:v>0.89633101851852826</c:v>
                </c:pt>
                <c:pt idx="922">
                  <c:v>0.89640046296295506</c:v>
                </c:pt>
                <c:pt idx="923">
                  <c:v>0.89646990740740751</c:v>
                </c:pt>
                <c:pt idx="924">
                  <c:v>0.89653935185184508</c:v>
                </c:pt>
                <c:pt idx="925">
                  <c:v>0.89660879629629864</c:v>
                </c:pt>
                <c:pt idx="926">
                  <c:v>0.8966666666666665</c:v>
                </c:pt>
                <c:pt idx="927">
                  <c:v>0.89674768518519288</c:v>
                </c:pt>
                <c:pt idx="928">
                  <c:v>0.89680555555555863</c:v>
                </c:pt>
                <c:pt idx="929">
                  <c:v>0.89687500000000264</c:v>
                </c:pt>
                <c:pt idx="930">
                  <c:v>0.89694444444444765</c:v>
                </c:pt>
                <c:pt idx="931">
                  <c:v>0.89701388888889011</c:v>
                </c:pt>
                <c:pt idx="932">
                  <c:v>0.89708333333333479</c:v>
                </c:pt>
                <c:pt idx="933">
                  <c:v>0.89715277777777758</c:v>
                </c:pt>
                <c:pt idx="934">
                  <c:v>0.89722222222222159</c:v>
                </c:pt>
                <c:pt idx="935">
                  <c:v>0.89729166666666815</c:v>
                </c:pt>
                <c:pt idx="936">
                  <c:v>0.89734953703703868</c:v>
                </c:pt>
                <c:pt idx="937">
                  <c:v>0.89741898148148158</c:v>
                </c:pt>
                <c:pt idx="938">
                  <c:v>0.89750000000000052</c:v>
                </c:pt>
                <c:pt idx="939">
                  <c:v>0.89755787037037205</c:v>
                </c:pt>
                <c:pt idx="940">
                  <c:v>0.89762731481481672</c:v>
                </c:pt>
                <c:pt idx="941">
                  <c:v>0.89769675925925951</c:v>
                </c:pt>
                <c:pt idx="942">
                  <c:v>0.89776620370370352</c:v>
                </c:pt>
                <c:pt idx="943">
                  <c:v>0.89783564814815164</c:v>
                </c:pt>
                <c:pt idx="944">
                  <c:v>0.89790509259260065</c:v>
                </c:pt>
                <c:pt idx="945">
                  <c:v>0.89797453703703833</c:v>
                </c:pt>
                <c:pt idx="946">
                  <c:v>0.89804398148148301</c:v>
                </c:pt>
                <c:pt idx="947">
                  <c:v>0.89811342592591736</c:v>
                </c:pt>
                <c:pt idx="948">
                  <c:v>0.8981712962963041</c:v>
                </c:pt>
                <c:pt idx="949">
                  <c:v>0.89825231481481449</c:v>
                </c:pt>
                <c:pt idx="950">
                  <c:v>0.89831018518518457</c:v>
                </c:pt>
                <c:pt idx="951">
                  <c:v>0.89837962962963114</c:v>
                </c:pt>
                <c:pt idx="952">
                  <c:v>0.89844907407408392</c:v>
                </c:pt>
                <c:pt idx="953">
                  <c:v>0.89851851851852005</c:v>
                </c:pt>
                <c:pt idx="954">
                  <c:v>0.89858796296294918</c:v>
                </c:pt>
                <c:pt idx="955">
                  <c:v>0.89865740740740963</c:v>
                </c:pt>
                <c:pt idx="956">
                  <c:v>0.89872685185185153</c:v>
                </c:pt>
                <c:pt idx="957">
                  <c:v>0.89879629629629965</c:v>
                </c:pt>
                <c:pt idx="958">
                  <c:v>0.89885416666666651</c:v>
                </c:pt>
                <c:pt idx="959">
                  <c:v>0.89892361111111363</c:v>
                </c:pt>
                <c:pt idx="960">
                  <c:v>0.89899305555555864</c:v>
                </c:pt>
                <c:pt idx="961">
                  <c:v>0.89906249999999444</c:v>
                </c:pt>
                <c:pt idx="962">
                  <c:v>0.89913194444444566</c:v>
                </c:pt>
                <c:pt idx="963">
                  <c:v>0.89920138888889023</c:v>
                </c:pt>
                <c:pt idx="964">
                  <c:v>0.89927083333334212</c:v>
                </c:pt>
                <c:pt idx="965">
                  <c:v>0.89934027777777925</c:v>
                </c:pt>
                <c:pt idx="966">
                  <c:v>0.89940972222222249</c:v>
                </c:pt>
                <c:pt idx="967">
                  <c:v>0.8994791666666665</c:v>
                </c:pt>
                <c:pt idx="968">
                  <c:v>0.89954861111111362</c:v>
                </c:pt>
                <c:pt idx="969">
                  <c:v>0.89961805555555763</c:v>
                </c:pt>
                <c:pt idx="970">
                  <c:v>0.89967592592592549</c:v>
                </c:pt>
                <c:pt idx="971">
                  <c:v>0.89975694444444454</c:v>
                </c:pt>
                <c:pt idx="972">
                  <c:v>0.89981481481481695</c:v>
                </c:pt>
                <c:pt idx="973">
                  <c:v>0.89988425925925952</c:v>
                </c:pt>
                <c:pt idx="974">
                  <c:v>0.89995370370370453</c:v>
                </c:pt>
                <c:pt idx="975">
                  <c:v>0.9000231481481481</c:v>
                </c:pt>
                <c:pt idx="976">
                  <c:v>0.90009259259259922</c:v>
                </c:pt>
                <c:pt idx="977">
                  <c:v>0.90016203703703657</c:v>
                </c:pt>
                <c:pt idx="978">
                  <c:v>0.90023148148148169</c:v>
                </c:pt>
                <c:pt idx="979">
                  <c:v>0.90030092592591615</c:v>
                </c:pt>
                <c:pt idx="980">
                  <c:v>0.9003703703703706</c:v>
                </c:pt>
                <c:pt idx="981">
                  <c:v>0.90043981481481483</c:v>
                </c:pt>
                <c:pt idx="982">
                  <c:v>0.90050925925925929</c:v>
                </c:pt>
                <c:pt idx="983">
                  <c:v>0.90057870370370352</c:v>
                </c:pt>
                <c:pt idx="984">
                  <c:v>0.90064814814814864</c:v>
                </c:pt>
                <c:pt idx="985">
                  <c:v>0.90070601851852761</c:v>
                </c:pt>
                <c:pt idx="986">
                  <c:v>0.90077546296296296</c:v>
                </c:pt>
                <c:pt idx="987">
                  <c:v>0.90084490740740764</c:v>
                </c:pt>
                <c:pt idx="988">
                  <c:v>0.90091435185184443</c:v>
                </c:pt>
                <c:pt idx="989">
                  <c:v>0.90098379629629621</c:v>
                </c:pt>
                <c:pt idx="990">
                  <c:v>0.90105324074074056</c:v>
                </c:pt>
                <c:pt idx="991">
                  <c:v>0.90112268518518512</c:v>
                </c:pt>
                <c:pt idx="992">
                  <c:v>0.90119212962962958</c:v>
                </c:pt>
                <c:pt idx="993">
                  <c:v>0.90126157407407403</c:v>
                </c:pt>
                <c:pt idx="994">
                  <c:v>0.90133101851852693</c:v>
                </c:pt>
                <c:pt idx="995">
                  <c:v>0.9014004629629544</c:v>
                </c:pt>
                <c:pt idx="996">
                  <c:v>0.90145833333333369</c:v>
                </c:pt>
                <c:pt idx="997">
                  <c:v>0.90152777777777759</c:v>
                </c:pt>
                <c:pt idx="998">
                  <c:v>0.90159722222222216</c:v>
                </c:pt>
                <c:pt idx="999">
                  <c:v>0.90166666666666651</c:v>
                </c:pt>
                <c:pt idx="1000">
                  <c:v>0.90173611111111107</c:v>
                </c:pt>
                <c:pt idx="1001">
                  <c:v>0.90180555555555564</c:v>
                </c:pt>
                <c:pt idx="1002">
                  <c:v>0.90187499999999998</c:v>
                </c:pt>
                <c:pt idx="1003">
                  <c:v>0.90194444444445065</c:v>
                </c:pt>
                <c:pt idx="1004">
                  <c:v>0.90201388888888889</c:v>
                </c:pt>
                <c:pt idx="1005">
                  <c:v>0.90208333333333324</c:v>
                </c:pt>
                <c:pt idx="1006">
                  <c:v>0.90215277777777758</c:v>
                </c:pt>
                <c:pt idx="1007">
                  <c:v>0.90221064814814811</c:v>
                </c:pt>
                <c:pt idx="1008">
                  <c:v>0.9022800925926</c:v>
                </c:pt>
                <c:pt idx="1009">
                  <c:v>0.90234953703703702</c:v>
                </c:pt>
                <c:pt idx="1010">
                  <c:v>0.90241898148148147</c:v>
                </c:pt>
                <c:pt idx="1011">
                  <c:v>0.90248842592591616</c:v>
                </c:pt>
                <c:pt idx="1012">
                  <c:v>0.90255787037037061</c:v>
                </c:pt>
                <c:pt idx="1013">
                  <c:v>0.90262731481481484</c:v>
                </c:pt>
                <c:pt idx="1014">
                  <c:v>0.9026967592592593</c:v>
                </c:pt>
                <c:pt idx="1015">
                  <c:v>0.90276620370370353</c:v>
                </c:pt>
                <c:pt idx="1016">
                  <c:v>0.90283564814814865</c:v>
                </c:pt>
                <c:pt idx="1017">
                  <c:v>0.90289351851852828</c:v>
                </c:pt>
                <c:pt idx="1018">
                  <c:v>0.90296296296294809</c:v>
                </c:pt>
                <c:pt idx="1019">
                  <c:v>0.90303240740740742</c:v>
                </c:pt>
                <c:pt idx="1020">
                  <c:v>0.90310185185185177</c:v>
                </c:pt>
                <c:pt idx="1021">
                  <c:v>0.90317129629630299</c:v>
                </c:pt>
                <c:pt idx="1022">
                  <c:v>0.90324074074074057</c:v>
                </c:pt>
                <c:pt idx="1023">
                  <c:v>0.90331018518518458</c:v>
                </c:pt>
                <c:pt idx="1024">
                  <c:v>0.9033796296296297</c:v>
                </c:pt>
                <c:pt idx="1025">
                  <c:v>0.90344907407408248</c:v>
                </c:pt>
                <c:pt idx="1026">
                  <c:v>0.90351851851851861</c:v>
                </c:pt>
                <c:pt idx="1027">
                  <c:v>0.90358796296294808</c:v>
                </c:pt>
                <c:pt idx="1028">
                  <c:v>0.90364583333334814</c:v>
                </c:pt>
                <c:pt idx="1029">
                  <c:v>0.90371527777777771</c:v>
                </c:pt>
                <c:pt idx="1030">
                  <c:v>0.90378472222222228</c:v>
                </c:pt>
                <c:pt idx="1031">
                  <c:v>0.90385416666666651</c:v>
                </c:pt>
                <c:pt idx="1032">
                  <c:v>0.90392361111111164</c:v>
                </c:pt>
                <c:pt idx="1033">
                  <c:v>0.90399305555555565</c:v>
                </c:pt>
                <c:pt idx="1034">
                  <c:v>0.90406249999999355</c:v>
                </c:pt>
                <c:pt idx="1035">
                  <c:v>0.90413194444444445</c:v>
                </c:pt>
                <c:pt idx="1036">
                  <c:v>0.90418981481481564</c:v>
                </c:pt>
                <c:pt idx="1037">
                  <c:v>0.90427083333334113</c:v>
                </c:pt>
                <c:pt idx="1038">
                  <c:v>0.9043402777777777</c:v>
                </c:pt>
                <c:pt idx="1039">
                  <c:v>0.90439814814814812</c:v>
                </c:pt>
                <c:pt idx="1040">
                  <c:v>0.90446759259259268</c:v>
                </c:pt>
                <c:pt idx="1041">
                  <c:v>0.90453703703703658</c:v>
                </c:pt>
                <c:pt idx="1042">
                  <c:v>0.90460648148148171</c:v>
                </c:pt>
                <c:pt idx="1043">
                  <c:v>0.90467592592592549</c:v>
                </c:pt>
                <c:pt idx="1044">
                  <c:v>0.90474537037037983</c:v>
                </c:pt>
                <c:pt idx="1045">
                  <c:v>0.90481481481481474</c:v>
                </c:pt>
                <c:pt idx="1046">
                  <c:v>0.9048842592592593</c:v>
                </c:pt>
                <c:pt idx="1047">
                  <c:v>0.9049421296296295</c:v>
                </c:pt>
                <c:pt idx="1048">
                  <c:v>0.90502314814814822</c:v>
                </c:pt>
                <c:pt idx="1049">
                  <c:v>0.9050810185185284</c:v>
                </c:pt>
                <c:pt idx="1050">
                  <c:v>0.90515046296295565</c:v>
                </c:pt>
                <c:pt idx="1051">
                  <c:v>0.90521990740740732</c:v>
                </c:pt>
                <c:pt idx="1052">
                  <c:v>0.90528935185184956</c:v>
                </c:pt>
                <c:pt idx="1053">
                  <c:v>0.90535879629629623</c:v>
                </c:pt>
                <c:pt idx="1054">
                  <c:v>0.90542824074074058</c:v>
                </c:pt>
                <c:pt idx="1055">
                  <c:v>0.90549768518518514</c:v>
                </c:pt>
                <c:pt idx="1056">
                  <c:v>0.90556712962961983</c:v>
                </c:pt>
                <c:pt idx="1057">
                  <c:v>0.90562500000000734</c:v>
                </c:pt>
                <c:pt idx="1058">
                  <c:v>0.90569444444445224</c:v>
                </c:pt>
                <c:pt idx="1059">
                  <c:v>0.90577546296296296</c:v>
                </c:pt>
                <c:pt idx="1060">
                  <c:v>0.9058333333333336</c:v>
                </c:pt>
                <c:pt idx="1061">
                  <c:v>0.9059027777777775</c:v>
                </c:pt>
                <c:pt idx="1062">
                  <c:v>0.90597222222222218</c:v>
                </c:pt>
                <c:pt idx="1063">
                  <c:v>0.90604166666666675</c:v>
                </c:pt>
                <c:pt idx="1064">
                  <c:v>0.90611111111111109</c:v>
                </c:pt>
                <c:pt idx="1065">
                  <c:v>0.90618055555555566</c:v>
                </c:pt>
                <c:pt idx="1066">
                  <c:v>0.90625</c:v>
                </c:pt>
                <c:pt idx="1067">
                  <c:v>0.90630787037037064</c:v>
                </c:pt>
                <c:pt idx="1068">
                  <c:v>0.90637731481481476</c:v>
                </c:pt>
                <c:pt idx="1069">
                  <c:v>0.90644675925925278</c:v>
                </c:pt>
                <c:pt idx="1070">
                  <c:v>0.90651620370370356</c:v>
                </c:pt>
                <c:pt idx="1071">
                  <c:v>0.90658564814814813</c:v>
                </c:pt>
                <c:pt idx="1072">
                  <c:v>0.9066550925926038</c:v>
                </c:pt>
                <c:pt idx="1073">
                  <c:v>0.90672453703703704</c:v>
                </c:pt>
                <c:pt idx="1074">
                  <c:v>0.9067939814814816</c:v>
                </c:pt>
                <c:pt idx="1075">
                  <c:v>0.9068634259259174</c:v>
                </c:pt>
                <c:pt idx="1076">
                  <c:v>0.90693287037037063</c:v>
                </c:pt>
                <c:pt idx="1077">
                  <c:v>0.90700231481481486</c:v>
                </c:pt>
                <c:pt idx="1078">
                  <c:v>0.9070717592592592</c:v>
                </c:pt>
                <c:pt idx="1079">
                  <c:v>0.90712962962962962</c:v>
                </c:pt>
                <c:pt idx="1080">
                  <c:v>0.90719907407408384</c:v>
                </c:pt>
                <c:pt idx="1081">
                  <c:v>0.90726851851851864</c:v>
                </c:pt>
                <c:pt idx="1082">
                  <c:v>0.90733796296294933</c:v>
                </c:pt>
                <c:pt idx="1083">
                  <c:v>0.90740740740740744</c:v>
                </c:pt>
                <c:pt idx="1084">
                  <c:v>0.90747685185185156</c:v>
                </c:pt>
                <c:pt idx="1085">
                  <c:v>0.90754629629629635</c:v>
                </c:pt>
                <c:pt idx="1086">
                  <c:v>0.90761574074074058</c:v>
                </c:pt>
                <c:pt idx="1087">
                  <c:v>0.90768518518518571</c:v>
                </c:pt>
                <c:pt idx="1088">
                  <c:v>0.90774305555556301</c:v>
                </c:pt>
                <c:pt idx="1089">
                  <c:v>0.90781249999999958</c:v>
                </c:pt>
                <c:pt idx="1090">
                  <c:v>0.9078819444444447</c:v>
                </c:pt>
                <c:pt idx="1091">
                  <c:v>0.90795138888888882</c:v>
                </c:pt>
                <c:pt idx="1092">
                  <c:v>0.90802083333334183</c:v>
                </c:pt>
                <c:pt idx="1093">
                  <c:v>0.90809027777777773</c:v>
                </c:pt>
                <c:pt idx="1094">
                  <c:v>0.9081597222222223</c:v>
                </c:pt>
                <c:pt idx="1095">
                  <c:v>0.90822916666666653</c:v>
                </c:pt>
                <c:pt idx="1096">
                  <c:v>0.90829861111111165</c:v>
                </c:pt>
                <c:pt idx="1097">
                  <c:v>0.90836805555555555</c:v>
                </c:pt>
                <c:pt idx="1098">
                  <c:v>0.90843749999999956</c:v>
                </c:pt>
                <c:pt idx="1099">
                  <c:v>0.90849537037037065</c:v>
                </c:pt>
                <c:pt idx="1100">
                  <c:v>0.90856481481481488</c:v>
                </c:pt>
                <c:pt idx="1101">
                  <c:v>0.90863425925925922</c:v>
                </c:pt>
                <c:pt idx="1102">
                  <c:v>0.90870370370370368</c:v>
                </c:pt>
                <c:pt idx="1103">
                  <c:v>0.90877314814814814</c:v>
                </c:pt>
                <c:pt idx="1104">
                  <c:v>0.90884259259260003</c:v>
                </c:pt>
                <c:pt idx="1105">
                  <c:v>0.90891203703703649</c:v>
                </c:pt>
                <c:pt idx="1106">
                  <c:v>0.90898148148148161</c:v>
                </c:pt>
                <c:pt idx="1107">
                  <c:v>0.90905092592591741</c:v>
                </c:pt>
                <c:pt idx="1108">
                  <c:v>0.9091087962962966</c:v>
                </c:pt>
                <c:pt idx="1109">
                  <c:v>0.9091782407407405</c:v>
                </c:pt>
                <c:pt idx="1110">
                  <c:v>0.90924768518518562</c:v>
                </c:pt>
                <c:pt idx="1111">
                  <c:v>0.90931712962962152</c:v>
                </c:pt>
                <c:pt idx="1112">
                  <c:v>0.90938657407407408</c:v>
                </c:pt>
                <c:pt idx="1113">
                  <c:v>0.90945601851851865</c:v>
                </c:pt>
                <c:pt idx="1114">
                  <c:v>0.90952546296295644</c:v>
                </c:pt>
                <c:pt idx="1115">
                  <c:v>0.90959490740740734</c:v>
                </c:pt>
                <c:pt idx="1116">
                  <c:v>0.90966435185185157</c:v>
                </c:pt>
                <c:pt idx="1117">
                  <c:v>0.90973379629629625</c:v>
                </c:pt>
                <c:pt idx="1118">
                  <c:v>0.90979166666667644</c:v>
                </c:pt>
                <c:pt idx="1119">
                  <c:v>0.90986111111111112</c:v>
                </c:pt>
                <c:pt idx="1120">
                  <c:v>0.90993055555555569</c:v>
                </c:pt>
                <c:pt idx="1121">
                  <c:v>0.91</c:v>
                </c:pt>
                <c:pt idx="1122">
                  <c:v>0.9100694444444446</c:v>
                </c:pt>
                <c:pt idx="1123">
                  <c:v>0.91013888888888894</c:v>
                </c:pt>
                <c:pt idx="1124">
                  <c:v>0.91020833333333362</c:v>
                </c:pt>
                <c:pt idx="1125">
                  <c:v>0.91027777777777752</c:v>
                </c:pt>
                <c:pt idx="1126">
                  <c:v>0.9103472222222222</c:v>
                </c:pt>
                <c:pt idx="1127">
                  <c:v>0.91041666666665977</c:v>
                </c:pt>
                <c:pt idx="1128">
                  <c:v>0.91048611111110656</c:v>
                </c:pt>
                <c:pt idx="1129">
                  <c:v>0.91055555555555545</c:v>
                </c:pt>
                <c:pt idx="1130">
                  <c:v>0.91061342592591843</c:v>
                </c:pt>
                <c:pt idx="1131">
                  <c:v>0.91068287037037265</c:v>
                </c:pt>
                <c:pt idx="1132">
                  <c:v>0.91075231481481478</c:v>
                </c:pt>
                <c:pt idx="1133">
                  <c:v>0.91082175925925923</c:v>
                </c:pt>
                <c:pt idx="1134">
                  <c:v>0.91089120370371113</c:v>
                </c:pt>
                <c:pt idx="1135">
                  <c:v>0.91096064814814814</c:v>
                </c:pt>
                <c:pt idx="1136">
                  <c:v>0.91103009259260004</c:v>
                </c:pt>
                <c:pt idx="1137">
                  <c:v>0.91109953703703705</c:v>
                </c:pt>
                <c:pt idx="1138">
                  <c:v>0.91116898148148151</c:v>
                </c:pt>
                <c:pt idx="1139">
                  <c:v>0.91123842592591842</c:v>
                </c:pt>
                <c:pt idx="1140">
                  <c:v>0.91130787037037064</c:v>
                </c:pt>
                <c:pt idx="1141">
                  <c:v>0.91136574074073229</c:v>
                </c:pt>
                <c:pt idx="1142">
                  <c:v>0.91143518518518529</c:v>
                </c:pt>
                <c:pt idx="1143">
                  <c:v>0.91150462962962953</c:v>
                </c:pt>
                <c:pt idx="1144">
                  <c:v>0.91157407407407465</c:v>
                </c:pt>
                <c:pt idx="1145">
                  <c:v>0.91164351851853076</c:v>
                </c:pt>
                <c:pt idx="1146">
                  <c:v>0.91171296296295112</c:v>
                </c:pt>
                <c:pt idx="1147">
                  <c:v>0.91178240740740768</c:v>
                </c:pt>
                <c:pt idx="1148">
                  <c:v>0.9118518518518518</c:v>
                </c:pt>
                <c:pt idx="1149">
                  <c:v>0.91192129629630492</c:v>
                </c:pt>
                <c:pt idx="1150">
                  <c:v>0.91199074074074049</c:v>
                </c:pt>
                <c:pt idx="1151">
                  <c:v>0.91204861111111846</c:v>
                </c:pt>
                <c:pt idx="1152">
                  <c:v>0.9121180555555557</c:v>
                </c:pt>
                <c:pt idx="1153">
                  <c:v>0.91218749999999948</c:v>
                </c:pt>
                <c:pt idx="1154">
                  <c:v>0.9122569444444445</c:v>
                </c:pt>
                <c:pt idx="1155">
                  <c:v>0.91232638888888851</c:v>
                </c:pt>
                <c:pt idx="1156">
                  <c:v>0.91239583333334306</c:v>
                </c:pt>
                <c:pt idx="1157">
                  <c:v>0.91246527777777753</c:v>
                </c:pt>
                <c:pt idx="1158">
                  <c:v>0.9125347222222151</c:v>
                </c:pt>
                <c:pt idx="1159">
                  <c:v>0.91260416666666666</c:v>
                </c:pt>
                <c:pt idx="1160">
                  <c:v>0.91267361111111833</c:v>
                </c:pt>
                <c:pt idx="1161">
                  <c:v>0.91273148148148164</c:v>
                </c:pt>
                <c:pt idx="1162">
                  <c:v>0.91280092592591933</c:v>
                </c:pt>
                <c:pt idx="1163">
                  <c:v>0.91287037037037688</c:v>
                </c:pt>
                <c:pt idx="1164">
                  <c:v>0.91293981481482211</c:v>
                </c:pt>
                <c:pt idx="1165">
                  <c:v>0.91300925925925924</c:v>
                </c:pt>
                <c:pt idx="1166">
                  <c:v>0.9130787037037037</c:v>
                </c:pt>
                <c:pt idx="1167">
                  <c:v>0.91314814814814815</c:v>
                </c:pt>
                <c:pt idx="1168">
                  <c:v>0.91321759259259261</c:v>
                </c:pt>
                <c:pt idx="1169">
                  <c:v>0.91328703703703706</c:v>
                </c:pt>
                <c:pt idx="1170">
                  <c:v>0.91335648148148152</c:v>
                </c:pt>
                <c:pt idx="1171">
                  <c:v>0.91342592592591842</c:v>
                </c:pt>
                <c:pt idx="1172">
                  <c:v>0.91348379629629628</c:v>
                </c:pt>
                <c:pt idx="1173">
                  <c:v>0.9135532407407323</c:v>
                </c:pt>
                <c:pt idx="1174">
                  <c:v>0.91362268518518563</c:v>
                </c:pt>
                <c:pt idx="1175">
                  <c:v>0.91369212962962953</c:v>
                </c:pt>
                <c:pt idx="1176">
                  <c:v>0.91376157407407665</c:v>
                </c:pt>
                <c:pt idx="1177">
                  <c:v>0.91383101851853166</c:v>
                </c:pt>
                <c:pt idx="1178">
                  <c:v>0.91390046296296257</c:v>
                </c:pt>
                <c:pt idx="1179">
                  <c:v>0.91396990740740769</c:v>
                </c:pt>
                <c:pt idx="1180">
                  <c:v>0.91403935185185159</c:v>
                </c:pt>
                <c:pt idx="1181">
                  <c:v>0.9141087962962966</c:v>
                </c:pt>
                <c:pt idx="1182">
                  <c:v>0.9141782407407405</c:v>
                </c:pt>
                <c:pt idx="1183">
                  <c:v>0.91424768518518562</c:v>
                </c:pt>
                <c:pt idx="1184">
                  <c:v>0.9143055555555557</c:v>
                </c:pt>
                <c:pt idx="1185">
                  <c:v>0.91437500000000005</c:v>
                </c:pt>
                <c:pt idx="1186">
                  <c:v>0.91444444444444462</c:v>
                </c:pt>
                <c:pt idx="1187">
                  <c:v>0.91451388888888896</c:v>
                </c:pt>
                <c:pt idx="1188">
                  <c:v>0.9145833333333333</c:v>
                </c:pt>
                <c:pt idx="1189">
                  <c:v>0.91465277777777787</c:v>
                </c:pt>
                <c:pt idx="1190">
                  <c:v>0.91472222222222221</c:v>
                </c:pt>
                <c:pt idx="1191">
                  <c:v>0.91479166666667711</c:v>
                </c:pt>
                <c:pt idx="1192">
                  <c:v>0.91484953703703764</c:v>
                </c:pt>
                <c:pt idx="1193">
                  <c:v>0.91493055555555569</c:v>
                </c:pt>
                <c:pt idx="1194">
                  <c:v>0.91498842592592156</c:v>
                </c:pt>
                <c:pt idx="1195">
                  <c:v>0.91505787037037778</c:v>
                </c:pt>
                <c:pt idx="1196">
                  <c:v>0.9151273148148148</c:v>
                </c:pt>
                <c:pt idx="1197">
                  <c:v>0.91519675925925859</c:v>
                </c:pt>
                <c:pt idx="1198">
                  <c:v>0.91526620370370348</c:v>
                </c:pt>
                <c:pt idx="1199">
                  <c:v>0.91533564814814861</c:v>
                </c:pt>
                <c:pt idx="1200">
                  <c:v>0.91540509259260061</c:v>
                </c:pt>
                <c:pt idx="1201">
                  <c:v>0.91547453703703707</c:v>
                </c:pt>
                <c:pt idx="1202">
                  <c:v>0.91553240740740749</c:v>
                </c:pt>
                <c:pt idx="1203">
                  <c:v>0.91560185185185183</c:v>
                </c:pt>
                <c:pt idx="1204">
                  <c:v>0.91567129629630606</c:v>
                </c:pt>
                <c:pt idx="1205">
                  <c:v>0.91574074074074052</c:v>
                </c:pt>
                <c:pt idx="1206">
                  <c:v>0.91581018518518509</c:v>
                </c:pt>
                <c:pt idx="1207">
                  <c:v>0.91587962962962965</c:v>
                </c:pt>
                <c:pt idx="1208">
                  <c:v>0.9159490740740871</c:v>
                </c:pt>
                <c:pt idx="1209">
                  <c:v>0.916018518518526</c:v>
                </c:pt>
                <c:pt idx="1210">
                  <c:v>0.91608796296295281</c:v>
                </c:pt>
                <c:pt idx="1211">
                  <c:v>0.9161574074074077</c:v>
                </c:pt>
                <c:pt idx="1212">
                  <c:v>0.91621527777777778</c:v>
                </c:pt>
                <c:pt idx="1213">
                  <c:v>0.91628472222222157</c:v>
                </c:pt>
                <c:pt idx="1214">
                  <c:v>0.91635416666666658</c:v>
                </c:pt>
                <c:pt idx="1215">
                  <c:v>0.91643518518518519</c:v>
                </c:pt>
                <c:pt idx="1216">
                  <c:v>0.9164930555555556</c:v>
                </c:pt>
                <c:pt idx="1217">
                  <c:v>0.9165624999999914</c:v>
                </c:pt>
                <c:pt idx="1218">
                  <c:v>0.91663194444444462</c:v>
                </c:pt>
                <c:pt idx="1219">
                  <c:v>0.91670138888888963</c:v>
                </c:pt>
                <c:pt idx="1220">
                  <c:v>0.91677083333334508</c:v>
                </c:pt>
                <c:pt idx="1221">
                  <c:v>0.91684027777778065</c:v>
                </c:pt>
                <c:pt idx="1222">
                  <c:v>0.91690972222222211</c:v>
                </c:pt>
                <c:pt idx="1223">
                  <c:v>0.91696759259259264</c:v>
                </c:pt>
                <c:pt idx="1224">
                  <c:v>0.91703703703703709</c:v>
                </c:pt>
                <c:pt idx="1225">
                  <c:v>0.91710648148148144</c:v>
                </c:pt>
                <c:pt idx="1226">
                  <c:v>0.91718749999999949</c:v>
                </c:pt>
                <c:pt idx="1227">
                  <c:v>0.91724537037037779</c:v>
                </c:pt>
                <c:pt idx="1228">
                  <c:v>0.91731481481481481</c:v>
                </c:pt>
                <c:pt idx="1229">
                  <c:v>0.91738425925925926</c:v>
                </c:pt>
                <c:pt idx="1230">
                  <c:v>0.91745370370370349</c:v>
                </c:pt>
                <c:pt idx="1231">
                  <c:v>0.91752314814814817</c:v>
                </c:pt>
                <c:pt idx="1232">
                  <c:v>0.91759259259259263</c:v>
                </c:pt>
                <c:pt idx="1233">
                  <c:v>0.91766203703703697</c:v>
                </c:pt>
                <c:pt idx="1234">
                  <c:v>0.91773148148148165</c:v>
                </c:pt>
                <c:pt idx="1235">
                  <c:v>0.91778935185185151</c:v>
                </c:pt>
                <c:pt idx="1236">
                  <c:v>0.91785879629629663</c:v>
                </c:pt>
                <c:pt idx="1237">
                  <c:v>0.91792824074074053</c:v>
                </c:pt>
                <c:pt idx="1238">
                  <c:v>0.91799768518518565</c:v>
                </c:pt>
                <c:pt idx="1239">
                  <c:v>0.91806712962962556</c:v>
                </c:pt>
                <c:pt idx="1240">
                  <c:v>0.91813657407407412</c:v>
                </c:pt>
                <c:pt idx="1241">
                  <c:v>0.9182060185185259</c:v>
                </c:pt>
                <c:pt idx="1242">
                  <c:v>0.91827546296296259</c:v>
                </c:pt>
                <c:pt idx="1243">
                  <c:v>0.9183449074074076</c:v>
                </c:pt>
                <c:pt idx="1244">
                  <c:v>0.91841435185184273</c:v>
                </c:pt>
                <c:pt idx="1245">
                  <c:v>0.91848379629629628</c:v>
                </c:pt>
                <c:pt idx="1246">
                  <c:v>0.9185416666666667</c:v>
                </c:pt>
                <c:pt idx="1247">
                  <c:v>0.9186111111111116</c:v>
                </c:pt>
                <c:pt idx="1248">
                  <c:v>0.91869212962962954</c:v>
                </c:pt>
                <c:pt idx="1249">
                  <c:v>0.91876157407408066</c:v>
                </c:pt>
                <c:pt idx="1250">
                  <c:v>0.91881944444444463</c:v>
                </c:pt>
                <c:pt idx="1251">
                  <c:v>0.91888888888888964</c:v>
                </c:pt>
                <c:pt idx="1252">
                  <c:v>0.91895833333333365</c:v>
                </c:pt>
                <c:pt idx="1253">
                  <c:v>0.91902777777777789</c:v>
                </c:pt>
                <c:pt idx="1254">
                  <c:v>0.91909722222222223</c:v>
                </c:pt>
                <c:pt idx="1255">
                  <c:v>0.91916666666666658</c:v>
                </c:pt>
                <c:pt idx="1256">
                  <c:v>0.91923611111111059</c:v>
                </c:pt>
                <c:pt idx="1257">
                  <c:v>0.9193055555555556</c:v>
                </c:pt>
                <c:pt idx="1258">
                  <c:v>0.91936342592591447</c:v>
                </c:pt>
                <c:pt idx="1259">
                  <c:v>0.91944444444444462</c:v>
                </c:pt>
                <c:pt idx="1260">
                  <c:v>0.91951388888888852</c:v>
                </c:pt>
                <c:pt idx="1261">
                  <c:v>0.91957175925925927</c:v>
                </c:pt>
                <c:pt idx="1262">
                  <c:v>0.91964120370371272</c:v>
                </c:pt>
                <c:pt idx="1263">
                  <c:v>0.91971064814814862</c:v>
                </c:pt>
                <c:pt idx="1264">
                  <c:v>0.91978009259260063</c:v>
                </c:pt>
                <c:pt idx="1265">
                  <c:v>0.91984953703703765</c:v>
                </c:pt>
                <c:pt idx="1266">
                  <c:v>0.91991898148148143</c:v>
                </c:pt>
                <c:pt idx="1267">
                  <c:v>0.91998842592592556</c:v>
                </c:pt>
                <c:pt idx="1268">
                  <c:v>0.92005787037037778</c:v>
                </c:pt>
                <c:pt idx="1269">
                  <c:v>0.92011574074073355</c:v>
                </c:pt>
                <c:pt idx="1270">
                  <c:v>0.92019675925925926</c:v>
                </c:pt>
                <c:pt idx="1271">
                  <c:v>0.92025462962962967</c:v>
                </c:pt>
                <c:pt idx="1272">
                  <c:v>0.92032407407408134</c:v>
                </c:pt>
                <c:pt idx="1273">
                  <c:v>0.92039351851852691</c:v>
                </c:pt>
                <c:pt idx="1274">
                  <c:v>0.92046296296294616</c:v>
                </c:pt>
                <c:pt idx="1275">
                  <c:v>0.92053240740740738</c:v>
                </c:pt>
                <c:pt idx="1276">
                  <c:v>0.92060185185185184</c:v>
                </c:pt>
                <c:pt idx="1277">
                  <c:v>0.92067129629630606</c:v>
                </c:pt>
                <c:pt idx="1278">
                  <c:v>0.92074074074074053</c:v>
                </c:pt>
                <c:pt idx="1279">
                  <c:v>0.9207986111111196</c:v>
                </c:pt>
                <c:pt idx="1280">
                  <c:v>0.92086805555555562</c:v>
                </c:pt>
                <c:pt idx="1281">
                  <c:v>0.92094907407408777</c:v>
                </c:pt>
                <c:pt idx="1282">
                  <c:v>0.92100694444444453</c:v>
                </c:pt>
                <c:pt idx="1283">
                  <c:v>0.92107638888888888</c:v>
                </c:pt>
                <c:pt idx="1284">
                  <c:v>0.92114583333334643</c:v>
                </c:pt>
                <c:pt idx="1285">
                  <c:v>0.92121527777777779</c:v>
                </c:pt>
                <c:pt idx="1286">
                  <c:v>0.92128472222222157</c:v>
                </c:pt>
                <c:pt idx="1287">
                  <c:v>0.92135416666666659</c:v>
                </c:pt>
                <c:pt idx="1288">
                  <c:v>0.92142361111111104</c:v>
                </c:pt>
                <c:pt idx="1289">
                  <c:v>0.92149305555555561</c:v>
                </c:pt>
                <c:pt idx="1290">
                  <c:v>0.92155092592591603</c:v>
                </c:pt>
                <c:pt idx="1291">
                  <c:v>0.92162037037037892</c:v>
                </c:pt>
                <c:pt idx="1292">
                  <c:v>0.92170138888888964</c:v>
                </c:pt>
                <c:pt idx="1293">
                  <c:v>0.92175925925925961</c:v>
                </c:pt>
                <c:pt idx="1294">
                  <c:v>0.92182870370370373</c:v>
                </c:pt>
                <c:pt idx="1295">
                  <c:v>0.92189814814814863</c:v>
                </c:pt>
                <c:pt idx="1296">
                  <c:v>0.92196759259259264</c:v>
                </c:pt>
                <c:pt idx="1297">
                  <c:v>0.92203703703703699</c:v>
                </c:pt>
                <c:pt idx="1298">
                  <c:v>0.92210648148148155</c:v>
                </c:pt>
                <c:pt idx="1299">
                  <c:v>0.92217592592592557</c:v>
                </c:pt>
                <c:pt idx="1300">
                  <c:v>0.9222453703703779</c:v>
                </c:pt>
                <c:pt idx="1301">
                  <c:v>0.92230324074073411</c:v>
                </c:pt>
                <c:pt idx="1302">
                  <c:v>0.92237268518518523</c:v>
                </c:pt>
                <c:pt idx="1303">
                  <c:v>0.9224537037037035</c:v>
                </c:pt>
                <c:pt idx="1304">
                  <c:v>0.92251157407407414</c:v>
                </c:pt>
                <c:pt idx="1305">
                  <c:v>0.92258101851852692</c:v>
                </c:pt>
                <c:pt idx="1306">
                  <c:v>0.92265046296296249</c:v>
                </c:pt>
                <c:pt idx="1307">
                  <c:v>0.92271990740740761</c:v>
                </c:pt>
                <c:pt idx="1308">
                  <c:v>0.92278935185185151</c:v>
                </c:pt>
                <c:pt idx="1309">
                  <c:v>0.92285879629629664</c:v>
                </c:pt>
                <c:pt idx="1310">
                  <c:v>0.92292824074074076</c:v>
                </c:pt>
                <c:pt idx="1311">
                  <c:v>0.92299768518518865</c:v>
                </c:pt>
                <c:pt idx="1312">
                  <c:v>0.92306712962962956</c:v>
                </c:pt>
                <c:pt idx="1313">
                  <c:v>0.92312500000000064</c:v>
                </c:pt>
                <c:pt idx="1314">
                  <c:v>0.92320601851852613</c:v>
                </c:pt>
                <c:pt idx="1315">
                  <c:v>0.92326388888888899</c:v>
                </c:pt>
                <c:pt idx="1316">
                  <c:v>0.92333333333333334</c:v>
                </c:pt>
                <c:pt idx="1317">
                  <c:v>0.92340277777777757</c:v>
                </c:pt>
                <c:pt idx="1318">
                  <c:v>0.92347222222222158</c:v>
                </c:pt>
                <c:pt idx="1319">
                  <c:v>0.92354166666666671</c:v>
                </c:pt>
                <c:pt idx="1320">
                  <c:v>0.9236111111111116</c:v>
                </c:pt>
                <c:pt idx="1321">
                  <c:v>0.92368055555555562</c:v>
                </c:pt>
                <c:pt idx="1322">
                  <c:v>0.92375000000000063</c:v>
                </c:pt>
                <c:pt idx="1323">
                  <c:v>0.92380787037037881</c:v>
                </c:pt>
                <c:pt idx="1324">
                  <c:v>0.92387731481481483</c:v>
                </c:pt>
                <c:pt idx="1325">
                  <c:v>0.92394675925925929</c:v>
                </c:pt>
                <c:pt idx="1326">
                  <c:v>0.92401620370370352</c:v>
                </c:pt>
                <c:pt idx="1327">
                  <c:v>0.92408564814814864</c:v>
                </c:pt>
                <c:pt idx="1328">
                  <c:v>0.92415509259260065</c:v>
                </c:pt>
                <c:pt idx="1329">
                  <c:v>0.92422453703703711</c:v>
                </c:pt>
                <c:pt idx="1330">
                  <c:v>0.92429398148148145</c:v>
                </c:pt>
                <c:pt idx="1331">
                  <c:v>0.92436342592591558</c:v>
                </c:pt>
                <c:pt idx="1332">
                  <c:v>0.9244328703703707</c:v>
                </c:pt>
                <c:pt idx="1333">
                  <c:v>0.92450231481481449</c:v>
                </c:pt>
                <c:pt idx="1334">
                  <c:v>0.92456018518518457</c:v>
                </c:pt>
                <c:pt idx="1335">
                  <c:v>0.92462962962963724</c:v>
                </c:pt>
                <c:pt idx="1336">
                  <c:v>0.92469907407408891</c:v>
                </c:pt>
                <c:pt idx="1337">
                  <c:v>0.92476851851852693</c:v>
                </c:pt>
                <c:pt idx="1338">
                  <c:v>0.9248379629629544</c:v>
                </c:pt>
                <c:pt idx="1339">
                  <c:v>0.92490740740740762</c:v>
                </c:pt>
                <c:pt idx="1340">
                  <c:v>0.92497685185185186</c:v>
                </c:pt>
                <c:pt idx="1341">
                  <c:v>0.92504629629629664</c:v>
                </c:pt>
                <c:pt idx="1342">
                  <c:v>0.92511574074073422</c:v>
                </c:pt>
                <c:pt idx="1343">
                  <c:v>0.92518518518518522</c:v>
                </c:pt>
                <c:pt idx="1344">
                  <c:v>0.92525462962962968</c:v>
                </c:pt>
                <c:pt idx="1345">
                  <c:v>0.92531249999999265</c:v>
                </c:pt>
                <c:pt idx="1346">
                  <c:v>0.92538194444444455</c:v>
                </c:pt>
                <c:pt idx="1347">
                  <c:v>0.92546296296294628</c:v>
                </c:pt>
                <c:pt idx="1348">
                  <c:v>0.92552083333334056</c:v>
                </c:pt>
                <c:pt idx="1349">
                  <c:v>0.9255902777777778</c:v>
                </c:pt>
                <c:pt idx="1350">
                  <c:v>0.92565972222222215</c:v>
                </c:pt>
                <c:pt idx="1351">
                  <c:v>0.92572916666666671</c:v>
                </c:pt>
                <c:pt idx="1352">
                  <c:v>0.92579861111112016</c:v>
                </c:pt>
                <c:pt idx="1353">
                  <c:v>0.92586805555555562</c:v>
                </c:pt>
                <c:pt idx="1354">
                  <c:v>0.92593749999999997</c:v>
                </c:pt>
                <c:pt idx="1355">
                  <c:v>0.92600694444444442</c:v>
                </c:pt>
                <c:pt idx="1356">
                  <c:v>0.92607638888888888</c:v>
                </c:pt>
                <c:pt idx="1357">
                  <c:v>0.9261342592592593</c:v>
                </c:pt>
                <c:pt idx="1358">
                  <c:v>0.92621527777777779</c:v>
                </c:pt>
                <c:pt idx="1359">
                  <c:v>0.9262731481481481</c:v>
                </c:pt>
                <c:pt idx="1360">
                  <c:v>0.92634259259259921</c:v>
                </c:pt>
                <c:pt idx="1361">
                  <c:v>0.92641203703703656</c:v>
                </c:pt>
                <c:pt idx="1362">
                  <c:v>0.92648148148148168</c:v>
                </c:pt>
                <c:pt idx="1363">
                  <c:v>0.92655092592591615</c:v>
                </c:pt>
                <c:pt idx="1364">
                  <c:v>0.92662037037037881</c:v>
                </c:pt>
                <c:pt idx="1365">
                  <c:v>0.92668981481482315</c:v>
                </c:pt>
                <c:pt idx="1366">
                  <c:v>0.92675925925925962</c:v>
                </c:pt>
                <c:pt idx="1367">
                  <c:v>0.92682870370370374</c:v>
                </c:pt>
                <c:pt idx="1368">
                  <c:v>0.92688657407407404</c:v>
                </c:pt>
                <c:pt idx="1369">
                  <c:v>0.92696759259259265</c:v>
                </c:pt>
                <c:pt idx="1370">
                  <c:v>0.92702546296296251</c:v>
                </c:pt>
                <c:pt idx="1371">
                  <c:v>0.92709490740740763</c:v>
                </c:pt>
                <c:pt idx="1372">
                  <c:v>0.92716435185184443</c:v>
                </c:pt>
                <c:pt idx="1373">
                  <c:v>0.92723379629629632</c:v>
                </c:pt>
                <c:pt idx="1374">
                  <c:v>0.92730324074073756</c:v>
                </c:pt>
                <c:pt idx="1375">
                  <c:v>0.92737268518518512</c:v>
                </c:pt>
                <c:pt idx="1376">
                  <c:v>0.92744212962962957</c:v>
                </c:pt>
                <c:pt idx="1377">
                  <c:v>0.92751157407407403</c:v>
                </c:pt>
                <c:pt idx="1378">
                  <c:v>0.92758101851852692</c:v>
                </c:pt>
                <c:pt idx="1379">
                  <c:v>0.92763888888889612</c:v>
                </c:pt>
                <c:pt idx="1380">
                  <c:v>0.92771990740740762</c:v>
                </c:pt>
                <c:pt idx="1381">
                  <c:v>0.9277777777777777</c:v>
                </c:pt>
                <c:pt idx="1382">
                  <c:v>0.9278472222222226</c:v>
                </c:pt>
                <c:pt idx="1383">
                  <c:v>0.9279166666666665</c:v>
                </c:pt>
                <c:pt idx="1384">
                  <c:v>0.92798611111111118</c:v>
                </c:pt>
                <c:pt idx="1385">
                  <c:v>0.92805555555555563</c:v>
                </c:pt>
                <c:pt idx="1386">
                  <c:v>0.92812499999999998</c:v>
                </c:pt>
                <c:pt idx="1387">
                  <c:v>0.92819444444444565</c:v>
                </c:pt>
                <c:pt idx="1388">
                  <c:v>0.92826388888888889</c:v>
                </c:pt>
                <c:pt idx="1389">
                  <c:v>0.92833333333333334</c:v>
                </c:pt>
                <c:pt idx="1390">
                  <c:v>0.92840277777777758</c:v>
                </c:pt>
                <c:pt idx="1391">
                  <c:v>0.92847222222222159</c:v>
                </c:pt>
                <c:pt idx="1392">
                  <c:v>0.92854166666666671</c:v>
                </c:pt>
                <c:pt idx="1393">
                  <c:v>0.92859953703703713</c:v>
                </c:pt>
                <c:pt idx="1394">
                  <c:v>0.92866898148148169</c:v>
                </c:pt>
                <c:pt idx="1395">
                  <c:v>0.92873842592592559</c:v>
                </c:pt>
                <c:pt idx="1396">
                  <c:v>0.92880787037037882</c:v>
                </c:pt>
                <c:pt idx="1397">
                  <c:v>0.92887731481481473</c:v>
                </c:pt>
                <c:pt idx="1398">
                  <c:v>0.92894675925925929</c:v>
                </c:pt>
                <c:pt idx="1399">
                  <c:v>0.92901620370370352</c:v>
                </c:pt>
                <c:pt idx="1400">
                  <c:v>0.92908564814814865</c:v>
                </c:pt>
                <c:pt idx="1401">
                  <c:v>0.92914351851852828</c:v>
                </c:pt>
                <c:pt idx="1402">
                  <c:v>0.929224537037037</c:v>
                </c:pt>
                <c:pt idx="1403">
                  <c:v>0.92929398148148168</c:v>
                </c:pt>
                <c:pt idx="1404">
                  <c:v>0.92936342592591603</c:v>
                </c:pt>
                <c:pt idx="1405">
                  <c:v>0.9294328703703707</c:v>
                </c:pt>
                <c:pt idx="1406">
                  <c:v>0.92949074074074056</c:v>
                </c:pt>
                <c:pt idx="1407">
                  <c:v>0.92956018518518457</c:v>
                </c:pt>
                <c:pt idx="1408">
                  <c:v>0.92962962962963802</c:v>
                </c:pt>
                <c:pt idx="1409">
                  <c:v>0.92969907407408892</c:v>
                </c:pt>
                <c:pt idx="1410">
                  <c:v>0.92976851851852693</c:v>
                </c:pt>
                <c:pt idx="1411">
                  <c:v>0.92983796296295462</c:v>
                </c:pt>
                <c:pt idx="1412">
                  <c:v>0.92990740740740763</c:v>
                </c:pt>
                <c:pt idx="1413">
                  <c:v>0.92997685185185153</c:v>
                </c:pt>
                <c:pt idx="1414">
                  <c:v>0.93004629629629665</c:v>
                </c:pt>
                <c:pt idx="1415">
                  <c:v>0.93011574074073411</c:v>
                </c:pt>
                <c:pt idx="1416">
                  <c:v>0.93018518518518523</c:v>
                </c:pt>
                <c:pt idx="1417">
                  <c:v>0.93024305555555564</c:v>
                </c:pt>
                <c:pt idx="1418">
                  <c:v>0.93031249999999321</c:v>
                </c:pt>
                <c:pt idx="1419">
                  <c:v>0.93038194444444444</c:v>
                </c:pt>
                <c:pt idx="1420">
                  <c:v>0.9304513888888889</c:v>
                </c:pt>
                <c:pt idx="1421">
                  <c:v>0.93052083333334079</c:v>
                </c:pt>
                <c:pt idx="1422">
                  <c:v>0.93059027777777781</c:v>
                </c:pt>
                <c:pt idx="1423">
                  <c:v>0.9306597222222226</c:v>
                </c:pt>
                <c:pt idx="1424">
                  <c:v>0.93071759259260001</c:v>
                </c:pt>
              </c:numCache>
            </c:numRef>
          </c:cat>
          <c:val>
            <c:numRef>
              <c:f>Лист1!$I$2:$I$1426</c:f>
              <c:numCache>
                <c:formatCode>General</c:formatCode>
                <c:ptCount val="1425"/>
                <c:pt idx="0">
                  <c:v>72</c:v>
                </c:pt>
                <c:pt idx="1">
                  <c:v>73</c:v>
                </c:pt>
                <c:pt idx="2">
                  <c:v>72</c:v>
                </c:pt>
                <c:pt idx="3">
                  <c:v>70</c:v>
                </c:pt>
                <c:pt idx="4">
                  <c:v>70</c:v>
                </c:pt>
                <c:pt idx="5">
                  <c:v>72</c:v>
                </c:pt>
                <c:pt idx="6">
                  <c:v>73</c:v>
                </c:pt>
                <c:pt idx="7">
                  <c:v>71</c:v>
                </c:pt>
                <c:pt idx="8">
                  <c:v>72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72</c:v>
                </c:pt>
                <c:pt idx="13">
                  <c:v>72</c:v>
                </c:pt>
                <c:pt idx="14">
                  <c:v>72</c:v>
                </c:pt>
                <c:pt idx="15">
                  <c:v>73</c:v>
                </c:pt>
                <c:pt idx="16">
                  <c:v>72</c:v>
                </c:pt>
                <c:pt idx="17">
                  <c:v>71</c:v>
                </c:pt>
                <c:pt idx="18">
                  <c:v>72</c:v>
                </c:pt>
                <c:pt idx="19">
                  <c:v>69</c:v>
                </c:pt>
                <c:pt idx="20">
                  <c:v>72</c:v>
                </c:pt>
                <c:pt idx="21">
                  <c:v>71</c:v>
                </c:pt>
                <c:pt idx="22">
                  <c:v>72</c:v>
                </c:pt>
                <c:pt idx="23">
                  <c:v>72</c:v>
                </c:pt>
                <c:pt idx="24">
                  <c:v>72</c:v>
                </c:pt>
                <c:pt idx="25">
                  <c:v>71</c:v>
                </c:pt>
                <c:pt idx="26">
                  <c:v>72</c:v>
                </c:pt>
                <c:pt idx="27">
                  <c:v>71</c:v>
                </c:pt>
                <c:pt idx="28">
                  <c:v>72</c:v>
                </c:pt>
                <c:pt idx="29">
                  <c:v>72</c:v>
                </c:pt>
                <c:pt idx="30">
                  <c:v>69</c:v>
                </c:pt>
                <c:pt idx="31">
                  <c:v>68</c:v>
                </c:pt>
                <c:pt idx="32">
                  <c:v>72</c:v>
                </c:pt>
                <c:pt idx="33">
                  <c:v>71</c:v>
                </c:pt>
                <c:pt idx="34">
                  <c:v>71</c:v>
                </c:pt>
                <c:pt idx="35">
                  <c:v>71</c:v>
                </c:pt>
                <c:pt idx="36">
                  <c:v>70</c:v>
                </c:pt>
                <c:pt idx="37">
                  <c:v>71</c:v>
                </c:pt>
                <c:pt idx="38">
                  <c:v>72</c:v>
                </c:pt>
                <c:pt idx="39">
                  <c:v>69</c:v>
                </c:pt>
                <c:pt idx="40">
                  <c:v>67</c:v>
                </c:pt>
                <c:pt idx="41">
                  <c:v>70</c:v>
                </c:pt>
                <c:pt idx="42">
                  <c:v>69</c:v>
                </c:pt>
                <c:pt idx="43">
                  <c:v>66</c:v>
                </c:pt>
                <c:pt idx="44">
                  <c:v>68</c:v>
                </c:pt>
                <c:pt idx="45">
                  <c:v>68</c:v>
                </c:pt>
                <c:pt idx="46">
                  <c:v>66</c:v>
                </c:pt>
                <c:pt idx="47">
                  <c:v>69</c:v>
                </c:pt>
                <c:pt idx="48">
                  <c:v>70</c:v>
                </c:pt>
                <c:pt idx="49">
                  <c:v>69</c:v>
                </c:pt>
                <c:pt idx="50">
                  <c:v>69</c:v>
                </c:pt>
                <c:pt idx="51">
                  <c:v>67</c:v>
                </c:pt>
                <c:pt idx="52">
                  <c:v>71</c:v>
                </c:pt>
                <c:pt idx="53">
                  <c:v>71</c:v>
                </c:pt>
                <c:pt idx="54">
                  <c:v>70</c:v>
                </c:pt>
                <c:pt idx="55">
                  <c:v>69</c:v>
                </c:pt>
                <c:pt idx="56">
                  <c:v>67</c:v>
                </c:pt>
                <c:pt idx="57">
                  <c:v>67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71</c:v>
                </c:pt>
                <c:pt idx="62">
                  <c:v>71</c:v>
                </c:pt>
                <c:pt idx="63">
                  <c:v>71</c:v>
                </c:pt>
                <c:pt idx="64">
                  <c:v>70</c:v>
                </c:pt>
                <c:pt idx="65">
                  <c:v>71</c:v>
                </c:pt>
                <c:pt idx="66">
                  <c:v>71</c:v>
                </c:pt>
                <c:pt idx="67">
                  <c:v>71</c:v>
                </c:pt>
                <c:pt idx="68">
                  <c:v>72</c:v>
                </c:pt>
                <c:pt idx="69">
                  <c:v>71</c:v>
                </c:pt>
                <c:pt idx="70">
                  <c:v>72</c:v>
                </c:pt>
                <c:pt idx="71">
                  <c:v>72</c:v>
                </c:pt>
                <c:pt idx="72">
                  <c:v>70</c:v>
                </c:pt>
                <c:pt idx="73">
                  <c:v>67</c:v>
                </c:pt>
                <c:pt idx="74">
                  <c:v>70</c:v>
                </c:pt>
                <c:pt idx="75">
                  <c:v>71</c:v>
                </c:pt>
                <c:pt idx="76">
                  <c:v>70</c:v>
                </c:pt>
                <c:pt idx="77">
                  <c:v>68</c:v>
                </c:pt>
                <c:pt idx="78">
                  <c:v>65</c:v>
                </c:pt>
                <c:pt idx="79">
                  <c:v>70</c:v>
                </c:pt>
                <c:pt idx="80">
                  <c:v>69</c:v>
                </c:pt>
                <c:pt idx="81">
                  <c:v>69</c:v>
                </c:pt>
                <c:pt idx="82">
                  <c:v>69</c:v>
                </c:pt>
                <c:pt idx="83">
                  <c:v>71</c:v>
                </c:pt>
                <c:pt idx="84">
                  <c:v>70</c:v>
                </c:pt>
                <c:pt idx="85">
                  <c:v>70</c:v>
                </c:pt>
                <c:pt idx="86">
                  <c:v>67</c:v>
                </c:pt>
                <c:pt idx="87">
                  <c:v>65</c:v>
                </c:pt>
                <c:pt idx="88">
                  <c:v>69</c:v>
                </c:pt>
                <c:pt idx="89">
                  <c:v>67</c:v>
                </c:pt>
                <c:pt idx="90">
                  <c:v>64</c:v>
                </c:pt>
                <c:pt idx="91">
                  <c:v>65</c:v>
                </c:pt>
                <c:pt idx="92">
                  <c:v>69</c:v>
                </c:pt>
                <c:pt idx="93">
                  <c:v>68</c:v>
                </c:pt>
                <c:pt idx="94">
                  <c:v>67</c:v>
                </c:pt>
                <c:pt idx="95">
                  <c:v>68</c:v>
                </c:pt>
                <c:pt idx="96">
                  <c:v>70</c:v>
                </c:pt>
                <c:pt idx="97">
                  <c:v>68</c:v>
                </c:pt>
                <c:pt idx="98">
                  <c:v>67</c:v>
                </c:pt>
                <c:pt idx="99">
                  <c:v>63</c:v>
                </c:pt>
                <c:pt idx="100">
                  <c:v>67</c:v>
                </c:pt>
                <c:pt idx="101">
                  <c:v>69</c:v>
                </c:pt>
                <c:pt idx="102">
                  <c:v>68</c:v>
                </c:pt>
                <c:pt idx="103">
                  <c:v>70</c:v>
                </c:pt>
                <c:pt idx="104">
                  <c:v>70</c:v>
                </c:pt>
                <c:pt idx="105">
                  <c:v>68</c:v>
                </c:pt>
                <c:pt idx="106">
                  <c:v>65</c:v>
                </c:pt>
                <c:pt idx="107">
                  <c:v>66</c:v>
                </c:pt>
                <c:pt idx="108">
                  <c:v>67</c:v>
                </c:pt>
                <c:pt idx="109">
                  <c:v>65</c:v>
                </c:pt>
                <c:pt idx="110">
                  <c:v>69</c:v>
                </c:pt>
                <c:pt idx="111">
                  <c:v>69</c:v>
                </c:pt>
                <c:pt idx="112">
                  <c:v>66</c:v>
                </c:pt>
                <c:pt idx="113">
                  <c:v>66</c:v>
                </c:pt>
                <c:pt idx="114">
                  <c:v>69</c:v>
                </c:pt>
                <c:pt idx="115">
                  <c:v>68</c:v>
                </c:pt>
                <c:pt idx="116">
                  <c:v>67</c:v>
                </c:pt>
                <c:pt idx="117">
                  <c:v>65</c:v>
                </c:pt>
                <c:pt idx="118">
                  <c:v>65</c:v>
                </c:pt>
                <c:pt idx="119">
                  <c:v>68</c:v>
                </c:pt>
                <c:pt idx="120">
                  <c:v>69</c:v>
                </c:pt>
                <c:pt idx="121">
                  <c:v>69</c:v>
                </c:pt>
                <c:pt idx="122">
                  <c:v>70</c:v>
                </c:pt>
                <c:pt idx="123">
                  <c:v>70</c:v>
                </c:pt>
                <c:pt idx="124">
                  <c:v>69</c:v>
                </c:pt>
                <c:pt idx="125">
                  <c:v>69</c:v>
                </c:pt>
                <c:pt idx="126">
                  <c:v>68</c:v>
                </c:pt>
                <c:pt idx="127">
                  <c:v>67</c:v>
                </c:pt>
                <c:pt idx="128">
                  <c:v>69</c:v>
                </c:pt>
                <c:pt idx="129">
                  <c:v>71</c:v>
                </c:pt>
                <c:pt idx="130">
                  <c:v>70</c:v>
                </c:pt>
                <c:pt idx="131">
                  <c:v>68</c:v>
                </c:pt>
                <c:pt idx="132">
                  <c:v>67</c:v>
                </c:pt>
                <c:pt idx="133">
                  <c:v>67</c:v>
                </c:pt>
                <c:pt idx="134">
                  <c:v>69</c:v>
                </c:pt>
                <c:pt idx="135">
                  <c:v>70</c:v>
                </c:pt>
                <c:pt idx="136">
                  <c:v>70</c:v>
                </c:pt>
                <c:pt idx="137">
                  <c:v>70</c:v>
                </c:pt>
                <c:pt idx="138">
                  <c:v>71</c:v>
                </c:pt>
                <c:pt idx="139">
                  <c:v>71</c:v>
                </c:pt>
                <c:pt idx="140">
                  <c:v>71</c:v>
                </c:pt>
                <c:pt idx="141">
                  <c:v>70</c:v>
                </c:pt>
                <c:pt idx="142">
                  <c:v>71</c:v>
                </c:pt>
                <c:pt idx="143">
                  <c:v>72</c:v>
                </c:pt>
                <c:pt idx="144">
                  <c:v>71</c:v>
                </c:pt>
                <c:pt idx="145">
                  <c:v>70</c:v>
                </c:pt>
                <c:pt idx="146">
                  <c:v>71</c:v>
                </c:pt>
                <c:pt idx="147">
                  <c:v>70</c:v>
                </c:pt>
                <c:pt idx="148">
                  <c:v>69</c:v>
                </c:pt>
                <c:pt idx="149">
                  <c:v>71</c:v>
                </c:pt>
                <c:pt idx="150">
                  <c:v>71</c:v>
                </c:pt>
                <c:pt idx="151">
                  <c:v>71</c:v>
                </c:pt>
                <c:pt idx="152">
                  <c:v>71</c:v>
                </c:pt>
                <c:pt idx="153">
                  <c:v>72</c:v>
                </c:pt>
                <c:pt idx="154">
                  <c:v>70</c:v>
                </c:pt>
                <c:pt idx="155">
                  <c:v>70</c:v>
                </c:pt>
                <c:pt idx="156">
                  <c:v>70</c:v>
                </c:pt>
                <c:pt idx="157">
                  <c:v>72</c:v>
                </c:pt>
                <c:pt idx="158">
                  <c:v>71</c:v>
                </c:pt>
                <c:pt idx="159">
                  <c:v>68</c:v>
                </c:pt>
                <c:pt idx="160">
                  <c:v>68</c:v>
                </c:pt>
                <c:pt idx="161">
                  <c:v>69</c:v>
                </c:pt>
                <c:pt idx="162">
                  <c:v>67</c:v>
                </c:pt>
                <c:pt idx="163">
                  <c:v>68</c:v>
                </c:pt>
                <c:pt idx="164">
                  <c:v>71</c:v>
                </c:pt>
                <c:pt idx="165">
                  <c:v>70</c:v>
                </c:pt>
                <c:pt idx="166">
                  <c:v>69</c:v>
                </c:pt>
                <c:pt idx="167">
                  <c:v>66</c:v>
                </c:pt>
                <c:pt idx="168">
                  <c:v>69</c:v>
                </c:pt>
                <c:pt idx="169">
                  <c:v>70</c:v>
                </c:pt>
                <c:pt idx="170">
                  <c:v>70</c:v>
                </c:pt>
                <c:pt idx="171">
                  <c:v>71</c:v>
                </c:pt>
                <c:pt idx="172">
                  <c:v>70</c:v>
                </c:pt>
                <c:pt idx="173">
                  <c:v>68</c:v>
                </c:pt>
                <c:pt idx="174">
                  <c:v>72</c:v>
                </c:pt>
                <c:pt idx="175">
                  <c:v>70</c:v>
                </c:pt>
                <c:pt idx="176">
                  <c:v>68</c:v>
                </c:pt>
                <c:pt idx="177">
                  <c:v>68</c:v>
                </c:pt>
                <c:pt idx="178">
                  <c:v>69</c:v>
                </c:pt>
                <c:pt idx="179">
                  <c:v>66</c:v>
                </c:pt>
                <c:pt idx="180">
                  <c:v>66</c:v>
                </c:pt>
                <c:pt idx="181">
                  <c:v>70</c:v>
                </c:pt>
                <c:pt idx="182">
                  <c:v>70</c:v>
                </c:pt>
                <c:pt idx="183">
                  <c:v>70</c:v>
                </c:pt>
                <c:pt idx="184">
                  <c:v>70</c:v>
                </c:pt>
                <c:pt idx="185">
                  <c:v>70</c:v>
                </c:pt>
                <c:pt idx="186">
                  <c:v>70</c:v>
                </c:pt>
                <c:pt idx="187">
                  <c:v>71</c:v>
                </c:pt>
                <c:pt idx="188">
                  <c:v>71</c:v>
                </c:pt>
                <c:pt idx="189">
                  <c:v>70</c:v>
                </c:pt>
                <c:pt idx="190">
                  <c:v>71</c:v>
                </c:pt>
                <c:pt idx="191">
                  <c:v>72</c:v>
                </c:pt>
                <c:pt idx="192">
                  <c:v>72</c:v>
                </c:pt>
                <c:pt idx="193">
                  <c:v>72</c:v>
                </c:pt>
                <c:pt idx="194">
                  <c:v>72</c:v>
                </c:pt>
                <c:pt idx="195">
                  <c:v>72</c:v>
                </c:pt>
                <c:pt idx="196">
                  <c:v>69</c:v>
                </c:pt>
                <c:pt idx="197">
                  <c:v>69</c:v>
                </c:pt>
                <c:pt idx="198">
                  <c:v>72</c:v>
                </c:pt>
                <c:pt idx="199">
                  <c:v>71</c:v>
                </c:pt>
                <c:pt idx="200">
                  <c:v>70</c:v>
                </c:pt>
                <c:pt idx="201">
                  <c:v>70</c:v>
                </c:pt>
                <c:pt idx="202">
                  <c:v>70</c:v>
                </c:pt>
                <c:pt idx="203">
                  <c:v>69</c:v>
                </c:pt>
                <c:pt idx="204">
                  <c:v>68</c:v>
                </c:pt>
                <c:pt idx="205">
                  <c:v>68</c:v>
                </c:pt>
                <c:pt idx="206">
                  <c:v>67</c:v>
                </c:pt>
                <c:pt idx="207">
                  <c:v>66</c:v>
                </c:pt>
                <c:pt idx="208">
                  <c:v>70</c:v>
                </c:pt>
                <c:pt idx="209">
                  <c:v>69</c:v>
                </c:pt>
                <c:pt idx="210">
                  <c:v>68</c:v>
                </c:pt>
                <c:pt idx="211">
                  <c:v>67</c:v>
                </c:pt>
                <c:pt idx="212">
                  <c:v>65</c:v>
                </c:pt>
                <c:pt idx="213">
                  <c:v>68</c:v>
                </c:pt>
                <c:pt idx="214">
                  <c:v>69</c:v>
                </c:pt>
                <c:pt idx="215">
                  <c:v>68</c:v>
                </c:pt>
                <c:pt idx="216">
                  <c:v>67</c:v>
                </c:pt>
                <c:pt idx="217">
                  <c:v>69</c:v>
                </c:pt>
                <c:pt idx="218">
                  <c:v>67</c:v>
                </c:pt>
                <c:pt idx="219">
                  <c:v>64</c:v>
                </c:pt>
                <c:pt idx="220">
                  <c:v>65</c:v>
                </c:pt>
                <c:pt idx="221">
                  <c:v>66</c:v>
                </c:pt>
                <c:pt idx="222">
                  <c:v>64</c:v>
                </c:pt>
                <c:pt idx="223">
                  <c:v>63</c:v>
                </c:pt>
                <c:pt idx="224">
                  <c:v>69</c:v>
                </c:pt>
                <c:pt idx="225">
                  <c:v>67</c:v>
                </c:pt>
                <c:pt idx="226">
                  <c:v>67</c:v>
                </c:pt>
                <c:pt idx="227">
                  <c:v>64</c:v>
                </c:pt>
                <c:pt idx="228">
                  <c:v>67</c:v>
                </c:pt>
                <c:pt idx="229">
                  <c:v>68</c:v>
                </c:pt>
                <c:pt idx="230">
                  <c:v>69</c:v>
                </c:pt>
                <c:pt idx="231">
                  <c:v>68</c:v>
                </c:pt>
                <c:pt idx="232">
                  <c:v>65</c:v>
                </c:pt>
                <c:pt idx="233">
                  <c:v>67</c:v>
                </c:pt>
                <c:pt idx="234">
                  <c:v>69</c:v>
                </c:pt>
                <c:pt idx="235">
                  <c:v>69</c:v>
                </c:pt>
                <c:pt idx="236">
                  <c:v>69</c:v>
                </c:pt>
                <c:pt idx="237">
                  <c:v>68</c:v>
                </c:pt>
                <c:pt idx="238">
                  <c:v>64</c:v>
                </c:pt>
                <c:pt idx="239">
                  <c:v>67</c:v>
                </c:pt>
                <c:pt idx="240">
                  <c:v>70</c:v>
                </c:pt>
                <c:pt idx="241">
                  <c:v>68</c:v>
                </c:pt>
                <c:pt idx="242">
                  <c:v>68</c:v>
                </c:pt>
                <c:pt idx="243">
                  <c:v>66</c:v>
                </c:pt>
                <c:pt idx="244">
                  <c:v>64</c:v>
                </c:pt>
                <c:pt idx="245">
                  <c:v>68</c:v>
                </c:pt>
                <c:pt idx="246">
                  <c:v>67</c:v>
                </c:pt>
                <c:pt idx="247">
                  <c:v>69</c:v>
                </c:pt>
                <c:pt idx="248">
                  <c:v>69</c:v>
                </c:pt>
                <c:pt idx="249">
                  <c:v>67</c:v>
                </c:pt>
                <c:pt idx="250">
                  <c:v>66</c:v>
                </c:pt>
                <c:pt idx="251">
                  <c:v>63</c:v>
                </c:pt>
                <c:pt idx="252">
                  <c:v>67</c:v>
                </c:pt>
                <c:pt idx="253">
                  <c:v>67</c:v>
                </c:pt>
                <c:pt idx="254">
                  <c:v>64</c:v>
                </c:pt>
                <c:pt idx="255">
                  <c:v>64</c:v>
                </c:pt>
                <c:pt idx="256">
                  <c:v>69</c:v>
                </c:pt>
                <c:pt idx="257">
                  <c:v>68</c:v>
                </c:pt>
                <c:pt idx="258">
                  <c:v>66</c:v>
                </c:pt>
                <c:pt idx="259">
                  <c:v>64</c:v>
                </c:pt>
                <c:pt idx="260">
                  <c:v>67</c:v>
                </c:pt>
                <c:pt idx="261">
                  <c:v>66</c:v>
                </c:pt>
                <c:pt idx="262">
                  <c:v>68</c:v>
                </c:pt>
                <c:pt idx="263">
                  <c:v>70</c:v>
                </c:pt>
                <c:pt idx="264">
                  <c:v>70</c:v>
                </c:pt>
                <c:pt idx="265">
                  <c:v>69</c:v>
                </c:pt>
                <c:pt idx="266">
                  <c:v>69</c:v>
                </c:pt>
                <c:pt idx="267">
                  <c:v>69</c:v>
                </c:pt>
                <c:pt idx="268">
                  <c:v>66</c:v>
                </c:pt>
                <c:pt idx="269">
                  <c:v>68</c:v>
                </c:pt>
                <c:pt idx="270">
                  <c:v>70</c:v>
                </c:pt>
                <c:pt idx="271">
                  <c:v>69</c:v>
                </c:pt>
                <c:pt idx="272">
                  <c:v>65</c:v>
                </c:pt>
                <c:pt idx="273">
                  <c:v>66</c:v>
                </c:pt>
                <c:pt idx="274">
                  <c:v>71</c:v>
                </c:pt>
                <c:pt idx="275">
                  <c:v>70</c:v>
                </c:pt>
                <c:pt idx="276">
                  <c:v>71</c:v>
                </c:pt>
                <c:pt idx="277">
                  <c:v>70</c:v>
                </c:pt>
                <c:pt idx="278">
                  <c:v>71</c:v>
                </c:pt>
                <c:pt idx="279">
                  <c:v>69</c:v>
                </c:pt>
                <c:pt idx="280">
                  <c:v>65</c:v>
                </c:pt>
                <c:pt idx="281">
                  <c:v>71</c:v>
                </c:pt>
                <c:pt idx="282">
                  <c:v>71</c:v>
                </c:pt>
                <c:pt idx="283">
                  <c:v>70</c:v>
                </c:pt>
                <c:pt idx="284">
                  <c:v>69</c:v>
                </c:pt>
                <c:pt idx="285">
                  <c:v>70</c:v>
                </c:pt>
                <c:pt idx="286">
                  <c:v>66</c:v>
                </c:pt>
                <c:pt idx="287">
                  <c:v>67</c:v>
                </c:pt>
                <c:pt idx="288">
                  <c:v>70</c:v>
                </c:pt>
                <c:pt idx="289">
                  <c:v>70</c:v>
                </c:pt>
                <c:pt idx="290">
                  <c:v>69</c:v>
                </c:pt>
                <c:pt idx="291">
                  <c:v>69</c:v>
                </c:pt>
                <c:pt idx="292">
                  <c:v>71</c:v>
                </c:pt>
                <c:pt idx="293">
                  <c:v>71</c:v>
                </c:pt>
                <c:pt idx="294">
                  <c:v>71</c:v>
                </c:pt>
                <c:pt idx="295">
                  <c:v>71</c:v>
                </c:pt>
                <c:pt idx="296">
                  <c:v>72</c:v>
                </c:pt>
                <c:pt idx="297">
                  <c:v>72</c:v>
                </c:pt>
                <c:pt idx="298">
                  <c:v>72</c:v>
                </c:pt>
                <c:pt idx="299">
                  <c:v>70</c:v>
                </c:pt>
                <c:pt idx="300">
                  <c:v>68</c:v>
                </c:pt>
                <c:pt idx="301">
                  <c:v>70</c:v>
                </c:pt>
                <c:pt idx="302">
                  <c:v>69</c:v>
                </c:pt>
                <c:pt idx="303">
                  <c:v>68</c:v>
                </c:pt>
                <c:pt idx="304">
                  <c:v>69</c:v>
                </c:pt>
                <c:pt idx="305">
                  <c:v>70</c:v>
                </c:pt>
                <c:pt idx="306">
                  <c:v>68</c:v>
                </c:pt>
                <c:pt idx="307">
                  <c:v>66</c:v>
                </c:pt>
                <c:pt idx="308">
                  <c:v>68</c:v>
                </c:pt>
                <c:pt idx="309">
                  <c:v>67</c:v>
                </c:pt>
                <c:pt idx="310">
                  <c:v>65</c:v>
                </c:pt>
                <c:pt idx="311">
                  <c:v>67</c:v>
                </c:pt>
                <c:pt idx="312">
                  <c:v>68</c:v>
                </c:pt>
                <c:pt idx="313">
                  <c:v>68</c:v>
                </c:pt>
                <c:pt idx="314">
                  <c:v>67</c:v>
                </c:pt>
                <c:pt idx="315">
                  <c:v>65</c:v>
                </c:pt>
                <c:pt idx="316">
                  <c:v>65</c:v>
                </c:pt>
                <c:pt idx="317">
                  <c:v>66</c:v>
                </c:pt>
                <c:pt idx="318">
                  <c:v>64</c:v>
                </c:pt>
                <c:pt idx="319">
                  <c:v>64</c:v>
                </c:pt>
                <c:pt idx="320">
                  <c:v>67</c:v>
                </c:pt>
                <c:pt idx="321">
                  <c:v>66</c:v>
                </c:pt>
                <c:pt idx="322">
                  <c:v>64</c:v>
                </c:pt>
                <c:pt idx="323">
                  <c:v>64</c:v>
                </c:pt>
                <c:pt idx="324">
                  <c:v>66</c:v>
                </c:pt>
                <c:pt idx="325">
                  <c:v>65</c:v>
                </c:pt>
                <c:pt idx="326">
                  <c:v>65</c:v>
                </c:pt>
                <c:pt idx="327">
                  <c:v>66</c:v>
                </c:pt>
                <c:pt idx="328">
                  <c:v>65</c:v>
                </c:pt>
                <c:pt idx="329">
                  <c:v>63</c:v>
                </c:pt>
                <c:pt idx="330">
                  <c:v>67</c:v>
                </c:pt>
                <c:pt idx="331">
                  <c:v>67</c:v>
                </c:pt>
                <c:pt idx="332">
                  <c:v>66</c:v>
                </c:pt>
                <c:pt idx="333">
                  <c:v>66</c:v>
                </c:pt>
                <c:pt idx="334">
                  <c:v>65</c:v>
                </c:pt>
                <c:pt idx="335">
                  <c:v>64</c:v>
                </c:pt>
                <c:pt idx="336">
                  <c:v>66</c:v>
                </c:pt>
                <c:pt idx="337">
                  <c:v>66</c:v>
                </c:pt>
                <c:pt idx="338">
                  <c:v>64</c:v>
                </c:pt>
                <c:pt idx="339">
                  <c:v>63</c:v>
                </c:pt>
                <c:pt idx="340">
                  <c:v>68</c:v>
                </c:pt>
                <c:pt idx="341">
                  <c:v>68</c:v>
                </c:pt>
                <c:pt idx="342">
                  <c:v>66</c:v>
                </c:pt>
                <c:pt idx="343">
                  <c:v>67</c:v>
                </c:pt>
                <c:pt idx="344">
                  <c:v>67</c:v>
                </c:pt>
                <c:pt idx="345">
                  <c:v>65</c:v>
                </c:pt>
                <c:pt idx="346">
                  <c:v>70</c:v>
                </c:pt>
                <c:pt idx="347">
                  <c:v>68</c:v>
                </c:pt>
                <c:pt idx="348">
                  <c:v>65</c:v>
                </c:pt>
                <c:pt idx="349">
                  <c:v>65</c:v>
                </c:pt>
                <c:pt idx="350">
                  <c:v>68</c:v>
                </c:pt>
                <c:pt idx="351">
                  <c:v>67</c:v>
                </c:pt>
                <c:pt idx="352">
                  <c:v>63</c:v>
                </c:pt>
                <c:pt idx="353">
                  <c:v>66</c:v>
                </c:pt>
                <c:pt idx="354">
                  <c:v>69</c:v>
                </c:pt>
                <c:pt idx="355">
                  <c:v>69</c:v>
                </c:pt>
                <c:pt idx="356">
                  <c:v>69</c:v>
                </c:pt>
                <c:pt idx="357">
                  <c:v>70</c:v>
                </c:pt>
                <c:pt idx="358">
                  <c:v>69</c:v>
                </c:pt>
                <c:pt idx="359">
                  <c:v>70</c:v>
                </c:pt>
                <c:pt idx="360">
                  <c:v>69</c:v>
                </c:pt>
                <c:pt idx="361">
                  <c:v>67</c:v>
                </c:pt>
                <c:pt idx="362">
                  <c:v>69</c:v>
                </c:pt>
                <c:pt idx="363">
                  <c:v>69</c:v>
                </c:pt>
                <c:pt idx="364">
                  <c:v>68</c:v>
                </c:pt>
                <c:pt idx="365">
                  <c:v>69</c:v>
                </c:pt>
                <c:pt idx="366">
                  <c:v>69</c:v>
                </c:pt>
                <c:pt idx="367">
                  <c:v>67</c:v>
                </c:pt>
                <c:pt idx="368">
                  <c:v>69</c:v>
                </c:pt>
                <c:pt idx="369">
                  <c:v>71</c:v>
                </c:pt>
                <c:pt idx="370">
                  <c:v>71</c:v>
                </c:pt>
                <c:pt idx="371">
                  <c:v>71</c:v>
                </c:pt>
                <c:pt idx="372">
                  <c:v>71</c:v>
                </c:pt>
                <c:pt idx="373">
                  <c:v>70</c:v>
                </c:pt>
                <c:pt idx="374">
                  <c:v>69</c:v>
                </c:pt>
                <c:pt idx="375">
                  <c:v>70</c:v>
                </c:pt>
                <c:pt idx="376">
                  <c:v>70</c:v>
                </c:pt>
                <c:pt idx="377">
                  <c:v>68</c:v>
                </c:pt>
                <c:pt idx="378">
                  <c:v>69</c:v>
                </c:pt>
                <c:pt idx="379">
                  <c:v>69</c:v>
                </c:pt>
                <c:pt idx="380">
                  <c:v>68</c:v>
                </c:pt>
                <c:pt idx="381">
                  <c:v>69</c:v>
                </c:pt>
                <c:pt idx="382">
                  <c:v>70</c:v>
                </c:pt>
                <c:pt idx="383">
                  <c:v>69</c:v>
                </c:pt>
                <c:pt idx="384">
                  <c:v>67</c:v>
                </c:pt>
                <c:pt idx="385">
                  <c:v>70</c:v>
                </c:pt>
                <c:pt idx="386">
                  <c:v>70</c:v>
                </c:pt>
                <c:pt idx="387">
                  <c:v>71</c:v>
                </c:pt>
                <c:pt idx="388">
                  <c:v>71</c:v>
                </c:pt>
                <c:pt idx="389">
                  <c:v>70</c:v>
                </c:pt>
                <c:pt idx="390">
                  <c:v>71</c:v>
                </c:pt>
                <c:pt idx="391">
                  <c:v>71</c:v>
                </c:pt>
                <c:pt idx="392">
                  <c:v>68</c:v>
                </c:pt>
                <c:pt idx="393">
                  <c:v>70</c:v>
                </c:pt>
                <c:pt idx="394">
                  <c:v>70</c:v>
                </c:pt>
                <c:pt idx="395">
                  <c:v>69</c:v>
                </c:pt>
                <c:pt idx="396">
                  <c:v>69</c:v>
                </c:pt>
                <c:pt idx="397">
                  <c:v>69</c:v>
                </c:pt>
                <c:pt idx="398">
                  <c:v>69</c:v>
                </c:pt>
                <c:pt idx="399">
                  <c:v>68</c:v>
                </c:pt>
                <c:pt idx="400">
                  <c:v>69</c:v>
                </c:pt>
                <c:pt idx="401">
                  <c:v>68</c:v>
                </c:pt>
                <c:pt idx="402">
                  <c:v>68</c:v>
                </c:pt>
                <c:pt idx="403">
                  <c:v>69</c:v>
                </c:pt>
                <c:pt idx="404">
                  <c:v>70</c:v>
                </c:pt>
                <c:pt idx="405">
                  <c:v>69</c:v>
                </c:pt>
                <c:pt idx="406">
                  <c:v>69</c:v>
                </c:pt>
                <c:pt idx="407">
                  <c:v>68</c:v>
                </c:pt>
                <c:pt idx="408">
                  <c:v>67</c:v>
                </c:pt>
                <c:pt idx="409">
                  <c:v>68</c:v>
                </c:pt>
                <c:pt idx="410">
                  <c:v>68</c:v>
                </c:pt>
                <c:pt idx="411">
                  <c:v>68</c:v>
                </c:pt>
                <c:pt idx="412">
                  <c:v>65</c:v>
                </c:pt>
                <c:pt idx="413">
                  <c:v>66</c:v>
                </c:pt>
                <c:pt idx="414">
                  <c:v>70</c:v>
                </c:pt>
                <c:pt idx="415">
                  <c:v>69</c:v>
                </c:pt>
                <c:pt idx="416">
                  <c:v>67</c:v>
                </c:pt>
                <c:pt idx="417">
                  <c:v>70</c:v>
                </c:pt>
                <c:pt idx="418">
                  <c:v>70</c:v>
                </c:pt>
                <c:pt idx="419">
                  <c:v>68</c:v>
                </c:pt>
                <c:pt idx="420">
                  <c:v>68</c:v>
                </c:pt>
                <c:pt idx="421">
                  <c:v>69</c:v>
                </c:pt>
                <c:pt idx="422">
                  <c:v>69</c:v>
                </c:pt>
                <c:pt idx="423">
                  <c:v>69</c:v>
                </c:pt>
                <c:pt idx="424">
                  <c:v>69</c:v>
                </c:pt>
                <c:pt idx="425">
                  <c:v>70</c:v>
                </c:pt>
                <c:pt idx="426">
                  <c:v>70</c:v>
                </c:pt>
                <c:pt idx="427">
                  <c:v>70</c:v>
                </c:pt>
                <c:pt idx="428">
                  <c:v>71</c:v>
                </c:pt>
                <c:pt idx="429">
                  <c:v>72</c:v>
                </c:pt>
                <c:pt idx="430">
                  <c:v>72</c:v>
                </c:pt>
                <c:pt idx="431">
                  <c:v>71</c:v>
                </c:pt>
                <c:pt idx="432">
                  <c:v>70</c:v>
                </c:pt>
                <c:pt idx="433">
                  <c:v>70</c:v>
                </c:pt>
                <c:pt idx="434">
                  <c:v>72</c:v>
                </c:pt>
                <c:pt idx="435">
                  <c:v>70</c:v>
                </c:pt>
                <c:pt idx="436">
                  <c:v>69</c:v>
                </c:pt>
                <c:pt idx="437">
                  <c:v>69</c:v>
                </c:pt>
                <c:pt idx="438">
                  <c:v>70</c:v>
                </c:pt>
                <c:pt idx="439">
                  <c:v>71</c:v>
                </c:pt>
                <c:pt idx="440">
                  <c:v>72</c:v>
                </c:pt>
                <c:pt idx="441">
                  <c:v>71</c:v>
                </c:pt>
                <c:pt idx="442">
                  <c:v>70</c:v>
                </c:pt>
                <c:pt idx="443">
                  <c:v>70</c:v>
                </c:pt>
                <c:pt idx="444">
                  <c:v>69</c:v>
                </c:pt>
                <c:pt idx="445">
                  <c:v>69</c:v>
                </c:pt>
                <c:pt idx="446">
                  <c:v>70</c:v>
                </c:pt>
                <c:pt idx="447">
                  <c:v>70</c:v>
                </c:pt>
                <c:pt idx="448">
                  <c:v>69</c:v>
                </c:pt>
                <c:pt idx="449">
                  <c:v>69</c:v>
                </c:pt>
                <c:pt idx="450">
                  <c:v>69</c:v>
                </c:pt>
                <c:pt idx="451">
                  <c:v>67</c:v>
                </c:pt>
                <c:pt idx="452">
                  <c:v>69</c:v>
                </c:pt>
                <c:pt idx="453">
                  <c:v>69</c:v>
                </c:pt>
                <c:pt idx="454">
                  <c:v>68</c:v>
                </c:pt>
                <c:pt idx="455">
                  <c:v>66</c:v>
                </c:pt>
                <c:pt idx="456">
                  <c:v>67</c:v>
                </c:pt>
                <c:pt idx="457">
                  <c:v>69</c:v>
                </c:pt>
                <c:pt idx="458">
                  <c:v>67</c:v>
                </c:pt>
                <c:pt idx="459">
                  <c:v>63</c:v>
                </c:pt>
                <c:pt idx="460">
                  <c:v>69</c:v>
                </c:pt>
                <c:pt idx="461">
                  <c:v>70</c:v>
                </c:pt>
                <c:pt idx="462">
                  <c:v>69</c:v>
                </c:pt>
                <c:pt idx="463">
                  <c:v>68</c:v>
                </c:pt>
                <c:pt idx="464">
                  <c:v>70</c:v>
                </c:pt>
                <c:pt idx="465">
                  <c:v>71</c:v>
                </c:pt>
                <c:pt idx="466">
                  <c:v>69</c:v>
                </c:pt>
                <c:pt idx="467">
                  <c:v>68</c:v>
                </c:pt>
                <c:pt idx="468">
                  <c:v>70</c:v>
                </c:pt>
                <c:pt idx="469">
                  <c:v>68</c:v>
                </c:pt>
                <c:pt idx="470">
                  <c:v>64</c:v>
                </c:pt>
                <c:pt idx="471">
                  <c:v>69</c:v>
                </c:pt>
                <c:pt idx="472">
                  <c:v>70</c:v>
                </c:pt>
                <c:pt idx="473">
                  <c:v>67</c:v>
                </c:pt>
                <c:pt idx="474">
                  <c:v>67</c:v>
                </c:pt>
                <c:pt idx="475">
                  <c:v>65</c:v>
                </c:pt>
                <c:pt idx="476">
                  <c:v>67</c:v>
                </c:pt>
                <c:pt idx="477">
                  <c:v>68</c:v>
                </c:pt>
                <c:pt idx="478">
                  <c:v>68</c:v>
                </c:pt>
                <c:pt idx="479">
                  <c:v>64</c:v>
                </c:pt>
                <c:pt idx="480">
                  <c:v>67</c:v>
                </c:pt>
                <c:pt idx="481">
                  <c:v>68</c:v>
                </c:pt>
                <c:pt idx="482">
                  <c:v>65</c:v>
                </c:pt>
                <c:pt idx="483">
                  <c:v>62</c:v>
                </c:pt>
                <c:pt idx="484">
                  <c:v>69</c:v>
                </c:pt>
                <c:pt idx="485">
                  <c:v>69</c:v>
                </c:pt>
                <c:pt idx="486">
                  <c:v>69</c:v>
                </c:pt>
                <c:pt idx="487">
                  <c:v>69</c:v>
                </c:pt>
                <c:pt idx="488">
                  <c:v>69</c:v>
                </c:pt>
                <c:pt idx="489">
                  <c:v>68</c:v>
                </c:pt>
                <c:pt idx="490">
                  <c:v>70</c:v>
                </c:pt>
                <c:pt idx="491">
                  <c:v>70</c:v>
                </c:pt>
                <c:pt idx="492">
                  <c:v>69</c:v>
                </c:pt>
                <c:pt idx="493">
                  <c:v>70</c:v>
                </c:pt>
                <c:pt idx="494">
                  <c:v>71</c:v>
                </c:pt>
                <c:pt idx="495">
                  <c:v>71</c:v>
                </c:pt>
                <c:pt idx="496">
                  <c:v>71</c:v>
                </c:pt>
                <c:pt idx="497">
                  <c:v>72</c:v>
                </c:pt>
                <c:pt idx="498">
                  <c:v>71</c:v>
                </c:pt>
                <c:pt idx="499">
                  <c:v>71</c:v>
                </c:pt>
                <c:pt idx="500">
                  <c:v>72</c:v>
                </c:pt>
                <c:pt idx="501">
                  <c:v>73</c:v>
                </c:pt>
                <c:pt idx="502">
                  <c:v>72</c:v>
                </c:pt>
                <c:pt idx="503">
                  <c:v>71</c:v>
                </c:pt>
                <c:pt idx="504">
                  <c:v>69</c:v>
                </c:pt>
                <c:pt idx="505">
                  <c:v>71</c:v>
                </c:pt>
                <c:pt idx="506">
                  <c:v>73</c:v>
                </c:pt>
                <c:pt idx="507">
                  <c:v>74</c:v>
                </c:pt>
                <c:pt idx="508">
                  <c:v>73</c:v>
                </c:pt>
                <c:pt idx="509">
                  <c:v>73</c:v>
                </c:pt>
                <c:pt idx="510">
                  <c:v>74</c:v>
                </c:pt>
                <c:pt idx="511">
                  <c:v>74</c:v>
                </c:pt>
                <c:pt idx="512">
                  <c:v>72</c:v>
                </c:pt>
                <c:pt idx="513">
                  <c:v>71</c:v>
                </c:pt>
                <c:pt idx="514">
                  <c:v>68</c:v>
                </c:pt>
                <c:pt idx="515">
                  <c:v>71</c:v>
                </c:pt>
                <c:pt idx="516">
                  <c:v>71</c:v>
                </c:pt>
                <c:pt idx="517">
                  <c:v>68</c:v>
                </c:pt>
                <c:pt idx="518">
                  <c:v>70</c:v>
                </c:pt>
                <c:pt idx="519">
                  <c:v>72</c:v>
                </c:pt>
                <c:pt idx="520">
                  <c:v>71</c:v>
                </c:pt>
                <c:pt idx="521">
                  <c:v>72</c:v>
                </c:pt>
                <c:pt idx="522">
                  <c:v>71</c:v>
                </c:pt>
                <c:pt idx="523">
                  <c:v>68</c:v>
                </c:pt>
                <c:pt idx="524">
                  <c:v>68</c:v>
                </c:pt>
                <c:pt idx="525">
                  <c:v>70</c:v>
                </c:pt>
                <c:pt idx="526">
                  <c:v>68</c:v>
                </c:pt>
                <c:pt idx="527">
                  <c:v>69</c:v>
                </c:pt>
                <c:pt idx="528">
                  <c:v>71</c:v>
                </c:pt>
                <c:pt idx="529">
                  <c:v>70</c:v>
                </c:pt>
                <c:pt idx="530">
                  <c:v>68</c:v>
                </c:pt>
                <c:pt idx="531">
                  <c:v>69</c:v>
                </c:pt>
                <c:pt idx="532">
                  <c:v>69</c:v>
                </c:pt>
                <c:pt idx="533">
                  <c:v>66</c:v>
                </c:pt>
                <c:pt idx="534">
                  <c:v>66</c:v>
                </c:pt>
                <c:pt idx="535">
                  <c:v>69</c:v>
                </c:pt>
                <c:pt idx="536">
                  <c:v>69</c:v>
                </c:pt>
                <c:pt idx="537">
                  <c:v>68</c:v>
                </c:pt>
                <c:pt idx="538">
                  <c:v>66</c:v>
                </c:pt>
                <c:pt idx="539">
                  <c:v>69</c:v>
                </c:pt>
                <c:pt idx="540">
                  <c:v>69</c:v>
                </c:pt>
                <c:pt idx="541">
                  <c:v>68</c:v>
                </c:pt>
                <c:pt idx="542">
                  <c:v>66</c:v>
                </c:pt>
                <c:pt idx="543">
                  <c:v>67</c:v>
                </c:pt>
                <c:pt idx="544">
                  <c:v>69</c:v>
                </c:pt>
                <c:pt idx="545">
                  <c:v>67</c:v>
                </c:pt>
                <c:pt idx="546">
                  <c:v>64</c:v>
                </c:pt>
                <c:pt idx="547">
                  <c:v>68</c:v>
                </c:pt>
                <c:pt idx="548">
                  <c:v>69</c:v>
                </c:pt>
                <c:pt idx="549">
                  <c:v>67</c:v>
                </c:pt>
                <c:pt idx="550">
                  <c:v>65</c:v>
                </c:pt>
                <c:pt idx="551">
                  <c:v>68</c:v>
                </c:pt>
                <c:pt idx="552">
                  <c:v>67</c:v>
                </c:pt>
                <c:pt idx="553">
                  <c:v>66</c:v>
                </c:pt>
                <c:pt idx="554">
                  <c:v>69</c:v>
                </c:pt>
                <c:pt idx="555">
                  <c:v>69</c:v>
                </c:pt>
                <c:pt idx="556">
                  <c:v>70</c:v>
                </c:pt>
                <c:pt idx="557">
                  <c:v>69</c:v>
                </c:pt>
                <c:pt idx="558">
                  <c:v>69</c:v>
                </c:pt>
                <c:pt idx="559">
                  <c:v>68</c:v>
                </c:pt>
                <c:pt idx="560">
                  <c:v>67</c:v>
                </c:pt>
                <c:pt idx="561">
                  <c:v>68</c:v>
                </c:pt>
                <c:pt idx="562">
                  <c:v>68</c:v>
                </c:pt>
                <c:pt idx="563">
                  <c:v>66</c:v>
                </c:pt>
                <c:pt idx="564">
                  <c:v>66</c:v>
                </c:pt>
                <c:pt idx="565">
                  <c:v>68</c:v>
                </c:pt>
                <c:pt idx="566">
                  <c:v>67</c:v>
                </c:pt>
                <c:pt idx="567">
                  <c:v>65</c:v>
                </c:pt>
                <c:pt idx="568">
                  <c:v>70</c:v>
                </c:pt>
                <c:pt idx="569">
                  <c:v>69</c:v>
                </c:pt>
                <c:pt idx="570">
                  <c:v>69</c:v>
                </c:pt>
                <c:pt idx="571">
                  <c:v>68</c:v>
                </c:pt>
                <c:pt idx="572">
                  <c:v>67</c:v>
                </c:pt>
                <c:pt idx="573">
                  <c:v>69</c:v>
                </c:pt>
                <c:pt idx="574">
                  <c:v>69</c:v>
                </c:pt>
                <c:pt idx="575">
                  <c:v>69</c:v>
                </c:pt>
                <c:pt idx="576">
                  <c:v>68</c:v>
                </c:pt>
                <c:pt idx="577">
                  <c:v>70</c:v>
                </c:pt>
                <c:pt idx="578">
                  <c:v>70</c:v>
                </c:pt>
                <c:pt idx="579">
                  <c:v>69</c:v>
                </c:pt>
                <c:pt idx="580">
                  <c:v>70</c:v>
                </c:pt>
                <c:pt idx="581">
                  <c:v>71</c:v>
                </c:pt>
                <c:pt idx="582">
                  <c:v>70</c:v>
                </c:pt>
                <c:pt idx="583">
                  <c:v>70</c:v>
                </c:pt>
                <c:pt idx="584">
                  <c:v>69</c:v>
                </c:pt>
                <c:pt idx="585">
                  <c:v>70</c:v>
                </c:pt>
                <c:pt idx="586">
                  <c:v>71</c:v>
                </c:pt>
                <c:pt idx="587">
                  <c:v>70</c:v>
                </c:pt>
                <c:pt idx="588">
                  <c:v>69</c:v>
                </c:pt>
                <c:pt idx="589">
                  <c:v>71</c:v>
                </c:pt>
                <c:pt idx="590">
                  <c:v>71</c:v>
                </c:pt>
                <c:pt idx="591">
                  <c:v>72</c:v>
                </c:pt>
                <c:pt idx="592">
                  <c:v>71</c:v>
                </c:pt>
                <c:pt idx="593">
                  <c:v>69</c:v>
                </c:pt>
                <c:pt idx="594">
                  <c:v>68</c:v>
                </c:pt>
                <c:pt idx="595">
                  <c:v>71</c:v>
                </c:pt>
                <c:pt idx="596">
                  <c:v>71</c:v>
                </c:pt>
                <c:pt idx="597">
                  <c:v>72</c:v>
                </c:pt>
                <c:pt idx="598">
                  <c:v>72</c:v>
                </c:pt>
                <c:pt idx="599">
                  <c:v>71</c:v>
                </c:pt>
                <c:pt idx="600">
                  <c:v>68</c:v>
                </c:pt>
                <c:pt idx="601">
                  <c:v>68</c:v>
                </c:pt>
                <c:pt idx="602">
                  <c:v>69</c:v>
                </c:pt>
                <c:pt idx="603">
                  <c:v>71</c:v>
                </c:pt>
                <c:pt idx="604">
                  <c:v>72</c:v>
                </c:pt>
                <c:pt idx="605">
                  <c:v>71</c:v>
                </c:pt>
                <c:pt idx="606">
                  <c:v>71</c:v>
                </c:pt>
                <c:pt idx="607">
                  <c:v>70</c:v>
                </c:pt>
                <c:pt idx="608">
                  <c:v>67</c:v>
                </c:pt>
                <c:pt idx="609">
                  <c:v>68</c:v>
                </c:pt>
                <c:pt idx="610">
                  <c:v>71</c:v>
                </c:pt>
                <c:pt idx="611">
                  <c:v>67</c:v>
                </c:pt>
                <c:pt idx="612">
                  <c:v>64</c:v>
                </c:pt>
                <c:pt idx="613">
                  <c:v>69</c:v>
                </c:pt>
                <c:pt idx="614">
                  <c:v>70</c:v>
                </c:pt>
                <c:pt idx="615">
                  <c:v>70</c:v>
                </c:pt>
                <c:pt idx="616">
                  <c:v>69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66</c:v>
                </c:pt>
                <c:pt idx="621">
                  <c:v>64</c:v>
                </c:pt>
                <c:pt idx="622">
                  <c:v>70</c:v>
                </c:pt>
                <c:pt idx="623">
                  <c:v>69</c:v>
                </c:pt>
                <c:pt idx="624">
                  <c:v>67</c:v>
                </c:pt>
                <c:pt idx="625">
                  <c:v>65</c:v>
                </c:pt>
                <c:pt idx="626">
                  <c:v>68</c:v>
                </c:pt>
                <c:pt idx="627">
                  <c:v>67</c:v>
                </c:pt>
                <c:pt idx="628">
                  <c:v>64</c:v>
                </c:pt>
                <c:pt idx="629">
                  <c:v>70</c:v>
                </c:pt>
                <c:pt idx="630">
                  <c:v>68</c:v>
                </c:pt>
                <c:pt idx="631">
                  <c:v>66</c:v>
                </c:pt>
                <c:pt idx="632">
                  <c:v>64</c:v>
                </c:pt>
                <c:pt idx="633">
                  <c:v>70</c:v>
                </c:pt>
                <c:pt idx="634">
                  <c:v>69</c:v>
                </c:pt>
                <c:pt idx="635">
                  <c:v>68</c:v>
                </c:pt>
                <c:pt idx="636">
                  <c:v>69</c:v>
                </c:pt>
                <c:pt idx="637">
                  <c:v>70</c:v>
                </c:pt>
                <c:pt idx="638">
                  <c:v>68</c:v>
                </c:pt>
                <c:pt idx="639">
                  <c:v>65</c:v>
                </c:pt>
                <c:pt idx="640">
                  <c:v>69</c:v>
                </c:pt>
                <c:pt idx="641">
                  <c:v>70</c:v>
                </c:pt>
                <c:pt idx="642">
                  <c:v>68</c:v>
                </c:pt>
                <c:pt idx="643">
                  <c:v>65</c:v>
                </c:pt>
                <c:pt idx="644">
                  <c:v>67</c:v>
                </c:pt>
                <c:pt idx="645">
                  <c:v>68</c:v>
                </c:pt>
                <c:pt idx="646">
                  <c:v>65</c:v>
                </c:pt>
                <c:pt idx="647">
                  <c:v>69</c:v>
                </c:pt>
                <c:pt idx="648">
                  <c:v>70</c:v>
                </c:pt>
                <c:pt idx="649">
                  <c:v>69</c:v>
                </c:pt>
                <c:pt idx="650">
                  <c:v>69</c:v>
                </c:pt>
                <c:pt idx="651">
                  <c:v>69</c:v>
                </c:pt>
                <c:pt idx="652">
                  <c:v>71</c:v>
                </c:pt>
                <c:pt idx="653">
                  <c:v>69</c:v>
                </c:pt>
                <c:pt idx="654">
                  <c:v>66</c:v>
                </c:pt>
                <c:pt idx="655">
                  <c:v>66</c:v>
                </c:pt>
                <c:pt idx="656">
                  <c:v>69</c:v>
                </c:pt>
                <c:pt idx="657">
                  <c:v>67</c:v>
                </c:pt>
                <c:pt idx="658">
                  <c:v>65</c:v>
                </c:pt>
                <c:pt idx="659">
                  <c:v>70</c:v>
                </c:pt>
                <c:pt idx="660">
                  <c:v>70</c:v>
                </c:pt>
                <c:pt idx="661">
                  <c:v>68</c:v>
                </c:pt>
                <c:pt idx="662">
                  <c:v>69</c:v>
                </c:pt>
                <c:pt idx="663">
                  <c:v>70</c:v>
                </c:pt>
                <c:pt idx="664">
                  <c:v>69</c:v>
                </c:pt>
                <c:pt idx="665">
                  <c:v>69</c:v>
                </c:pt>
                <c:pt idx="666">
                  <c:v>71</c:v>
                </c:pt>
                <c:pt idx="667">
                  <c:v>71</c:v>
                </c:pt>
                <c:pt idx="668">
                  <c:v>71</c:v>
                </c:pt>
                <c:pt idx="669">
                  <c:v>71</c:v>
                </c:pt>
                <c:pt idx="670">
                  <c:v>71</c:v>
                </c:pt>
                <c:pt idx="671">
                  <c:v>72</c:v>
                </c:pt>
                <c:pt idx="672">
                  <c:v>71</c:v>
                </c:pt>
                <c:pt idx="673">
                  <c:v>70</c:v>
                </c:pt>
                <c:pt idx="674">
                  <c:v>71</c:v>
                </c:pt>
                <c:pt idx="675">
                  <c:v>71</c:v>
                </c:pt>
                <c:pt idx="676">
                  <c:v>70</c:v>
                </c:pt>
                <c:pt idx="677">
                  <c:v>71</c:v>
                </c:pt>
                <c:pt idx="678">
                  <c:v>71</c:v>
                </c:pt>
                <c:pt idx="679">
                  <c:v>70</c:v>
                </c:pt>
                <c:pt idx="680">
                  <c:v>71</c:v>
                </c:pt>
                <c:pt idx="681">
                  <c:v>70</c:v>
                </c:pt>
                <c:pt idx="682">
                  <c:v>70</c:v>
                </c:pt>
                <c:pt idx="683">
                  <c:v>70</c:v>
                </c:pt>
                <c:pt idx="684">
                  <c:v>70</c:v>
                </c:pt>
                <c:pt idx="685">
                  <c:v>71</c:v>
                </c:pt>
                <c:pt idx="686">
                  <c:v>70</c:v>
                </c:pt>
                <c:pt idx="687">
                  <c:v>70</c:v>
                </c:pt>
                <c:pt idx="688">
                  <c:v>71</c:v>
                </c:pt>
                <c:pt idx="689">
                  <c:v>70</c:v>
                </c:pt>
                <c:pt idx="690">
                  <c:v>69</c:v>
                </c:pt>
                <c:pt idx="691">
                  <c:v>70</c:v>
                </c:pt>
                <c:pt idx="692">
                  <c:v>70</c:v>
                </c:pt>
                <c:pt idx="693">
                  <c:v>70</c:v>
                </c:pt>
                <c:pt idx="694">
                  <c:v>71</c:v>
                </c:pt>
                <c:pt idx="695">
                  <c:v>71</c:v>
                </c:pt>
                <c:pt idx="696">
                  <c:v>71</c:v>
                </c:pt>
                <c:pt idx="697">
                  <c:v>71</c:v>
                </c:pt>
                <c:pt idx="698">
                  <c:v>71</c:v>
                </c:pt>
                <c:pt idx="699">
                  <c:v>70</c:v>
                </c:pt>
                <c:pt idx="700">
                  <c:v>71</c:v>
                </c:pt>
                <c:pt idx="701">
                  <c:v>71</c:v>
                </c:pt>
                <c:pt idx="702">
                  <c:v>71</c:v>
                </c:pt>
                <c:pt idx="703">
                  <c:v>71</c:v>
                </c:pt>
                <c:pt idx="704">
                  <c:v>71</c:v>
                </c:pt>
                <c:pt idx="705">
                  <c:v>70</c:v>
                </c:pt>
                <c:pt idx="706">
                  <c:v>71</c:v>
                </c:pt>
                <c:pt idx="707">
                  <c:v>70</c:v>
                </c:pt>
                <c:pt idx="708">
                  <c:v>70</c:v>
                </c:pt>
                <c:pt idx="709">
                  <c:v>68</c:v>
                </c:pt>
                <c:pt idx="710">
                  <c:v>68</c:v>
                </c:pt>
                <c:pt idx="711">
                  <c:v>68</c:v>
                </c:pt>
                <c:pt idx="712">
                  <c:v>68</c:v>
                </c:pt>
                <c:pt idx="713">
                  <c:v>70</c:v>
                </c:pt>
                <c:pt idx="714">
                  <c:v>69</c:v>
                </c:pt>
                <c:pt idx="715">
                  <c:v>67</c:v>
                </c:pt>
                <c:pt idx="716">
                  <c:v>68</c:v>
                </c:pt>
                <c:pt idx="717">
                  <c:v>68</c:v>
                </c:pt>
                <c:pt idx="718">
                  <c:v>68</c:v>
                </c:pt>
                <c:pt idx="719">
                  <c:v>66</c:v>
                </c:pt>
                <c:pt idx="720">
                  <c:v>65</c:v>
                </c:pt>
                <c:pt idx="721">
                  <c:v>68</c:v>
                </c:pt>
                <c:pt idx="722">
                  <c:v>65</c:v>
                </c:pt>
                <c:pt idx="723">
                  <c:v>65</c:v>
                </c:pt>
                <c:pt idx="724">
                  <c:v>67</c:v>
                </c:pt>
                <c:pt idx="725">
                  <c:v>65</c:v>
                </c:pt>
                <c:pt idx="726">
                  <c:v>63</c:v>
                </c:pt>
                <c:pt idx="727">
                  <c:v>66</c:v>
                </c:pt>
                <c:pt idx="728">
                  <c:v>67</c:v>
                </c:pt>
                <c:pt idx="729">
                  <c:v>64</c:v>
                </c:pt>
                <c:pt idx="730">
                  <c:v>65</c:v>
                </c:pt>
                <c:pt idx="731">
                  <c:v>67</c:v>
                </c:pt>
                <c:pt idx="732">
                  <c:v>65</c:v>
                </c:pt>
                <c:pt idx="733">
                  <c:v>66</c:v>
                </c:pt>
                <c:pt idx="734">
                  <c:v>65</c:v>
                </c:pt>
                <c:pt idx="735">
                  <c:v>63</c:v>
                </c:pt>
                <c:pt idx="736">
                  <c:v>64</c:v>
                </c:pt>
                <c:pt idx="737">
                  <c:v>66</c:v>
                </c:pt>
                <c:pt idx="738">
                  <c:v>64</c:v>
                </c:pt>
                <c:pt idx="739">
                  <c:v>64</c:v>
                </c:pt>
                <c:pt idx="740">
                  <c:v>66</c:v>
                </c:pt>
                <c:pt idx="741">
                  <c:v>65</c:v>
                </c:pt>
                <c:pt idx="742">
                  <c:v>64</c:v>
                </c:pt>
                <c:pt idx="743">
                  <c:v>62</c:v>
                </c:pt>
                <c:pt idx="744">
                  <c:v>65</c:v>
                </c:pt>
                <c:pt idx="745">
                  <c:v>66</c:v>
                </c:pt>
                <c:pt idx="746">
                  <c:v>66</c:v>
                </c:pt>
                <c:pt idx="747">
                  <c:v>66</c:v>
                </c:pt>
                <c:pt idx="748">
                  <c:v>69</c:v>
                </c:pt>
                <c:pt idx="749">
                  <c:v>67</c:v>
                </c:pt>
                <c:pt idx="750">
                  <c:v>66</c:v>
                </c:pt>
                <c:pt idx="751">
                  <c:v>67</c:v>
                </c:pt>
                <c:pt idx="752">
                  <c:v>67</c:v>
                </c:pt>
                <c:pt idx="753">
                  <c:v>68</c:v>
                </c:pt>
                <c:pt idx="754">
                  <c:v>70</c:v>
                </c:pt>
                <c:pt idx="755">
                  <c:v>68</c:v>
                </c:pt>
                <c:pt idx="756">
                  <c:v>68</c:v>
                </c:pt>
                <c:pt idx="757">
                  <c:v>69</c:v>
                </c:pt>
                <c:pt idx="758">
                  <c:v>70</c:v>
                </c:pt>
                <c:pt idx="759">
                  <c:v>69</c:v>
                </c:pt>
                <c:pt idx="760">
                  <c:v>69</c:v>
                </c:pt>
                <c:pt idx="761">
                  <c:v>70</c:v>
                </c:pt>
                <c:pt idx="762">
                  <c:v>69</c:v>
                </c:pt>
                <c:pt idx="763">
                  <c:v>68</c:v>
                </c:pt>
                <c:pt idx="764">
                  <c:v>69</c:v>
                </c:pt>
                <c:pt idx="765">
                  <c:v>68</c:v>
                </c:pt>
                <c:pt idx="766">
                  <c:v>68</c:v>
                </c:pt>
                <c:pt idx="767">
                  <c:v>70</c:v>
                </c:pt>
                <c:pt idx="768">
                  <c:v>69</c:v>
                </c:pt>
                <c:pt idx="769">
                  <c:v>69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72</c:v>
                </c:pt>
                <c:pt idx="775">
                  <c:v>71</c:v>
                </c:pt>
                <c:pt idx="776">
                  <c:v>71</c:v>
                </c:pt>
                <c:pt idx="777">
                  <c:v>71</c:v>
                </c:pt>
                <c:pt idx="778">
                  <c:v>70</c:v>
                </c:pt>
                <c:pt idx="779">
                  <c:v>71</c:v>
                </c:pt>
                <c:pt idx="780">
                  <c:v>72</c:v>
                </c:pt>
                <c:pt idx="781">
                  <c:v>72</c:v>
                </c:pt>
                <c:pt idx="782">
                  <c:v>71</c:v>
                </c:pt>
                <c:pt idx="783">
                  <c:v>71</c:v>
                </c:pt>
                <c:pt idx="784">
                  <c:v>71</c:v>
                </c:pt>
                <c:pt idx="785">
                  <c:v>71</c:v>
                </c:pt>
                <c:pt idx="786">
                  <c:v>71</c:v>
                </c:pt>
                <c:pt idx="787">
                  <c:v>70</c:v>
                </c:pt>
                <c:pt idx="788">
                  <c:v>71</c:v>
                </c:pt>
                <c:pt idx="789">
                  <c:v>71</c:v>
                </c:pt>
                <c:pt idx="790">
                  <c:v>71</c:v>
                </c:pt>
                <c:pt idx="791">
                  <c:v>71</c:v>
                </c:pt>
                <c:pt idx="792">
                  <c:v>69</c:v>
                </c:pt>
                <c:pt idx="793">
                  <c:v>68</c:v>
                </c:pt>
                <c:pt idx="794">
                  <c:v>69</c:v>
                </c:pt>
                <c:pt idx="795">
                  <c:v>70</c:v>
                </c:pt>
                <c:pt idx="796">
                  <c:v>69</c:v>
                </c:pt>
                <c:pt idx="797">
                  <c:v>68</c:v>
                </c:pt>
                <c:pt idx="798">
                  <c:v>66</c:v>
                </c:pt>
                <c:pt idx="799">
                  <c:v>69</c:v>
                </c:pt>
                <c:pt idx="800">
                  <c:v>69</c:v>
                </c:pt>
                <c:pt idx="801">
                  <c:v>67</c:v>
                </c:pt>
                <c:pt idx="802">
                  <c:v>65</c:v>
                </c:pt>
                <c:pt idx="803">
                  <c:v>70</c:v>
                </c:pt>
                <c:pt idx="804">
                  <c:v>68</c:v>
                </c:pt>
                <c:pt idx="805">
                  <c:v>66</c:v>
                </c:pt>
                <c:pt idx="806">
                  <c:v>70</c:v>
                </c:pt>
                <c:pt idx="807">
                  <c:v>69</c:v>
                </c:pt>
                <c:pt idx="808">
                  <c:v>65</c:v>
                </c:pt>
                <c:pt idx="809">
                  <c:v>65</c:v>
                </c:pt>
                <c:pt idx="810">
                  <c:v>67</c:v>
                </c:pt>
                <c:pt idx="811">
                  <c:v>66</c:v>
                </c:pt>
                <c:pt idx="812">
                  <c:v>65</c:v>
                </c:pt>
                <c:pt idx="813">
                  <c:v>66</c:v>
                </c:pt>
                <c:pt idx="814">
                  <c:v>64</c:v>
                </c:pt>
                <c:pt idx="815">
                  <c:v>67</c:v>
                </c:pt>
                <c:pt idx="816">
                  <c:v>68</c:v>
                </c:pt>
                <c:pt idx="817">
                  <c:v>67</c:v>
                </c:pt>
                <c:pt idx="818">
                  <c:v>63</c:v>
                </c:pt>
                <c:pt idx="819">
                  <c:v>63</c:v>
                </c:pt>
                <c:pt idx="820">
                  <c:v>69</c:v>
                </c:pt>
                <c:pt idx="821">
                  <c:v>68</c:v>
                </c:pt>
                <c:pt idx="822">
                  <c:v>67</c:v>
                </c:pt>
                <c:pt idx="823">
                  <c:v>66</c:v>
                </c:pt>
                <c:pt idx="824">
                  <c:v>66</c:v>
                </c:pt>
                <c:pt idx="825">
                  <c:v>66</c:v>
                </c:pt>
                <c:pt idx="826">
                  <c:v>64</c:v>
                </c:pt>
                <c:pt idx="827">
                  <c:v>66</c:v>
                </c:pt>
                <c:pt idx="828">
                  <c:v>66</c:v>
                </c:pt>
                <c:pt idx="829">
                  <c:v>65</c:v>
                </c:pt>
                <c:pt idx="830">
                  <c:v>66</c:v>
                </c:pt>
                <c:pt idx="831">
                  <c:v>66</c:v>
                </c:pt>
                <c:pt idx="832">
                  <c:v>62</c:v>
                </c:pt>
                <c:pt idx="833">
                  <c:v>67</c:v>
                </c:pt>
                <c:pt idx="834">
                  <c:v>68</c:v>
                </c:pt>
                <c:pt idx="835">
                  <c:v>67</c:v>
                </c:pt>
                <c:pt idx="836">
                  <c:v>64</c:v>
                </c:pt>
                <c:pt idx="837">
                  <c:v>66</c:v>
                </c:pt>
                <c:pt idx="838">
                  <c:v>66</c:v>
                </c:pt>
                <c:pt idx="839">
                  <c:v>65</c:v>
                </c:pt>
                <c:pt idx="840">
                  <c:v>62</c:v>
                </c:pt>
                <c:pt idx="841">
                  <c:v>69</c:v>
                </c:pt>
                <c:pt idx="842">
                  <c:v>68</c:v>
                </c:pt>
                <c:pt idx="843">
                  <c:v>66</c:v>
                </c:pt>
                <c:pt idx="844">
                  <c:v>66</c:v>
                </c:pt>
                <c:pt idx="845">
                  <c:v>68</c:v>
                </c:pt>
                <c:pt idx="846">
                  <c:v>67</c:v>
                </c:pt>
                <c:pt idx="847">
                  <c:v>64</c:v>
                </c:pt>
                <c:pt idx="848">
                  <c:v>66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66</c:v>
                </c:pt>
                <c:pt idx="854">
                  <c:v>67</c:v>
                </c:pt>
                <c:pt idx="855">
                  <c:v>67</c:v>
                </c:pt>
                <c:pt idx="856">
                  <c:v>68</c:v>
                </c:pt>
                <c:pt idx="857">
                  <c:v>69</c:v>
                </c:pt>
                <c:pt idx="858">
                  <c:v>68</c:v>
                </c:pt>
                <c:pt idx="859">
                  <c:v>67</c:v>
                </c:pt>
                <c:pt idx="860">
                  <c:v>67</c:v>
                </c:pt>
                <c:pt idx="861">
                  <c:v>69</c:v>
                </c:pt>
                <c:pt idx="862">
                  <c:v>69</c:v>
                </c:pt>
                <c:pt idx="863">
                  <c:v>70</c:v>
                </c:pt>
                <c:pt idx="864">
                  <c:v>69</c:v>
                </c:pt>
                <c:pt idx="865">
                  <c:v>69</c:v>
                </c:pt>
                <c:pt idx="866">
                  <c:v>70</c:v>
                </c:pt>
                <c:pt idx="867">
                  <c:v>70</c:v>
                </c:pt>
                <c:pt idx="868">
                  <c:v>70</c:v>
                </c:pt>
                <c:pt idx="869">
                  <c:v>70</c:v>
                </c:pt>
                <c:pt idx="870">
                  <c:v>70</c:v>
                </c:pt>
                <c:pt idx="871">
                  <c:v>70</c:v>
                </c:pt>
                <c:pt idx="872">
                  <c:v>69</c:v>
                </c:pt>
                <c:pt idx="873">
                  <c:v>67</c:v>
                </c:pt>
                <c:pt idx="874">
                  <c:v>72</c:v>
                </c:pt>
                <c:pt idx="875">
                  <c:v>71</c:v>
                </c:pt>
                <c:pt idx="876">
                  <c:v>70</c:v>
                </c:pt>
                <c:pt idx="877">
                  <c:v>70</c:v>
                </c:pt>
                <c:pt idx="878">
                  <c:v>70</c:v>
                </c:pt>
                <c:pt idx="879">
                  <c:v>69</c:v>
                </c:pt>
                <c:pt idx="880">
                  <c:v>68</c:v>
                </c:pt>
                <c:pt idx="881">
                  <c:v>70</c:v>
                </c:pt>
                <c:pt idx="882">
                  <c:v>69</c:v>
                </c:pt>
                <c:pt idx="883">
                  <c:v>70</c:v>
                </c:pt>
                <c:pt idx="884">
                  <c:v>70</c:v>
                </c:pt>
                <c:pt idx="885">
                  <c:v>69</c:v>
                </c:pt>
                <c:pt idx="886">
                  <c:v>70</c:v>
                </c:pt>
                <c:pt idx="887">
                  <c:v>69</c:v>
                </c:pt>
                <c:pt idx="888">
                  <c:v>71</c:v>
                </c:pt>
                <c:pt idx="889">
                  <c:v>71</c:v>
                </c:pt>
                <c:pt idx="890">
                  <c:v>70</c:v>
                </c:pt>
                <c:pt idx="891">
                  <c:v>69</c:v>
                </c:pt>
                <c:pt idx="892">
                  <c:v>68</c:v>
                </c:pt>
                <c:pt idx="893">
                  <c:v>69</c:v>
                </c:pt>
                <c:pt idx="894">
                  <c:v>69</c:v>
                </c:pt>
                <c:pt idx="895">
                  <c:v>70</c:v>
                </c:pt>
                <c:pt idx="896">
                  <c:v>70</c:v>
                </c:pt>
                <c:pt idx="897">
                  <c:v>70</c:v>
                </c:pt>
                <c:pt idx="898">
                  <c:v>69</c:v>
                </c:pt>
                <c:pt idx="899">
                  <c:v>69</c:v>
                </c:pt>
                <c:pt idx="900">
                  <c:v>69</c:v>
                </c:pt>
                <c:pt idx="901">
                  <c:v>69</c:v>
                </c:pt>
                <c:pt idx="902">
                  <c:v>70</c:v>
                </c:pt>
                <c:pt idx="903">
                  <c:v>71</c:v>
                </c:pt>
                <c:pt idx="904">
                  <c:v>70</c:v>
                </c:pt>
                <c:pt idx="905">
                  <c:v>70</c:v>
                </c:pt>
                <c:pt idx="906">
                  <c:v>68</c:v>
                </c:pt>
                <c:pt idx="907">
                  <c:v>67</c:v>
                </c:pt>
                <c:pt idx="908">
                  <c:v>71</c:v>
                </c:pt>
                <c:pt idx="909">
                  <c:v>70</c:v>
                </c:pt>
                <c:pt idx="910">
                  <c:v>70</c:v>
                </c:pt>
                <c:pt idx="911">
                  <c:v>68</c:v>
                </c:pt>
                <c:pt idx="912">
                  <c:v>64</c:v>
                </c:pt>
                <c:pt idx="913">
                  <c:v>69</c:v>
                </c:pt>
                <c:pt idx="914">
                  <c:v>70</c:v>
                </c:pt>
                <c:pt idx="915">
                  <c:v>69</c:v>
                </c:pt>
                <c:pt idx="916">
                  <c:v>66</c:v>
                </c:pt>
                <c:pt idx="917">
                  <c:v>64</c:v>
                </c:pt>
                <c:pt idx="918">
                  <c:v>68</c:v>
                </c:pt>
                <c:pt idx="919">
                  <c:v>69</c:v>
                </c:pt>
                <c:pt idx="920">
                  <c:v>66</c:v>
                </c:pt>
                <c:pt idx="921">
                  <c:v>64</c:v>
                </c:pt>
                <c:pt idx="922">
                  <c:v>68</c:v>
                </c:pt>
                <c:pt idx="923">
                  <c:v>68</c:v>
                </c:pt>
                <c:pt idx="924">
                  <c:v>65</c:v>
                </c:pt>
                <c:pt idx="925">
                  <c:v>64</c:v>
                </c:pt>
                <c:pt idx="926">
                  <c:v>67</c:v>
                </c:pt>
                <c:pt idx="927">
                  <c:v>65</c:v>
                </c:pt>
                <c:pt idx="928">
                  <c:v>60</c:v>
                </c:pt>
                <c:pt idx="929">
                  <c:v>66</c:v>
                </c:pt>
                <c:pt idx="930">
                  <c:v>68</c:v>
                </c:pt>
                <c:pt idx="931">
                  <c:v>67</c:v>
                </c:pt>
                <c:pt idx="932">
                  <c:v>65</c:v>
                </c:pt>
                <c:pt idx="933">
                  <c:v>66</c:v>
                </c:pt>
                <c:pt idx="934">
                  <c:v>66</c:v>
                </c:pt>
                <c:pt idx="935">
                  <c:v>66</c:v>
                </c:pt>
                <c:pt idx="936">
                  <c:v>66</c:v>
                </c:pt>
                <c:pt idx="937">
                  <c:v>67</c:v>
                </c:pt>
                <c:pt idx="938">
                  <c:v>66</c:v>
                </c:pt>
                <c:pt idx="939">
                  <c:v>67</c:v>
                </c:pt>
                <c:pt idx="940">
                  <c:v>67</c:v>
                </c:pt>
                <c:pt idx="941">
                  <c:v>63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66</c:v>
                </c:pt>
                <c:pt idx="946">
                  <c:v>67</c:v>
                </c:pt>
                <c:pt idx="947">
                  <c:v>67</c:v>
                </c:pt>
                <c:pt idx="948">
                  <c:v>68</c:v>
                </c:pt>
                <c:pt idx="949">
                  <c:v>67</c:v>
                </c:pt>
                <c:pt idx="950">
                  <c:v>64</c:v>
                </c:pt>
                <c:pt idx="951">
                  <c:v>65</c:v>
                </c:pt>
                <c:pt idx="952">
                  <c:v>67</c:v>
                </c:pt>
                <c:pt idx="953">
                  <c:v>64</c:v>
                </c:pt>
                <c:pt idx="954">
                  <c:v>63</c:v>
                </c:pt>
                <c:pt idx="955">
                  <c:v>69</c:v>
                </c:pt>
                <c:pt idx="956">
                  <c:v>68</c:v>
                </c:pt>
                <c:pt idx="957">
                  <c:v>65</c:v>
                </c:pt>
                <c:pt idx="958">
                  <c:v>65</c:v>
                </c:pt>
                <c:pt idx="959">
                  <c:v>67</c:v>
                </c:pt>
                <c:pt idx="960">
                  <c:v>66</c:v>
                </c:pt>
                <c:pt idx="961">
                  <c:v>61</c:v>
                </c:pt>
                <c:pt idx="962">
                  <c:v>67</c:v>
                </c:pt>
                <c:pt idx="963">
                  <c:v>69</c:v>
                </c:pt>
                <c:pt idx="964">
                  <c:v>68</c:v>
                </c:pt>
                <c:pt idx="965">
                  <c:v>66</c:v>
                </c:pt>
                <c:pt idx="966">
                  <c:v>66</c:v>
                </c:pt>
                <c:pt idx="967">
                  <c:v>65</c:v>
                </c:pt>
                <c:pt idx="968">
                  <c:v>66</c:v>
                </c:pt>
                <c:pt idx="969">
                  <c:v>66</c:v>
                </c:pt>
                <c:pt idx="970">
                  <c:v>63</c:v>
                </c:pt>
                <c:pt idx="971">
                  <c:v>66</c:v>
                </c:pt>
                <c:pt idx="972">
                  <c:v>66</c:v>
                </c:pt>
                <c:pt idx="973">
                  <c:v>63</c:v>
                </c:pt>
                <c:pt idx="974">
                  <c:v>63</c:v>
                </c:pt>
                <c:pt idx="975">
                  <c:v>67</c:v>
                </c:pt>
                <c:pt idx="976">
                  <c:v>66</c:v>
                </c:pt>
                <c:pt idx="977">
                  <c:v>63</c:v>
                </c:pt>
                <c:pt idx="978">
                  <c:v>67</c:v>
                </c:pt>
                <c:pt idx="979">
                  <c:v>68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68</c:v>
                </c:pt>
                <c:pt idx="984">
                  <c:v>66</c:v>
                </c:pt>
                <c:pt idx="985">
                  <c:v>66</c:v>
                </c:pt>
                <c:pt idx="986">
                  <c:v>67</c:v>
                </c:pt>
                <c:pt idx="987">
                  <c:v>68</c:v>
                </c:pt>
                <c:pt idx="988">
                  <c:v>69</c:v>
                </c:pt>
                <c:pt idx="989">
                  <c:v>68</c:v>
                </c:pt>
                <c:pt idx="990">
                  <c:v>66</c:v>
                </c:pt>
                <c:pt idx="991">
                  <c:v>68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66</c:v>
                </c:pt>
                <c:pt idx="996">
                  <c:v>66</c:v>
                </c:pt>
                <c:pt idx="997">
                  <c:v>65</c:v>
                </c:pt>
                <c:pt idx="998">
                  <c:v>66</c:v>
                </c:pt>
                <c:pt idx="999">
                  <c:v>69</c:v>
                </c:pt>
                <c:pt idx="1000">
                  <c:v>69</c:v>
                </c:pt>
                <c:pt idx="1001">
                  <c:v>68</c:v>
                </c:pt>
                <c:pt idx="1002">
                  <c:v>68</c:v>
                </c:pt>
                <c:pt idx="1003">
                  <c:v>67</c:v>
                </c:pt>
                <c:pt idx="1004">
                  <c:v>66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66</c:v>
                </c:pt>
                <c:pt idx="1009">
                  <c:v>69</c:v>
                </c:pt>
                <c:pt idx="1010">
                  <c:v>69</c:v>
                </c:pt>
                <c:pt idx="1011">
                  <c:v>69</c:v>
                </c:pt>
                <c:pt idx="1012">
                  <c:v>68</c:v>
                </c:pt>
                <c:pt idx="1013">
                  <c:v>67</c:v>
                </c:pt>
                <c:pt idx="1014">
                  <c:v>68</c:v>
                </c:pt>
                <c:pt idx="1015">
                  <c:v>68</c:v>
                </c:pt>
                <c:pt idx="1016">
                  <c:v>68</c:v>
                </c:pt>
                <c:pt idx="1017">
                  <c:v>67</c:v>
                </c:pt>
                <c:pt idx="1018">
                  <c:v>67</c:v>
                </c:pt>
                <c:pt idx="1019">
                  <c:v>69</c:v>
                </c:pt>
                <c:pt idx="1020">
                  <c:v>67</c:v>
                </c:pt>
                <c:pt idx="1021">
                  <c:v>65</c:v>
                </c:pt>
                <c:pt idx="1022">
                  <c:v>67</c:v>
                </c:pt>
                <c:pt idx="1023">
                  <c:v>68</c:v>
                </c:pt>
                <c:pt idx="1024">
                  <c:v>67</c:v>
                </c:pt>
                <c:pt idx="1025">
                  <c:v>65</c:v>
                </c:pt>
                <c:pt idx="1026">
                  <c:v>65</c:v>
                </c:pt>
                <c:pt idx="1027">
                  <c:v>69</c:v>
                </c:pt>
                <c:pt idx="1028">
                  <c:v>68</c:v>
                </c:pt>
                <c:pt idx="1029">
                  <c:v>67</c:v>
                </c:pt>
                <c:pt idx="1030">
                  <c:v>66</c:v>
                </c:pt>
                <c:pt idx="1031">
                  <c:v>67</c:v>
                </c:pt>
                <c:pt idx="1032">
                  <c:v>68</c:v>
                </c:pt>
                <c:pt idx="1033">
                  <c:v>68</c:v>
                </c:pt>
                <c:pt idx="1034">
                  <c:v>68</c:v>
                </c:pt>
                <c:pt idx="1035">
                  <c:v>67</c:v>
                </c:pt>
                <c:pt idx="1036">
                  <c:v>67</c:v>
                </c:pt>
                <c:pt idx="1037">
                  <c:v>68</c:v>
                </c:pt>
                <c:pt idx="1038">
                  <c:v>67</c:v>
                </c:pt>
                <c:pt idx="1039">
                  <c:v>68</c:v>
                </c:pt>
                <c:pt idx="1040">
                  <c:v>69</c:v>
                </c:pt>
                <c:pt idx="1041">
                  <c:v>69</c:v>
                </c:pt>
                <c:pt idx="1042">
                  <c:v>68</c:v>
                </c:pt>
                <c:pt idx="1043">
                  <c:v>69</c:v>
                </c:pt>
                <c:pt idx="1044">
                  <c:v>70</c:v>
                </c:pt>
                <c:pt idx="1045">
                  <c:v>70</c:v>
                </c:pt>
                <c:pt idx="1046">
                  <c:v>68</c:v>
                </c:pt>
                <c:pt idx="1047">
                  <c:v>69</c:v>
                </c:pt>
                <c:pt idx="1048">
                  <c:v>69</c:v>
                </c:pt>
                <c:pt idx="1049">
                  <c:v>66</c:v>
                </c:pt>
                <c:pt idx="1050">
                  <c:v>69</c:v>
                </c:pt>
                <c:pt idx="1051">
                  <c:v>69</c:v>
                </c:pt>
                <c:pt idx="1052">
                  <c:v>66</c:v>
                </c:pt>
                <c:pt idx="1053">
                  <c:v>69</c:v>
                </c:pt>
                <c:pt idx="1054">
                  <c:v>70</c:v>
                </c:pt>
                <c:pt idx="1055">
                  <c:v>70</c:v>
                </c:pt>
                <c:pt idx="1056">
                  <c:v>71</c:v>
                </c:pt>
                <c:pt idx="1057">
                  <c:v>71</c:v>
                </c:pt>
                <c:pt idx="1058">
                  <c:v>69</c:v>
                </c:pt>
                <c:pt idx="1059">
                  <c:v>69</c:v>
                </c:pt>
                <c:pt idx="1060">
                  <c:v>69</c:v>
                </c:pt>
                <c:pt idx="1061">
                  <c:v>67</c:v>
                </c:pt>
                <c:pt idx="1062">
                  <c:v>70</c:v>
                </c:pt>
                <c:pt idx="1063">
                  <c:v>70</c:v>
                </c:pt>
                <c:pt idx="1064">
                  <c:v>70</c:v>
                </c:pt>
                <c:pt idx="1065">
                  <c:v>68</c:v>
                </c:pt>
                <c:pt idx="1066">
                  <c:v>66</c:v>
                </c:pt>
                <c:pt idx="1067">
                  <c:v>69</c:v>
                </c:pt>
                <c:pt idx="1068">
                  <c:v>70</c:v>
                </c:pt>
                <c:pt idx="1069">
                  <c:v>70</c:v>
                </c:pt>
                <c:pt idx="1070">
                  <c:v>69</c:v>
                </c:pt>
                <c:pt idx="1071">
                  <c:v>70</c:v>
                </c:pt>
                <c:pt idx="1072">
                  <c:v>70</c:v>
                </c:pt>
                <c:pt idx="1073">
                  <c:v>68</c:v>
                </c:pt>
                <c:pt idx="1074">
                  <c:v>66</c:v>
                </c:pt>
                <c:pt idx="1075">
                  <c:v>69</c:v>
                </c:pt>
                <c:pt idx="1076">
                  <c:v>70</c:v>
                </c:pt>
                <c:pt idx="1077">
                  <c:v>69</c:v>
                </c:pt>
                <c:pt idx="1078">
                  <c:v>68</c:v>
                </c:pt>
                <c:pt idx="1079">
                  <c:v>67</c:v>
                </c:pt>
                <c:pt idx="1080">
                  <c:v>67</c:v>
                </c:pt>
                <c:pt idx="1081">
                  <c:v>68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65</c:v>
                </c:pt>
                <c:pt idx="1086">
                  <c:v>64</c:v>
                </c:pt>
                <c:pt idx="1087">
                  <c:v>68</c:v>
                </c:pt>
                <c:pt idx="1088">
                  <c:v>67</c:v>
                </c:pt>
                <c:pt idx="1089">
                  <c:v>64</c:v>
                </c:pt>
                <c:pt idx="1090">
                  <c:v>64</c:v>
                </c:pt>
                <c:pt idx="1091">
                  <c:v>67</c:v>
                </c:pt>
                <c:pt idx="1092">
                  <c:v>66</c:v>
                </c:pt>
                <c:pt idx="1093">
                  <c:v>63</c:v>
                </c:pt>
                <c:pt idx="1094">
                  <c:v>59</c:v>
                </c:pt>
                <c:pt idx="1095">
                  <c:v>66</c:v>
                </c:pt>
                <c:pt idx="1096">
                  <c:v>68</c:v>
                </c:pt>
                <c:pt idx="1097">
                  <c:v>67</c:v>
                </c:pt>
                <c:pt idx="1098">
                  <c:v>67</c:v>
                </c:pt>
                <c:pt idx="1099">
                  <c:v>65</c:v>
                </c:pt>
                <c:pt idx="1100">
                  <c:v>62</c:v>
                </c:pt>
                <c:pt idx="1101">
                  <c:v>66</c:v>
                </c:pt>
                <c:pt idx="1102">
                  <c:v>69</c:v>
                </c:pt>
                <c:pt idx="1103">
                  <c:v>68</c:v>
                </c:pt>
                <c:pt idx="1104">
                  <c:v>67</c:v>
                </c:pt>
                <c:pt idx="1105">
                  <c:v>67</c:v>
                </c:pt>
                <c:pt idx="1106">
                  <c:v>66</c:v>
                </c:pt>
                <c:pt idx="1107">
                  <c:v>66</c:v>
                </c:pt>
                <c:pt idx="1108">
                  <c:v>67</c:v>
                </c:pt>
                <c:pt idx="1109">
                  <c:v>67</c:v>
                </c:pt>
                <c:pt idx="1110">
                  <c:v>66</c:v>
                </c:pt>
                <c:pt idx="1111">
                  <c:v>64</c:v>
                </c:pt>
                <c:pt idx="1112">
                  <c:v>65</c:v>
                </c:pt>
                <c:pt idx="1113">
                  <c:v>68</c:v>
                </c:pt>
                <c:pt idx="1114">
                  <c:v>67</c:v>
                </c:pt>
                <c:pt idx="1115">
                  <c:v>65</c:v>
                </c:pt>
                <c:pt idx="1116">
                  <c:v>63</c:v>
                </c:pt>
                <c:pt idx="1117">
                  <c:v>69</c:v>
                </c:pt>
                <c:pt idx="1118">
                  <c:v>69</c:v>
                </c:pt>
                <c:pt idx="1119">
                  <c:v>68</c:v>
                </c:pt>
                <c:pt idx="1120">
                  <c:v>67</c:v>
                </c:pt>
                <c:pt idx="1121">
                  <c:v>66</c:v>
                </c:pt>
                <c:pt idx="1122">
                  <c:v>68</c:v>
                </c:pt>
                <c:pt idx="1123">
                  <c:v>67</c:v>
                </c:pt>
                <c:pt idx="1124">
                  <c:v>64</c:v>
                </c:pt>
                <c:pt idx="1125">
                  <c:v>64</c:v>
                </c:pt>
                <c:pt idx="1126">
                  <c:v>70</c:v>
                </c:pt>
                <c:pt idx="1127">
                  <c:v>69</c:v>
                </c:pt>
                <c:pt idx="1128">
                  <c:v>69</c:v>
                </c:pt>
                <c:pt idx="1129">
                  <c:v>70</c:v>
                </c:pt>
                <c:pt idx="1130">
                  <c:v>69</c:v>
                </c:pt>
                <c:pt idx="1131">
                  <c:v>68</c:v>
                </c:pt>
                <c:pt idx="1132">
                  <c:v>68</c:v>
                </c:pt>
                <c:pt idx="1133">
                  <c:v>69</c:v>
                </c:pt>
                <c:pt idx="1134">
                  <c:v>69</c:v>
                </c:pt>
                <c:pt idx="1135">
                  <c:v>69</c:v>
                </c:pt>
                <c:pt idx="1136">
                  <c:v>71</c:v>
                </c:pt>
                <c:pt idx="1137">
                  <c:v>70</c:v>
                </c:pt>
                <c:pt idx="1138">
                  <c:v>70</c:v>
                </c:pt>
                <c:pt idx="1139">
                  <c:v>70</c:v>
                </c:pt>
                <c:pt idx="1140">
                  <c:v>69</c:v>
                </c:pt>
                <c:pt idx="1141">
                  <c:v>66</c:v>
                </c:pt>
                <c:pt idx="1142">
                  <c:v>67</c:v>
                </c:pt>
                <c:pt idx="1143">
                  <c:v>69</c:v>
                </c:pt>
                <c:pt idx="1144">
                  <c:v>68</c:v>
                </c:pt>
                <c:pt idx="1145">
                  <c:v>65</c:v>
                </c:pt>
                <c:pt idx="1146">
                  <c:v>63</c:v>
                </c:pt>
                <c:pt idx="1147">
                  <c:v>70</c:v>
                </c:pt>
                <c:pt idx="1148">
                  <c:v>70</c:v>
                </c:pt>
                <c:pt idx="1149">
                  <c:v>69</c:v>
                </c:pt>
                <c:pt idx="1150">
                  <c:v>70</c:v>
                </c:pt>
                <c:pt idx="1151">
                  <c:v>69</c:v>
                </c:pt>
                <c:pt idx="1152">
                  <c:v>66</c:v>
                </c:pt>
                <c:pt idx="1153">
                  <c:v>67</c:v>
                </c:pt>
                <c:pt idx="1154">
                  <c:v>68</c:v>
                </c:pt>
                <c:pt idx="1155">
                  <c:v>66</c:v>
                </c:pt>
                <c:pt idx="1156">
                  <c:v>62</c:v>
                </c:pt>
                <c:pt idx="1157">
                  <c:v>68</c:v>
                </c:pt>
                <c:pt idx="1158">
                  <c:v>70</c:v>
                </c:pt>
                <c:pt idx="1159">
                  <c:v>70</c:v>
                </c:pt>
                <c:pt idx="1160">
                  <c:v>70</c:v>
                </c:pt>
                <c:pt idx="1161">
                  <c:v>70</c:v>
                </c:pt>
                <c:pt idx="1162">
                  <c:v>70</c:v>
                </c:pt>
                <c:pt idx="1163">
                  <c:v>70</c:v>
                </c:pt>
                <c:pt idx="1164">
                  <c:v>71</c:v>
                </c:pt>
                <c:pt idx="1165">
                  <c:v>69</c:v>
                </c:pt>
                <c:pt idx="1166">
                  <c:v>68</c:v>
                </c:pt>
                <c:pt idx="1167">
                  <c:v>67</c:v>
                </c:pt>
                <c:pt idx="1168">
                  <c:v>70</c:v>
                </c:pt>
                <c:pt idx="1169">
                  <c:v>70</c:v>
                </c:pt>
                <c:pt idx="1170">
                  <c:v>70</c:v>
                </c:pt>
                <c:pt idx="1171">
                  <c:v>70</c:v>
                </c:pt>
                <c:pt idx="1172">
                  <c:v>70</c:v>
                </c:pt>
                <c:pt idx="1173">
                  <c:v>70</c:v>
                </c:pt>
                <c:pt idx="1174">
                  <c:v>68</c:v>
                </c:pt>
                <c:pt idx="1175">
                  <c:v>68</c:v>
                </c:pt>
                <c:pt idx="1176">
                  <c:v>70</c:v>
                </c:pt>
                <c:pt idx="1177">
                  <c:v>70</c:v>
                </c:pt>
                <c:pt idx="1178">
                  <c:v>69</c:v>
                </c:pt>
                <c:pt idx="1179">
                  <c:v>69</c:v>
                </c:pt>
                <c:pt idx="1180">
                  <c:v>68</c:v>
                </c:pt>
                <c:pt idx="1181">
                  <c:v>68</c:v>
                </c:pt>
                <c:pt idx="1182">
                  <c:v>66</c:v>
                </c:pt>
                <c:pt idx="1183">
                  <c:v>68</c:v>
                </c:pt>
                <c:pt idx="1184">
                  <c:v>67</c:v>
                </c:pt>
                <c:pt idx="1185">
                  <c:v>68</c:v>
                </c:pt>
                <c:pt idx="1186">
                  <c:v>69</c:v>
                </c:pt>
                <c:pt idx="1187">
                  <c:v>69</c:v>
                </c:pt>
                <c:pt idx="1188">
                  <c:v>68</c:v>
                </c:pt>
                <c:pt idx="1189">
                  <c:v>68</c:v>
                </c:pt>
                <c:pt idx="1190">
                  <c:v>68</c:v>
                </c:pt>
                <c:pt idx="1191">
                  <c:v>68</c:v>
                </c:pt>
                <c:pt idx="1192">
                  <c:v>67</c:v>
                </c:pt>
                <c:pt idx="1193">
                  <c:v>68</c:v>
                </c:pt>
                <c:pt idx="1194">
                  <c:v>69</c:v>
                </c:pt>
                <c:pt idx="1195">
                  <c:v>69</c:v>
                </c:pt>
                <c:pt idx="1196">
                  <c:v>69</c:v>
                </c:pt>
                <c:pt idx="1197">
                  <c:v>68</c:v>
                </c:pt>
                <c:pt idx="1198">
                  <c:v>66</c:v>
                </c:pt>
                <c:pt idx="1199">
                  <c:v>65</c:v>
                </c:pt>
                <c:pt idx="1200">
                  <c:v>69</c:v>
                </c:pt>
                <c:pt idx="1201">
                  <c:v>66</c:v>
                </c:pt>
                <c:pt idx="1202">
                  <c:v>64</c:v>
                </c:pt>
                <c:pt idx="1203">
                  <c:v>68</c:v>
                </c:pt>
                <c:pt idx="1204">
                  <c:v>68</c:v>
                </c:pt>
                <c:pt idx="1205">
                  <c:v>66</c:v>
                </c:pt>
                <c:pt idx="1206">
                  <c:v>65</c:v>
                </c:pt>
                <c:pt idx="1207">
                  <c:v>64</c:v>
                </c:pt>
                <c:pt idx="1208">
                  <c:v>66</c:v>
                </c:pt>
                <c:pt idx="1209">
                  <c:v>65</c:v>
                </c:pt>
                <c:pt idx="1210">
                  <c:v>64</c:v>
                </c:pt>
                <c:pt idx="1211">
                  <c:v>68</c:v>
                </c:pt>
                <c:pt idx="1212">
                  <c:v>68</c:v>
                </c:pt>
                <c:pt idx="1213">
                  <c:v>66</c:v>
                </c:pt>
                <c:pt idx="1214">
                  <c:v>63</c:v>
                </c:pt>
                <c:pt idx="1215">
                  <c:v>66</c:v>
                </c:pt>
                <c:pt idx="1216">
                  <c:v>68</c:v>
                </c:pt>
                <c:pt idx="1217">
                  <c:v>66</c:v>
                </c:pt>
                <c:pt idx="1218">
                  <c:v>65</c:v>
                </c:pt>
                <c:pt idx="1219">
                  <c:v>67</c:v>
                </c:pt>
                <c:pt idx="1220">
                  <c:v>65</c:v>
                </c:pt>
                <c:pt idx="1221">
                  <c:v>61</c:v>
                </c:pt>
                <c:pt idx="1222">
                  <c:v>67</c:v>
                </c:pt>
                <c:pt idx="1223">
                  <c:v>68</c:v>
                </c:pt>
                <c:pt idx="1224">
                  <c:v>67</c:v>
                </c:pt>
                <c:pt idx="1225">
                  <c:v>64</c:v>
                </c:pt>
                <c:pt idx="1226">
                  <c:v>66</c:v>
                </c:pt>
                <c:pt idx="1227">
                  <c:v>67</c:v>
                </c:pt>
                <c:pt idx="1228">
                  <c:v>63</c:v>
                </c:pt>
                <c:pt idx="1229">
                  <c:v>63</c:v>
                </c:pt>
                <c:pt idx="1230">
                  <c:v>68</c:v>
                </c:pt>
                <c:pt idx="1231">
                  <c:v>67</c:v>
                </c:pt>
                <c:pt idx="1232">
                  <c:v>65</c:v>
                </c:pt>
                <c:pt idx="1233">
                  <c:v>65</c:v>
                </c:pt>
                <c:pt idx="1234">
                  <c:v>64</c:v>
                </c:pt>
                <c:pt idx="1235">
                  <c:v>60</c:v>
                </c:pt>
                <c:pt idx="1236">
                  <c:v>67</c:v>
                </c:pt>
                <c:pt idx="1237">
                  <c:v>68</c:v>
                </c:pt>
                <c:pt idx="1238">
                  <c:v>67</c:v>
                </c:pt>
                <c:pt idx="1239">
                  <c:v>66</c:v>
                </c:pt>
                <c:pt idx="1240">
                  <c:v>66</c:v>
                </c:pt>
                <c:pt idx="1241">
                  <c:v>63</c:v>
                </c:pt>
                <c:pt idx="1242">
                  <c:v>64</c:v>
                </c:pt>
                <c:pt idx="1243">
                  <c:v>68</c:v>
                </c:pt>
                <c:pt idx="1244">
                  <c:v>67</c:v>
                </c:pt>
                <c:pt idx="1245">
                  <c:v>66</c:v>
                </c:pt>
                <c:pt idx="1246">
                  <c:v>66</c:v>
                </c:pt>
                <c:pt idx="1247">
                  <c:v>62</c:v>
                </c:pt>
                <c:pt idx="1248">
                  <c:v>69</c:v>
                </c:pt>
                <c:pt idx="1249">
                  <c:v>69</c:v>
                </c:pt>
                <c:pt idx="1250">
                  <c:v>69</c:v>
                </c:pt>
                <c:pt idx="1251">
                  <c:v>67</c:v>
                </c:pt>
                <c:pt idx="1252">
                  <c:v>66</c:v>
                </c:pt>
                <c:pt idx="1253">
                  <c:v>67</c:v>
                </c:pt>
                <c:pt idx="1254">
                  <c:v>68</c:v>
                </c:pt>
                <c:pt idx="1255">
                  <c:v>67</c:v>
                </c:pt>
                <c:pt idx="1256">
                  <c:v>70</c:v>
                </c:pt>
                <c:pt idx="1257">
                  <c:v>69</c:v>
                </c:pt>
                <c:pt idx="1258">
                  <c:v>66</c:v>
                </c:pt>
                <c:pt idx="1259">
                  <c:v>68</c:v>
                </c:pt>
                <c:pt idx="1260">
                  <c:v>68</c:v>
                </c:pt>
                <c:pt idx="1261">
                  <c:v>67</c:v>
                </c:pt>
                <c:pt idx="1262">
                  <c:v>64</c:v>
                </c:pt>
                <c:pt idx="1263">
                  <c:v>68</c:v>
                </c:pt>
                <c:pt idx="1264">
                  <c:v>68</c:v>
                </c:pt>
                <c:pt idx="1265">
                  <c:v>66</c:v>
                </c:pt>
                <c:pt idx="1266">
                  <c:v>62</c:v>
                </c:pt>
                <c:pt idx="1267">
                  <c:v>64</c:v>
                </c:pt>
                <c:pt idx="1268">
                  <c:v>69</c:v>
                </c:pt>
                <c:pt idx="1269">
                  <c:v>68</c:v>
                </c:pt>
                <c:pt idx="1270">
                  <c:v>65</c:v>
                </c:pt>
                <c:pt idx="1271">
                  <c:v>66</c:v>
                </c:pt>
                <c:pt idx="1272">
                  <c:v>68</c:v>
                </c:pt>
                <c:pt idx="1273">
                  <c:v>67</c:v>
                </c:pt>
                <c:pt idx="1274">
                  <c:v>66</c:v>
                </c:pt>
                <c:pt idx="1275">
                  <c:v>66</c:v>
                </c:pt>
                <c:pt idx="1276">
                  <c:v>63</c:v>
                </c:pt>
                <c:pt idx="1277">
                  <c:v>68</c:v>
                </c:pt>
                <c:pt idx="1278">
                  <c:v>68</c:v>
                </c:pt>
                <c:pt idx="1279">
                  <c:v>64</c:v>
                </c:pt>
                <c:pt idx="1280">
                  <c:v>65</c:v>
                </c:pt>
                <c:pt idx="1281">
                  <c:v>68</c:v>
                </c:pt>
                <c:pt idx="1282">
                  <c:v>68</c:v>
                </c:pt>
                <c:pt idx="1283">
                  <c:v>68</c:v>
                </c:pt>
                <c:pt idx="1284">
                  <c:v>69</c:v>
                </c:pt>
                <c:pt idx="1285">
                  <c:v>70</c:v>
                </c:pt>
                <c:pt idx="1286">
                  <c:v>69</c:v>
                </c:pt>
                <c:pt idx="1287">
                  <c:v>70</c:v>
                </c:pt>
                <c:pt idx="1288">
                  <c:v>68</c:v>
                </c:pt>
                <c:pt idx="1289">
                  <c:v>67</c:v>
                </c:pt>
                <c:pt idx="1290">
                  <c:v>71</c:v>
                </c:pt>
                <c:pt idx="1291">
                  <c:v>71</c:v>
                </c:pt>
                <c:pt idx="1292">
                  <c:v>70</c:v>
                </c:pt>
                <c:pt idx="1293">
                  <c:v>71</c:v>
                </c:pt>
                <c:pt idx="1294">
                  <c:v>69</c:v>
                </c:pt>
                <c:pt idx="1295">
                  <c:v>65</c:v>
                </c:pt>
                <c:pt idx="1296">
                  <c:v>69</c:v>
                </c:pt>
                <c:pt idx="1297">
                  <c:v>71</c:v>
                </c:pt>
                <c:pt idx="1298">
                  <c:v>70</c:v>
                </c:pt>
                <c:pt idx="1299">
                  <c:v>70</c:v>
                </c:pt>
                <c:pt idx="1300">
                  <c:v>70</c:v>
                </c:pt>
                <c:pt idx="1301">
                  <c:v>69</c:v>
                </c:pt>
                <c:pt idx="1302">
                  <c:v>70</c:v>
                </c:pt>
                <c:pt idx="1303">
                  <c:v>69</c:v>
                </c:pt>
                <c:pt idx="1304">
                  <c:v>68</c:v>
                </c:pt>
                <c:pt idx="1305">
                  <c:v>66</c:v>
                </c:pt>
                <c:pt idx="1306">
                  <c:v>71</c:v>
                </c:pt>
                <c:pt idx="1307">
                  <c:v>70</c:v>
                </c:pt>
                <c:pt idx="1308">
                  <c:v>70</c:v>
                </c:pt>
                <c:pt idx="1309">
                  <c:v>68</c:v>
                </c:pt>
                <c:pt idx="1310">
                  <c:v>68</c:v>
                </c:pt>
                <c:pt idx="1311">
                  <c:v>70</c:v>
                </c:pt>
                <c:pt idx="1312">
                  <c:v>70</c:v>
                </c:pt>
                <c:pt idx="1313">
                  <c:v>69</c:v>
                </c:pt>
                <c:pt idx="1314">
                  <c:v>68</c:v>
                </c:pt>
                <c:pt idx="1315">
                  <c:v>67</c:v>
                </c:pt>
                <c:pt idx="1316">
                  <c:v>69</c:v>
                </c:pt>
                <c:pt idx="1317">
                  <c:v>68</c:v>
                </c:pt>
                <c:pt idx="1318">
                  <c:v>65</c:v>
                </c:pt>
                <c:pt idx="1319">
                  <c:v>67</c:v>
                </c:pt>
                <c:pt idx="1320">
                  <c:v>69</c:v>
                </c:pt>
                <c:pt idx="1321">
                  <c:v>68</c:v>
                </c:pt>
                <c:pt idx="1322">
                  <c:v>67</c:v>
                </c:pt>
                <c:pt idx="1323">
                  <c:v>69</c:v>
                </c:pt>
                <c:pt idx="1324">
                  <c:v>69</c:v>
                </c:pt>
                <c:pt idx="1325">
                  <c:v>69</c:v>
                </c:pt>
                <c:pt idx="1326">
                  <c:v>69</c:v>
                </c:pt>
                <c:pt idx="1327">
                  <c:v>68</c:v>
                </c:pt>
                <c:pt idx="1328">
                  <c:v>68</c:v>
                </c:pt>
                <c:pt idx="1329">
                  <c:v>67</c:v>
                </c:pt>
                <c:pt idx="1330">
                  <c:v>69</c:v>
                </c:pt>
                <c:pt idx="1331">
                  <c:v>70</c:v>
                </c:pt>
                <c:pt idx="1332">
                  <c:v>68</c:v>
                </c:pt>
                <c:pt idx="1333">
                  <c:v>69</c:v>
                </c:pt>
                <c:pt idx="1334">
                  <c:v>69</c:v>
                </c:pt>
                <c:pt idx="1335">
                  <c:v>68</c:v>
                </c:pt>
                <c:pt idx="1336">
                  <c:v>67</c:v>
                </c:pt>
                <c:pt idx="1337">
                  <c:v>64</c:v>
                </c:pt>
                <c:pt idx="1338">
                  <c:v>69</c:v>
                </c:pt>
                <c:pt idx="1339">
                  <c:v>69</c:v>
                </c:pt>
                <c:pt idx="1340">
                  <c:v>68</c:v>
                </c:pt>
                <c:pt idx="1341">
                  <c:v>66</c:v>
                </c:pt>
                <c:pt idx="1342">
                  <c:v>69</c:v>
                </c:pt>
                <c:pt idx="1343">
                  <c:v>68</c:v>
                </c:pt>
                <c:pt idx="1344">
                  <c:v>66</c:v>
                </c:pt>
                <c:pt idx="1345">
                  <c:v>64</c:v>
                </c:pt>
                <c:pt idx="1346">
                  <c:v>69</c:v>
                </c:pt>
                <c:pt idx="1347">
                  <c:v>68</c:v>
                </c:pt>
                <c:pt idx="1348">
                  <c:v>68</c:v>
                </c:pt>
                <c:pt idx="1349">
                  <c:v>68</c:v>
                </c:pt>
                <c:pt idx="1350">
                  <c:v>67</c:v>
                </c:pt>
                <c:pt idx="1351">
                  <c:v>68</c:v>
                </c:pt>
                <c:pt idx="1352">
                  <c:v>70</c:v>
                </c:pt>
                <c:pt idx="1353">
                  <c:v>69</c:v>
                </c:pt>
                <c:pt idx="1354">
                  <c:v>67</c:v>
                </c:pt>
                <c:pt idx="1355">
                  <c:v>70</c:v>
                </c:pt>
                <c:pt idx="1356">
                  <c:v>70</c:v>
                </c:pt>
                <c:pt idx="1357">
                  <c:v>68</c:v>
                </c:pt>
                <c:pt idx="1358">
                  <c:v>69</c:v>
                </c:pt>
                <c:pt idx="1359">
                  <c:v>68</c:v>
                </c:pt>
                <c:pt idx="1360">
                  <c:v>67</c:v>
                </c:pt>
                <c:pt idx="1361">
                  <c:v>65</c:v>
                </c:pt>
                <c:pt idx="1362">
                  <c:v>68</c:v>
                </c:pt>
                <c:pt idx="1363">
                  <c:v>71</c:v>
                </c:pt>
                <c:pt idx="1364">
                  <c:v>70</c:v>
                </c:pt>
                <c:pt idx="1365">
                  <c:v>70</c:v>
                </c:pt>
                <c:pt idx="1366">
                  <c:v>70</c:v>
                </c:pt>
                <c:pt idx="1367">
                  <c:v>67</c:v>
                </c:pt>
                <c:pt idx="1368">
                  <c:v>65</c:v>
                </c:pt>
                <c:pt idx="1369">
                  <c:v>68</c:v>
                </c:pt>
                <c:pt idx="1370">
                  <c:v>70</c:v>
                </c:pt>
                <c:pt idx="1371">
                  <c:v>70</c:v>
                </c:pt>
                <c:pt idx="1372">
                  <c:v>69</c:v>
                </c:pt>
                <c:pt idx="1373">
                  <c:v>68</c:v>
                </c:pt>
                <c:pt idx="1374">
                  <c:v>69</c:v>
                </c:pt>
                <c:pt idx="1375">
                  <c:v>70</c:v>
                </c:pt>
                <c:pt idx="1376">
                  <c:v>68</c:v>
                </c:pt>
                <c:pt idx="1377">
                  <c:v>67</c:v>
                </c:pt>
                <c:pt idx="1378">
                  <c:v>69</c:v>
                </c:pt>
                <c:pt idx="1379">
                  <c:v>68</c:v>
                </c:pt>
                <c:pt idx="1380">
                  <c:v>69</c:v>
                </c:pt>
                <c:pt idx="1381">
                  <c:v>69</c:v>
                </c:pt>
                <c:pt idx="1382">
                  <c:v>70</c:v>
                </c:pt>
                <c:pt idx="1383">
                  <c:v>70</c:v>
                </c:pt>
                <c:pt idx="1384">
                  <c:v>70</c:v>
                </c:pt>
                <c:pt idx="1385">
                  <c:v>69</c:v>
                </c:pt>
                <c:pt idx="1386">
                  <c:v>70</c:v>
                </c:pt>
                <c:pt idx="1387">
                  <c:v>69</c:v>
                </c:pt>
                <c:pt idx="1388">
                  <c:v>67</c:v>
                </c:pt>
                <c:pt idx="1389">
                  <c:v>65</c:v>
                </c:pt>
                <c:pt idx="1390">
                  <c:v>65</c:v>
                </c:pt>
                <c:pt idx="1391">
                  <c:v>69</c:v>
                </c:pt>
                <c:pt idx="1392">
                  <c:v>67</c:v>
                </c:pt>
                <c:pt idx="1393">
                  <c:v>64</c:v>
                </c:pt>
                <c:pt idx="1394">
                  <c:v>68</c:v>
                </c:pt>
                <c:pt idx="1395">
                  <c:v>68</c:v>
                </c:pt>
                <c:pt idx="1396">
                  <c:v>65</c:v>
                </c:pt>
                <c:pt idx="1397">
                  <c:v>63</c:v>
                </c:pt>
                <c:pt idx="1398">
                  <c:v>69</c:v>
                </c:pt>
                <c:pt idx="1399">
                  <c:v>68</c:v>
                </c:pt>
                <c:pt idx="1400">
                  <c:v>67</c:v>
                </c:pt>
                <c:pt idx="1401">
                  <c:v>68</c:v>
                </c:pt>
                <c:pt idx="1402">
                  <c:v>69</c:v>
                </c:pt>
                <c:pt idx="1403">
                  <c:v>68</c:v>
                </c:pt>
                <c:pt idx="1404">
                  <c:v>68</c:v>
                </c:pt>
                <c:pt idx="1405">
                  <c:v>70</c:v>
                </c:pt>
                <c:pt idx="1406">
                  <c:v>70</c:v>
                </c:pt>
                <c:pt idx="1407">
                  <c:v>69</c:v>
                </c:pt>
                <c:pt idx="1408">
                  <c:v>67</c:v>
                </c:pt>
                <c:pt idx="1409">
                  <c:v>69</c:v>
                </c:pt>
                <c:pt idx="1410">
                  <c:v>70</c:v>
                </c:pt>
                <c:pt idx="1411">
                  <c:v>70</c:v>
                </c:pt>
                <c:pt idx="1412">
                  <c:v>69</c:v>
                </c:pt>
                <c:pt idx="1413">
                  <c:v>69</c:v>
                </c:pt>
                <c:pt idx="1414">
                  <c:v>68</c:v>
                </c:pt>
                <c:pt idx="1415">
                  <c:v>70</c:v>
                </c:pt>
                <c:pt idx="1416">
                  <c:v>70</c:v>
                </c:pt>
                <c:pt idx="1417">
                  <c:v>69</c:v>
                </c:pt>
                <c:pt idx="1418">
                  <c:v>69</c:v>
                </c:pt>
                <c:pt idx="1419">
                  <c:v>69</c:v>
                </c:pt>
                <c:pt idx="1420">
                  <c:v>70</c:v>
                </c:pt>
                <c:pt idx="1421">
                  <c:v>70</c:v>
                </c:pt>
                <c:pt idx="1422">
                  <c:v>70</c:v>
                </c:pt>
                <c:pt idx="1423">
                  <c:v>70</c:v>
                </c:pt>
                <c:pt idx="1424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Лист1!$J$1</c:f>
              <c:strCache>
                <c:ptCount val="1"/>
                <c:pt idx="0">
                  <c:v>rSO2 R</c:v>
                </c:pt>
              </c:strCache>
            </c:strRef>
          </c:tx>
          <c:marker>
            <c:symbol val="none"/>
          </c:marker>
          <c:cat>
            <c:numRef>
              <c:f>Лист1!$H$2:$H$1426</c:f>
              <c:numCache>
                <c:formatCode>h:mm:ss</c:formatCode>
                <c:ptCount val="1425"/>
                <c:pt idx="0">
                  <c:v>0.83337962962962964</c:v>
                </c:pt>
                <c:pt idx="1">
                  <c:v>0.83344907407408575</c:v>
                </c:pt>
                <c:pt idx="2">
                  <c:v>0.83351851851852365</c:v>
                </c:pt>
                <c:pt idx="3">
                  <c:v>0.83358796296295112</c:v>
                </c:pt>
                <c:pt idx="4">
                  <c:v>0.8336574074074149</c:v>
                </c:pt>
                <c:pt idx="5">
                  <c:v>0.8337268518518518</c:v>
                </c:pt>
                <c:pt idx="6">
                  <c:v>0.83379629629630492</c:v>
                </c:pt>
                <c:pt idx="7">
                  <c:v>0.83385416666666667</c:v>
                </c:pt>
                <c:pt idx="8">
                  <c:v>0.83392361111111846</c:v>
                </c:pt>
                <c:pt idx="9">
                  <c:v>0.83399305555556402</c:v>
                </c:pt>
                <c:pt idx="10">
                  <c:v>0.83406249999999948</c:v>
                </c:pt>
                <c:pt idx="11">
                  <c:v>0.83413194444444461</c:v>
                </c:pt>
                <c:pt idx="12">
                  <c:v>0.83420138888888884</c:v>
                </c:pt>
                <c:pt idx="13">
                  <c:v>0.83427083333334306</c:v>
                </c:pt>
                <c:pt idx="14">
                  <c:v>0.83434027777777775</c:v>
                </c:pt>
                <c:pt idx="15">
                  <c:v>0.83440972222222232</c:v>
                </c:pt>
                <c:pt idx="16">
                  <c:v>0.83446759259259262</c:v>
                </c:pt>
                <c:pt idx="17">
                  <c:v>0.83453703703703708</c:v>
                </c:pt>
                <c:pt idx="18">
                  <c:v>0.83460648148148164</c:v>
                </c:pt>
                <c:pt idx="19">
                  <c:v>0.83467592592592599</c:v>
                </c:pt>
                <c:pt idx="20">
                  <c:v>0.83474537037038343</c:v>
                </c:pt>
                <c:pt idx="21">
                  <c:v>0.83481481481482211</c:v>
                </c:pt>
                <c:pt idx="22">
                  <c:v>0.83488425925925924</c:v>
                </c:pt>
                <c:pt idx="23">
                  <c:v>0.8349537037037037</c:v>
                </c:pt>
                <c:pt idx="24">
                  <c:v>0.83502314814814815</c:v>
                </c:pt>
                <c:pt idx="25">
                  <c:v>0.83509259259260005</c:v>
                </c:pt>
                <c:pt idx="26">
                  <c:v>0.83516203703703706</c:v>
                </c:pt>
                <c:pt idx="27">
                  <c:v>0.83523148148148163</c:v>
                </c:pt>
                <c:pt idx="28">
                  <c:v>0.83528935185185149</c:v>
                </c:pt>
                <c:pt idx="29">
                  <c:v>0.83535879629629661</c:v>
                </c:pt>
                <c:pt idx="30">
                  <c:v>0.83542824074074051</c:v>
                </c:pt>
                <c:pt idx="31">
                  <c:v>0.83549768518518563</c:v>
                </c:pt>
                <c:pt idx="32">
                  <c:v>0.83556712962962221</c:v>
                </c:pt>
                <c:pt idx="33">
                  <c:v>0.83563657407407665</c:v>
                </c:pt>
                <c:pt idx="34">
                  <c:v>0.83570601851853166</c:v>
                </c:pt>
                <c:pt idx="35">
                  <c:v>0.83577546296296301</c:v>
                </c:pt>
                <c:pt idx="36">
                  <c:v>0.83584490740741502</c:v>
                </c:pt>
                <c:pt idx="37">
                  <c:v>0.83591435185185159</c:v>
                </c:pt>
                <c:pt idx="38">
                  <c:v>0.8359837962962966</c:v>
                </c:pt>
                <c:pt idx="39">
                  <c:v>0.8360416666666779</c:v>
                </c:pt>
                <c:pt idx="40">
                  <c:v>0.83611111111111114</c:v>
                </c:pt>
                <c:pt idx="41">
                  <c:v>0.8361805555555557</c:v>
                </c:pt>
                <c:pt idx="42">
                  <c:v>0.83625000000000005</c:v>
                </c:pt>
                <c:pt idx="43">
                  <c:v>0.83631944444444462</c:v>
                </c:pt>
                <c:pt idx="44">
                  <c:v>0.83638888888888963</c:v>
                </c:pt>
                <c:pt idx="45">
                  <c:v>0.83645833333333364</c:v>
                </c:pt>
                <c:pt idx="46">
                  <c:v>0.83652777777777787</c:v>
                </c:pt>
                <c:pt idx="47">
                  <c:v>0.83659722222222221</c:v>
                </c:pt>
                <c:pt idx="48">
                  <c:v>0.83666666666666667</c:v>
                </c:pt>
                <c:pt idx="49">
                  <c:v>0.83672453703703764</c:v>
                </c:pt>
                <c:pt idx="50">
                  <c:v>0.83679398148148165</c:v>
                </c:pt>
                <c:pt idx="51">
                  <c:v>0.83686342592592156</c:v>
                </c:pt>
                <c:pt idx="52">
                  <c:v>0.83693287037037778</c:v>
                </c:pt>
                <c:pt idx="53">
                  <c:v>0.8370023148148148</c:v>
                </c:pt>
                <c:pt idx="54">
                  <c:v>0.83707175925925925</c:v>
                </c:pt>
                <c:pt idx="55">
                  <c:v>0.83714120370371203</c:v>
                </c:pt>
                <c:pt idx="56">
                  <c:v>0.83721064814814861</c:v>
                </c:pt>
                <c:pt idx="57">
                  <c:v>0.83728009259260061</c:v>
                </c:pt>
                <c:pt idx="58">
                  <c:v>0.83733796296295315</c:v>
                </c:pt>
                <c:pt idx="59">
                  <c:v>0.8374074074074076</c:v>
                </c:pt>
                <c:pt idx="60">
                  <c:v>0.8374768518518515</c:v>
                </c:pt>
                <c:pt idx="61">
                  <c:v>0.83754629629629662</c:v>
                </c:pt>
                <c:pt idx="62">
                  <c:v>0.83761574074074052</c:v>
                </c:pt>
                <c:pt idx="63">
                  <c:v>0.83768518518518564</c:v>
                </c:pt>
                <c:pt idx="64">
                  <c:v>0.83775462962962965</c:v>
                </c:pt>
                <c:pt idx="65">
                  <c:v>0.8378240740740871</c:v>
                </c:pt>
                <c:pt idx="66">
                  <c:v>0.83789351851853311</c:v>
                </c:pt>
                <c:pt idx="67">
                  <c:v>0.83796296296295281</c:v>
                </c:pt>
                <c:pt idx="68">
                  <c:v>0.8380324074074077</c:v>
                </c:pt>
                <c:pt idx="69">
                  <c:v>0.83809027777778489</c:v>
                </c:pt>
                <c:pt idx="70">
                  <c:v>0.83815972222222224</c:v>
                </c:pt>
                <c:pt idx="71">
                  <c:v>0.83822916666666669</c:v>
                </c:pt>
                <c:pt idx="72">
                  <c:v>0.83829861111111958</c:v>
                </c:pt>
                <c:pt idx="73">
                  <c:v>0.8383680555555556</c:v>
                </c:pt>
                <c:pt idx="74">
                  <c:v>0.8384374999999995</c:v>
                </c:pt>
                <c:pt idx="75">
                  <c:v>0.83850694444444451</c:v>
                </c:pt>
                <c:pt idx="76">
                  <c:v>0.83857638888888886</c:v>
                </c:pt>
                <c:pt idx="77">
                  <c:v>0.83864583333335241</c:v>
                </c:pt>
                <c:pt idx="78">
                  <c:v>0.83871527777778065</c:v>
                </c:pt>
                <c:pt idx="79">
                  <c:v>0.83878472222222211</c:v>
                </c:pt>
                <c:pt idx="80">
                  <c:v>0.83884259259260063</c:v>
                </c:pt>
                <c:pt idx="81">
                  <c:v>0.83891203703703709</c:v>
                </c:pt>
                <c:pt idx="82">
                  <c:v>0.83898148148148799</c:v>
                </c:pt>
                <c:pt idx="83">
                  <c:v>0.83905092592592556</c:v>
                </c:pt>
                <c:pt idx="84">
                  <c:v>0.83912037037037779</c:v>
                </c:pt>
                <c:pt idx="85">
                  <c:v>0.83918981481482302</c:v>
                </c:pt>
                <c:pt idx="86">
                  <c:v>0.8392592592592597</c:v>
                </c:pt>
                <c:pt idx="87">
                  <c:v>0.83932870370370372</c:v>
                </c:pt>
                <c:pt idx="88">
                  <c:v>0.83939814814814862</c:v>
                </c:pt>
                <c:pt idx="89">
                  <c:v>0.83946759259259263</c:v>
                </c:pt>
                <c:pt idx="90">
                  <c:v>0.83953703703703697</c:v>
                </c:pt>
                <c:pt idx="91">
                  <c:v>0.83959490740740761</c:v>
                </c:pt>
                <c:pt idx="92">
                  <c:v>0.83966435185185151</c:v>
                </c:pt>
                <c:pt idx="93">
                  <c:v>0.83973379629629663</c:v>
                </c:pt>
                <c:pt idx="94">
                  <c:v>0.83980324074074053</c:v>
                </c:pt>
                <c:pt idx="95">
                  <c:v>0.83987268518518565</c:v>
                </c:pt>
                <c:pt idx="96">
                  <c:v>0.83994212962962955</c:v>
                </c:pt>
                <c:pt idx="97">
                  <c:v>0.84001157407408145</c:v>
                </c:pt>
                <c:pt idx="98">
                  <c:v>0.84008101851853312</c:v>
                </c:pt>
                <c:pt idx="99">
                  <c:v>0.84015046296296259</c:v>
                </c:pt>
                <c:pt idx="100">
                  <c:v>0.8402199074074076</c:v>
                </c:pt>
                <c:pt idx="101">
                  <c:v>0.84027777777777779</c:v>
                </c:pt>
                <c:pt idx="102">
                  <c:v>0.84034722222222225</c:v>
                </c:pt>
                <c:pt idx="103">
                  <c:v>0.84041666666666659</c:v>
                </c:pt>
                <c:pt idx="104">
                  <c:v>0.84048611111111116</c:v>
                </c:pt>
                <c:pt idx="105">
                  <c:v>0.84055555555555561</c:v>
                </c:pt>
                <c:pt idx="106">
                  <c:v>0.84062500000000995</c:v>
                </c:pt>
                <c:pt idx="107">
                  <c:v>0.84069444444445418</c:v>
                </c:pt>
                <c:pt idx="108">
                  <c:v>0.84076388888888964</c:v>
                </c:pt>
                <c:pt idx="109">
                  <c:v>0.84083333333333365</c:v>
                </c:pt>
                <c:pt idx="110">
                  <c:v>0.84090277777777789</c:v>
                </c:pt>
                <c:pt idx="111">
                  <c:v>0.84097222222222223</c:v>
                </c:pt>
                <c:pt idx="112">
                  <c:v>0.84103009259260064</c:v>
                </c:pt>
                <c:pt idx="113">
                  <c:v>0.84109953703704265</c:v>
                </c:pt>
                <c:pt idx="114">
                  <c:v>0.84116898148148145</c:v>
                </c:pt>
                <c:pt idx="115">
                  <c:v>0.84123842592592557</c:v>
                </c:pt>
                <c:pt idx="116">
                  <c:v>0.84130787037037835</c:v>
                </c:pt>
                <c:pt idx="117">
                  <c:v>0.84137731481481481</c:v>
                </c:pt>
                <c:pt idx="118">
                  <c:v>0.84144675925925927</c:v>
                </c:pt>
                <c:pt idx="119">
                  <c:v>0.84150462962962969</c:v>
                </c:pt>
                <c:pt idx="120">
                  <c:v>0.84158564814814862</c:v>
                </c:pt>
                <c:pt idx="121">
                  <c:v>0.84165509259260585</c:v>
                </c:pt>
                <c:pt idx="122">
                  <c:v>0.84171296296295395</c:v>
                </c:pt>
                <c:pt idx="123">
                  <c:v>0.84178240740740762</c:v>
                </c:pt>
                <c:pt idx="124">
                  <c:v>0.84185185185185185</c:v>
                </c:pt>
                <c:pt idx="125">
                  <c:v>0.84192129629630763</c:v>
                </c:pt>
                <c:pt idx="126">
                  <c:v>0.84199074074074076</c:v>
                </c:pt>
                <c:pt idx="127">
                  <c:v>0.84206018518518511</c:v>
                </c:pt>
                <c:pt idx="128">
                  <c:v>0.842129629629637</c:v>
                </c:pt>
                <c:pt idx="129">
                  <c:v>0.84219907407408856</c:v>
                </c:pt>
                <c:pt idx="130">
                  <c:v>0.84226851851852691</c:v>
                </c:pt>
                <c:pt idx="131">
                  <c:v>0.84233796296295316</c:v>
                </c:pt>
                <c:pt idx="132">
                  <c:v>0.8424074074074076</c:v>
                </c:pt>
                <c:pt idx="133">
                  <c:v>0.8424768518518515</c:v>
                </c:pt>
                <c:pt idx="134">
                  <c:v>0.84253472222222159</c:v>
                </c:pt>
                <c:pt idx="135">
                  <c:v>0.84260416666666671</c:v>
                </c:pt>
                <c:pt idx="136">
                  <c:v>0.8426736111111196</c:v>
                </c:pt>
                <c:pt idx="137">
                  <c:v>0.84274305555556528</c:v>
                </c:pt>
                <c:pt idx="138">
                  <c:v>0.84281249999999996</c:v>
                </c:pt>
                <c:pt idx="139">
                  <c:v>0.84288194444444464</c:v>
                </c:pt>
                <c:pt idx="140">
                  <c:v>0.84295138888888965</c:v>
                </c:pt>
                <c:pt idx="141">
                  <c:v>0.84300925925925962</c:v>
                </c:pt>
                <c:pt idx="142">
                  <c:v>0.84309027777778511</c:v>
                </c:pt>
                <c:pt idx="143">
                  <c:v>0.84314814814814865</c:v>
                </c:pt>
                <c:pt idx="144">
                  <c:v>0.84321759259259565</c:v>
                </c:pt>
                <c:pt idx="145">
                  <c:v>0.843287037037037</c:v>
                </c:pt>
                <c:pt idx="146">
                  <c:v>0.84335648148148168</c:v>
                </c:pt>
                <c:pt idx="147">
                  <c:v>0.84342592592592558</c:v>
                </c:pt>
                <c:pt idx="148">
                  <c:v>0.84349537037037892</c:v>
                </c:pt>
                <c:pt idx="149">
                  <c:v>0.84356481481481482</c:v>
                </c:pt>
                <c:pt idx="150">
                  <c:v>0.84363425925925961</c:v>
                </c:pt>
                <c:pt idx="151">
                  <c:v>0.84370370370370373</c:v>
                </c:pt>
                <c:pt idx="152">
                  <c:v>0.84376157407408259</c:v>
                </c:pt>
                <c:pt idx="153">
                  <c:v>0.84383101851853337</c:v>
                </c:pt>
                <c:pt idx="154">
                  <c:v>0.84391203703703699</c:v>
                </c:pt>
                <c:pt idx="155">
                  <c:v>0.84396990740740763</c:v>
                </c:pt>
                <c:pt idx="156">
                  <c:v>0.84403935185185153</c:v>
                </c:pt>
                <c:pt idx="157">
                  <c:v>0.84410879629629665</c:v>
                </c:pt>
                <c:pt idx="158">
                  <c:v>0.84417824074074066</c:v>
                </c:pt>
                <c:pt idx="159">
                  <c:v>0.84424768518519244</c:v>
                </c:pt>
                <c:pt idx="160">
                  <c:v>0.84431712962962957</c:v>
                </c:pt>
                <c:pt idx="161">
                  <c:v>0.84438657407407414</c:v>
                </c:pt>
                <c:pt idx="162">
                  <c:v>0.84445601851852692</c:v>
                </c:pt>
                <c:pt idx="163">
                  <c:v>0.8445138888888889</c:v>
                </c:pt>
                <c:pt idx="164">
                  <c:v>0.84459490740740761</c:v>
                </c:pt>
                <c:pt idx="165">
                  <c:v>0.84465277777777781</c:v>
                </c:pt>
                <c:pt idx="166">
                  <c:v>0.8447222222222226</c:v>
                </c:pt>
                <c:pt idx="167">
                  <c:v>0.8447916666666786</c:v>
                </c:pt>
                <c:pt idx="168">
                  <c:v>0.84486111111111162</c:v>
                </c:pt>
                <c:pt idx="169">
                  <c:v>0.84493055555555563</c:v>
                </c:pt>
                <c:pt idx="170">
                  <c:v>0.84500000000000064</c:v>
                </c:pt>
                <c:pt idx="171">
                  <c:v>0.84506944444444465</c:v>
                </c:pt>
                <c:pt idx="172">
                  <c:v>0.84513888888889555</c:v>
                </c:pt>
                <c:pt idx="173">
                  <c:v>0.84520833333334078</c:v>
                </c:pt>
                <c:pt idx="174">
                  <c:v>0.84527777777777768</c:v>
                </c:pt>
                <c:pt idx="175">
                  <c:v>0.84534722222222225</c:v>
                </c:pt>
                <c:pt idx="176">
                  <c:v>0.84541666666666659</c:v>
                </c:pt>
                <c:pt idx="177">
                  <c:v>0.84548611111111116</c:v>
                </c:pt>
                <c:pt idx="178">
                  <c:v>0.84554398148148169</c:v>
                </c:pt>
                <c:pt idx="179">
                  <c:v>0.84561342592592559</c:v>
                </c:pt>
                <c:pt idx="180">
                  <c:v>0.84568287037037881</c:v>
                </c:pt>
                <c:pt idx="181">
                  <c:v>0.84575231481481483</c:v>
                </c:pt>
                <c:pt idx="182">
                  <c:v>0.84582175925925962</c:v>
                </c:pt>
                <c:pt idx="183">
                  <c:v>0.8458912037037134</c:v>
                </c:pt>
                <c:pt idx="184">
                  <c:v>0.84596064814814864</c:v>
                </c:pt>
                <c:pt idx="185">
                  <c:v>0.84603009259260065</c:v>
                </c:pt>
                <c:pt idx="186">
                  <c:v>0.84609953703704366</c:v>
                </c:pt>
                <c:pt idx="187">
                  <c:v>0.84616898148148145</c:v>
                </c:pt>
                <c:pt idx="188">
                  <c:v>0.84623842592592557</c:v>
                </c:pt>
                <c:pt idx="189">
                  <c:v>0.84629629629629965</c:v>
                </c:pt>
                <c:pt idx="190">
                  <c:v>0.84636574074074056</c:v>
                </c:pt>
                <c:pt idx="191">
                  <c:v>0.84643518518518512</c:v>
                </c:pt>
                <c:pt idx="192">
                  <c:v>0.84650462962962969</c:v>
                </c:pt>
                <c:pt idx="193">
                  <c:v>0.84657407407408236</c:v>
                </c:pt>
                <c:pt idx="194">
                  <c:v>0.84664351851853337</c:v>
                </c:pt>
                <c:pt idx="195">
                  <c:v>0.8467129629629544</c:v>
                </c:pt>
                <c:pt idx="196">
                  <c:v>0.84677083333334813</c:v>
                </c:pt>
                <c:pt idx="197">
                  <c:v>0.84685185185185263</c:v>
                </c:pt>
                <c:pt idx="198">
                  <c:v>0.84692129629630808</c:v>
                </c:pt>
                <c:pt idx="199">
                  <c:v>0.84697916666666673</c:v>
                </c:pt>
                <c:pt idx="200">
                  <c:v>0.84704861111112095</c:v>
                </c:pt>
                <c:pt idx="201">
                  <c:v>0.84711805555555564</c:v>
                </c:pt>
                <c:pt idx="202">
                  <c:v>0.84718749999999998</c:v>
                </c:pt>
                <c:pt idx="203">
                  <c:v>0.84725694444444455</c:v>
                </c:pt>
                <c:pt idx="204">
                  <c:v>0.84732638888888889</c:v>
                </c:pt>
                <c:pt idx="205">
                  <c:v>0.84739583333334789</c:v>
                </c:pt>
                <c:pt idx="206">
                  <c:v>0.8474652777777778</c:v>
                </c:pt>
                <c:pt idx="207">
                  <c:v>0.84752314814814822</c:v>
                </c:pt>
                <c:pt idx="208">
                  <c:v>0.84760416666666671</c:v>
                </c:pt>
                <c:pt idx="209">
                  <c:v>0.84766203703703702</c:v>
                </c:pt>
                <c:pt idx="210">
                  <c:v>0.84773148148148991</c:v>
                </c:pt>
                <c:pt idx="211">
                  <c:v>0.84780092592592549</c:v>
                </c:pt>
                <c:pt idx="212">
                  <c:v>0.84787037037037882</c:v>
                </c:pt>
                <c:pt idx="213">
                  <c:v>0.84793981481482472</c:v>
                </c:pt>
                <c:pt idx="214">
                  <c:v>0.84800925925925963</c:v>
                </c:pt>
                <c:pt idx="215">
                  <c:v>0.84807870370370375</c:v>
                </c:pt>
                <c:pt idx="216">
                  <c:v>0.84814814814814865</c:v>
                </c:pt>
                <c:pt idx="217">
                  <c:v>0.84821759259259921</c:v>
                </c:pt>
                <c:pt idx="218">
                  <c:v>0.84827546296296286</c:v>
                </c:pt>
                <c:pt idx="219">
                  <c:v>0.84835648148148168</c:v>
                </c:pt>
                <c:pt idx="220">
                  <c:v>0.84842592592592558</c:v>
                </c:pt>
                <c:pt idx="221">
                  <c:v>0.84848379629629633</c:v>
                </c:pt>
                <c:pt idx="222">
                  <c:v>0.84855324074074057</c:v>
                </c:pt>
                <c:pt idx="223">
                  <c:v>0.84862268518519268</c:v>
                </c:pt>
                <c:pt idx="224">
                  <c:v>0.8486921296296297</c:v>
                </c:pt>
                <c:pt idx="225">
                  <c:v>0.84876157407408248</c:v>
                </c:pt>
                <c:pt idx="226">
                  <c:v>0.84883101851853326</c:v>
                </c:pt>
                <c:pt idx="227">
                  <c:v>0.84890046296296251</c:v>
                </c:pt>
                <c:pt idx="228">
                  <c:v>0.84895833333334192</c:v>
                </c:pt>
                <c:pt idx="229">
                  <c:v>0.84902777777777771</c:v>
                </c:pt>
                <c:pt idx="230">
                  <c:v>0.84910879629629665</c:v>
                </c:pt>
                <c:pt idx="231">
                  <c:v>0.84916666666666651</c:v>
                </c:pt>
                <c:pt idx="232">
                  <c:v>0.84923611111111119</c:v>
                </c:pt>
                <c:pt idx="233">
                  <c:v>0.84930555555555565</c:v>
                </c:pt>
                <c:pt idx="234">
                  <c:v>0.84937500000000365</c:v>
                </c:pt>
                <c:pt idx="235">
                  <c:v>0.84944444444445144</c:v>
                </c:pt>
                <c:pt idx="236">
                  <c:v>0.84951388888888879</c:v>
                </c:pt>
                <c:pt idx="237">
                  <c:v>0.84958333333333369</c:v>
                </c:pt>
                <c:pt idx="238">
                  <c:v>0.8496527777777777</c:v>
                </c:pt>
                <c:pt idx="239">
                  <c:v>0.84971064814815545</c:v>
                </c:pt>
                <c:pt idx="240">
                  <c:v>0.84978009259260379</c:v>
                </c:pt>
                <c:pt idx="241">
                  <c:v>0.84986111111111162</c:v>
                </c:pt>
                <c:pt idx="242">
                  <c:v>0.84991898148148171</c:v>
                </c:pt>
                <c:pt idx="243">
                  <c:v>0.84998842592592549</c:v>
                </c:pt>
                <c:pt idx="244">
                  <c:v>0.85005787037037983</c:v>
                </c:pt>
                <c:pt idx="245">
                  <c:v>0.85012731481481485</c:v>
                </c:pt>
                <c:pt idx="246">
                  <c:v>0.8501967592592593</c:v>
                </c:pt>
                <c:pt idx="247">
                  <c:v>0.85026620370370354</c:v>
                </c:pt>
                <c:pt idx="248">
                  <c:v>0.85033564814815465</c:v>
                </c:pt>
                <c:pt idx="249">
                  <c:v>0.85040509259260322</c:v>
                </c:pt>
                <c:pt idx="250">
                  <c:v>0.85046296296294832</c:v>
                </c:pt>
                <c:pt idx="251">
                  <c:v>0.85053240740740732</c:v>
                </c:pt>
                <c:pt idx="252">
                  <c:v>0.85061342592592559</c:v>
                </c:pt>
                <c:pt idx="253">
                  <c:v>0.85067129629631055</c:v>
                </c:pt>
                <c:pt idx="254">
                  <c:v>0.8507407407407408</c:v>
                </c:pt>
                <c:pt idx="255">
                  <c:v>0.85081018518518514</c:v>
                </c:pt>
                <c:pt idx="256">
                  <c:v>0.85087962962963792</c:v>
                </c:pt>
                <c:pt idx="257">
                  <c:v>0.85094907407408882</c:v>
                </c:pt>
                <c:pt idx="258">
                  <c:v>0.85101851851852828</c:v>
                </c:pt>
                <c:pt idx="259">
                  <c:v>0.85108796296295497</c:v>
                </c:pt>
                <c:pt idx="260">
                  <c:v>0.85114583333334815</c:v>
                </c:pt>
                <c:pt idx="261">
                  <c:v>0.85121527777777783</c:v>
                </c:pt>
                <c:pt idx="262">
                  <c:v>0.85128472222222218</c:v>
                </c:pt>
                <c:pt idx="263">
                  <c:v>0.85135416666666652</c:v>
                </c:pt>
                <c:pt idx="264">
                  <c:v>0.85142361111111164</c:v>
                </c:pt>
                <c:pt idx="265">
                  <c:v>0.85149305555555665</c:v>
                </c:pt>
                <c:pt idx="266">
                  <c:v>0.85156249999999956</c:v>
                </c:pt>
                <c:pt idx="267">
                  <c:v>0.85163194444445178</c:v>
                </c:pt>
                <c:pt idx="268">
                  <c:v>0.85170138888889624</c:v>
                </c:pt>
                <c:pt idx="269">
                  <c:v>0.85177083333334802</c:v>
                </c:pt>
                <c:pt idx="270">
                  <c:v>0.85184027777778615</c:v>
                </c:pt>
                <c:pt idx="271">
                  <c:v>0.85189814814815545</c:v>
                </c:pt>
                <c:pt idx="272">
                  <c:v>0.85197916666666673</c:v>
                </c:pt>
                <c:pt idx="273">
                  <c:v>0.85204861111112096</c:v>
                </c:pt>
                <c:pt idx="274">
                  <c:v>0.85211805555555564</c:v>
                </c:pt>
                <c:pt idx="275">
                  <c:v>0.85218749999999999</c:v>
                </c:pt>
                <c:pt idx="276">
                  <c:v>0.85225694444444444</c:v>
                </c:pt>
                <c:pt idx="277">
                  <c:v>0.85231481481481564</c:v>
                </c:pt>
                <c:pt idx="278">
                  <c:v>0.8523842592592592</c:v>
                </c:pt>
                <c:pt idx="279">
                  <c:v>0.85245370370370377</c:v>
                </c:pt>
                <c:pt idx="280">
                  <c:v>0.85252314814814811</c:v>
                </c:pt>
                <c:pt idx="281">
                  <c:v>0.85259259259260001</c:v>
                </c:pt>
                <c:pt idx="282">
                  <c:v>0.85266203703703702</c:v>
                </c:pt>
                <c:pt idx="283">
                  <c:v>0.85273148148149003</c:v>
                </c:pt>
                <c:pt idx="284">
                  <c:v>0.85280092592592549</c:v>
                </c:pt>
                <c:pt idx="285">
                  <c:v>0.85287037037037905</c:v>
                </c:pt>
                <c:pt idx="286">
                  <c:v>0.85293981481482473</c:v>
                </c:pt>
                <c:pt idx="287">
                  <c:v>0.85300925925925963</c:v>
                </c:pt>
                <c:pt idx="288">
                  <c:v>0.85306712962962949</c:v>
                </c:pt>
                <c:pt idx="289">
                  <c:v>0.85313657407407462</c:v>
                </c:pt>
                <c:pt idx="290">
                  <c:v>0.85320601851852829</c:v>
                </c:pt>
                <c:pt idx="291">
                  <c:v>0.85327546296296297</c:v>
                </c:pt>
                <c:pt idx="292">
                  <c:v>0.85334490740740765</c:v>
                </c:pt>
                <c:pt idx="293">
                  <c:v>0.85341435185184533</c:v>
                </c:pt>
                <c:pt idx="294">
                  <c:v>0.85348379629629623</c:v>
                </c:pt>
                <c:pt idx="295">
                  <c:v>0.85355324074074057</c:v>
                </c:pt>
                <c:pt idx="296">
                  <c:v>0.85362268518519324</c:v>
                </c:pt>
                <c:pt idx="297">
                  <c:v>0.8536921296296297</c:v>
                </c:pt>
                <c:pt idx="298">
                  <c:v>0.85375000000000723</c:v>
                </c:pt>
                <c:pt idx="299">
                  <c:v>0.8538194444444519</c:v>
                </c:pt>
                <c:pt idx="300">
                  <c:v>0.85388888888889714</c:v>
                </c:pt>
                <c:pt idx="301">
                  <c:v>0.85395833333334181</c:v>
                </c:pt>
                <c:pt idx="302">
                  <c:v>0.85402777777777772</c:v>
                </c:pt>
                <c:pt idx="303">
                  <c:v>0.85409722222222262</c:v>
                </c:pt>
                <c:pt idx="304">
                  <c:v>0.85416666666666652</c:v>
                </c:pt>
                <c:pt idx="305">
                  <c:v>0.85423611111111108</c:v>
                </c:pt>
                <c:pt idx="306">
                  <c:v>0.85430555555555565</c:v>
                </c:pt>
                <c:pt idx="307">
                  <c:v>0.85437500000000655</c:v>
                </c:pt>
                <c:pt idx="308">
                  <c:v>0.85444444444445189</c:v>
                </c:pt>
                <c:pt idx="309">
                  <c:v>0.85451388888888891</c:v>
                </c:pt>
                <c:pt idx="310">
                  <c:v>0.85457175925925932</c:v>
                </c:pt>
                <c:pt idx="311">
                  <c:v>0.85464120370371688</c:v>
                </c:pt>
                <c:pt idx="312">
                  <c:v>0.85471064814815556</c:v>
                </c:pt>
                <c:pt idx="313">
                  <c:v>0.85478009259260379</c:v>
                </c:pt>
                <c:pt idx="314">
                  <c:v>0.85484953703704558</c:v>
                </c:pt>
                <c:pt idx="315">
                  <c:v>0.8549189814814816</c:v>
                </c:pt>
                <c:pt idx="316">
                  <c:v>0.8549884259259255</c:v>
                </c:pt>
                <c:pt idx="317">
                  <c:v>0.85505787037038006</c:v>
                </c:pt>
                <c:pt idx="318">
                  <c:v>0.85512731481481474</c:v>
                </c:pt>
                <c:pt idx="319">
                  <c:v>0.85519675925925931</c:v>
                </c:pt>
                <c:pt idx="320">
                  <c:v>0.85526620370370354</c:v>
                </c:pt>
                <c:pt idx="321">
                  <c:v>0.85532407407408395</c:v>
                </c:pt>
                <c:pt idx="322">
                  <c:v>0.85539351851852918</c:v>
                </c:pt>
                <c:pt idx="323">
                  <c:v>0.85546296296294888</c:v>
                </c:pt>
                <c:pt idx="324">
                  <c:v>0.85553240740740744</c:v>
                </c:pt>
                <c:pt idx="325">
                  <c:v>0.85560185185185877</c:v>
                </c:pt>
                <c:pt idx="326">
                  <c:v>0.85567129629631111</c:v>
                </c:pt>
                <c:pt idx="327">
                  <c:v>0.85574074074074069</c:v>
                </c:pt>
                <c:pt idx="328">
                  <c:v>0.85579861111112399</c:v>
                </c:pt>
                <c:pt idx="329">
                  <c:v>0.85587962962963793</c:v>
                </c:pt>
                <c:pt idx="330">
                  <c:v>0.85593750000000002</c:v>
                </c:pt>
                <c:pt idx="331">
                  <c:v>0.8560069444444447</c:v>
                </c:pt>
                <c:pt idx="332">
                  <c:v>0.85607638888888893</c:v>
                </c:pt>
                <c:pt idx="333">
                  <c:v>0.85614583333334815</c:v>
                </c:pt>
                <c:pt idx="334">
                  <c:v>0.85621527777777784</c:v>
                </c:pt>
                <c:pt idx="335">
                  <c:v>0.85628472222222218</c:v>
                </c:pt>
                <c:pt idx="336">
                  <c:v>0.85635416666666653</c:v>
                </c:pt>
                <c:pt idx="337">
                  <c:v>0.85642361111111165</c:v>
                </c:pt>
                <c:pt idx="338">
                  <c:v>0.8564930555555621</c:v>
                </c:pt>
                <c:pt idx="339">
                  <c:v>0.85656249999999956</c:v>
                </c:pt>
                <c:pt idx="340">
                  <c:v>0.8566319444444519</c:v>
                </c:pt>
                <c:pt idx="341">
                  <c:v>0.85670138888889702</c:v>
                </c:pt>
                <c:pt idx="342">
                  <c:v>0.85675925925926577</c:v>
                </c:pt>
                <c:pt idx="343">
                  <c:v>0.85682870370371111</c:v>
                </c:pt>
                <c:pt idx="344">
                  <c:v>0.85689814814815546</c:v>
                </c:pt>
                <c:pt idx="345">
                  <c:v>0.85696759259260002</c:v>
                </c:pt>
                <c:pt idx="346">
                  <c:v>0.85703703703703704</c:v>
                </c:pt>
                <c:pt idx="347">
                  <c:v>0.85710648148148161</c:v>
                </c:pt>
                <c:pt idx="348">
                  <c:v>0.85717592592592551</c:v>
                </c:pt>
                <c:pt idx="349">
                  <c:v>0.8572337962962967</c:v>
                </c:pt>
                <c:pt idx="350">
                  <c:v>0.85730324074074049</c:v>
                </c:pt>
                <c:pt idx="351">
                  <c:v>0.85738425925925921</c:v>
                </c:pt>
                <c:pt idx="352">
                  <c:v>0.85744212962962951</c:v>
                </c:pt>
                <c:pt idx="353">
                  <c:v>0.85751157407407463</c:v>
                </c:pt>
                <c:pt idx="354">
                  <c:v>0.8575810185185303</c:v>
                </c:pt>
                <c:pt idx="355">
                  <c:v>0.85765046296296299</c:v>
                </c:pt>
                <c:pt idx="356">
                  <c:v>0.857719907407414</c:v>
                </c:pt>
                <c:pt idx="357">
                  <c:v>0.8577893518518519</c:v>
                </c:pt>
                <c:pt idx="358">
                  <c:v>0.85785879629630379</c:v>
                </c:pt>
                <c:pt idx="359">
                  <c:v>0.85791666666666666</c:v>
                </c:pt>
                <c:pt idx="360">
                  <c:v>0.85798611111111101</c:v>
                </c:pt>
                <c:pt idx="361">
                  <c:v>0.85805555555556301</c:v>
                </c:pt>
                <c:pt idx="362">
                  <c:v>0.85812499999999992</c:v>
                </c:pt>
                <c:pt idx="363">
                  <c:v>0.85819444444445292</c:v>
                </c:pt>
                <c:pt idx="364">
                  <c:v>0.85826388888888883</c:v>
                </c:pt>
                <c:pt idx="365">
                  <c:v>0.85833333333333361</c:v>
                </c:pt>
                <c:pt idx="366">
                  <c:v>0.85840277777777751</c:v>
                </c:pt>
                <c:pt idx="367">
                  <c:v>0.85847222222222219</c:v>
                </c:pt>
                <c:pt idx="368">
                  <c:v>0.85854166666666665</c:v>
                </c:pt>
                <c:pt idx="369">
                  <c:v>0.85859953703703762</c:v>
                </c:pt>
                <c:pt idx="370">
                  <c:v>0.85866898148148163</c:v>
                </c:pt>
                <c:pt idx="371">
                  <c:v>0.85873842592592586</c:v>
                </c:pt>
                <c:pt idx="372">
                  <c:v>0.85880787037038209</c:v>
                </c:pt>
                <c:pt idx="373">
                  <c:v>0.85887731481482132</c:v>
                </c:pt>
                <c:pt idx="374">
                  <c:v>0.85894675925925934</c:v>
                </c:pt>
                <c:pt idx="375">
                  <c:v>0.85901620370370368</c:v>
                </c:pt>
                <c:pt idx="376">
                  <c:v>0.8590856481481568</c:v>
                </c:pt>
                <c:pt idx="377">
                  <c:v>0.85915509259260425</c:v>
                </c:pt>
                <c:pt idx="378">
                  <c:v>0.85922453703703694</c:v>
                </c:pt>
                <c:pt idx="379">
                  <c:v>0.85929398148148162</c:v>
                </c:pt>
                <c:pt idx="380">
                  <c:v>0.85936342592591752</c:v>
                </c:pt>
                <c:pt idx="381">
                  <c:v>0.85942129629630482</c:v>
                </c:pt>
                <c:pt idx="382">
                  <c:v>0.8594907407407405</c:v>
                </c:pt>
                <c:pt idx="383">
                  <c:v>0.85956018518518518</c:v>
                </c:pt>
                <c:pt idx="384">
                  <c:v>0.8596296296296394</c:v>
                </c:pt>
                <c:pt idx="385">
                  <c:v>0.85969907407409274</c:v>
                </c:pt>
                <c:pt idx="386">
                  <c:v>0.85976851851853042</c:v>
                </c:pt>
                <c:pt idx="387">
                  <c:v>0.85983796296296156</c:v>
                </c:pt>
                <c:pt idx="388">
                  <c:v>0.85990740740741489</c:v>
                </c:pt>
                <c:pt idx="389">
                  <c:v>0.8599768518518518</c:v>
                </c:pt>
                <c:pt idx="390">
                  <c:v>0.86004629629630491</c:v>
                </c:pt>
                <c:pt idx="391">
                  <c:v>0.86011574074074049</c:v>
                </c:pt>
                <c:pt idx="392">
                  <c:v>0.86017361111111845</c:v>
                </c:pt>
                <c:pt idx="393">
                  <c:v>0.86024305555556324</c:v>
                </c:pt>
                <c:pt idx="394">
                  <c:v>0.86031249999999959</c:v>
                </c:pt>
                <c:pt idx="395">
                  <c:v>0.8603819444444446</c:v>
                </c:pt>
                <c:pt idx="396">
                  <c:v>0.86045138888888895</c:v>
                </c:pt>
                <c:pt idx="397">
                  <c:v>0.86052083333334306</c:v>
                </c:pt>
                <c:pt idx="398">
                  <c:v>0.86059027777777775</c:v>
                </c:pt>
                <c:pt idx="399">
                  <c:v>0.86065972222222265</c:v>
                </c:pt>
                <c:pt idx="400">
                  <c:v>0.86072916666666865</c:v>
                </c:pt>
                <c:pt idx="401">
                  <c:v>0.86079861111112432</c:v>
                </c:pt>
                <c:pt idx="402">
                  <c:v>0.86086805555556301</c:v>
                </c:pt>
                <c:pt idx="403">
                  <c:v>0.86092592592592598</c:v>
                </c:pt>
                <c:pt idx="404">
                  <c:v>0.86099537037038298</c:v>
                </c:pt>
                <c:pt idx="405">
                  <c:v>0.86106481481482222</c:v>
                </c:pt>
                <c:pt idx="406">
                  <c:v>0.86113425925925924</c:v>
                </c:pt>
                <c:pt idx="407">
                  <c:v>0.8612037037037038</c:v>
                </c:pt>
                <c:pt idx="408">
                  <c:v>0.86127314814814815</c:v>
                </c:pt>
                <c:pt idx="409">
                  <c:v>0.86134259259260004</c:v>
                </c:pt>
                <c:pt idx="410">
                  <c:v>0.86141203703703706</c:v>
                </c:pt>
                <c:pt idx="411">
                  <c:v>0.86148148148148163</c:v>
                </c:pt>
                <c:pt idx="412">
                  <c:v>0.86155092592591853</c:v>
                </c:pt>
                <c:pt idx="413">
                  <c:v>0.86162037037038208</c:v>
                </c:pt>
                <c:pt idx="414">
                  <c:v>0.86167824074074073</c:v>
                </c:pt>
                <c:pt idx="415">
                  <c:v>0.86174768518519496</c:v>
                </c:pt>
                <c:pt idx="416">
                  <c:v>0.86181712962962953</c:v>
                </c:pt>
                <c:pt idx="417">
                  <c:v>0.86188657407407465</c:v>
                </c:pt>
                <c:pt idx="418">
                  <c:v>0.86195601851853143</c:v>
                </c:pt>
                <c:pt idx="419">
                  <c:v>0.86202546296296301</c:v>
                </c:pt>
                <c:pt idx="420">
                  <c:v>0.86209490740741479</c:v>
                </c:pt>
                <c:pt idx="421">
                  <c:v>0.86216435185185158</c:v>
                </c:pt>
                <c:pt idx="422">
                  <c:v>0.8622337962962966</c:v>
                </c:pt>
                <c:pt idx="423">
                  <c:v>0.8623032407407405</c:v>
                </c:pt>
                <c:pt idx="424">
                  <c:v>0.86236111111111102</c:v>
                </c:pt>
                <c:pt idx="425">
                  <c:v>0.8624305555555557</c:v>
                </c:pt>
                <c:pt idx="426">
                  <c:v>0.86249999999999993</c:v>
                </c:pt>
                <c:pt idx="427">
                  <c:v>0.86256944444444461</c:v>
                </c:pt>
                <c:pt idx="428">
                  <c:v>0.86263888888889872</c:v>
                </c:pt>
                <c:pt idx="429">
                  <c:v>0.86270833333334318</c:v>
                </c:pt>
                <c:pt idx="430">
                  <c:v>0.86277777777777775</c:v>
                </c:pt>
                <c:pt idx="431">
                  <c:v>0.86284722222222265</c:v>
                </c:pt>
                <c:pt idx="432">
                  <c:v>0.86291666666666667</c:v>
                </c:pt>
                <c:pt idx="433">
                  <c:v>0.86297453703703764</c:v>
                </c:pt>
                <c:pt idx="434">
                  <c:v>0.86304398148148165</c:v>
                </c:pt>
                <c:pt idx="435">
                  <c:v>0.86311342592591933</c:v>
                </c:pt>
                <c:pt idx="436">
                  <c:v>0.86318287037037755</c:v>
                </c:pt>
                <c:pt idx="437">
                  <c:v>0.86325231481481479</c:v>
                </c:pt>
                <c:pt idx="438">
                  <c:v>0.86332175925925969</c:v>
                </c:pt>
                <c:pt idx="439">
                  <c:v>0.86339120370371203</c:v>
                </c:pt>
                <c:pt idx="440">
                  <c:v>0.86346064814814805</c:v>
                </c:pt>
                <c:pt idx="441">
                  <c:v>0.86353009259260005</c:v>
                </c:pt>
                <c:pt idx="442">
                  <c:v>0.86359953703703762</c:v>
                </c:pt>
                <c:pt idx="443">
                  <c:v>0.86365740740741581</c:v>
                </c:pt>
                <c:pt idx="444">
                  <c:v>0.86372685185185183</c:v>
                </c:pt>
                <c:pt idx="445">
                  <c:v>0.86379629629630605</c:v>
                </c:pt>
                <c:pt idx="446">
                  <c:v>0.86386574074074052</c:v>
                </c:pt>
                <c:pt idx="447">
                  <c:v>0.86393518518518564</c:v>
                </c:pt>
                <c:pt idx="448">
                  <c:v>0.86400462962962965</c:v>
                </c:pt>
                <c:pt idx="449">
                  <c:v>0.86407407407408676</c:v>
                </c:pt>
                <c:pt idx="450">
                  <c:v>0.86413194444444463</c:v>
                </c:pt>
                <c:pt idx="451">
                  <c:v>0.8642129629629518</c:v>
                </c:pt>
                <c:pt idx="452">
                  <c:v>0.86428240740740769</c:v>
                </c:pt>
                <c:pt idx="453">
                  <c:v>0.86434027777778422</c:v>
                </c:pt>
                <c:pt idx="454">
                  <c:v>0.86440972222222223</c:v>
                </c:pt>
                <c:pt idx="455">
                  <c:v>0.86447916666666669</c:v>
                </c:pt>
                <c:pt idx="456">
                  <c:v>0.86454861111111958</c:v>
                </c:pt>
                <c:pt idx="457">
                  <c:v>0.86461805555556392</c:v>
                </c:pt>
                <c:pt idx="458">
                  <c:v>0.86468750000000005</c:v>
                </c:pt>
                <c:pt idx="459">
                  <c:v>0.86475694444444462</c:v>
                </c:pt>
                <c:pt idx="460">
                  <c:v>0.86482638888888963</c:v>
                </c:pt>
                <c:pt idx="461">
                  <c:v>0.8648842592592596</c:v>
                </c:pt>
                <c:pt idx="462">
                  <c:v>0.86496527777777865</c:v>
                </c:pt>
                <c:pt idx="463">
                  <c:v>0.86503472222222222</c:v>
                </c:pt>
                <c:pt idx="464">
                  <c:v>0.86509259259260063</c:v>
                </c:pt>
                <c:pt idx="465">
                  <c:v>0.86516203703703709</c:v>
                </c:pt>
                <c:pt idx="466">
                  <c:v>0.86523148148148465</c:v>
                </c:pt>
                <c:pt idx="467">
                  <c:v>0.86530092592592556</c:v>
                </c:pt>
                <c:pt idx="468">
                  <c:v>0.86537037037037778</c:v>
                </c:pt>
                <c:pt idx="469">
                  <c:v>0.86543981481482235</c:v>
                </c:pt>
                <c:pt idx="470">
                  <c:v>0.8655092592592597</c:v>
                </c:pt>
                <c:pt idx="471">
                  <c:v>0.8655787037037036</c:v>
                </c:pt>
                <c:pt idx="472">
                  <c:v>0.86563657407408134</c:v>
                </c:pt>
                <c:pt idx="473">
                  <c:v>0.86571759259260062</c:v>
                </c:pt>
                <c:pt idx="474">
                  <c:v>0.86578703703703763</c:v>
                </c:pt>
                <c:pt idx="475">
                  <c:v>0.86584490740741582</c:v>
                </c:pt>
                <c:pt idx="476">
                  <c:v>0.8659143518518515</c:v>
                </c:pt>
                <c:pt idx="477">
                  <c:v>0.86598379629629663</c:v>
                </c:pt>
                <c:pt idx="478">
                  <c:v>0.86605324074074053</c:v>
                </c:pt>
                <c:pt idx="479">
                  <c:v>0.86612268518518565</c:v>
                </c:pt>
                <c:pt idx="480">
                  <c:v>0.86619212962962966</c:v>
                </c:pt>
                <c:pt idx="481">
                  <c:v>0.86626157407408122</c:v>
                </c:pt>
                <c:pt idx="482">
                  <c:v>0.86633101851853311</c:v>
                </c:pt>
                <c:pt idx="483">
                  <c:v>0.86640046296296258</c:v>
                </c:pt>
                <c:pt idx="484">
                  <c:v>0.8664699074074077</c:v>
                </c:pt>
                <c:pt idx="485">
                  <c:v>0.86653935185185149</c:v>
                </c:pt>
                <c:pt idx="486">
                  <c:v>0.86659722222222213</c:v>
                </c:pt>
                <c:pt idx="487">
                  <c:v>0.8666666666666667</c:v>
                </c:pt>
                <c:pt idx="488">
                  <c:v>0.86673611111111104</c:v>
                </c:pt>
                <c:pt idx="489">
                  <c:v>0.86680555555556393</c:v>
                </c:pt>
                <c:pt idx="490">
                  <c:v>0.86687499999999995</c:v>
                </c:pt>
                <c:pt idx="491">
                  <c:v>0.86694444444445407</c:v>
                </c:pt>
                <c:pt idx="492">
                  <c:v>0.86701388888888964</c:v>
                </c:pt>
                <c:pt idx="493">
                  <c:v>0.86708333333333365</c:v>
                </c:pt>
                <c:pt idx="494">
                  <c:v>0.86715277777777777</c:v>
                </c:pt>
                <c:pt idx="495">
                  <c:v>0.86722222222222223</c:v>
                </c:pt>
                <c:pt idx="496">
                  <c:v>0.8672916666666779</c:v>
                </c:pt>
                <c:pt idx="497">
                  <c:v>0.86736111111111114</c:v>
                </c:pt>
                <c:pt idx="498">
                  <c:v>0.86741898148148155</c:v>
                </c:pt>
                <c:pt idx="499">
                  <c:v>0.86748842592592557</c:v>
                </c:pt>
                <c:pt idx="500">
                  <c:v>0.8675578703703779</c:v>
                </c:pt>
                <c:pt idx="501">
                  <c:v>0.86762731481482314</c:v>
                </c:pt>
                <c:pt idx="502">
                  <c:v>0.86769675925925915</c:v>
                </c:pt>
                <c:pt idx="503">
                  <c:v>0.86776620370370372</c:v>
                </c:pt>
                <c:pt idx="504">
                  <c:v>0.86783564814815795</c:v>
                </c:pt>
                <c:pt idx="505">
                  <c:v>0.86790509259260573</c:v>
                </c:pt>
                <c:pt idx="506">
                  <c:v>0.86797453703703764</c:v>
                </c:pt>
                <c:pt idx="507">
                  <c:v>0.86804398148148165</c:v>
                </c:pt>
                <c:pt idx="508">
                  <c:v>0.86810185185185185</c:v>
                </c:pt>
                <c:pt idx="509">
                  <c:v>0.86817129629630674</c:v>
                </c:pt>
                <c:pt idx="510">
                  <c:v>0.86824074074074076</c:v>
                </c:pt>
                <c:pt idx="511">
                  <c:v>0.86831018518518521</c:v>
                </c:pt>
                <c:pt idx="512">
                  <c:v>0.86837962962963644</c:v>
                </c:pt>
                <c:pt idx="513">
                  <c:v>0.86844907407408856</c:v>
                </c:pt>
                <c:pt idx="514">
                  <c:v>0.86851851851852613</c:v>
                </c:pt>
                <c:pt idx="515">
                  <c:v>0.86858796296295315</c:v>
                </c:pt>
                <c:pt idx="516">
                  <c:v>0.86865740740741593</c:v>
                </c:pt>
                <c:pt idx="517">
                  <c:v>0.86872685185185183</c:v>
                </c:pt>
                <c:pt idx="518">
                  <c:v>0.86879629629630606</c:v>
                </c:pt>
                <c:pt idx="519">
                  <c:v>0.86885416666666671</c:v>
                </c:pt>
                <c:pt idx="520">
                  <c:v>0.86892361111111971</c:v>
                </c:pt>
                <c:pt idx="521">
                  <c:v>0.86899305555556494</c:v>
                </c:pt>
                <c:pt idx="522">
                  <c:v>0.86906250000000007</c:v>
                </c:pt>
                <c:pt idx="523">
                  <c:v>0.86913194444444464</c:v>
                </c:pt>
                <c:pt idx="524">
                  <c:v>0.86920138888888965</c:v>
                </c:pt>
                <c:pt idx="525">
                  <c:v>0.86927083333334576</c:v>
                </c:pt>
                <c:pt idx="526">
                  <c:v>0.86932870370370363</c:v>
                </c:pt>
                <c:pt idx="527">
                  <c:v>0.86939814814814864</c:v>
                </c:pt>
                <c:pt idx="528">
                  <c:v>0.86947916666666669</c:v>
                </c:pt>
                <c:pt idx="529">
                  <c:v>0.86953703703703711</c:v>
                </c:pt>
                <c:pt idx="530">
                  <c:v>0.86960648148148889</c:v>
                </c:pt>
                <c:pt idx="531">
                  <c:v>0.86967592592592602</c:v>
                </c:pt>
                <c:pt idx="532">
                  <c:v>0.86974537037038513</c:v>
                </c:pt>
                <c:pt idx="533">
                  <c:v>0.86981481481482303</c:v>
                </c:pt>
                <c:pt idx="534">
                  <c:v>0.86988425925925961</c:v>
                </c:pt>
                <c:pt idx="535">
                  <c:v>0.86995370370370362</c:v>
                </c:pt>
                <c:pt idx="536">
                  <c:v>0.87001157407408236</c:v>
                </c:pt>
                <c:pt idx="537">
                  <c:v>0.87008101851853337</c:v>
                </c:pt>
                <c:pt idx="538">
                  <c:v>0.8701504629629625</c:v>
                </c:pt>
                <c:pt idx="539">
                  <c:v>0.87021990740740762</c:v>
                </c:pt>
                <c:pt idx="540">
                  <c:v>0.87028935185185186</c:v>
                </c:pt>
                <c:pt idx="541">
                  <c:v>0.87035879629629664</c:v>
                </c:pt>
                <c:pt idx="542">
                  <c:v>0.87042824074074077</c:v>
                </c:pt>
                <c:pt idx="543">
                  <c:v>0.87049768518519177</c:v>
                </c:pt>
                <c:pt idx="544">
                  <c:v>0.87056712962962957</c:v>
                </c:pt>
                <c:pt idx="545">
                  <c:v>0.87063657407408146</c:v>
                </c:pt>
                <c:pt idx="546">
                  <c:v>0.87069444444445698</c:v>
                </c:pt>
                <c:pt idx="547">
                  <c:v>0.870763888888896</c:v>
                </c:pt>
                <c:pt idx="548">
                  <c:v>0.87083333333334056</c:v>
                </c:pt>
                <c:pt idx="549">
                  <c:v>0.8709027777777778</c:v>
                </c:pt>
                <c:pt idx="550">
                  <c:v>0.87097222222222215</c:v>
                </c:pt>
                <c:pt idx="551">
                  <c:v>0.87104166666667893</c:v>
                </c:pt>
                <c:pt idx="552">
                  <c:v>0.87111111111111161</c:v>
                </c:pt>
                <c:pt idx="553">
                  <c:v>0.87118055555555562</c:v>
                </c:pt>
                <c:pt idx="554">
                  <c:v>0.87125000000000064</c:v>
                </c:pt>
                <c:pt idx="555">
                  <c:v>0.87131944444444465</c:v>
                </c:pt>
                <c:pt idx="556">
                  <c:v>0.87138888888889265</c:v>
                </c:pt>
                <c:pt idx="557">
                  <c:v>0.8714467592592593</c:v>
                </c:pt>
                <c:pt idx="558">
                  <c:v>0.87151620370370353</c:v>
                </c:pt>
                <c:pt idx="559">
                  <c:v>0.87158564814814865</c:v>
                </c:pt>
                <c:pt idx="560">
                  <c:v>0.87165509259260765</c:v>
                </c:pt>
                <c:pt idx="561">
                  <c:v>0.87172453703704433</c:v>
                </c:pt>
                <c:pt idx="562">
                  <c:v>0.87179398148148901</c:v>
                </c:pt>
                <c:pt idx="563">
                  <c:v>0.87186342592592558</c:v>
                </c:pt>
                <c:pt idx="564">
                  <c:v>0.87193287037037881</c:v>
                </c:pt>
                <c:pt idx="565">
                  <c:v>0.87200231481481483</c:v>
                </c:pt>
                <c:pt idx="566">
                  <c:v>0.87206018518518524</c:v>
                </c:pt>
                <c:pt idx="567">
                  <c:v>0.87212962962963803</c:v>
                </c:pt>
                <c:pt idx="568">
                  <c:v>0.87219907407408892</c:v>
                </c:pt>
                <c:pt idx="569">
                  <c:v>0.87226851851852694</c:v>
                </c:pt>
                <c:pt idx="570">
                  <c:v>0.87233796296295441</c:v>
                </c:pt>
                <c:pt idx="571">
                  <c:v>0.87240740740740763</c:v>
                </c:pt>
                <c:pt idx="572">
                  <c:v>0.87247685185185186</c:v>
                </c:pt>
                <c:pt idx="573">
                  <c:v>0.87254629629629665</c:v>
                </c:pt>
                <c:pt idx="574">
                  <c:v>0.87261574074074078</c:v>
                </c:pt>
                <c:pt idx="575">
                  <c:v>0.87268518518519245</c:v>
                </c:pt>
                <c:pt idx="576">
                  <c:v>0.8727430555555673</c:v>
                </c:pt>
                <c:pt idx="577">
                  <c:v>0.8728125000000001</c:v>
                </c:pt>
                <c:pt idx="578">
                  <c:v>0.87288194444445144</c:v>
                </c:pt>
                <c:pt idx="579">
                  <c:v>0.87295138888889612</c:v>
                </c:pt>
                <c:pt idx="580">
                  <c:v>0.87302083333334812</c:v>
                </c:pt>
                <c:pt idx="581">
                  <c:v>0.87309027777778603</c:v>
                </c:pt>
                <c:pt idx="582">
                  <c:v>0.8731597222222226</c:v>
                </c:pt>
                <c:pt idx="583">
                  <c:v>0.87322916666666661</c:v>
                </c:pt>
                <c:pt idx="584">
                  <c:v>0.87329861111112095</c:v>
                </c:pt>
                <c:pt idx="585">
                  <c:v>0.87336805555555563</c:v>
                </c:pt>
                <c:pt idx="586">
                  <c:v>0.87343749999999998</c:v>
                </c:pt>
                <c:pt idx="587">
                  <c:v>0.87349537037037983</c:v>
                </c:pt>
                <c:pt idx="588">
                  <c:v>0.87356481481481474</c:v>
                </c:pt>
                <c:pt idx="589">
                  <c:v>0.87363425925925964</c:v>
                </c:pt>
                <c:pt idx="590">
                  <c:v>0.87370370370370365</c:v>
                </c:pt>
                <c:pt idx="591">
                  <c:v>0.87377314814815465</c:v>
                </c:pt>
                <c:pt idx="592">
                  <c:v>0.87384259259260322</c:v>
                </c:pt>
                <c:pt idx="593">
                  <c:v>0.87391203703703713</c:v>
                </c:pt>
                <c:pt idx="594">
                  <c:v>0.87398148148148946</c:v>
                </c:pt>
                <c:pt idx="595">
                  <c:v>0.87405092592592559</c:v>
                </c:pt>
                <c:pt idx="596">
                  <c:v>0.87412037037037882</c:v>
                </c:pt>
                <c:pt idx="597">
                  <c:v>0.87418981481482383</c:v>
                </c:pt>
                <c:pt idx="598">
                  <c:v>0.87425925925925962</c:v>
                </c:pt>
                <c:pt idx="599">
                  <c:v>0.87431712962962949</c:v>
                </c:pt>
                <c:pt idx="600">
                  <c:v>0.87438657407407405</c:v>
                </c:pt>
                <c:pt idx="601">
                  <c:v>0.87445601851852828</c:v>
                </c:pt>
                <c:pt idx="602">
                  <c:v>0.87452546296296296</c:v>
                </c:pt>
                <c:pt idx="603">
                  <c:v>0.87459490740740764</c:v>
                </c:pt>
                <c:pt idx="604">
                  <c:v>0.87466435185185187</c:v>
                </c:pt>
                <c:pt idx="605">
                  <c:v>0.87473379629630288</c:v>
                </c:pt>
                <c:pt idx="606">
                  <c:v>0.87480324074074067</c:v>
                </c:pt>
                <c:pt idx="607">
                  <c:v>0.87487268518519268</c:v>
                </c:pt>
                <c:pt idx="608">
                  <c:v>0.87494212962962969</c:v>
                </c:pt>
                <c:pt idx="609">
                  <c:v>0.87500000000000666</c:v>
                </c:pt>
                <c:pt idx="610">
                  <c:v>0.87506944444445178</c:v>
                </c:pt>
                <c:pt idx="611">
                  <c:v>0.87513888888889624</c:v>
                </c:pt>
                <c:pt idx="612">
                  <c:v>0.8752083333333418</c:v>
                </c:pt>
                <c:pt idx="613">
                  <c:v>0.87527777777777782</c:v>
                </c:pt>
                <c:pt idx="614">
                  <c:v>0.87534722222222261</c:v>
                </c:pt>
                <c:pt idx="615">
                  <c:v>0.87541666666666651</c:v>
                </c:pt>
                <c:pt idx="616">
                  <c:v>0.87548611111111108</c:v>
                </c:pt>
                <c:pt idx="617">
                  <c:v>0.87555555555555564</c:v>
                </c:pt>
                <c:pt idx="618">
                  <c:v>0.87562500000001176</c:v>
                </c:pt>
                <c:pt idx="619">
                  <c:v>0.87569444444445743</c:v>
                </c:pt>
                <c:pt idx="620">
                  <c:v>0.87575231481481564</c:v>
                </c:pt>
                <c:pt idx="621">
                  <c:v>0.87582175925925965</c:v>
                </c:pt>
                <c:pt idx="622">
                  <c:v>0.87589120370371598</c:v>
                </c:pt>
                <c:pt idx="623">
                  <c:v>0.875960648148155</c:v>
                </c:pt>
                <c:pt idx="624">
                  <c:v>0.87603009259260378</c:v>
                </c:pt>
                <c:pt idx="625">
                  <c:v>0.8760995370370448</c:v>
                </c:pt>
                <c:pt idx="626">
                  <c:v>0.8761689814814817</c:v>
                </c:pt>
                <c:pt idx="627">
                  <c:v>0.87623842592592549</c:v>
                </c:pt>
                <c:pt idx="628">
                  <c:v>0.87630787037037905</c:v>
                </c:pt>
                <c:pt idx="629">
                  <c:v>0.87637731481481485</c:v>
                </c:pt>
                <c:pt idx="630">
                  <c:v>0.87644675925925919</c:v>
                </c:pt>
                <c:pt idx="631">
                  <c:v>0.87650462962962961</c:v>
                </c:pt>
                <c:pt idx="632">
                  <c:v>0.87657407407408372</c:v>
                </c:pt>
                <c:pt idx="633">
                  <c:v>0.87664351851853539</c:v>
                </c:pt>
                <c:pt idx="634">
                  <c:v>0.87671296296295564</c:v>
                </c:pt>
                <c:pt idx="635">
                  <c:v>0.87678240740740765</c:v>
                </c:pt>
                <c:pt idx="636">
                  <c:v>0.87685185185185843</c:v>
                </c:pt>
                <c:pt idx="637">
                  <c:v>0.87692129629630988</c:v>
                </c:pt>
                <c:pt idx="638">
                  <c:v>0.87699074074074079</c:v>
                </c:pt>
                <c:pt idx="639">
                  <c:v>0.87706018518518514</c:v>
                </c:pt>
                <c:pt idx="640">
                  <c:v>0.87712962962963803</c:v>
                </c:pt>
                <c:pt idx="641">
                  <c:v>0.87719907407408892</c:v>
                </c:pt>
                <c:pt idx="642">
                  <c:v>0.87725694444444469</c:v>
                </c:pt>
                <c:pt idx="643">
                  <c:v>0.87732638888888881</c:v>
                </c:pt>
                <c:pt idx="644">
                  <c:v>0.87739583333334814</c:v>
                </c:pt>
                <c:pt idx="645">
                  <c:v>0.87746527777777772</c:v>
                </c:pt>
                <c:pt idx="646">
                  <c:v>0.87753472222222229</c:v>
                </c:pt>
                <c:pt idx="647">
                  <c:v>0.87760416666666663</c:v>
                </c:pt>
                <c:pt idx="648">
                  <c:v>0.87767361111112263</c:v>
                </c:pt>
                <c:pt idx="649">
                  <c:v>0.87774305555556731</c:v>
                </c:pt>
                <c:pt idx="650">
                  <c:v>0.8778125</c:v>
                </c:pt>
                <c:pt idx="651">
                  <c:v>0.87788194444445189</c:v>
                </c:pt>
                <c:pt idx="652">
                  <c:v>0.87795138888889623</c:v>
                </c:pt>
                <c:pt idx="653">
                  <c:v>0.87802083333334813</c:v>
                </c:pt>
                <c:pt idx="654">
                  <c:v>0.87807870370371033</c:v>
                </c:pt>
                <c:pt idx="655">
                  <c:v>0.87814814814815556</c:v>
                </c:pt>
                <c:pt idx="656">
                  <c:v>0.87821759259260002</c:v>
                </c:pt>
                <c:pt idx="657">
                  <c:v>0.87828703703703714</c:v>
                </c:pt>
                <c:pt idx="658">
                  <c:v>0.8783564814814816</c:v>
                </c:pt>
                <c:pt idx="659">
                  <c:v>0.8784259259259255</c:v>
                </c:pt>
                <c:pt idx="660">
                  <c:v>0.87849537037038006</c:v>
                </c:pt>
                <c:pt idx="661">
                  <c:v>0.87856481481481474</c:v>
                </c:pt>
                <c:pt idx="662">
                  <c:v>0.87863425925925964</c:v>
                </c:pt>
                <c:pt idx="663">
                  <c:v>0.87870370370370365</c:v>
                </c:pt>
                <c:pt idx="664">
                  <c:v>0.87876157407408395</c:v>
                </c:pt>
                <c:pt idx="665">
                  <c:v>0.87883101851853607</c:v>
                </c:pt>
                <c:pt idx="666">
                  <c:v>0.87890046296296298</c:v>
                </c:pt>
                <c:pt idx="667">
                  <c:v>0.87896990740741165</c:v>
                </c:pt>
                <c:pt idx="668">
                  <c:v>0.87903935185185178</c:v>
                </c:pt>
                <c:pt idx="669">
                  <c:v>0.87910879629630378</c:v>
                </c:pt>
                <c:pt idx="670">
                  <c:v>0.87917824074074069</c:v>
                </c:pt>
                <c:pt idx="671">
                  <c:v>0.87923611111111111</c:v>
                </c:pt>
                <c:pt idx="672">
                  <c:v>0.87931712962962949</c:v>
                </c:pt>
                <c:pt idx="673">
                  <c:v>0.87938657407407461</c:v>
                </c:pt>
                <c:pt idx="674">
                  <c:v>0.87944444444445291</c:v>
                </c:pt>
                <c:pt idx="675">
                  <c:v>0.87951388888888893</c:v>
                </c:pt>
                <c:pt idx="676">
                  <c:v>0.87958333333333361</c:v>
                </c:pt>
                <c:pt idx="677">
                  <c:v>0.87965277777777784</c:v>
                </c:pt>
                <c:pt idx="678">
                  <c:v>0.87972222222222263</c:v>
                </c:pt>
                <c:pt idx="679">
                  <c:v>0.87979166666668207</c:v>
                </c:pt>
                <c:pt idx="680">
                  <c:v>0.87986111111111165</c:v>
                </c:pt>
                <c:pt idx="681">
                  <c:v>0.87991898148148162</c:v>
                </c:pt>
                <c:pt idx="682">
                  <c:v>0.87998842592592597</c:v>
                </c:pt>
                <c:pt idx="683">
                  <c:v>0.88006944444444601</c:v>
                </c:pt>
                <c:pt idx="684">
                  <c:v>0.88012731481481554</c:v>
                </c:pt>
                <c:pt idx="685">
                  <c:v>0.88019675925925756</c:v>
                </c:pt>
                <c:pt idx="686">
                  <c:v>0.88026620370370356</c:v>
                </c:pt>
                <c:pt idx="687">
                  <c:v>0.88033564814814969</c:v>
                </c:pt>
                <c:pt idx="688">
                  <c:v>0.88040509259260002</c:v>
                </c:pt>
                <c:pt idx="689">
                  <c:v>0.88047453703703649</c:v>
                </c:pt>
                <c:pt idx="690">
                  <c:v>0.8805439814814815</c:v>
                </c:pt>
                <c:pt idx="691">
                  <c:v>0.88061342592591885</c:v>
                </c:pt>
                <c:pt idx="692">
                  <c:v>0.88067129629630614</c:v>
                </c:pt>
                <c:pt idx="693">
                  <c:v>0.88074074074074049</c:v>
                </c:pt>
                <c:pt idx="694">
                  <c:v>0.88082175925925954</c:v>
                </c:pt>
                <c:pt idx="695">
                  <c:v>0.88087962962963162</c:v>
                </c:pt>
                <c:pt idx="696">
                  <c:v>0.88094907407408563</c:v>
                </c:pt>
                <c:pt idx="697">
                  <c:v>0.88101851851852164</c:v>
                </c:pt>
                <c:pt idx="698">
                  <c:v>0.88108796296295111</c:v>
                </c:pt>
                <c:pt idx="699">
                  <c:v>0.88115740740740867</c:v>
                </c:pt>
                <c:pt idx="700">
                  <c:v>0.88122685185185157</c:v>
                </c:pt>
                <c:pt idx="701">
                  <c:v>0.88129629629629791</c:v>
                </c:pt>
                <c:pt idx="702">
                  <c:v>0.88136574074073248</c:v>
                </c:pt>
                <c:pt idx="703">
                  <c:v>0.88142361111111234</c:v>
                </c:pt>
                <c:pt idx="704">
                  <c:v>0.88149305555555713</c:v>
                </c:pt>
                <c:pt idx="705">
                  <c:v>0.88156249999999137</c:v>
                </c:pt>
                <c:pt idx="706">
                  <c:v>0.88163194444444615</c:v>
                </c:pt>
                <c:pt idx="707">
                  <c:v>0.8817013888888906</c:v>
                </c:pt>
                <c:pt idx="708">
                  <c:v>0.88177083333334372</c:v>
                </c:pt>
                <c:pt idx="709">
                  <c:v>0.88184027777778062</c:v>
                </c:pt>
                <c:pt idx="710">
                  <c:v>0.88190972222222253</c:v>
                </c:pt>
                <c:pt idx="711">
                  <c:v>0.88197916666666654</c:v>
                </c:pt>
                <c:pt idx="712">
                  <c:v>0.88204861111111565</c:v>
                </c:pt>
                <c:pt idx="713">
                  <c:v>0.88210648148148152</c:v>
                </c:pt>
                <c:pt idx="714">
                  <c:v>0.88217592592591976</c:v>
                </c:pt>
                <c:pt idx="715">
                  <c:v>0.88224537037037365</c:v>
                </c:pt>
                <c:pt idx="716">
                  <c:v>0.882314814814816</c:v>
                </c:pt>
                <c:pt idx="717">
                  <c:v>0.88238425925925856</c:v>
                </c:pt>
                <c:pt idx="718">
                  <c:v>0.88245370370370357</c:v>
                </c:pt>
                <c:pt idx="719">
                  <c:v>0.88252314814814758</c:v>
                </c:pt>
                <c:pt idx="720">
                  <c:v>0.88259259259259415</c:v>
                </c:pt>
                <c:pt idx="721">
                  <c:v>0.8826620370370365</c:v>
                </c:pt>
                <c:pt idx="722">
                  <c:v>0.88273148148148362</c:v>
                </c:pt>
                <c:pt idx="723">
                  <c:v>0.88280092592591886</c:v>
                </c:pt>
                <c:pt idx="724">
                  <c:v>0.88285879629629804</c:v>
                </c:pt>
                <c:pt idx="725">
                  <c:v>0.8829282407407405</c:v>
                </c:pt>
                <c:pt idx="726">
                  <c:v>0.88299768518518762</c:v>
                </c:pt>
                <c:pt idx="727">
                  <c:v>0.88306712962962353</c:v>
                </c:pt>
                <c:pt idx="728">
                  <c:v>0.88313657407407453</c:v>
                </c:pt>
                <c:pt idx="729">
                  <c:v>0.88320601851852165</c:v>
                </c:pt>
                <c:pt idx="730">
                  <c:v>0.88327546296296156</c:v>
                </c:pt>
                <c:pt idx="731">
                  <c:v>0.8833449074074089</c:v>
                </c:pt>
                <c:pt idx="732">
                  <c:v>0.88341435185184336</c:v>
                </c:pt>
                <c:pt idx="733">
                  <c:v>0.88348379629629659</c:v>
                </c:pt>
                <c:pt idx="734">
                  <c:v>0.883541666666668</c:v>
                </c:pt>
                <c:pt idx="735">
                  <c:v>0.88361111111111268</c:v>
                </c:pt>
                <c:pt idx="736">
                  <c:v>0.88368055555555713</c:v>
                </c:pt>
                <c:pt idx="737">
                  <c:v>0.88375000000000181</c:v>
                </c:pt>
                <c:pt idx="738">
                  <c:v>0.88381944444444605</c:v>
                </c:pt>
                <c:pt idx="739">
                  <c:v>0.88388888888889094</c:v>
                </c:pt>
                <c:pt idx="740">
                  <c:v>0.88395833333333562</c:v>
                </c:pt>
                <c:pt idx="741">
                  <c:v>0.88402777777777752</c:v>
                </c:pt>
                <c:pt idx="742">
                  <c:v>0.88409722222222253</c:v>
                </c:pt>
                <c:pt idx="743">
                  <c:v>0.88416666666666133</c:v>
                </c:pt>
                <c:pt idx="744">
                  <c:v>0.88423611111111056</c:v>
                </c:pt>
                <c:pt idx="745">
                  <c:v>0.88430555555555712</c:v>
                </c:pt>
                <c:pt idx="746">
                  <c:v>0.88437500000000169</c:v>
                </c:pt>
                <c:pt idx="747">
                  <c:v>0.88443287037037155</c:v>
                </c:pt>
                <c:pt idx="748">
                  <c:v>0.88450231481481456</c:v>
                </c:pt>
                <c:pt idx="749">
                  <c:v>0.8845833333333335</c:v>
                </c:pt>
                <c:pt idx="750">
                  <c:v>0.88465277777777751</c:v>
                </c:pt>
                <c:pt idx="751">
                  <c:v>0.88471064814815004</c:v>
                </c:pt>
                <c:pt idx="752">
                  <c:v>0.88478009259260004</c:v>
                </c:pt>
                <c:pt idx="753">
                  <c:v>0.88484953703703961</c:v>
                </c:pt>
                <c:pt idx="754">
                  <c:v>0.88491898148148151</c:v>
                </c:pt>
                <c:pt idx="755">
                  <c:v>0.88498842592591986</c:v>
                </c:pt>
                <c:pt idx="756">
                  <c:v>0.88505787037037364</c:v>
                </c:pt>
                <c:pt idx="757">
                  <c:v>0.8851273148148161</c:v>
                </c:pt>
                <c:pt idx="758">
                  <c:v>0.88518518518518552</c:v>
                </c:pt>
                <c:pt idx="759">
                  <c:v>0.88525462962962953</c:v>
                </c:pt>
                <c:pt idx="760">
                  <c:v>0.8853356481481498</c:v>
                </c:pt>
                <c:pt idx="761">
                  <c:v>0.88539351851852632</c:v>
                </c:pt>
                <c:pt idx="762">
                  <c:v>0.88546296296294535</c:v>
                </c:pt>
                <c:pt idx="763">
                  <c:v>0.88553240740740657</c:v>
                </c:pt>
                <c:pt idx="764">
                  <c:v>0.88560185185185369</c:v>
                </c:pt>
                <c:pt idx="765">
                  <c:v>0.88567129629630614</c:v>
                </c:pt>
                <c:pt idx="766">
                  <c:v>0.8857407407407405</c:v>
                </c:pt>
                <c:pt idx="767">
                  <c:v>0.88581018518518551</c:v>
                </c:pt>
                <c:pt idx="768">
                  <c:v>0.88586805555555714</c:v>
                </c:pt>
                <c:pt idx="769">
                  <c:v>0.88593749999999949</c:v>
                </c:pt>
                <c:pt idx="770">
                  <c:v>0.8860069444444445</c:v>
                </c:pt>
                <c:pt idx="771">
                  <c:v>0.88607638888888851</c:v>
                </c:pt>
                <c:pt idx="772">
                  <c:v>0.88614583333334462</c:v>
                </c:pt>
                <c:pt idx="773">
                  <c:v>0.88621527777777753</c:v>
                </c:pt>
                <c:pt idx="774">
                  <c:v>0.88628472222221677</c:v>
                </c:pt>
                <c:pt idx="775">
                  <c:v>0.88635416666666456</c:v>
                </c:pt>
                <c:pt idx="776">
                  <c:v>0.88642361111111245</c:v>
                </c:pt>
                <c:pt idx="777">
                  <c:v>0.88649305555555713</c:v>
                </c:pt>
                <c:pt idx="778">
                  <c:v>0.88656249999999148</c:v>
                </c:pt>
                <c:pt idx="779">
                  <c:v>0.88663194444444604</c:v>
                </c:pt>
                <c:pt idx="780">
                  <c:v>0.88668981481482334</c:v>
                </c:pt>
                <c:pt idx="781">
                  <c:v>0.88675925925926113</c:v>
                </c:pt>
                <c:pt idx="782">
                  <c:v>0.88682870370370515</c:v>
                </c:pt>
                <c:pt idx="783">
                  <c:v>0.88689814814814993</c:v>
                </c:pt>
                <c:pt idx="784">
                  <c:v>0.88696759259259461</c:v>
                </c:pt>
                <c:pt idx="785">
                  <c:v>0.88703703703703751</c:v>
                </c:pt>
                <c:pt idx="786">
                  <c:v>0.88710648148148152</c:v>
                </c:pt>
                <c:pt idx="787">
                  <c:v>0.88717592592591987</c:v>
                </c:pt>
                <c:pt idx="788">
                  <c:v>0.88724537037037365</c:v>
                </c:pt>
                <c:pt idx="789">
                  <c:v>0.88730324074073397</c:v>
                </c:pt>
                <c:pt idx="790">
                  <c:v>0.88737268518518553</c:v>
                </c:pt>
                <c:pt idx="791">
                  <c:v>0.88744212962962365</c:v>
                </c:pt>
                <c:pt idx="792">
                  <c:v>0.88751157407407533</c:v>
                </c:pt>
                <c:pt idx="793">
                  <c:v>0.88758101851852722</c:v>
                </c:pt>
                <c:pt idx="794">
                  <c:v>0.88765046296296257</c:v>
                </c:pt>
                <c:pt idx="795">
                  <c:v>0.88771990740740914</c:v>
                </c:pt>
                <c:pt idx="796">
                  <c:v>0.88778935185185159</c:v>
                </c:pt>
                <c:pt idx="797">
                  <c:v>0.88785879629629805</c:v>
                </c:pt>
                <c:pt idx="798">
                  <c:v>0.8879282407407405</c:v>
                </c:pt>
                <c:pt idx="799">
                  <c:v>0.88799768518518762</c:v>
                </c:pt>
                <c:pt idx="800">
                  <c:v>0.88805555555555704</c:v>
                </c:pt>
                <c:pt idx="801">
                  <c:v>0.88812500000000194</c:v>
                </c:pt>
                <c:pt idx="802">
                  <c:v>0.88819444444444662</c:v>
                </c:pt>
                <c:pt idx="803">
                  <c:v>0.88826388888888952</c:v>
                </c:pt>
                <c:pt idx="804">
                  <c:v>0.88833333333333353</c:v>
                </c:pt>
                <c:pt idx="805">
                  <c:v>0.88840277777777199</c:v>
                </c:pt>
                <c:pt idx="806">
                  <c:v>0.88847222222221856</c:v>
                </c:pt>
                <c:pt idx="807">
                  <c:v>0.88854166666666801</c:v>
                </c:pt>
                <c:pt idx="808">
                  <c:v>0.88861111111111268</c:v>
                </c:pt>
                <c:pt idx="809">
                  <c:v>0.88868055555555714</c:v>
                </c:pt>
                <c:pt idx="810">
                  <c:v>0.88875000000000171</c:v>
                </c:pt>
                <c:pt idx="811">
                  <c:v>0.88880787037037901</c:v>
                </c:pt>
                <c:pt idx="812">
                  <c:v>0.88887731481481635</c:v>
                </c:pt>
                <c:pt idx="813">
                  <c:v>0.88894675925925959</c:v>
                </c:pt>
                <c:pt idx="814">
                  <c:v>0.88901620370370349</c:v>
                </c:pt>
                <c:pt idx="815">
                  <c:v>0.88908564814815005</c:v>
                </c:pt>
                <c:pt idx="816">
                  <c:v>0.88915509259260062</c:v>
                </c:pt>
                <c:pt idx="817">
                  <c:v>0.88922453703703752</c:v>
                </c:pt>
                <c:pt idx="818">
                  <c:v>0.88929398148148153</c:v>
                </c:pt>
                <c:pt idx="819">
                  <c:v>0.889363425925914</c:v>
                </c:pt>
                <c:pt idx="820">
                  <c:v>0.88942129629629862</c:v>
                </c:pt>
                <c:pt idx="821">
                  <c:v>0.88949074074073453</c:v>
                </c:pt>
                <c:pt idx="822">
                  <c:v>0.88956018518517921</c:v>
                </c:pt>
                <c:pt idx="823">
                  <c:v>0.88962962962963565</c:v>
                </c:pt>
                <c:pt idx="824">
                  <c:v>0.88969907407408855</c:v>
                </c:pt>
                <c:pt idx="825">
                  <c:v>0.88976851851852723</c:v>
                </c:pt>
                <c:pt idx="826">
                  <c:v>0.88983796296295437</c:v>
                </c:pt>
                <c:pt idx="827">
                  <c:v>0.88990740740740915</c:v>
                </c:pt>
                <c:pt idx="828">
                  <c:v>0.88997685185185149</c:v>
                </c:pt>
                <c:pt idx="829">
                  <c:v>0.89004629629629861</c:v>
                </c:pt>
                <c:pt idx="830">
                  <c:v>0.89010416666666659</c:v>
                </c:pt>
                <c:pt idx="831">
                  <c:v>0.89017361111111282</c:v>
                </c:pt>
                <c:pt idx="832">
                  <c:v>0.89024305555555705</c:v>
                </c:pt>
                <c:pt idx="833">
                  <c:v>0.89031249999999285</c:v>
                </c:pt>
                <c:pt idx="834">
                  <c:v>0.89038194444444452</c:v>
                </c:pt>
                <c:pt idx="835">
                  <c:v>0.89045138888888953</c:v>
                </c:pt>
                <c:pt idx="836">
                  <c:v>0.89052083333333665</c:v>
                </c:pt>
                <c:pt idx="837">
                  <c:v>0.89059027777777899</c:v>
                </c:pt>
                <c:pt idx="838">
                  <c:v>0.89065972222222367</c:v>
                </c:pt>
                <c:pt idx="839">
                  <c:v>0.89072916666666813</c:v>
                </c:pt>
                <c:pt idx="840">
                  <c:v>0.89079861111112024</c:v>
                </c:pt>
                <c:pt idx="841">
                  <c:v>0.89086805555555715</c:v>
                </c:pt>
                <c:pt idx="842">
                  <c:v>0.89093749999999949</c:v>
                </c:pt>
                <c:pt idx="843">
                  <c:v>0.8910069444444445</c:v>
                </c:pt>
                <c:pt idx="844">
                  <c:v>0.89107638888888951</c:v>
                </c:pt>
                <c:pt idx="845">
                  <c:v>0.89113425925925849</c:v>
                </c:pt>
                <c:pt idx="846">
                  <c:v>0.8912037037037035</c:v>
                </c:pt>
                <c:pt idx="847">
                  <c:v>0.89127314814814851</c:v>
                </c:pt>
                <c:pt idx="848">
                  <c:v>0.89134259259259463</c:v>
                </c:pt>
                <c:pt idx="849">
                  <c:v>0.89141203703703087</c:v>
                </c:pt>
                <c:pt idx="850">
                  <c:v>0.89148148148148154</c:v>
                </c:pt>
                <c:pt idx="851">
                  <c:v>0.89155092592591456</c:v>
                </c:pt>
                <c:pt idx="852">
                  <c:v>0.891620370370379</c:v>
                </c:pt>
                <c:pt idx="853">
                  <c:v>0.89168981481482346</c:v>
                </c:pt>
                <c:pt idx="854">
                  <c:v>0.89174768518518965</c:v>
                </c:pt>
                <c:pt idx="855">
                  <c:v>0.89182870370370515</c:v>
                </c:pt>
                <c:pt idx="856">
                  <c:v>0.89188657407407534</c:v>
                </c:pt>
                <c:pt idx="857">
                  <c:v>0.89195601851852735</c:v>
                </c:pt>
                <c:pt idx="858">
                  <c:v>0.89202546296296259</c:v>
                </c:pt>
                <c:pt idx="859">
                  <c:v>0.89209490740740904</c:v>
                </c:pt>
                <c:pt idx="860">
                  <c:v>0.89216435185184473</c:v>
                </c:pt>
                <c:pt idx="861">
                  <c:v>0.89223379629629651</c:v>
                </c:pt>
                <c:pt idx="862">
                  <c:v>0.89230324074073453</c:v>
                </c:pt>
                <c:pt idx="863">
                  <c:v>0.89237268518518553</c:v>
                </c:pt>
                <c:pt idx="864">
                  <c:v>0.89244212962962421</c:v>
                </c:pt>
                <c:pt idx="865">
                  <c:v>0.89251157407407522</c:v>
                </c:pt>
                <c:pt idx="866">
                  <c:v>0.89256944444444453</c:v>
                </c:pt>
                <c:pt idx="867">
                  <c:v>0.89263888888889265</c:v>
                </c:pt>
                <c:pt idx="868">
                  <c:v>0.89270833333333965</c:v>
                </c:pt>
                <c:pt idx="869">
                  <c:v>0.89277777777777911</c:v>
                </c:pt>
                <c:pt idx="870">
                  <c:v>0.89284722222222379</c:v>
                </c:pt>
                <c:pt idx="871">
                  <c:v>0.89291666666666658</c:v>
                </c:pt>
                <c:pt idx="872">
                  <c:v>0.89298611111111059</c:v>
                </c:pt>
                <c:pt idx="873">
                  <c:v>0.89305555555555705</c:v>
                </c:pt>
                <c:pt idx="874">
                  <c:v>0.8931249999999995</c:v>
                </c:pt>
                <c:pt idx="875">
                  <c:v>0.89319444444444662</c:v>
                </c:pt>
                <c:pt idx="876">
                  <c:v>0.89326388888888952</c:v>
                </c:pt>
                <c:pt idx="877">
                  <c:v>0.89333333333333353</c:v>
                </c:pt>
                <c:pt idx="878">
                  <c:v>0.89339120370370562</c:v>
                </c:pt>
                <c:pt idx="879">
                  <c:v>0.89346064814814852</c:v>
                </c:pt>
                <c:pt idx="880">
                  <c:v>0.89353009259259564</c:v>
                </c:pt>
                <c:pt idx="881">
                  <c:v>0.89359953703703754</c:v>
                </c:pt>
                <c:pt idx="882">
                  <c:v>0.89366898148148266</c:v>
                </c:pt>
                <c:pt idx="883">
                  <c:v>0.89373842592592556</c:v>
                </c:pt>
                <c:pt idx="884">
                  <c:v>0.89380787037037912</c:v>
                </c:pt>
                <c:pt idx="885">
                  <c:v>0.89387731481481625</c:v>
                </c:pt>
                <c:pt idx="886">
                  <c:v>0.89394675925925959</c:v>
                </c:pt>
                <c:pt idx="887">
                  <c:v>0.89400462962963101</c:v>
                </c:pt>
                <c:pt idx="888">
                  <c:v>0.8940740740740829</c:v>
                </c:pt>
                <c:pt idx="889">
                  <c:v>0.89414351851852814</c:v>
                </c:pt>
                <c:pt idx="890">
                  <c:v>0.89421296296294739</c:v>
                </c:pt>
                <c:pt idx="891">
                  <c:v>0.8942824074074075</c:v>
                </c:pt>
                <c:pt idx="892">
                  <c:v>0.89435185185185151</c:v>
                </c:pt>
                <c:pt idx="893">
                  <c:v>0.89442129629629863</c:v>
                </c:pt>
                <c:pt idx="894">
                  <c:v>0.89449074074073465</c:v>
                </c:pt>
                <c:pt idx="895">
                  <c:v>0.89456018518517955</c:v>
                </c:pt>
                <c:pt idx="896">
                  <c:v>0.89462962962963732</c:v>
                </c:pt>
                <c:pt idx="897">
                  <c:v>0.89468750000000052</c:v>
                </c:pt>
                <c:pt idx="898">
                  <c:v>0.89475694444444454</c:v>
                </c:pt>
                <c:pt idx="899">
                  <c:v>0.8948263888888901</c:v>
                </c:pt>
                <c:pt idx="900">
                  <c:v>0.89489583333334766</c:v>
                </c:pt>
                <c:pt idx="901">
                  <c:v>0.89496527777777912</c:v>
                </c:pt>
                <c:pt idx="902">
                  <c:v>0.89503472222222158</c:v>
                </c:pt>
                <c:pt idx="903">
                  <c:v>0.89510416666666659</c:v>
                </c:pt>
                <c:pt idx="904">
                  <c:v>0.89517361111111304</c:v>
                </c:pt>
                <c:pt idx="905">
                  <c:v>0.89524305555555761</c:v>
                </c:pt>
                <c:pt idx="906">
                  <c:v>0.89531249999999318</c:v>
                </c:pt>
                <c:pt idx="907">
                  <c:v>0.89538194444444452</c:v>
                </c:pt>
                <c:pt idx="908">
                  <c:v>0.8954398148148166</c:v>
                </c:pt>
                <c:pt idx="909">
                  <c:v>0.8955092592592595</c:v>
                </c:pt>
                <c:pt idx="910">
                  <c:v>0.89557870370370352</c:v>
                </c:pt>
                <c:pt idx="911">
                  <c:v>0.89564814814815064</c:v>
                </c:pt>
                <c:pt idx="912">
                  <c:v>0.89571759259259565</c:v>
                </c:pt>
                <c:pt idx="913">
                  <c:v>0.89578703703703821</c:v>
                </c:pt>
                <c:pt idx="914">
                  <c:v>0.89585648148148289</c:v>
                </c:pt>
                <c:pt idx="915">
                  <c:v>0.89592592592592557</c:v>
                </c:pt>
                <c:pt idx="916">
                  <c:v>0.89599537037037946</c:v>
                </c:pt>
                <c:pt idx="917">
                  <c:v>0.8960648148148167</c:v>
                </c:pt>
                <c:pt idx="918">
                  <c:v>0.89612268518518645</c:v>
                </c:pt>
                <c:pt idx="919">
                  <c:v>0.89619212962962957</c:v>
                </c:pt>
                <c:pt idx="920">
                  <c:v>0.8962615740740757</c:v>
                </c:pt>
                <c:pt idx="921">
                  <c:v>0.89633101851852826</c:v>
                </c:pt>
                <c:pt idx="922">
                  <c:v>0.89640046296295506</c:v>
                </c:pt>
                <c:pt idx="923">
                  <c:v>0.89646990740740751</c:v>
                </c:pt>
                <c:pt idx="924">
                  <c:v>0.89653935185184508</c:v>
                </c:pt>
                <c:pt idx="925">
                  <c:v>0.89660879629629864</c:v>
                </c:pt>
                <c:pt idx="926">
                  <c:v>0.8966666666666665</c:v>
                </c:pt>
                <c:pt idx="927">
                  <c:v>0.89674768518519288</c:v>
                </c:pt>
                <c:pt idx="928">
                  <c:v>0.89680555555555863</c:v>
                </c:pt>
                <c:pt idx="929">
                  <c:v>0.89687500000000264</c:v>
                </c:pt>
                <c:pt idx="930">
                  <c:v>0.89694444444444765</c:v>
                </c:pt>
                <c:pt idx="931">
                  <c:v>0.89701388888889011</c:v>
                </c:pt>
                <c:pt idx="932">
                  <c:v>0.89708333333333479</c:v>
                </c:pt>
                <c:pt idx="933">
                  <c:v>0.89715277777777758</c:v>
                </c:pt>
                <c:pt idx="934">
                  <c:v>0.89722222222222159</c:v>
                </c:pt>
                <c:pt idx="935">
                  <c:v>0.89729166666666815</c:v>
                </c:pt>
                <c:pt idx="936">
                  <c:v>0.89734953703703868</c:v>
                </c:pt>
                <c:pt idx="937">
                  <c:v>0.89741898148148158</c:v>
                </c:pt>
                <c:pt idx="938">
                  <c:v>0.89750000000000052</c:v>
                </c:pt>
                <c:pt idx="939">
                  <c:v>0.89755787037037205</c:v>
                </c:pt>
                <c:pt idx="940">
                  <c:v>0.89762731481481672</c:v>
                </c:pt>
                <c:pt idx="941">
                  <c:v>0.89769675925925951</c:v>
                </c:pt>
                <c:pt idx="942">
                  <c:v>0.89776620370370352</c:v>
                </c:pt>
                <c:pt idx="943">
                  <c:v>0.89783564814815164</c:v>
                </c:pt>
                <c:pt idx="944">
                  <c:v>0.89790509259260065</c:v>
                </c:pt>
                <c:pt idx="945">
                  <c:v>0.89797453703703833</c:v>
                </c:pt>
                <c:pt idx="946">
                  <c:v>0.89804398148148301</c:v>
                </c:pt>
                <c:pt idx="947">
                  <c:v>0.89811342592591736</c:v>
                </c:pt>
                <c:pt idx="948">
                  <c:v>0.8981712962963041</c:v>
                </c:pt>
                <c:pt idx="949">
                  <c:v>0.89825231481481449</c:v>
                </c:pt>
                <c:pt idx="950">
                  <c:v>0.89831018518518457</c:v>
                </c:pt>
                <c:pt idx="951">
                  <c:v>0.89837962962963114</c:v>
                </c:pt>
                <c:pt idx="952">
                  <c:v>0.89844907407408392</c:v>
                </c:pt>
                <c:pt idx="953">
                  <c:v>0.89851851851852005</c:v>
                </c:pt>
                <c:pt idx="954">
                  <c:v>0.89858796296294918</c:v>
                </c:pt>
                <c:pt idx="955">
                  <c:v>0.89865740740740963</c:v>
                </c:pt>
                <c:pt idx="956">
                  <c:v>0.89872685185185153</c:v>
                </c:pt>
                <c:pt idx="957">
                  <c:v>0.89879629629629965</c:v>
                </c:pt>
                <c:pt idx="958">
                  <c:v>0.89885416666666651</c:v>
                </c:pt>
                <c:pt idx="959">
                  <c:v>0.89892361111111363</c:v>
                </c:pt>
                <c:pt idx="960">
                  <c:v>0.89899305555555864</c:v>
                </c:pt>
                <c:pt idx="961">
                  <c:v>0.89906249999999444</c:v>
                </c:pt>
                <c:pt idx="962">
                  <c:v>0.89913194444444566</c:v>
                </c:pt>
                <c:pt idx="963">
                  <c:v>0.89920138888889023</c:v>
                </c:pt>
                <c:pt idx="964">
                  <c:v>0.89927083333334212</c:v>
                </c:pt>
                <c:pt idx="965">
                  <c:v>0.89934027777777925</c:v>
                </c:pt>
                <c:pt idx="966">
                  <c:v>0.89940972222222249</c:v>
                </c:pt>
                <c:pt idx="967">
                  <c:v>0.8994791666666665</c:v>
                </c:pt>
                <c:pt idx="968">
                  <c:v>0.89954861111111362</c:v>
                </c:pt>
                <c:pt idx="969">
                  <c:v>0.89961805555555763</c:v>
                </c:pt>
                <c:pt idx="970">
                  <c:v>0.89967592592592549</c:v>
                </c:pt>
                <c:pt idx="971">
                  <c:v>0.89975694444444454</c:v>
                </c:pt>
                <c:pt idx="972">
                  <c:v>0.89981481481481695</c:v>
                </c:pt>
                <c:pt idx="973">
                  <c:v>0.89988425925925952</c:v>
                </c:pt>
                <c:pt idx="974">
                  <c:v>0.89995370370370453</c:v>
                </c:pt>
                <c:pt idx="975">
                  <c:v>0.9000231481481481</c:v>
                </c:pt>
                <c:pt idx="976">
                  <c:v>0.90009259259259922</c:v>
                </c:pt>
                <c:pt idx="977">
                  <c:v>0.90016203703703657</c:v>
                </c:pt>
                <c:pt idx="978">
                  <c:v>0.90023148148148169</c:v>
                </c:pt>
                <c:pt idx="979">
                  <c:v>0.90030092592591615</c:v>
                </c:pt>
                <c:pt idx="980">
                  <c:v>0.9003703703703706</c:v>
                </c:pt>
                <c:pt idx="981">
                  <c:v>0.90043981481481483</c:v>
                </c:pt>
                <c:pt idx="982">
                  <c:v>0.90050925925925929</c:v>
                </c:pt>
                <c:pt idx="983">
                  <c:v>0.90057870370370352</c:v>
                </c:pt>
                <c:pt idx="984">
                  <c:v>0.90064814814814864</c:v>
                </c:pt>
                <c:pt idx="985">
                  <c:v>0.90070601851852761</c:v>
                </c:pt>
                <c:pt idx="986">
                  <c:v>0.90077546296296296</c:v>
                </c:pt>
                <c:pt idx="987">
                  <c:v>0.90084490740740764</c:v>
                </c:pt>
                <c:pt idx="988">
                  <c:v>0.90091435185184443</c:v>
                </c:pt>
                <c:pt idx="989">
                  <c:v>0.90098379629629621</c:v>
                </c:pt>
                <c:pt idx="990">
                  <c:v>0.90105324074074056</c:v>
                </c:pt>
                <c:pt idx="991">
                  <c:v>0.90112268518518512</c:v>
                </c:pt>
                <c:pt idx="992">
                  <c:v>0.90119212962962958</c:v>
                </c:pt>
                <c:pt idx="993">
                  <c:v>0.90126157407407403</c:v>
                </c:pt>
                <c:pt idx="994">
                  <c:v>0.90133101851852693</c:v>
                </c:pt>
                <c:pt idx="995">
                  <c:v>0.9014004629629544</c:v>
                </c:pt>
                <c:pt idx="996">
                  <c:v>0.90145833333333369</c:v>
                </c:pt>
                <c:pt idx="997">
                  <c:v>0.90152777777777759</c:v>
                </c:pt>
                <c:pt idx="998">
                  <c:v>0.90159722222222216</c:v>
                </c:pt>
                <c:pt idx="999">
                  <c:v>0.90166666666666651</c:v>
                </c:pt>
                <c:pt idx="1000">
                  <c:v>0.90173611111111107</c:v>
                </c:pt>
                <c:pt idx="1001">
                  <c:v>0.90180555555555564</c:v>
                </c:pt>
                <c:pt idx="1002">
                  <c:v>0.90187499999999998</c:v>
                </c:pt>
                <c:pt idx="1003">
                  <c:v>0.90194444444445065</c:v>
                </c:pt>
                <c:pt idx="1004">
                  <c:v>0.90201388888888889</c:v>
                </c:pt>
                <c:pt idx="1005">
                  <c:v>0.90208333333333324</c:v>
                </c:pt>
                <c:pt idx="1006">
                  <c:v>0.90215277777777758</c:v>
                </c:pt>
                <c:pt idx="1007">
                  <c:v>0.90221064814814811</c:v>
                </c:pt>
                <c:pt idx="1008">
                  <c:v>0.9022800925926</c:v>
                </c:pt>
                <c:pt idx="1009">
                  <c:v>0.90234953703703702</c:v>
                </c:pt>
                <c:pt idx="1010">
                  <c:v>0.90241898148148147</c:v>
                </c:pt>
                <c:pt idx="1011">
                  <c:v>0.90248842592591616</c:v>
                </c:pt>
                <c:pt idx="1012">
                  <c:v>0.90255787037037061</c:v>
                </c:pt>
                <c:pt idx="1013">
                  <c:v>0.90262731481481484</c:v>
                </c:pt>
                <c:pt idx="1014">
                  <c:v>0.9026967592592593</c:v>
                </c:pt>
                <c:pt idx="1015">
                  <c:v>0.90276620370370353</c:v>
                </c:pt>
                <c:pt idx="1016">
                  <c:v>0.90283564814814865</c:v>
                </c:pt>
                <c:pt idx="1017">
                  <c:v>0.90289351851852828</c:v>
                </c:pt>
                <c:pt idx="1018">
                  <c:v>0.90296296296294809</c:v>
                </c:pt>
                <c:pt idx="1019">
                  <c:v>0.90303240740740742</c:v>
                </c:pt>
                <c:pt idx="1020">
                  <c:v>0.90310185185185177</c:v>
                </c:pt>
                <c:pt idx="1021">
                  <c:v>0.90317129629630299</c:v>
                </c:pt>
                <c:pt idx="1022">
                  <c:v>0.90324074074074057</c:v>
                </c:pt>
                <c:pt idx="1023">
                  <c:v>0.90331018518518458</c:v>
                </c:pt>
                <c:pt idx="1024">
                  <c:v>0.9033796296296297</c:v>
                </c:pt>
                <c:pt idx="1025">
                  <c:v>0.90344907407408248</c:v>
                </c:pt>
                <c:pt idx="1026">
                  <c:v>0.90351851851851861</c:v>
                </c:pt>
                <c:pt idx="1027">
                  <c:v>0.90358796296294808</c:v>
                </c:pt>
                <c:pt idx="1028">
                  <c:v>0.90364583333334814</c:v>
                </c:pt>
                <c:pt idx="1029">
                  <c:v>0.90371527777777771</c:v>
                </c:pt>
                <c:pt idx="1030">
                  <c:v>0.90378472222222228</c:v>
                </c:pt>
                <c:pt idx="1031">
                  <c:v>0.90385416666666651</c:v>
                </c:pt>
                <c:pt idx="1032">
                  <c:v>0.90392361111111164</c:v>
                </c:pt>
                <c:pt idx="1033">
                  <c:v>0.90399305555555565</c:v>
                </c:pt>
                <c:pt idx="1034">
                  <c:v>0.90406249999999355</c:v>
                </c:pt>
                <c:pt idx="1035">
                  <c:v>0.90413194444444445</c:v>
                </c:pt>
                <c:pt idx="1036">
                  <c:v>0.90418981481481564</c:v>
                </c:pt>
                <c:pt idx="1037">
                  <c:v>0.90427083333334113</c:v>
                </c:pt>
                <c:pt idx="1038">
                  <c:v>0.9043402777777777</c:v>
                </c:pt>
                <c:pt idx="1039">
                  <c:v>0.90439814814814812</c:v>
                </c:pt>
                <c:pt idx="1040">
                  <c:v>0.90446759259259268</c:v>
                </c:pt>
                <c:pt idx="1041">
                  <c:v>0.90453703703703658</c:v>
                </c:pt>
                <c:pt idx="1042">
                  <c:v>0.90460648148148171</c:v>
                </c:pt>
                <c:pt idx="1043">
                  <c:v>0.90467592592592549</c:v>
                </c:pt>
                <c:pt idx="1044">
                  <c:v>0.90474537037037983</c:v>
                </c:pt>
                <c:pt idx="1045">
                  <c:v>0.90481481481481474</c:v>
                </c:pt>
                <c:pt idx="1046">
                  <c:v>0.9048842592592593</c:v>
                </c:pt>
                <c:pt idx="1047">
                  <c:v>0.9049421296296295</c:v>
                </c:pt>
                <c:pt idx="1048">
                  <c:v>0.90502314814814822</c:v>
                </c:pt>
                <c:pt idx="1049">
                  <c:v>0.9050810185185284</c:v>
                </c:pt>
                <c:pt idx="1050">
                  <c:v>0.90515046296295565</c:v>
                </c:pt>
                <c:pt idx="1051">
                  <c:v>0.90521990740740732</c:v>
                </c:pt>
                <c:pt idx="1052">
                  <c:v>0.90528935185184956</c:v>
                </c:pt>
                <c:pt idx="1053">
                  <c:v>0.90535879629629623</c:v>
                </c:pt>
                <c:pt idx="1054">
                  <c:v>0.90542824074074058</c:v>
                </c:pt>
                <c:pt idx="1055">
                  <c:v>0.90549768518518514</c:v>
                </c:pt>
                <c:pt idx="1056">
                  <c:v>0.90556712962961983</c:v>
                </c:pt>
                <c:pt idx="1057">
                  <c:v>0.90562500000000734</c:v>
                </c:pt>
                <c:pt idx="1058">
                  <c:v>0.90569444444445224</c:v>
                </c:pt>
                <c:pt idx="1059">
                  <c:v>0.90577546296296296</c:v>
                </c:pt>
                <c:pt idx="1060">
                  <c:v>0.9058333333333336</c:v>
                </c:pt>
                <c:pt idx="1061">
                  <c:v>0.9059027777777775</c:v>
                </c:pt>
                <c:pt idx="1062">
                  <c:v>0.90597222222222218</c:v>
                </c:pt>
                <c:pt idx="1063">
                  <c:v>0.90604166666666675</c:v>
                </c:pt>
                <c:pt idx="1064">
                  <c:v>0.90611111111111109</c:v>
                </c:pt>
                <c:pt idx="1065">
                  <c:v>0.90618055555555566</c:v>
                </c:pt>
                <c:pt idx="1066">
                  <c:v>0.90625</c:v>
                </c:pt>
                <c:pt idx="1067">
                  <c:v>0.90630787037037064</c:v>
                </c:pt>
                <c:pt idx="1068">
                  <c:v>0.90637731481481476</c:v>
                </c:pt>
                <c:pt idx="1069">
                  <c:v>0.90644675925925278</c:v>
                </c:pt>
                <c:pt idx="1070">
                  <c:v>0.90651620370370356</c:v>
                </c:pt>
                <c:pt idx="1071">
                  <c:v>0.90658564814814813</c:v>
                </c:pt>
                <c:pt idx="1072">
                  <c:v>0.9066550925926038</c:v>
                </c:pt>
                <c:pt idx="1073">
                  <c:v>0.90672453703703704</c:v>
                </c:pt>
                <c:pt idx="1074">
                  <c:v>0.9067939814814816</c:v>
                </c:pt>
                <c:pt idx="1075">
                  <c:v>0.9068634259259174</c:v>
                </c:pt>
                <c:pt idx="1076">
                  <c:v>0.90693287037037063</c:v>
                </c:pt>
                <c:pt idx="1077">
                  <c:v>0.90700231481481486</c:v>
                </c:pt>
                <c:pt idx="1078">
                  <c:v>0.9070717592592592</c:v>
                </c:pt>
                <c:pt idx="1079">
                  <c:v>0.90712962962962962</c:v>
                </c:pt>
                <c:pt idx="1080">
                  <c:v>0.90719907407408384</c:v>
                </c:pt>
                <c:pt idx="1081">
                  <c:v>0.90726851851851864</c:v>
                </c:pt>
                <c:pt idx="1082">
                  <c:v>0.90733796296294933</c:v>
                </c:pt>
                <c:pt idx="1083">
                  <c:v>0.90740740740740744</c:v>
                </c:pt>
                <c:pt idx="1084">
                  <c:v>0.90747685185185156</c:v>
                </c:pt>
                <c:pt idx="1085">
                  <c:v>0.90754629629629635</c:v>
                </c:pt>
                <c:pt idx="1086">
                  <c:v>0.90761574074074058</c:v>
                </c:pt>
                <c:pt idx="1087">
                  <c:v>0.90768518518518571</c:v>
                </c:pt>
                <c:pt idx="1088">
                  <c:v>0.90774305555556301</c:v>
                </c:pt>
                <c:pt idx="1089">
                  <c:v>0.90781249999999958</c:v>
                </c:pt>
                <c:pt idx="1090">
                  <c:v>0.9078819444444447</c:v>
                </c:pt>
                <c:pt idx="1091">
                  <c:v>0.90795138888888882</c:v>
                </c:pt>
                <c:pt idx="1092">
                  <c:v>0.90802083333334183</c:v>
                </c:pt>
                <c:pt idx="1093">
                  <c:v>0.90809027777777773</c:v>
                </c:pt>
                <c:pt idx="1094">
                  <c:v>0.9081597222222223</c:v>
                </c:pt>
                <c:pt idx="1095">
                  <c:v>0.90822916666666653</c:v>
                </c:pt>
                <c:pt idx="1096">
                  <c:v>0.90829861111111165</c:v>
                </c:pt>
                <c:pt idx="1097">
                  <c:v>0.90836805555555555</c:v>
                </c:pt>
                <c:pt idx="1098">
                  <c:v>0.90843749999999956</c:v>
                </c:pt>
                <c:pt idx="1099">
                  <c:v>0.90849537037037065</c:v>
                </c:pt>
                <c:pt idx="1100">
                  <c:v>0.90856481481481488</c:v>
                </c:pt>
                <c:pt idx="1101">
                  <c:v>0.90863425925925922</c:v>
                </c:pt>
                <c:pt idx="1102">
                  <c:v>0.90870370370370368</c:v>
                </c:pt>
                <c:pt idx="1103">
                  <c:v>0.90877314814814814</c:v>
                </c:pt>
                <c:pt idx="1104">
                  <c:v>0.90884259259260003</c:v>
                </c:pt>
                <c:pt idx="1105">
                  <c:v>0.90891203703703649</c:v>
                </c:pt>
                <c:pt idx="1106">
                  <c:v>0.90898148148148161</c:v>
                </c:pt>
                <c:pt idx="1107">
                  <c:v>0.90905092592591741</c:v>
                </c:pt>
                <c:pt idx="1108">
                  <c:v>0.9091087962962966</c:v>
                </c:pt>
                <c:pt idx="1109">
                  <c:v>0.9091782407407405</c:v>
                </c:pt>
                <c:pt idx="1110">
                  <c:v>0.90924768518518562</c:v>
                </c:pt>
                <c:pt idx="1111">
                  <c:v>0.90931712962962152</c:v>
                </c:pt>
                <c:pt idx="1112">
                  <c:v>0.90938657407407408</c:v>
                </c:pt>
                <c:pt idx="1113">
                  <c:v>0.90945601851851865</c:v>
                </c:pt>
                <c:pt idx="1114">
                  <c:v>0.90952546296295644</c:v>
                </c:pt>
                <c:pt idx="1115">
                  <c:v>0.90959490740740734</c:v>
                </c:pt>
                <c:pt idx="1116">
                  <c:v>0.90966435185185157</c:v>
                </c:pt>
                <c:pt idx="1117">
                  <c:v>0.90973379629629625</c:v>
                </c:pt>
                <c:pt idx="1118">
                  <c:v>0.90979166666667644</c:v>
                </c:pt>
                <c:pt idx="1119">
                  <c:v>0.90986111111111112</c:v>
                </c:pt>
                <c:pt idx="1120">
                  <c:v>0.90993055555555569</c:v>
                </c:pt>
                <c:pt idx="1121">
                  <c:v>0.91</c:v>
                </c:pt>
                <c:pt idx="1122">
                  <c:v>0.9100694444444446</c:v>
                </c:pt>
                <c:pt idx="1123">
                  <c:v>0.91013888888888894</c:v>
                </c:pt>
                <c:pt idx="1124">
                  <c:v>0.91020833333333362</c:v>
                </c:pt>
                <c:pt idx="1125">
                  <c:v>0.91027777777777752</c:v>
                </c:pt>
                <c:pt idx="1126">
                  <c:v>0.9103472222222222</c:v>
                </c:pt>
                <c:pt idx="1127">
                  <c:v>0.91041666666665977</c:v>
                </c:pt>
                <c:pt idx="1128">
                  <c:v>0.91048611111110656</c:v>
                </c:pt>
                <c:pt idx="1129">
                  <c:v>0.91055555555555545</c:v>
                </c:pt>
                <c:pt idx="1130">
                  <c:v>0.91061342592591843</c:v>
                </c:pt>
                <c:pt idx="1131">
                  <c:v>0.91068287037037265</c:v>
                </c:pt>
                <c:pt idx="1132">
                  <c:v>0.91075231481481478</c:v>
                </c:pt>
                <c:pt idx="1133">
                  <c:v>0.91082175925925923</c:v>
                </c:pt>
                <c:pt idx="1134">
                  <c:v>0.91089120370371113</c:v>
                </c:pt>
                <c:pt idx="1135">
                  <c:v>0.91096064814814814</c:v>
                </c:pt>
                <c:pt idx="1136">
                  <c:v>0.91103009259260004</c:v>
                </c:pt>
                <c:pt idx="1137">
                  <c:v>0.91109953703703705</c:v>
                </c:pt>
                <c:pt idx="1138">
                  <c:v>0.91116898148148151</c:v>
                </c:pt>
                <c:pt idx="1139">
                  <c:v>0.91123842592591842</c:v>
                </c:pt>
                <c:pt idx="1140">
                  <c:v>0.91130787037037064</c:v>
                </c:pt>
                <c:pt idx="1141">
                  <c:v>0.91136574074073229</c:v>
                </c:pt>
                <c:pt idx="1142">
                  <c:v>0.91143518518518529</c:v>
                </c:pt>
                <c:pt idx="1143">
                  <c:v>0.91150462962962953</c:v>
                </c:pt>
                <c:pt idx="1144">
                  <c:v>0.91157407407407465</c:v>
                </c:pt>
                <c:pt idx="1145">
                  <c:v>0.91164351851853076</c:v>
                </c:pt>
                <c:pt idx="1146">
                  <c:v>0.91171296296295112</c:v>
                </c:pt>
                <c:pt idx="1147">
                  <c:v>0.91178240740740768</c:v>
                </c:pt>
                <c:pt idx="1148">
                  <c:v>0.9118518518518518</c:v>
                </c:pt>
                <c:pt idx="1149">
                  <c:v>0.91192129629630492</c:v>
                </c:pt>
                <c:pt idx="1150">
                  <c:v>0.91199074074074049</c:v>
                </c:pt>
                <c:pt idx="1151">
                  <c:v>0.91204861111111846</c:v>
                </c:pt>
                <c:pt idx="1152">
                  <c:v>0.9121180555555557</c:v>
                </c:pt>
                <c:pt idx="1153">
                  <c:v>0.91218749999999948</c:v>
                </c:pt>
                <c:pt idx="1154">
                  <c:v>0.9122569444444445</c:v>
                </c:pt>
                <c:pt idx="1155">
                  <c:v>0.91232638888888851</c:v>
                </c:pt>
                <c:pt idx="1156">
                  <c:v>0.91239583333334306</c:v>
                </c:pt>
                <c:pt idx="1157">
                  <c:v>0.91246527777777753</c:v>
                </c:pt>
                <c:pt idx="1158">
                  <c:v>0.9125347222222151</c:v>
                </c:pt>
                <c:pt idx="1159">
                  <c:v>0.91260416666666666</c:v>
                </c:pt>
                <c:pt idx="1160">
                  <c:v>0.91267361111111833</c:v>
                </c:pt>
                <c:pt idx="1161">
                  <c:v>0.91273148148148164</c:v>
                </c:pt>
                <c:pt idx="1162">
                  <c:v>0.91280092592591933</c:v>
                </c:pt>
                <c:pt idx="1163">
                  <c:v>0.91287037037037688</c:v>
                </c:pt>
                <c:pt idx="1164">
                  <c:v>0.91293981481482211</c:v>
                </c:pt>
                <c:pt idx="1165">
                  <c:v>0.91300925925925924</c:v>
                </c:pt>
                <c:pt idx="1166">
                  <c:v>0.9130787037037037</c:v>
                </c:pt>
                <c:pt idx="1167">
                  <c:v>0.91314814814814815</c:v>
                </c:pt>
                <c:pt idx="1168">
                  <c:v>0.91321759259259261</c:v>
                </c:pt>
                <c:pt idx="1169">
                  <c:v>0.91328703703703706</c:v>
                </c:pt>
                <c:pt idx="1170">
                  <c:v>0.91335648148148152</c:v>
                </c:pt>
                <c:pt idx="1171">
                  <c:v>0.91342592592591842</c:v>
                </c:pt>
                <c:pt idx="1172">
                  <c:v>0.91348379629629628</c:v>
                </c:pt>
                <c:pt idx="1173">
                  <c:v>0.9135532407407323</c:v>
                </c:pt>
                <c:pt idx="1174">
                  <c:v>0.91362268518518563</c:v>
                </c:pt>
                <c:pt idx="1175">
                  <c:v>0.91369212962962953</c:v>
                </c:pt>
                <c:pt idx="1176">
                  <c:v>0.91376157407407665</c:v>
                </c:pt>
                <c:pt idx="1177">
                  <c:v>0.91383101851853166</c:v>
                </c:pt>
                <c:pt idx="1178">
                  <c:v>0.91390046296296257</c:v>
                </c:pt>
                <c:pt idx="1179">
                  <c:v>0.91396990740740769</c:v>
                </c:pt>
                <c:pt idx="1180">
                  <c:v>0.91403935185185159</c:v>
                </c:pt>
                <c:pt idx="1181">
                  <c:v>0.9141087962962966</c:v>
                </c:pt>
                <c:pt idx="1182">
                  <c:v>0.9141782407407405</c:v>
                </c:pt>
                <c:pt idx="1183">
                  <c:v>0.91424768518518562</c:v>
                </c:pt>
                <c:pt idx="1184">
                  <c:v>0.9143055555555557</c:v>
                </c:pt>
                <c:pt idx="1185">
                  <c:v>0.91437500000000005</c:v>
                </c:pt>
                <c:pt idx="1186">
                  <c:v>0.91444444444444462</c:v>
                </c:pt>
                <c:pt idx="1187">
                  <c:v>0.91451388888888896</c:v>
                </c:pt>
                <c:pt idx="1188">
                  <c:v>0.9145833333333333</c:v>
                </c:pt>
                <c:pt idx="1189">
                  <c:v>0.91465277777777787</c:v>
                </c:pt>
                <c:pt idx="1190">
                  <c:v>0.91472222222222221</c:v>
                </c:pt>
                <c:pt idx="1191">
                  <c:v>0.91479166666667711</c:v>
                </c:pt>
                <c:pt idx="1192">
                  <c:v>0.91484953703703764</c:v>
                </c:pt>
                <c:pt idx="1193">
                  <c:v>0.91493055555555569</c:v>
                </c:pt>
                <c:pt idx="1194">
                  <c:v>0.91498842592592156</c:v>
                </c:pt>
                <c:pt idx="1195">
                  <c:v>0.91505787037037778</c:v>
                </c:pt>
                <c:pt idx="1196">
                  <c:v>0.9151273148148148</c:v>
                </c:pt>
                <c:pt idx="1197">
                  <c:v>0.91519675925925859</c:v>
                </c:pt>
                <c:pt idx="1198">
                  <c:v>0.91526620370370348</c:v>
                </c:pt>
                <c:pt idx="1199">
                  <c:v>0.91533564814814861</c:v>
                </c:pt>
                <c:pt idx="1200">
                  <c:v>0.91540509259260061</c:v>
                </c:pt>
                <c:pt idx="1201">
                  <c:v>0.91547453703703707</c:v>
                </c:pt>
                <c:pt idx="1202">
                  <c:v>0.91553240740740749</c:v>
                </c:pt>
                <c:pt idx="1203">
                  <c:v>0.91560185185185183</c:v>
                </c:pt>
                <c:pt idx="1204">
                  <c:v>0.91567129629630606</c:v>
                </c:pt>
                <c:pt idx="1205">
                  <c:v>0.91574074074074052</c:v>
                </c:pt>
                <c:pt idx="1206">
                  <c:v>0.91581018518518509</c:v>
                </c:pt>
                <c:pt idx="1207">
                  <c:v>0.91587962962962965</c:v>
                </c:pt>
                <c:pt idx="1208">
                  <c:v>0.9159490740740871</c:v>
                </c:pt>
                <c:pt idx="1209">
                  <c:v>0.916018518518526</c:v>
                </c:pt>
                <c:pt idx="1210">
                  <c:v>0.91608796296295281</c:v>
                </c:pt>
                <c:pt idx="1211">
                  <c:v>0.9161574074074077</c:v>
                </c:pt>
                <c:pt idx="1212">
                  <c:v>0.91621527777777778</c:v>
                </c:pt>
                <c:pt idx="1213">
                  <c:v>0.91628472222222157</c:v>
                </c:pt>
                <c:pt idx="1214">
                  <c:v>0.91635416666666658</c:v>
                </c:pt>
                <c:pt idx="1215">
                  <c:v>0.91643518518518519</c:v>
                </c:pt>
                <c:pt idx="1216">
                  <c:v>0.9164930555555556</c:v>
                </c:pt>
                <c:pt idx="1217">
                  <c:v>0.9165624999999914</c:v>
                </c:pt>
                <c:pt idx="1218">
                  <c:v>0.91663194444444462</c:v>
                </c:pt>
                <c:pt idx="1219">
                  <c:v>0.91670138888888963</c:v>
                </c:pt>
                <c:pt idx="1220">
                  <c:v>0.91677083333334508</c:v>
                </c:pt>
                <c:pt idx="1221">
                  <c:v>0.91684027777778065</c:v>
                </c:pt>
                <c:pt idx="1222">
                  <c:v>0.91690972222222211</c:v>
                </c:pt>
                <c:pt idx="1223">
                  <c:v>0.91696759259259264</c:v>
                </c:pt>
                <c:pt idx="1224">
                  <c:v>0.91703703703703709</c:v>
                </c:pt>
                <c:pt idx="1225">
                  <c:v>0.91710648148148144</c:v>
                </c:pt>
                <c:pt idx="1226">
                  <c:v>0.91718749999999949</c:v>
                </c:pt>
                <c:pt idx="1227">
                  <c:v>0.91724537037037779</c:v>
                </c:pt>
                <c:pt idx="1228">
                  <c:v>0.91731481481481481</c:v>
                </c:pt>
                <c:pt idx="1229">
                  <c:v>0.91738425925925926</c:v>
                </c:pt>
                <c:pt idx="1230">
                  <c:v>0.91745370370370349</c:v>
                </c:pt>
                <c:pt idx="1231">
                  <c:v>0.91752314814814817</c:v>
                </c:pt>
                <c:pt idx="1232">
                  <c:v>0.91759259259259263</c:v>
                </c:pt>
                <c:pt idx="1233">
                  <c:v>0.91766203703703697</c:v>
                </c:pt>
                <c:pt idx="1234">
                  <c:v>0.91773148148148165</c:v>
                </c:pt>
                <c:pt idx="1235">
                  <c:v>0.91778935185185151</c:v>
                </c:pt>
                <c:pt idx="1236">
                  <c:v>0.91785879629629663</c:v>
                </c:pt>
                <c:pt idx="1237">
                  <c:v>0.91792824074074053</c:v>
                </c:pt>
                <c:pt idx="1238">
                  <c:v>0.91799768518518565</c:v>
                </c:pt>
                <c:pt idx="1239">
                  <c:v>0.91806712962962556</c:v>
                </c:pt>
                <c:pt idx="1240">
                  <c:v>0.91813657407407412</c:v>
                </c:pt>
                <c:pt idx="1241">
                  <c:v>0.9182060185185259</c:v>
                </c:pt>
                <c:pt idx="1242">
                  <c:v>0.91827546296296259</c:v>
                </c:pt>
                <c:pt idx="1243">
                  <c:v>0.9183449074074076</c:v>
                </c:pt>
                <c:pt idx="1244">
                  <c:v>0.91841435185184273</c:v>
                </c:pt>
                <c:pt idx="1245">
                  <c:v>0.91848379629629628</c:v>
                </c:pt>
                <c:pt idx="1246">
                  <c:v>0.9185416666666667</c:v>
                </c:pt>
                <c:pt idx="1247">
                  <c:v>0.9186111111111116</c:v>
                </c:pt>
                <c:pt idx="1248">
                  <c:v>0.91869212962962954</c:v>
                </c:pt>
                <c:pt idx="1249">
                  <c:v>0.91876157407408066</c:v>
                </c:pt>
                <c:pt idx="1250">
                  <c:v>0.91881944444444463</c:v>
                </c:pt>
                <c:pt idx="1251">
                  <c:v>0.91888888888888964</c:v>
                </c:pt>
                <c:pt idx="1252">
                  <c:v>0.91895833333333365</c:v>
                </c:pt>
                <c:pt idx="1253">
                  <c:v>0.91902777777777789</c:v>
                </c:pt>
                <c:pt idx="1254">
                  <c:v>0.91909722222222223</c:v>
                </c:pt>
                <c:pt idx="1255">
                  <c:v>0.91916666666666658</c:v>
                </c:pt>
                <c:pt idx="1256">
                  <c:v>0.91923611111111059</c:v>
                </c:pt>
                <c:pt idx="1257">
                  <c:v>0.9193055555555556</c:v>
                </c:pt>
                <c:pt idx="1258">
                  <c:v>0.91936342592591447</c:v>
                </c:pt>
                <c:pt idx="1259">
                  <c:v>0.91944444444444462</c:v>
                </c:pt>
                <c:pt idx="1260">
                  <c:v>0.91951388888888852</c:v>
                </c:pt>
                <c:pt idx="1261">
                  <c:v>0.91957175925925927</c:v>
                </c:pt>
                <c:pt idx="1262">
                  <c:v>0.91964120370371272</c:v>
                </c:pt>
                <c:pt idx="1263">
                  <c:v>0.91971064814814862</c:v>
                </c:pt>
                <c:pt idx="1264">
                  <c:v>0.91978009259260063</c:v>
                </c:pt>
                <c:pt idx="1265">
                  <c:v>0.91984953703703765</c:v>
                </c:pt>
                <c:pt idx="1266">
                  <c:v>0.91991898148148143</c:v>
                </c:pt>
                <c:pt idx="1267">
                  <c:v>0.91998842592592556</c:v>
                </c:pt>
                <c:pt idx="1268">
                  <c:v>0.92005787037037778</c:v>
                </c:pt>
                <c:pt idx="1269">
                  <c:v>0.92011574074073355</c:v>
                </c:pt>
                <c:pt idx="1270">
                  <c:v>0.92019675925925926</c:v>
                </c:pt>
                <c:pt idx="1271">
                  <c:v>0.92025462962962967</c:v>
                </c:pt>
                <c:pt idx="1272">
                  <c:v>0.92032407407408134</c:v>
                </c:pt>
                <c:pt idx="1273">
                  <c:v>0.92039351851852691</c:v>
                </c:pt>
                <c:pt idx="1274">
                  <c:v>0.92046296296294616</c:v>
                </c:pt>
                <c:pt idx="1275">
                  <c:v>0.92053240740740738</c:v>
                </c:pt>
                <c:pt idx="1276">
                  <c:v>0.92060185185185184</c:v>
                </c:pt>
                <c:pt idx="1277">
                  <c:v>0.92067129629630606</c:v>
                </c:pt>
                <c:pt idx="1278">
                  <c:v>0.92074074074074053</c:v>
                </c:pt>
                <c:pt idx="1279">
                  <c:v>0.9207986111111196</c:v>
                </c:pt>
                <c:pt idx="1280">
                  <c:v>0.92086805555555562</c:v>
                </c:pt>
                <c:pt idx="1281">
                  <c:v>0.92094907407408777</c:v>
                </c:pt>
                <c:pt idx="1282">
                  <c:v>0.92100694444444453</c:v>
                </c:pt>
                <c:pt idx="1283">
                  <c:v>0.92107638888888888</c:v>
                </c:pt>
                <c:pt idx="1284">
                  <c:v>0.92114583333334643</c:v>
                </c:pt>
                <c:pt idx="1285">
                  <c:v>0.92121527777777779</c:v>
                </c:pt>
                <c:pt idx="1286">
                  <c:v>0.92128472222222157</c:v>
                </c:pt>
                <c:pt idx="1287">
                  <c:v>0.92135416666666659</c:v>
                </c:pt>
                <c:pt idx="1288">
                  <c:v>0.92142361111111104</c:v>
                </c:pt>
                <c:pt idx="1289">
                  <c:v>0.92149305555555561</c:v>
                </c:pt>
                <c:pt idx="1290">
                  <c:v>0.92155092592591603</c:v>
                </c:pt>
                <c:pt idx="1291">
                  <c:v>0.92162037037037892</c:v>
                </c:pt>
                <c:pt idx="1292">
                  <c:v>0.92170138888888964</c:v>
                </c:pt>
                <c:pt idx="1293">
                  <c:v>0.92175925925925961</c:v>
                </c:pt>
                <c:pt idx="1294">
                  <c:v>0.92182870370370373</c:v>
                </c:pt>
                <c:pt idx="1295">
                  <c:v>0.92189814814814863</c:v>
                </c:pt>
                <c:pt idx="1296">
                  <c:v>0.92196759259259264</c:v>
                </c:pt>
                <c:pt idx="1297">
                  <c:v>0.92203703703703699</c:v>
                </c:pt>
                <c:pt idx="1298">
                  <c:v>0.92210648148148155</c:v>
                </c:pt>
                <c:pt idx="1299">
                  <c:v>0.92217592592592557</c:v>
                </c:pt>
                <c:pt idx="1300">
                  <c:v>0.9222453703703779</c:v>
                </c:pt>
                <c:pt idx="1301">
                  <c:v>0.92230324074073411</c:v>
                </c:pt>
                <c:pt idx="1302">
                  <c:v>0.92237268518518523</c:v>
                </c:pt>
                <c:pt idx="1303">
                  <c:v>0.9224537037037035</c:v>
                </c:pt>
                <c:pt idx="1304">
                  <c:v>0.92251157407407414</c:v>
                </c:pt>
                <c:pt idx="1305">
                  <c:v>0.92258101851852692</c:v>
                </c:pt>
                <c:pt idx="1306">
                  <c:v>0.92265046296296249</c:v>
                </c:pt>
                <c:pt idx="1307">
                  <c:v>0.92271990740740761</c:v>
                </c:pt>
                <c:pt idx="1308">
                  <c:v>0.92278935185185151</c:v>
                </c:pt>
                <c:pt idx="1309">
                  <c:v>0.92285879629629664</c:v>
                </c:pt>
                <c:pt idx="1310">
                  <c:v>0.92292824074074076</c:v>
                </c:pt>
                <c:pt idx="1311">
                  <c:v>0.92299768518518865</c:v>
                </c:pt>
                <c:pt idx="1312">
                  <c:v>0.92306712962962956</c:v>
                </c:pt>
                <c:pt idx="1313">
                  <c:v>0.92312500000000064</c:v>
                </c:pt>
                <c:pt idx="1314">
                  <c:v>0.92320601851852613</c:v>
                </c:pt>
                <c:pt idx="1315">
                  <c:v>0.92326388888888899</c:v>
                </c:pt>
                <c:pt idx="1316">
                  <c:v>0.92333333333333334</c:v>
                </c:pt>
                <c:pt idx="1317">
                  <c:v>0.92340277777777757</c:v>
                </c:pt>
                <c:pt idx="1318">
                  <c:v>0.92347222222222158</c:v>
                </c:pt>
                <c:pt idx="1319">
                  <c:v>0.92354166666666671</c:v>
                </c:pt>
                <c:pt idx="1320">
                  <c:v>0.9236111111111116</c:v>
                </c:pt>
                <c:pt idx="1321">
                  <c:v>0.92368055555555562</c:v>
                </c:pt>
                <c:pt idx="1322">
                  <c:v>0.92375000000000063</c:v>
                </c:pt>
                <c:pt idx="1323">
                  <c:v>0.92380787037037881</c:v>
                </c:pt>
                <c:pt idx="1324">
                  <c:v>0.92387731481481483</c:v>
                </c:pt>
                <c:pt idx="1325">
                  <c:v>0.92394675925925929</c:v>
                </c:pt>
                <c:pt idx="1326">
                  <c:v>0.92401620370370352</c:v>
                </c:pt>
                <c:pt idx="1327">
                  <c:v>0.92408564814814864</c:v>
                </c:pt>
                <c:pt idx="1328">
                  <c:v>0.92415509259260065</c:v>
                </c:pt>
                <c:pt idx="1329">
                  <c:v>0.92422453703703711</c:v>
                </c:pt>
                <c:pt idx="1330">
                  <c:v>0.92429398148148145</c:v>
                </c:pt>
                <c:pt idx="1331">
                  <c:v>0.92436342592591558</c:v>
                </c:pt>
                <c:pt idx="1332">
                  <c:v>0.9244328703703707</c:v>
                </c:pt>
                <c:pt idx="1333">
                  <c:v>0.92450231481481449</c:v>
                </c:pt>
                <c:pt idx="1334">
                  <c:v>0.92456018518518457</c:v>
                </c:pt>
                <c:pt idx="1335">
                  <c:v>0.92462962962963724</c:v>
                </c:pt>
                <c:pt idx="1336">
                  <c:v>0.92469907407408891</c:v>
                </c:pt>
                <c:pt idx="1337">
                  <c:v>0.92476851851852693</c:v>
                </c:pt>
                <c:pt idx="1338">
                  <c:v>0.9248379629629544</c:v>
                </c:pt>
                <c:pt idx="1339">
                  <c:v>0.92490740740740762</c:v>
                </c:pt>
                <c:pt idx="1340">
                  <c:v>0.92497685185185186</c:v>
                </c:pt>
                <c:pt idx="1341">
                  <c:v>0.92504629629629664</c:v>
                </c:pt>
                <c:pt idx="1342">
                  <c:v>0.92511574074073422</c:v>
                </c:pt>
                <c:pt idx="1343">
                  <c:v>0.92518518518518522</c:v>
                </c:pt>
                <c:pt idx="1344">
                  <c:v>0.92525462962962968</c:v>
                </c:pt>
                <c:pt idx="1345">
                  <c:v>0.92531249999999265</c:v>
                </c:pt>
                <c:pt idx="1346">
                  <c:v>0.92538194444444455</c:v>
                </c:pt>
                <c:pt idx="1347">
                  <c:v>0.92546296296294628</c:v>
                </c:pt>
                <c:pt idx="1348">
                  <c:v>0.92552083333334056</c:v>
                </c:pt>
                <c:pt idx="1349">
                  <c:v>0.9255902777777778</c:v>
                </c:pt>
                <c:pt idx="1350">
                  <c:v>0.92565972222222215</c:v>
                </c:pt>
                <c:pt idx="1351">
                  <c:v>0.92572916666666671</c:v>
                </c:pt>
                <c:pt idx="1352">
                  <c:v>0.92579861111112016</c:v>
                </c:pt>
                <c:pt idx="1353">
                  <c:v>0.92586805555555562</c:v>
                </c:pt>
                <c:pt idx="1354">
                  <c:v>0.92593749999999997</c:v>
                </c:pt>
                <c:pt idx="1355">
                  <c:v>0.92600694444444442</c:v>
                </c:pt>
                <c:pt idx="1356">
                  <c:v>0.92607638888888888</c:v>
                </c:pt>
                <c:pt idx="1357">
                  <c:v>0.9261342592592593</c:v>
                </c:pt>
                <c:pt idx="1358">
                  <c:v>0.92621527777777779</c:v>
                </c:pt>
                <c:pt idx="1359">
                  <c:v>0.9262731481481481</c:v>
                </c:pt>
                <c:pt idx="1360">
                  <c:v>0.92634259259259921</c:v>
                </c:pt>
                <c:pt idx="1361">
                  <c:v>0.92641203703703656</c:v>
                </c:pt>
                <c:pt idx="1362">
                  <c:v>0.92648148148148168</c:v>
                </c:pt>
                <c:pt idx="1363">
                  <c:v>0.92655092592591615</c:v>
                </c:pt>
                <c:pt idx="1364">
                  <c:v>0.92662037037037881</c:v>
                </c:pt>
                <c:pt idx="1365">
                  <c:v>0.92668981481482315</c:v>
                </c:pt>
                <c:pt idx="1366">
                  <c:v>0.92675925925925962</c:v>
                </c:pt>
                <c:pt idx="1367">
                  <c:v>0.92682870370370374</c:v>
                </c:pt>
                <c:pt idx="1368">
                  <c:v>0.92688657407407404</c:v>
                </c:pt>
                <c:pt idx="1369">
                  <c:v>0.92696759259259265</c:v>
                </c:pt>
                <c:pt idx="1370">
                  <c:v>0.92702546296296251</c:v>
                </c:pt>
                <c:pt idx="1371">
                  <c:v>0.92709490740740763</c:v>
                </c:pt>
                <c:pt idx="1372">
                  <c:v>0.92716435185184443</c:v>
                </c:pt>
                <c:pt idx="1373">
                  <c:v>0.92723379629629632</c:v>
                </c:pt>
                <c:pt idx="1374">
                  <c:v>0.92730324074073756</c:v>
                </c:pt>
                <c:pt idx="1375">
                  <c:v>0.92737268518518512</c:v>
                </c:pt>
                <c:pt idx="1376">
                  <c:v>0.92744212962962957</c:v>
                </c:pt>
                <c:pt idx="1377">
                  <c:v>0.92751157407407403</c:v>
                </c:pt>
                <c:pt idx="1378">
                  <c:v>0.92758101851852692</c:v>
                </c:pt>
                <c:pt idx="1379">
                  <c:v>0.92763888888889612</c:v>
                </c:pt>
                <c:pt idx="1380">
                  <c:v>0.92771990740740762</c:v>
                </c:pt>
                <c:pt idx="1381">
                  <c:v>0.9277777777777777</c:v>
                </c:pt>
                <c:pt idx="1382">
                  <c:v>0.9278472222222226</c:v>
                </c:pt>
                <c:pt idx="1383">
                  <c:v>0.9279166666666665</c:v>
                </c:pt>
                <c:pt idx="1384">
                  <c:v>0.92798611111111118</c:v>
                </c:pt>
                <c:pt idx="1385">
                  <c:v>0.92805555555555563</c:v>
                </c:pt>
                <c:pt idx="1386">
                  <c:v>0.92812499999999998</c:v>
                </c:pt>
                <c:pt idx="1387">
                  <c:v>0.92819444444444565</c:v>
                </c:pt>
                <c:pt idx="1388">
                  <c:v>0.92826388888888889</c:v>
                </c:pt>
                <c:pt idx="1389">
                  <c:v>0.92833333333333334</c:v>
                </c:pt>
                <c:pt idx="1390">
                  <c:v>0.92840277777777758</c:v>
                </c:pt>
                <c:pt idx="1391">
                  <c:v>0.92847222222222159</c:v>
                </c:pt>
                <c:pt idx="1392">
                  <c:v>0.92854166666666671</c:v>
                </c:pt>
                <c:pt idx="1393">
                  <c:v>0.92859953703703713</c:v>
                </c:pt>
                <c:pt idx="1394">
                  <c:v>0.92866898148148169</c:v>
                </c:pt>
                <c:pt idx="1395">
                  <c:v>0.92873842592592559</c:v>
                </c:pt>
                <c:pt idx="1396">
                  <c:v>0.92880787037037882</c:v>
                </c:pt>
                <c:pt idx="1397">
                  <c:v>0.92887731481481473</c:v>
                </c:pt>
                <c:pt idx="1398">
                  <c:v>0.92894675925925929</c:v>
                </c:pt>
                <c:pt idx="1399">
                  <c:v>0.92901620370370352</c:v>
                </c:pt>
                <c:pt idx="1400">
                  <c:v>0.92908564814814865</c:v>
                </c:pt>
                <c:pt idx="1401">
                  <c:v>0.92914351851852828</c:v>
                </c:pt>
                <c:pt idx="1402">
                  <c:v>0.929224537037037</c:v>
                </c:pt>
                <c:pt idx="1403">
                  <c:v>0.92929398148148168</c:v>
                </c:pt>
                <c:pt idx="1404">
                  <c:v>0.92936342592591603</c:v>
                </c:pt>
                <c:pt idx="1405">
                  <c:v>0.9294328703703707</c:v>
                </c:pt>
                <c:pt idx="1406">
                  <c:v>0.92949074074074056</c:v>
                </c:pt>
                <c:pt idx="1407">
                  <c:v>0.92956018518518457</c:v>
                </c:pt>
                <c:pt idx="1408">
                  <c:v>0.92962962962963802</c:v>
                </c:pt>
                <c:pt idx="1409">
                  <c:v>0.92969907407408892</c:v>
                </c:pt>
                <c:pt idx="1410">
                  <c:v>0.92976851851852693</c:v>
                </c:pt>
                <c:pt idx="1411">
                  <c:v>0.92983796296295462</c:v>
                </c:pt>
                <c:pt idx="1412">
                  <c:v>0.92990740740740763</c:v>
                </c:pt>
                <c:pt idx="1413">
                  <c:v>0.92997685185185153</c:v>
                </c:pt>
                <c:pt idx="1414">
                  <c:v>0.93004629629629665</c:v>
                </c:pt>
                <c:pt idx="1415">
                  <c:v>0.93011574074073411</c:v>
                </c:pt>
                <c:pt idx="1416">
                  <c:v>0.93018518518518523</c:v>
                </c:pt>
                <c:pt idx="1417">
                  <c:v>0.93024305555555564</c:v>
                </c:pt>
                <c:pt idx="1418">
                  <c:v>0.93031249999999321</c:v>
                </c:pt>
                <c:pt idx="1419">
                  <c:v>0.93038194444444444</c:v>
                </c:pt>
                <c:pt idx="1420">
                  <c:v>0.9304513888888889</c:v>
                </c:pt>
                <c:pt idx="1421">
                  <c:v>0.93052083333334079</c:v>
                </c:pt>
                <c:pt idx="1422">
                  <c:v>0.93059027777777781</c:v>
                </c:pt>
                <c:pt idx="1423">
                  <c:v>0.9306597222222226</c:v>
                </c:pt>
                <c:pt idx="1424">
                  <c:v>0.93071759259260001</c:v>
                </c:pt>
              </c:numCache>
            </c:numRef>
          </c:cat>
          <c:val>
            <c:numRef>
              <c:f>Лист1!$J$2:$J$1426</c:f>
              <c:numCache>
                <c:formatCode>General</c:formatCode>
                <c:ptCount val="1425"/>
                <c:pt idx="0">
                  <c:v>69</c:v>
                </c:pt>
                <c:pt idx="1">
                  <c:v>70</c:v>
                </c:pt>
                <c:pt idx="2">
                  <c:v>69</c:v>
                </c:pt>
                <c:pt idx="3">
                  <c:v>68</c:v>
                </c:pt>
                <c:pt idx="4">
                  <c:v>68</c:v>
                </c:pt>
                <c:pt idx="5">
                  <c:v>69</c:v>
                </c:pt>
                <c:pt idx="6">
                  <c:v>69</c:v>
                </c:pt>
                <c:pt idx="7">
                  <c:v>67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70</c:v>
                </c:pt>
                <c:pt idx="12">
                  <c:v>69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70</c:v>
                </c:pt>
                <c:pt idx="17">
                  <c:v>69</c:v>
                </c:pt>
                <c:pt idx="18">
                  <c:v>69</c:v>
                </c:pt>
                <c:pt idx="19">
                  <c:v>67</c:v>
                </c:pt>
                <c:pt idx="20">
                  <c:v>69</c:v>
                </c:pt>
                <c:pt idx="21">
                  <c:v>69</c:v>
                </c:pt>
                <c:pt idx="22">
                  <c:v>70</c:v>
                </c:pt>
                <c:pt idx="23">
                  <c:v>69</c:v>
                </c:pt>
                <c:pt idx="24">
                  <c:v>69</c:v>
                </c:pt>
                <c:pt idx="25">
                  <c:v>69</c:v>
                </c:pt>
                <c:pt idx="26">
                  <c:v>70</c:v>
                </c:pt>
                <c:pt idx="27">
                  <c:v>69</c:v>
                </c:pt>
                <c:pt idx="28">
                  <c:v>69</c:v>
                </c:pt>
                <c:pt idx="29">
                  <c:v>69</c:v>
                </c:pt>
                <c:pt idx="30">
                  <c:v>67</c:v>
                </c:pt>
                <c:pt idx="31">
                  <c:v>66</c:v>
                </c:pt>
                <c:pt idx="32">
                  <c:v>69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69</c:v>
                </c:pt>
                <c:pt idx="38">
                  <c:v>69</c:v>
                </c:pt>
                <c:pt idx="39">
                  <c:v>68</c:v>
                </c:pt>
                <c:pt idx="40">
                  <c:v>65</c:v>
                </c:pt>
                <c:pt idx="41">
                  <c:v>68</c:v>
                </c:pt>
                <c:pt idx="42">
                  <c:v>68</c:v>
                </c:pt>
                <c:pt idx="43">
                  <c:v>65</c:v>
                </c:pt>
                <c:pt idx="44">
                  <c:v>67</c:v>
                </c:pt>
                <c:pt idx="45">
                  <c:v>67</c:v>
                </c:pt>
                <c:pt idx="46">
                  <c:v>65</c:v>
                </c:pt>
                <c:pt idx="47">
                  <c:v>68</c:v>
                </c:pt>
                <c:pt idx="48">
                  <c:v>68</c:v>
                </c:pt>
                <c:pt idx="49">
                  <c:v>67</c:v>
                </c:pt>
                <c:pt idx="50">
                  <c:v>67</c:v>
                </c:pt>
                <c:pt idx="51">
                  <c:v>65</c:v>
                </c:pt>
                <c:pt idx="52">
                  <c:v>69</c:v>
                </c:pt>
                <c:pt idx="53">
                  <c:v>68</c:v>
                </c:pt>
                <c:pt idx="54">
                  <c:v>68</c:v>
                </c:pt>
                <c:pt idx="55">
                  <c:v>67</c:v>
                </c:pt>
                <c:pt idx="56">
                  <c:v>66</c:v>
                </c:pt>
                <c:pt idx="57">
                  <c:v>67</c:v>
                </c:pt>
                <c:pt idx="58">
                  <c:v>69</c:v>
                </c:pt>
                <c:pt idx="59">
                  <c:v>68</c:v>
                </c:pt>
                <c:pt idx="60">
                  <c:v>68</c:v>
                </c:pt>
                <c:pt idx="61">
                  <c:v>69</c:v>
                </c:pt>
                <c:pt idx="62">
                  <c:v>69</c:v>
                </c:pt>
                <c:pt idx="63">
                  <c:v>69</c:v>
                </c:pt>
                <c:pt idx="64">
                  <c:v>68</c:v>
                </c:pt>
                <c:pt idx="65">
                  <c:v>69</c:v>
                </c:pt>
                <c:pt idx="66">
                  <c:v>69</c:v>
                </c:pt>
                <c:pt idx="67">
                  <c:v>69</c:v>
                </c:pt>
                <c:pt idx="68">
                  <c:v>69</c:v>
                </c:pt>
                <c:pt idx="69">
                  <c:v>69</c:v>
                </c:pt>
                <c:pt idx="70">
                  <c:v>69</c:v>
                </c:pt>
                <c:pt idx="71">
                  <c:v>70</c:v>
                </c:pt>
                <c:pt idx="72">
                  <c:v>68</c:v>
                </c:pt>
                <c:pt idx="73">
                  <c:v>66</c:v>
                </c:pt>
                <c:pt idx="74">
                  <c:v>68</c:v>
                </c:pt>
                <c:pt idx="75">
                  <c:v>69</c:v>
                </c:pt>
                <c:pt idx="76">
                  <c:v>68</c:v>
                </c:pt>
                <c:pt idx="77">
                  <c:v>66</c:v>
                </c:pt>
                <c:pt idx="78">
                  <c:v>64</c:v>
                </c:pt>
                <c:pt idx="79">
                  <c:v>68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69</c:v>
                </c:pt>
                <c:pt idx="84">
                  <c:v>68</c:v>
                </c:pt>
                <c:pt idx="85">
                  <c:v>68</c:v>
                </c:pt>
                <c:pt idx="86">
                  <c:v>66</c:v>
                </c:pt>
                <c:pt idx="87">
                  <c:v>65</c:v>
                </c:pt>
                <c:pt idx="88">
                  <c:v>69</c:v>
                </c:pt>
                <c:pt idx="89">
                  <c:v>67</c:v>
                </c:pt>
                <c:pt idx="90">
                  <c:v>63</c:v>
                </c:pt>
                <c:pt idx="91">
                  <c:v>65</c:v>
                </c:pt>
                <c:pt idx="92">
                  <c:v>68</c:v>
                </c:pt>
                <c:pt idx="93">
                  <c:v>67</c:v>
                </c:pt>
                <c:pt idx="94">
                  <c:v>66</c:v>
                </c:pt>
                <c:pt idx="95">
                  <c:v>66</c:v>
                </c:pt>
                <c:pt idx="96">
                  <c:v>68</c:v>
                </c:pt>
                <c:pt idx="97">
                  <c:v>67</c:v>
                </c:pt>
                <c:pt idx="98">
                  <c:v>66</c:v>
                </c:pt>
                <c:pt idx="99">
                  <c:v>62</c:v>
                </c:pt>
                <c:pt idx="100">
                  <c:v>66</c:v>
                </c:pt>
                <c:pt idx="101">
                  <c:v>69</c:v>
                </c:pt>
                <c:pt idx="102">
                  <c:v>67</c:v>
                </c:pt>
                <c:pt idx="103">
                  <c:v>68</c:v>
                </c:pt>
                <c:pt idx="104">
                  <c:v>69</c:v>
                </c:pt>
                <c:pt idx="105">
                  <c:v>67</c:v>
                </c:pt>
                <c:pt idx="106">
                  <c:v>64</c:v>
                </c:pt>
                <c:pt idx="107">
                  <c:v>66</c:v>
                </c:pt>
                <c:pt idx="108">
                  <c:v>67</c:v>
                </c:pt>
                <c:pt idx="109">
                  <c:v>64</c:v>
                </c:pt>
                <c:pt idx="110">
                  <c:v>68</c:v>
                </c:pt>
                <c:pt idx="111">
                  <c:v>67</c:v>
                </c:pt>
                <c:pt idx="112">
                  <c:v>64</c:v>
                </c:pt>
                <c:pt idx="113">
                  <c:v>65</c:v>
                </c:pt>
                <c:pt idx="114">
                  <c:v>68</c:v>
                </c:pt>
                <c:pt idx="115">
                  <c:v>66</c:v>
                </c:pt>
                <c:pt idx="116">
                  <c:v>66</c:v>
                </c:pt>
                <c:pt idx="117">
                  <c:v>64</c:v>
                </c:pt>
                <c:pt idx="118">
                  <c:v>64</c:v>
                </c:pt>
                <c:pt idx="119">
                  <c:v>67</c:v>
                </c:pt>
                <c:pt idx="120">
                  <c:v>68</c:v>
                </c:pt>
                <c:pt idx="121">
                  <c:v>67</c:v>
                </c:pt>
                <c:pt idx="122">
                  <c:v>67</c:v>
                </c:pt>
                <c:pt idx="123">
                  <c:v>67</c:v>
                </c:pt>
                <c:pt idx="124">
                  <c:v>68</c:v>
                </c:pt>
                <c:pt idx="125">
                  <c:v>67</c:v>
                </c:pt>
                <c:pt idx="126">
                  <c:v>67</c:v>
                </c:pt>
                <c:pt idx="127">
                  <c:v>66</c:v>
                </c:pt>
                <c:pt idx="128">
                  <c:v>69</c:v>
                </c:pt>
                <c:pt idx="129">
                  <c:v>69</c:v>
                </c:pt>
                <c:pt idx="130">
                  <c:v>68</c:v>
                </c:pt>
                <c:pt idx="131">
                  <c:v>66</c:v>
                </c:pt>
                <c:pt idx="132">
                  <c:v>66</c:v>
                </c:pt>
                <c:pt idx="133">
                  <c:v>67</c:v>
                </c:pt>
                <c:pt idx="134">
                  <c:v>68</c:v>
                </c:pt>
                <c:pt idx="135">
                  <c:v>68</c:v>
                </c:pt>
                <c:pt idx="136">
                  <c:v>68</c:v>
                </c:pt>
                <c:pt idx="137">
                  <c:v>69</c:v>
                </c:pt>
                <c:pt idx="138">
                  <c:v>68</c:v>
                </c:pt>
                <c:pt idx="139">
                  <c:v>69</c:v>
                </c:pt>
                <c:pt idx="140">
                  <c:v>69</c:v>
                </c:pt>
                <c:pt idx="141">
                  <c:v>68</c:v>
                </c:pt>
                <c:pt idx="142">
                  <c:v>69</c:v>
                </c:pt>
                <c:pt idx="143">
                  <c:v>69</c:v>
                </c:pt>
                <c:pt idx="144">
                  <c:v>68</c:v>
                </c:pt>
                <c:pt idx="145">
                  <c:v>67</c:v>
                </c:pt>
                <c:pt idx="146">
                  <c:v>69</c:v>
                </c:pt>
                <c:pt idx="147">
                  <c:v>68</c:v>
                </c:pt>
                <c:pt idx="148">
                  <c:v>67</c:v>
                </c:pt>
                <c:pt idx="149">
                  <c:v>69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69</c:v>
                </c:pt>
                <c:pt idx="154">
                  <c:v>68</c:v>
                </c:pt>
                <c:pt idx="155">
                  <c:v>67</c:v>
                </c:pt>
                <c:pt idx="156">
                  <c:v>68</c:v>
                </c:pt>
                <c:pt idx="157">
                  <c:v>69</c:v>
                </c:pt>
                <c:pt idx="158">
                  <c:v>68</c:v>
                </c:pt>
                <c:pt idx="159">
                  <c:v>66</c:v>
                </c:pt>
                <c:pt idx="160">
                  <c:v>66</c:v>
                </c:pt>
                <c:pt idx="161">
                  <c:v>68</c:v>
                </c:pt>
                <c:pt idx="162">
                  <c:v>65</c:v>
                </c:pt>
                <c:pt idx="163">
                  <c:v>66</c:v>
                </c:pt>
                <c:pt idx="164">
                  <c:v>68</c:v>
                </c:pt>
                <c:pt idx="165">
                  <c:v>67</c:v>
                </c:pt>
                <c:pt idx="166">
                  <c:v>67</c:v>
                </c:pt>
                <c:pt idx="167">
                  <c:v>65</c:v>
                </c:pt>
                <c:pt idx="168">
                  <c:v>67</c:v>
                </c:pt>
                <c:pt idx="169">
                  <c:v>68</c:v>
                </c:pt>
                <c:pt idx="170">
                  <c:v>67</c:v>
                </c:pt>
                <c:pt idx="171">
                  <c:v>68</c:v>
                </c:pt>
                <c:pt idx="172">
                  <c:v>68</c:v>
                </c:pt>
                <c:pt idx="173">
                  <c:v>66</c:v>
                </c:pt>
                <c:pt idx="174">
                  <c:v>70</c:v>
                </c:pt>
                <c:pt idx="175">
                  <c:v>69</c:v>
                </c:pt>
                <c:pt idx="176">
                  <c:v>67</c:v>
                </c:pt>
                <c:pt idx="177">
                  <c:v>67</c:v>
                </c:pt>
                <c:pt idx="178">
                  <c:v>68</c:v>
                </c:pt>
                <c:pt idx="179">
                  <c:v>66</c:v>
                </c:pt>
                <c:pt idx="180">
                  <c:v>64</c:v>
                </c:pt>
                <c:pt idx="181">
                  <c:v>67</c:v>
                </c:pt>
                <c:pt idx="182">
                  <c:v>67</c:v>
                </c:pt>
                <c:pt idx="183">
                  <c:v>68</c:v>
                </c:pt>
                <c:pt idx="184">
                  <c:v>68</c:v>
                </c:pt>
                <c:pt idx="185">
                  <c:v>68</c:v>
                </c:pt>
                <c:pt idx="186">
                  <c:v>68</c:v>
                </c:pt>
                <c:pt idx="187">
                  <c:v>69</c:v>
                </c:pt>
                <c:pt idx="188">
                  <c:v>69</c:v>
                </c:pt>
                <c:pt idx="189">
                  <c:v>68</c:v>
                </c:pt>
                <c:pt idx="190">
                  <c:v>69</c:v>
                </c:pt>
                <c:pt idx="191">
                  <c:v>70</c:v>
                </c:pt>
                <c:pt idx="192">
                  <c:v>70</c:v>
                </c:pt>
                <c:pt idx="193">
                  <c:v>69</c:v>
                </c:pt>
                <c:pt idx="194">
                  <c:v>69</c:v>
                </c:pt>
                <c:pt idx="195">
                  <c:v>69</c:v>
                </c:pt>
                <c:pt idx="196">
                  <c:v>67</c:v>
                </c:pt>
                <c:pt idx="197">
                  <c:v>67</c:v>
                </c:pt>
                <c:pt idx="198">
                  <c:v>69</c:v>
                </c:pt>
                <c:pt idx="199">
                  <c:v>68</c:v>
                </c:pt>
                <c:pt idx="200">
                  <c:v>67</c:v>
                </c:pt>
                <c:pt idx="201">
                  <c:v>68</c:v>
                </c:pt>
                <c:pt idx="202">
                  <c:v>68</c:v>
                </c:pt>
                <c:pt idx="203">
                  <c:v>68</c:v>
                </c:pt>
                <c:pt idx="204">
                  <c:v>66</c:v>
                </c:pt>
                <c:pt idx="205">
                  <c:v>67</c:v>
                </c:pt>
                <c:pt idx="206">
                  <c:v>66</c:v>
                </c:pt>
                <c:pt idx="207">
                  <c:v>66</c:v>
                </c:pt>
                <c:pt idx="208">
                  <c:v>68</c:v>
                </c:pt>
                <c:pt idx="209">
                  <c:v>67</c:v>
                </c:pt>
                <c:pt idx="210">
                  <c:v>67</c:v>
                </c:pt>
                <c:pt idx="211">
                  <c:v>66</c:v>
                </c:pt>
                <c:pt idx="212">
                  <c:v>65</c:v>
                </c:pt>
                <c:pt idx="213">
                  <c:v>68</c:v>
                </c:pt>
                <c:pt idx="214">
                  <c:v>68</c:v>
                </c:pt>
                <c:pt idx="215">
                  <c:v>67</c:v>
                </c:pt>
                <c:pt idx="216">
                  <c:v>66</c:v>
                </c:pt>
                <c:pt idx="217">
                  <c:v>68</c:v>
                </c:pt>
                <c:pt idx="218">
                  <c:v>66</c:v>
                </c:pt>
                <c:pt idx="219">
                  <c:v>64</c:v>
                </c:pt>
                <c:pt idx="220">
                  <c:v>66</c:v>
                </c:pt>
                <c:pt idx="221">
                  <c:v>67</c:v>
                </c:pt>
                <c:pt idx="222">
                  <c:v>65</c:v>
                </c:pt>
                <c:pt idx="223">
                  <c:v>63</c:v>
                </c:pt>
                <c:pt idx="224">
                  <c:v>68</c:v>
                </c:pt>
                <c:pt idx="225">
                  <c:v>66</c:v>
                </c:pt>
                <c:pt idx="226">
                  <c:v>66</c:v>
                </c:pt>
                <c:pt idx="227">
                  <c:v>64</c:v>
                </c:pt>
                <c:pt idx="228">
                  <c:v>66</c:v>
                </c:pt>
                <c:pt idx="229">
                  <c:v>67</c:v>
                </c:pt>
                <c:pt idx="230">
                  <c:v>67</c:v>
                </c:pt>
                <c:pt idx="231">
                  <c:v>66</c:v>
                </c:pt>
                <c:pt idx="232">
                  <c:v>64</c:v>
                </c:pt>
                <c:pt idx="233">
                  <c:v>66</c:v>
                </c:pt>
                <c:pt idx="234">
                  <c:v>68</c:v>
                </c:pt>
                <c:pt idx="235">
                  <c:v>67</c:v>
                </c:pt>
                <c:pt idx="236">
                  <c:v>67</c:v>
                </c:pt>
                <c:pt idx="237">
                  <c:v>66</c:v>
                </c:pt>
                <c:pt idx="238">
                  <c:v>63</c:v>
                </c:pt>
                <c:pt idx="239">
                  <c:v>67</c:v>
                </c:pt>
                <c:pt idx="240">
                  <c:v>69</c:v>
                </c:pt>
                <c:pt idx="241">
                  <c:v>66</c:v>
                </c:pt>
                <c:pt idx="242">
                  <c:v>66</c:v>
                </c:pt>
                <c:pt idx="243">
                  <c:v>65</c:v>
                </c:pt>
                <c:pt idx="244">
                  <c:v>64</c:v>
                </c:pt>
                <c:pt idx="245">
                  <c:v>67</c:v>
                </c:pt>
                <c:pt idx="246">
                  <c:v>66</c:v>
                </c:pt>
                <c:pt idx="247">
                  <c:v>67</c:v>
                </c:pt>
                <c:pt idx="248">
                  <c:v>67</c:v>
                </c:pt>
                <c:pt idx="249">
                  <c:v>66</c:v>
                </c:pt>
                <c:pt idx="250">
                  <c:v>65</c:v>
                </c:pt>
                <c:pt idx="251">
                  <c:v>63</c:v>
                </c:pt>
                <c:pt idx="252">
                  <c:v>67</c:v>
                </c:pt>
                <c:pt idx="253">
                  <c:v>67</c:v>
                </c:pt>
                <c:pt idx="254">
                  <c:v>63</c:v>
                </c:pt>
                <c:pt idx="255">
                  <c:v>64</c:v>
                </c:pt>
                <c:pt idx="256">
                  <c:v>68</c:v>
                </c:pt>
                <c:pt idx="257">
                  <c:v>66</c:v>
                </c:pt>
                <c:pt idx="258">
                  <c:v>65</c:v>
                </c:pt>
                <c:pt idx="259">
                  <c:v>64</c:v>
                </c:pt>
                <c:pt idx="260">
                  <c:v>67</c:v>
                </c:pt>
                <c:pt idx="261">
                  <c:v>65</c:v>
                </c:pt>
                <c:pt idx="262">
                  <c:v>67</c:v>
                </c:pt>
                <c:pt idx="263">
                  <c:v>68</c:v>
                </c:pt>
                <c:pt idx="264">
                  <c:v>68</c:v>
                </c:pt>
                <c:pt idx="265">
                  <c:v>67</c:v>
                </c:pt>
                <c:pt idx="266">
                  <c:v>68</c:v>
                </c:pt>
                <c:pt idx="267">
                  <c:v>68</c:v>
                </c:pt>
                <c:pt idx="268">
                  <c:v>64</c:v>
                </c:pt>
                <c:pt idx="269">
                  <c:v>67</c:v>
                </c:pt>
                <c:pt idx="270">
                  <c:v>68</c:v>
                </c:pt>
                <c:pt idx="271">
                  <c:v>67</c:v>
                </c:pt>
                <c:pt idx="272">
                  <c:v>63</c:v>
                </c:pt>
                <c:pt idx="273">
                  <c:v>65</c:v>
                </c:pt>
                <c:pt idx="274">
                  <c:v>69</c:v>
                </c:pt>
                <c:pt idx="275">
                  <c:v>67</c:v>
                </c:pt>
                <c:pt idx="276">
                  <c:v>68</c:v>
                </c:pt>
                <c:pt idx="277">
                  <c:v>68</c:v>
                </c:pt>
                <c:pt idx="278">
                  <c:v>69</c:v>
                </c:pt>
                <c:pt idx="279">
                  <c:v>67</c:v>
                </c:pt>
                <c:pt idx="280">
                  <c:v>64</c:v>
                </c:pt>
                <c:pt idx="281">
                  <c:v>69</c:v>
                </c:pt>
                <c:pt idx="282">
                  <c:v>69</c:v>
                </c:pt>
                <c:pt idx="283">
                  <c:v>68</c:v>
                </c:pt>
                <c:pt idx="284">
                  <c:v>68</c:v>
                </c:pt>
                <c:pt idx="285">
                  <c:v>68</c:v>
                </c:pt>
                <c:pt idx="286">
                  <c:v>65</c:v>
                </c:pt>
                <c:pt idx="287">
                  <c:v>66</c:v>
                </c:pt>
                <c:pt idx="288">
                  <c:v>69</c:v>
                </c:pt>
                <c:pt idx="289">
                  <c:v>68</c:v>
                </c:pt>
                <c:pt idx="290">
                  <c:v>67</c:v>
                </c:pt>
                <c:pt idx="291">
                  <c:v>67</c:v>
                </c:pt>
                <c:pt idx="292">
                  <c:v>70</c:v>
                </c:pt>
                <c:pt idx="293">
                  <c:v>69</c:v>
                </c:pt>
                <c:pt idx="294">
                  <c:v>68</c:v>
                </c:pt>
                <c:pt idx="295">
                  <c:v>69</c:v>
                </c:pt>
                <c:pt idx="296">
                  <c:v>69</c:v>
                </c:pt>
                <c:pt idx="297">
                  <c:v>70</c:v>
                </c:pt>
                <c:pt idx="298">
                  <c:v>70</c:v>
                </c:pt>
                <c:pt idx="299">
                  <c:v>68</c:v>
                </c:pt>
                <c:pt idx="300">
                  <c:v>66</c:v>
                </c:pt>
                <c:pt idx="301">
                  <c:v>68</c:v>
                </c:pt>
                <c:pt idx="302">
                  <c:v>68</c:v>
                </c:pt>
                <c:pt idx="303">
                  <c:v>66</c:v>
                </c:pt>
                <c:pt idx="304">
                  <c:v>68</c:v>
                </c:pt>
                <c:pt idx="305">
                  <c:v>68</c:v>
                </c:pt>
                <c:pt idx="306">
                  <c:v>67</c:v>
                </c:pt>
                <c:pt idx="307">
                  <c:v>65</c:v>
                </c:pt>
                <c:pt idx="308">
                  <c:v>68</c:v>
                </c:pt>
                <c:pt idx="309">
                  <c:v>66</c:v>
                </c:pt>
                <c:pt idx="310">
                  <c:v>64</c:v>
                </c:pt>
                <c:pt idx="311">
                  <c:v>66</c:v>
                </c:pt>
                <c:pt idx="312">
                  <c:v>67</c:v>
                </c:pt>
                <c:pt idx="313">
                  <c:v>66</c:v>
                </c:pt>
                <c:pt idx="314">
                  <c:v>66</c:v>
                </c:pt>
                <c:pt idx="315">
                  <c:v>65</c:v>
                </c:pt>
                <c:pt idx="316">
                  <c:v>65</c:v>
                </c:pt>
                <c:pt idx="317">
                  <c:v>66</c:v>
                </c:pt>
                <c:pt idx="318">
                  <c:v>64</c:v>
                </c:pt>
                <c:pt idx="319">
                  <c:v>64</c:v>
                </c:pt>
                <c:pt idx="320">
                  <c:v>67</c:v>
                </c:pt>
                <c:pt idx="321">
                  <c:v>66</c:v>
                </c:pt>
                <c:pt idx="322">
                  <c:v>64</c:v>
                </c:pt>
                <c:pt idx="323">
                  <c:v>64</c:v>
                </c:pt>
                <c:pt idx="324">
                  <c:v>66</c:v>
                </c:pt>
                <c:pt idx="325">
                  <c:v>65</c:v>
                </c:pt>
                <c:pt idx="326">
                  <c:v>65</c:v>
                </c:pt>
                <c:pt idx="327">
                  <c:v>66</c:v>
                </c:pt>
                <c:pt idx="328">
                  <c:v>64</c:v>
                </c:pt>
                <c:pt idx="329">
                  <c:v>64</c:v>
                </c:pt>
                <c:pt idx="330">
                  <c:v>67</c:v>
                </c:pt>
                <c:pt idx="331">
                  <c:v>67</c:v>
                </c:pt>
                <c:pt idx="332">
                  <c:v>66</c:v>
                </c:pt>
                <c:pt idx="333">
                  <c:v>66</c:v>
                </c:pt>
                <c:pt idx="334">
                  <c:v>65</c:v>
                </c:pt>
                <c:pt idx="335">
                  <c:v>65</c:v>
                </c:pt>
                <c:pt idx="336">
                  <c:v>66</c:v>
                </c:pt>
                <c:pt idx="337">
                  <c:v>66</c:v>
                </c:pt>
                <c:pt idx="338">
                  <c:v>64</c:v>
                </c:pt>
                <c:pt idx="339">
                  <c:v>64</c:v>
                </c:pt>
                <c:pt idx="340">
                  <c:v>68</c:v>
                </c:pt>
                <c:pt idx="341">
                  <c:v>67</c:v>
                </c:pt>
                <c:pt idx="342">
                  <c:v>66</c:v>
                </c:pt>
                <c:pt idx="343">
                  <c:v>66</c:v>
                </c:pt>
                <c:pt idx="344">
                  <c:v>66</c:v>
                </c:pt>
                <c:pt idx="345">
                  <c:v>65</c:v>
                </c:pt>
                <c:pt idx="346">
                  <c:v>69</c:v>
                </c:pt>
                <c:pt idx="347">
                  <c:v>67</c:v>
                </c:pt>
                <c:pt idx="348">
                  <c:v>64</c:v>
                </c:pt>
                <c:pt idx="349">
                  <c:v>64</c:v>
                </c:pt>
                <c:pt idx="350">
                  <c:v>68</c:v>
                </c:pt>
                <c:pt idx="351">
                  <c:v>66</c:v>
                </c:pt>
                <c:pt idx="352">
                  <c:v>63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68</c:v>
                </c:pt>
                <c:pt idx="357">
                  <c:v>68</c:v>
                </c:pt>
                <c:pt idx="358">
                  <c:v>67</c:v>
                </c:pt>
                <c:pt idx="359">
                  <c:v>69</c:v>
                </c:pt>
                <c:pt idx="360">
                  <c:v>68</c:v>
                </c:pt>
                <c:pt idx="361">
                  <c:v>66</c:v>
                </c:pt>
                <c:pt idx="362">
                  <c:v>68</c:v>
                </c:pt>
                <c:pt idx="363">
                  <c:v>68</c:v>
                </c:pt>
                <c:pt idx="364">
                  <c:v>67</c:v>
                </c:pt>
                <c:pt idx="365">
                  <c:v>68</c:v>
                </c:pt>
                <c:pt idx="366">
                  <c:v>68</c:v>
                </c:pt>
                <c:pt idx="367">
                  <c:v>66</c:v>
                </c:pt>
                <c:pt idx="368">
                  <c:v>68</c:v>
                </c:pt>
                <c:pt idx="369">
                  <c:v>69</c:v>
                </c:pt>
                <c:pt idx="370">
                  <c:v>68</c:v>
                </c:pt>
                <c:pt idx="371">
                  <c:v>69</c:v>
                </c:pt>
                <c:pt idx="372">
                  <c:v>68</c:v>
                </c:pt>
                <c:pt idx="373">
                  <c:v>67</c:v>
                </c:pt>
                <c:pt idx="374">
                  <c:v>68</c:v>
                </c:pt>
                <c:pt idx="375">
                  <c:v>69</c:v>
                </c:pt>
                <c:pt idx="376">
                  <c:v>68</c:v>
                </c:pt>
                <c:pt idx="377">
                  <c:v>66</c:v>
                </c:pt>
                <c:pt idx="378">
                  <c:v>68</c:v>
                </c:pt>
                <c:pt idx="379">
                  <c:v>67</c:v>
                </c:pt>
                <c:pt idx="380">
                  <c:v>66</c:v>
                </c:pt>
                <c:pt idx="381">
                  <c:v>67</c:v>
                </c:pt>
                <c:pt idx="382">
                  <c:v>68</c:v>
                </c:pt>
                <c:pt idx="383">
                  <c:v>67</c:v>
                </c:pt>
                <c:pt idx="384">
                  <c:v>66</c:v>
                </c:pt>
                <c:pt idx="385">
                  <c:v>68</c:v>
                </c:pt>
                <c:pt idx="386">
                  <c:v>68</c:v>
                </c:pt>
                <c:pt idx="387">
                  <c:v>68</c:v>
                </c:pt>
                <c:pt idx="388">
                  <c:v>69</c:v>
                </c:pt>
                <c:pt idx="389">
                  <c:v>68</c:v>
                </c:pt>
                <c:pt idx="390">
                  <c:v>69</c:v>
                </c:pt>
                <c:pt idx="391">
                  <c:v>69</c:v>
                </c:pt>
                <c:pt idx="392">
                  <c:v>67</c:v>
                </c:pt>
                <c:pt idx="393">
                  <c:v>69</c:v>
                </c:pt>
                <c:pt idx="394">
                  <c:v>69</c:v>
                </c:pt>
                <c:pt idx="395">
                  <c:v>68</c:v>
                </c:pt>
                <c:pt idx="396">
                  <c:v>68</c:v>
                </c:pt>
                <c:pt idx="397">
                  <c:v>68</c:v>
                </c:pt>
                <c:pt idx="398">
                  <c:v>68</c:v>
                </c:pt>
                <c:pt idx="399">
                  <c:v>67</c:v>
                </c:pt>
                <c:pt idx="400">
                  <c:v>68</c:v>
                </c:pt>
                <c:pt idx="401">
                  <c:v>67</c:v>
                </c:pt>
                <c:pt idx="402">
                  <c:v>67</c:v>
                </c:pt>
                <c:pt idx="403">
                  <c:v>67</c:v>
                </c:pt>
                <c:pt idx="404">
                  <c:v>68</c:v>
                </c:pt>
                <c:pt idx="405">
                  <c:v>68</c:v>
                </c:pt>
                <c:pt idx="406">
                  <c:v>67</c:v>
                </c:pt>
                <c:pt idx="407">
                  <c:v>67</c:v>
                </c:pt>
                <c:pt idx="408">
                  <c:v>67</c:v>
                </c:pt>
                <c:pt idx="409">
                  <c:v>67</c:v>
                </c:pt>
                <c:pt idx="410">
                  <c:v>67</c:v>
                </c:pt>
                <c:pt idx="411">
                  <c:v>67</c:v>
                </c:pt>
                <c:pt idx="412">
                  <c:v>65</c:v>
                </c:pt>
                <c:pt idx="413">
                  <c:v>65</c:v>
                </c:pt>
                <c:pt idx="414">
                  <c:v>69</c:v>
                </c:pt>
                <c:pt idx="415">
                  <c:v>67</c:v>
                </c:pt>
                <c:pt idx="416">
                  <c:v>66</c:v>
                </c:pt>
                <c:pt idx="417">
                  <c:v>69</c:v>
                </c:pt>
                <c:pt idx="418">
                  <c:v>67</c:v>
                </c:pt>
                <c:pt idx="419">
                  <c:v>66</c:v>
                </c:pt>
                <c:pt idx="420">
                  <c:v>67</c:v>
                </c:pt>
                <c:pt idx="421">
                  <c:v>68</c:v>
                </c:pt>
                <c:pt idx="422">
                  <c:v>67</c:v>
                </c:pt>
                <c:pt idx="423">
                  <c:v>67</c:v>
                </c:pt>
                <c:pt idx="424">
                  <c:v>67</c:v>
                </c:pt>
                <c:pt idx="425">
                  <c:v>68</c:v>
                </c:pt>
                <c:pt idx="426">
                  <c:v>68</c:v>
                </c:pt>
                <c:pt idx="427">
                  <c:v>67</c:v>
                </c:pt>
                <c:pt idx="428">
                  <c:v>69</c:v>
                </c:pt>
                <c:pt idx="429">
                  <c:v>70</c:v>
                </c:pt>
                <c:pt idx="430">
                  <c:v>70</c:v>
                </c:pt>
                <c:pt idx="431">
                  <c:v>69</c:v>
                </c:pt>
                <c:pt idx="432">
                  <c:v>68</c:v>
                </c:pt>
                <c:pt idx="433">
                  <c:v>69</c:v>
                </c:pt>
                <c:pt idx="434">
                  <c:v>70</c:v>
                </c:pt>
                <c:pt idx="435">
                  <c:v>68</c:v>
                </c:pt>
                <c:pt idx="436">
                  <c:v>68</c:v>
                </c:pt>
                <c:pt idx="437">
                  <c:v>68</c:v>
                </c:pt>
                <c:pt idx="438">
                  <c:v>68</c:v>
                </c:pt>
                <c:pt idx="439">
                  <c:v>69</c:v>
                </c:pt>
                <c:pt idx="440">
                  <c:v>69</c:v>
                </c:pt>
                <c:pt idx="441">
                  <c:v>68</c:v>
                </c:pt>
                <c:pt idx="442">
                  <c:v>68</c:v>
                </c:pt>
                <c:pt idx="443">
                  <c:v>68</c:v>
                </c:pt>
                <c:pt idx="444">
                  <c:v>68</c:v>
                </c:pt>
                <c:pt idx="445">
                  <c:v>68</c:v>
                </c:pt>
                <c:pt idx="446">
                  <c:v>69</c:v>
                </c:pt>
                <c:pt idx="447">
                  <c:v>69</c:v>
                </c:pt>
                <c:pt idx="448">
                  <c:v>68</c:v>
                </c:pt>
                <c:pt idx="449">
                  <c:v>68</c:v>
                </c:pt>
                <c:pt idx="450">
                  <c:v>69</c:v>
                </c:pt>
                <c:pt idx="451">
                  <c:v>66</c:v>
                </c:pt>
                <c:pt idx="452">
                  <c:v>68</c:v>
                </c:pt>
                <c:pt idx="453">
                  <c:v>68</c:v>
                </c:pt>
                <c:pt idx="454">
                  <c:v>67</c:v>
                </c:pt>
                <c:pt idx="455">
                  <c:v>66</c:v>
                </c:pt>
                <c:pt idx="456">
                  <c:v>67</c:v>
                </c:pt>
                <c:pt idx="457">
                  <c:v>68</c:v>
                </c:pt>
                <c:pt idx="458">
                  <c:v>66</c:v>
                </c:pt>
                <c:pt idx="459">
                  <c:v>63</c:v>
                </c:pt>
                <c:pt idx="460">
                  <c:v>68</c:v>
                </c:pt>
                <c:pt idx="461">
                  <c:v>68</c:v>
                </c:pt>
                <c:pt idx="462">
                  <c:v>67</c:v>
                </c:pt>
                <c:pt idx="463">
                  <c:v>66</c:v>
                </c:pt>
                <c:pt idx="464">
                  <c:v>68</c:v>
                </c:pt>
                <c:pt idx="465">
                  <c:v>69</c:v>
                </c:pt>
                <c:pt idx="466">
                  <c:v>67</c:v>
                </c:pt>
                <c:pt idx="467">
                  <c:v>67</c:v>
                </c:pt>
                <c:pt idx="468">
                  <c:v>69</c:v>
                </c:pt>
                <c:pt idx="469">
                  <c:v>67</c:v>
                </c:pt>
                <c:pt idx="470">
                  <c:v>64</c:v>
                </c:pt>
                <c:pt idx="471">
                  <c:v>68</c:v>
                </c:pt>
                <c:pt idx="472">
                  <c:v>68</c:v>
                </c:pt>
                <c:pt idx="473">
                  <c:v>66</c:v>
                </c:pt>
                <c:pt idx="474">
                  <c:v>66</c:v>
                </c:pt>
                <c:pt idx="475">
                  <c:v>65</c:v>
                </c:pt>
                <c:pt idx="476">
                  <c:v>67</c:v>
                </c:pt>
                <c:pt idx="477">
                  <c:v>68</c:v>
                </c:pt>
                <c:pt idx="478">
                  <c:v>66</c:v>
                </c:pt>
                <c:pt idx="479">
                  <c:v>64</c:v>
                </c:pt>
                <c:pt idx="480">
                  <c:v>67</c:v>
                </c:pt>
                <c:pt idx="481">
                  <c:v>68</c:v>
                </c:pt>
                <c:pt idx="482">
                  <c:v>65</c:v>
                </c:pt>
                <c:pt idx="483">
                  <c:v>62</c:v>
                </c:pt>
                <c:pt idx="484">
                  <c:v>68</c:v>
                </c:pt>
                <c:pt idx="485">
                  <c:v>68</c:v>
                </c:pt>
                <c:pt idx="486">
                  <c:v>67</c:v>
                </c:pt>
                <c:pt idx="487">
                  <c:v>68</c:v>
                </c:pt>
                <c:pt idx="488">
                  <c:v>67</c:v>
                </c:pt>
                <c:pt idx="489">
                  <c:v>66</c:v>
                </c:pt>
                <c:pt idx="490">
                  <c:v>68</c:v>
                </c:pt>
                <c:pt idx="491">
                  <c:v>68</c:v>
                </c:pt>
                <c:pt idx="492">
                  <c:v>66</c:v>
                </c:pt>
                <c:pt idx="493">
                  <c:v>68</c:v>
                </c:pt>
                <c:pt idx="494">
                  <c:v>69</c:v>
                </c:pt>
                <c:pt idx="495">
                  <c:v>69</c:v>
                </c:pt>
                <c:pt idx="496">
                  <c:v>69</c:v>
                </c:pt>
                <c:pt idx="497">
                  <c:v>69</c:v>
                </c:pt>
                <c:pt idx="498">
                  <c:v>69</c:v>
                </c:pt>
                <c:pt idx="499">
                  <c:v>69</c:v>
                </c:pt>
                <c:pt idx="500">
                  <c:v>70</c:v>
                </c:pt>
                <c:pt idx="501">
                  <c:v>70</c:v>
                </c:pt>
                <c:pt idx="502">
                  <c:v>69</c:v>
                </c:pt>
                <c:pt idx="503">
                  <c:v>68</c:v>
                </c:pt>
                <c:pt idx="504">
                  <c:v>67</c:v>
                </c:pt>
                <c:pt idx="505">
                  <c:v>71</c:v>
                </c:pt>
                <c:pt idx="506">
                  <c:v>70</c:v>
                </c:pt>
                <c:pt idx="507">
                  <c:v>70</c:v>
                </c:pt>
                <c:pt idx="508">
                  <c:v>69</c:v>
                </c:pt>
                <c:pt idx="509">
                  <c:v>69</c:v>
                </c:pt>
                <c:pt idx="510">
                  <c:v>71</c:v>
                </c:pt>
                <c:pt idx="511">
                  <c:v>70</c:v>
                </c:pt>
                <c:pt idx="512">
                  <c:v>69</c:v>
                </c:pt>
                <c:pt idx="513">
                  <c:v>69</c:v>
                </c:pt>
                <c:pt idx="514">
                  <c:v>66</c:v>
                </c:pt>
                <c:pt idx="515">
                  <c:v>70</c:v>
                </c:pt>
                <c:pt idx="516">
                  <c:v>69</c:v>
                </c:pt>
                <c:pt idx="517">
                  <c:v>66</c:v>
                </c:pt>
                <c:pt idx="518">
                  <c:v>68</c:v>
                </c:pt>
                <c:pt idx="519">
                  <c:v>70</c:v>
                </c:pt>
                <c:pt idx="520">
                  <c:v>68</c:v>
                </c:pt>
                <c:pt idx="521">
                  <c:v>69</c:v>
                </c:pt>
                <c:pt idx="522">
                  <c:v>69</c:v>
                </c:pt>
                <c:pt idx="523">
                  <c:v>66</c:v>
                </c:pt>
                <c:pt idx="524">
                  <c:v>67</c:v>
                </c:pt>
                <c:pt idx="525">
                  <c:v>69</c:v>
                </c:pt>
                <c:pt idx="526">
                  <c:v>66</c:v>
                </c:pt>
                <c:pt idx="527">
                  <c:v>67</c:v>
                </c:pt>
                <c:pt idx="528">
                  <c:v>69</c:v>
                </c:pt>
                <c:pt idx="529">
                  <c:v>68</c:v>
                </c:pt>
                <c:pt idx="530">
                  <c:v>66</c:v>
                </c:pt>
                <c:pt idx="531">
                  <c:v>67</c:v>
                </c:pt>
                <c:pt idx="532">
                  <c:v>67</c:v>
                </c:pt>
                <c:pt idx="533">
                  <c:v>65</c:v>
                </c:pt>
                <c:pt idx="534">
                  <c:v>65</c:v>
                </c:pt>
                <c:pt idx="535">
                  <c:v>69</c:v>
                </c:pt>
                <c:pt idx="536">
                  <c:v>68</c:v>
                </c:pt>
                <c:pt idx="537">
                  <c:v>67</c:v>
                </c:pt>
                <c:pt idx="538">
                  <c:v>65</c:v>
                </c:pt>
                <c:pt idx="539">
                  <c:v>67</c:v>
                </c:pt>
                <c:pt idx="540">
                  <c:v>68</c:v>
                </c:pt>
                <c:pt idx="541">
                  <c:v>67</c:v>
                </c:pt>
                <c:pt idx="542">
                  <c:v>65</c:v>
                </c:pt>
                <c:pt idx="543">
                  <c:v>67</c:v>
                </c:pt>
                <c:pt idx="544">
                  <c:v>68</c:v>
                </c:pt>
                <c:pt idx="545">
                  <c:v>66</c:v>
                </c:pt>
                <c:pt idx="546">
                  <c:v>63</c:v>
                </c:pt>
                <c:pt idx="547">
                  <c:v>68</c:v>
                </c:pt>
                <c:pt idx="548">
                  <c:v>67</c:v>
                </c:pt>
                <c:pt idx="549">
                  <c:v>66</c:v>
                </c:pt>
                <c:pt idx="550">
                  <c:v>65</c:v>
                </c:pt>
                <c:pt idx="551">
                  <c:v>67</c:v>
                </c:pt>
                <c:pt idx="552">
                  <c:v>66</c:v>
                </c:pt>
                <c:pt idx="553">
                  <c:v>65</c:v>
                </c:pt>
                <c:pt idx="554">
                  <c:v>68</c:v>
                </c:pt>
                <c:pt idx="555">
                  <c:v>68</c:v>
                </c:pt>
                <c:pt idx="556">
                  <c:v>68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66</c:v>
                </c:pt>
                <c:pt idx="561">
                  <c:v>67</c:v>
                </c:pt>
                <c:pt idx="562">
                  <c:v>68</c:v>
                </c:pt>
                <c:pt idx="563">
                  <c:v>66</c:v>
                </c:pt>
                <c:pt idx="564">
                  <c:v>66</c:v>
                </c:pt>
                <c:pt idx="565">
                  <c:v>68</c:v>
                </c:pt>
                <c:pt idx="566">
                  <c:v>65</c:v>
                </c:pt>
                <c:pt idx="567">
                  <c:v>64</c:v>
                </c:pt>
                <c:pt idx="568">
                  <c:v>69</c:v>
                </c:pt>
                <c:pt idx="569">
                  <c:v>68</c:v>
                </c:pt>
                <c:pt idx="570">
                  <c:v>67</c:v>
                </c:pt>
                <c:pt idx="571">
                  <c:v>67</c:v>
                </c:pt>
                <c:pt idx="572">
                  <c:v>66</c:v>
                </c:pt>
                <c:pt idx="573">
                  <c:v>68</c:v>
                </c:pt>
                <c:pt idx="574">
                  <c:v>68</c:v>
                </c:pt>
                <c:pt idx="575">
                  <c:v>67</c:v>
                </c:pt>
                <c:pt idx="576">
                  <c:v>66</c:v>
                </c:pt>
                <c:pt idx="577">
                  <c:v>69</c:v>
                </c:pt>
                <c:pt idx="578">
                  <c:v>69</c:v>
                </c:pt>
                <c:pt idx="579">
                  <c:v>68</c:v>
                </c:pt>
                <c:pt idx="580">
                  <c:v>69</c:v>
                </c:pt>
                <c:pt idx="581">
                  <c:v>68</c:v>
                </c:pt>
                <c:pt idx="582">
                  <c:v>68</c:v>
                </c:pt>
                <c:pt idx="583">
                  <c:v>68</c:v>
                </c:pt>
                <c:pt idx="584">
                  <c:v>68</c:v>
                </c:pt>
                <c:pt idx="585">
                  <c:v>68</c:v>
                </c:pt>
                <c:pt idx="586">
                  <c:v>69</c:v>
                </c:pt>
                <c:pt idx="587">
                  <c:v>67</c:v>
                </c:pt>
                <c:pt idx="588">
                  <c:v>67</c:v>
                </c:pt>
                <c:pt idx="589">
                  <c:v>70</c:v>
                </c:pt>
                <c:pt idx="590">
                  <c:v>70</c:v>
                </c:pt>
                <c:pt idx="591">
                  <c:v>70</c:v>
                </c:pt>
                <c:pt idx="592">
                  <c:v>69</c:v>
                </c:pt>
                <c:pt idx="593">
                  <c:v>67</c:v>
                </c:pt>
                <c:pt idx="594">
                  <c:v>67</c:v>
                </c:pt>
                <c:pt idx="595">
                  <c:v>70</c:v>
                </c:pt>
                <c:pt idx="596">
                  <c:v>69</c:v>
                </c:pt>
                <c:pt idx="597">
                  <c:v>69</c:v>
                </c:pt>
                <c:pt idx="598">
                  <c:v>70</c:v>
                </c:pt>
                <c:pt idx="599">
                  <c:v>69</c:v>
                </c:pt>
                <c:pt idx="600">
                  <c:v>67</c:v>
                </c:pt>
                <c:pt idx="601">
                  <c:v>67</c:v>
                </c:pt>
                <c:pt idx="602">
                  <c:v>68</c:v>
                </c:pt>
                <c:pt idx="603">
                  <c:v>70</c:v>
                </c:pt>
                <c:pt idx="604">
                  <c:v>69</c:v>
                </c:pt>
                <c:pt idx="605">
                  <c:v>69</c:v>
                </c:pt>
                <c:pt idx="606">
                  <c:v>69</c:v>
                </c:pt>
                <c:pt idx="607">
                  <c:v>69</c:v>
                </c:pt>
                <c:pt idx="608">
                  <c:v>66</c:v>
                </c:pt>
                <c:pt idx="609">
                  <c:v>67</c:v>
                </c:pt>
                <c:pt idx="610">
                  <c:v>69</c:v>
                </c:pt>
                <c:pt idx="611">
                  <c:v>66</c:v>
                </c:pt>
                <c:pt idx="612">
                  <c:v>63</c:v>
                </c:pt>
                <c:pt idx="613">
                  <c:v>68</c:v>
                </c:pt>
                <c:pt idx="614">
                  <c:v>68</c:v>
                </c:pt>
                <c:pt idx="615">
                  <c:v>68</c:v>
                </c:pt>
                <c:pt idx="616">
                  <c:v>68</c:v>
                </c:pt>
                <c:pt idx="617">
                  <c:v>66</c:v>
                </c:pt>
                <c:pt idx="618">
                  <c:v>66</c:v>
                </c:pt>
                <c:pt idx="619">
                  <c:v>67</c:v>
                </c:pt>
                <c:pt idx="620">
                  <c:v>65</c:v>
                </c:pt>
                <c:pt idx="621">
                  <c:v>64</c:v>
                </c:pt>
                <c:pt idx="622">
                  <c:v>69</c:v>
                </c:pt>
                <c:pt idx="623">
                  <c:v>68</c:v>
                </c:pt>
                <c:pt idx="624">
                  <c:v>66</c:v>
                </c:pt>
                <c:pt idx="625">
                  <c:v>64</c:v>
                </c:pt>
                <c:pt idx="626">
                  <c:v>68</c:v>
                </c:pt>
                <c:pt idx="627">
                  <c:v>66</c:v>
                </c:pt>
                <c:pt idx="628">
                  <c:v>64</c:v>
                </c:pt>
                <c:pt idx="629">
                  <c:v>69</c:v>
                </c:pt>
                <c:pt idx="630">
                  <c:v>67</c:v>
                </c:pt>
                <c:pt idx="631">
                  <c:v>65</c:v>
                </c:pt>
                <c:pt idx="632">
                  <c:v>64</c:v>
                </c:pt>
                <c:pt idx="633">
                  <c:v>69</c:v>
                </c:pt>
                <c:pt idx="634">
                  <c:v>68</c:v>
                </c:pt>
                <c:pt idx="635">
                  <c:v>67</c:v>
                </c:pt>
                <c:pt idx="636">
                  <c:v>68</c:v>
                </c:pt>
                <c:pt idx="637">
                  <c:v>69</c:v>
                </c:pt>
                <c:pt idx="638">
                  <c:v>67</c:v>
                </c:pt>
                <c:pt idx="639">
                  <c:v>65</c:v>
                </c:pt>
                <c:pt idx="640">
                  <c:v>68</c:v>
                </c:pt>
                <c:pt idx="641">
                  <c:v>69</c:v>
                </c:pt>
                <c:pt idx="642">
                  <c:v>67</c:v>
                </c:pt>
                <c:pt idx="643">
                  <c:v>65</c:v>
                </c:pt>
                <c:pt idx="644">
                  <c:v>66</c:v>
                </c:pt>
                <c:pt idx="645">
                  <c:v>68</c:v>
                </c:pt>
                <c:pt idx="646">
                  <c:v>64</c:v>
                </c:pt>
                <c:pt idx="647">
                  <c:v>67</c:v>
                </c:pt>
                <c:pt idx="648">
                  <c:v>68</c:v>
                </c:pt>
                <c:pt idx="649">
                  <c:v>68</c:v>
                </c:pt>
                <c:pt idx="650">
                  <c:v>68</c:v>
                </c:pt>
                <c:pt idx="651">
                  <c:v>68</c:v>
                </c:pt>
                <c:pt idx="652">
                  <c:v>69</c:v>
                </c:pt>
                <c:pt idx="653">
                  <c:v>68</c:v>
                </c:pt>
                <c:pt idx="654">
                  <c:v>66</c:v>
                </c:pt>
                <c:pt idx="655">
                  <c:v>66</c:v>
                </c:pt>
                <c:pt idx="656">
                  <c:v>69</c:v>
                </c:pt>
                <c:pt idx="657">
                  <c:v>66</c:v>
                </c:pt>
                <c:pt idx="658">
                  <c:v>64</c:v>
                </c:pt>
                <c:pt idx="659">
                  <c:v>69</c:v>
                </c:pt>
                <c:pt idx="660">
                  <c:v>68</c:v>
                </c:pt>
                <c:pt idx="661">
                  <c:v>66</c:v>
                </c:pt>
                <c:pt idx="662">
                  <c:v>67</c:v>
                </c:pt>
                <c:pt idx="663">
                  <c:v>69</c:v>
                </c:pt>
                <c:pt idx="664">
                  <c:v>68</c:v>
                </c:pt>
                <c:pt idx="665">
                  <c:v>68</c:v>
                </c:pt>
                <c:pt idx="666">
                  <c:v>70</c:v>
                </c:pt>
                <c:pt idx="667">
                  <c:v>69</c:v>
                </c:pt>
                <c:pt idx="668">
                  <c:v>69</c:v>
                </c:pt>
                <c:pt idx="669">
                  <c:v>69</c:v>
                </c:pt>
                <c:pt idx="670">
                  <c:v>69</c:v>
                </c:pt>
                <c:pt idx="671">
                  <c:v>70</c:v>
                </c:pt>
                <c:pt idx="672">
                  <c:v>70</c:v>
                </c:pt>
                <c:pt idx="673">
                  <c:v>69</c:v>
                </c:pt>
                <c:pt idx="674">
                  <c:v>68</c:v>
                </c:pt>
                <c:pt idx="675">
                  <c:v>70</c:v>
                </c:pt>
                <c:pt idx="676">
                  <c:v>69</c:v>
                </c:pt>
                <c:pt idx="677">
                  <c:v>70</c:v>
                </c:pt>
                <c:pt idx="678">
                  <c:v>69</c:v>
                </c:pt>
                <c:pt idx="679">
                  <c:v>68</c:v>
                </c:pt>
                <c:pt idx="680">
                  <c:v>69</c:v>
                </c:pt>
                <c:pt idx="681">
                  <c:v>69</c:v>
                </c:pt>
                <c:pt idx="682">
                  <c:v>68</c:v>
                </c:pt>
                <c:pt idx="683">
                  <c:v>68</c:v>
                </c:pt>
                <c:pt idx="684">
                  <c:v>68</c:v>
                </c:pt>
                <c:pt idx="685">
                  <c:v>69</c:v>
                </c:pt>
                <c:pt idx="686">
                  <c:v>68</c:v>
                </c:pt>
                <c:pt idx="687">
                  <c:v>69</c:v>
                </c:pt>
                <c:pt idx="688">
                  <c:v>70</c:v>
                </c:pt>
                <c:pt idx="689">
                  <c:v>68</c:v>
                </c:pt>
                <c:pt idx="690">
                  <c:v>68</c:v>
                </c:pt>
                <c:pt idx="691">
                  <c:v>69</c:v>
                </c:pt>
                <c:pt idx="692">
                  <c:v>69</c:v>
                </c:pt>
                <c:pt idx="693">
                  <c:v>68</c:v>
                </c:pt>
                <c:pt idx="694">
                  <c:v>69</c:v>
                </c:pt>
                <c:pt idx="695">
                  <c:v>69</c:v>
                </c:pt>
                <c:pt idx="696">
                  <c:v>69</c:v>
                </c:pt>
                <c:pt idx="697">
                  <c:v>69</c:v>
                </c:pt>
                <c:pt idx="698">
                  <c:v>69</c:v>
                </c:pt>
                <c:pt idx="699">
                  <c:v>68</c:v>
                </c:pt>
                <c:pt idx="700">
                  <c:v>69</c:v>
                </c:pt>
                <c:pt idx="701">
                  <c:v>69</c:v>
                </c:pt>
                <c:pt idx="702">
                  <c:v>69</c:v>
                </c:pt>
                <c:pt idx="703">
                  <c:v>69</c:v>
                </c:pt>
                <c:pt idx="704">
                  <c:v>69</c:v>
                </c:pt>
                <c:pt idx="705">
                  <c:v>69</c:v>
                </c:pt>
                <c:pt idx="706">
                  <c:v>69</c:v>
                </c:pt>
                <c:pt idx="707">
                  <c:v>69</c:v>
                </c:pt>
                <c:pt idx="708">
                  <c:v>68</c:v>
                </c:pt>
                <c:pt idx="709">
                  <c:v>66</c:v>
                </c:pt>
                <c:pt idx="710">
                  <c:v>67</c:v>
                </c:pt>
                <c:pt idx="711">
                  <c:v>68</c:v>
                </c:pt>
                <c:pt idx="712">
                  <c:v>68</c:v>
                </c:pt>
                <c:pt idx="713">
                  <c:v>69</c:v>
                </c:pt>
                <c:pt idx="714">
                  <c:v>68</c:v>
                </c:pt>
                <c:pt idx="715">
                  <c:v>67</c:v>
                </c:pt>
                <c:pt idx="716">
                  <c:v>68</c:v>
                </c:pt>
                <c:pt idx="717">
                  <c:v>68</c:v>
                </c:pt>
                <c:pt idx="718">
                  <c:v>67</c:v>
                </c:pt>
                <c:pt idx="719">
                  <c:v>66</c:v>
                </c:pt>
                <c:pt idx="720">
                  <c:v>66</c:v>
                </c:pt>
                <c:pt idx="721">
                  <c:v>68</c:v>
                </c:pt>
                <c:pt idx="722">
                  <c:v>66</c:v>
                </c:pt>
                <c:pt idx="723">
                  <c:v>66</c:v>
                </c:pt>
                <c:pt idx="724">
                  <c:v>67</c:v>
                </c:pt>
                <c:pt idx="725">
                  <c:v>66</c:v>
                </c:pt>
                <c:pt idx="726">
                  <c:v>64</c:v>
                </c:pt>
                <c:pt idx="727">
                  <c:v>67</c:v>
                </c:pt>
                <c:pt idx="728">
                  <c:v>67</c:v>
                </c:pt>
                <c:pt idx="729">
                  <c:v>65</c:v>
                </c:pt>
                <c:pt idx="730">
                  <c:v>65</c:v>
                </c:pt>
                <c:pt idx="731">
                  <c:v>67</c:v>
                </c:pt>
                <c:pt idx="732">
                  <c:v>66</c:v>
                </c:pt>
                <c:pt idx="733">
                  <c:v>66</c:v>
                </c:pt>
                <c:pt idx="734">
                  <c:v>66</c:v>
                </c:pt>
                <c:pt idx="735">
                  <c:v>64</c:v>
                </c:pt>
                <c:pt idx="736">
                  <c:v>65</c:v>
                </c:pt>
                <c:pt idx="737">
                  <c:v>66</c:v>
                </c:pt>
                <c:pt idx="738">
                  <c:v>64</c:v>
                </c:pt>
                <c:pt idx="739">
                  <c:v>64</c:v>
                </c:pt>
                <c:pt idx="740">
                  <c:v>67</c:v>
                </c:pt>
                <c:pt idx="741">
                  <c:v>66</c:v>
                </c:pt>
                <c:pt idx="742">
                  <c:v>64</c:v>
                </c:pt>
                <c:pt idx="743">
                  <c:v>63</c:v>
                </c:pt>
                <c:pt idx="744">
                  <c:v>66</c:v>
                </c:pt>
                <c:pt idx="745">
                  <c:v>66</c:v>
                </c:pt>
                <c:pt idx="746">
                  <c:v>66</c:v>
                </c:pt>
                <c:pt idx="747">
                  <c:v>66</c:v>
                </c:pt>
                <c:pt idx="748">
                  <c:v>68</c:v>
                </c:pt>
                <c:pt idx="749">
                  <c:v>66</c:v>
                </c:pt>
                <c:pt idx="750">
                  <c:v>65</c:v>
                </c:pt>
                <c:pt idx="751">
                  <c:v>67</c:v>
                </c:pt>
                <c:pt idx="752">
                  <c:v>68</c:v>
                </c:pt>
                <c:pt idx="753">
                  <c:v>67</c:v>
                </c:pt>
                <c:pt idx="754">
                  <c:v>68</c:v>
                </c:pt>
                <c:pt idx="755">
                  <c:v>68</c:v>
                </c:pt>
                <c:pt idx="756">
                  <c:v>66</c:v>
                </c:pt>
                <c:pt idx="757">
                  <c:v>69</c:v>
                </c:pt>
                <c:pt idx="758">
                  <c:v>69</c:v>
                </c:pt>
                <c:pt idx="759">
                  <c:v>69</c:v>
                </c:pt>
                <c:pt idx="760">
                  <c:v>68</c:v>
                </c:pt>
                <c:pt idx="761">
                  <c:v>69</c:v>
                </c:pt>
                <c:pt idx="762">
                  <c:v>69</c:v>
                </c:pt>
                <c:pt idx="763">
                  <c:v>67</c:v>
                </c:pt>
                <c:pt idx="764">
                  <c:v>68</c:v>
                </c:pt>
                <c:pt idx="765">
                  <c:v>68</c:v>
                </c:pt>
                <c:pt idx="766">
                  <c:v>67</c:v>
                </c:pt>
                <c:pt idx="767">
                  <c:v>69</c:v>
                </c:pt>
                <c:pt idx="768">
                  <c:v>68</c:v>
                </c:pt>
                <c:pt idx="769">
                  <c:v>68</c:v>
                </c:pt>
                <c:pt idx="770">
                  <c:v>69</c:v>
                </c:pt>
                <c:pt idx="771">
                  <c:v>68</c:v>
                </c:pt>
                <c:pt idx="772">
                  <c:v>69</c:v>
                </c:pt>
                <c:pt idx="773">
                  <c:v>69</c:v>
                </c:pt>
                <c:pt idx="774">
                  <c:v>70</c:v>
                </c:pt>
                <c:pt idx="775">
                  <c:v>70</c:v>
                </c:pt>
                <c:pt idx="776">
                  <c:v>69</c:v>
                </c:pt>
                <c:pt idx="777">
                  <c:v>70</c:v>
                </c:pt>
                <c:pt idx="778">
                  <c:v>69</c:v>
                </c:pt>
                <c:pt idx="779">
                  <c:v>69</c:v>
                </c:pt>
                <c:pt idx="780">
                  <c:v>70</c:v>
                </c:pt>
                <c:pt idx="781">
                  <c:v>70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70</c:v>
                </c:pt>
                <c:pt idx="786">
                  <c:v>69</c:v>
                </c:pt>
                <c:pt idx="787">
                  <c:v>69</c:v>
                </c:pt>
                <c:pt idx="788">
                  <c:v>67</c:v>
                </c:pt>
                <c:pt idx="789">
                  <c:v>70</c:v>
                </c:pt>
                <c:pt idx="790">
                  <c:v>69</c:v>
                </c:pt>
                <c:pt idx="791">
                  <c:v>69</c:v>
                </c:pt>
                <c:pt idx="792">
                  <c:v>68</c:v>
                </c:pt>
                <c:pt idx="793">
                  <c:v>68</c:v>
                </c:pt>
                <c:pt idx="794">
                  <c:v>69</c:v>
                </c:pt>
                <c:pt idx="795">
                  <c:v>69</c:v>
                </c:pt>
                <c:pt idx="796">
                  <c:v>68</c:v>
                </c:pt>
                <c:pt idx="797">
                  <c:v>68</c:v>
                </c:pt>
                <c:pt idx="798">
                  <c:v>66</c:v>
                </c:pt>
                <c:pt idx="799">
                  <c:v>69</c:v>
                </c:pt>
                <c:pt idx="800">
                  <c:v>69</c:v>
                </c:pt>
                <c:pt idx="801">
                  <c:v>66</c:v>
                </c:pt>
                <c:pt idx="802">
                  <c:v>65</c:v>
                </c:pt>
                <c:pt idx="803">
                  <c:v>69</c:v>
                </c:pt>
                <c:pt idx="804">
                  <c:v>67</c:v>
                </c:pt>
                <c:pt idx="805">
                  <c:v>66</c:v>
                </c:pt>
                <c:pt idx="806">
                  <c:v>69</c:v>
                </c:pt>
                <c:pt idx="807">
                  <c:v>68</c:v>
                </c:pt>
                <c:pt idx="808">
                  <c:v>65</c:v>
                </c:pt>
                <c:pt idx="809">
                  <c:v>66</c:v>
                </c:pt>
                <c:pt idx="810">
                  <c:v>68</c:v>
                </c:pt>
                <c:pt idx="811">
                  <c:v>66</c:v>
                </c:pt>
                <c:pt idx="812">
                  <c:v>66</c:v>
                </c:pt>
                <c:pt idx="813">
                  <c:v>67</c:v>
                </c:pt>
                <c:pt idx="814">
                  <c:v>65</c:v>
                </c:pt>
                <c:pt idx="815">
                  <c:v>67</c:v>
                </c:pt>
                <c:pt idx="816">
                  <c:v>68</c:v>
                </c:pt>
                <c:pt idx="817">
                  <c:v>67</c:v>
                </c:pt>
                <c:pt idx="818">
                  <c:v>64</c:v>
                </c:pt>
                <c:pt idx="819">
                  <c:v>64</c:v>
                </c:pt>
                <c:pt idx="820">
                  <c:v>69</c:v>
                </c:pt>
                <c:pt idx="821">
                  <c:v>67</c:v>
                </c:pt>
                <c:pt idx="822">
                  <c:v>67</c:v>
                </c:pt>
                <c:pt idx="823">
                  <c:v>66</c:v>
                </c:pt>
                <c:pt idx="824">
                  <c:v>67</c:v>
                </c:pt>
                <c:pt idx="825">
                  <c:v>67</c:v>
                </c:pt>
                <c:pt idx="826">
                  <c:v>65</c:v>
                </c:pt>
                <c:pt idx="827">
                  <c:v>66</c:v>
                </c:pt>
                <c:pt idx="828">
                  <c:v>67</c:v>
                </c:pt>
                <c:pt idx="829">
                  <c:v>66</c:v>
                </c:pt>
                <c:pt idx="830">
                  <c:v>67</c:v>
                </c:pt>
                <c:pt idx="831">
                  <c:v>66</c:v>
                </c:pt>
                <c:pt idx="832">
                  <c:v>63</c:v>
                </c:pt>
                <c:pt idx="833">
                  <c:v>67</c:v>
                </c:pt>
                <c:pt idx="834">
                  <c:v>68</c:v>
                </c:pt>
                <c:pt idx="835">
                  <c:v>66</c:v>
                </c:pt>
                <c:pt idx="836">
                  <c:v>64</c:v>
                </c:pt>
                <c:pt idx="837">
                  <c:v>66</c:v>
                </c:pt>
                <c:pt idx="838">
                  <c:v>67</c:v>
                </c:pt>
                <c:pt idx="839">
                  <c:v>65</c:v>
                </c:pt>
                <c:pt idx="840">
                  <c:v>63</c:v>
                </c:pt>
                <c:pt idx="841">
                  <c:v>69</c:v>
                </c:pt>
                <c:pt idx="842">
                  <c:v>67</c:v>
                </c:pt>
                <c:pt idx="843">
                  <c:v>66</c:v>
                </c:pt>
                <c:pt idx="844">
                  <c:v>65</c:v>
                </c:pt>
                <c:pt idx="845">
                  <c:v>68</c:v>
                </c:pt>
                <c:pt idx="846">
                  <c:v>67</c:v>
                </c:pt>
                <c:pt idx="847">
                  <c:v>65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66</c:v>
                </c:pt>
                <c:pt idx="854">
                  <c:v>67</c:v>
                </c:pt>
                <c:pt idx="855">
                  <c:v>67</c:v>
                </c:pt>
                <c:pt idx="856">
                  <c:v>68</c:v>
                </c:pt>
                <c:pt idx="857">
                  <c:v>68</c:v>
                </c:pt>
                <c:pt idx="858">
                  <c:v>68</c:v>
                </c:pt>
                <c:pt idx="859">
                  <c:v>67</c:v>
                </c:pt>
                <c:pt idx="860">
                  <c:v>68</c:v>
                </c:pt>
                <c:pt idx="861">
                  <c:v>68</c:v>
                </c:pt>
                <c:pt idx="862">
                  <c:v>68</c:v>
                </c:pt>
                <c:pt idx="863">
                  <c:v>69</c:v>
                </c:pt>
                <c:pt idx="864">
                  <c:v>68</c:v>
                </c:pt>
                <c:pt idx="865">
                  <c:v>68</c:v>
                </c:pt>
                <c:pt idx="866">
                  <c:v>69</c:v>
                </c:pt>
                <c:pt idx="867">
                  <c:v>69</c:v>
                </c:pt>
                <c:pt idx="868">
                  <c:v>69</c:v>
                </c:pt>
                <c:pt idx="869">
                  <c:v>69</c:v>
                </c:pt>
                <c:pt idx="870">
                  <c:v>69</c:v>
                </c:pt>
                <c:pt idx="871">
                  <c:v>69</c:v>
                </c:pt>
                <c:pt idx="872">
                  <c:v>68</c:v>
                </c:pt>
                <c:pt idx="873">
                  <c:v>67</c:v>
                </c:pt>
                <c:pt idx="874">
                  <c:v>71</c:v>
                </c:pt>
                <c:pt idx="875">
                  <c:v>69</c:v>
                </c:pt>
                <c:pt idx="876">
                  <c:v>68</c:v>
                </c:pt>
                <c:pt idx="877">
                  <c:v>69</c:v>
                </c:pt>
                <c:pt idx="878">
                  <c:v>69</c:v>
                </c:pt>
                <c:pt idx="879">
                  <c:v>69</c:v>
                </c:pt>
                <c:pt idx="880">
                  <c:v>67</c:v>
                </c:pt>
                <c:pt idx="881">
                  <c:v>69</c:v>
                </c:pt>
                <c:pt idx="882">
                  <c:v>68</c:v>
                </c:pt>
                <c:pt idx="883">
                  <c:v>69</c:v>
                </c:pt>
                <c:pt idx="884">
                  <c:v>68</c:v>
                </c:pt>
                <c:pt idx="885">
                  <c:v>68</c:v>
                </c:pt>
                <c:pt idx="886">
                  <c:v>69</c:v>
                </c:pt>
                <c:pt idx="887">
                  <c:v>69</c:v>
                </c:pt>
                <c:pt idx="888">
                  <c:v>70</c:v>
                </c:pt>
                <c:pt idx="889">
                  <c:v>69</c:v>
                </c:pt>
                <c:pt idx="890">
                  <c:v>68</c:v>
                </c:pt>
                <c:pt idx="891">
                  <c:v>68</c:v>
                </c:pt>
                <c:pt idx="892">
                  <c:v>68</c:v>
                </c:pt>
                <c:pt idx="893">
                  <c:v>69</c:v>
                </c:pt>
                <c:pt idx="894">
                  <c:v>69</c:v>
                </c:pt>
                <c:pt idx="895">
                  <c:v>69</c:v>
                </c:pt>
                <c:pt idx="896">
                  <c:v>69</c:v>
                </c:pt>
                <c:pt idx="897">
                  <c:v>69</c:v>
                </c:pt>
                <c:pt idx="898">
                  <c:v>68</c:v>
                </c:pt>
                <c:pt idx="899">
                  <c:v>68</c:v>
                </c:pt>
                <c:pt idx="900">
                  <c:v>69</c:v>
                </c:pt>
                <c:pt idx="901">
                  <c:v>68</c:v>
                </c:pt>
                <c:pt idx="902">
                  <c:v>68</c:v>
                </c:pt>
                <c:pt idx="903">
                  <c:v>69</c:v>
                </c:pt>
                <c:pt idx="904">
                  <c:v>68</c:v>
                </c:pt>
                <c:pt idx="905">
                  <c:v>69</c:v>
                </c:pt>
                <c:pt idx="906">
                  <c:v>68</c:v>
                </c:pt>
                <c:pt idx="907">
                  <c:v>67</c:v>
                </c:pt>
                <c:pt idx="908">
                  <c:v>70</c:v>
                </c:pt>
                <c:pt idx="909">
                  <c:v>69</c:v>
                </c:pt>
                <c:pt idx="910">
                  <c:v>69</c:v>
                </c:pt>
                <c:pt idx="911">
                  <c:v>67</c:v>
                </c:pt>
                <c:pt idx="912">
                  <c:v>65</c:v>
                </c:pt>
                <c:pt idx="913">
                  <c:v>69</c:v>
                </c:pt>
                <c:pt idx="914">
                  <c:v>69</c:v>
                </c:pt>
                <c:pt idx="915">
                  <c:v>68</c:v>
                </c:pt>
                <c:pt idx="916">
                  <c:v>65</c:v>
                </c:pt>
                <c:pt idx="917">
                  <c:v>64</c:v>
                </c:pt>
                <c:pt idx="918">
                  <c:v>68</c:v>
                </c:pt>
                <c:pt idx="919">
                  <c:v>68</c:v>
                </c:pt>
                <c:pt idx="920">
                  <c:v>66</c:v>
                </c:pt>
                <c:pt idx="921">
                  <c:v>64</c:v>
                </c:pt>
                <c:pt idx="922">
                  <c:v>68</c:v>
                </c:pt>
                <c:pt idx="923">
                  <c:v>68</c:v>
                </c:pt>
                <c:pt idx="924">
                  <c:v>65</c:v>
                </c:pt>
                <c:pt idx="925">
                  <c:v>65</c:v>
                </c:pt>
                <c:pt idx="926">
                  <c:v>67</c:v>
                </c:pt>
                <c:pt idx="927">
                  <c:v>66</c:v>
                </c:pt>
                <c:pt idx="928">
                  <c:v>62</c:v>
                </c:pt>
                <c:pt idx="929">
                  <c:v>67</c:v>
                </c:pt>
                <c:pt idx="930">
                  <c:v>68</c:v>
                </c:pt>
                <c:pt idx="931">
                  <c:v>66</c:v>
                </c:pt>
                <c:pt idx="932">
                  <c:v>65</c:v>
                </c:pt>
                <c:pt idx="933">
                  <c:v>66</c:v>
                </c:pt>
                <c:pt idx="934">
                  <c:v>67</c:v>
                </c:pt>
                <c:pt idx="935">
                  <c:v>66</c:v>
                </c:pt>
                <c:pt idx="936">
                  <c:v>66</c:v>
                </c:pt>
                <c:pt idx="937">
                  <c:v>66</c:v>
                </c:pt>
                <c:pt idx="938">
                  <c:v>65</c:v>
                </c:pt>
                <c:pt idx="939">
                  <c:v>67</c:v>
                </c:pt>
                <c:pt idx="940">
                  <c:v>67</c:v>
                </c:pt>
                <c:pt idx="941">
                  <c:v>64</c:v>
                </c:pt>
                <c:pt idx="942">
                  <c:v>66</c:v>
                </c:pt>
                <c:pt idx="943">
                  <c:v>66</c:v>
                </c:pt>
                <c:pt idx="944">
                  <c:v>66</c:v>
                </c:pt>
                <c:pt idx="945">
                  <c:v>66</c:v>
                </c:pt>
                <c:pt idx="946">
                  <c:v>66</c:v>
                </c:pt>
                <c:pt idx="947">
                  <c:v>67</c:v>
                </c:pt>
                <c:pt idx="948">
                  <c:v>67</c:v>
                </c:pt>
                <c:pt idx="949">
                  <c:v>66</c:v>
                </c:pt>
                <c:pt idx="950">
                  <c:v>64</c:v>
                </c:pt>
                <c:pt idx="951">
                  <c:v>65</c:v>
                </c:pt>
                <c:pt idx="952">
                  <c:v>68</c:v>
                </c:pt>
                <c:pt idx="953">
                  <c:v>64</c:v>
                </c:pt>
                <c:pt idx="954">
                  <c:v>63</c:v>
                </c:pt>
                <c:pt idx="955">
                  <c:v>69</c:v>
                </c:pt>
                <c:pt idx="956">
                  <c:v>67</c:v>
                </c:pt>
                <c:pt idx="957">
                  <c:v>65</c:v>
                </c:pt>
                <c:pt idx="958">
                  <c:v>64</c:v>
                </c:pt>
                <c:pt idx="959">
                  <c:v>67</c:v>
                </c:pt>
                <c:pt idx="960">
                  <c:v>66</c:v>
                </c:pt>
                <c:pt idx="961">
                  <c:v>61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65</c:v>
                </c:pt>
                <c:pt idx="966">
                  <c:v>65</c:v>
                </c:pt>
                <c:pt idx="967">
                  <c:v>65</c:v>
                </c:pt>
                <c:pt idx="968">
                  <c:v>66</c:v>
                </c:pt>
                <c:pt idx="969">
                  <c:v>66</c:v>
                </c:pt>
                <c:pt idx="970">
                  <c:v>63</c:v>
                </c:pt>
                <c:pt idx="971">
                  <c:v>65</c:v>
                </c:pt>
                <c:pt idx="972">
                  <c:v>67</c:v>
                </c:pt>
                <c:pt idx="973">
                  <c:v>64</c:v>
                </c:pt>
                <c:pt idx="974">
                  <c:v>64</c:v>
                </c:pt>
                <c:pt idx="975">
                  <c:v>67</c:v>
                </c:pt>
                <c:pt idx="976">
                  <c:v>65</c:v>
                </c:pt>
                <c:pt idx="977">
                  <c:v>63</c:v>
                </c:pt>
                <c:pt idx="978">
                  <c:v>67</c:v>
                </c:pt>
                <c:pt idx="979">
                  <c:v>66</c:v>
                </c:pt>
                <c:pt idx="980">
                  <c:v>66</c:v>
                </c:pt>
                <c:pt idx="981">
                  <c:v>66</c:v>
                </c:pt>
                <c:pt idx="982">
                  <c:v>66</c:v>
                </c:pt>
                <c:pt idx="983">
                  <c:v>67</c:v>
                </c:pt>
                <c:pt idx="984">
                  <c:v>66</c:v>
                </c:pt>
                <c:pt idx="985">
                  <c:v>66</c:v>
                </c:pt>
                <c:pt idx="986">
                  <c:v>67</c:v>
                </c:pt>
                <c:pt idx="987">
                  <c:v>67</c:v>
                </c:pt>
                <c:pt idx="988">
                  <c:v>68</c:v>
                </c:pt>
                <c:pt idx="989">
                  <c:v>66</c:v>
                </c:pt>
                <c:pt idx="990">
                  <c:v>65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66</c:v>
                </c:pt>
                <c:pt idx="996">
                  <c:v>66</c:v>
                </c:pt>
                <c:pt idx="997">
                  <c:v>65</c:v>
                </c:pt>
                <c:pt idx="998">
                  <c:v>66</c:v>
                </c:pt>
                <c:pt idx="999">
                  <c:v>68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66</c:v>
                </c:pt>
                <c:pt idx="1004">
                  <c:v>66</c:v>
                </c:pt>
                <c:pt idx="1005">
                  <c:v>67</c:v>
                </c:pt>
                <c:pt idx="1006">
                  <c:v>67</c:v>
                </c:pt>
                <c:pt idx="1007">
                  <c:v>66</c:v>
                </c:pt>
                <c:pt idx="1008">
                  <c:v>65</c:v>
                </c:pt>
                <c:pt idx="1009">
                  <c:v>68</c:v>
                </c:pt>
                <c:pt idx="1010">
                  <c:v>67</c:v>
                </c:pt>
                <c:pt idx="1011">
                  <c:v>67</c:v>
                </c:pt>
                <c:pt idx="1012">
                  <c:v>66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66</c:v>
                </c:pt>
                <c:pt idx="1019">
                  <c:v>68</c:v>
                </c:pt>
                <c:pt idx="1020">
                  <c:v>66</c:v>
                </c:pt>
                <c:pt idx="1021">
                  <c:v>65</c:v>
                </c:pt>
                <c:pt idx="1022">
                  <c:v>67</c:v>
                </c:pt>
                <c:pt idx="1023">
                  <c:v>68</c:v>
                </c:pt>
                <c:pt idx="1024">
                  <c:v>67</c:v>
                </c:pt>
                <c:pt idx="1025">
                  <c:v>64</c:v>
                </c:pt>
                <c:pt idx="1026">
                  <c:v>65</c:v>
                </c:pt>
                <c:pt idx="1027">
                  <c:v>69</c:v>
                </c:pt>
                <c:pt idx="1028">
                  <c:v>67</c:v>
                </c:pt>
                <c:pt idx="1029">
                  <c:v>66</c:v>
                </c:pt>
                <c:pt idx="1030">
                  <c:v>67</c:v>
                </c:pt>
                <c:pt idx="1031">
                  <c:v>68</c:v>
                </c:pt>
                <c:pt idx="1032">
                  <c:v>68</c:v>
                </c:pt>
                <c:pt idx="1033">
                  <c:v>68</c:v>
                </c:pt>
                <c:pt idx="1034">
                  <c:v>68</c:v>
                </c:pt>
                <c:pt idx="1035">
                  <c:v>67</c:v>
                </c:pt>
                <c:pt idx="1036">
                  <c:v>68</c:v>
                </c:pt>
                <c:pt idx="1037">
                  <c:v>69</c:v>
                </c:pt>
                <c:pt idx="1038">
                  <c:v>68</c:v>
                </c:pt>
                <c:pt idx="1039">
                  <c:v>68</c:v>
                </c:pt>
                <c:pt idx="1040">
                  <c:v>69</c:v>
                </c:pt>
                <c:pt idx="1041">
                  <c:v>68</c:v>
                </c:pt>
                <c:pt idx="1042">
                  <c:v>68</c:v>
                </c:pt>
                <c:pt idx="1043">
                  <c:v>69</c:v>
                </c:pt>
                <c:pt idx="1044">
                  <c:v>69</c:v>
                </c:pt>
                <c:pt idx="1045">
                  <c:v>69</c:v>
                </c:pt>
                <c:pt idx="1046">
                  <c:v>67</c:v>
                </c:pt>
                <c:pt idx="1047">
                  <c:v>69</c:v>
                </c:pt>
                <c:pt idx="1048">
                  <c:v>69</c:v>
                </c:pt>
                <c:pt idx="1049">
                  <c:v>66</c:v>
                </c:pt>
                <c:pt idx="1050">
                  <c:v>69</c:v>
                </c:pt>
                <c:pt idx="1051">
                  <c:v>69</c:v>
                </c:pt>
                <c:pt idx="1052">
                  <c:v>65</c:v>
                </c:pt>
                <c:pt idx="1053">
                  <c:v>69</c:v>
                </c:pt>
                <c:pt idx="1054">
                  <c:v>69</c:v>
                </c:pt>
                <c:pt idx="1055">
                  <c:v>69</c:v>
                </c:pt>
                <c:pt idx="1056">
                  <c:v>69</c:v>
                </c:pt>
                <c:pt idx="1057">
                  <c:v>69</c:v>
                </c:pt>
                <c:pt idx="1058">
                  <c:v>68</c:v>
                </c:pt>
                <c:pt idx="1059">
                  <c:v>68</c:v>
                </c:pt>
                <c:pt idx="1060">
                  <c:v>69</c:v>
                </c:pt>
                <c:pt idx="1061">
                  <c:v>67</c:v>
                </c:pt>
                <c:pt idx="1062">
                  <c:v>70</c:v>
                </c:pt>
                <c:pt idx="1063">
                  <c:v>70</c:v>
                </c:pt>
                <c:pt idx="1064">
                  <c:v>69</c:v>
                </c:pt>
                <c:pt idx="1065">
                  <c:v>67</c:v>
                </c:pt>
                <c:pt idx="1066">
                  <c:v>66</c:v>
                </c:pt>
                <c:pt idx="1067">
                  <c:v>69</c:v>
                </c:pt>
                <c:pt idx="1068">
                  <c:v>70</c:v>
                </c:pt>
                <c:pt idx="1069">
                  <c:v>69</c:v>
                </c:pt>
                <c:pt idx="1070">
                  <c:v>67</c:v>
                </c:pt>
                <c:pt idx="1071">
                  <c:v>69</c:v>
                </c:pt>
                <c:pt idx="1072">
                  <c:v>69</c:v>
                </c:pt>
                <c:pt idx="1073">
                  <c:v>68</c:v>
                </c:pt>
                <c:pt idx="1074">
                  <c:v>66</c:v>
                </c:pt>
                <c:pt idx="1075">
                  <c:v>69</c:v>
                </c:pt>
                <c:pt idx="1076">
                  <c:v>69</c:v>
                </c:pt>
                <c:pt idx="1077">
                  <c:v>68</c:v>
                </c:pt>
                <c:pt idx="1078">
                  <c:v>67</c:v>
                </c:pt>
                <c:pt idx="1079">
                  <c:v>67</c:v>
                </c:pt>
                <c:pt idx="1080">
                  <c:v>68</c:v>
                </c:pt>
                <c:pt idx="1081">
                  <c:v>69</c:v>
                </c:pt>
                <c:pt idx="1082">
                  <c:v>68</c:v>
                </c:pt>
                <c:pt idx="1083">
                  <c:v>67</c:v>
                </c:pt>
                <c:pt idx="1084">
                  <c:v>68</c:v>
                </c:pt>
                <c:pt idx="1085">
                  <c:v>66</c:v>
                </c:pt>
                <c:pt idx="1086">
                  <c:v>65</c:v>
                </c:pt>
                <c:pt idx="1087">
                  <c:v>68</c:v>
                </c:pt>
                <c:pt idx="1088">
                  <c:v>67</c:v>
                </c:pt>
                <c:pt idx="1089">
                  <c:v>65</c:v>
                </c:pt>
                <c:pt idx="1090">
                  <c:v>65</c:v>
                </c:pt>
                <c:pt idx="1091">
                  <c:v>68</c:v>
                </c:pt>
                <c:pt idx="1092">
                  <c:v>67</c:v>
                </c:pt>
                <c:pt idx="1093">
                  <c:v>64</c:v>
                </c:pt>
                <c:pt idx="1094">
                  <c:v>61</c:v>
                </c:pt>
                <c:pt idx="1095">
                  <c:v>67</c:v>
                </c:pt>
                <c:pt idx="1096">
                  <c:v>68</c:v>
                </c:pt>
                <c:pt idx="1097">
                  <c:v>67</c:v>
                </c:pt>
                <c:pt idx="1098">
                  <c:v>66</c:v>
                </c:pt>
                <c:pt idx="1099">
                  <c:v>65</c:v>
                </c:pt>
                <c:pt idx="1100">
                  <c:v>63</c:v>
                </c:pt>
                <c:pt idx="1101">
                  <c:v>67</c:v>
                </c:pt>
                <c:pt idx="1102">
                  <c:v>69</c:v>
                </c:pt>
                <c:pt idx="1103">
                  <c:v>68</c:v>
                </c:pt>
                <c:pt idx="1104">
                  <c:v>67</c:v>
                </c:pt>
                <c:pt idx="1105">
                  <c:v>67</c:v>
                </c:pt>
                <c:pt idx="1106">
                  <c:v>66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65</c:v>
                </c:pt>
                <c:pt idx="1112">
                  <c:v>66</c:v>
                </c:pt>
                <c:pt idx="1113">
                  <c:v>68</c:v>
                </c:pt>
                <c:pt idx="1114">
                  <c:v>67</c:v>
                </c:pt>
                <c:pt idx="1115">
                  <c:v>65</c:v>
                </c:pt>
                <c:pt idx="1116">
                  <c:v>64</c:v>
                </c:pt>
                <c:pt idx="1117">
                  <c:v>68</c:v>
                </c:pt>
                <c:pt idx="1118">
                  <c:v>68</c:v>
                </c:pt>
                <c:pt idx="1119">
                  <c:v>67</c:v>
                </c:pt>
                <c:pt idx="1120">
                  <c:v>66</c:v>
                </c:pt>
                <c:pt idx="1121">
                  <c:v>66</c:v>
                </c:pt>
                <c:pt idx="1122">
                  <c:v>68</c:v>
                </c:pt>
                <c:pt idx="1123">
                  <c:v>68</c:v>
                </c:pt>
                <c:pt idx="1124">
                  <c:v>64</c:v>
                </c:pt>
                <c:pt idx="1125">
                  <c:v>65</c:v>
                </c:pt>
                <c:pt idx="1126">
                  <c:v>70</c:v>
                </c:pt>
                <c:pt idx="1127">
                  <c:v>67</c:v>
                </c:pt>
                <c:pt idx="1128">
                  <c:v>67</c:v>
                </c:pt>
                <c:pt idx="1129">
                  <c:v>68</c:v>
                </c:pt>
                <c:pt idx="1130">
                  <c:v>68</c:v>
                </c:pt>
                <c:pt idx="1131">
                  <c:v>68</c:v>
                </c:pt>
                <c:pt idx="1132">
                  <c:v>67</c:v>
                </c:pt>
                <c:pt idx="1133">
                  <c:v>68</c:v>
                </c:pt>
                <c:pt idx="1134">
                  <c:v>68</c:v>
                </c:pt>
                <c:pt idx="1135">
                  <c:v>67</c:v>
                </c:pt>
                <c:pt idx="1136">
                  <c:v>68</c:v>
                </c:pt>
                <c:pt idx="1137">
                  <c:v>68</c:v>
                </c:pt>
                <c:pt idx="1138">
                  <c:v>68</c:v>
                </c:pt>
                <c:pt idx="1139">
                  <c:v>69</c:v>
                </c:pt>
                <c:pt idx="1140">
                  <c:v>68</c:v>
                </c:pt>
                <c:pt idx="1141">
                  <c:v>65</c:v>
                </c:pt>
                <c:pt idx="1142">
                  <c:v>67</c:v>
                </c:pt>
                <c:pt idx="1143">
                  <c:v>69</c:v>
                </c:pt>
                <c:pt idx="1144">
                  <c:v>67</c:v>
                </c:pt>
                <c:pt idx="1145">
                  <c:v>65</c:v>
                </c:pt>
                <c:pt idx="1146">
                  <c:v>63</c:v>
                </c:pt>
                <c:pt idx="1147">
                  <c:v>70</c:v>
                </c:pt>
                <c:pt idx="1148">
                  <c:v>68</c:v>
                </c:pt>
                <c:pt idx="1149">
                  <c:v>67</c:v>
                </c:pt>
                <c:pt idx="1150">
                  <c:v>68</c:v>
                </c:pt>
                <c:pt idx="1151">
                  <c:v>68</c:v>
                </c:pt>
                <c:pt idx="1152">
                  <c:v>65</c:v>
                </c:pt>
                <c:pt idx="1153">
                  <c:v>67</c:v>
                </c:pt>
                <c:pt idx="1154">
                  <c:v>68</c:v>
                </c:pt>
                <c:pt idx="1155">
                  <c:v>66</c:v>
                </c:pt>
                <c:pt idx="1156">
                  <c:v>63</c:v>
                </c:pt>
                <c:pt idx="1157">
                  <c:v>68</c:v>
                </c:pt>
                <c:pt idx="1158">
                  <c:v>69</c:v>
                </c:pt>
                <c:pt idx="1159">
                  <c:v>68</c:v>
                </c:pt>
                <c:pt idx="1160">
                  <c:v>67</c:v>
                </c:pt>
                <c:pt idx="1161">
                  <c:v>68</c:v>
                </c:pt>
                <c:pt idx="1162">
                  <c:v>68</c:v>
                </c:pt>
                <c:pt idx="1163">
                  <c:v>69</c:v>
                </c:pt>
                <c:pt idx="1164">
                  <c:v>69</c:v>
                </c:pt>
                <c:pt idx="1165">
                  <c:v>68</c:v>
                </c:pt>
                <c:pt idx="1166">
                  <c:v>68</c:v>
                </c:pt>
                <c:pt idx="1167">
                  <c:v>67</c:v>
                </c:pt>
                <c:pt idx="1168">
                  <c:v>70</c:v>
                </c:pt>
                <c:pt idx="1169">
                  <c:v>69</c:v>
                </c:pt>
                <c:pt idx="1170">
                  <c:v>69</c:v>
                </c:pt>
                <c:pt idx="1171">
                  <c:v>68</c:v>
                </c:pt>
                <c:pt idx="1172">
                  <c:v>69</c:v>
                </c:pt>
                <c:pt idx="1173">
                  <c:v>69</c:v>
                </c:pt>
                <c:pt idx="1174">
                  <c:v>68</c:v>
                </c:pt>
                <c:pt idx="1175">
                  <c:v>68</c:v>
                </c:pt>
                <c:pt idx="1176">
                  <c:v>70</c:v>
                </c:pt>
                <c:pt idx="1177">
                  <c:v>69</c:v>
                </c:pt>
                <c:pt idx="1178">
                  <c:v>68</c:v>
                </c:pt>
                <c:pt idx="1179">
                  <c:v>69</c:v>
                </c:pt>
                <c:pt idx="1180">
                  <c:v>69</c:v>
                </c:pt>
                <c:pt idx="1181">
                  <c:v>68</c:v>
                </c:pt>
                <c:pt idx="1182">
                  <c:v>66</c:v>
                </c:pt>
                <c:pt idx="1183">
                  <c:v>67</c:v>
                </c:pt>
                <c:pt idx="1184">
                  <c:v>67</c:v>
                </c:pt>
                <c:pt idx="1185">
                  <c:v>68</c:v>
                </c:pt>
                <c:pt idx="1186">
                  <c:v>68</c:v>
                </c:pt>
                <c:pt idx="1187">
                  <c:v>68</c:v>
                </c:pt>
                <c:pt idx="1188">
                  <c:v>67</c:v>
                </c:pt>
                <c:pt idx="1189">
                  <c:v>67</c:v>
                </c:pt>
                <c:pt idx="1190">
                  <c:v>68</c:v>
                </c:pt>
                <c:pt idx="1191">
                  <c:v>68</c:v>
                </c:pt>
                <c:pt idx="1192">
                  <c:v>67</c:v>
                </c:pt>
                <c:pt idx="1193">
                  <c:v>67</c:v>
                </c:pt>
                <c:pt idx="1194">
                  <c:v>68</c:v>
                </c:pt>
                <c:pt idx="1195">
                  <c:v>68</c:v>
                </c:pt>
                <c:pt idx="1196">
                  <c:v>68</c:v>
                </c:pt>
                <c:pt idx="1197">
                  <c:v>68</c:v>
                </c:pt>
                <c:pt idx="1198">
                  <c:v>66</c:v>
                </c:pt>
                <c:pt idx="1199">
                  <c:v>65</c:v>
                </c:pt>
                <c:pt idx="1200">
                  <c:v>69</c:v>
                </c:pt>
                <c:pt idx="1201">
                  <c:v>66</c:v>
                </c:pt>
                <c:pt idx="1202">
                  <c:v>65</c:v>
                </c:pt>
                <c:pt idx="1203">
                  <c:v>68</c:v>
                </c:pt>
                <c:pt idx="1204">
                  <c:v>67</c:v>
                </c:pt>
                <c:pt idx="1205">
                  <c:v>66</c:v>
                </c:pt>
                <c:pt idx="1206">
                  <c:v>65</c:v>
                </c:pt>
                <c:pt idx="1207">
                  <c:v>65</c:v>
                </c:pt>
                <c:pt idx="1208">
                  <c:v>66</c:v>
                </c:pt>
                <c:pt idx="1209">
                  <c:v>66</c:v>
                </c:pt>
                <c:pt idx="1210">
                  <c:v>64</c:v>
                </c:pt>
                <c:pt idx="1211">
                  <c:v>68</c:v>
                </c:pt>
                <c:pt idx="1212">
                  <c:v>67</c:v>
                </c:pt>
                <c:pt idx="1213">
                  <c:v>66</c:v>
                </c:pt>
                <c:pt idx="1214">
                  <c:v>64</c:v>
                </c:pt>
                <c:pt idx="1215">
                  <c:v>67</c:v>
                </c:pt>
                <c:pt idx="1216">
                  <c:v>68</c:v>
                </c:pt>
                <c:pt idx="1217">
                  <c:v>66</c:v>
                </c:pt>
                <c:pt idx="1218">
                  <c:v>65</c:v>
                </c:pt>
                <c:pt idx="1219">
                  <c:v>66</c:v>
                </c:pt>
                <c:pt idx="1220">
                  <c:v>66</c:v>
                </c:pt>
                <c:pt idx="1221">
                  <c:v>62</c:v>
                </c:pt>
                <c:pt idx="1222">
                  <c:v>67</c:v>
                </c:pt>
                <c:pt idx="1223">
                  <c:v>68</c:v>
                </c:pt>
                <c:pt idx="1224">
                  <c:v>66</c:v>
                </c:pt>
                <c:pt idx="1225">
                  <c:v>65</c:v>
                </c:pt>
                <c:pt idx="1226">
                  <c:v>66</c:v>
                </c:pt>
                <c:pt idx="1227">
                  <c:v>67</c:v>
                </c:pt>
                <c:pt idx="1228">
                  <c:v>63</c:v>
                </c:pt>
                <c:pt idx="1229">
                  <c:v>64</c:v>
                </c:pt>
                <c:pt idx="1230">
                  <c:v>68</c:v>
                </c:pt>
                <c:pt idx="1231">
                  <c:v>67</c:v>
                </c:pt>
                <c:pt idx="1232">
                  <c:v>65</c:v>
                </c:pt>
                <c:pt idx="1233">
                  <c:v>66</c:v>
                </c:pt>
                <c:pt idx="1234">
                  <c:v>65</c:v>
                </c:pt>
                <c:pt idx="1235">
                  <c:v>62</c:v>
                </c:pt>
                <c:pt idx="1236">
                  <c:v>68</c:v>
                </c:pt>
                <c:pt idx="1237">
                  <c:v>68</c:v>
                </c:pt>
                <c:pt idx="1238">
                  <c:v>67</c:v>
                </c:pt>
                <c:pt idx="1239">
                  <c:v>66</c:v>
                </c:pt>
                <c:pt idx="1240">
                  <c:v>66</c:v>
                </c:pt>
                <c:pt idx="1241">
                  <c:v>64</c:v>
                </c:pt>
                <c:pt idx="1242">
                  <c:v>64</c:v>
                </c:pt>
                <c:pt idx="1243">
                  <c:v>68</c:v>
                </c:pt>
                <c:pt idx="1244">
                  <c:v>67</c:v>
                </c:pt>
                <c:pt idx="1245">
                  <c:v>66</c:v>
                </c:pt>
                <c:pt idx="1246">
                  <c:v>66</c:v>
                </c:pt>
                <c:pt idx="1247">
                  <c:v>63</c:v>
                </c:pt>
                <c:pt idx="1248">
                  <c:v>67</c:v>
                </c:pt>
                <c:pt idx="1249">
                  <c:v>68</c:v>
                </c:pt>
                <c:pt idx="1250">
                  <c:v>67</c:v>
                </c:pt>
                <c:pt idx="1251">
                  <c:v>67</c:v>
                </c:pt>
                <c:pt idx="1252">
                  <c:v>66</c:v>
                </c:pt>
                <c:pt idx="1253">
                  <c:v>68</c:v>
                </c:pt>
                <c:pt idx="1254">
                  <c:v>68</c:v>
                </c:pt>
                <c:pt idx="1255">
                  <c:v>66</c:v>
                </c:pt>
                <c:pt idx="1256">
                  <c:v>69</c:v>
                </c:pt>
                <c:pt idx="1257">
                  <c:v>68</c:v>
                </c:pt>
                <c:pt idx="1258">
                  <c:v>66</c:v>
                </c:pt>
                <c:pt idx="1259">
                  <c:v>68</c:v>
                </c:pt>
                <c:pt idx="1260">
                  <c:v>68</c:v>
                </c:pt>
                <c:pt idx="1261">
                  <c:v>67</c:v>
                </c:pt>
                <c:pt idx="1262">
                  <c:v>64</c:v>
                </c:pt>
                <c:pt idx="1263">
                  <c:v>68</c:v>
                </c:pt>
                <c:pt idx="1264">
                  <c:v>68</c:v>
                </c:pt>
                <c:pt idx="1265">
                  <c:v>66</c:v>
                </c:pt>
                <c:pt idx="1266">
                  <c:v>63</c:v>
                </c:pt>
                <c:pt idx="1267">
                  <c:v>65</c:v>
                </c:pt>
                <c:pt idx="1268">
                  <c:v>68</c:v>
                </c:pt>
                <c:pt idx="1269">
                  <c:v>67</c:v>
                </c:pt>
                <c:pt idx="1270">
                  <c:v>65</c:v>
                </c:pt>
                <c:pt idx="1271">
                  <c:v>65</c:v>
                </c:pt>
                <c:pt idx="1272">
                  <c:v>68</c:v>
                </c:pt>
                <c:pt idx="1273">
                  <c:v>66</c:v>
                </c:pt>
                <c:pt idx="1274">
                  <c:v>66</c:v>
                </c:pt>
                <c:pt idx="1275">
                  <c:v>66</c:v>
                </c:pt>
                <c:pt idx="1276">
                  <c:v>64</c:v>
                </c:pt>
                <c:pt idx="1277">
                  <c:v>68</c:v>
                </c:pt>
                <c:pt idx="1278">
                  <c:v>68</c:v>
                </c:pt>
                <c:pt idx="1279">
                  <c:v>65</c:v>
                </c:pt>
                <c:pt idx="1280">
                  <c:v>65</c:v>
                </c:pt>
                <c:pt idx="1281">
                  <c:v>68</c:v>
                </c:pt>
                <c:pt idx="1282">
                  <c:v>67</c:v>
                </c:pt>
                <c:pt idx="1283">
                  <c:v>67</c:v>
                </c:pt>
                <c:pt idx="1284">
                  <c:v>68</c:v>
                </c:pt>
                <c:pt idx="1285">
                  <c:v>68</c:v>
                </c:pt>
                <c:pt idx="1286">
                  <c:v>67</c:v>
                </c:pt>
                <c:pt idx="1287">
                  <c:v>68</c:v>
                </c:pt>
                <c:pt idx="1288">
                  <c:v>66</c:v>
                </c:pt>
                <c:pt idx="1289">
                  <c:v>67</c:v>
                </c:pt>
                <c:pt idx="1290">
                  <c:v>70</c:v>
                </c:pt>
                <c:pt idx="1291">
                  <c:v>69</c:v>
                </c:pt>
                <c:pt idx="1292">
                  <c:v>68</c:v>
                </c:pt>
                <c:pt idx="1293">
                  <c:v>68</c:v>
                </c:pt>
                <c:pt idx="1294">
                  <c:v>69</c:v>
                </c:pt>
                <c:pt idx="1295">
                  <c:v>66</c:v>
                </c:pt>
                <c:pt idx="1296">
                  <c:v>68</c:v>
                </c:pt>
                <c:pt idx="1297">
                  <c:v>69</c:v>
                </c:pt>
                <c:pt idx="1298">
                  <c:v>68</c:v>
                </c:pt>
                <c:pt idx="1299">
                  <c:v>68</c:v>
                </c:pt>
                <c:pt idx="1300">
                  <c:v>68</c:v>
                </c:pt>
                <c:pt idx="1301">
                  <c:v>68</c:v>
                </c:pt>
                <c:pt idx="1302">
                  <c:v>69</c:v>
                </c:pt>
                <c:pt idx="1303">
                  <c:v>68</c:v>
                </c:pt>
                <c:pt idx="1304">
                  <c:v>68</c:v>
                </c:pt>
                <c:pt idx="1305">
                  <c:v>67</c:v>
                </c:pt>
                <c:pt idx="1306">
                  <c:v>70</c:v>
                </c:pt>
                <c:pt idx="1307">
                  <c:v>69</c:v>
                </c:pt>
                <c:pt idx="1308">
                  <c:v>68</c:v>
                </c:pt>
                <c:pt idx="1309">
                  <c:v>67</c:v>
                </c:pt>
                <c:pt idx="1310">
                  <c:v>67</c:v>
                </c:pt>
                <c:pt idx="1311">
                  <c:v>69</c:v>
                </c:pt>
                <c:pt idx="1312">
                  <c:v>68</c:v>
                </c:pt>
                <c:pt idx="1313">
                  <c:v>68</c:v>
                </c:pt>
                <c:pt idx="1314">
                  <c:v>67</c:v>
                </c:pt>
                <c:pt idx="1315">
                  <c:v>67</c:v>
                </c:pt>
                <c:pt idx="1316">
                  <c:v>69</c:v>
                </c:pt>
                <c:pt idx="1317">
                  <c:v>68</c:v>
                </c:pt>
                <c:pt idx="1318">
                  <c:v>65</c:v>
                </c:pt>
                <c:pt idx="1319">
                  <c:v>67</c:v>
                </c:pt>
                <c:pt idx="1320">
                  <c:v>69</c:v>
                </c:pt>
                <c:pt idx="1321">
                  <c:v>67</c:v>
                </c:pt>
                <c:pt idx="1322">
                  <c:v>67</c:v>
                </c:pt>
                <c:pt idx="1323">
                  <c:v>68</c:v>
                </c:pt>
                <c:pt idx="1324">
                  <c:v>68</c:v>
                </c:pt>
                <c:pt idx="1325">
                  <c:v>68</c:v>
                </c:pt>
                <c:pt idx="1326">
                  <c:v>68</c:v>
                </c:pt>
                <c:pt idx="1327">
                  <c:v>68</c:v>
                </c:pt>
                <c:pt idx="1328">
                  <c:v>67</c:v>
                </c:pt>
                <c:pt idx="1329">
                  <c:v>68</c:v>
                </c:pt>
                <c:pt idx="1330">
                  <c:v>69</c:v>
                </c:pt>
                <c:pt idx="1331">
                  <c:v>69</c:v>
                </c:pt>
                <c:pt idx="1332">
                  <c:v>67</c:v>
                </c:pt>
                <c:pt idx="1333">
                  <c:v>68</c:v>
                </c:pt>
                <c:pt idx="1334">
                  <c:v>69</c:v>
                </c:pt>
                <c:pt idx="1335">
                  <c:v>68</c:v>
                </c:pt>
                <c:pt idx="1336">
                  <c:v>68</c:v>
                </c:pt>
                <c:pt idx="1337">
                  <c:v>65</c:v>
                </c:pt>
                <c:pt idx="1338">
                  <c:v>69</c:v>
                </c:pt>
                <c:pt idx="1339">
                  <c:v>69</c:v>
                </c:pt>
                <c:pt idx="1340">
                  <c:v>67</c:v>
                </c:pt>
                <c:pt idx="1341">
                  <c:v>65</c:v>
                </c:pt>
                <c:pt idx="1342">
                  <c:v>69</c:v>
                </c:pt>
                <c:pt idx="1343">
                  <c:v>68</c:v>
                </c:pt>
                <c:pt idx="1344">
                  <c:v>65</c:v>
                </c:pt>
                <c:pt idx="1345">
                  <c:v>64</c:v>
                </c:pt>
                <c:pt idx="1346">
                  <c:v>69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68</c:v>
                </c:pt>
                <c:pt idx="1352">
                  <c:v>69</c:v>
                </c:pt>
                <c:pt idx="1353">
                  <c:v>68</c:v>
                </c:pt>
                <c:pt idx="1354">
                  <c:v>67</c:v>
                </c:pt>
                <c:pt idx="1355">
                  <c:v>70</c:v>
                </c:pt>
                <c:pt idx="1356">
                  <c:v>69</c:v>
                </c:pt>
                <c:pt idx="1357">
                  <c:v>67</c:v>
                </c:pt>
                <c:pt idx="1358">
                  <c:v>68</c:v>
                </c:pt>
                <c:pt idx="1359">
                  <c:v>68</c:v>
                </c:pt>
                <c:pt idx="1360">
                  <c:v>67</c:v>
                </c:pt>
                <c:pt idx="1361">
                  <c:v>66</c:v>
                </c:pt>
                <c:pt idx="1362">
                  <c:v>68</c:v>
                </c:pt>
                <c:pt idx="1363">
                  <c:v>69</c:v>
                </c:pt>
                <c:pt idx="1364">
                  <c:v>69</c:v>
                </c:pt>
                <c:pt idx="1365">
                  <c:v>68</c:v>
                </c:pt>
                <c:pt idx="1366">
                  <c:v>68</c:v>
                </c:pt>
                <c:pt idx="1367">
                  <c:v>66</c:v>
                </c:pt>
                <c:pt idx="1368">
                  <c:v>65</c:v>
                </c:pt>
                <c:pt idx="1369">
                  <c:v>68</c:v>
                </c:pt>
                <c:pt idx="1370">
                  <c:v>70</c:v>
                </c:pt>
                <c:pt idx="1371">
                  <c:v>69</c:v>
                </c:pt>
                <c:pt idx="1372">
                  <c:v>67</c:v>
                </c:pt>
                <c:pt idx="1373">
                  <c:v>67</c:v>
                </c:pt>
                <c:pt idx="1374">
                  <c:v>69</c:v>
                </c:pt>
                <c:pt idx="1375">
                  <c:v>69</c:v>
                </c:pt>
                <c:pt idx="1376">
                  <c:v>67</c:v>
                </c:pt>
                <c:pt idx="1377">
                  <c:v>66</c:v>
                </c:pt>
                <c:pt idx="1378">
                  <c:v>69</c:v>
                </c:pt>
                <c:pt idx="1379">
                  <c:v>68</c:v>
                </c:pt>
                <c:pt idx="1380">
                  <c:v>68</c:v>
                </c:pt>
                <c:pt idx="1381">
                  <c:v>69</c:v>
                </c:pt>
                <c:pt idx="1382">
                  <c:v>68</c:v>
                </c:pt>
                <c:pt idx="1383">
                  <c:v>69</c:v>
                </c:pt>
                <c:pt idx="1384">
                  <c:v>69</c:v>
                </c:pt>
                <c:pt idx="1385">
                  <c:v>68</c:v>
                </c:pt>
                <c:pt idx="1386">
                  <c:v>69</c:v>
                </c:pt>
                <c:pt idx="1387">
                  <c:v>68</c:v>
                </c:pt>
                <c:pt idx="1388">
                  <c:v>67</c:v>
                </c:pt>
                <c:pt idx="1389">
                  <c:v>66</c:v>
                </c:pt>
                <c:pt idx="1390">
                  <c:v>67</c:v>
                </c:pt>
                <c:pt idx="1391">
                  <c:v>69</c:v>
                </c:pt>
                <c:pt idx="1392">
                  <c:v>67</c:v>
                </c:pt>
                <c:pt idx="1393">
                  <c:v>65</c:v>
                </c:pt>
                <c:pt idx="1394">
                  <c:v>68</c:v>
                </c:pt>
                <c:pt idx="1395">
                  <c:v>68</c:v>
                </c:pt>
                <c:pt idx="1396">
                  <c:v>65</c:v>
                </c:pt>
                <c:pt idx="1397">
                  <c:v>65</c:v>
                </c:pt>
                <c:pt idx="1398">
                  <c:v>69</c:v>
                </c:pt>
                <c:pt idx="1399">
                  <c:v>68</c:v>
                </c:pt>
                <c:pt idx="1400">
                  <c:v>67</c:v>
                </c:pt>
                <c:pt idx="1401">
                  <c:v>68</c:v>
                </c:pt>
                <c:pt idx="1402">
                  <c:v>69</c:v>
                </c:pt>
                <c:pt idx="1403">
                  <c:v>68</c:v>
                </c:pt>
                <c:pt idx="1404">
                  <c:v>68</c:v>
                </c:pt>
                <c:pt idx="1405">
                  <c:v>69</c:v>
                </c:pt>
                <c:pt idx="1406">
                  <c:v>69</c:v>
                </c:pt>
                <c:pt idx="1407">
                  <c:v>68</c:v>
                </c:pt>
                <c:pt idx="1408">
                  <c:v>67</c:v>
                </c:pt>
                <c:pt idx="1409">
                  <c:v>69</c:v>
                </c:pt>
                <c:pt idx="1410">
                  <c:v>70</c:v>
                </c:pt>
                <c:pt idx="1411">
                  <c:v>69</c:v>
                </c:pt>
                <c:pt idx="1412">
                  <c:v>68</c:v>
                </c:pt>
                <c:pt idx="1413">
                  <c:v>68</c:v>
                </c:pt>
                <c:pt idx="1414">
                  <c:v>68</c:v>
                </c:pt>
                <c:pt idx="1415">
                  <c:v>69</c:v>
                </c:pt>
                <c:pt idx="1416">
                  <c:v>69</c:v>
                </c:pt>
                <c:pt idx="1417">
                  <c:v>68</c:v>
                </c:pt>
                <c:pt idx="1418">
                  <c:v>69</c:v>
                </c:pt>
                <c:pt idx="1419">
                  <c:v>68</c:v>
                </c:pt>
                <c:pt idx="1420">
                  <c:v>68</c:v>
                </c:pt>
                <c:pt idx="1421">
                  <c:v>68</c:v>
                </c:pt>
                <c:pt idx="1422">
                  <c:v>68</c:v>
                </c:pt>
                <c:pt idx="1423">
                  <c:v>68</c:v>
                </c:pt>
                <c:pt idx="1424">
                  <c:v>67</c:v>
                </c:pt>
              </c:numCache>
            </c:numRef>
          </c:val>
        </c:ser>
        <c:marker val="1"/>
        <c:axId val="87501440"/>
        <c:axId val="87552384"/>
      </c:lineChart>
      <c:catAx>
        <c:axId val="87501440"/>
        <c:scaling>
          <c:orientation val="minMax"/>
        </c:scaling>
        <c:delete val="1"/>
        <c:axPos val="b"/>
        <c:numFmt formatCode="h:mm:ss" sourceLinked="1"/>
        <c:tickLblPos val="none"/>
        <c:crossAx val="87552384"/>
        <c:crosses val="autoZero"/>
        <c:auto val="1"/>
        <c:lblAlgn val="ctr"/>
        <c:lblOffset val="100"/>
      </c:catAx>
      <c:valAx>
        <c:axId val="87552384"/>
        <c:scaling>
          <c:orientation val="minMax"/>
          <c:max val="100"/>
          <c:min val="40"/>
        </c:scaling>
        <c:axPos val="l"/>
        <c:majorGridlines/>
        <c:numFmt formatCode="General" sourceLinked="1"/>
        <c:tickLblPos val="nextTo"/>
        <c:crossAx val="8750144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8699037620297474E-2"/>
          <c:y val="5.2852962830407635E-2"/>
          <c:w val="0.81791207349081363"/>
          <c:h val="0.6798873479011287"/>
        </c:manualLayout>
      </c:layout>
      <c:lineChart>
        <c:grouping val="standard"/>
        <c:ser>
          <c:idx val="0"/>
          <c:order val="0"/>
          <c:tx>
            <c:strRef>
              <c:f>Лист3!$C$1</c:f>
              <c:strCache>
                <c:ptCount val="1"/>
                <c:pt idx="0">
                  <c:v>ICP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Лист3!$B$2:$B$1426</c:f>
              <c:numCache>
                <c:formatCode>h:mm:ss</c:formatCode>
                <c:ptCount val="1425"/>
                <c:pt idx="0">
                  <c:v>0.83337962962962964</c:v>
                </c:pt>
                <c:pt idx="1">
                  <c:v>0.83344907407408575</c:v>
                </c:pt>
                <c:pt idx="2">
                  <c:v>0.83351851851852365</c:v>
                </c:pt>
                <c:pt idx="3">
                  <c:v>0.83358796296295112</c:v>
                </c:pt>
                <c:pt idx="4">
                  <c:v>0.8336574074074149</c:v>
                </c:pt>
                <c:pt idx="5">
                  <c:v>0.8337268518518518</c:v>
                </c:pt>
                <c:pt idx="6">
                  <c:v>0.83379629629630492</c:v>
                </c:pt>
                <c:pt idx="7">
                  <c:v>0.83385416666666667</c:v>
                </c:pt>
                <c:pt idx="8">
                  <c:v>0.83392361111111846</c:v>
                </c:pt>
                <c:pt idx="9">
                  <c:v>0.83399305555556402</c:v>
                </c:pt>
                <c:pt idx="10">
                  <c:v>0.83406249999999948</c:v>
                </c:pt>
                <c:pt idx="11">
                  <c:v>0.83413194444444461</c:v>
                </c:pt>
                <c:pt idx="12">
                  <c:v>0.83420138888888884</c:v>
                </c:pt>
                <c:pt idx="13">
                  <c:v>0.83427083333334306</c:v>
                </c:pt>
                <c:pt idx="14">
                  <c:v>0.83434027777777775</c:v>
                </c:pt>
                <c:pt idx="15">
                  <c:v>0.83440972222222232</c:v>
                </c:pt>
                <c:pt idx="16">
                  <c:v>0.83446759259259262</c:v>
                </c:pt>
                <c:pt idx="17">
                  <c:v>0.83453703703703708</c:v>
                </c:pt>
                <c:pt idx="18">
                  <c:v>0.83460648148148164</c:v>
                </c:pt>
                <c:pt idx="19">
                  <c:v>0.83467592592592599</c:v>
                </c:pt>
                <c:pt idx="20">
                  <c:v>0.83474537037038343</c:v>
                </c:pt>
                <c:pt idx="21">
                  <c:v>0.83481481481482211</c:v>
                </c:pt>
                <c:pt idx="22">
                  <c:v>0.83488425925925924</c:v>
                </c:pt>
                <c:pt idx="23">
                  <c:v>0.8349537037037037</c:v>
                </c:pt>
                <c:pt idx="24">
                  <c:v>0.83502314814814815</c:v>
                </c:pt>
                <c:pt idx="25">
                  <c:v>0.83509259259260005</c:v>
                </c:pt>
                <c:pt idx="26">
                  <c:v>0.83516203703703706</c:v>
                </c:pt>
                <c:pt idx="27">
                  <c:v>0.83523148148148163</c:v>
                </c:pt>
                <c:pt idx="28">
                  <c:v>0.83528935185185149</c:v>
                </c:pt>
                <c:pt idx="29">
                  <c:v>0.83535879629629661</c:v>
                </c:pt>
                <c:pt idx="30">
                  <c:v>0.83542824074074051</c:v>
                </c:pt>
                <c:pt idx="31">
                  <c:v>0.83549768518518563</c:v>
                </c:pt>
                <c:pt idx="32">
                  <c:v>0.83556712962962221</c:v>
                </c:pt>
                <c:pt idx="33">
                  <c:v>0.83563657407407665</c:v>
                </c:pt>
                <c:pt idx="34">
                  <c:v>0.83570601851853166</c:v>
                </c:pt>
                <c:pt idx="35">
                  <c:v>0.83577546296296301</c:v>
                </c:pt>
                <c:pt idx="36">
                  <c:v>0.83584490740741502</c:v>
                </c:pt>
                <c:pt idx="37">
                  <c:v>0.83591435185185159</c:v>
                </c:pt>
                <c:pt idx="38">
                  <c:v>0.8359837962962966</c:v>
                </c:pt>
                <c:pt idx="39">
                  <c:v>0.8360416666666779</c:v>
                </c:pt>
                <c:pt idx="40">
                  <c:v>0.83611111111111114</c:v>
                </c:pt>
                <c:pt idx="41">
                  <c:v>0.8361805555555557</c:v>
                </c:pt>
                <c:pt idx="42">
                  <c:v>0.83625000000000005</c:v>
                </c:pt>
                <c:pt idx="43">
                  <c:v>0.83631944444444462</c:v>
                </c:pt>
                <c:pt idx="44">
                  <c:v>0.83638888888888963</c:v>
                </c:pt>
                <c:pt idx="45">
                  <c:v>0.83645833333333364</c:v>
                </c:pt>
                <c:pt idx="46">
                  <c:v>0.83652777777777787</c:v>
                </c:pt>
                <c:pt idx="47">
                  <c:v>0.83659722222222221</c:v>
                </c:pt>
                <c:pt idx="48">
                  <c:v>0.83666666666666667</c:v>
                </c:pt>
                <c:pt idx="49">
                  <c:v>0.83672453703703764</c:v>
                </c:pt>
                <c:pt idx="50">
                  <c:v>0.83679398148148165</c:v>
                </c:pt>
                <c:pt idx="51">
                  <c:v>0.83686342592592156</c:v>
                </c:pt>
                <c:pt idx="52">
                  <c:v>0.83693287037037778</c:v>
                </c:pt>
                <c:pt idx="53">
                  <c:v>0.8370023148148148</c:v>
                </c:pt>
                <c:pt idx="54">
                  <c:v>0.83707175925925925</c:v>
                </c:pt>
                <c:pt idx="55">
                  <c:v>0.83714120370371203</c:v>
                </c:pt>
                <c:pt idx="56">
                  <c:v>0.83721064814814861</c:v>
                </c:pt>
                <c:pt idx="57">
                  <c:v>0.83728009259260061</c:v>
                </c:pt>
                <c:pt idx="58">
                  <c:v>0.83733796296295315</c:v>
                </c:pt>
                <c:pt idx="59">
                  <c:v>0.8374074074074076</c:v>
                </c:pt>
                <c:pt idx="60">
                  <c:v>0.8374768518518515</c:v>
                </c:pt>
                <c:pt idx="61">
                  <c:v>0.83754629629629662</c:v>
                </c:pt>
                <c:pt idx="62">
                  <c:v>0.83761574074074052</c:v>
                </c:pt>
                <c:pt idx="63">
                  <c:v>0.83768518518518564</c:v>
                </c:pt>
                <c:pt idx="64">
                  <c:v>0.83775462962962965</c:v>
                </c:pt>
                <c:pt idx="65">
                  <c:v>0.8378240740740871</c:v>
                </c:pt>
                <c:pt idx="66">
                  <c:v>0.83789351851853311</c:v>
                </c:pt>
                <c:pt idx="67">
                  <c:v>0.83796296296295281</c:v>
                </c:pt>
                <c:pt idx="68">
                  <c:v>0.8380324074074077</c:v>
                </c:pt>
                <c:pt idx="69">
                  <c:v>0.83809027777778489</c:v>
                </c:pt>
                <c:pt idx="70">
                  <c:v>0.83815972222222224</c:v>
                </c:pt>
                <c:pt idx="71">
                  <c:v>0.83822916666666669</c:v>
                </c:pt>
                <c:pt idx="72">
                  <c:v>0.83829861111111958</c:v>
                </c:pt>
                <c:pt idx="73">
                  <c:v>0.8383680555555556</c:v>
                </c:pt>
                <c:pt idx="74">
                  <c:v>0.8384374999999995</c:v>
                </c:pt>
                <c:pt idx="75">
                  <c:v>0.83850694444444451</c:v>
                </c:pt>
                <c:pt idx="76">
                  <c:v>0.83857638888888886</c:v>
                </c:pt>
                <c:pt idx="77">
                  <c:v>0.83864583333335241</c:v>
                </c:pt>
                <c:pt idx="78">
                  <c:v>0.83871527777778065</c:v>
                </c:pt>
                <c:pt idx="79">
                  <c:v>0.83878472222222211</c:v>
                </c:pt>
                <c:pt idx="80">
                  <c:v>0.83884259259260063</c:v>
                </c:pt>
                <c:pt idx="81">
                  <c:v>0.83891203703703709</c:v>
                </c:pt>
                <c:pt idx="82">
                  <c:v>0.83898148148148799</c:v>
                </c:pt>
                <c:pt idx="83">
                  <c:v>0.83905092592592556</c:v>
                </c:pt>
                <c:pt idx="84">
                  <c:v>0.83912037037037779</c:v>
                </c:pt>
                <c:pt idx="85">
                  <c:v>0.83918981481482302</c:v>
                </c:pt>
                <c:pt idx="86">
                  <c:v>0.8392592592592597</c:v>
                </c:pt>
                <c:pt idx="87">
                  <c:v>0.83932870370370372</c:v>
                </c:pt>
                <c:pt idx="88">
                  <c:v>0.83939814814814862</c:v>
                </c:pt>
                <c:pt idx="89">
                  <c:v>0.83946759259259263</c:v>
                </c:pt>
                <c:pt idx="90">
                  <c:v>0.83953703703703697</c:v>
                </c:pt>
                <c:pt idx="91">
                  <c:v>0.83959490740740761</c:v>
                </c:pt>
                <c:pt idx="92">
                  <c:v>0.83966435185185151</c:v>
                </c:pt>
                <c:pt idx="93">
                  <c:v>0.83973379629629663</c:v>
                </c:pt>
                <c:pt idx="94">
                  <c:v>0.83980324074074053</c:v>
                </c:pt>
                <c:pt idx="95">
                  <c:v>0.83987268518518565</c:v>
                </c:pt>
                <c:pt idx="96">
                  <c:v>0.83994212962962955</c:v>
                </c:pt>
                <c:pt idx="97">
                  <c:v>0.84001157407408145</c:v>
                </c:pt>
                <c:pt idx="98">
                  <c:v>0.84008101851853312</c:v>
                </c:pt>
                <c:pt idx="99">
                  <c:v>0.84015046296296259</c:v>
                </c:pt>
                <c:pt idx="100">
                  <c:v>0.8402199074074076</c:v>
                </c:pt>
                <c:pt idx="101">
                  <c:v>0.84027777777777779</c:v>
                </c:pt>
                <c:pt idx="102">
                  <c:v>0.84034722222222225</c:v>
                </c:pt>
                <c:pt idx="103">
                  <c:v>0.84041666666666659</c:v>
                </c:pt>
                <c:pt idx="104">
                  <c:v>0.84048611111111116</c:v>
                </c:pt>
                <c:pt idx="105">
                  <c:v>0.84055555555555561</c:v>
                </c:pt>
                <c:pt idx="106">
                  <c:v>0.84062500000000995</c:v>
                </c:pt>
                <c:pt idx="107">
                  <c:v>0.84069444444445418</c:v>
                </c:pt>
                <c:pt idx="108">
                  <c:v>0.84076388888888964</c:v>
                </c:pt>
                <c:pt idx="109">
                  <c:v>0.84083333333333365</c:v>
                </c:pt>
                <c:pt idx="110">
                  <c:v>0.84090277777777789</c:v>
                </c:pt>
                <c:pt idx="111">
                  <c:v>0.84097222222222223</c:v>
                </c:pt>
                <c:pt idx="112">
                  <c:v>0.84103009259260064</c:v>
                </c:pt>
                <c:pt idx="113">
                  <c:v>0.84109953703704265</c:v>
                </c:pt>
                <c:pt idx="114">
                  <c:v>0.84116898148148145</c:v>
                </c:pt>
                <c:pt idx="115">
                  <c:v>0.84123842592592557</c:v>
                </c:pt>
                <c:pt idx="116">
                  <c:v>0.84130787037037835</c:v>
                </c:pt>
                <c:pt idx="117">
                  <c:v>0.84137731481481481</c:v>
                </c:pt>
                <c:pt idx="118">
                  <c:v>0.84144675925925927</c:v>
                </c:pt>
                <c:pt idx="119">
                  <c:v>0.84150462962962969</c:v>
                </c:pt>
                <c:pt idx="120">
                  <c:v>0.84158564814814862</c:v>
                </c:pt>
                <c:pt idx="121">
                  <c:v>0.84165509259260585</c:v>
                </c:pt>
                <c:pt idx="122">
                  <c:v>0.84171296296295395</c:v>
                </c:pt>
                <c:pt idx="123">
                  <c:v>0.84178240740740762</c:v>
                </c:pt>
                <c:pt idx="124">
                  <c:v>0.84185185185185185</c:v>
                </c:pt>
                <c:pt idx="125">
                  <c:v>0.84192129629630763</c:v>
                </c:pt>
                <c:pt idx="126">
                  <c:v>0.84199074074074076</c:v>
                </c:pt>
                <c:pt idx="127">
                  <c:v>0.84206018518518511</c:v>
                </c:pt>
                <c:pt idx="128">
                  <c:v>0.842129629629637</c:v>
                </c:pt>
                <c:pt idx="129">
                  <c:v>0.84219907407408856</c:v>
                </c:pt>
                <c:pt idx="130">
                  <c:v>0.84226851851852691</c:v>
                </c:pt>
                <c:pt idx="131">
                  <c:v>0.84233796296295316</c:v>
                </c:pt>
                <c:pt idx="132">
                  <c:v>0.8424074074074076</c:v>
                </c:pt>
                <c:pt idx="133">
                  <c:v>0.8424768518518515</c:v>
                </c:pt>
                <c:pt idx="134">
                  <c:v>0.84253472222222159</c:v>
                </c:pt>
                <c:pt idx="135">
                  <c:v>0.84260416666666671</c:v>
                </c:pt>
                <c:pt idx="136">
                  <c:v>0.8426736111111196</c:v>
                </c:pt>
                <c:pt idx="137">
                  <c:v>0.84274305555556528</c:v>
                </c:pt>
                <c:pt idx="138">
                  <c:v>0.84281249999999996</c:v>
                </c:pt>
                <c:pt idx="139">
                  <c:v>0.84288194444444464</c:v>
                </c:pt>
                <c:pt idx="140">
                  <c:v>0.84295138888888965</c:v>
                </c:pt>
                <c:pt idx="141">
                  <c:v>0.84300925925925962</c:v>
                </c:pt>
                <c:pt idx="142">
                  <c:v>0.84309027777778511</c:v>
                </c:pt>
                <c:pt idx="143">
                  <c:v>0.84314814814814865</c:v>
                </c:pt>
                <c:pt idx="144">
                  <c:v>0.84321759259259565</c:v>
                </c:pt>
                <c:pt idx="145">
                  <c:v>0.843287037037037</c:v>
                </c:pt>
                <c:pt idx="146">
                  <c:v>0.84335648148148168</c:v>
                </c:pt>
                <c:pt idx="147">
                  <c:v>0.84342592592592558</c:v>
                </c:pt>
                <c:pt idx="148">
                  <c:v>0.84349537037037892</c:v>
                </c:pt>
                <c:pt idx="149">
                  <c:v>0.84356481481481482</c:v>
                </c:pt>
                <c:pt idx="150">
                  <c:v>0.84363425925925961</c:v>
                </c:pt>
                <c:pt idx="151">
                  <c:v>0.84370370370370373</c:v>
                </c:pt>
                <c:pt idx="152">
                  <c:v>0.84376157407408259</c:v>
                </c:pt>
                <c:pt idx="153">
                  <c:v>0.84383101851853337</c:v>
                </c:pt>
                <c:pt idx="154">
                  <c:v>0.84391203703703699</c:v>
                </c:pt>
                <c:pt idx="155">
                  <c:v>0.84396990740740763</c:v>
                </c:pt>
                <c:pt idx="156">
                  <c:v>0.84403935185185153</c:v>
                </c:pt>
                <c:pt idx="157">
                  <c:v>0.84410879629629665</c:v>
                </c:pt>
                <c:pt idx="158">
                  <c:v>0.84417824074074066</c:v>
                </c:pt>
                <c:pt idx="159">
                  <c:v>0.84424768518519244</c:v>
                </c:pt>
                <c:pt idx="160">
                  <c:v>0.84431712962962957</c:v>
                </c:pt>
                <c:pt idx="161">
                  <c:v>0.84438657407407414</c:v>
                </c:pt>
                <c:pt idx="162">
                  <c:v>0.84445601851852692</c:v>
                </c:pt>
                <c:pt idx="163">
                  <c:v>0.8445138888888889</c:v>
                </c:pt>
                <c:pt idx="164">
                  <c:v>0.84459490740740761</c:v>
                </c:pt>
                <c:pt idx="165">
                  <c:v>0.84465277777777781</c:v>
                </c:pt>
                <c:pt idx="166">
                  <c:v>0.8447222222222226</c:v>
                </c:pt>
                <c:pt idx="167">
                  <c:v>0.8447916666666786</c:v>
                </c:pt>
                <c:pt idx="168">
                  <c:v>0.84486111111111162</c:v>
                </c:pt>
                <c:pt idx="169">
                  <c:v>0.84493055555555563</c:v>
                </c:pt>
                <c:pt idx="170">
                  <c:v>0.84500000000000064</c:v>
                </c:pt>
                <c:pt idx="171">
                  <c:v>0.84506944444444465</c:v>
                </c:pt>
                <c:pt idx="172">
                  <c:v>0.84513888888889555</c:v>
                </c:pt>
                <c:pt idx="173">
                  <c:v>0.84520833333334078</c:v>
                </c:pt>
                <c:pt idx="174">
                  <c:v>0.84527777777777768</c:v>
                </c:pt>
                <c:pt idx="175">
                  <c:v>0.84534722222222225</c:v>
                </c:pt>
                <c:pt idx="176">
                  <c:v>0.84541666666666659</c:v>
                </c:pt>
                <c:pt idx="177">
                  <c:v>0.84548611111111116</c:v>
                </c:pt>
                <c:pt idx="178">
                  <c:v>0.84554398148148169</c:v>
                </c:pt>
                <c:pt idx="179">
                  <c:v>0.84561342592592559</c:v>
                </c:pt>
                <c:pt idx="180">
                  <c:v>0.84568287037037881</c:v>
                </c:pt>
                <c:pt idx="181">
                  <c:v>0.84575231481481483</c:v>
                </c:pt>
                <c:pt idx="182">
                  <c:v>0.84582175925925962</c:v>
                </c:pt>
                <c:pt idx="183">
                  <c:v>0.8458912037037134</c:v>
                </c:pt>
                <c:pt idx="184">
                  <c:v>0.84596064814814864</c:v>
                </c:pt>
                <c:pt idx="185">
                  <c:v>0.84603009259260065</c:v>
                </c:pt>
                <c:pt idx="186">
                  <c:v>0.84609953703704366</c:v>
                </c:pt>
                <c:pt idx="187">
                  <c:v>0.84616898148148145</c:v>
                </c:pt>
                <c:pt idx="188">
                  <c:v>0.84623842592592557</c:v>
                </c:pt>
                <c:pt idx="189">
                  <c:v>0.84629629629629965</c:v>
                </c:pt>
                <c:pt idx="190">
                  <c:v>0.84636574074074056</c:v>
                </c:pt>
                <c:pt idx="191">
                  <c:v>0.84643518518518512</c:v>
                </c:pt>
                <c:pt idx="192">
                  <c:v>0.84650462962962969</c:v>
                </c:pt>
                <c:pt idx="193">
                  <c:v>0.84657407407408236</c:v>
                </c:pt>
                <c:pt idx="194">
                  <c:v>0.84664351851853337</c:v>
                </c:pt>
                <c:pt idx="195">
                  <c:v>0.8467129629629544</c:v>
                </c:pt>
                <c:pt idx="196">
                  <c:v>0.84677083333334813</c:v>
                </c:pt>
                <c:pt idx="197">
                  <c:v>0.84685185185185263</c:v>
                </c:pt>
                <c:pt idx="198">
                  <c:v>0.84692129629630808</c:v>
                </c:pt>
                <c:pt idx="199">
                  <c:v>0.84697916666666673</c:v>
                </c:pt>
                <c:pt idx="200">
                  <c:v>0.84704861111112095</c:v>
                </c:pt>
                <c:pt idx="201">
                  <c:v>0.84711805555555564</c:v>
                </c:pt>
                <c:pt idx="202">
                  <c:v>0.84718749999999998</c:v>
                </c:pt>
                <c:pt idx="203">
                  <c:v>0.84725694444444455</c:v>
                </c:pt>
                <c:pt idx="204">
                  <c:v>0.84732638888888889</c:v>
                </c:pt>
                <c:pt idx="205">
                  <c:v>0.84739583333334789</c:v>
                </c:pt>
                <c:pt idx="206">
                  <c:v>0.8474652777777778</c:v>
                </c:pt>
                <c:pt idx="207">
                  <c:v>0.84752314814814822</c:v>
                </c:pt>
                <c:pt idx="208">
                  <c:v>0.84760416666666671</c:v>
                </c:pt>
                <c:pt idx="209">
                  <c:v>0.84766203703703702</c:v>
                </c:pt>
                <c:pt idx="210">
                  <c:v>0.84773148148148991</c:v>
                </c:pt>
                <c:pt idx="211">
                  <c:v>0.84780092592592549</c:v>
                </c:pt>
                <c:pt idx="212">
                  <c:v>0.84787037037037882</c:v>
                </c:pt>
                <c:pt idx="213">
                  <c:v>0.84793981481482472</c:v>
                </c:pt>
                <c:pt idx="214">
                  <c:v>0.84800925925925963</c:v>
                </c:pt>
                <c:pt idx="215">
                  <c:v>0.84807870370370375</c:v>
                </c:pt>
                <c:pt idx="216">
                  <c:v>0.84814814814814865</c:v>
                </c:pt>
                <c:pt idx="217">
                  <c:v>0.84821759259259921</c:v>
                </c:pt>
                <c:pt idx="218">
                  <c:v>0.84827546296296286</c:v>
                </c:pt>
                <c:pt idx="219">
                  <c:v>0.84835648148148168</c:v>
                </c:pt>
                <c:pt idx="220">
                  <c:v>0.84842592592592558</c:v>
                </c:pt>
                <c:pt idx="221">
                  <c:v>0.84848379629629633</c:v>
                </c:pt>
                <c:pt idx="222">
                  <c:v>0.84855324074074057</c:v>
                </c:pt>
                <c:pt idx="223">
                  <c:v>0.84862268518519268</c:v>
                </c:pt>
                <c:pt idx="224">
                  <c:v>0.8486921296296297</c:v>
                </c:pt>
                <c:pt idx="225">
                  <c:v>0.84876157407408248</c:v>
                </c:pt>
                <c:pt idx="226">
                  <c:v>0.84883101851853326</c:v>
                </c:pt>
                <c:pt idx="227">
                  <c:v>0.84890046296296251</c:v>
                </c:pt>
                <c:pt idx="228">
                  <c:v>0.84895833333334192</c:v>
                </c:pt>
                <c:pt idx="229">
                  <c:v>0.84902777777777771</c:v>
                </c:pt>
                <c:pt idx="230">
                  <c:v>0.84910879629629665</c:v>
                </c:pt>
                <c:pt idx="231">
                  <c:v>0.84916666666666651</c:v>
                </c:pt>
                <c:pt idx="232">
                  <c:v>0.84923611111111119</c:v>
                </c:pt>
                <c:pt idx="233">
                  <c:v>0.84930555555555565</c:v>
                </c:pt>
                <c:pt idx="234">
                  <c:v>0.84937500000000365</c:v>
                </c:pt>
                <c:pt idx="235">
                  <c:v>0.84944444444445144</c:v>
                </c:pt>
                <c:pt idx="236">
                  <c:v>0.84951388888888879</c:v>
                </c:pt>
                <c:pt idx="237">
                  <c:v>0.84958333333333369</c:v>
                </c:pt>
                <c:pt idx="238">
                  <c:v>0.8496527777777777</c:v>
                </c:pt>
                <c:pt idx="239">
                  <c:v>0.84971064814815545</c:v>
                </c:pt>
                <c:pt idx="240">
                  <c:v>0.84978009259260379</c:v>
                </c:pt>
                <c:pt idx="241">
                  <c:v>0.84986111111111162</c:v>
                </c:pt>
                <c:pt idx="242">
                  <c:v>0.84991898148148171</c:v>
                </c:pt>
                <c:pt idx="243">
                  <c:v>0.84998842592592549</c:v>
                </c:pt>
                <c:pt idx="244">
                  <c:v>0.85005787037037983</c:v>
                </c:pt>
                <c:pt idx="245">
                  <c:v>0.85012731481481485</c:v>
                </c:pt>
                <c:pt idx="246">
                  <c:v>0.8501967592592593</c:v>
                </c:pt>
                <c:pt idx="247">
                  <c:v>0.85026620370370354</c:v>
                </c:pt>
                <c:pt idx="248">
                  <c:v>0.85033564814815465</c:v>
                </c:pt>
                <c:pt idx="249">
                  <c:v>0.85040509259260322</c:v>
                </c:pt>
                <c:pt idx="250">
                  <c:v>0.85046296296294832</c:v>
                </c:pt>
                <c:pt idx="251">
                  <c:v>0.85053240740740732</c:v>
                </c:pt>
                <c:pt idx="252">
                  <c:v>0.85061342592592559</c:v>
                </c:pt>
                <c:pt idx="253">
                  <c:v>0.85067129629631055</c:v>
                </c:pt>
                <c:pt idx="254">
                  <c:v>0.8507407407407408</c:v>
                </c:pt>
                <c:pt idx="255">
                  <c:v>0.85081018518518514</c:v>
                </c:pt>
                <c:pt idx="256">
                  <c:v>0.85087962962963792</c:v>
                </c:pt>
                <c:pt idx="257">
                  <c:v>0.85094907407408882</c:v>
                </c:pt>
                <c:pt idx="258">
                  <c:v>0.85101851851852828</c:v>
                </c:pt>
                <c:pt idx="259">
                  <c:v>0.85108796296295497</c:v>
                </c:pt>
                <c:pt idx="260">
                  <c:v>0.85114583333334815</c:v>
                </c:pt>
                <c:pt idx="261">
                  <c:v>0.85121527777777783</c:v>
                </c:pt>
                <c:pt idx="262">
                  <c:v>0.85128472222222218</c:v>
                </c:pt>
                <c:pt idx="263">
                  <c:v>0.85135416666666652</c:v>
                </c:pt>
                <c:pt idx="264">
                  <c:v>0.85142361111111164</c:v>
                </c:pt>
                <c:pt idx="265">
                  <c:v>0.85149305555555665</c:v>
                </c:pt>
                <c:pt idx="266">
                  <c:v>0.85156249999999956</c:v>
                </c:pt>
                <c:pt idx="267">
                  <c:v>0.85163194444445178</c:v>
                </c:pt>
                <c:pt idx="268">
                  <c:v>0.85170138888889624</c:v>
                </c:pt>
                <c:pt idx="269">
                  <c:v>0.85177083333334802</c:v>
                </c:pt>
                <c:pt idx="270">
                  <c:v>0.85184027777778615</c:v>
                </c:pt>
                <c:pt idx="271">
                  <c:v>0.85189814814815545</c:v>
                </c:pt>
                <c:pt idx="272">
                  <c:v>0.85197916666666673</c:v>
                </c:pt>
                <c:pt idx="273">
                  <c:v>0.85204861111112096</c:v>
                </c:pt>
                <c:pt idx="274">
                  <c:v>0.85211805555555564</c:v>
                </c:pt>
                <c:pt idx="275">
                  <c:v>0.85218749999999999</c:v>
                </c:pt>
                <c:pt idx="276">
                  <c:v>0.85225694444444444</c:v>
                </c:pt>
                <c:pt idx="277">
                  <c:v>0.85231481481481564</c:v>
                </c:pt>
                <c:pt idx="278">
                  <c:v>0.8523842592592592</c:v>
                </c:pt>
                <c:pt idx="279">
                  <c:v>0.85245370370370377</c:v>
                </c:pt>
                <c:pt idx="280">
                  <c:v>0.85252314814814811</c:v>
                </c:pt>
                <c:pt idx="281">
                  <c:v>0.85259259259260001</c:v>
                </c:pt>
                <c:pt idx="282">
                  <c:v>0.85266203703703702</c:v>
                </c:pt>
                <c:pt idx="283">
                  <c:v>0.85273148148149003</c:v>
                </c:pt>
                <c:pt idx="284">
                  <c:v>0.85280092592592549</c:v>
                </c:pt>
                <c:pt idx="285">
                  <c:v>0.85287037037037905</c:v>
                </c:pt>
                <c:pt idx="286">
                  <c:v>0.85293981481482473</c:v>
                </c:pt>
                <c:pt idx="287">
                  <c:v>0.85300925925925963</c:v>
                </c:pt>
                <c:pt idx="288">
                  <c:v>0.85306712962962949</c:v>
                </c:pt>
                <c:pt idx="289">
                  <c:v>0.85313657407407462</c:v>
                </c:pt>
                <c:pt idx="290">
                  <c:v>0.85320601851852829</c:v>
                </c:pt>
                <c:pt idx="291">
                  <c:v>0.85327546296296297</c:v>
                </c:pt>
                <c:pt idx="292">
                  <c:v>0.85334490740740765</c:v>
                </c:pt>
                <c:pt idx="293">
                  <c:v>0.85341435185184533</c:v>
                </c:pt>
                <c:pt idx="294">
                  <c:v>0.85348379629629623</c:v>
                </c:pt>
                <c:pt idx="295">
                  <c:v>0.85355324074074057</c:v>
                </c:pt>
                <c:pt idx="296">
                  <c:v>0.85362268518519324</c:v>
                </c:pt>
                <c:pt idx="297">
                  <c:v>0.8536921296296297</c:v>
                </c:pt>
                <c:pt idx="298">
                  <c:v>0.85375000000000723</c:v>
                </c:pt>
                <c:pt idx="299">
                  <c:v>0.8538194444444519</c:v>
                </c:pt>
                <c:pt idx="300">
                  <c:v>0.85388888888889714</c:v>
                </c:pt>
                <c:pt idx="301">
                  <c:v>0.85395833333334181</c:v>
                </c:pt>
                <c:pt idx="302">
                  <c:v>0.85402777777777772</c:v>
                </c:pt>
                <c:pt idx="303">
                  <c:v>0.85409722222222262</c:v>
                </c:pt>
                <c:pt idx="304">
                  <c:v>0.85416666666666652</c:v>
                </c:pt>
                <c:pt idx="305">
                  <c:v>0.85423611111111108</c:v>
                </c:pt>
                <c:pt idx="306">
                  <c:v>0.85430555555555565</c:v>
                </c:pt>
                <c:pt idx="307">
                  <c:v>0.85437500000000655</c:v>
                </c:pt>
                <c:pt idx="308">
                  <c:v>0.85444444444445189</c:v>
                </c:pt>
                <c:pt idx="309">
                  <c:v>0.85451388888888891</c:v>
                </c:pt>
                <c:pt idx="310">
                  <c:v>0.85457175925925932</c:v>
                </c:pt>
                <c:pt idx="311">
                  <c:v>0.85464120370371688</c:v>
                </c:pt>
                <c:pt idx="312">
                  <c:v>0.85471064814815556</c:v>
                </c:pt>
                <c:pt idx="313">
                  <c:v>0.85478009259260379</c:v>
                </c:pt>
                <c:pt idx="314">
                  <c:v>0.85484953703704558</c:v>
                </c:pt>
                <c:pt idx="315">
                  <c:v>0.8549189814814816</c:v>
                </c:pt>
                <c:pt idx="316">
                  <c:v>0.8549884259259255</c:v>
                </c:pt>
                <c:pt idx="317">
                  <c:v>0.85505787037038006</c:v>
                </c:pt>
                <c:pt idx="318">
                  <c:v>0.85512731481481474</c:v>
                </c:pt>
                <c:pt idx="319">
                  <c:v>0.85519675925925931</c:v>
                </c:pt>
                <c:pt idx="320">
                  <c:v>0.85526620370370354</c:v>
                </c:pt>
                <c:pt idx="321">
                  <c:v>0.85532407407408395</c:v>
                </c:pt>
                <c:pt idx="322">
                  <c:v>0.85539351851852918</c:v>
                </c:pt>
                <c:pt idx="323">
                  <c:v>0.85546296296294888</c:v>
                </c:pt>
                <c:pt idx="324">
                  <c:v>0.85553240740740744</c:v>
                </c:pt>
                <c:pt idx="325">
                  <c:v>0.85560185185185877</c:v>
                </c:pt>
                <c:pt idx="326">
                  <c:v>0.85567129629631111</c:v>
                </c:pt>
                <c:pt idx="327">
                  <c:v>0.85574074074074069</c:v>
                </c:pt>
                <c:pt idx="328">
                  <c:v>0.85579861111112399</c:v>
                </c:pt>
                <c:pt idx="329">
                  <c:v>0.85587962962963793</c:v>
                </c:pt>
                <c:pt idx="330">
                  <c:v>0.85593750000000002</c:v>
                </c:pt>
                <c:pt idx="331">
                  <c:v>0.8560069444444447</c:v>
                </c:pt>
                <c:pt idx="332">
                  <c:v>0.85607638888888893</c:v>
                </c:pt>
                <c:pt idx="333">
                  <c:v>0.85614583333334815</c:v>
                </c:pt>
                <c:pt idx="334">
                  <c:v>0.85621527777777784</c:v>
                </c:pt>
                <c:pt idx="335">
                  <c:v>0.85628472222222218</c:v>
                </c:pt>
                <c:pt idx="336">
                  <c:v>0.85635416666666653</c:v>
                </c:pt>
                <c:pt idx="337">
                  <c:v>0.85642361111111165</c:v>
                </c:pt>
                <c:pt idx="338">
                  <c:v>0.8564930555555621</c:v>
                </c:pt>
                <c:pt idx="339">
                  <c:v>0.85656249999999956</c:v>
                </c:pt>
                <c:pt idx="340">
                  <c:v>0.8566319444444519</c:v>
                </c:pt>
                <c:pt idx="341">
                  <c:v>0.85670138888889702</c:v>
                </c:pt>
                <c:pt idx="342">
                  <c:v>0.85675925925926577</c:v>
                </c:pt>
                <c:pt idx="343">
                  <c:v>0.85682870370371111</c:v>
                </c:pt>
                <c:pt idx="344">
                  <c:v>0.85689814814815546</c:v>
                </c:pt>
                <c:pt idx="345">
                  <c:v>0.85696759259260002</c:v>
                </c:pt>
                <c:pt idx="346">
                  <c:v>0.85703703703703704</c:v>
                </c:pt>
                <c:pt idx="347">
                  <c:v>0.85710648148148161</c:v>
                </c:pt>
                <c:pt idx="348">
                  <c:v>0.85717592592592551</c:v>
                </c:pt>
                <c:pt idx="349">
                  <c:v>0.8572337962962967</c:v>
                </c:pt>
                <c:pt idx="350">
                  <c:v>0.85730324074074049</c:v>
                </c:pt>
                <c:pt idx="351">
                  <c:v>0.85738425925925921</c:v>
                </c:pt>
                <c:pt idx="352">
                  <c:v>0.85744212962962951</c:v>
                </c:pt>
                <c:pt idx="353">
                  <c:v>0.85751157407407463</c:v>
                </c:pt>
                <c:pt idx="354">
                  <c:v>0.8575810185185303</c:v>
                </c:pt>
                <c:pt idx="355">
                  <c:v>0.85765046296296299</c:v>
                </c:pt>
                <c:pt idx="356">
                  <c:v>0.857719907407414</c:v>
                </c:pt>
                <c:pt idx="357">
                  <c:v>0.8577893518518519</c:v>
                </c:pt>
                <c:pt idx="358">
                  <c:v>0.85785879629630379</c:v>
                </c:pt>
                <c:pt idx="359">
                  <c:v>0.85791666666666666</c:v>
                </c:pt>
                <c:pt idx="360">
                  <c:v>0.85798611111111101</c:v>
                </c:pt>
                <c:pt idx="361">
                  <c:v>0.85805555555556301</c:v>
                </c:pt>
                <c:pt idx="362">
                  <c:v>0.85812499999999992</c:v>
                </c:pt>
                <c:pt idx="363">
                  <c:v>0.85819444444445292</c:v>
                </c:pt>
                <c:pt idx="364">
                  <c:v>0.85826388888888883</c:v>
                </c:pt>
                <c:pt idx="365">
                  <c:v>0.85833333333333361</c:v>
                </c:pt>
                <c:pt idx="366">
                  <c:v>0.85840277777777751</c:v>
                </c:pt>
                <c:pt idx="367">
                  <c:v>0.85847222222222219</c:v>
                </c:pt>
                <c:pt idx="368">
                  <c:v>0.85854166666666665</c:v>
                </c:pt>
                <c:pt idx="369">
                  <c:v>0.85859953703703762</c:v>
                </c:pt>
                <c:pt idx="370">
                  <c:v>0.85866898148148163</c:v>
                </c:pt>
                <c:pt idx="371">
                  <c:v>0.85873842592592586</c:v>
                </c:pt>
                <c:pt idx="372">
                  <c:v>0.85880787037038209</c:v>
                </c:pt>
                <c:pt idx="373">
                  <c:v>0.85887731481482132</c:v>
                </c:pt>
                <c:pt idx="374">
                  <c:v>0.85894675925925934</c:v>
                </c:pt>
                <c:pt idx="375">
                  <c:v>0.85901620370370368</c:v>
                </c:pt>
                <c:pt idx="376">
                  <c:v>0.8590856481481568</c:v>
                </c:pt>
                <c:pt idx="377">
                  <c:v>0.85915509259260425</c:v>
                </c:pt>
                <c:pt idx="378">
                  <c:v>0.85922453703703694</c:v>
                </c:pt>
                <c:pt idx="379">
                  <c:v>0.85929398148148162</c:v>
                </c:pt>
                <c:pt idx="380">
                  <c:v>0.85936342592591752</c:v>
                </c:pt>
                <c:pt idx="381">
                  <c:v>0.85942129629630482</c:v>
                </c:pt>
                <c:pt idx="382">
                  <c:v>0.8594907407407405</c:v>
                </c:pt>
                <c:pt idx="383">
                  <c:v>0.85956018518518518</c:v>
                </c:pt>
                <c:pt idx="384">
                  <c:v>0.8596296296296394</c:v>
                </c:pt>
                <c:pt idx="385">
                  <c:v>0.85969907407409274</c:v>
                </c:pt>
                <c:pt idx="386">
                  <c:v>0.85976851851853042</c:v>
                </c:pt>
                <c:pt idx="387">
                  <c:v>0.85983796296296156</c:v>
                </c:pt>
                <c:pt idx="388">
                  <c:v>0.85990740740741489</c:v>
                </c:pt>
                <c:pt idx="389">
                  <c:v>0.8599768518518518</c:v>
                </c:pt>
                <c:pt idx="390">
                  <c:v>0.86004629629630491</c:v>
                </c:pt>
                <c:pt idx="391">
                  <c:v>0.86011574074074049</c:v>
                </c:pt>
                <c:pt idx="392">
                  <c:v>0.86017361111111845</c:v>
                </c:pt>
                <c:pt idx="393">
                  <c:v>0.86024305555556324</c:v>
                </c:pt>
                <c:pt idx="394">
                  <c:v>0.86031249999999959</c:v>
                </c:pt>
                <c:pt idx="395">
                  <c:v>0.8603819444444446</c:v>
                </c:pt>
                <c:pt idx="396">
                  <c:v>0.86045138888888895</c:v>
                </c:pt>
                <c:pt idx="397">
                  <c:v>0.86052083333334306</c:v>
                </c:pt>
                <c:pt idx="398">
                  <c:v>0.86059027777777775</c:v>
                </c:pt>
                <c:pt idx="399">
                  <c:v>0.86065972222222265</c:v>
                </c:pt>
                <c:pt idx="400">
                  <c:v>0.86072916666666865</c:v>
                </c:pt>
                <c:pt idx="401">
                  <c:v>0.86079861111112432</c:v>
                </c:pt>
                <c:pt idx="402">
                  <c:v>0.86086805555556301</c:v>
                </c:pt>
                <c:pt idx="403">
                  <c:v>0.86092592592592598</c:v>
                </c:pt>
                <c:pt idx="404">
                  <c:v>0.86099537037038298</c:v>
                </c:pt>
                <c:pt idx="405">
                  <c:v>0.86106481481482222</c:v>
                </c:pt>
                <c:pt idx="406">
                  <c:v>0.86113425925925924</c:v>
                </c:pt>
                <c:pt idx="407">
                  <c:v>0.8612037037037038</c:v>
                </c:pt>
                <c:pt idx="408">
                  <c:v>0.86127314814814815</c:v>
                </c:pt>
                <c:pt idx="409">
                  <c:v>0.86134259259260004</c:v>
                </c:pt>
                <c:pt idx="410">
                  <c:v>0.86141203703703706</c:v>
                </c:pt>
                <c:pt idx="411">
                  <c:v>0.86148148148148163</c:v>
                </c:pt>
                <c:pt idx="412">
                  <c:v>0.86155092592591853</c:v>
                </c:pt>
                <c:pt idx="413">
                  <c:v>0.86162037037038208</c:v>
                </c:pt>
                <c:pt idx="414">
                  <c:v>0.86167824074074073</c:v>
                </c:pt>
                <c:pt idx="415">
                  <c:v>0.86174768518519496</c:v>
                </c:pt>
                <c:pt idx="416">
                  <c:v>0.86181712962962953</c:v>
                </c:pt>
                <c:pt idx="417">
                  <c:v>0.86188657407407465</c:v>
                </c:pt>
                <c:pt idx="418">
                  <c:v>0.86195601851853143</c:v>
                </c:pt>
                <c:pt idx="419">
                  <c:v>0.86202546296296301</c:v>
                </c:pt>
                <c:pt idx="420">
                  <c:v>0.86209490740741479</c:v>
                </c:pt>
                <c:pt idx="421">
                  <c:v>0.86216435185185158</c:v>
                </c:pt>
                <c:pt idx="422">
                  <c:v>0.8622337962962966</c:v>
                </c:pt>
                <c:pt idx="423">
                  <c:v>0.8623032407407405</c:v>
                </c:pt>
                <c:pt idx="424">
                  <c:v>0.86236111111111102</c:v>
                </c:pt>
                <c:pt idx="425">
                  <c:v>0.8624305555555557</c:v>
                </c:pt>
                <c:pt idx="426">
                  <c:v>0.86249999999999993</c:v>
                </c:pt>
                <c:pt idx="427">
                  <c:v>0.86256944444444461</c:v>
                </c:pt>
                <c:pt idx="428">
                  <c:v>0.86263888888889872</c:v>
                </c:pt>
                <c:pt idx="429">
                  <c:v>0.86270833333334318</c:v>
                </c:pt>
                <c:pt idx="430">
                  <c:v>0.86277777777777775</c:v>
                </c:pt>
                <c:pt idx="431">
                  <c:v>0.86284722222222265</c:v>
                </c:pt>
                <c:pt idx="432">
                  <c:v>0.86291666666666667</c:v>
                </c:pt>
                <c:pt idx="433">
                  <c:v>0.86297453703703764</c:v>
                </c:pt>
                <c:pt idx="434">
                  <c:v>0.86304398148148165</c:v>
                </c:pt>
                <c:pt idx="435">
                  <c:v>0.86311342592591933</c:v>
                </c:pt>
                <c:pt idx="436">
                  <c:v>0.86318287037037755</c:v>
                </c:pt>
                <c:pt idx="437">
                  <c:v>0.86325231481481479</c:v>
                </c:pt>
                <c:pt idx="438">
                  <c:v>0.86332175925925969</c:v>
                </c:pt>
                <c:pt idx="439">
                  <c:v>0.86339120370371203</c:v>
                </c:pt>
                <c:pt idx="440">
                  <c:v>0.86346064814814805</c:v>
                </c:pt>
                <c:pt idx="441">
                  <c:v>0.86353009259260005</c:v>
                </c:pt>
                <c:pt idx="442">
                  <c:v>0.86359953703703762</c:v>
                </c:pt>
                <c:pt idx="443">
                  <c:v>0.86365740740741581</c:v>
                </c:pt>
                <c:pt idx="444">
                  <c:v>0.86372685185185183</c:v>
                </c:pt>
                <c:pt idx="445">
                  <c:v>0.86379629629630605</c:v>
                </c:pt>
                <c:pt idx="446">
                  <c:v>0.86386574074074052</c:v>
                </c:pt>
                <c:pt idx="447">
                  <c:v>0.86393518518518564</c:v>
                </c:pt>
                <c:pt idx="448">
                  <c:v>0.86400462962962965</c:v>
                </c:pt>
                <c:pt idx="449">
                  <c:v>0.86407407407408676</c:v>
                </c:pt>
                <c:pt idx="450">
                  <c:v>0.86413194444444463</c:v>
                </c:pt>
                <c:pt idx="451">
                  <c:v>0.8642129629629518</c:v>
                </c:pt>
                <c:pt idx="452">
                  <c:v>0.86428240740740769</c:v>
                </c:pt>
                <c:pt idx="453">
                  <c:v>0.86434027777778422</c:v>
                </c:pt>
                <c:pt idx="454">
                  <c:v>0.86440972222222223</c:v>
                </c:pt>
                <c:pt idx="455">
                  <c:v>0.86447916666666669</c:v>
                </c:pt>
                <c:pt idx="456">
                  <c:v>0.86454861111111958</c:v>
                </c:pt>
                <c:pt idx="457">
                  <c:v>0.86461805555556392</c:v>
                </c:pt>
                <c:pt idx="458">
                  <c:v>0.86468750000000005</c:v>
                </c:pt>
                <c:pt idx="459">
                  <c:v>0.86475694444444462</c:v>
                </c:pt>
                <c:pt idx="460">
                  <c:v>0.86482638888888963</c:v>
                </c:pt>
                <c:pt idx="461">
                  <c:v>0.8648842592592596</c:v>
                </c:pt>
                <c:pt idx="462">
                  <c:v>0.86496527777777865</c:v>
                </c:pt>
                <c:pt idx="463">
                  <c:v>0.86503472222222222</c:v>
                </c:pt>
                <c:pt idx="464">
                  <c:v>0.86509259259260063</c:v>
                </c:pt>
                <c:pt idx="465">
                  <c:v>0.86516203703703709</c:v>
                </c:pt>
                <c:pt idx="466">
                  <c:v>0.86523148148148465</c:v>
                </c:pt>
                <c:pt idx="467">
                  <c:v>0.86530092592592556</c:v>
                </c:pt>
                <c:pt idx="468">
                  <c:v>0.86537037037037778</c:v>
                </c:pt>
                <c:pt idx="469">
                  <c:v>0.86543981481482235</c:v>
                </c:pt>
                <c:pt idx="470">
                  <c:v>0.8655092592592597</c:v>
                </c:pt>
                <c:pt idx="471">
                  <c:v>0.8655787037037036</c:v>
                </c:pt>
                <c:pt idx="472">
                  <c:v>0.86563657407408134</c:v>
                </c:pt>
                <c:pt idx="473">
                  <c:v>0.86571759259260062</c:v>
                </c:pt>
                <c:pt idx="474">
                  <c:v>0.86578703703703763</c:v>
                </c:pt>
                <c:pt idx="475">
                  <c:v>0.86584490740741582</c:v>
                </c:pt>
                <c:pt idx="476">
                  <c:v>0.8659143518518515</c:v>
                </c:pt>
                <c:pt idx="477">
                  <c:v>0.86598379629629663</c:v>
                </c:pt>
                <c:pt idx="478">
                  <c:v>0.86605324074074053</c:v>
                </c:pt>
                <c:pt idx="479">
                  <c:v>0.86612268518518565</c:v>
                </c:pt>
                <c:pt idx="480">
                  <c:v>0.86619212962962966</c:v>
                </c:pt>
                <c:pt idx="481">
                  <c:v>0.86626157407408122</c:v>
                </c:pt>
                <c:pt idx="482">
                  <c:v>0.86633101851853311</c:v>
                </c:pt>
                <c:pt idx="483">
                  <c:v>0.86640046296296258</c:v>
                </c:pt>
                <c:pt idx="484">
                  <c:v>0.8664699074074077</c:v>
                </c:pt>
                <c:pt idx="485">
                  <c:v>0.86653935185185149</c:v>
                </c:pt>
                <c:pt idx="486">
                  <c:v>0.86659722222222213</c:v>
                </c:pt>
                <c:pt idx="487">
                  <c:v>0.8666666666666667</c:v>
                </c:pt>
                <c:pt idx="488">
                  <c:v>0.86673611111111104</c:v>
                </c:pt>
                <c:pt idx="489">
                  <c:v>0.86680555555556393</c:v>
                </c:pt>
                <c:pt idx="490">
                  <c:v>0.86687499999999995</c:v>
                </c:pt>
                <c:pt idx="491">
                  <c:v>0.86694444444445407</c:v>
                </c:pt>
                <c:pt idx="492">
                  <c:v>0.86701388888888964</c:v>
                </c:pt>
                <c:pt idx="493">
                  <c:v>0.86708333333333365</c:v>
                </c:pt>
                <c:pt idx="494">
                  <c:v>0.86715277777777777</c:v>
                </c:pt>
                <c:pt idx="495">
                  <c:v>0.86722222222222223</c:v>
                </c:pt>
                <c:pt idx="496">
                  <c:v>0.8672916666666779</c:v>
                </c:pt>
                <c:pt idx="497">
                  <c:v>0.86736111111111114</c:v>
                </c:pt>
                <c:pt idx="498">
                  <c:v>0.86741898148148155</c:v>
                </c:pt>
                <c:pt idx="499">
                  <c:v>0.86748842592592557</c:v>
                </c:pt>
                <c:pt idx="500">
                  <c:v>0.8675578703703779</c:v>
                </c:pt>
                <c:pt idx="501">
                  <c:v>0.86762731481482314</c:v>
                </c:pt>
                <c:pt idx="502">
                  <c:v>0.86769675925925915</c:v>
                </c:pt>
                <c:pt idx="503">
                  <c:v>0.86776620370370372</c:v>
                </c:pt>
                <c:pt idx="504">
                  <c:v>0.86783564814815795</c:v>
                </c:pt>
                <c:pt idx="505">
                  <c:v>0.86790509259260573</c:v>
                </c:pt>
                <c:pt idx="506">
                  <c:v>0.86797453703703764</c:v>
                </c:pt>
                <c:pt idx="507">
                  <c:v>0.86804398148148165</c:v>
                </c:pt>
                <c:pt idx="508">
                  <c:v>0.86810185185185185</c:v>
                </c:pt>
                <c:pt idx="509">
                  <c:v>0.86817129629630674</c:v>
                </c:pt>
                <c:pt idx="510">
                  <c:v>0.86824074074074076</c:v>
                </c:pt>
                <c:pt idx="511">
                  <c:v>0.86831018518518521</c:v>
                </c:pt>
                <c:pt idx="512">
                  <c:v>0.86837962962963644</c:v>
                </c:pt>
                <c:pt idx="513">
                  <c:v>0.86844907407408856</c:v>
                </c:pt>
                <c:pt idx="514">
                  <c:v>0.86851851851852613</c:v>
                </c:pt>
                <c:pt idx="515">
                  <c:v>0.86858796296295315</c:v>
                </c:pt>
                <c:pt idx="516">
                  <c:v>0.86865740740741593</c:v>
                </c:pt>
                <c:pt idx="517">
                  <c:v>0.86872685185185183</c:v>
                </c:pt>
                <c:pt idx="518">
                  <c:v>0.86879629629630606</c:v>
                </c:pt>
                <c:pt idx="519">
                  <c:v>0.86885416666666671</c:v>
                </c:pt>
                <c:pt idx="520">
                  <c:v>0.86892361111111971</c:v>
                </c:pt>
                <c:pt idx="521">
                  <c:v>0.86899305555556494</c:v>
                </c:pt>
                <c:pt idx="522">
                  <c:v>0.86906250000000007</c:v>
                </c:pt>
                <c:pt idx="523">
                  <c:v>0.86913194444444464</c:v>
                </c:pt>
                <c:pt idx="524">
                  <c:v>0.86920138888888965</c:v>
                </c:pt>
                <c:pt idx="525">
                  <c:v>0.86927083333334576</c:v>
                </c:pt>
                <c:pt idx="526">
                  <c:v>0.86932870370370363</c:v>
                </c:pt>
                <c:pt idx="527">
                  <c:v>0.86939814814814864</c:v>
                </c:pt>
                <c:pt idx="528">
                  <c:v>0.86947916666666669</c:v>
                </c:pt>
                <c:pt idx="529">
                  <c:v>0.86953703703703711</c:v>
                </c:pt>
                <c:pt idx="530">
                  <c:v>0.86960648148148889</c:v>
                </c:pt>
                <c:pt idx="531">
                  <c:v>0.86967592592592602</c:v>
                </c:pt>
                <c:pt idx="532">
                  <c:v>0.86974537037038513</c:v>
                </c:pt>
                <c:pt idx="533">
                  <c:v>0.86981481481482303</c:v>
                </c:pt>
                <c:pt idx="534">
                  <c:v>0.86988425925925961</c:v>
                </c:pt>
                <c:pt idx="535">
                  <c:v>0.86995370370370362</c:v>
                </c:pt>
                <c:pt idx="536">
                  <c:v>0.87001157407408236</c:v>
                </c:pt>
                <c:pt idx="537">
                  <c:v>0.87008101851853337</c:v>
                </c:pt>
                <c:pt idx="538">
                  <c:v>0.8701504629629625</c:v>
                </c:pt>
                <c:pt idx="539">
                  <c:v>0.87021990740740762</c:v>
                </c:pt>
                <c:pt idx="540">
                  <c:v>0.87028935185185186</c:v>
                </c:pt>
                <c:pt idx="541">
                  <c:v>0.87035879629629664</c:v>
                </c:pt>
                <c:pt idx="542">
                  <c:v>0.87042824074074077</c:v>
                </c:pt>
                <c:pt idx="543">
                  <c:v>0.87049768518519177</c:v>
                </c:pt>
                <c:pt idx="544">
                  <c:v>0.87056712962962957</c:v>
                </c:pt>
                <c:pt idx="545">
                  <c:v>0.87063657407408146</c:v>
                </c:pt>
                <c:pt idx="546">
                  <c:v>0.87069444444445698</c:v>
                </c:pt>
                <c:pt idx="547">
                  <c:v>0.870763888888896</c:v>
                </c:pt>
                <c:pt idx="548">
                  <c:v>0.87083333333334056</c:v>
                </c:pt>
                <c:pt idx="549">
                  <c:v>0.8709027777777778</c:v>
                </c:pt>
                <c:pt idx="550">
                  <c:v>0.87097222222222215</c:v>
                </c:pt>
                <c:pt idx="551">
                  <c:v>0.87104166666667893</c:v>
                </c:pt>
                <c:pt idx="552">
                  <c:v>0.87111111111111161</c:v>
                </c:pt>
                <c:pt idx="553">
                  <c:v>0.87118055555555562</c:v>
                </c:pt>
                <c:pt idx="554">
                  <c:v>0.87125000000000064</c:v>
                </c:pt>
                <c:pt idx="555">
                  <c:v>0.87131944444444465</c:v>
                </c:pt>
                <c:pt idx="556">
                  <c:v>0.87138888888889265</c:v>
                </c:pt>
                <c:pt idx="557">
                  <c:v>0.8714467592592593</c:v>
                </c:pt>
                <c:pt idx="558">
                  <c:v>0.87151620370370353</c:v>
                </c:pt>
                <c:pt idx="559">
                  <c:v>0.87158564814814865</c:v>
                </c:pt>
                <c:pt idx="560">
                  <c:v>0.87165509259260765</c:v>
                </c:pt>
                <c:pt idx="561">
                  <c:v>0.87172453703704433</c:v>
                </c:pt>
                <c:pt idx="562">
                  <c:v>0.87179398148148901</c:v>
                </c:pt>
                <c:pt idx="563">
                  <c:v>0.87186342592592558</c:v>
                </c:pt>
                <c:pt idx="564">
                  <c:v>0.87193287037037881</c:v>
                </c:pt>
                <c:pt idx="565">
                  <c:v>0.87200231481481483</c:v>
                </c:pt>
                <c:pt idx="566">
                  <c:v>0.87206018518518524</c:v>
                </c:pt>
                <c:pt idx="567">
                  <c:v>0.87212962962963803</c:v>
                </c:pt>
                <c:pt idx="568">
                  <c:v>0.87219907407408892</c:v>
                </c:pt>
                <c:pt idx="569">
                  <c:v>0.87226851851852694</c:v>
                </c:pt>
                <c:pt idx="570">
                  <c:v>0.87233796296295441</c:v>
                </c:pt>
                <c:pt idx="571">
                  <c:v>0.87240740740740763</c:v>
                </c:pt>
                <c:pt idx="572">
                  <c:v>0.87247685185185186</c:v>
                </c:pt>
                <c:pt idx="573">
                  <c:v>0.87254629629629665</c:v>
                </c:pt>
                <c:pt idx="574">
                  <c:v>0.87261574074074078</c:v>
                </c:pt>
                <c:pt idx="575">
                  <c:v>0.87268518518519245</c:v>
                </c:pt>
                <c:pt idx="576">
                  <c:v>0.8727430555555673</c:v>
                </c:pt>
                <c:pt idx="577">
                  <c:v>0.8728125000000001</c:v>
                </c:pt>
                <c:pt idx="578">
                  <c:v>0.87288194444445144</c:v>
                </c:pt>
                <c:pt idx="579">
                  <c:v>0.87295138888889612</c:v>
                </c:pt>
                <c:pt idx="580">
                  <c:v>0.87302083333334812</c:v>
                </c:pt>
                <c:pt idx="581">
                  <c:v>0.87309027777778603</c:v>
                </c:pt>
                <c:pt idx="582">
                  <c:v>0.8731597222222226</c:v>
                </c:pt>
                <c:pt idx="583">
                  <c:v>0.87322916666666661</c:v>
                </c:pt>
                <c:pt idx="584">
                  <c:v>0.87329861111112095</c:v>
                </c:pt>
                <c:pt idx="585">
                  <c:v>0.87336805555555563</c:v>
                </c:pt>
                <c:pt idx="586">
                  <c:v>0.87343749999999998</c:v>
                </c:pt>
                <c:pt idx="587">
                  <c:v>0.87349537037037983</c:v>
                </c:pt>
                <c:pt idx="588">
                  <c:v>0.87356481481481474</c:v>
                </c:pt>
                <c:pt idx="589">
                  <c:v>0.87363425925925964</c:v>
                </c:pt>
                <c:pt idx="590">
                  <c:v>0.87370370370370365</c:v>
                </c:pt>
                <c:pt idx="591">
                  <c:v>0.87377314814815465</c:v>
                </c:pt>
                <c:pt idx="592">
                  <c:v>0.87384259259260322</c:v>
                </c:pt>
                <c:pt idx="593">
                  <c:v>0.87391203703703713</c:v>
                </c:pt>
                <c:pt idx="594">
                  <c:v>0.87398148148148946</c:v>
                </c:pt>
                <c:pt idx="595">
                  <c:v>0.87405092592592559</c:v>
                </c:pt>
                <c:pt idx="596">
                  <c:v>0.87412037037037882</c:v>
                </c:pt>
                <c:pt idx="597">
                  <c:v>0.87418981481482383</c:v>
                </c:pt>
                <c:pt idx="598">
                  <c:v>0.87425925925925962</c:v>
                </c:pt>
                <c:pt idx="599">
                  <c:v>0.87431712962962949</c:v>
                </c:pt>
                <c:pt idx="600">
                  <c:v>0.87438657407407405</c:v>
                </c:pt>
                <c:pt idx="601">
                  <c:v>0.87445601851852828</c:v>
                </c:pt>
                <c:pt idx="602">
                  <c:v>0.87452546296296296</c:v>
                </c:pt>
                <c:pt idx="603">
                  <c:v>0.87459490740740764</c:v>
                </c:pt>
                <c:pt idx="604">
                  <c:v>0.87466435185185187</c:v>
                </c:pt>
                <c:pt idx="605">
                  <c:v>0.87473379629630288</c:v>
                </c:pt>
                <c:pt idx="606">
                  <c:v>0.87480324074074067</c:v>
                </c:pt>
                <c:pt idx="607">
                  <c:v>0.87487268518519268</c:v>
                </c:pt>
                <c:pt idx="608">
                  <c:v>0.87494212962962969</c:v>
                </c:pt>
                <c:pt idx="609">
                  <c:v>0.87500000000000666</c:v>
                </c:pt>
                <c:pt idx="610">
                  <c:v>0.87506944444445178</c:v>
                </c:pt>
                <c:pt idx="611">
                  <c:v>0.87513888888889624</c:v>
                </c:pt>
                <c:pt idx="612">
                  <c:v>0.8752083333333418</c:v>
                </c:pt>
                <c:pt idx="613">
                  <c:v>0.87527777777777782</c:v>
                </c:pt>
                <c:pt idx="614">
                  <c:v>0.87534722222222261</c:v>
                </c:pt>
                <c:pt idx="615">
                  <c:v>0.87541666666666651</c:v>
                </c:pt>
                <c:pt idx="616">
                  <c:v>0.87548611111111108</c:v>
                </c:pt>
                <c:pt idx="617">
                  <c:v>0.87555555555555564</c:v>
                </c:pt>
                <c:pt idx="618">
                  <c:v>0.87562500000001176</c:v>
                </c:pt>
                <c:pt idx="619">
                  <c:v>0.87569444444445743</c:v>
                </c:pt>
                <c:pt idx="620">
                  <c:v>0.87575231481481564</c:v>
                </c:pt>
                <c:pt idx="621">
                  <c:v>0.87582175925925965</c:v>
                </c:pt>
                <c:pt idx="622">
                  <c:v>0.87589120370371598</c:v>
                </c:pt>
                <c:pt idx="623">
                  <c:v>0.875960648148155</c:v>
                </c:pt>
                <c:pt idx="624">
                  <c:v>0.87603009259260378</c:v>
                </c:pt>
                <c:pt idx="625">
                  <c:v>0.8760995370370448</c:v>
                </c:pt>
                <c:pt idx="626">
                  <c:v>0.8761689814814817</c:v>
                </c:pt>
                <c:pt idx="627">
                  <c:v>0.87623842592592549</c:v>
                </c:pt>
                <c:pt idx="628">
                  <c:v>0.87630787037037905</c:v>
                </c:pt>
                <c:pt idx="629">
                  <c:v>0.87637731481481485</c:v>
                </c:pt>
                <c:pt idx="630">
                  <c:v>0.87644675925925919</c:v>
                </c:pt>
                <c:pt idx="631">
                  <c:v>0.87650462962962961</c:v>
                </c:pt>
                <c:pt idx="632">
                  <c:v>0.87657407407408372</c:v>
                </c:pt>
                <c:pt idx="633">
                  <c:v>0.87664351851853539</c:v>
                </c:pt>
                <c:pt idx="634">
                  <c:v>0.87671296296295564</c:v>
                </c:pt>
                <c:pt idx="635">
                  <c:v>0.87678240740740765</c:v>
                </c:pt>
                <c:pt idx="636">
                  <c:v>0.87685185185185843</c:v>
                </c:pt>
                <c:pt idx="637">
                  <c:v>0.87692129629630988</c:v>
                </c:pt>
                <c:pt idx="638">
                  <c:v>0.87699074074074079</c:v>
                </c:pt>
                <c:pt idx="639">
                  <c:v>0.87706018518518514</c:v>
                </c:pt>
                <c:pt idx="640">
                  <c:v>0.87712962962963803</c:v>
                </c:pt>
                <c:pt idx="641">
                  <c:v>0.87719907407408892</c:v>
                </c:pt>
                <c:pt idx="642">
                  <c:v>0.87725694444444469</c:v>
                </c:pt>
                <c:pt idx="643">
                  <c:v>0.87732638888888881</c:v>
                </c:pt>
                <c:pt idx="644">
                  <c:v>0.87739583333334814</c:v>
                </c:pt>
                <c:pt idx="645">
                  <c:v>0.87746527777777772</c:v>
                </c:pt>
                <c:pt idx="646">
                  <c:v>0.87753472222222229</c:v>
                </c:pt>
                <c:pt idx="647">
                  <c:v>0.87760416666666663</c:v>
                </c:pt>
                <c:pt idx="648">
                  <c:v>0.87767361111112263</c:v>
                </c:pt>
                <c:pt idx="649">
                  <c:v>0.87774305555556731</c:v>
                </c:pt>
                <c:pt idx="650">
                  <c:v>0.8778125</c:v>
                </c:pt>
                <c:pt idx="651">
                  <c:v>0.87788194444445189</c:v>
                </c:pt>
                <c:pt idx="652">
                  <c:v>0.87795138888889623</c:v>
                </c:pt>
                <c:pt idx="653">
                  <c:v>0.87802083333334813</c:v>
                </c:pt>
                <c:pt idx="654">
                  <c:v>0.87807870370371033</c:v>
                </c:pt>
                <c:pt idx="655">
                  <c:v>0.87814814814815556</c:v>
                </c:pt>
                <c:pt idx="656">
                  <c:v>0.87821759259260002</c:v>
                </c:pt>
                <c:pt idx="657">
                  <c:v>0.87828703703703714</c:v>
                </c:pt>
                <c:pt idx="658">
                  <c:v>0.8783564814814816</c:v>
                </c:pt>
                <c:pt idx="659">
                  <c:v>0.8784259259259255</c:v>
                </c:pt>
                <c:pt idx="660">
                  <c:v>0.87849537037038006</c:v>
                </c:pt>
                <c:pt idx="661">
                  <c:v>0.87856481481481474</c:v>
                </c:pt>
                <c:pt idx="662">
                  <c:v>0.87863425925925964</c:v>
                </c:pt>
                <c:pt idx="663">
                  <c:v>0.87870370370370365</c:v>
                </c:pt>
                <c:pt idx="664">
                  <c:v>0.87876157407408395</c:v>
                </c:pt>
                <c:pt idx="665">
                  <c:v>0.87883101851853607</c:v>
                </c:pt>
                <c:pt idx="666">
                  <c:v>0.87890046296296298</c:v>
                </c:pt>
                <c:pt idx="667">
                  <c:v>0.87896990740741165</c:v>
                </c:pt>
                <c:pt idx="668">
                  <c:v>0.87903935185185178</c:v>
                </c:pt>
                <c:pt idx="669">
                  <c:v>0.87910879629630378</c:v>
                </c:pt>
                <c:pt idx="670">
                  <c:v>0.87917824074074069</c:v>
                </c:pt>
                <c:pt idx="671">
                  <c:v>0.87923611111111111</c:v>
                </c:pt>
                <c:pt idx="672">
                  <c:v>0.87931712962962949</c:v>
                </c:pt>
                <c:pt idx="673">
                  <c:v>0.87938657407407461</c:v>
                </c:pt>
                <c:pt idx="674">
                  <c:v>0.87944444444445291</c:v>
                </c:pt>
                <c:pt idx="675">
                  <c:v>0.87951388888888893</c:v>
                </c:pt>
                <c:pt idx="676">
                  <c:v>0.87958333333333361</c:v>
                </c:pt>
                <c:pt idx="677">
                  <c:v>0.87965277777777784</c:v>
                </c:pt>
                <c:pt idx="678">
                  <c:v>0.87972222222222263</c:v>
                </c:pt>
                <c:pt idx="679">
                  <c:v>0.87979166666668207</c:v>
                </c:pt>
                <c:pt idx="680">
                  <c:v>0.87986111111111165</c:v>
                </c:pt>
                <c:pt idx="681">
                  <c:v>0.87991898148148162</c:v>
                </c:pt>
                <c:pt idx="682">
                  <c:v>0.87998842592592597</c:v>
                </c:pt>
                <c:pt idx="683">
                  <c:v>0.88006944444444468</c:v>
                </c:pt>
                <c:pt idx="684">
                  <c:v>0.88012731481481488</c:v>
                </c:pt>
                <c:pt idx="685">
                  <c:v>0.88019675925925756</c:v>
                </c:pt>
                <c:pt idx="686">
                  <c:v>0.88026620370370356</c:v>
                </c:pt>
                <c:pt idx="687">
                  <c:v>0.88033564814814813</c:v>
                </c:pt>
                <c:pt idx="688">
                  <c:v>0.88040509259260002</c:v>
                </c:pt>
                <c:pt idx="689">
                  <c:v>0.88047453703703649</c:v>
                </c:pt>
                <c:pt idx="690">
                  <c:v>0.88054398148148139</c:v>
                </c:pt>
                <c:pt idx="691">
                  <c:v>0.8806134259259174</c:v>
                </c:pt>
                <c:pt idx="692">
                  <c:v>0.88067129629630492</c:v>
                </c:pt>
                <c:pt idx="693">
                  <c:v>0.88074074074074049</c:v>
                </c:pt>
                <c:pt idx="694">
                  <c:v>0.88082175925925921</c:v>
                </c:pt>
                <c:pt idx="695">
                  <c:v>0.88087962962962962</c:v>
                </c:pt>
                <c:pt idx="696">
                  <c:v>0.8809490740740844</c:v>
                </c:pt>
                <c:pt idx="697">
                  <c:v>0.88101851851851865</c:v>
                </c:pt>
                <c:pt idx="698">
                  <c:v>0.88108796296294989</c:v>
                </c:pt>
                <c:pt idx="699">
                  <c:v>0.88115740740740733</c:v>
                </c:pt>
                <c:pt idx="700">
                  <c:v>0.88122685185185157</c:v>
                </c:pt>
                <c:pt idx="701">
                  <c:v>0.88129629629629624</c:v>
                </c:pt>
                <c:pt idx="702">
                  <c:v>0.88136574074073115</c:v>
                </c:pt>
                <c:pt idx="703">
                  <c:v>0.88142361111111101</c:v>
                </c:pt>
                <c:pt idx="704">
                  <c:v>0.88149305555555568</c:v>
                </c:pt>
                <c:pt idx="705">
                  <c:v>0.88156249999999015</c:v>
                </c:pt>
                <c:pt idx="706">
                  <c:v>0.8816319444444447</c:v>
                </c:pt>
                <c:pt idx="707">
                  <c:v>0.88170138888888883</c:v>
                </c:pt>
                <c:pt idx="708">
                  <c:v>0.88177083333334261</c:v>
                </c:pt>
                <c:pt idx="709">
                  <c:v>0.88184027777777774</c:v>
                </c:pt>
                <c:pt idx="710">
                  <c:v>0.88190972222222219</c:v>
                </c:pt>
                <c:pt idx="711">
                  <c:v>0.88197916666666654</c:v>
                </c:pt>
                <c:pt idx="712">
                  <c:v>0.88204861111111565</c:v>
                </c:pt>
                <c:pt idx="713">
                  <c:v>0.88210648148148152</c:v>
                </c:pt>
                <c:pt idx="714">
                  <c:v>0.88217592592591842</c:v>
                </c:pt>
                <c:pt idx="715">
                  <c:v>0.88224537037037065</c:v>
                </c:pt>
                <c:pt idx="716">
                  <c:v>0.88231481481481477</c:v>
                </c:pt>
                <c:pt idx="717">
                  <c:v>0.88238425925925856</c:v>
                </c:pt>
                <c:pt idx="718">
                  <c:v>0.88245370370370357</c:v>
                </c:pt>
                <c:pt idx="719">
                  <c:v>0.88252314814814758</c:v>
                </c:pt>
                <c:pt idx="720">
                  <c:v>0.8825925925925926</c:v>
                </c:pt>
                <c:pt idx="721">
                  <c:v>0.8826620370370365</c:v>
                </c:pt>
                <c:pt idx="722">
                  <c:v>0.88273148148148162</c:v>
                </c:pt>
                <c:pt idx="723">
                  <c:v>0.88280092592591752</c:v>
                </c:pt>
                <c:pt idx="724">
                  <c:v>0.8828587962962966</c:v>
                </c:pt>
                <c:pt idx="725">
                  <c:v>0.8829282407407405</c:v>
                </c:pt>
                <c:pt idx="726">
                  <c:v>0.88299768518518562</c:v>
                </c:pt>
                <c:pt idx="727">
                  <c:v>0.88306712962962219</c:v>
                </c:pt>
                <c:pt idx="728">
                  <c:v>0.88313657407407409</c:v>
                </c:pt>
                <c:pt idx="729">
                  <c:v>0.88320601851851865</c:v>
                </c:pt>
                <c:pt idx="730">
                  <c:v>0.88327546296296156</c:v>
                </c:pt>
                <c:pt idx="731">
                  <c:v>0.88334490740740745</c:v>
                </c:pt>
                <c:pt idx="732">
                  <c:v>0.88341435185184158</c:v>
                </c:pt>
                <c:pt idx="733">
                  <c:v>0.88348379629629636</c:v>
                </c:pt>
                <c:pt idx="734">
                  <c:v>0.88354166666666667</c:v>
                </c:pt>
                <c:pt idx="735">
                  <c:v>0.88361111111111112</c:v>
                </c:pt>
                <c:pt idx="736">
                  <c:v>0.88368055555555569</c:v>
                </c:pt>
                <c:pt idx="737">
                  <c:v>0.88375000000000004</c:v>
                </c:pt>
                <c:pt idx="738">
                  <c:v>0.8838194444444446</c:v>
                </c:pt>
                <c:pt idx="739">
                  <c:v>0.88388888888888895</c:v>
                </c:pt>
                <c:pt idx="740">
                  <c:v>0.88395833333333362</c:v>
                </c:pt>
                <c:pt idx="741">
                  <c:v>0.88402777777777752</c:v>
                </c:pt>
                <c:pt idx="742">
                  <c:v>0.8840972222222222</c:v>
                </c:pt>
                <c:pt idx="743">
                  <c:v>0.88416666666666011</c:v>
                </c:pt>
                <c:pt idx="744">
                  <c:v>0.88423611111111056</c:v>
                </c:pt>
                <c:pt idx="745">
                  <c:v>0.88430555555555568</c:v>
                </c:pt>
                <c:pt idx="746">
                  <c:v>0.88437500000000002</c:v>
                </c:pt>
                <c:pt idx="747">
                  <c:v>0.88443287037037033</c:v>
                </c:pt>
                <c:pt idx="748">
                  <c:v>0.88450231481481456</c:v>
                </c:pt>
                <c:pt idx="749">
                  <c:v>0.88458333333333339</c:v>
                </c:pt>
                <c:pt idx="750">
                  <c:v>0.88465277777777751</c:v>
                </c:pt>
                <c:pt idx="751">
                  <c:v>0.88471064814814815</c:v>
                </c:pt>
                <c:pt idx="752">
                  <c:v>0.88478009259260004</c:v>
                </c:pt>
                <c:pt idx="753">
                  <c:v>0.88484953703703761</c:v>
                </c:pt>
                <c:pt idx="754">
                  <c:v>0.8849189814814814</c:v>
                </c:pt>
                <c:pt idx="755">
                  <c:v>0.88498842592591853</c:v>
                </c:pt>
                <c:pt idx="756">
                  <c:v>0.88505787037037065</c:v>
                </c:pt>
                <c:pt idx="757">
                  <c:v>0.88512731481481488</c:v>
                </c:pt>
                <c:pt idx="758">
                  <c:v>0.88518518518518519</c:v>
                </c:pt>
                <c:pt idx="759">
                  <c:v>0.88525462962962953</c:v>
                </c:pt>
                <c:pt idx="760">
                  <c:v>0.88533564814814814</c:v>
                </c:pt>
                <c:pt idx="761">
                  <c:v>0.8853935185185251</c:v>
                </c:pt>
                <c:pt idx="762">
                  <c:v>0.88546296296294347</c:v>
                </c:pt>
                <c:pt idx="763">
                  <c:v>0.88553240740740657</c:v>
                </c:pt>
                <c:pt idx="764">
                  <c:v>0.88560185185185192</c:v>
                </c:pt>
                <c:pt idx="765">
                  <c:v>0.88567129629630481</c:v>
                </c:pt>
                <c:pt idx="766">
                  <c:v>0.8857407407407405</c:v>
                </c:pt>
                <c:pt idx="767">
                  <c:v>0.88581018518518517</c:v>
                </c:pt>
                <c:pt idx="768">
                  <c:v>0.8858680555555557</c:v>
                </c:pt>
                <c:pt idx="769">
                  <c:v>0.88593749999999949</c:v>
                </c:pt>
                <c:pt idx="770">
                  <c:v>0.8860069444444445</c:v>
                </c:pt>
                <c:pt idx="771">
                  <c:v>0.88607638888888851</c:v>
                </c:pt>
                <c:pt idx="772">
                  <c:v>0.88614583333334318</c:v>
                </c:pt>
                <c:pt idx="773">
                  <c:v>0.88621527777777753</c:v>
                </c:pt>
                <c:pt idx="774">
                  <c:v>0.88628472222221555</c:v>
                </c:pt>
                <c:pt idx="775">
                  <c:v>0.88635416666666456</c:v>
                </c:pt>
                <c:pt idx="776">
                  <c:v>0.88642361111111112</c:v>
                </c:pt>
                <c:pt idx="777">
                  <c:v>0.88649305555555569</c:v>
                </c:pt>
                <c:pt idx="778">
                  <c:v>0.88656249999999026</c:v>
                </c:pt>
                <c:pt idx="779">
                  <c:v>0.8866319444444446</c:v>
                </c:pt>
                <c:pt idx="780">
                  <c:v>0.88668981481482212</c:v>
                </c:pt>
                <c:pt idx="781">
                  <c:v>0.88675925925925969</c:v>
                </c:pt>
                <c:pt idx="782">
                  <c:v>0.8868287037037037</c:v>
                </c:pt>
                <c:pt idx="783">
                  <c:v>0.88689814814814805</c:v>
                </c:pt>
                <c:pt idx="784">
                  <c:v>0.88696759259259261</c:v>
                </c:pt>
                <c:pt idx="785">
                  <c:v>0.88703703703703696</c:v>
                </c:pt>
                <c:pt idx="786">
                  <c:v>0.88710648148148152</c:v>
                </c:pt>
                <c:pt idx="787">
                  <c:v>0.88717592592591843</c:v>
                </c:pt>
                <c:pt idx="788">
                  <c:v>0.88724537037037265</c:v>
                </c:pt>
                <c:pt idx="789">
                  <c:v>0.88730324074073275</c:v>
                </c:pt>
                <c:pt idx="790">
                  <c:v>0.88737268518518519</c:v>
                </c:pt>
                <c:pt idx="791">
                  <c:v>0.88744212962962232</c:v>
                </c:pt>
                <c:pt idx="792">
                  <c:v>0.88751157407407411</c:v>
                </c:pt>
                <c:pt idx="793">
                  <c:v>0.887581018518526</c:v>
                </c:pt>
                <c:pt idx="794">
                  <c:v>0.88765046296296257</c:v>
                </c:pt>
                <c:pt idx="795">
                  <c:v>0.88771990740740769</c:v>
                </c:pt>
                <c:pt idx="796">
                  <c:v>0.88778935185185159</c:v>
                </c:pt>
                <c:pt idx="797">
                  <c:v>0.8878587962962966</c:v>
                </c:pt>
                <c:pt idx="798">
                  <c:v>0.8879282407407405</c:v>
                </c:pt>
                <c:pt idx="799">
                  <c:v>0.88799768518518563</c:v>
                </c:pt>
                <c:pt idx="800">
                  <c:v>0.8880555555555556</c:v>
                </c:pt>
                <c:pt idx="801">
                  <c:v>0.88812500000000005</c:v>
                </c:pt>
                <c:pt idx="802">
                  <c:v>0.88819444444444462</c:v>
                </c:pt>
                <c:pt idx="803">
                  <c:v>0.88826388888888896</c:v>
                </c:pt>
                <c:pt idx="804">
                  <c:v>0.88833333333333331</c:v>
                </c:pt>
                <c:pt idx="805">
                  <c:v>0.88840277777777077</c:v>
                </c:pt>
                <c:pt idx="806">
                  <c:v>0.88847222222221856</c:v>
                </c:pt>
                <c:pt idx="807">
                  <c:v>0.88854166666666667</c:v>
                </c:pt>
                <c:pt idx="808">
                  <c:v>0.88861111111111113</c:v>
                </c:pt>
                <c:pt idx="809">
                  <c:v>0.8886805555555557</c:v>
                </c:pt>
                <c:pt idx="810">
                  <c:v>0.88874999999999993</c:v>
                </c:pt>
                <c:pt idx="811">
                  <c:v>0.88880787037037778</c:v>
                </c:pt>
                <c:pt idx="812">
                  <c:v>0.88887731481481491</c:v>
                </c:pt>
                <c:pt idx="813">
                  <c:v>0.88894675925925926</c:v>
                </c:pt>
                <c:pt idx="814">
                  <c:v>0.88901620370370349</c:v>
                </c:pt>
                <c:pt idx="815">
                  <c:v>0.88908564814814861</c:v>
                </c:pt>
                <c:pt idx="816">
                  <c:v>0.88915509259260062</c:v>
                </c:pt>
                <c:pt idx="817">
                  <c:v>0.88922453703703708</c:v>
                </c:pt>
                <c:pt idx="818">
                  <c:v>0.88929398148148142</c:v>
                </c:pt>
                <c:pt idx="819">
                  <c:v>0.88936342592591289</c:v>
                </c:pt>
                <c:pt idx="820">
                  <c:v>0.88942129629629663</c:v>
                </c:pt>
                <c:pt idx="821">
                  <c:v>0.88949074074073331</c:v>
                </c:pt>
                <c:pt idx="822">
                  <c:v>0.88956018518517788</c:v>
                </c:pt>
                <c:pt idx="823">
                  <c:v>0.88962962962963565</c:v>
                </c:pt>
                <c:pt idx="824">
                  <c:v>0.88969907407408777</c:v>
                </c:pt>
                <c:pt idx="825">
                  <c:v>0.8897685185185259</c:v>
                </c:pt>
                <c:pt idx="826">
                  <c:v>0.88983796296295326</c:v>
                </c:pt>
                <c:pt idx="827">
                  <c:v>0.8899074074074077</c:v>
                </c:pt>
                <c:pt idx="828">
                  <c:v>0.88997685185185149</c:v>
                </c:pt>
                <c:pt idx="829">
                  <c:v>0.89004629629629661</c:v>
                </c:pt>
                <c:pt idx="830">
                  <c:v>0.89010416666666659</c:v>
                </c:pt>
                <c:pt idx="831">
                  <c:v>0.89017361111111104</c:v>
                </c:pt>
                <c:pt idx="832">
                  <c:v>0.89024305555555561</c:v>
                </c:pt>
                <c:pt idx="833">
                  <c:v>0.8903124999999914</c:v>
                </c:pt>
                <c:pt idx="834">
                  <c:v>0.89038194444444441</c:v>
                </c:pt>
                <c:pt idx="835">
                  <c:v>0.89045138888888886</c:v>
                </c:pt>
                <c:pt idx="836">
                  <c:v>0.89052083333333365</c:v>
                </c:pt>
                <c:pt idx="837">
                  <c:v>0.89059027777777777</c:v>
                </c:pt>
                <c:pt idx="838">
                  <c:v>0.89065972222222223</c:v>
                </c:pt>
                <c:pt idx="839">
                  <c:v>0.89072916666666668</c:v>
                </c:pt>
                <c:pt idx="840">
                  <c:v>0.89079861111111935</c:v>
                </c:pt>
                <c:pt idx="841">
                  <c:v>0.8908680555555557</c:v>
                </c:pt>
                <c:pt idx="842">
                  <c:v>0.89093749999999949</c:v>
                </c:pt>
                <c:pt idx="843">
                  <c:v>0.89100694444444439</c:v>
                </c:pt>
                <c:pt idx="844">
                  <c:v>0.89107638888888896</c:v>
                </c:pt>
                <c:pt idx="845">
                  <c:v>0.89113425925925849</c:v>
                </c:pt>
                <c:pt idx="846">
                  <c:v>0.8912037037037035</c:v>
                </c:pt>
                <c:pt idx="847">
                  <c:v>0.89127314814814806</c:v>
                </c:pt>
                <c:pt idx="848">
                  <c:v>0.89134259259259263</c:v>
                </c:pt>
                <c:pt idx="849">
                  <c:v>0.89141203703702965</c:v>
                </c:pt>
                <c:pt idx="850">
                  <c:v>0.89148148148148154</c:v>
                </c:pt>
                <c:pt idx="851">
                  <c:v>0.89155092592591356</c:v>
                </c:pt>
                <c:pt idx="852">
                  <c:v>0.89162037037037778</c:v>
                </c:pt>
                <c:pt idx="853">
                  <c:v>0.89168981481482212</c:v>
                </c:pt>
                <c:pt idx="854">
                  <c:v>0.89174768518518865</c:v>
                </c:pt>
                <c:pt idx="855">
                  <c:v>0.89182870370370371</c:v>
                </c:pt>
                <c:pt idx="856">
                  <c:v>0.89188657407407401</c:v>
                </c:pt>
                <c:pt idx="857">
                  <c:v>0.89195601851852613</c:v>
                </c:pt>
                <c:pt idx="858">
                  <c:v>0.89202546296296259</c:v>
                </c:pt>
                <c:pt idx="859">
                  <c:v>0.8920949074074076</c:v>
                </c:pt>
                <c:pt idx="860">
                  <c:v>0.89216435185184328</c:v>
                </c:pt>
                <c:pt idx="861">
                  <c:v>0.8922337962962964</c:v>
                </c:pt>
                <c:pt idx="862">
                  <c:v>0.89230324074073331</c:v>
                </c:pt>
                <c:pt idx="863">
                  <c:v>0.89237268518518509</c:v>
                </c:pt>
                <c:pt idx="864">
                  <c:v>0.89244212962962299</c:v>
                </c:pt>
                <c:pt idx="865">
                  <c:v>0.892511574074074</c:v>
                </c:pt>
                <c:pt idx="866">
                  <c:v>0.89256944444444442</c:v>
                </c:pt>
                <c:pt idx="867">
                  <c:v>0.89263888888888965</c:v>
                </c:pt>
                <c:pt idx="868">
                  <c:v>0.89270833333333965</c:v>
                </c:pt>
                <c:pt idx="869">
                  <c:v>0.89277777777777778</c:v>
                </c:pt>
                <c:pt idx="870">
                  <c:v>0.89284722222222224</c:v>
                </c:pt>
                <c:pt idx="871">
                  <c:v>0.89291666666666658</c:v>
                </c:pt>
                <c:pt idx="872">
                  <c:v>0.89298611111111059</c:v>
                </c:pt>
                <c:pt idx="873">
                  <c:v>0.8930555555555556</c:v>
                </c:pt>
                <c:pt idx="874">
                  <c:v>0.8931249999999995</c:v>
                </c:pt>
                <c:pt idx="875">
                  <c:v>0.89319444444444462</c:v>
                </c:pt>
                <c:pt idx="876">
                  <c:v>0.89326388888888886</c:v>
                </c:pt>
                <c:pt idx="877">
                  <c:v>0.89333333333333342</c:v>
                </c:pt>
                <c:pt idx="878">
                  <c:v>0.89339120370370362</c:v>
                </c:pt>
                <c:pt idx="879">
                  <c:v>0.89346064814814818</c:v>
                </c:pt>
                <c:pt idx="880">
                  <c:v>0.89353009259259264</c:v>
                </c:pt>
                <c:pt idx="881">
                  <c:v>0.89359953703703709</c:v>
                </c:pt>
                <c:pt idx="882">
                  <c:v>0.89366898148148144</c:v>
                </c:pt>
                <c:pt idx="883">
                  <c:v>0.89373842592592556</c:v>
                </c:pt>
                <c:pt idx="884">
                  <c:v>0.89380787037037779</c:v>
                </c:pt>
                <c:pt idx="885">
                  <c:v>0.89387731481481481</c:v>
                </c:pt>
                <c:pt idx="886">
                  <c:v>0.89394675925925926</c:v>
                </c:pt>
                <c:pt idx="887">
                  <c:v>0.89400462962962968</c:v>
                </c:pt>
                <c:pt idx="888">
                  <c:v>0.89407407407408146</c:v>
                </c:pt>
                <c:pt idx="889">
                  <c:v>0.89414351851852691</c:v>
                </c:pt>
                <c:pt idx="890">
                  <c:v>0.89421296296294628</c:v>
                </c:pt>
                <c:pt idx="891">
                  <c:v>0.89428240740740739</c:v>
                </c:pt>
                <c:pt idx="892">
                  <c:v>0.89435185185185151</c:v>
                </c:pt>
                <c:pt idx="893">
                  <c:v>0.89442129629629663</c:v>
                </c:pt>
                <c:pt idx="894">
                  <c:v>0.8944907407407332</c:v>
                </c:pt>
                <c:pt idx="895">
                  <c:v>0.89456018518517832</c:v>
                </c:pt>
                <c:pt idx="896">
                  <c:v>0.8946296296296361</c:v>
                </c:pt>
                <c:pt idx="897">
                  <c:v>0.89468749999999997</c:v>
                </c:pt>
                <c:pt idx="898">
                  <c:v>0.89475694444444442</c:v>
                </c:pt>
                <c:pt idx="899">
                  <c:v>0.89482638888888888</c:v>
                </c:pt>
                <c:pt idx="900">
                  <c:v>0.89489583333334677</c:v>
                </c:pt>
                <c:pt idx="901">
                  <c:v>0.89496527777777779</c:v>
                </c:pt>
                <c:pt idx="902">
                  <c:v>0.89503472222222158</c:v>
                </c:pt>
                <c:pt idx="903">
                  <c:v>0.89510416666666659</c:v>
                </c:pt>
                <c:pt idx="904">
                  <c:v>0.8951736111111116</c:v>
                </c:pt>
                <c:pt idx="905">
                  <c:v>0.89524305555555561</c:v>
                </c:pt>
                <c:pt idx="906">
                  <c:v>0.89531249999999163</c:v>
                </c:pt>
                <c:pt idx="907">
                  <c:v>0.89538194444444441</c:v>
                </c:pt>
                <c:pt idx="908">
                  <c:v>0.89543981481481483</c:v>
                </c:pt>
                <c:pt idx="909">
                  <c:v>0.89550925925925917</c:v>
                </c:pt>
                <c:pt idx="910">
                  <c:v>0.89557870370370352</c:v>
                </c:pt>
                <c:pt idx="911">
                  <c:v>0.89564814814814864</c:v>
                </c:pt>
                <c:pt idx="912">
                  <c:v>0.89571759259259265</c:v>
                </c:pt>
                <c:pt idx="913">
                  <c:v>0.89578703703703699</c:v>
                </c:pt>
                <c:pt idx="914">
                  <c:v>0.89585648148148145</c:v>
                </c:pt>
                <c:pt idx="915">
                  <c:v>0.89592592592592557</c:v>
                </c:pt>
                <c:pt idx="916">
                  <c:v>0.89599537037037835</c:v>
                </c:pt>
                <c:pt idx="917">
                  <c:v>0.89606481481481481</c:v>
                </c:pt>
                <c:pt idx="918">
                  <c:v>0.89612268518518512</c:v>
                </c:pt>
                <c:pt idx="919">
                  <c:v>0.89619212962962957</c:v>
                </c:pt>
                <c:pt idx="920">
                  <c:v>0.89626157407407403</c:v>
                </c:pt>
                <c:pt idx="921">
                  <c:v>0.89633101851852692</c:v>
                </c:pt>
                <c:pt idx="922">
                  <c:v>0.89640046296295395</c:v>
                </c:pt>
                <c:pt idx="923">
                  <c:v>0.89646990740740751</c:v>
                </c:pt>
                <c:pt idx="924">
                  <c:v>0.89653935185184386</c:v>
                </c:pt>
                <c:pt idx="925">
                  <c:v>0.89660879629629664</c:v>
                </c:pt>
                <c:pt idx="926">
                  <c:v>0.8966666666666665</c:v>
                </c:pt>
                <c:pt idx="927">
                  <c:v>0.89674768518519166</c:v>
                </c:pt>
                <c:pt idx="928">
                  <c:v>0.89680555555555563</c:v>
                </c:pt>
                <c:pt idx="929">
                  <c:v>0.89687499999999998</c:v>
                </c:pt>
                <c:pt idx="930">
                  <c:v>0.89694444444444565</c:v>
                </c:pt>
                <c:pt idx="931">
                  <c:v>0.89701388888888889</c:v>
                </c:pt>
                <c:pt idx="932">
                  <c:v>0.89708333333333334</c:v>
                </c:pt>
                <c:pt idx="933">
                  <c:v>0.89715277777777758</c:v>
                </c:pt>
                <c:pt idx="934">
                  <c:v>0.89722222222222159</c:v>
                </c:pt>
                <c:pt idx="935">
                  <c:v>0.89729166666666671</c:v>
                </c:pt>
                <c:pt idx="936">
                  <c:v>0.89734953703703713</c:v>
                </c:pt>
                <c:pt idx="937">
                  <c:v>0.89741898148148147</c:v>
                </c:pt>
                <c:pt idx="938">
                  <c:v>0.89749999999999996</c:v>
                </c:pt>
                <c:pt idx="939">
                  <c:v>0.8975578703703706</c:v>
                </c:pt>
                <c:pt idx="940">
                  <c:v>0.89762731481481473</c:v>
                </c:pt>
                <c:pt idx="941">
                  <c:v>0.89769675925925929</c:v>
                </c:pt>
                <c:pt idx="942">
                  <c:v>0.89776620370370352</c:v>
                </c:pt>
                <c:pt idx="943">
                  <c:v>0.89783564814814865</c:v>
                </c:pt>
                <c:pt idx="944">
                  <c:v>0.89790509259260065</c:v>
                </c:pt>
                <c:pt idx="945">
                  <c:v>0.897974537037037</c:v>
                </c:pt>
                <c:pt idx="946">
                  <c:v>0.89804398148148168</c:v>
                </c:pt>
                <c:pt idx="947">
                  <c:v>0.89811342592591603</c:v>
                </c:pt>
                <c:pt idx="948">
                  <c:v>0.89817129629630288</c:v>
                </c:pt>
                <c:pt idx="949">
                  <c:v>0.89825231481481449</c:v>
                </c:pt>
                <c:pt idx="950">
                  <c:v>0.89831018518518457</c:v>
                </c:pt>
                <c:pt idx="951">
                  <c:v>0.89837962962962969</c:v>
                </c:pt>
                <c:pt idx="952">
                  <c:v>0.89844907407408259</c:v>
                </c:pt>
                <c:pt idx="953">
                  <c:v>0.89851851851851861</c:v>
                </c:pt>
                <c:pt idx="954">
                  <c:v>0.89858796296294829</c:v>
                </c:pt>
                <c:pt idx="955">
                  <c:v>0.89865740740740763</c:v>
                </c:pt>
                <c:pt idx="956">
                  <c:v>0.89872685185185153</c:v>
                </c:pt>
                <c:pt idx="957">
                  <c:v>0.89879629629629665</c:v>
                </c:pt>
                <c:pt idx="958">
                  <c:v>0.89885416666666651</c:v>
                </c:pt>
                <c:pt idx="959">
                  <c:v>0.89892361111111163</c:v>
                </c:pt>
                <c:pt idx="960">
                  <c:v>0.89899305555555564</c:v>
                </c:pt>
                <c:pt idx="961">
                  <c:v>0.89906249999999321</c:v>
                </c:pt>
                <c:pt idx="962">
                  <c:v>0.89913194444444444</c:v>
                </c:pt>
                <c:pt idx="963">
                  <c:v>0.8992013888888889</c:v>
                </c:pt>
                <c:pt idx="964">
                  <c:v>0.89927083333334079</c:v>
                </c:pt>
                <c:pt idx="965">
                  <c:v>0.89934027777777781</c:v>
                </c:pt>
                <c:pt idx="966">
                  <c:v>0.89940972222222226</c:v>
                </c:pt>
                <c:pt idx="967">
                  <c:v>0.8994791666666665</c:v>
                </c:pt>
                <c:pt idx="968">
                  <c:v>0.89954861111111162</c:v>
                </c:pt>
                <c:pt idx="969">
                  <c:v>0.89961805555555563</c:v>
                </c:pt>
                <c:pt idx="970">
                  <c:v>0.89967592592592549</c:v>
                </c:pt>
                <c:pt idx="971">
                  <c:v>0.89975694444444443</c:v>
                </c:pt>
                <c:pt idx="972">
                  <c:v>0.89981481481481485</c:v>
                </c:pt>
                <c:pt idx="973">
                  <c:v>0.89988425925925919</c:v>
                </c:pt>
                <c:pt idx="974">
                  <c:v>0.89995370370370376</c:v>
                </c:pt>
                <c:pt idx="975">
                  <c:v>0.9000231481481481</c:v>
                </c:pt>
                <c:pt idx="976">
                  <c:v>0.90009259259259922</c:v>
                </c:pt>
                <c:pt idx="977">
                  <c:v>0.90016203703703657</c:v>
                </c:pt>
                <c:pt idx="978">
                  <c:v>0.90023148148148169</c:v>
                </c:pt>
                <c:pt idx="979">
                  <c:v>0.90030092592591615</c:v>
                </c:pt>
                <c:pt idx="980">
                  <c:v>0.9003703703703706</c:v>
                </c:pt>
                <c:pt idx="981">
                  <c:v>0.90043981481481483</c:v>
                </c:pt>
                <c:pt idx="982">
                  <c:v>0.90050925925925929</c:v>
                </c:pt>
                <c:pt idx="983">
                  <c:v>0.90057870370370352</c:v>
                </c:pt>
                <c:pt idx="984">
                  <c:v>0.90064814814814864</c:v>
                </c:pt>
                <c:pt idx="985">
                  <c:v>0.90070601851852761</c:v>
                </c:pt>
                <c:pt idx="986">
                  <c:v>0.90077546296296296</c:v>
                </c:pt>
                <c:pt idx="987">
                  <c:v>0.90084490740740764</c:v>
                </c:pt>
                <c:pt idx="988">
                  <c:v>0.90091435185184443</c:v>
                </c:pt>
                <c:pt idx="989">
                  <c:v>0.90098379629629621</c:v>
                </c:pt>
                <c:pt idx="990">
                  <c:v>0.90105324074074056</c:v>
                </c:pt>
                <c:pt idx="991">
                  <c:v>0.90112268518518512</c:v>
                </c:pt>
                <c:pt idx="992">
                  <c:v>0.90119212962962958</c:v>
                </c:pt>
                <c:pt idx="993">
                  <c:v>0.90126157407407403</c:v>
                </c:pt>
                <c:pt idx="994">
                  <c:v>0.90133101851852693</c:v>
                </c:pt>
                <c:pt idx="995">
                  <c:v>0.9014004629629544</c:v>
                </c:pt>
                <c:pt idx="996">
                  <c:v>0.90145833333333369</c:v>
                </c:pt>
                <c:pt idx="997">
                  <c:v>0.90152777777777759</c:v>
                </c:pt>
                <c:pt idx="998">
                  <c:v>0.90159722222222216</c:v>
                </c:pt>
                <c:pt idx="999">
                  <c:v>0.90166666666666651</c:v>
                </c:pt>
                <c:pt idx="1000">
                  <c:v>0.90173611111111107</c:v>
                </c:pt>
                <c:pt idx="1001">
                  <c:v>0.90180555555555564</c:v>
                </c:pt>
                <c:pt idx="1002">
                  <c:v>0.90187499999999998</c:v>
                </c:pt>
                <c:pt idx="1003">
                  <c:v>0.90194444444445065</c:v>
                </c:pt>
                <c:pt idx="1004">
                  <c:v>0.90201388888888889</c:v>
                </c:pt>
                <c:pt idx="1005">
                  <c:v>0.90208333333333324</c:v>
                </c:pt>
                <c:pt idx="1006">
                  <c:v>0.90215277777777758</c:v>
                </c:pt>
                <c:pt idx="1007">
                  <c:v>0.90221064814814811</c:v>
                </c:pt>
                <c:pt idx="1008">
                  <c:v>0.9022800925926</c:v>
                </c:pt>
                <c:pt idx="1009">
                  <c:v>0.90234953703703702</c:v>
                </c:pt>
                <c:pt idx="1010">
                  <c:v>0.90241898148148147</c:v>
                </c:pt>
                <c:pt idx="1011">
                  <c:v>0.90248842592591616</c:v>
                </c:pt>
                <c:pt idx="1012">
                  <c:v>0.90255787037037061</c:v>
                </c:pt>
                <c:pt idx="1013">
                  <c:v>0.90262731481481484</c:v>
                </c:pt>
                <c:pt idx="1014">
                  <c:v>0.9026967592592593</c:v>
                </c:pt>
                <c:pt idx="1015">
                  <c:v>0.90276620370370353</c:v>
                </c:pt>
                <c:pt idx="1016">
                  <c:v>0.90283564814814865</c:v>
                </c:pt>
                <c:pt idx="1017">
                  <c:v>0.90289351851852828</c:v>
                </c:pt>
                <c:pt idx="1018">
                  <c:v>0.90296296296294809</c:v>
                </c:pt>
                <c:pt idx="1019">
                  <c:v>0.90303240740740742</c:v>
                </c:pt>
                <c:pt idx="1020">
                  <c:v>0.90310185185185177</c:v>
                </c:pt>
                <c:pt idx="1021">
                  <c:v>0.90317129629630299</c:v>
                </c:pt>
                <c:pt idx="1022">
                  <c:v>0.90324074074074057</c:v>
                </c:pt>
                <c:pt idx="1023">
                  <c:v>0.90331018518518458</c:v>
                </c:pt>
                <c:pt idx="1024">
                  <c:v>0.9033796296296297</c:v>
                </c:pt>
                <c:pt idx="1025">
                  <c:v>0.90344907407408248</c:v>
                </c:pt>
                <c:pt idx="1026">
                  <c:v>0.90351851851851861</c:v>
                </c:pt>
                <c:pt idx="1027">
                  <c:v>0.90358796296294808</c:v>
                </c:pt>
                <c:pt idx="1028">
                  <c:v>0.90364583333334814</c:v>
                </c:pt>
                <c:pt idx="1029">
                  <c:v>0.90371527777777771</c:v>
                </c:pt>
                <c:pt idx="1030">
                  <c:v>0.90378472222222228</c:v>
                </c:pt>
                <c:pt idx="1031">
                  <c:v>0.90385416666666651</c:v>
                </c:pt>
                <c:pt idx="1032">
                  <c:v>0.90392361111111164</c:v>
                </c:pt>
                <c:pt idx="1033">
                  <c:v>0.90399305555555565</c:v>
                </c:pt>
                <c:pt idx="1034">
                  <c:v>0.90406249999999355</c:v>
                </c:pt>
                <c:pt idx="1035">
                  <c:v>0.90413194444444445</c:v>
                </c:pt>
                <c:pt idx="1036">
                  <c:v>0.90418981481481564</c:v>
                </c:pt>
                <c:pt idx="1037">
                  <c:v>0.90427083333334113</c:v>
                </c:pt>
                <c:pt idx="1038">
                  <c:v>0.9043402777777777</c:v>
                </c:pt>
                <c:pt idx="1039">
                  <c:v>0.90439814814814812</c:v>
                </c:pt>
                <c:pt idx="1040">
                  <c:v>0.90446759259259268</c:v>
                </c:pt>
                <c:pt idx="1041">
                  <c:v>0.90453703703703658</c:v>
                </c:pt>
                <c:pt idx="1042">
                  <c:v>0.90460648148148171</c:v>
                </c:pt>
                <c:pt idx="1043">
                  <c:v>0.90467592592592549</c:v>
                </c:pt>
                <c:pt idx="1044">
                  <c:v>0.90474537037037983</c:v>
                </c:pt>
                <c:pt idx="1045">
                  <c:v>0.90481481481481474</c:v>
                </c:pt>
                <c:pt idx="1046">
                  <c:v>0.9048842592592593</c:v>
                </c:pt>
                <c:pt idx="1047">
                  <c:v>0.9049421296296295</c:v>
                </c:pt>
                <c:pt idx="1048">
                  <c:v>0.90502314814814822</c:v>
                </c:pt>
                <c:pt idx="1049">
                  <c:v>0.9050810185185284</c:v>
                </c:pt>
                <c:pt idx="1050">
                  <c:v>0.90515046296295565</c:v>
                </c:pt>
                <c:pt idx="1051">
                  <c:v>0.90521990740740732</c:v>
                </c:pt>
                <c:pt idx="1052">
                  <c:v>0.90528935185184956</c:v>
                </c:pt>
                <c:pt idx="1053">
                  <c:v>0.90535879629629623</c:v>
                </c:pt>
                <c:pt idx="1054">
                  <c:v>0.90542824074074058</c:v>
                </c:pt>
                <c:pt idx="1055">
                  <c:v>0.90549768518518514</c:v>
                </c:pt>
                <c:pt idx="1056">
                  <c:v>0.90556712962961983</c:v>
                </c:pt>
                <c:pt idx="1057">
                  <c:v>0.90562500000000734</c:v>
                </c:pt>
                <c:pt idx="1058">
                  <c:v>0.90569444444445224</c:v>
                </c:pt>
                <c:pt idx="1059">
                  <c:v>0.90577546296296296</c:v>
                </c:pt>
                <c:pt idx="1060">
                  <c:v>0.9058333333333336</c:v>
                </c:pt>
                <c:pt idx="1061">
                  <c:v>0.9059027777777775</c:v>
                </c:pt>
                <c:pt idx="1062">
                  <c:v>0.90597222222222218</c:v>
                </c:pt>
                <c:pt idx="1063">
                  <c:v>0.90604166666666675</c:v>
                </c:pt>
                <c:pt idx="1064">
                  <c:v>0.90611111111111109</c:v>
                </c:pt>
                <c:pt idx="1065">
                  <c:v>0.90618055555555566</c:v>
                </c:pt>
                <c:pt idx="1066">
                  <c:v>0.90625</c:v>
                </c:pt>
                <c:pt idx="1067">
                  <c:v>0.90630787037037064</c:v>
                </c:pt>
                <c:pt idx="1068">
                  <c:v>0.90637731481481476</c:v>
                </c:pt>
                <c:pt idx="1069">
                  <c:v>0.90644675925925278</c:v>
                </c:pt>
                <c:pt idx="1070">
                  <c:v>0.90651620370370356</c:v>
                </c:pt>
                <c:pt idx="1071">
                  <c:v>0.90658564814814813</c:v>
                </c:pt>
                <c:pt idx="1072">
                  <c:v>0.9066550925926038</c:v>
                </c:pt>
                <c:pt idx="1073">
                  <c:v>0.90672453703703704</c:v>
                </c:pt>
                <c:pt idx="1074">
                  <c:v>0.9067939814814816</c:v>
                </c:pt>
                <c:pt idx="1075">
                  <c:v>0.9068634259259174</c:v>
                </c:pt>
                <c:pt idx="1076">
                  <c:v>0.90693287037037063</c:v>
                </c:pt>
                <c:pt idx="1077">
                  <c:v>0.90700231481481486</c:v>
                </c:pt>
                <c:pt idx="1078">
                  <c:v>0.9070717592592592</c:v>
                </c:pt>
                <c:pt idx="1079">
                  <c:v>0.90712962962962962</c:v>
                </c:pt>
                <c:pt idx="1080">
                  <c:v>0.90719907407408384</c:v>
                </c:pt>
                <c:pt idx="1081">
                  <c:v>0.90726851851851864</c:v>
                </c:pt>
                <c:pt idx="1082">
                  <c:v>0.90733796296294933</c:v>
                </c:pt>
                <c:pt idx="1083">
                  <c:v>0.90740740740740744</c:v>
                </c:pt>
                <c:pt idx="1084">
                  <c:v>0.90747685185185156</c:v>
                </c:pt>
                <c:pt idx="1085">
                  <c:v>0.90754629629629635</c:v>
                </c:pt>
                <c:pt idx="1086">
                  <c:v>0.90761574074074058</c:v>
                </c:pt>
                <c:pt idx="1087">
                  <c:v>0.90768518518518571</c:v>
                </c:pt>
                <c:pt idx="1088">
                  <c:v>0.90774305555556301</c:v>
                </c:pt>
                <c:pt idx="1089">
                  <c:v>0.90781249999999958</c:v>
                </c:pt>
                <c:pt idx="1090">
                  <c:v>0.9078819444444447</c:v>
                </c:pt>
                <c:pt idx="1091">
                  <c:v>0.90795138888888882</c:v>
                </c:pt>
                <c:pt idx="1092">
                  <c:v>0.90802083333334183</c:v>
                </c:pt>
                <c:pt idx="1093">
                  <c:v>0.90809027777777773</c:v>
                </c:pt>
                <c:pt idx="1094">
                  <c:v>0.9081597222222223</c:v>
                </c:pt>
                <c:pt idx="1095">
                  <c:v>0.90822916666666653</c:v>
                </c:pt>
                <c:pt idx="1096">
                  <c:v>0.90829861111111165</c:v>
                </c:pt>
                <c:pt idx="1097">
                  <c:v>0.90836805555555555</c:v>
                </c:pt>
                <c:pt idx="1098">
                  <c:v>0.90843749999999956</c:v>
                </c:pt>
                <c:pt idx="1099">
                  <c:v>0.90849537037037065</c:v>
                </c:pt>
                <c:pt idx="1100">
                  <c:v>0.90856481481481488</c:v>
                </c:pt>
                <c:pt idx="1101">
                  <c:v>0.90863425925925922</c:v>
                </c:pt>
                <c:pt idx="1102">
                  <c:v>0.90870370370370368</c:v>
                </c:pt>
                <c:pt idx="1103">
                  <c:v>0.90877314814814814</c:v>
                </c:pt>
                <c:pt idx="1104">
                  <c:v>0.90884259259260003</c:v>
                </c:pt>
                <c:pt idx="1105">
                  <c:v>0.90891203703703649</c:v>
                </c:pt>
                <c:pt idx="1106">
                  <c:v>0.90898148148148161</c:v>
                </c:pt>
                <c:pt idx="1107">
                  <c:v>0.90905092592591741</c:v>
                </c:pt>
                <c:pt idx="1108">
                  <c:v>0.9091087962962966</c:v>
                </c:pt>
                <c:pt idx="1109">
                  <c:v>0.9091782407407405</c:v>
                </c:pt>
                <c:pt idx="1110">
                  <c:v>0.90924768518518562</c:v>
                </c:pt>
                <c:pt idx="1111">
                  <c:v>0.90931712962962152</c:v>
                </c:pt>
                <c:pt idx="1112">
                  <c:v>0.90938657407407408</c:v>
                </c:pt>
                <c:pt idx="1113">
                  <c:v>0.90945601851851865</c:v>
                </c:pt>
                <c:pt idx="1114">
                  <c:v>0.90952546296295644</c:v>
                </c:pt>
                <c:pt idx="1115">
                  <c:v>0.90959490740740734</c:v>
                </c:pt>
                <c:pt idx="1116">
                  <c:v>0.90966435185185157</c:v>
                </c:pt>
                <c:pt idx="1117">
                  <c:v>0.90973379629629625</c:v>
                </c:pt>
                <c:pt idx="1118">
                  <c:v>0.90979166666667644</c:v>
                </c:pt>
                <c:pt idx="1119">
                  <c:v>0.90986111111111112</c:v>
                </c:pt>
                <c:pt idx="1120">
                  <c:v>0.90993055555555569</c:v>
                </c:pt>
                <c:pt idx="1121">
                  <c:v>0.91</c:v>
                </c:pt>
                <c:pt idx="1122">
                  <c:v>0.9100694444444446</c:v>
                </c:pt>
                <c:pt idx="1123">
                  <c:v>0.91013888888888894</c:v>
                </c:pt>
                <c:pt idx="1124">
                  <c:v>0.91020833333333362</c:v>
                </c:pt>
                <c:pt idx="1125">
                  <c:v>0.91027777777777752</c:v>
                </c:pt>
                <c:pt idx="1126">
                  <c:v>0.9103472222222222</c:v>
                </c:pt>
                <c:pt idx="1127">
                  <c:v>0.91041666666665977</c:v>
                </c:pt>
                <c:pt idx="1128">
                  <c:v>0.91048611111110656</c:v>
                </c:pt>
                <c:pt idx="1129">
                  <c:v>0.91055555555555545</c:v>
                </c:pt>
                <c:pt idx="1130">
                  <c:v>0.91061342592591843</c:v>
                </c:pt>
                <c:pt idx="1131">
                  <c:v>0.91068287037037265</c:v>
                </c:pt>
                <c:pt idx="1132">
                  <c:v>0.91075231481481478</c:v>
                </c:pt>
                <c:pt idx="1133">
                  <c:v>0.91082175925925923</c:v>
                </c:pt>
                <c:pt idx="1134">
                  <c:v>0.91089120370371113</c:v>
                </c:pt>
                <c:pt idx="1135">
                  <c:v>0.91096064814814814</c:v>
                </c:pt>
                <c:pt idx="1136">
                  <c:v>0.91103009259260004</c:v>
                </c:pt>
                <c:pt idx="1137">
                  <c:v>0.91109953703703705</c:v>
                </c:pt>
                <c:pt idx="1138">
                  <c:v>0.91116898148148151</c:v>
                </c:pt>
                <c:pt idx="1139">
                  <c:v>0.91123842592591842</c:v>
                </c:pt>
                <c:pt idx="1140">
                  <c:v>0.91130787037037064</c:v>
                </c:pt>
                <c:pt idx="1141">
                  <c:v>0.91136574074073229</c:v>
                </c:pt>
                <c:pt idx="1142">
                  <c:v>0.91143518518518529</c:v>
                </c:pt>
                <c:pt idx="1143">
                  <c:v>0.91150462962962953</c:v>
                </c:pt>
                <c:pt idx="1144">
                  <c:v>0.91157407407407465</c:v>
                </c:pt>
                <c:pt idx="1145">
                  <c:v>0.91164351851853076</c:v>
                </c:pt>
                <c:pt idx="1146">
                  <c:v>0.91171296296295112</c:v>
                </c:pt>
                <c:pt idx="1147">
                  <c:v>0.91178240740740768</c:v>
                </c:pt>
                <c:pt idx="1148">
                  <c:v>0.9118518518518518</c:v>
                </c:pt>
                <c:pt idx="1149">
                  <c:v>0.91192129629630492</c:v>
                </c:pt>
                <c:pt idx="1150">
                  <c:v>0.91199074074074049</c:v>
                </c:pt>
                <c:pt idx="1151">
                  <c:v>0.91204861111111846</c:v>
                </c:pt>
                <c:pt idx="1152">
                  <c:v>0.9121180555555557</c:v>
                </c:pt>
                <c:pt idx="1153">
                  <c:v>0.91218749999999948</c:v>
                </c:pt>
                <c:pt idx="1154">
                  <c:v>0.9122569444444445</c:v>
                </c:pt>
                <c:pt idx="1155">
                  <c:v>0.91232638888888851</c:v>
                </c:pt>
                <c:pt idx="1156">
                  <c:v>0.91239583333334306</c:v>
                </c:pt>
                <c:pt idx="1157">
                  <c:v>0.91246527777777753</c:v>
                </c:pt>
                <c:pt idx="1158">
                  <c:v>0.9125347222222151</c:v>
                </c:pt>
                <c:pt idx="1159">
                  <c:v>0.91260416666666666</c:v>
                </c:pt>
                <c:pt idx="1160">
                  <c:v>0.91267361111111833</c:v>
                </c:pt>
                <c:pt idx="1161">
                  <c:v>0.91273148148148164</c:v>
                </c:pt>
                <c:pt idx="1162">
                  <c:v>0.91280092592591933</c:v>
                </c:pt>
                <c:pt idx="1163">
                  <c:v>0.91287037037037688</c:v>
                </c:pt>
                <c:pt idx="1164">
                  <c:v>0.91293981481482211</c:v>
                </c:pt>
                <c:pt idx="1165">
                  <c:v>0.91300925925925924</c:v>
                </c:pt>
                <c:pt idx="1166">
                  <c:v>0.9130787037037037</c:v>
                </c:pt>
                <c:pt idx="1167">
                  <c:v>0.91314814814814815</c:v>
                </c:pt>
                <c:pt idx="1168">
                  <c:v>0.91321759259259261</c:v>
                </c:pt>
                <c:pt idx="1169">
                  <c:v>0.91328703703703706</c:v>
                </c:pt>
                <c:pt idx="1170">
                  <c:v>0.91335648148148152</c:v>
                </c:pt>
                <c:pt idx="1171">
                  <c:v>0.91342592592591842</c:v>
                </c:pt>
                <c:pt idx="1172">
                  <c:v>0.91348379629629628</c:v>
                </c:pt>
                <c:pt idx="1173">
                  <c:v>0.9135532407407323</c:v>
                </c:pt>
                <c:pt idx="1174">
                  <c:v>0.91362268518518563</c:v>
                </c:pt>
                <c:pt idx="1175">
                  <c:v>0.91369212962962953</c:v>
                </c:pt>
                <c:pt idx="1176">
                  <c:v>0.91376157407407665</c:v>
                </c:pt>
                <c:pt idx="1177">
                  <c:v>0.91383101851853166</c:v>
                </c:pt>
                <c:pt idx="1178">
                  <c:v>0.91390046296296257</c:v>
                </c:pt>
                <c:pt idx="1179">
                  <c:v>0.91396990740740769</c:v>
                </c:pt>
                <c:pt idx="1180">
                  <c:v>0.91403935185185159</c:v>
                </c:pt>
                <c:pt idx="1181">
                  <c:v>0.9141087962962966</c:v>
                </c:pt>
                <c:pt idx="1182">
                  <c:v>0.9141782407407405</c:v>
                </c:pt>
                <c:pt idx="1183">
                  <c:v>0.91424768518518562</c:v>
                </c:pt>
                <c:pt idx="1184">
                  <c:v>0.9143055555555557</c:v>
                </c:pt>
                <c:pt idx="1185">
                  <c:v>0.91437500000000005</c:v>
                </c:pt>
                <c:pt idx="1186">
                  <c:v>0.91444444444444462</c:v>
                </c:pt>
                <c:pt idx="1187">
                  <c:v>0.91451388888888896</c:v>
                </c:pt>
                <c:pt idx="1188">
                  <c:v>0.9145833333333333</c:v>
                </c:pt>
                <c:pt idx="1189">
                  <c:v>0.91465277777777787</c:v>
                </c:pt>
                <c:pt idx="1190">
                  <c:v>0.91472222222222221</c:v>
                </c:pt>
                <c:pt idx="1191">
                  <c:v>0.91479166666667711</c:v>
                </c:pt>
                <c:pt idx="1192">
                  <c:v>0.91484953703703764</c:v>
                </c:pt>
                <c:pt idx="1193">
                  <c:v>0.91493055555555569</c:v>
                </c:pt>
                <c:pt idx="1194">
                  <c:v>0.91498842592592156</c:v>
                </c:pt>
                <c:pt idx="1195">
                  <c:v>0.91505787037037778</c:v>
                </c:pt>
                <c:pt idx="1196">
                  <c:v>0.9151273148148148</c:v>
                </c:pt>
                <c:pt idx="1197">
                  <c:v>0.91519675925925859</c:v>
                </c:pt>
                <c:pt idx="1198">
                  <c:v>0.91526620370370348</c:v>
                </c:pt>
                <c:pt idx="1199">
                  <c:v>0.91533564814814861</c:v>
                </c:pt>
                <c:pt idx="1200">
                  <c:v>0.91540509259260061</c:v>
                </c:pt>
                <c:pt idx="1201">
                  <c:v>0.91547453703703707</c:v>
                </c:pt>
                <c:pt idx="1202">
                  <c:v>0.91553240740740749</c:v>
                </c:pt>
                <c:pt idx="1203">
                  <c:v>0.91560185185185183</c:v>
                </c:pt>
                <c:pt idx="1204">
                  <c:v>0.91567129629630606</c:v>
                </c:pt>
                <c:pt idx="1205">
                  <c:v>0.91574074074074052</c:v>
                </c:pt>
                <c:pt idx="1206">
                  <c:v>0.91581018518518509</c:v>
                </c:pt>
                <c:pt idx="1207">
                  <c:v>0.91587962962962965</c:v>
                </c:pt>
                <c:pt idx="1208">
                  <c:v>0.9159490740740871</c:v>
                </c:pt>
                <c:pt idx="1209">
                  <c:v>0.916018518518526</c:v>
                </c:pt>
                <c:pt idx="1210">
                  <c:v>0.91608796296295281</c:v>
                </c:pt>
                <c:pt idx="1211">
                  <c:v>0.9161574074074077</c:v>
                </c:pt>
                <c:pt idx="1212">
                  <c:v>0.91621527777777778</c:v>
                </c:pt>
                <c:pt idx="1213">
                  <c:v>0.91628472222222157</c:v>
                </c:pt>
                <c:pt idx="1214">
                  <c:v>0.91635416666666658</c:v>
                </c:pt>
                <c:pt idx="1215">
                  <c:v>0.91643518518518519</c:v>
                </c:pt>
                <c:pt idx="1216">
                  <c:v>0.9164930555555556</c:v>
                </c:pt>
                <c:pt idx="1217">
                  <c:v>0.9165624999999914</c:v>
                </c:pt>
                <c:pt idx="1218">
                  <c:v>0.91663194444444462</c:v>
                </c:pt>
                <c:pt idx="1219">
                  <c:v>0.91670138888888963</c:v>
                </c:pt>
                <c:pt idx="1220">
                  <c:v>0.91677083333334508</c:v>
                </c:pt>
                <c:pt idx="1221">
                  <c:v>0.91684027777778065</c:v>
                </c:pt>
                <c:pt idx="1222">
                  <c:v>0.91690972222222211</c:v>
                </c:pt>
                <c:pt idx="1223">
                  <c:v>0.91696759259259264</c:v>
                </c:pt>
                <c:pt idx="1224">
                  <c:v>0.91703703703703709</c:v>
                </c:pt>
                <c:pt idx="1225">
                  <c:v>0.91710648148148144</c:v>
                </c:pt>
                <c:pt idx="1226">
                  <c:v>0.91718749999999949</c:v>
                </c:pt>
                <c:pt idx="1227">
                  <c:v>0.91724537037037779</c:v>
                </c:pt>
                <c:pt idx="1228">
                  <c:v>0.91731481481481481</c:v>
                </c:pt>
                <c:pt idx="1229">
                  <c:v>0.91738425925925926</c:v>
                </c:pt>
                <c:pt idx="1230">
                  <c:v>0.91745370370370349</c:v>
                </c:pt>
                <c:pt idx="1231">
                  <c:v>0.91752314814814817</c:v>
                </c:pt>
                <c:pt idx="1232">
                  <c:v>0.91759259259259263</c:v>
                </c:pt>
                <c:pt idx="1233">
                  <c:v>0.91766203703703697</c:v>
                </c:pt>
                <c:pt idx="1234">
                  <c:v>0.91773148148148165</c:v>
                </c:pt>
                <c:pt idx="1235">
                  <c:v>0.91778935185185151</c:v>
                </c:pt>
                <c:pt idx="1236">
                  <c:v>0.91785879629629663</c:v>
                </c:pt>
                <c:pt idx="1237">
                  <c:v>0.91792824074074053</c:v>
                </c:pt>
                <c:pt idx="1238">
                  <c:v>0.91799768518518565</c:v>
                </c:pt>
                <c:pt idx="1239">
                  <c:v>0.91806712962962556</c:v>
                </c:pt>
                <c:pt idx="1240">
                  <c:v>0.91813657407407412</c:v>
                </c:pt>
                <c:pt idx="1241">
                  <c:v>0.9182060185185259</c:v>
                </c:pt>
                <c:pt idx="1242">
                  <c:v>0.91827546296296259</c:v>
                </c:pt>
                <c:pt idx="1243">
                  <c:v>0.9183449074074076</c:v>
                </c:pt>
                <c:pt idx="1244">
                  <c:v>0.91841435185184273</c:v>
                </c:pt>
                <c:pt idx="1245">
                  <c:v>0.91848379629629628</c:v>
                </c:pt>
                <c:pt idx="1246">
                  <c:v>0.9185416666666667</c:v>
                </c:pt>
                <c:pt idx="1247">
                  <c:v>0.9186111111111116</c:v>
                </c:pt>
                <c:pt idx="1248">
                  <c:v>0.91869212962962954</c:v>
                </c:pt>
                <c:pt idx="1249">
                  <c:v>0.91876157407408066</c:v>
                </c:pt>
                <c:pt idx="1250">
                  <c:v>0.91881944444444463</c:v>
                </c:pt>
                <c:pt idx="1251">
                  <c:v>0.91888888888888964</c:v>
                </c:pt>
                <c:pt idx="1252">
                  <c:v>0.91895833333333365</c:v>
                </c:pt>
                <c:pt idx="1253">
                  <c:v>0.91902777777777789</c:v>
                </c:pt>
                <c:pt idx="1254">
                  <c:v>0.91909722222222223</c:v>
                </c:pt>
                <c:pt idx="1255">
                  <c:v>0.91916666666666658</c:v>
                </c:pt>
                <c:pt idx="1256">
                  <c:v>0.91923611111111059</c:v>
                </c:pt>
                <c:pt idx="1257">
                  <c:v>0.9193055555555556</c:v>
                </c:pt>
                <c:pt idx="1258">
                  <c:v>0.91936342592591447</c:v>
                </c:pt>
                <c:pt idx="1259">
                  <c:v>0.91944444444444462</c:v>
                </c:pt>
                <c:pt idx="1260">
                  <c:v>0.91951388888888852</c:v>
                </c:pt>
                <c:pt idx="1261">
                  <c:v>0.91957175925925927</c:v>
                </c:pt>
                <c:pt idx="1262">
                  <c:v>0.91964120370371272</c:v>
                </c:pt>
                <c:pt idx="1263">
                  <c:v>0.91971064814814862</c:v>
                </c:pt>
                <c:pt idx="1264">
                  <c:v>0.91978009259260063</c:v>
                </c:pt>
                <c:pt idx="1265">
                  <c:v>0.91984953703703765</c:v>
                </c:pt>
                <c:pt idx="1266">
                  <c:v>0.91991898148148143</c:v>
                </c:pt>
                <c:pt idx="1267">
                  <c:v>0.91998842592592556</c:v>
                </c:pt>
                <c:pt idx="1268">
                  <c:v>0.92005787037037778</c:v>
                </c:pt>
                <c:pt idx="1269">
                  <c:v>0.92011574074073355</c:v>
                </c:pt>
                <c:pt idx="1270">
                  <c:v>0.92019675925925926</c:v>
                </c:pt>
                <c:pt idx="1271">
                  <c:v>0.92025462962962967</c:v>
                </c:pt>
                <c:pt idx="1272">
                  <c:v>0.92032407407408134</c:v>
                </c:pt>
                <c:pt idx="1273">
                  <c:v>0.92039351851852691</c:v>
                </c:pt>
                <c:pt idx="1274">
                  <c:v>0.92046296296294616</c:v>
                </c:pt>
                <c:pt idx="1275">
                  <c:v>0.92053240740740738</c:v>
                </c:pt>
                <c:pt idx="1276">
                  <c:v>0.92060185185185184</c:v>
                </c:pt>
                <c:pt idx="1277">
                  <c:v>0.92067129629630606</c:v>
                </c:pt>
                <c:pt idx="1278">
                  <c:v>0.92074074074074053</c:v>
                </c:pt>
                <c:pt idx="1279">
                  <c:v>0.9207986111111196</c:v>
                </c:pt>
                <c:pt idx="1280">
                  <c:v>0.92086805555555562</c:v>
                </c:pt>
                <c:pt idx="1281">
                  <c:v>0.92094907407408777</c:v>
                </c:pt>
                <c:pt idx="1282">
                  <c:v>0.92100694444444453</c:v>
                </c:pt>
                <c:pt idx="1283">
                  <c:v>0.92107638888888888</c:v>
                </c:pt>
                <c:pt idx="1284">
                  <c:v>0.92114583333334643</c:v>
                </c:pt>
                <c:pt idx="1285">
                  <c:v>0.92121527777777779</c:v>
                </c:pt>
                <c:pt idx="1286">
                  <c:v>0.92128472222222157</c:v>
                </c:pt>
                <c:pt idx="1287">
                  <c:v>0.92135416666666659</c:v>
                </c:pt>
                <c:pt idx="1288">
                  <c:v>0.92142361111111104</c:v>
                </c:pt>
                <c:pt idx="1289">
                  <c:v>0.92149305555555561</c:v>
                </c:pt>
                <c:pt idx="1290">
                  <c:v>0.92155092592591603</c:v>
                </c:pt>
                <c:pt idx="1291">
                  <c:v>0.92162037037037892</c:v>
                </c:pt>
                <c:pt idx="1292">
                  <c:v>0.92170138888888964</c:v>
                </c:pt>
                <c:pt idx="1293">
                  <c:v>0.92175925925925961</c:v>
                </c:pt>
                <c:pt idx="1294">
                  <c:v>0.92182870370370373</c:v>
                </c:pt>
                <c:pt idx="1295">
                  <c:v>0.92189814814814863</c:v>
                </c:pt>
                <c:pt idx="1296">
                  <c:v>0.92196759259259264</c:v>
                </c:pt>
                <c:pt idx="1297">
                  <c:v>0.92203703703703699</c:v>
                </c:pt>
                <c:pt idx="1298">
                  <c:v>0.92210648148148155</c:v>
                </c:pt>
                <c:pt idx="1299">
                  <c:v>0.92217592592592557</c:v>
                </c:pt>
                <c:pt idx="1300">
                  <c:v>0.9222453703703779</c:v>
                </c:pt>
                <c:pt idx="1301">
                  <c:v>0.92230324074073411</c:v>
                </c:pt>
                <c:pt idx="1302">
                  <c:v>0.92237268518518523</c:v>
                </c:pt>
                <c:pt idx="1303">
                  <c:v>0.9224537037037035</c:v>
                </c:pt>
                <c:pt idx="1304">
                  <c:v>0.92251157407407414</c:v>
                </c:pt>
                <c:pt idx="1305">
                  <c:v>0.92258101851852692</c:v>
                </c:pt>
                <c:pt idx="1306">
                  <c:v>0.92265046296296249</c:v>
                </c:pt>
                <c:pt idx="1307">
                  <c:v>0.92271990740740761</c:v>
                </c:pt>
                <c:pt idx="1308">
                  <c:v>0.92278935185185151</c:v>
                </c:pt>
                <c:pt idx="1309">
                  <c:v>0.92285879629629664</c:v>
                </c:pt>
                <c:pt idx="1310">
                  <c:v>0.92292824074074076</c:v>
                </c:pt>
                <c:pt idx="1311">
                  <c:v>0.92299768518518865</c:v>
                </c:pt>
                <c:pt idx="1312">
                  <c:v>0.92306712962962956</c:v>
                </c:pt>
                <c:pt idx="1313">
                  <c:v>0.92312500000000064</c:v>
                </c:pt>
                <c:pt idx="1314">
                  <c:v>0.92320601851852613</c:v>
                </c:pt>
                <c:pt idx="1315">
                  <c:v>0.92326388888888899</c:v>
                </c:pt>
                <c:pt idx="1316">
                  <c:v>0.92333333333333334</c:v>
                </c:pt>
                <c:pt idx="1317">
                  <c:v>0.92340277777777757</c:v>
                </c:pt>
                <c:pt idx="1318">
                  <c:v>0.92347222222222158</c:v>
                </c:pt>
                <c:pt idx="1319">
                  <c:v>0.92354166666666671</c:v>
                </c:pt>
                <c:pt idx="1320">
                  <c:v>0.9236111111111116</c:v>
                </c:pt>
                <c:pt idx="1321">
                  <c:v>0.92368055555555562</c:v>
                </c:pt>
                <c:pt idx="1322">
                  <c:v>0.92375000000000063</c:v>
                </c:pt>
                <c:pt idx="1323">
                  <c:v>0.92380787037037881</c:v>
                </c:pt>
                <c:pt idx="1324">
                  <c:v>0.92387731481481483</c:v>
                </c:pt>
                <c:pt idx="1325">
                  <c:v>0.92394675925925929</c:v>
                </c:pt>
                <c:pt idx="1326">
                  <c:v>0.92401620370370352</c:v>
                </c:pt>
                <c:pt idx="1327">
                  <c:v>0.92408564814814864</c:v>
                </c:pt>
                <c:pt idx="1328">
                  <c:v>0.92415509259260065</c:v>
                </c:pt>
                <c:pt idx="1329">
                  <c:v>0.92422453703703711</c:v>
                </c:pt>
                <c:pt idx="1330">
                  <c:v>0.92429398148148145</c:v>
                </c:pt>
                <c:pt idx="1331">
                  <c:v>0.92436342592591558</c:v>
                </c:pt>
                <c:pt idx="1332">
                  <c:v>0.9244328703703707</c:v>
                </c:pt>
                <c:pt idx="1333">
                  <c:v>0.92450231481481449</c:v>
                </c:pt>
                <c:pt idx="1334">
                  <c:v>0.92456018518518457</c:v>
                </c:pt>
                <c:pt idx="1335">
                  <c:v>0.92462962962963724</c:v>
                </c:pt>
                <c:pt idx="1336">
                  <c:v>0.92469907407408891</c:v>
                </c:pt>
                <c:pt idx="1337">
                  <c:v>0.92476851851852693</c:v>
                </c:pt>
                <c:pt idx="1338">
                  <c:v>0.9248379629629544</c:v>
                </c:pt>
                <c:pt idx="1339">
                  <c:v>0.92490740740740762</c:v>
                </c:pt>
                <c:pt idx="1340">
                  <c:v>0.92497685185185186</c:v>
                </c:pt>
                <c:pt idx="1341">
                  <c:v>0.92504629629629664</c:v>
                </c:pt>
                <c:pt idx="1342">
                  <c:v>0.92511574074073422</c:v>
                </c:pt>
                <c:pt idx="1343">
                  <c:v>0.92518518518518522</c:v>
                </c:pt>
                <c:pt idx="1344">
                  <c:v>0.92525462962962968</c:v>
                </c:pt>
                <c:pt idx="1345">
                  <c:v>0.92531249999999265</c:v>
                </c:pt>
                <c:pt idx="1346">
                  <c:v>0.92538194444444455</c:v>
                </c:pt>
                <c:pt idx="1347">
                  <c:v>0.92546296296294628</c:v>
                </c:pt>
                <c:pt idx="1348">
                  <c:v>0.92552083333334056</c:v>
                </c:pt>
                <c:pt idx="1349">
                  <c:v>0.9255902777777778</c:v>
                </c:pt>
                <c:pt idx="1350">
                  <c:v>0.92565972222222215</c:v>
                </c:pt>
                <c:pt idx="1351">
                  <c:v>0.92572916666666671</c:v>
                </c:pt>
                <c:pt idx="1352">
                  <c:v>0.92579861111112016</c:v>
                </c:pt>
                <c:pt idx="1353">
                  <c:v>0.92586805555555562</c:v>
                </c:pt>
                <c:pt idx="1354">
                  <c:v>0.92593749999999997</c:v>
                </c:pt>
                <c:pt idx="1355">
                  <c:v>0.92600694444444442</c:v>
                </c:pt>
                <c:pt idx="1356">
                  <c:v>0.92607638888888888</c:v>
                </c:pt>
                <c:pt idx="1357">
                  <c:v>0.9261342592592593</c:v>
                </c:pt>
                <c:pt idx="1358">
                  <c:v>0.92621527777777779</c:v>
                </c:pt>
                <c:pt idx="1359">
                  <c:v>0.9262731481481481</c:v>
                </c:pt>
                <c:pt idx="1360">
                  <c:v>0.92634259259259921</c:v>
                </c:pt>
                <c:pt idx="1361">
                  <c:v>0.92641203703703656</c:v>
                </c:pt>
                <c:pt idx="1362">
                  <c:v>0.92648148148148168</c:v>
                </c:pt>
                <c:pt idx="1363">
                  <c:v>0.92655092592591615</c:v>
                </c:pt>
                <c:pt idx="1364">
                  <c:v>0.92662037037037881</c:v>
                </c:pt>
                <c:pt idx="1365">
                  <c:v>0.92668981481482315</c:v>
                </c:pt>
                <c:pt idx="1366">
                  <c:v>0.92675925925925962</c:v>
                </c:pt>
                <c:pt idx="1367">
                  <c:v>0.92682870370370374</c:v>
                </c:pt>
                <c:pt idx="1368">
                  <c:v>0.92688657407407404</c:v>
                </c:pt>
                <c:pt idx="1369">
                  <c:v>0.92696759259259265</c:v>
                </c:pt>
                <c:pt idx="1370">
                  <c:v>0.92702546296296251</c:v>
                </c:pt>
                <c:pt idx="1371">
                  <c:v>0.92709490740740763</c:v>
                </c:pt>
                <c:pt idx="1372">
                  <c:v>0.92716435185184443</c:v>
                </c:pt>
                <c:pt idx="1373">
                  <c:v>0.92723379629629632</c:v>
                </c:pt>
                <c:pt idx="1374">
                  <c:v>0.92730324074073756</c:v>
                </c:pt>
                <c:pt idx="1375">
                  <c:v>0.92737268518518512</c:v>
                </c:pt>
                <c:pt idx="1376">
                  <c:v>0.92744212962962957</c:v>
                </c:pt>
                <c:pt idx="1377">
                  <c:v>0.92751157407407403</c:v>
                </c:pt>
                <c:pt idx="1378">
                  <c:v>0.92758101851852692</c:v>
                </c:pt>
                <c:pt idx="1379">
                  <c:v>0.92763888888889612</c:v>
                </c:pt>
                <c:pt idx="1380">
                  <c:v>0.92771990740740762</c:v>
                </c:pt>
                <c:pt idx="1381">
                  <c:v>0.9277777777777777</c:v>
                </c:pt>
                <c:pt idx="1382">
                  <c:v>0.9278472222222226</c:v>
                </c:pt>
                <c:pt idx="1383">
                  <c:v>0.9279166666666665</c:v>
                </c:pt>
                <c:pt idx="1384">
                  <c:v>0.92798611111111118</c:v>
                </c:pt>
                <c:pt idx="1385">
                  <c:v>0.92805555555555563</c:v>
                </c:pt>
                <c:pt idx="1386">
                  <c:v>0.92812499999999998</c:v>
                </c:pt>
                <c:pt idx="1387">
                  <c:v>0.92819444444444565</c:v>
                </c:pt>
                <c:pt idx="1388">
                  <c:v>0.92826388888888889</c:v>
                </c:pt>
                <c:pt idx="1389">
                  <c:v>0.92833333333333334</c:v>
                </c:pt>
                <c:pt idx="1390">
                  <c:v>0.92840277777777758</c:v>
                </c:pt>
                <c:pt idx="1391">
                  <c:v>0.92847222222222159</c:v>
                </c:pt>
                <c:pt idx="1392">
                  <c:v>0.92854166666666671</c:v>
                </c:pt>
                <c:pt idx="1393">
                  <c:v>0.92859953703703713</c:v>
                </c:pt>
                <c:pt idx="1394">
                  <c:v>0.92866898148148169</c:v>
                </c:pt>
                <c:pt idx="1395">
                  <c:v>0.92873842592592559</c:v>
                </c:pt>
                <c:pt idx="1396">
                  <c:v>0.92880787037037882</c:v>
                </c:pt>
                <c:pt idx="1397">
                  <c:v>0.92887731481481473</c:v>
                </c:pt>
                <c:pt idx="1398">
                  <c:v>0.92894675925925929</c:v>
                </c:pt>
                <c:pt idx="1399">
                  <c:v>0.92901620370370352</c:v>
                </c:pt>
                <c:pt idx="1400">
                  <c:v>0.92908564814814865</c:v>
                </c:pt>
                <c:pt idx="1401">
                  <c:v>0.92914351851852828</c:v>
                </c:pt>
                <c:pt idx="1402">
                  <c:v>0.929224537037037</c:v>
                </c:pt>
                <c:pt idx="1403">
                  <c:v>0.92929398148148168</c:v>
                </c:pt>
                <c:pt idx="1404">
                  <c:v>0.92936342592591603</c:v>
                </c:pt>
                <c:pt idx="1405">
                  <c:v>0.9294328703703707</c:v>
                </c:pt>
                <c:pt idx="1406">
                  <c:v>0.92949074074074056</c:v>
                </c:pt>
                <c:pt idx="1407">
                  <c:v>0.92956018518518457</c:v>
                </c:pt>
                <c:pt idx="1408">
                  <c:v>0.92962962962963802</c:v>
                </c:pt>
                <c:pt idx="1409">
                  <c:v>0.92969907407408892</c:v>
                </c:pt>
                <c:pt idx="1410">
                  <c:v>0.92976851851852693</c:v>
                </c:pt>
                <c:pt idx="1411">
                  <c:v>0.92983796296295462</c:v>
                </c:pt>
                <c:pt idx="1412">
                  <c:v>0.92990740740740763</c:v>
                </c:pt>
                <c:pt idx="1413">
                  <c:v>0.92997685185185153</c:v>
                </c:pt>
                <c:pt idx="1414">
                  <c:v>0.93004629629629665</c:v>
                </c:pt>
                <c:pt idx="1415">
                  <c:v>0.93011574074073411</c:v>
                </c:pt>
                <c:pt idx="1416">
                  <c:v>0.93018518518518523</c:v>
                </c:pt>
                <c:pt idx="1417">
                  <c:v>0.93024305555555564</c:v>
                </c:pt>
                <c:pt idx="1418">
                  <c:v>0.93031249999999321</c:v>
                </c:pt>
                <c:pt idx="1419">
                  <c:v>0.93038194444444444</c:v>
                </c:pt>
                <c:pt idx="1420">
                  <c:v>0.9304513888888889</c:v>
                </c:pt>
                <c:pt idx="1421">
                  <c:v>0.93052083333334079</c:v>
                </c:pt>
                <c:pt idx="1422">
                  <c:v>0.93059027777777781</c:v>
                </c:pt>
                <c:pt idx="1423">
                  <c:v>0.9306597222222226</c:v>
                </c:pt>
                <c:pt idx="1424">
                  <c:v>0.93071759259260001</c:v>
                </c:pt>
              </c:numCache>
            </c:numRef>
          </c:cat>
          <c:val>
            <c:numRef>
              <c:f>Лист3!$C$2:$C$1426</c:f>
              <c:numCache>
                <c:formatCode>General</c:formatCode>
                <c:ptCount val="1425"/>
                <c:pt idx="0">
                  <c:v>11.7</c:v>
                </c:pt>
                <c:pt idx="1">
                  <c:v>11.7</c:v>
                </c:pt>
                <c:pt idx="2">
                  <c:v>11.7</c:v>
                </c:pt>
                <c:pt idx="3">
                  <c:v>11.7</c:v>
                </c:pt>
                <c:pt idx="4">
                  <c:v>11.7</c:v>
                </c:pt>
                <c:pt idx="5">
                  <c:v>11.7</c:v>
                </c:pt>
                <c:pt idx="6">
                  <c:v>11.7</c:v>
                </c:pt>
                <c:pt idx="7">
                  <c:v>11.7</c:v>
                </c:pt>
                <c:pt idx="8">
                  <c:v>11.7</c:v>
                </c:pt>
                <c:pt idx="9">
                  <c:v>11.7</c:v>
                </c:pt>
                <c:pt idx="10">
                  <c:v>11.7</c:v>
                </c:pt>
                <c:pt idx="11">
                  <c:v>11.7</c:v>
                </c:pt>
                <c:pt idx="12">
                  <c:v>11.7</c:v>
                </c:pt>
                <c:pt idx="13">
                  <c:v>11.7</c:v>
                </c:pt>
                <c:pt idx="14">
                  <c:v>11.7</c:v>
                </c:pt>
                <c:pt idx="15">
                  <c:v>11.7</c:v>
                </c:pt>
                <c:pt idx="16">
                  <c:v>11.7</c:v>
                </c:pt>
                <c:pt idx="17">
                  <c:v>11.7</c:v>
                </c:pt>
                <c:pt idx="18">
                  <c:v>11.7</c:v>
                </c:pt>
                <c:pt idx="19">
                  <c:v>11.7</c:v>
                </c:pt>
                <c:pt idx="20">
                  <c:v>11.7</c:v>
                </c:pt>
                <c:pt idx="21">
                  <c:v>11.7</c:v>
                </c:pt>
                <c:pt idx="22">
                  <c:v>11.7</c:v>
                </c:pt>
                <c:pt idx="23">
                  <c:v>11.7</c:v>
                </c:pt>
                <c:pt idx="24">
                  <c:v>11.7</c:v>
                </c:pt>
                <c:pt idx="25">
                  <c:v>11.7</c:v>
                </c:pt>
                <c:pt idx="26">
                  <c:v>11.7</c:v>
                </c:pt>
                <c:pt idx="27">
                  <c:v>11.7</c:v>
                </c:pt>
                <c:pt idx="28">
                  <c:v>11.7</c:v>
                </c:pt>
                <c:pt idx="29">
                  <c:v>11.7</c:v>
                </c:pt>
                <c:pt idx="30">
                  <c:v>11.7</c:v>
                </c:pt>
                <c:pt idx="31">
                  <c:v>11.7</c:v>
                </c:pt>
                <c:pt idx="32">
                  <c:v>11.7</c:v>
                </c:pt>
                <c:pt idx="33">
                  <c:v>11.7</c:v>
                </c:pt>
                <c:pt idx="34">
                  <c:v>11.7</c:v>
                </c:pt>
                <c:pt idx="35">
                  <c:v>11.7</c:v>
                </c:pt>
                <c:pt idx="36">
                  <c:v>11.7</c:v>
                </c:pt>
                <c:pt idx="37">
                  <c:v>11.7</c:v>
                </c:pt>
                <c:pt idx="38">
                  <c:v>11.7</c:v>
                </c:pt>
                <c:pt idx="39">
                  <c:v>11.7</c:v>
                </c:pt>
                <c:pt idx="40">
                  <c:v>11.7</c:v>
                </c:pt>
                <c:pt idx="41">
                  <c:v>11.7</c:v>
                </c:pt>
                <c:pt idx="42">
                  <c:v>11.7</c:v>
                </c:pt>
                <c:pt idx="43">
                  <c:v>11.7</c:v>
                </c:pt>
                <c:pt idx="44">
                  <c:v>11.7</c:v>
                </c:pt>
                <c:pt idx="45">
                  <c:v>11.7</c:v>
                </c:pt>
                <c:pt idx="46">
                  <c:v>11.7</c:v>
                </c:pt>
                <c:pt idx="47">
                  <c:v>11.7</c:v>
                </c:pt>
                <c:pt idx="48">
                  <c:v>11.7</c:v>
                </c:pt>
                <c:pt idx="49">
                  <c:v>11.7</c:v>
                </c:pt>
                <c:pt idx="50">
                  <c:v>11.7</c:v>
                </c:pt>
                <c:pt idx="51">
                  <c:v>12.5</c:v>
                </c:pt>
                <c:pt idx="52">
                  <c:v>12.5</c:v>
                </c:pt>
                <c:pt idx="53">
                  <c:v>12.5</c:v>
                </c:pt>
                <c:pt idx="54">
                  <c:v>12.5</c:v>
                </c:pt>
                <c:pt idx="55">
                  <c:v>12.5</c:v>
                </c:pt>
                <c:pt idx="56">
                  <c:v>12.5</c:v>
                </c:pt>
                <c:pt idx="57">
                  <c:v>12.5</c:v>
                </c:pt>
                <c:pt idx="58">
                  <c:v>12.5</c:v>
                </c:pt>
                <c:pt idx="59">
                  <c:v>12.5</c:v>
                </c:pt>
                <c:pt idx="60">
                  <c:v>12.5</c:v>
                </c:pt>
                <c:pt idx="61">
                  <c:v>12.5</c:v>
                </c:pt>
                <c:pt idx="62">
                  <c:v>12.5</c:v>
                </c:pt>
                <c:pt idx="63">
                  <c:v>12.5</c:v>
                </c:pt>
                <c:pt idx="64">
                  <c:v>12.5</c:v>
                </c:pt>
                <c:pt idx="65">
                  <c:v>12.5</c:v>
                </c:pt>
                <c:pt idx="66">
                  <c:v>12.5</c:v>
                </c:pt>
                <c:pt idx="67">
                  <c:v>12.5</c:v>
                </c:pt>
                <c:pt idx="68">
                  <c:v>12.5</c:v>
                </c:pt>
                <c:pt idx="69">
                  <c:v>12.5</c:v>
                </c:pt>
                <c:pt idx="70">
                  <c:v>12.5</c:v>
                </c:pt>
                <c:pt idx="71">
                  <c:v>12.5</c:v>
                </c:pt>
                <c:pt idx="72">
                  <c:v>12.5</c:v>
                </c:pt>
                <c:pt idx="73">
                  <c:v>12.5</c:v>
                </c:pt>
                <c:pt idx="74">
                  <c:v>12.5</c:v>
                </c:pt>
                <c:pt idx="75">
                  <c:v>12.5</c:v>
                </c:pt>
                <c:pt idx="76">
                  <c:v>12.5</c:v>
                </c:pt>
                <c:pt idx="77">
                  <c:v>12.5</c:v>
                </c:pt>
                <c:pt idx="78">
                  <c:v>12.5</c:v>
                </c:pt>
                <c:pt idx="79">
                  <c:v>12.5</c:v>
                </c:pt>
                <c:pt idx="80">
                  <c:v>12.5</c:v>
                </c:pt>
                <c:pt idx="81">
                  <c:v>12.5</c:v>
                </c:pt>
                <c:pt idx="82">
                  <c:v>12.5</c:v>
                </c:pt>
                <c:pt idx="83">
                  <c:v>12.5</c:v>
                </c:pt>
                <c:pt idx="84">
                  <c:v>12.5</c:v>
                </c:pt>
                <c:pt idx="85">
                  <c:v>12.5</c:v>
                </c:pt>
                <c:pt idx="86">
                  <c:v>12.5</c:v>
                </c:pt>
                <c:pt idx="87">
                  <c:v>12.5</c:v>
                </c:pt>
                <c:pt idx="88">
                  <c:v>12.5</c:v>
                </c:pt>
                <c:pt idx="89">
                  <c:v>12.5</c:v>
                </c:pt>
                <c:pt idx="90">
                  <c:v>12.5</c:v>
                </c:pt>
                <c:pt idx="91">
                  <c:v>12.5</c:v>
                </c:pt>
                <c:pt idx="92">
                  <c:v>12.5</c:v>
                </c:pt>
                <c:pt idx="93">
                  <c:v>12.5</c:v>
                </c:pt>
                <c:pt idx="94">
                  <c:v>12.5</c:v>
                </c:pt>
                <c:pt idx="95">
                  <c:v>12.5</c:v>
                </c:pt>
                <c:pt idx="96">
                  <c:v>12.5</c:v>
                </c:pt>
                <c:pt idx="97">
                  <c:v>12.5</c:v>
                </c:pt>
                <c:pt idx="98">
                  <c:v>12.5</c:v>
                </c:pt>
                <c:pt idx="99">
                  <c:v>12.5</c:v>
                </c:pt>
                <c:pt idx="100">
                  <c:v>12.5</c:v>
                </c:pt>
                <c:pt idx="101">
                  <c:v>12.5</c:v>
                </c:pt>
                <c:pt idx="102">
                  <c:v>12.7</c:v>
                </c:pt>
                <c:pt idx="103">
                  <c:v>12.7</c:v>
                </c:pt>
                <c:pt idx="104">
                  <c:v>12.7</c:v>
                </c:pt>
                <c:pt idx="105">
                  <c:v>12.7</c:v>
                </c:pt>
                <c:pt idx="106">
                  <c:v>12.7</c:v>
                </c:pt>
                <c:pt idx="107">
                  <c:v>12.7</c:v>
                </c:pt>
                <c:pt idx="108">
                  <c:v>12.7</c:v>
                </c:pt>
                <c:pt idx="109">
                  <c:v>12.7</c:v>
                </c:pt>
                <c:pt idx="110">
                  <c:v>12.7</c:v>
                </c:pt>
                <c:pt idx="111">
                  <c:v>12.7</c:v>
                </c:pt>
                <c:pt idx="112">
                  <c:v>12.7</c:v>
                </c:pt>
                <c:pt idx="113">
                  <c:v>12.7</c:v>
                </c:pt>
                <c:pt idx="114">
                  <c:v>12.7</c:v>
                </c:pt>
                <c:pt idx="115">
                  <c:v>12.7</c:v>
                </c:pt>
                <c:pt idx="116">
                  <c:v>12.7</c:v>
                </c:pt>
                <c:pt idx="117">
                  <c:v>12.7</c:v>
                </c:pt>
                <c:pt idx="118">
                  <c:v>12.7</c:v>
                </c:pt>
                <c:pt idx="119">
                  <c:v>12.7</c:v>
                </c:pt>
                <c:pt idx="120">
                  <c:v>12.7</c:v>
                </c:pt>
                <c:pt idx="121">
                  <c:v>12.7</c:v>
                </c:pt>
                <c:pt idx="122">
                  <c:v>12.7</c:v>
                </c:pt>
                <c:pt idx="123">
                  <c:v>12.7</c:v>
                </c:pt>
                <c:pt idx="124">
                  <c:v>12.7</c:v>
                </c:pt>
                <c:pt idx="125">
                  <c:v>12.7</c:v>
                </c:pt>
                <c:pt idx="126">
                  <c:v>12.7</c:v>
                </c:pt>
                <c:pt idx="127">
                  <c:v>12.7</c:v>
                </c:pt>
                <c:pt idx="128">
                  <c:v>12.7</c:v>
                </c:pt>
                <c:pt idx="129">
                  <c:v>12.7</c:v>
                </c:pt>
                <c:pt idx="130">
                  <c:v>12.7</c:v>
                </c:pt>
                <c:pt idx="131">
                  <c:v>12.7</c:v>
                </c:pt>
                <c:pt idx="132">
                  <c:v>12.7</c:v>
                </c:pt>
                <c:pt idx="133">
                  <c:v>12.7</c:v>
                </c:pt>
                <c:pt idx="134">
                  <c:v>12.7</c:v>
                </c:pt>
                <c:pt idx="135">
                  <c:v>12.7</c:v>
                </c:pt>
                <c:pt idx="136">
                  <c:v>12.7</c:v>
                </c:pt>
                <c:pt idx="137">
                  <c:v>12.7</c:v>
                </c:pt>
                <c:pt idx="138">
                  <c:v>12.7</c:v>
                </c:pt>
                <c:pt idx="139">
                  <c:v>12.7</c:v>
                </c:pt>
                <c:pt idx="140">
                  <c:v>12.7</c:v>
                </c:pt>
                <c:pt idx="141">
                  <c:v>12.7</c:v>
                </c:pt>
                <c:pt idx="142">
                  <c:v>12.7</c:v>
                </c:pt>
                <c:pt idx="143">
                  <c:v>12.7</c:v>
                </c:pt>
                <c:pt idx="144">
                  <c:v>12.7</c:v>
                </c:pt>
                <c:pt idx="145">
                  <c:v>12.7</c:v>
                </c:pt>
                <c:pt idx="146">
                  <c:v>12.7</c:v>
                </c:pt>
                <c:pt idx="147">
                  <c:v>12.7</c:v>
                </c:pt>
                <c:pt idx="148">
                  <c:v>12.7</c:v>
                </c:pt>
                <c:pt idx="149">
                  <c:v>12.7</c:v>
                </c:pt>
                <c:pt idx="150">
                  <c:v>12.7</c:v>
                </c:pt>
                <c:pt idx="151">
                  <c:v>12.7</c:v>
                </c:pt>
                <c:pt idx="152">
                  <c:v>14.1</c:v>
                </c:pt>
                <c:pt idx="153">
                  <c:v>14.1</c:v>
                </c:pt>
                <c:pt idx="154">
                  <c:v>14.1</c:v>
                </c:pt>
                <c:pt idx="155">
                  <c:v>14.1</c:v>
                </c:pt>
                <c:pt idx="156">
                  <c:v>14.1</c:v>
                </c:pt>
                <c:pt idx="157">
                  <c:v>14.1</c:v>
                </c:pt>
                <c:pt idx="158">
                  <c:v>14.1</c:v>
                </c:pt>
                <c:pt idx="159">
                  <c:v>14.1</c:v>
                </c:pt>
                <c:pt idx="160">
                  <c:v>14.1</c:v>
                </c:pt>
                <c:pt idx="161">
                  <c:v>14.1</c:v>
                </c:pt>
                <c:pt idx="162">
                  <c:v>14.1</c:v>
                </c:pt>
                <c:pt idx="163">
                  <c:v>14.1</c:v>
                </c:pt>
                <c:pt idx="164">
                  <c:v>14.1</c:v>
                </c:pt>
                <c:pt idx="165">
                  <c:v>14.1</c:v>
                </c:pt>
                <c:pt idx="166">
                  <c:v>14.1</c:v>
                </c:pt>
                <c:pt idx="167">
                  <c:v>14.1</c:v>
                </c:pt>
                <c:pt idx="168">
                  <c:v>14.1</c:v>
                </c:pt>
                <c:pt idx="169">
                  <c:v>14.1</c:v>
                </c:pt>
                <c:pt idx="170">
                  <c:v>14.1</c:v>
                </c:pt>
                <c:pt idx="171">
                  <c:v>14.1</c:v>
                </c:pt>
                <c:pt idx="172">
                  <c:v>14.1</c:v>
                </c:pt>
                <c:pt idx="173">
                  <c:v>14.1</c:v>
                </c:pt>
                <c:pt idx="174">
                  <c:v>14.1</c:v>
                </c:pt>
                <c:pt idx="175">
                  <c:v>14.1</c:v>
                </c:pt>
                <c:pt idx="176">
                  <c:v>14.1</c:v>
                </c:pt>
                <c:pt idx="177">
                  <c:v>14.1</c:v>
                </c:pt>
                <c:pt idx="178">
                  <c:v>14.1</c:v>
                </c:pt>
                <c:pt idx="179">
                  <c:v>14.1</c:v>
                </c:pt>
                <c:pt idx="180">
                  <c:v>14.1</c:v>
                </c:pt>
                <c:pt idx="181">
                  <c:v>14.1</c:v>
                </c:pt>
                <c:pt idx="182">
                  <c:v>14.1</c:v>
                </c:pt>
                <c:pt idx="183">
                  <c:v>14.1</c:v>
                </c:pt>
                <c:pt idx="184">
                  <c:v>14.1</c:v>
                </c:pt>
                <c:pt idx="185">
                  <c:v>14.1</c:v>
                </c:pt>
                <c:pt idx="186">
                  <c:v>14.1</c:v>
                </c:pt>
                <c:pt idx="187">
                  <c:v>14.1</c:v>
                </c:pt>
                <c:pt idx="188">
                  <c:v>14.1</c:v>
                </c:pt>
                <c:pt idx="189">
                  <c:v>14.1</c:v>
                </c:pt>
                <c:pt idx="190">
                  <c:v>14.1</c:v>
                </c:pt>
                <c:pt idx="191">
                  <c:v>14.1</c:v>
                </c:pt>
                <c:pt idx="192">
                  <c:v>14.1</c:v>
                </c:pt>
                <c:pt idx="193">
                  <c:v>14.1</c:v>
                </c:pt>
                <c:pt idx="194">
                  <c:v>14.1</c:v>
                </c:pt>
                <c:pt idx="195">
                  <c:v>14.1</c:v>
                </c:pt>
                <c:pt idx="196">
                  <c:v>14.1</c:v>
                </c:pt>
                <c:pt idx="197">
                  <c:v>14.1</c:v>
                </c:pt>
                <c:pt idx="198">
                  <c:v>14.1</c:v>
                </c:pt>
                <c:pt idx="199">
                  <c:v>14.1</c:v>
                </c:pt>
                <c:pt idx="200">
                  <c:v>14.1</c:v>
                </c:pt>
                <c:pt idx="201">
                  <c:v>14.1</c:v>
                </c:pt>
                <c:pt idx="202">
                  <c:v>14.1</c:v>
                </c:pt>
                <c:pt idx="203">
                  <c:v>14.1</c:v>
                </c:pt>
                <c:pt idx="204">
                  <c:v>14.1</c:v>
                </c:pt>
                <c:pt idx="205">
                  <c:v>14.1</c:v>
                </c:pt>
                <c:pt idx="206">
                  <c:v>14.1</c:v>
                </c:pt>
                <c:pt idx="207">
                  <c:v>14.1</c:v>
                </c:pt>
                <c:pt idx="208">
                  <c:v>13.9</c:v>
                </c:pt>
                <c:pt idx="209">
                  <c:v>13.9</c:v>
                </c:pt>
                <c:pt idx="210">
                  <c:v>13.9</c:v>
                </c:pt>
                <c:pt idx="211">
                  <c:v>13.9</c:v>
                </c:pt>
                <c:pt idx="212">
                  <c:v>13.9</c:v>
                </c:pt>
                <c:pt idx="213">
                  <c:v>13.9</c:v>
                </c:pt>
                <c:pt idx="214">
                  <c:v>13.9</c:v>
                </c:pt>
                <c:pt idx="215">
                  <c:v>13.9</c:v>
                </c:pt>
                <c:pt idx="216">
                  <c:v>13.9</c:v>
                </c:pt>
                <c:pt idx="217">
                  <c:v>13.9</c:v>
                </c:pt>
                <c:pt idx="218">
                  <c:v>13.9</c:v>
                </c:pt>
                <c:pt idx="219">
                  <c:v>13.9</c:v>
                </c:pt>
                <c:pt idx="220">
                  <c:v>13.9</c:v>
                </c:pt>
                <c:pt idx="221">
                  <c:v>13.9</c:v>
                </c:pt>
                <c:pt idx="222">
                  <c:v>13.9</c:v>
                </c:pt>
                <c:pt idx="223">
                  <c:v>13.9</c:v>
                </c:pt>
                <c:pt idx="224">
                  <c:v>13.9</c:v>
                </c:pt>
                <c:pt idx="225">
                  <c:v>13.9</c:v>
                </c:pt>
                <c:pt idx="226">
                  <c:v>13.9</c:v>
                </c:pt>
                <c:pt idx="227">
                  <c:v>13.9</c:v>
                </c:pt>
                <c:pt idx="228">
                  <c:v>13.9</c:v>
                </c:pt>
                <c:pt idx="229">
                  <c:v>13.9</c:v>
                </c:pt>
                <c:pt idx="230">
                  <c:v>13.9</c:v>
                </c:pt>
                <c:pt idx="231">
                  <c:v>13.9</c:v>
                </c:pt>
                <c:pt idx="232">
                  <c:v>13.9</c:v>
                </c:pt>
                <c:pt idx="233">
                  <c:v>13.9</c:v>
                </c:pt>
                <c:pt idx="234">
                  <c:v>13.9</c:v>
                </c:pt>
                <c:pt idx="235">
                  <c:v>13.9</c:v>
                </c:pt>
                <c:pt idx="236">
                  <c:v>13.9</c:v>
                </c:pt>
                <c:pt idx="237">
                  <c:v>13.9</c:v>
                </c:pt>
                <c:pt idx="238">
                  <c:v>13.9</c:v>
                </c:pt>
                <c:pt idx="239">
                  <c:v>13.9</c:v>
                </c:pt>
                <c:pt idx="240">
                  <c:v>13.9</c:v>
                </c:pt>
                <c:pt idx="241">
                  <c:v>13.9</c:v>
                </c:pt>
                <c:pt idx="242">
                  <c:v>13.9</c:v>
                </c:pt>
                <c:pt idx="243">
                  <c:v>13.9</c:v>
                </c:pt>
                <c:pt idx="244">
                  <c:v>13.9</c:v>
                </c:pt>
                <c:pt idx="245">
                  <c:v>13.9</c:v>
                </c:pt>
                <c:pt idx="246">
                  <c:v>13.9</c:v>
                </c:pt>
                <c:pt idx="247">
                  <c:v>13.9</c:v>
                </c:pt>
                <c:pt idx="248">
                  <c:v>13.9</c:v>
                </c:pt>
                <c:pt idx="249">
                  <c:v>13.9</c:v>
                </c:pt>
                <c:pt idx="250">
                  <c:v>13.9</c:v>
                </c:pt>
                <c:pt idx="251">
                  <c:v>13.9</c:v>
                </c:pt>
                <c:pt idx="252">
                  <c:v>13.9</c:v>
                </c:pt>
                <c:pt idx="253">
                  <c:v>13.9</c:v>
                </c:pt>
                <c:pt idx="254">
                  <c:v>13.9</c:v>
                </c:pt>
                <c:pt idx="255">
                  <c:v>12.2</c:v>
                </c:pt>
                <c:pt idx="256">
                  <c:v>12.2</c:v>
                </c:pt>
                <c:pt idx="257">
                  <c:v>12.2</c:v>
                </c:pt>
                <c:pt idx="258">
                  <c:v>12.2</c:v>
                </c:pt>
                <c:pt idx="259">
                  <c:v>12.2</c:v>
                </c:pt>
                <c:pt idx="260">
                  <c:v>12.2</c:v>
                </c:pt>
                <c:pt idx="261">
                  <c:v>12.2</c:v>
                </c:pt>
                <c:pt idx="262">
                  <c:v>12.2</c:v>
                </c:pt>
                <c:pt idx="263">
                  <c:v>12.2</c:v>
                </c:pt>
                <c:pt idx="264">
                  <c:v>12.2</c:v>
                </c:pt>
                <c:pt idx="265">
                  <c:v>12.2</c:v>
                </c:pt>
                <c:pt idx="266">
                  <c:v>12.2</c:v>
                </c:pt>
                <c:pt idx="267">
                  <c:v>12.2</c:v>
                </c:pt>
                <c:pt idx="268">
                  <c:v>12.2</c:v>
                </c:pt>
                <c:pt idx="269">
                  <c:v>12.2</c:v>
                </c:pt>
                <c:pt idx="270">
                  <c:v>12.2</c:v>
                </c:pt>
                <c:pt idx="271">
                  <c:v>12.2</c:v>
                </c:pt>
                <c:pt idx="272">
                  <c:v>12.2</c:v>
                </c:pt>
                <c:pt idx="273">
                  <c:v>12.2</c:v>
                </c:pt>
                <c:pt idx="274">
                  <c:v>12.2</c:v>
                </c:pt>
                <c:pt idx="275">
                  <c:v>12.2</c:v>
                </c:pt>
                <c:pt idx="276">
                  <c:v>12.2</c:v>
                </c:pt>
                <c:pt idx="277">
                  <c:v>12.2</c:v>
                </c:pt>
                <c:pt idx="278">
                  <c:v>12.2</c:v>
                </c:pt>
                <c:pt idx="279">
                  <c:v>12.2</c:v>
                </c:pt>
                <c:pt idx="280">
                  <c:v>12.2</c:v>
                </c:pt>
                <c:pt idx="281">
                  <c:v>12.2</c:v>
                </c:pt>
                <c:pt idx="282">
                  <c:v>12.2</c:v>
                </c:pt>
                <c:pt idx="283">
                  <c:v>12.2</c:v>
                </c:pt>
                <c:pt idx="284">
                  <c:v>12.2</c:v>
                </c:pt>
                <c:pt idx="285">
                  <c:v>12.2</c:v>
                </c:pt>
                <c:pt idx="286">
                  <c:v>12.2</c:v>
                </c:pt>
                <c:pt idx="287">
                  <c:v>12.2</c:v>
                </c:pt>
                <c:pt idx="288">
                  <c:v>12.2</c:v>
                </c:pt>
                <c:pt idx="289">
                  <c:v>12.2</c:v>
                </c:pt>
                <c:pt idx="290">
                  <c:v>12.2</c:v>
                </c:pt>
                <c:pt idx="291">
                  <c:v>12.2</c:v>
                </c:pt>
                <c:pt idx="292">
                  <c:v>12.2</c:v>
                </c:pt>
                <c:pt idx="293">
                  <c:v>12.2</c:v>
                </c:pt>
                <c:pt idx="294">
                  <c:v>12.2</c:v>
                </c:pt>
                <c:pt idx="295">
                  <c:v>12.2</c:v>
                </c:pt>
                <c:pt idx="296">
                  <c:v>12.2</c:v>
                </c:pt>
                <c:pt idx="297">
                  <c:v>12.2</c:v>
                </c:pt>
                <c:pt idx="298">
                  <c:v>12.2</c:v>
                </c:pt>
                <c:pt idx="299">
                  <c:v>12.2</c:v>
                </c:pt>
                <c:pt idx="300">
                  <c:v>12.2</c:v>
                </c:pt>
                <c:pt idx="301">
                  <c:v>12.2</c:v>
                </c:pt>
                <c:pt idx="302">
                  <c:v>12.2</c:v>
                </c:pt>
                <c:pt idx="303">
                  <c:v>12.9</c:v>
                </c:pt>
                <c:pt idx="304">
                  <c:v>12.9</c:v>
                </c:pt>
                <c:pt idx="305">
                  <c:v>12.9</c:v>
                </c:pt>
                <c:pt idx="306">
                  <c:v>12.9</c:v>
                </c:pt>
                <c:pt idx="307">
                  <c:v>12.9</c:v>
                </c:pt>
                <c:pt idx="308">
                  <c:v>12.9</c:v>
                </c:pt>
                <c:pt idx="309">
                  <c:v>12.9</c:v>
                </c:pt>
                <c:pt idx="310">
                  <c:v>12.9</c:v>
                </c:pt>
                <c:pt idx="311">
                  <c:v>12.9</c:v>
                </c:pt>
                <c:pt idx="312">
                  <c:v>12.9</c:v>
                </c:pt>
                <c:pt idx="313">
                  <c:v>12.9</c:v>
                </c:pt>
                <c:pt idx="314">
                  <c:v>12.9</c:v>
                </c:pt>
                <c:pt idx="315">
                  <c:v>12.9</c:v>
                </c:pt>
                <c:pt idx="316">
                  <c:v>12.9</c:v>
                </c:pt>
                <c:pt idx="317">
                  <c:v>12.9</c:v>
                </c:pt>
                <c:pt idx="318">
                  <c:v>12.9</c:v>
                </c:pt>
                <c:pt idx="319">
                  <c:v>12.9</c:v>
                </c:pt>
                <c:pt idx="320">
                  <c:v>12.9</c:v>
                </c:pt>
                <c:pt idx="321">
                  <c:v>12.9</c:v>
                </c:pt>
                <c:pt idx="322">
                  <c:v>12.9</c:v>
                </c:pt>
                <c:pt idx="323">
                  <c:v>12.9</c:v>
                </c:pt>
                <c:pt idx="324">
                  <c:v>12.9</c:v>
                </c:pt>
                <c:pt idx="325">
                  <c:v>12.9</c:v>
                </c:pt>
                <c:pt idx="326">
                  <c:v>12.9</c:v>
                </c:pt>
                <c:pt idx="327">
                  <c:v>12.9</c:v>
                </c:pt>
                <c:pt idx="328">
                  <c:v>12.9</c:v>
                </c:pt>
                <c:pt idx="329">
                  <c:v>12.9</c:v>
                </c:pt>
                <c:pt idx="330">
                  <c:v>12.9</c:v>
                </c:pt>
                <c:pt idx="331">
                  <c:v>12.9</c:v>
                </c:pt>
                <c:pt idx="332">
                  <c:v>12.9</c:v>
                </c:pt>
                <c:pt idx="333">
                  <c:v>12.9</c:v>
                </c:pt>
                <c:pt idx="334">
                  <c:v>12.9</c:v>
                </c:pt>
                <c:pt idx="335">
                  <c:v>12.9</c:v>
                </c:pt>
                <c:pt idx="336">
                  <c:v>12.9</c:v>
                </c:pt>
                <c:pt idx="337">
                  <c:v>12.9</c:v>
                </c:pt>
                <c:pt idx="338">
                  <c:v>12.9</c:v>
                </c:pt>
                <c:pt idx="339">
                  <c:v>12.9</c:v>
                </c:pt>
                <c:pt idx="340">
                  <c:v>12.9</c:v>
                </c:pt>
                <c:pt idx="341">
                  <c:v>12.9</c:v>
                </c:pt>
                <c:pt idx="342">
                  <c:v>12.9</c:v>
                </c:pt>
                <c:pt idx="343">
                  <c:v>12.9</c:v>
                </c:pt>
                <c:pt idx="344">
                  <c:v>12.9</c:v>
                </c:pt>
                <c:pt idx="345">
                  <c:v>12.9</c:v>
                </c:pt>
                <c:pt idx="346">
                  <c:v>12.9</c:v>
                </c:pt>
                <c:pt idx="347">
                  <c:v>12.9</c:v>
                </c:pt>
                <c:pt idx="348">
                  <c:v>12.9</c:v>
                </c:pt>
                <c:pt idx="349">
                  <c:v>12.9</c:v>
                </c:pt>
                <c:pt idx="350">
                  <c:v>12.9</c:v>
                </c:pt>
                <c:pt idx="351">
                  <c:v>12.9</c:v>
                </c:pt>
                <c:pt idx="352">
                  <c:v>12.9</c:v>
                </c:pt>
                <c:pt idx="353">
                  <c:v>12.9</c:v>
                </c:pt>
                <c:pt idx="354">
                  <c:v>12.9</c:v>
                </c:pt>
                <c:pt idx="355">
                  <c:v>12.9</c:v>
                </c:pt>
                <c:pt idx="356">
                  <c:v>12.5</c:v>
                </c:pt>
                <c:pt idx="357">
                  <c:v>12.5</c:v>
                </c:pt>
                <c:pt idx="358">
                  <c:v>12.5</c:v>
                </c:pt>
                <c:pt idx="359">
                  <c:v>12.5</c:v>
                </c:pt>
                <c:pt idx="360">
                  <c:v>12.5</c:v>
                </c:pt>
                <c:pt idx="361">
                  <c:v>12.5</c:v>
                </c:pt>
                <c:pt idx="362">
                  <c:v>12.5</c:v>
                </c:pt>
                <c:pt idx="363">
                  <c:v>12.5</c:v>
                </c:pt>
                <c:pt idx="364">
                  <c:v>12.5</c:v>
                </c:pt>
                <c:pt idx="365">
                  <c:v>12.5</c:v>
                </c:pt>
                <c:pt idx="366">
                  <c:v>12.5</c:v>
                </c:pt>
                <c:pt idx="367">
                  <c:v>12.5</c:v>
                </c:pt>
                <c:pt idx="368">
                  <c:v>12.5</c:v>
                </c:pt>
                <c:pt idx="369">
                  <c:v>12.5</c:v>
                </c:pt>
                <c:pt idx="370">
                  <c:v>12.5</c:v>
                </c:pt>
                <c:pt idx="371">
                  <c:v>12.5</c:v>
                </c:pt>
                <c:pt idx="372">
                  <c:v>12.5</c:v>
                </c:pt>
                <c:pt idx="373">
                  <c:v>12.5</c:v>
                </c:pt>
                <c:pt idx="374">
                  <c:v>12.5</c:v>
                </c:pt>
                <c:pt idx="375">
                  <c:v>12.5</c:v>
                </c:pt>
                <c:pt idx="376">
                  <c:v>12.5</c:v>
                </c:pt>
                <c:pt idx="377">
                  <c:v>12.5</c:v>
                </c:pt>
                <c:pt idx="378">
                  <c:v>12.5</c:v>
                </c:pt>
                <c:pt idx="379">
                  <c:v>12.5</c:v>
                </c:pt>
                <c:pt idx="380">
                  <c:v>12.5</c:v>
                </c:pt>
                <c:pt idx="381">
                  <c:v>12.5</c:v>
                </c:pt>
                <c:pt idx="382">
                  <c:v>12.5</c:v>
                </c:pt>
                <c:pt idx="383">
                  <c:v>12.5</c:v>
                </c:pt>
                <c:pt idx="384">
                  <c:v>12.5</c:v>
                </c:pt>
                <c:pt idx="385">
                  <c:v>12.5</c:v>
                </c:pt>
                <c:pt idx="386">
                  <c:v>12.5</c:v>
                </c:pt>
                <c:pt idx="387">
                  <c:v>12.5</c:v>
                </c:pt>
                <c:pt idx="388">
                  <c:v>12.5</c:v>
                </c:pt>
                <c:pt idx="389">
                  <c:v>12.5</c:v>
                </c:pt>
                <c:pt idx="390">
                  <c:v>12.5</c:v>
                </c:pt>
                <c:pt idx="391">
                  <c:v>12.5</c:v>
                </c:pt>
                <c:pt idx="392">
                  <c:v>12.5</c:v>
                </c:pt>
                <c:pt idx="393">
                  <c:v>12.5</c:v>
                </c:pt>
                <c:pt idx="394">
                  <c:v>12.5</c:v>
                </c:pt>
                <c:pt idx="395">
                  <c:v>12.5</c:v>
                </c:pt>
                <c:pt idx="396">
                  <c:v>12.5</c:v>
                </c:pt>
                <c:pt idx="397">
                  <c:v>12.5</c:v>
                </c:pt>
                <c:pt idx="398">
                  <c:v>12.5</c:v>
                </c:pt>
                <c:pt idx="399">
                  <c:v>12.5</c:v>
                </c:pt>
                <c:pt idx="400">
                  <c:v>12.5</c:v>
                </c:pt>
                <c:pt idx="401">
                  <c:v>12.5</c:v>
                </c:pt>
                <c:pt idx="402">
                  <c:v>12.5</c:v>
                </c:pt>
                <c:pt idx="403">
                  <c:v>12.5</c:v>
                </c:pt>
                <c:pt idx="404">
                  <c:v>12.5</c:v>
                </c:pt>
                <c:pt idx="405">
                  <c:v>12.7</c:v>
                </c:pt>
                <c:pt idx="406">
                  <c:v>12.7</c:v>
                </c:pt>
                <c:pt idx="407">
                  <c:v>12.7</c:v>
                </c:pt>
                <c:pt idx="408">
                  <c:v>12.7</c:v>
                </c:pt>
                <c:pt idx="409">
                  <c:v>12.7</c:v>
                </c:pt>
                <c:pt idx="410">
                  <c:v>12.7</c:v>
                </c:pt>
                <c:pt idx="411">
                  <c:v>12.7</c:v>
                </c:pt>
                <c:pt idx="412">
                  <c:v>12.7</c:v>
                </c:pt>
                <c:pt idx="413">
                  <c:v>12.7</c:v>
                </c:pt>
                <c:pt idx="414">
                  <c:v>12.7</c:v>
                </c:pt>
                <c:pt idx="415">
                  <c:v>12.7</c:v>
                </c:pt>
                <c:pt idx="416">
                  <c:v>12.7</c:v>
                </c:pt>
                <c:pt idx="417">
                  <c:v>12.7</c:v>
                </c:pt>
                <c:pt idx="418">
                  <c:v>12.7</c:v>
                </c:pt>
                <c:pt idx="419">
                  <c:v>12.7</c:v>
                </c:pt>
                <c:pt idx="420">
                  <c:v>12.7</c:v>
                </c:pt>
                <c:pt idx="421">
                  <c:v>12.7</c:v>
                </c:pt>
                <c:pt idx="422">
                  <c:v>12.7</c:v>
                </c:pt>
                <c:pt idx="423">
                  <c:v>12.7</c:v>
                </c:pt>
                <c:pt idx="424">
                  <c:v>12.7</c:v>
                </c:pt>
                <c:pt idx="425">
                  <c:v>12.7</c:v>
                </c:pt>
                <c:pt idx="426">
                  <c:v>12.7</c:v>
                </c:pt>
                <c:pt idx="427">
                  <c:v>12.7</c:v>
                </c:pt>
                <c:pt idx="428">
                  <c:v>12.7</c:v>
                </c:pt>
                <c:pt idx="429">
                  <c:v>12.7</c:v>
                </c:pt>
                <c:pt idx="430">
                  <c:v>12.7</c:v>
                </c:pt>
                <c:pt idx="431">
                  <c:v>12.7</c:v>
                </c:pt>
                <c:pt idx="432">
                  <c:v>12.7</c:v>
                </c:pt>
                <c:pt idx="433">
                  <c:v>12.7</c:v>
                </c:pt>
                <c:pt idx="434">
                  <c:v>12.7</c:v>
                </c:pt>
                <c:pt idx="435">
                  <c:v>12.7</c:v>
                </c:pt>
                <c:pt idx="436">
                  <c:v>12.7</c:v>
                </c:pt>
                <c:pt idx="437">
                  <c:v>12.7</c:v>
                </c:pt>
                <c:pt idx="438">
                  <c:v>12.7</c:v>
                </c:pt>
                <c:pt idx="439">
                  <c:v>12.7</c:v>
                </c:pt>
                <c:pt idx="440">
                  <c:v>12.7</c:v>
                </c:pt>
                <c:pt idx="441">
                  <c:v>12.7</c:v>
                </c:pt>
                <c:pt idx="442">
                  <c:v>12.7</c:v>
                </c:pt>
                <c:pt idx="443">
                  <c:v>12.7</c:v>
                </c:pt>
                <c:pt idx="444">
                  <c:v>12.7</c:v>
                </c:pt>
                <c:pt idx="445">
                  <c:v>12.7</c:v>
                </c:pt>
                <c:pt idx="446">
                  <c:v>12.7</c:v>
                </c:pt>
                <c:pt idx="447">
                  <c:v>12.7</c:v>
                </c:pt>
                <c:pt idx="448">
                  <c:v>12.7</c:v>
                </c:pt>
                <c:pt idx="449">
                  <c:v>12.7</c:v>
                </c:pt>
                <c:pt idx="450">
                  <c:v>12.7</c:v>
                </c:pt>
                <c:pt idx="451">
                  <c:v>12.7</c:v>
                </c:pt>
                <c:pt idx="452">
                  <c:v>12.7</c:v>
                </c:pt>
                <c:pt idx="453">
                  <c:v>12.7</c:v>
                </c:pt>
                <c:pt idx="454">
                  <c:v>12.7</c:v>
                </c:pt>
                <c:pt idx="455">
                  <c:v>12.7</c:v>
                </c:pt>
                <c:pt idx="456">
                  <c:v>14.1</c:v>
                </c:pt>
                <c:pt idx="457">
                  <c:v>14.1</c:v>
                </c:pt>
                <c:pt idx="458">
                  <c:v>14.1</c:v>
                </c:pt>
                <c:pt idx="459">
                  <c:v>14.1</c:v>
                </c:pt>
                <c:pt idx="460">
                  <c:v>14.1</c:v>
                </c:pt>
                <c:pt idx="461">
                  <c:v>14.1</c:v>
                </c:pt>
                <c:pt idx="462">
                  <c:v>14.1</c:v>
                </c:pt>
                <c:pt idx="463">
                  <c:v>14.1</c:v>
                </c:pt>
                <c:pt idx="464">
                  <c:v>14.1</c:v>
                </c:pt>
                <c:pt idx="465">
                  <c:v>14.1</c:v>
                </c:pt>
                <c:pt idx="466">
                  <c:v>14.1</c:v>
                </c:pt>
                <c:pt idx="467">
                  <c:v>14.1</c:v>
                </c:pt>
                <c:pt idx="468">
                  <c:v>14.1</c:v>
                </c:pt>
                <c:pt idx="469">
                  <c:v>14.1</c:v>
                </c:pt>
                <c:pt idx="470">
                  <c:v>14.1</c:v>
                </c:pt>
                <c:pt idx="471">
                  <c:v>14.1</c:v>
                </c:pt>
                <c:pt idx="472">
                  <c:v>14.1</c:v>
                </c:pt>
                <c:pt idx="473">
                  <c:v>14.1</c:v>
                </c:pt>
                <c:pt idx="474">
                  <c:v>14.1</c:v>
                </c:pt>
                <c:pt idx="475">
                  <c:v>14.1</c:v>
                </c:pt>
                <c:pt idx="476">
                  <c:v>14.1</c:v>
                </c:pt>
                <c:pt idx="477">
                  <c:v>14.1</c:v>
                </c:pt>
                <c:pt idx="478">
                  <c:v>14.1</c:v>
                </c:pt>
                <c:pt idx="479">
                  <c:v>14.1</c:v>
                </c:pt>
                <c:pt idx="480">
                  <c:v>14.1</c:v>
                </c:pt>
                <c:pt idx="481">
                  <c:v>14.1</c:v>
                </c:pt>
                <c:pt idx="482">
                  <c:v>14.1</c:v>
                </c:pt>
                <c:pt idx="483">
                  <c:v>14.1</c:v>
                </c:pt>
                <c:pt idx="484">
                  <c:v>14.1</c:v>
                </c:pt>
                <c:pt idx="485">
                  <c:v>14.1</c:v>
                </c:pt>
                <c:pt idx="486">
                  <c:v>14.1</c:v>
                </c:pt>
                <c:pt idx="487">
                  <c:v>14.1</c:v>
                </c:pt>
                <c:pt idx="488">
                  <c:v>14.1</c:v>
                </c:pt>
                <c:pt idx="489">
                  <c:v>14.1</c:v>
                </c:pt>
                <c:pt idx="490">
                  <c:v>14.1</c:v>
                </c:pt>
                <c:pt idx="491">
                  <c:v>14.1</c:v>
                </c:pt>
                <c:pt idx="492">
                  <c:v>14.1</c:v>
                </c:pt>
                <c:pt idx="493">
                  <c:v>14.1</c:v>
                </c:pt>
                <c:pt idx="494">
                  <c:v>14.1</c:v>
                </c:pt>
                <c:pt idx="495">
                  <c:v>14.1</c:v>
                </c:pt>
                <c:pt idx="496">
                  <c:v>14.1</c:v>
                </c:pt>
                <c:pt idx="497">
                  <c:v>14.1</c:v>
                </c:pt>
                <c:pt idx="498">
                  <c:v>14.1</c:v>
                </c:pt>
                <c:pt idx="499">
                  <c:v>14.1</c:v>
                </c:pt>
                <c:pt idx="500">
                  <c:v>14.1</c:v>
                </c:pt>
                <c:pt idx="501">
                  <c:v>14.1</c:v>
                </c:pt>
                <c:pt idx="502">
                  <c:v>14.1</c:v>
                </c:pt>
                <c:pt idx="503">
                  <c:v>14.1</c:v>
                </c:pt>
                <c:pt idx="504">
                  <c:v>14.1</c:v>
                </c:pt>
                <c:pt idx="505">
                  <c:v>14.1</c:v>
                </c:pt>
                <c:pt idx="506">
                  <c:v>14.1</c:v>
                </c:pt>
                <c:pt idx="507">
                  <c:v>14.1</c:v>
                </c:pt>
                <c:pt idx="508">
                  <c:v>14.1</c:v>
                </c:pt>
                <c:pt idx="509">
                  <c:v>14.1</c:v>
                </c:pt>
                <c:pt idx="510">
                  <c:v>14.1</c:v>
                </c:pt>
                <c:pt idx="511">
                  <c:v>14.1</c:v>
                </c:pt>
                <c:pt idx="512">
                  <c:v>14.1</c:v>
                </c:pt>
                <c:pt idx="513">
                  <c:v>14.1</c:v>
                </c:pt>
                <c:pt idx="514">
                  <c:v>14.1</c:v>
                </c:pt>
                <c:pt idx="515">
                  <c:v>14.1</c:v>
                </c:pt>
                <c:pt idx="516">
                  <c:v>14.1</c:v>
                </c:pt>
                <c:pt idx="517">
                  <c:v>14.1</c:v>
                </c:pt>
                <c:pt idx="518">
                  <c:v>13.9</c:v>
                </c:pt>
                <c:pt idx="519">
                  <c:v>13.9</c:v>
                </c:pt>
                <c:pt idx="520">
                  <c:v>13.9</c:v>
                </c:pt>
                <c:pt idx="521">
                  <c:v>13.9</c:v>
                </c:pt>
                <c:pt idx="522">
                  <c:v>13.9</c:v>
                </c:pt>
                <c:pt idx="523">
                  <c:v>13.9</c:v>
                </c:pt>
                <c:pt idx="524">
                  <c:v>13.9</c:v>
                </c:pt>
                <c:pt idx="525">
                  <c:v>13.9</c:v>
                </c:pt>
                <c:pt idx="526">
                  <c:v>13.9</c:v>
                </c:pt>
                <c:pt idx="527">
                  <c:v>13.9</c:v>
                </c:pt>
                <c:pt idx="528">
                  <c:v>13.9</c:v>
                </c:pt>
                <c:pt idx="529">
                  <c:v>13.9</c:v>
                </c:pt>
                <c:pt idx="530">
                  <c:v>13.9</c:v>
                </c:pt>
                <c:pt idx="531">
                  <c:v>13.9</c:v>
                </c:pt>
                <c:pt idx="532">
                  <c:v>13.9</c:v>
                </c:pt>
                <c:pt idx="533">
                  <c:v>13.9</c:v>
                </c:pt>
                <c:pt idx="534">
                  <c:v>13.9</c:v>
                </c:pt>
                <c:pt idx="535">
                  <c:v>13.9</c:v>
                </c:pt>
                <c:pt idx="536">
                  <c:v>13.9</c:v>
                </c:pt>
                <c:pt idx="537">
                  <c:v>13.9</c:v>
                </c:pt>
                <c:pt idx="538">
                  <c:v>13.9</c:v>
                </c:pt>
                <c:pt idx="539">
                  <c:v>13.9</c:v>
                </c:pt>
                <c:pt idx="540">
                  <c:v>13.9</c:v>
                </c:pt>
                <c:pt idx="541">
                  <c:v>13.9</c:v>
                </c:pt>
                <c:pt idx="542">
                  <c:v>13.9</c:v>
                </c:pt>
                <c:pt idx="543">
                  <c:v>13.9</c:v>
                </c:pt>
                <c:pt idx="544">
                  <c:v>13.9</c:v>
                </c:pt>
                <c:pt idx="545">
                  <c:v>13.9</c:v>
                </c:pt>
                <c:pt idx="546">
                  <c:v>13.9</c:v>
                </c:pt>
                <c:pt idx="547">
                  <c:v>13.9</c:v>
                </c:pt>
                <c:pt idx="548">
                  <c:v>13.9</c:v>
                </c:pt>
                <c:pt idx="549">
                  <c:v>13.9</c:v>
                </c:pt>
                <c:pt idx="550">
                  <c:v>13.9</c:v>
                </c:pt>
                <c:pt idx="551">
                  <c:v>13.9</c:v>
                </c:pt>
                <c:pt idx="552">
                  <c:v>13.9</c:v>
                </c:pt>
                <c:pt idx="553">
                  <c:v>13.9</c:v>
                </c:pt>
                <c:pt idx="554">
                  <c:v>13.9</c:v>
                </c:pt>
                <c:pt idx="555">
                  <c:v>13.9</c:v>
                </c:pt>
                <c:pt idx="556">
                  <c:v>13.9</c:v>
                </c:pt>
                <c:pt idx="557">
                  <c:v>13.9</c:v>
                </c:pt>
                <c:pt idx="558">
                  <c:v>13.9</c:v>
                </c:pt>
                <c:pt idx="559">
                  <c:v>13.9</c:v>
                </c:pt>
                <c:pt idx="560">
                  <c:v>13.9</c:v>
                </c:pt>
                <c:pt idx="561">
                  <c:v>13.9</c:v>
                </c:pt>
                <c:pt idx="562">
                  <c:v>13.9</c:v>
                </c:pt>
                <c:pt idx="563">
                  <c:v>13.9</c:v>
                </c:pt>
                <c:pt idx="564">
                  <c:v>13.9</c:v>
                </c:pt>
                <c:pt idx="565">
                  <c:v>13.9</c:v>
                </c:pt>
                <c:pt idx="566">
                  <c:v>13.9</c:v>
                </c:pt>
                <c:pt idx="567">
                  <c:v>13.9</c:v>
                </c:pt>
                <c:pt idx="568">
                  <c:v>13.9</c:v>
                </c:pt>
                <c:pt idx="569">
                  <c:v>13.9</c:v>
                </c:pt>
                <c:pt idx="570">
                  <c:v>13.9</c:v>
                </c:pt>
                <c:pt idx="571">
                  <c:v>13.9</c:v>
                </c:pt>
                <c:pt idx="572">
                  <c:v>13.9</c:v>
                </c:pt>
                <c:pt idx="573">
                  <c:v>13.9</c:v>
                </c:pt>
                <c:pt idx="574">
                  <c:v>13.9</c:v>
                </c:pt>
                <c:pt idx="575">
                  <c:v>13.9</c:v>
                </c:pt>
                <c:pt idx="576">
                  <c:v>13.9</c:v>
                </c:pt>
                <c:pt idx="577">
                  <c:v>13.9</c:v>
                </c:pt>
                <c:pt idx="578">
                  <c:v>13.9</c:v>
                </c:pt>
                <c:pt idx="579">
                  <c:v>13.9</c:v>
                </c:pt>
                <c:pt idx="580">
                  <c:v>13.9</c:v>
                </c:pt>
                <c:pt idx="581">
                  <c:v>13.9</c:v>
                </c:pt>
                <c:pt idx="582">
                  <c:v>13.9</c:v>
                </c:pt>
                <c:pt idx="583">
                  <c:v>13.9</c:v>
                </c:pt>
                <c:pt idx="584">
                  <c:v>13.9</c:v>
                </c:pt>
                <c:pt idx="585">
                  <c:v>13.9</c:v>
                </c:pt>
                <c:pt idx="586">
                  <c:v>13.9</c:v>
                </c:pt>
                <c:pt idx="587">
                  <c:v>13.9</c:v>
                </c:pt>
                <c:pt idx="588">
                  <c:v>13.9</c:v>
                </c:pt>
                <c:pt idx="589">
                  <c:v>13.9</c:v>
                </c:pt>
                <c:pt idx="590">
                  <c:v>13.9</c:v>
                </c:pt>
                <c:pt idx="591">
                  <c:v>13.9</c:v>
                </c:pt>
                <c:pt idx="592">
                  <c:v>13.9</c:v>
                </c:pt>
                <c:pt idx="593">
                  <c:v>13.9</c:v>
                </c:pt>
                <c:pt idx="594">
                  <c:v>13.9</c:v>
                </c:pt>
                <c:pt idx="595">
                  <c:v>13.9</c:v>
                </c:pt>
                <c:pt idx="596">
                  <c:v>13.9</c:v>
                </c:pt>
                <c:pt idx="597">
                  <c:v>13.9</c:v>
                </c:pt>
                <c:pt idx="598">
                  <c:v>13.9</c:v>
                </c:pt>
                <c:pt idx="599">
                  <c:v>13.9</c:v>
                </c:pt>
                <c:pt idx="600">
                  <c:v>13.9</c:v>
                </c:pt>
                <c:pt idx="601">
                  <c:v>13.9</c:v>
                </c:pt>
                <c:pt idx="602">
                  <c:v>13.9</c:v>
                </c:pt>
                <c:pt idx="603">
                  <c:v>13.9</c:v>
                </c:pt>
                <c:pt idx="604">
                  <c:v>13.9</c:v>
                </c:pt>
                <c:pt idx="605">
                  <c:v>13.9</c:v>
                </c:pt>
                <c:pt idx="606">
                  <c:v>13.9</c:v>
                </c:pt>
                <c:pt idx="607">
                  <c:v>13.9</c:v>
                </c:pt>
                <c:pt idx="608">
                  <c:v>13.9</c:v>
                </c:pt>
                <c:pt idx="609">
                  <c:v>13.9</c:v>
                </c:pt>
                <c:pt idx="610">
                  <c:v>13.9</c:v>
                </c:pt>
                <c:pt idx="611">
                  <c:v>13.9</c:v>
                </c:pt>
                <c:pt idx="612">
                  <c:v>13.9</c:v>
                </c:pt>
                <c:pt idx="613">
                  <c:v>13.9</c:v>
                </c:pt>
                <c:pt idx="614">
                  <c:v>13.9</c:v>
                </c:pt>
                <c:pt idx="615">
                  <c:v>13.9</c:v>
                </c:pt>
                <c:pt idx="616">
                  <c:v>13.9</c:v>
                </c:pt>
                <c:pt idx="617">
                  <c:v>13.9</c:v>
                </c:pt>
                <c:pt idx="618">
                  <c:v>13.9</c:v>
                </c:pt>
                <c:pt idx="619">
                  <c:v>13.9</c:v>
                </c:pt>
                <c:pt idx="620">
                  <c:v>13.9</c:v>
                </c:pt>
                <c:pt idx="621">
                  <c:v>13.9</c:v>
                </c:pt>
                <c:pt idx="622">
                  <c:v>13.9</c:v>
                </c:pt>
                <c:pt idx="623">
                  <c:v>13.9</c:v>
                </c:pt>
                <c:pt idx="624">
                  <c:v>14.1</c:v>
                </c:pt>
                <c:pt idx="625">
                  <c:v>14.1</c:v>
                </c:pt>
                <c:pt idx="626">
                  <c:v>14.1</c:v>
                </c:pt>
                <c:pt idx="627">
                  <c:v>14.1</c:v>
                </c:pt>
                <c:pt idx="628">
                  <c:v>14.1</c:v>
                </c:pt>
                <c:pt idx="629">
                  <c:v>14.1</c:v>
                </c:pt>
                <c:pt idx="630">
                  <c:v>14.1</c:v>
                </c:pt>
                <c:pt idx="631">
                  <c:v>14.1</c:v>
                </c:pt>
                <c:pt idx="632">
                  <c:v>14.1</c:v>
                </c:pt>
                <c:pt idx="633">
                  <c:v>14.1</c:v>
                </c:pt>
                <c:pt idx="634">
                  <c:v>14.1</c:v>
                </c:pt>
                <c:pt idx="635">
                  <c:v>14.1</c:v>
                </c:pt>
                <c:pt idx="636">
                  <c:v>14.1</c:v>
                </c:pt>
                <c:pt idx="637">
                  <c:v>14.1</c:v>
                </c:pt>
                <c:pt idx="638">
                  <c:v>14.1</c:v>
                </c:pt>
                <c:pt idx="639">
                  <c:v>14.1</c:v>
                </c:pt>
                <c:pt idx="640">
                  <c:v>14.1</c:v>
                </c:pt>
                <c:pt idx="641">
                  <c:v>14.1</c:v>
                </c:pt>
                <c:pt idx="642">
                  <c:v>14.1</c:v>
                </c:pt>
                <c:pt idx="643">
                  <c:v>14.1</c:v>
                </c:pt>
                <c:pt idx="644">
                  <c:v>14.1</c:v>
                </c:pt>
                <c:pt idx="645">
                  <c:v>14.1</c:v>
                </c:pt>
                <c:pt idx="646">
                  <c:v>14.1</c:v>
                </c:pt>
                <c:pt idx="647">
                  <c:v>14.1</c:v>
                </c:pt>
                <c:pt idx="648">
                  <c:v>14.1</c:v>
                </c:pt>
                <c:pt idx="649">
                  <c:v>14.1</c:v>
                </c:pt>
                <c:pt idx="650">
                  <c:v>14.1</c:v>
                </c:pt>
                <c:pt idx="651">
                  <c:v>14.1</c:v>
                </c:pt>
                <c:pt idx="652">
                  <c:v>14.1</c:v>
                </c:pt>
                <c:pt idx="653">
                  <c:v>14.1</c:v>
                </c:pt>
                <c:pt idx="654">
                  <c:v>14.1</c:v>
                </c:pt>
                <c:pt idx="655">
                  <c:v>14.1</c:v>
                </c:pt>
                <c:pt idx="656">
                  <c:v>14.1</c:v>
                </c:pt>
                <c:pt idx="657">
                  <c:v>14.1</c:v>
                </c:pt>
                <c:pt idx="658">
                  <c:v>14.1</c:v>
                </c:pt>
                <c:pt idx="659">
                  <c:v>14.1</c:v>
                </c:pt>
                <c:pt idx="660">
                  <c:v>14.1</c:v>
                </c:pt>
                <c:pt idx="661">
                  <c:v>14.1</c:v>
                </c:pt>
                <c:pt idx="662">
                  <c:v>14.1</c:v>
                </c:pt>
                <c:pt idx="663">
                  <c:v>14.1</c:v>
                </c:pt>
                <c:pt idx="664">
                  <c:v>14.1</c:v>
                </c:pt>
                <c:pt idx="665">
                  <c:v>14.1</c:v>
                </c:pt>
                <c:pt idx="666">
                  <c:v>14.1</c:v>
                </c:pt>
                <c:pt idx="667">
                  <c:v>14.1</c:v>
                </c:pt>
                <c:pt idx="668">
                  <c:v>14.1</c:v>
                </c:pt>
                <c:pt idx="669">
                  <c:v>14.1</c:v>
                </c:pt>
                <c:pt idx="670">
                  <c:v>14.1</c:v>
                </c:pt>
                <c:pt idx="671">
                  <c:v>14.1</c:v>
                </c:pt>
                <c:pt idx="672">
                  <c:v>14.1</c:v>
                </c:pt>
                <c:pt idx="673">
                  <c:v>14.1</c:v>
                </c:pt>
                <c:pt idx="674">
                  <c:v>14.1</c:v>
                </c:pt>
                <c:pt idx="675">
                  <c:v>14.1</c:v>
                </c:pt>
                <c:pt idx="676">
                  <c:v>14.1</c:v>
                </c:pt>
                <c:pt idx="677">
                  <c:v>14.1</c:v>
                </c:pt>
                <c:pt idx="678">
                  <c:v>14.1</c:v>
                </c:pt>
                <c:pt idx="679">
                  <c:v>13.9</c:v>
                </c:pt>
                <c:pt idx="680">
                  <c:v>13.9</c:v>
                </c:pt>
                <c:pt idx="681">
                  <c:v>13.9</c:v>
                </c:pt>
                <c:pt idx="682">
                  <c:v>13.9</c:v>
                </c:pt>
                <c:pt idx="683">
                  <c:v>13.9</c:v>
                </c:pt>
                <c:pt idx="684">
                  <c:v>13.9</c:v>
                </c:pt>
                <c:pt idx="685">
                  <c:v>13.9</c:v>
                </c:pt>
                <c:pt idx="686">
                  <c:v>13.9</c:v>
                </c:pt>
                <c:pt idx="687">
                  <c:v>13.9</c:v>
                </c:pt>
                <c:pt idx="688">
                  <c:v>13.9</c:v>
                </c:pt>
                <c:pt idx="689">
                  <c:v>13.9</c:v>
                </c:pt>
                <c:pt idx="690">
                  <c:v>13.9</c:v>
                </c:pt>
                <c:pt idx="691">
                  <c:v>13.9</c:v>
                </c:pt>
                <c:pt idx="692">
                  <c:v>13.9</c:v>
                </c:pt>
                <c:pt idx="693">
                  <c:v>13.9</c:v>
                </c:pt>
                <c:pt idx="694">
                  <c:v>13.9</c:v>
                </c:pt>
                <c:pt idx="695">
                  <c:v>13.9</c:v>
                </c:pt>
                <c:pt idx="696">
                  <c:v>13.9</c:v>
                </c:pt>
                <c:pt idx="697">
                  <c:v>13.9</c:v>
                </c:pt>
                <c:pt idx="698">
                  <c:v>13.9</c:v>
                </c:pt>
                <c:pt idx="699">
                  <c:v>13.9</c:v>
                </c:pt>
                <c:pt idx="700">
                  <c:v>13.9</c:v>
                </c:pt>
                <c:pt idx="701">
                  <c:v>13.9</c:v>
                </c:pt>
                <c:pt idx="702">
                  <c:v>13.9</c:v>
                </c:pt>
                <c:pt idx="703">
                  <c:v>13.9</c:v>
                </c:pt>
                <c:pt idx="704">
                  <c:v>13.9</c:v>
                </c:pt>
                <c:pt idx="705">
                  <c:v>13.9</c:v>
                </c:pt>
                <c:pt idx="706">
                  <c:v>13.9</c:v>
                </c:pt>
                <c:pt idx="707">
                  <c:v>13.9</c:v>
                </c:pt>
                <c:pt idx="708">
                  <c:v>13.9</c:v>
                </c:pt>
                <c:pt idx="709">
                  <c:v>13.9</c:v>
                </c:pt>
                <c:pt idx="710">
                  <c:v>13.9</c:v>
                </c:pt>
                <c:pt idx="711">
                  <c:v>13.9</c:v>
                </c:pt>
                <c:pt idx="712">
                  <c:v>13.9</c:v>
                </c:pt>
                <c:pt idx="713">
                  <c:v>13.9</c:v>
                </c:pt>
                <c:pt idx="714">
                  <c:v>13.9</c:v>
                </c:pt>
                <c:pt idx="715">
                  <c:v>13.9</c:v>
                </c:pt>
                <c:pt idx="716">
                  <c:v>13.9</c:v>
                </c:pt>
                <c:pt idx="717">
                  <c:v>13.9</c:v>
                </c:pt>
                <c:pt idx="718">
                  <c:v>13.9</c:v>
                </c:pt>
                <c:pt idx="719">
                  <c:v>13.9</c:v>
                </c:pt>
                <c:pt idx="720">
                  <c:v>13.9</c:v>
                </c:pt>
                <c:pt idx="721">
                  <c:v>13.9</c:v>
                </c:pt>
                <c:pt idx="722">
                  <c:v>13.9</c:v>
                </c:pt>
                <c:pt idx="723">
                  <c:v>13.9</c:v>
                </c:pt>
                <c:pt idx="724">
                  <c:v>13.9</c:v>
                </c:pt>
                <c:pt idx="725">
                  <c:v>13.9</c:v>
                </c:pt>
                <c:pt idx="726">
                  <c:v>12.2</c:v>
                </c:pt>
                <c:pt idx="727">
                  <c:v>12.2</c:v>
                </c:pt>
                <c:pt idx="728">
                  <c:v>12.2</c:v>
                </c:pt>
                <c:pt idx="729">
                  <c:v>12.2</c:v>
                </c:pt>
                <c:pt idx="730">
                  <c:v>12.2</c:v>
                </c:pt>
                <c:pt idx="731">
                  <c:v>12.2</c:v>
                </c:pt>
                <c:pt idx="732">
                  <c:v>12.2</c:v>
                </c:pt>
                <c:pt idx="733">
                  <c:v>12.2</c:v>
                </c:pt>
                <c:pt idx="734">
                  <c:v>12.2</c:v>
                </c:pt>
                <c:pt idx="735">
                  <c:v>12.2</c:v>
                </c:pt>
                <c:pt idx="736">
                  <c:v>12.2</c:v>
                </c:pt>
                <c:pt idx="737">
                  <c:v>12.2</c:v>
                </c:pt>
                <c:pt idx="738">
                  <c:v>12.2</c:v>
                </c:pt>
                <c:pt idx="739">
                  <c:v>12.2</c:v>
                </c:pt>
                <c:pt idx="740">
                  <c:v>12.2</c:v>
                </c:pt>
                <c:pt idx="741">
                  <c:v>12.2</c:v>
                </c:pt>
                <c:pt idx="742">
                  <c:v>12.2</c:v>
                </c:pt>
                <c:pt idx="743">
                  <c:v>12.2</c:v>
                </c:pt>
                <c:pt idx="744">
                  <c:v>12.2</c:v>
                </c:pt>
                <c:pt idx="745">
                  <c:v>12.2</c:v>
                </c:pt>
                <c:pt idx="746">
                  <c:v>12.2</c:v>
                </c:pt>
                <c:pt idx="747">
                  <c:v>12.2</c:v>
                </c:pt>
                <c:pt idx="748">
                  <c:v>12.2</c:v>
                </c:pt>
                <c:pt idx="749">
                  <c:v>12.2</c:v>
                </c:pt>
                <c:pt idx="750">
                  <c:v>12.2</c:v>
                </c:pt>
                <c:pt idx="751">
                  <c:v>12.2</c:v>
                </c:pt>
                <c:pt idx="752">
                  <c:v>12.2</c:v>
                </c:pt>
                <c:pt idx="753">
                  <c:v>12.2</c:v>
                </c:pt>
                <c:pt idx="754">
                  <c:v>12.2</c:v>
                </c:pt>
                <c:pt idx="755">
                  <c:v>12.2</c:v>
                </c:pt>
                <c:pt idx="756">
                  <c:v>12.2</c:v>
                </c:pt>
                <c:pt idx="757">
                  <c:v>12.2</c:v>
                </c:pt>
                <c:pt idx="758">
                  <c:v>12.2</c:v>
                </c:pt>
                <c:pt idx="759">
                  <c:v>12.2</c:v>
                </c:pt>
                <c:pt idx="760">
                  <c:v>12.2</c:v>
                </c:pt>
                <c:pt idx="761">
                  <c:v>12.2</c:v>
                </c:pt>
                <c:pt idx="762">
                  <c:v>12.2</c:v>
                </c:pt>
                <c:pt idx="763">
                  <c:v>12.2</c:v>
                </c:pt>
                <c:pt idx="764">
                  <c:v>12.2</c:v>
                </c:pt>
                <c:pt idx="765">
                  <c:v>12.2</c:v>
                </c:pt>
                <c:pt idx="766">
                  <c:v>12.2</c:v>
                </c:pt>
                <c:pt idx="767">
                  <c:v>12.2</c:v>
                </c:pt>
                <c:pt idx="768">
                  <c:v>12.2</c:v>
                </c:pt>
                <c:pt idx="769">
                  <c:v>12.2</c:v>
                </c:pt>
                <c:pt idx="770">
                  <c:v>12.2</c:v>
                </c:pt>
                <c:pt idx="771">
                  <c:v>12.2</c:v>
                </c:pt>
                <c:pt idx="772">
                  <c:v>12.2</c:v>
                </c:pt>
                <c:pt idx="773">
                  <c:v>12.2</c:v>
                </c:pt>
                <c:pt idx="774">
                  <c:v>12.9</c:v>
                </c:pt>
                <c:pt idx="775">
                  <c:v>12.9</c:v>
                </c:pt>
                <c:pt idx="776">
                  <c:v>12.9</c:v>
                </c:pt>
                <c:pt idx="777">
                  <c:v>12.9</c:v>
                </c:pt>
                <c:pt idx="778">
                  <c:v>12.9</c:v>
                </c:pt>
                <c:pt idx="779">
                  <c:v>12.9</c:v>
                </c:pt>
                <c:pt idx="780">
                  <c:v>12.9</c:v>
                </c:pt>
                <c:pt idx="781">
                  <c:v>12.9</c:v>
                </c:pt>
                <c:pt idx="782">
                  <c:v>12.9</c:v>
                </c:pt>
                <c:pt idx="783">
                  <c:v>12.9</c:v>
                </c:pt>
                <c:pt idx="784">
                  <c:v>12.9</c:v>
                </c:pt>
                <c:pt idx="785">
                  <c:v>12.9</c:v>
                </c:pt>
                <c:pt idx="786">
                  <c:v>12.9</c:v>
                </c:pt>
                <c:pt idx="787">
                  <c:v>12.9</c:v>
                </c:pt>
                <c:pt idx="788">
                  <c:v>12.9</c:v>
                </c:pt>
                <c:pt idx="789">
                  <c:v>12.9</c:v>
                </c:pt>
                <c:pt idx="790">
                  <c:v>12.9</c:v>
                </c:pt>
                <c:pt idx="791">
                  <c:v>12.9</c:v>
                </c:pt>
                <c:pt idx="792">
                  <c:v>12.9</c:v>
                </c:pt>
                <c:pt idx="793">
                  <c:v>12.9</c:v>
                </c:pt>
                <c:pt idx="794">
                  <c:v>12.9</c:v>
                </c:pt>
                <c:pt idx="795">
                  <c:v>12.9</c:v>
                </c:pt>
                <c:pt idx="796">
                  <c:v>12.9</c:v>
                </c:pt>
                <c:pt idx="797">
                  <c:v>12.9</c:v>
                </c:pt>
                <c:pt idx="798">
                  <c:v>12.9</c:v>
                </c:pt>
                <c:pt idx="799">
                  <c:v>12.9</c:v>
                </c:pt>
                <c:pt idx="800">
                  <c:v>12.9</c:v>
                </c:pt>
                <c:pt idx="801">
                  <c:v>12.9</c:v>
                </c:pt>
                <c:pt idx="802">
                  <c:v>12.9</c:v>
                </c:pt>
                <c:pt idx="803">
                  <c:v>12.9</c:v>
                </c:pt>
                <c:pt idx="804">
                  <c:v>12.9</c:v>
                </c:pt>
                <c:pt idx="805">
                  <c:v>12.9</c:v>
                </c:pt>
                <c:pt idx="806">
                  <c:v>12.9</c:v>
                </c:pt>
                <c:pt idx="807">
                  <c:v>12.9</c:v>
                </c:pt>
                <c:pt idx="808">
                  <c:v>12.9</c:v>
                </c:pt>
                <c:pt idx="809">
                  <c:v>12.9</c:v>
                </c:pt>
                <c:pt idx="810">
                  <c:v>12.9</c:v>
                </c:pt>
                <c:pt idx="811">
                  <c:v>12.9</c:v>
                </c:pt>
                <c:pt idx="812">
                  <c:v>12.9</c:v>
                </c:pt>
                <c:pt idx="813">
                  <c:v>12.9</c:v>
                </c:pt>
                <c:pt idx="814">
                  <c:v>12.9</c:v>
                </c:pt>
                <c:pt idx="815">
                  <c:v>12.9</c:v>
                </c:pt>
                <c:pt idx="816">
                  <c:v>12.9</c:v>
                </c:pt>
                <c:pt idx="817">
                  <c:v>12.9</c:v>
                </c:pt>
                <c:pt idx="818">
                  <c:v>12.9</c:v>
                </c:pt>
                <c:pt idx="819">
                  <c:v>12.9</c:v>
                </c:pt>
                <c:pt idx="820">
                  <c:v>12.9</c:v>
                </c:pt>
                <c:pt idx="821">
                  <c:v>12.9</c:v>
                </c:pt>
                <c:pt idx="822">
                  <c:v>12.9</c:v>
                </c:pt>
                <c:pt idx="823">
                  <c:v>12.9</c:v>
                </c:pt>
                <c:pt idx="824">
                  <c:v>12.9</c:v>
                </c:pt>
                <c:pt idx="825">
                  <c:v>12.9</c:v>
                </c:pt>
                <c:pt idx="826">
                  <c:v>12.9</c:v>
                </c:pt>
                <c:pt idx="827">
                  <c:v>12.5</c:v>
                </c:pt>
                <c:pt idx="828">
                  <c:v>12.5</c:v>
                </c:pt>
                <c:pt idx="829">
                  <c:v>12.5</c:v>
                </c:pt>
                <c:pt idx="830">
                  <c:v>12.5</c:v>
                </c:pt>
                <c:pt idx="831">
                  <c:v>12.5</c:v>
                </c:pt>
                <c:pt idx="832">
                  <c:v>12.5</c:v>
                </c:pt>
                <c:pt idx="833">
                  <c:v>12.5</c:v>
                </c:pt>
                <c:pt idx="834">
                  <c:v>12.5</c:v>
                </c:pt>
                <c:pt idx="835">
                  <c:v>12.5</c:v>
                </c:pt>
                <c:pt idx="836">
                  <c:v>12.5</c:v>
                </c:pt>
                <c:pt idx="837">
                  <c:v>12.5</c:v>
                </c:pt>
                <c:pt idx="838">
                  <c:v>12.5</c:v>
                </c:pt>
                <c:pt idx="839">
                  <c:v>12.5</c:v>
                </c:pt>
                <c:pt idx="840">
                  <c:v>12.5</c:v>
                </c:pt>
                <c:pt idx="841">
                  <c:v>12.5</c:v>
                </c:pt>
                <c:pt idx="842">
                  <c:v>12.5</c:v>
                </c:pt>
                <c:pt idx="843">
                  <c:v>12.5</c:v>
                </c:pt>
                <c:pt idx="844">
                  <c:v>12.5</c:v>
                </c:pt>
                <c:pt idx="845">
                  <c:v>12.5</c:v>
                </c:pt>
                <c:pt idx="846">
                  <c:v>12.5</c:v>
                </c:pt>
                <c:pt idx="847">
                  <c:v>12.5</c:v>
                </c:pt>
                <c:pt idx="848">
                  <c:v>12.5</c:v>
                </c:pt>
                <c:pt idx="849">
                  <c:v>12.5</c:v>
                </c:pt>
                <c:pt idx="850">
                  <c:v>12.5</c:v>
                </c:pt>
                <c:pt idx="851">
                  <c:v>12.5</c:v>
                </c:pt>
                <c:pt idx="852">
                  <c:v>12.5</c:v>
                </c:pt>
                <c:pt idx="853">
                  <c:v>12.5</c:v>
                </c:pt>
                <c:pt idx="854">
                  <c:v>12.5</c:v>
                </c:pt>
                <c:pt idx="855">
                  <c:v>12.5</c:v>
                </c:pt>
                <c:pt idx="856">
                  <c:v>12.5</c:v>
                </c:pt>
                <c:pt idx="857">
                  <c:v>12.5</c:v>
                </c:pt>
                <c:pt idx="858">
                  <c:v>12.5</c:v>
                </c:pt>
                <c:pt idx="859">
                  <c:v>12.5</c:v>
                </c:pt>
                <c:pt idx="860">
                  <c:v>12.5</c:v>
                </c:pt>
                <c:pt idx="861">
                  <c:v>12.5</c:v>
                </c:pt>
                <c:pt idx="862">
                  <c:v>12.5</c:v>
                </c:pt>
                <c:pt idx="863">
                  <c:v>12.5</c:v>
                </c:pt>
                <c:pt idx="864">
                  <c:v>12.5</c:v>
                </c:pt>
                <c:pt idx="865">
                  <c:v>12.5</c:v>
                </c:pt>
                <c:pt idx="866">
                  <c:v>12.5</c:v>
                </c:pt>
                <c:pt idx="867">
                  <c:v>12.5</c:v>
                </c:pt>
                <c:pt idx="868">
                  <c:v>12.5</c:v>
                </c:pt>
                <c:pt idx="869">
                  <c:v>12.5</c:v>
                </c:pt>
                <c:pt idx="870">
                  <c:v>12.5</c:v>
                </c:pt>
                <c:pt idx="871">
                  <c:v>12.5</c:v>
                </c:pt>
                <c:pt idx="872">
                  <c:v>12.5</c:v>
                </c:pt>
                <c:pt idx="873">
                  <c:v>12.5</c:v>
                </c:pt>
                <c:pt idx="874">
                  <c:v>12.5</c:v>
                </c:pt>
                <c:pt idx="875">
                  <c:v>12.5</c:v>
                </c:pt>
                <c:pt idx="876">
                  <c:v>12.7</c:v>
                </c:pt>
                <c:pt idx="877">
                  <c:v>12.7</c:v>
                </c:pt>
                <c:pt idx="878">
                  <c:v>12.7</c:v>
                </c:pt>
                <c:pt idx="879">
                  <c:v>12.7</c:v>
                </c:pt>
                <c:pt idx="880">
                  <c:v>12.7</c:v>
                </c:pt>
                <c:pt idx="881">
                  <c:v>12.7</c:v>
                </c:pt>
                <c:pt idx="882">
                  <c:v>12.7</c:v>
                </c:pt>
                <c:pt idx="883">
                  <c:v>12.7</c:v>
                </c:pt>
                <c:pt idx="884">
                  <c:v>12.7</c:v>
                </c:pt>
                <c:pt idx="885">
                  <c:v>12.7</c:v>
                </c:pt>
                <c:pt idx="886">
                  <c:v>12.7</c:v>
                </c:pt>
                <c:pt idx="887">
                  <c:v>12.7</c:v>
                </c:pt>
                <c:pt idx="888">
                  <c:v>12.7</c:v>
                </c:pt>
                <c:pt idx="889">
                  <c:v>12.7</c:v>
                </c:pt>
                <c:pt idx="890">
                  <c:v>12.7</c:v>
                </c:pt>
                <c:pt idx="891">
                  <c:v>12.7</c:v>
                </c:pt>
                <c:pt idx="892">
                  <c:v>12.7</c:v>
                </c:pt>
                <c:pt idx="893">
                  <c:v>12.7</c:v>
                </c:pt>
                <c:pt idx="894">
                  <c:v>12.7</c:v>
                </c:pt>
                <c:pt idx="895">
                  <c:v>12.7</c:v>
                </c:pt>
                <c:pt idx="896">
                  <c:v>12.7</c:v>
                </c:pt>
                <c:pt idx="897">
                  <c:v>12.7</c:v>
                </c:pt>
                <c:pt idx="898">
                  <c:v>12.7</c:v>
                </c:pt>
                <c:pt idx="899">
                  <c:v>12.7</c:v>
                </c:pt>
                <c:pt idx="900">
                  <c:v>12.7</c:v>
                </c:pt>
                <c:pt idx="901">
                  <c:v>12.7</c:v>
                </c:pt>
                <c:pt idx="902">
                  <c:v>12.7</c:v>
                </c:pt>
                <c:pt idx="903">
                  <c:v>12.7</c:v>
                </c:pt>
                <c:pt idx="904">
                  <c:v>12.7</c:v>
                </c:pt>
                <c:pt idx="905">
                  <c:v>12.7</c:v>
                </c:pt>
                <c:pt idx="906">
                  <c:v>12.7</c:v>
                </c:pt>
                <c:pt idx="907">
                  <c:v>12.7</c:v>
                </c:pt>
                <c:pt idx="908">
                  <c:v>12.7</c:v>
                </c:pt>
                <c:pt idx="909">
                  <c:v>12.7</c:v>
                </c:pt>
                <c:pt idx="910">
                  <c:v>12.7</c:v>
                </c:pt>
                <c:pt idx="911">
                  <c:v>12.7</c:v>
                </c:pt>
                <c:pt idx="912">
                  <c:v>12.7</c:v>
                </c:pt>
                <c:pt idx="913">
                  <c:v>12.7</c:v>
                </c:pt>
                <c:pt idx="914">
                  <c:v>12.7</c:v>
                </c:pt>
                <c:pt idx="915">
                  <c:v>12.7</c:v>
                </c:pt>
                <c:pt idx="916">
                  <c:v>12.7</c:v>
                </c:pt>
                <c:pt idx="917">
                  <c:v>12.7</c:v>
                </c:pt>
                <c:pt idx="918">
                  <c:v>12.7</c:v>
                </c:pt>
                <c:pt idx="919">
                  <c:v>12.7</c:v>
                </c:pt>
                <c:pt idx="920">
                  <c:v>12.7</c:v>
                </c:pt>
                <c:pt idx="921">
                  <c:v>12.7</c:v>
                </c:pt>
                <c:pt idx="922">
                  <c:v>12.7</c:v>
                </c:pt>
                <c:pt idx="923">
                  <c:v>12.7</c:v>
                </c:pt>
                <c:pt idx="924">
                  <c:v>12.7</c:v>
                </c:pt>
                <c:pt idx="925">
                  <c:v>12.7</c:v>
                </c:pt>
                <c:pt idx="926">
                  <c:v>12.7</c:v>
                </c:pt>
                <c:pt idx="927">
                  <c:v>14.1</c:v>
                </c:pt>
                <c:pt idx="928">
                  <c:v>14.1</c:v>
                </c:pt>
                <c:pt idx="929">
                  <c:v>14.1</c:v>
                </c:pt>
                <c:pt idx="930">
                  <c:v>14.1</c:v>
                </c:pt>
                <c:pt idx="931">
                  <c:v>14.1</c:v>
                </c:pt>
                <c:pt idx="932">
                  <c:v>14.1</c:v>
                </c:pt>
                <c:pt idx="933">
                  <c:v>14.1</c:v>
                </c:pt>
                <c:pt idx="934">
                  <c:v>14.1</c:v>
                </c:pt>
                <c:pt idx="935">
                  <c:v>14.1</c:v>
                </c:pt>
                <c:pt idx="936">
                  <c:v>14.1</c:v>
                </c:pt>
                <c:pt idx="937">
                  <c:v>14.1</c:v>
                </c:pt>
                <c:pt idx="938">
                  <c:v>14.1</c:v>
                </c:pt>
                <c:pt idx="939">
                  <c:v>14.1</c:v>
                </c:pt>
                <c:pt idx="940">
                  <c:v>14.1</c:v>
                </c:pt>
                <c:pt idx="941">
                  <c:v>14.1</c:v>
                </c:pt>
                <c:pt idx="942">
                  <c:v>14.1</c:v>
                </c:pt>
                <c:pt idx="943">
                  <c:v>14.1</c:v>
                </c:pt>
                <c:pt idx="944">
                  <c:v>14.1</c:v>
                </c:pt>
                <c:pt idx="945">
                  <c:v>14.1</c:v>
                </c:pt>
                <c:pt idx="946">
                  <c:v>14.1</c:v>
                </c:pt>
                <c:pt idx="947">
                  <c:v>14.1</c:v>
                </c:pt>
                <c:pt idx="948">
                  <c:v>14.1</c:v>
                </c:pt>
                <c:pt idx="949">
                  <c:v>14.1</c:v>
                </c:pt>
                <c:pt idx="950">
                  <c:v>14.1</c:v>
                </c:pt>
                <c:pt idx="951">
                  <c:v>14.1</c:v>
                </c:pt>
                <c:pt idx="952">
                  <c:v>14.1</c:v>
                </c:pt>
                <c:pt idx="953">
                  <c:v>14.1</c:v>
                </c:pt>
                <c:pt idx="954">
                  <c:v>14.1</c:v>
                </c:pt>
                <c:pt idx="955">
                  <c:v>14.1</c:v>
                </c:pt>
                <c:pt idx="956">
                  <c:v>14.1</c:v>
                </c:pt>
                <c:pt idx="957">
                  <c:v>14.1</c:v>
                </c:pt>
                <c:pt idx="958">
                  <c:v>14.1</c:v>
                </c:pt>
                <c:pt idx="959">
                  <c:v>14.1</c:v>
                </c:pt>
                <c:pt idx="960">
                  <c:v>14.1</c:v>
                </c:pt>
                <c:pt idx="961">
                  <c:v>14.1</c:v>
                </c:pt>
                <c:pt idx="962">
                  <c:v>14.1</c:v>
                </c:pt>
                <c:pt idx="963">
                  <c:v>14.1</c:v>
                </c:pt>
                <c:pt idx="964">
                  <c:v>14.1</c:v>
                </c:pt>
                <c:pt idx="965">
                  <c:v>14.1</c:v>
                </c:pt>
                <c:pt idx="966">
                  <c:v>14.1</c:v>
                </c:pt>
                <c:pt idx="967">
                  <c:v>14.1</c:v>
                </c:pt>
                <c:pt idx="968">
                  <c:v>14.1</c:v>
                </c:pt>
                <c:pt idx="969">
                  <c:v>14.1</c:v>
                </c:pt>
                <c:pt idx="970">
                  <c:v>14.1</c:v>
                </c:pt>
                <c:pt idx="971">
                  <c:v>14.1</c:v>
                </c:pt>
                <c:pt idx="972">
                  <c:v>14.1</c:v>
                </c:pt>
                <c:pt idx="973">
                  <c:v>14.1</c:v>
                </c:pt>
                <c:pt idx="974">
                  <c:v>14.1</c:v>
                </c:pt>
                <c:pt idx="975">
                  <c:v>14.1</c:v>
                </c:pt>
                <c:pt idx="976">
                  <c:v>14.1</c:v>
                </c:pt>
                <c:pt idx="977">
                  <c:v>14.1</c:v>
                </c:pt>
                <c:pt idx="978">
                  <c:v>14.1</c:v>
                </c:pt>
                <c:pt idx="979">
                  <c:v>14.1</c:v>
                </c:pt>
                <c:pt idx="980">
                  <c:v>14.1</c:v>
                </c:pt>
                <c:pt idx="981">
                  <c:v>14.1</c:v>
                </c:pt>
                <c:pt idx="982">
                  <c:v>14.1</c:v>
                </c:pt>
                <c:pt idx="983">
                  <c:v>14.1</c:v>
                </c:pt>
                <c:pt idx="984">
                  <c:v>14.1</c:v>
                </c:pt>
                <c:pt idx="985">
                  <c:v>14.1</c:v>
                </c:pt>
                <c:pt idx="986">
                  <c:v>14.1</c:v>
                </c:pt>
                <c:pt idx="987">
                  <c:v>14.1</c:v>
                </c:pt>
                <c:pt idx="988">
                  <c:v>14.1</c:v>
                </c:pt>
                <c:pt idx="989">
                  <c:v>13.9</c:v>
                </c:pt>
                <c:pt idx="990">
                  <c:v>13.9</c:v>
                </c:pt>
                <c:pt idx="991">
                  <c:v>13.9</c:v>
                </c:pt>
                <c:pt idx="992">
                  <c:v>13.9</c:v>
                </c:pt>
                <c:pt idx="993">
                  <c:v>13.9</c:v>
                </c:pt>
                <c:pt idx="994">
                  <c:v>13.9</c:v>
                </c:pt>
                <c:pt idx="995">
                  <c:v>13.9</c:v>
                </c:pt>
                <c:pt idx="996">
                  <c:v>13.9</c:v>
                </c:pt>
                <c:pt idx="997">
                  <c:v>13.9</c:v>
                </c:pt>
                <c:pt idx="998">
                  <c:v>13.9</c:v>
                </c:pt>
                <c:pt idx="999">
                  <c:v>13.9</c:v>
                </c:pt>
                <c:pt idx="1000">
                  <c:v>13.9</c:v>
                </c:pt>
                <c:pt idx="1001">
                  <c:v>13.9</c:v>
                </c:pt>
                <c:pt idx="1002">
                  <c:v>13.9</c:v>
                </c:pt>
                <c:pt idx="1003">
                  <c:v>13.9</c:v>
                </c:pt>
                <c:pt idx="1004">
                  <c:v>13.9</c:v>
                </c:pt>
                <c:pt idx="1005">
                  <c:v>13.9</c:v>
                </c:pt>
                <c:pt idx="1006">
                  <c:v>13.9</c:v>
                </c:pt>
                <c:pt idx="1007">
                  <c:v>13.9</c:v>
                </c:pt>
                <c:pt idx="1008">
                  <c:v>13.9</c:v>
                </c:pt>
                <c:pt idx="1009">
                  <c:v>13.9</c:v>
                </c:pt>
                <c:pt idx="1010">
                  <c:v>13.9</c:v>
                </c:pt>
                <c:pt idx="1011">
                  <c:v>13.9</c:v>
                </c:pt>
                <c:pt idx="1012">
                  <c:v>13.9</c:v>
                </c:pt>
                <c:pt idx="1013">
                  <c:v>13.9</c:v>
                </c:pt>
                <c:pt idx="1014">
                  <c:v>13.9</c:v>
                </c:pt>
                <c:pt idx="1015">
                  <c:v>13.9</c:v>
                </c:pt>
                <c:pt idx="1016">
                  <c:v>13.9</c:v>
                </c:pt>
                <c:pt idx="1017">
                  <c:v>13.9</c:v>
                </c:pt>
                <c:pt idx="1018">
                  <c:v>13.9</c:v>
                </c:pt>
                <c:pt idx="1019">
                  <c:v>13.9</c:v>
                </c:pt>
                <c:pt idx="1020">
                  <c:v>13.9</c:v>
                </c:pt>
                <c:pt idx="1021">
                  <c:v>13.9</c:v>
                </c:pt>
                <c:pt idx="1022">
                  <c:v>13.9</c:v>
                </c:pt>
                <c:pt idx="1023">
                  <c:v>13.9</c:v>
                </c:pt>
                <c:pt idx="1024">
                  <c:v>13.9</c:v>
                </c:pt>
                <c:pt idx="1025">
                  <c:v>13.9</c:v>
                </c:pt>
                <c:pt idx="1026">
                  <c:v>13.9</c:v>
                </c:pt>
                <c:pt idx="1027">
                  <c:v>13.9</c:v>
                </c:pt>
                <c:pt idx="1028">
                  <c:v>13.9</c:v>
                </c:pt>
                <c:pt idx="1029">
                  <c:v>13.9</c:v>
                </c:pt>
                <c:pt idx="1030">
                  <c:v>13.9</c:v>
                </c:pt>
                <c:pt idx="1031">
                  <c:v>13.9</c:v>
                </c:pt>
                <c:pt idx="1032">
                  <c:v>13.9</c:v>
                </c:pt>
                <c:pt idx="1033">
                  <c:v>13.9</c:v>
                </c:pt>
                <c:pt idx="1034">
                  <c:v>13.9</c:v>
                </c:pt>
                <c:pt idx="1035">
                  <c:v>13.9</c:v>
                </c:pt>
                <c:pt idx="1036">
                  <c:v>13.9</c:v>
                </c:pt>
                <c:pt idx="1037">
                  <c:v>13.9</c:v>
                </c:pt>
                <c:pt idx="1038">
                  <c:v>13.9</c:v>
                </c:pt>
                <c:pt idx="1039">
                  <c:v>13.9</c:v>
                </c:pt>
                <c:pt idx="1040">
                  <c:v>13.9</c:v>
                </c:pt>
                <c:pt idx="1041">
                  <c:v>13.9</c:v>
                </c:pt>
                <c:pt idx="1042">
                  <c:v>13.9</c:v>
                </c:pt>
                <c:pt idx="1043">
                  <c:v>13.9</c:v>
                </c:pt>
                <c:pt idx="1044">
                  <c:v>13.9</c:v>
                </c:pt>
                <c:pt idx="1045">
                  <c:v>13.9</c:v>
                </c:pt>
                <c:pt idx="1046">
                  <c:v>13.9</c:v>
                </c:pt>
                <c:pt idx="1047">
                  <c:v>13.9</c:v>
                </c:pt>
                <c:pt idx="1048">
                  <c:v>13.9</c:v>
                </c:pt>
                <c:pt idx="1049">
                  <c:v>13.9</c:v>
                </c:pt>
                <c:pt idx="1050">
                  <c:v>13.9</c:v>
                </c:pt>
                <c:pt idx="1051">
                  <c:v>13.9</c:v>
                </c:pt>
                <c:pt idx="1052">
                  <c:v>13.9</c:v>
                </c:pt>
                <c:pt idx="1053">
                  <c:v>13.9</c:v>
                </c:pt>
                <c:pt idx="1054">
                  <c:v>13.9</c:v>
                </c:pt>
                <c:pt idx="1055">
                  <c:v>13.9</c:v>
                </c:pt>
                <c:pt idx="1056">
                  <c:v>13.9</c:v>
                </c:pt>
                <c:pt idx="1057">
                  <c:v>13.9</c:v>
                </c:pt>
                <c:pt idx="1058">
                  <c:v>13.9</c:v>
                </c:pt>
                <c:pt idx="1059">
                  <c:v>13.9</c:v>
                </c:pt>
                <c:pt idx="1060">
                  <c:v>13.9</c:v>
                </c:pt>
                <c:pt idx="1061">
                  <c:v>13.9</c:v>
                </c:pt>
                <c:pt idx="1062">
                  <c:v>13.9</c:v>
                </c:pt>
                <c:pt idx="1063">
                  <c:v>13.9</c:v>
                </c:pt>
                <c:pt idx="1064">
                  <c:v>13.9</c:v>
                </c:pt>
                <c:pt idx="1065">
                  <c:v>13.9</c:v>
                </c:pt>
                <c:pt idx="1066">
                  <c:v>13.9</c:v>
                </c:pt>
                <c:pt idx="1067">
                  <c:v>13.9</c:v>
                </c:pt>
                <c:pt idx="1068">
                  <c:v>13.9</c:v>
                </c:pt>
                <c:pt idx="1069">
                  <c:v>13.9</c:v>
                </c:pt>
                <c:pt idx="1070">
                  <c:v>13.9</c:v>
                </c:pt>
                <c:pt idx="1071">
                  <c:v>13.9</c:v>
                </c:pt>
                <c:pt idx="1072">
                  <c:v>13.9</c:v>
                </c:pt>
                <c:pt idx="1073">
                  <c:v>13.9</c:v>
                </c:pt>
                <c:pt idx="1074">
                  <c:v>13.9</c:v>
                </c:pt>
                <c:pt idx="1075">
                  <c:v>13.9</c:v>
                </c:pt>
                <c:pt idx="1076">
                  <c:v>13.9</c:v>
                </c:pt>
                <c:pt idx="1077">
                  <c:v>13.9</c:v>
                </c:pt>
                <c:pt idx="1078">
                  <c:v>13.9</c:v>
                </c:pt>
                <c:pt idx="1079">
                  <c:v>13.9</c:v>
                </c:pt>
                <c:pt idx="1080">
                  <c:v>13.9</c:v>
                </c:pt>
                <c:pt idx="1081">
                  <c:v>13.9</c:v>
                </c:pt>
                <c:pt idx="1082">
                  <c:v>13.9</c:v>
                </c:pt>
                <c:pt idx="1083">
                  <c:v>13.9</c:v>
                </c:pt>
                <c:pt idx="1084">
                  <c:v>13.9</c:v>
                </c:pt>
                <c:pt idx="1085">
                  <c:v>13.9</c:v>
                </c:pt>
                <c:pt idx="1086">
                  <c:v>13.9</c:v>
                </c:pt>
                <c:pt idx="1087">
                  <c:v>13.9</c:v>
                </c:pt>
                <c:pt idx="1088">
                  <c:v>13.9</c:v>
                </c:pt>
                <c:pt idx="1089">
                  <c:v>13.9</c:v>
                </c:pt>
                <c:pt idx="1090">
                  <c:v>13.9</c:v>
                </c:pt>
                <c:pt idx="1091">
                  <c:v>13.9</c:v>
                </c:pt>
                <c:pt idx="1092">
                  <c:v>13.9</c:v>
                </c:pt>
                <c:pt idx="1093">
                  <c:v>13.9</c:v>
                </c:pt>
                <c:pt idx="1094">
                  <c:v>13.9</c:v>
                </c:pt>
                <c:pt idx="1095">
                  <c:v>14.1</c:v>
                </c:pt>
                <c:pt idx="1096">
                  <c:v>14.1</c:v>
                </c:pt>
                <c:pt idx="1097">
                  <c:v>14.1</c:v>
                </c:pt>
                <c:pt idx="1098">
                  <c:v>14.1</c:v>
                </c:pt>
                <c:pt idx="1099">
                  <c:v>14.1</c:v>
                </c:pt>
                <c:pt idx="1100">
                  <c:v>14.1</c:v>
                </c:pt>
                <c:pt idx="1101">
                  <c:v>14.1</c:v>
                </c:pt>
                <c:pt idx="1102">
                  <c:v>14.1</c:v>
                </c:pt>
                <c:pt idx="1103">
                  <c:v>14.1</c:v>
                </c:pt>
                <c:pt idx="1104">
                  <c:v>14.1</c:v>
                </c:pt>
                <c:pt idx="1105">
                  <c:v>14.1</c:v>
                </c:pt>
                <c:pt idx="1106">
                  <c:v>14.1</c:v>
                </c:pt>
                <c:pt idx="1107">
                  <c:v>14.1</c:v>
                </c:pt>
                <c:pt idx="1108">
                  <c:v>14.1</c:v>
                </c:pt>
                <c:pt idx="1109">
                  <c:v>14.1</c:v>
                </c:pt>
                <c:pt idx="1110">
                  <c:v>14.1</c:v>
                </c:pt>
                <c:pt idx="1111">
                  <c:v>14.1</c:v>
                </c:pt>
                <c:pt idx="1112">
                  <c:v>14.1</c:v>
                </c:pt>
                <c:pt idx="1113">
                  <c:v>14.1</c:v>
                </c:pt>
                <c:pt idx="1114">
                  <c:v>14.1</c:v>
                </c:pt>
                <c:pt idx="1115">
                  <c:v>14.1</c:v>
                </c:pt>
                <c:pt idx="1116">
                  <c:v>14.1</c:v>
                </c:pt>
                <c:pt idx="1117">
                  <c:v>14.1</c:v>
                </c:pt>
                <c:pt idx="1118">
                  <c:v>14.1</c:v>
                </c:pt>
                <c:pt idx="1119">
                  <c:v>14.1</c:v>
                </c:pt>
                <c:pt idx="1120">
                  <c:v>14.1</c:v>
                </c:pt>
                <c:pt idx="1121">
                  <c:v>14.1</c:v>
                </c:pt>
                <c:pt idx="1122">
                  <c:v>14.1</c:v>
                </c:pt>
                <c:pt idx="1123">
                  <c:v>14.1</c:v>
                </c:pt>
                <c:pt idx="1124">
                  <c:v>14.1</c:v>
                </c:pt>
                <c:pt idx="1125">
                  <c:v>14.1</c:v>
                </c:pt>
                <c:pt idx="1126">
                  <c:v>14.1</c:v>
                </c:pt>
                <c:pt idx="1127">
                  <c:v>14.1</c:v>
                </c:pt>
                <c:pt idx="1128">
                  <c:v>14.1</c:v>
                </c:pt>
                <c:pt idx="1129">
                  <c:v>14.1</c:v>
                </c:pt>
                <c:pt idx="1130">
                  <c:v>14.1</c:v>
                </c:pt>
                <c:pt idx="1131">
                  <c:v>14.1</c:v>
                </c:pt>
                <c:pt idx="1132">
                  <c:v>14.1</c:v>
                </c:pt>
                <c:pt idx="1133">
                  <c:v>14.1</c:v>
                </c:pt>
                <c:pt idx="1134">
                  <c:v>14.1</c:v>
                </c:pt>
                <c:pt idx="1135">
                  <c:v>14.1</c:v>
                </c:pt>
                <c:pt idx="1136">
                  <c:v>14.1</c:v>
                </c:pt>
                <c:pt idx="1137">
                  <c:v>14.1</c:v>
                </c:pt>
                <c:pt idx="1138">
                  <c:v>14.1</c:v>
                </c:pt>
                <c:pt idx="1139">
                  <c:v>14.1</c:v>
                </c:pt>
                <c:pt idx="1140">
                  <c:v>14.1</c:v>
                </c:pt>
                <c:pt idx="1141">
                  <c:v>14.1</c:v>
                </c:pt>
                <c:pt idx="1142">
                  <c:v>14.1</c:v>
                </c:pt>
                <c:pt idx="1143">
                  <c:v>14.1</c:v>
                </c:pt>
                <c:pt idx="1144">
                  <c:v>14.1</c:v>
                </c:pt>
                <c:pt idx="1145">
                  <c:v>14.1</c:v>
                </c:pt>
                <c:pt idx="1146">
                  <c:v>14.1</c:v>
                </c:pt>
                <c:pt idx="1147">
                  <c:v>14.1</c:v>
                </c:pt>
                <c:pt idx="1148">
                  <c:v>14.1</c:v>
                </c:pt>
                <c:pt idx="1149">
                  <c:v>14.1</c:v>
                </c:pt>
                <c:pt idx="1150">
                  <c:v>13.9</c:v>
                </c:pt>
                <c:pt idx="1151">
                  <c:v>13.9</c:v>
                </c:pt>
                <c:pt idx="1152">
                  <c:v>13.9</c:v>
                </c:pt>
                <c:pt idx="1153">
                  <c:v>13.9</c:v>
                </c:pt>
                <c:pt idx="1154">
                  <c:v>13.9</c:v>
                </c:pt>
                <c:pt idx="1155">
                  <c:v>13.9</c:v>
                </c:pt>
                <c:pt idx="1156">
                  <c:v>13.9</c:v>
                </c:pt>
                <c:pt idx="1157">
                  <c:v>13.9</c:v>
                </c:pt>
                <c:pt idx="1158">
                  <c:v>13.9</c:v>
                </c:pt>
                <c:pt idx="1159">
                  <c:v>13.9</c:v>
                </c:pt>
                <c:pt idx="1160">
                  <c:v>13.9</c:v>
                </c:pt>
                <c:pt idx="1161">
                  <c:v>13.9</c:v>
                </c:pt>
                <c:pt idx="1162">
                  <c:v>13.9</c:v>
                </c:pt>
                <c:pt idx="1163">
                  <c:v>13.9</c:v>
                </c:pt>
                <c:pt idx="1164">
                  <c:v>13.9</c:v>
                </c:pt>
                <c:pt idx="1165">
                  <c:v>13.9</c:v>
                </c:pt>
                <c:pt idx="1166">
                  <c:v>13.9</c:v>
                </c:pt>
                <c:pt idx="1167">
                  <c:v>13.9</c:v>
                </c:pt>
                <c:pt idx="1168">
                  <c:v>13.9</c:v>
                </c:pt>
                <c:pt idx="1169">
                  <c:v>13.9</c:v>
                </c:pt>
                <c:pt idx="1170">
                  <c:v>13.9</c:v>
                </c:pt>
                <c:pt idx="1171">
                  <c:v>13.9</c:v>
                </c:pt>
                <c:pt idx="1172">
                  <c:v>13.9</c:v>
                </c:pt>
                <c:pt idx="1173">
                  <c:v>13.9</c:v>
                </c:pt>
                <c:pt idx="1174">
                  <c:v>13.9</c:v>
                </c:pt>
                <c:pt idx="1175">
                  <c:v>13.9</c:v>
                </c:pt>
                <c:pt idx="1176">
                  <c:v>13.9</c:v>
                </c:pt>
                <c:pt idx="1177">
                  <c:v>13.9</c:v>
                </c:pt>
                <c:pt idx="1178">
                  <c:v>13.9</c:v>
                </c:pt>
                <c:pt idx="1179">
                  <c:v>13.9</c:v>
                </c:pt>
                <c:pt idx="1180">
                  <c:v>13.9</c:v>
                </c:pt>
                <c:pt idx="1181">
                  <c:v>13.9</c:v>
                </c:pt>
                <c:pt idx="1182">
                  <c:v>13.9</c:v>
                </c:pt>
                <c:pt idx="1183">
                  <c:v>13.9</c:v>
                </c:pt>
                <c:pt idx="1184">
                  <c:v>13.9</c:v>
                </c:pt>
                <c:pt idx="1185">
                  <c:v>13.9</c:v>
                </c:pt>
                <c:pt idx="1186">
                  <c:v>13.9</c:v>
                </c:pt>
                <c:pt idx="1187">
                  <c:v>13.9</c:v>
                </c:pt>
                <c:pt idx="1188">
                  <c:v>13.9</c:v>
                </c:pt>
                <c:pt idx="1189">
                  <c:v>13.9</c:v>
                </c:pt>
                <c:pt idx="1190">
                  <c:v>13.9</c:v>
                </c:pt>
                <c:pt idx="1191">
                  <c:v>13.9</c:v>
                </c:pt>
                <c:pt idx="1192">
                  <c:v>13.9</c:v>
                </c:pt>
                <c:pt idx="1193">
                  <c:v>13.9</c:v>
                </c:pt>
                <c:pt idx="1194">
                  <c:v>13.9</c:v>
                </c:pt>
                <c:pt idx="1195">
                  <c:v>13.9</c:v>
                </c:pt>
                <c:pt idx="1196">
                  <c:v>13.9</c:v>
                </c:pt>
                <c:pt idx="1197">
                  <c:v>12.2</c:v>
                </c:pt>
                <c:pt idx="1198">
                  <c:v>12.2</c:v>
                </c:pt>
                <c:pt idx="1199">
                  <c:v>12.2</c:v>
                </c:pt>
                <c:pt idx="1200">
                  <c:v>12.2</c:v>
                </c:pt>
                <c:pt idx="1201">
                  <c:v>12.2</c:v>
                </c:pt>
                <c:pt idx="1202">
                  <c:v>12.2</c:v>
                </c:pt>
                <c:pt idx="1203">
                  <c:v>12.2</c:v>
                </c:pt>
                <c:pt idx="1204">
                  <c:v>12.2</c:v>
                </c:pt>
                <c:pt idx="1205">
                  <c:v>12.2</c:v>
                </c:pt>
                <c:pt idx="1206">
                  <c:v>12.2</c:v>
                </c:pt>
                <c:pt idx="1207">
                  <c:v>12.2</c:v>
                </c:pt>
                <c:pt idx="1208">
                  <c:v>12.2</c:v>
                </c:pt>
                <c:pt idx="1209">
                  <c:v>12.2</c:v>
                </c:pt>
                <c:pt idx="1210">
                  <c:v>12.2</c:v>
                </c:pt>
                <c:pt idx="1211">
                  <c:v>12.2</c:v>
                </c:pt>
                <c:pt idx="1212">
                  <c:v>12.2</c:v>
                </c:pt>
                <c:pt idx="1213">
                  <c:v>12.2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12.2</c:v>
                </c:pt>
                <c:pt idx="1225">
                  <c:v>12.2</c:v>
                </c:pt>
                <c:pt idx="1226">
                  <c:v>12.2</c:v>
                </c:pt>
                <c:pt idx="1227">
                  <c:v>12.2</c:v>
                </c:pt>
                <c:pt idx="1228">
                  <c:v>12.2</c:v>
                </c:pt>
                <c:pt idx="1229">
                  <c:v>12.2</c:v>
                </c:pt>
                <c:pt idx="1230">
                  <c:v>12.2</c:v>
                </c:pt>
                <c:pt idx="1231">
                  <c:v>12.2</c:v>
                </c:pt>
                <c:pt idx="1232">
                  <c:v>12.2</c:v>
                </c:pt>
                <c:pt idx="1233">
                  <c:v>12.2</c:v>
                </c:pt>
                <c:pt idx="1234">
                  <c:v>12.2</c:v>
                </c:pt>
                <c:pt idx="1235">
                  <c:v>12.2</c:v>
                </c:pt>
                <c:pt idx="1236">
                  <c:v>12.2</c:v>
                </c:pt>
                <c:pt idx="1237">
                  <c:v>12.2</c:v>
                </c:pt>
                <c:pt idx="1238">
                  <c:v>12.2</c:v>
                </c:pt>
                <c:pt idx="1239">
                  <c:v>12.2</c:v>
                </c:pt>
                <c:pt idx="1240">
                  <c:v>12.2</c:v>
                </c:pt>
                <c:pt idx="1241">
                  <c:v>12.2</c:v>
                </c:pt>
                <c:pt idx="1242">
                  <c:v>12.2</c:v>
                </c:pt>
                <c:pt idx="1243">
                  <c:v>12.2</c:v>
                </c:pt>
                <c:pt idx="1244">
                  <c:v>12.2</c:v>
                </c:pt>
                <c:pt idx="1245">
                  <c:v>12.9</c:v>
                </c:pt>
                <c:pt idx="1246">
                  <c:v>12.9</c:v>
                </c:pt>
                <c:pt idx="1247">
                  <c:v>12.9</c:v>
                </c:pt>
                <c:pt idx="1248">
                  <c:v>12.9</c:v>
                </c:pt>
                <c:pt idx="1249">
                  <c:v>12.9</c:v>
                </c:pt>
                <c:pt idx="1250">
                  <c:v>12.9</c:v>
                </c:pt>
                <c:pt idx="1251">
                  <c:v>12.9</c:v>
                </c:pt>
                <c:pt idx="1252">
                  <c:v>12.9</c:v>
                </c:pt>
                <c:pt idx="1253">
                  <c:v>12.9</c:v>
                </c:pt>
                <c:pt idx="1254">
                  <c:v>12.9</c:v>
                </c:pt>
                <c:pt idx="1255">
                  <c:v>12.9</c:v>
                </c:pt>
                <c:pt idx="1256">
                  <c:v>12.9</c:v>
                </c:pt>
                <c:pt idx="1257">
                  <c:v>12.9</c:v>
                </c:pt>
                <c:pt idx="1258">
                  <c:v>12.9</c:v>
                </c:pt>
                <c:pt idx="1259">
                  <c:v>12.9</c:v>
                </c:pt>
                <c:pt idx="1260">
                  <c:v>12.9</c:v>
                </c:pt>
                <c:pt idx="1261">
                  <c:v>12.9</c:v>
                </c:pt>
                <c:pt idx="1262">
                  <c:v>12.9</c:v>
                </c:pt>
                <c:pt idx="1263">
                  <c:v>12.9</c:v>
                </c:pt>
                <c:pt idx="1264">
                  <c:v>12.9</c:v>
                </c:pt>
                <c:pt idx="1265">
                  <c:v>12.9</c:v>
                </c:pt>
                <c:pt idx="1266">
                  <c:v>12.9</c:v>
                </c:pt>
                <c:pt idx="1267">
                  <c:v>12.9</c:v>
                </c:pt>
                <c:pt idx="1268">
                  <c:v>12.9</c:v>
                </c:pt>
                <c:pt idx="1269">
                  <c:v>12.9</c:v>
                </c:pt>
                <c:pt idx="1270">
                  <c:v>12.9</c:v>
                </c:pt>
                <c:pt idx="1271">
                  <c:v>12.9</c:v>
                </c:pt>
                <c:pt idx="1272">
                  <c:v>12.9</c:v>
                </c:pt>
                <c:pt idx="1273">
                  <c:v>12.9</c:v>
                </c:pt>
                <c:pt idx="1274">
                  <c:v>12.9</c:v>
                </c:pt>
                <c:pt idx="1275">
                  <c:v>12.9</c:v>
                </c:pt>
                <c:pt idx="1276">
                  <c:v>12.9</c:v>
                </c:pt>
                <c:pt idx="1277">
                  <c:v>12.9</c:v>
                </c:pt>
                <c:pt idx="1278">
                  <c:v>12.9</c:v>
                </c:pt>
                <c:pt idx="1279">
                  <c:v>12.9</c:v>
                </c:pt>
                <c:pt idx="1280">
                  <c:v>12.9</c:v>
                </c:pt>
                <c:pt idx="1281">
                  <c:v>12.9</c:v>
                </c:pt>
                <c:pt idx="1282">
                  <c:v>12.9</c:v>
                </c:pt>
                <c:pt idx="1283">
                  <c:v>12.9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12.9</c:v>
                </c:pt>
                <c:pt idx="1295">
                  <c:v>12.9</c:v>
                </c:pt>
                <c:pt idx="1296">
                  <c:v>12.9</c:v>
                </c:pt>
                <c:pt idx="1297">
                  <c:v>12.9</c:v>
                </c:pt>
                <c:pt idx="1298">
                  <c:v>12.5</c:v>
                </c:pt>
                <c:pt idx="1299">
                  <c:v>12.5</c:v>
                </c:pt>
                <c:pt idx="1300">
                  <c:v>12.5</c:v>
                </c:pt>
                <c:pt idx="1301">
                  <c:v>12.5</c:v>
                </c:pt>
                <c:pt idx="1302">
                  <c:v>12.5</c:v>
                </c:pt>
                <c:pt idx="1303">
                  <c:v>12.5</c:v>
                </c:pt>
                <c:pt idx="1304">
                  <c:v>12.5</c:v>
                </c:pt>
                <c:pt idx="1305">
                  <c:v>12.5</c:v>
                </c:pt>
                <c:pt idx="1306">
                  <c:v>12.5</c:v>
                </c:pt>
                <c:pt idx="1307">
                  <c:v>12.5</c:v>
                </c:pt>
                <c:pt idx="1308">
                  <c:v>12.5</c:v>
                </c:pt>
                <c:pt idx="1309">
                  <c:v>12.5</c:v>
                </c:pt>
                <c:pt idx="1310">
                  <c:v>12.5</c:v>
                </c:pt>
                <c:pt idx="1311">
                  <c:v>12.5</c:v>
                </c:pt>
                <c:pt idx="1312">
                  <c:v>12.5</c:v>
                </c:pt>
                <c:pt idx="1313">
                  <c:v>12.5</c:v>
                </c:pt>
                <c:pt idx="1314">
                  <c:v>12.5</c:v>
                </c:pt>
                <c:pt idx="1315">
                  <c:v>12.5</c:v>
                </c:pt>
                <c:pt idx="1316">
                  <c:v>12.5</c:v>
                </c:pt>
                <c:pt idx="1317">
                  <c:v>12.5</c:v>
                </c:pt>
                <c:pt idx="1318">
                  <c:v>12.5</c:v>
                </c:pt>
                <c:pt idx="1319">
                  <c:v>12.5</c:v>
                </c:pt>
                <c:pt idx="1320">
                  <c:v>12.5</c:v>
                </c:pt>
                <c:pt idx="1321">
                  <c:v>12.5</c:v>
                </c:pt>
                <c:pt idx="1322">
                  <c:v>12.5</c:v>
                </c:pt>
                <c:pt idx="1323">
                  <c:v>12.5</c:v>
                </c:pt>
                <c:pt idx="1324">
                  <c:v>12.5</c:v>
                </c:pt>
                <c:pt idx="1325">
                  <c:v>12.5</c:v>
                </c:pt>
                <c:pt idx="1326">
                  <c:v>12.5</c:v>
                </c:pt>
                <c:pt idx="1327">
                  <c:v>12.5</c:v>
                </c:pt>
                <c:pt idx="1328">
                  <c:v>12.5</c:v>
                </c:pt>
                <c:pt idx="1329">
                  <c:v>12.5</c:v>
                </c:pt>
                <c:pt idx="1330">
                  <c:v>12.5</c:v>
                </c:pt>
                <c:pt idx="1331">
                  <c:v>12.5</c:v>
                </c:pt>
                <c:pt idx="1332">
                  <c:v>12.5</c:v>
                </c:pt>
                <c:pt idx="1333">
                  <c:v>12.5</c:v>
                </c:pt>
                <c:pt idx="1334">
                  <c:v>12.5</c:v>
                </c:pt>
                <c:pt idx="1335">
                  <c:v>12.5</c:v>
                </c:pt>
                <c:pt idx="1336">
                  <c:v>12.5</c:v>
                </c:pt>
                <c:pt idx="1337">
                  <c:v>12.5</c:v>
                </c:pt>
                <c:pt idx="1338">
                  <c:v>12.5</c:v>
                </c:pt>
                <c:pt idx="1339">
                  <c:v>12.5</c:v>
                </c:pt>
                <c:pt idx="1340">
                  <c:v>12.5</c:v>
                </c:pt>
                <c:pt idx="1341">
                  <c:v>12.5</c:v>
                </c:pt>
                <c:pt idx="1342">
                  <c:v>12.5</c:v>
                </c:pt>
                <c:pt idx="1343">
                  <c:v>12.5</c:v>
                </c:pt>
                <c:pt idx="1344">
                  <c:v>12.5</c:v>
                </c:pt>
                <c:pt idx="1345">
                  <c:v>12.5</c:v>
                </c:pt>
                <c:pt idx="1346">
                  <c:v>12.5</c:v>
                </c:pt>
                <c:pt idx="1347">
                  <c:v>12.7</c:v>
                </c:pt>
                <c:pt idx="1348">
                  <c:v>12.7</c:v>
                </c:pt>
                <c:pt idx="1349">
                  <c:v>12.7</c:v>
                </c:pt>
                <c:pt idx="1350">
                  <c:v>12.7</c:v>
                </c:pt>
                <c:pt idx="1351">
                  <c:v>12.7</c:v>
                </c:pt>
                <c:pt idx="1352">
                  <c:v>12.7</c:v>
                </c:pt>
                <c:pt idx="1353">
                  <c:v>12.7</c:v>
                </c:pt>
                <c:pt idx="1354">
                  <c:v>12.7</c:v>
                </c:pt>
                <c:pt idx="1355">
                  <c:v>12.7</c:v>
                </c:pt>
                <c:pt idx="1356">
                  <c:v>12.7</c:v>
                </c:pt>
                <c:pt idx="1357">
                  <c:v>12.7</c:v>
                </c:pt>
                <c:pt idx="1358">
                  <c:v>12.7</c:v>
                </c:pt>
                <c:pt idx="1359">
                  <c:v>12.7</c:v>
                </c:pt>
                <c:pt idx="1360">
                  <c:v>12.7</c:v>
                </c:pt>
                <c:pt idx="1361">
                  <c:v>12.7</c:v>
                </c:pt>
                <c:pt idx="1362">
                  <c:v>12.7</c:v>
                </c:pt>
                <c:pt idx="1363">
                  <c:v>12.7</c:v>
                </c:pt>
                <c:pt idx="1364">
                  <c:v>12.7</c:v>
                </c:pt>
                <c:pt idx="1365">
                  <c:v>12.7</c:v>
                </c:pt>
                <c:pt idx="1366">
                  <c:v>12.7</c:v>
                </c:pt>
                <c:pt idx="1367">
                  <c:v>12.7</c:v>
                </c:pt>
                <c:pt idx="1368">
                  <c:v>12.7</c:v>
                </c:pt>
                <c:pt idx="1369">
                  <c:v>12.7</c:v>
                </c:pt>
                <c:pt idx="1370">
                  <c:v>12.7</c:v>
                </c:pt>
                <c:pt idx="1371">
                  <c:v>12.7</c:v>
                </c:pt>
                <c:pt idx="1372">
                  <c:v>12.7</c:v>
                </c:pt>
                <c:pt idx="1373">
                  <c:v>12.7</c:v>
                </c:pt>
                <c:pt idx="1374">
                  <c:v>12.7</c:v>
                </c:pt>
                <c:pt idx="1375">
                  <c:v>12.7</c:v>
                </c:pt>
                <c:pt idx="1376">
                  <c:v>12.7</c:v>
                </c:pt>
                <c:pt idx="1377">
                  <c:v>12.7</c:v>
                </c:pt>
                <c:pt idx="1378">
                  <c:v>12.7</c:v>
                </c:pt>
                <c:pt idx="1379">
                  <c:v>12.7</c:v>
                </c:pt>
                <c:pt idx="1380">
                  <c:v>12.7</c:v>
                </c:pt>
                <c:pt idx="1381">
                  <c:v>12.7</c:v>
                </c:pt>
                <c:pt idx="1382">
                  <c:v>12.7</c:v>
                </c:pt>
                <c:pt idx="1383">
                  <c:v>12.7</c:v>
                </c:pt>
                <c:pt idx="1384">
                  <c:v>12.7</c:v>
                </c:pt>
                <c:pt idx="1385">
                  <c:v>12.7</c:v>
                </c:pt>
                <c:pt idx="1386">
                  <c:v>12.7</c:v>
                </c:pt>
                <c:pt idx="1387">
                  <c:v>12.7</c:v>
                </c:pt>
                <c:pt idx="1388">
                  <c:v>12.7</c:v>
                </c:pt>
                <c:pt idx="1389">
                  <c:v>12.7</c:v>
                </c:pt>
                <c:pt idx="1390">
                  <c:v>12.7</c:v>
                </c:pt>
                <c:pt idx="1391">
                  <c:v>12.7</c:v>
                </c:pt>
                <c:pt idx="1392">
                  <c:v>12.7</c:v>
                </c:pt>
                <c:pt idx="1393">
                  <c:v>12.7</c:v>
                </c:pt>
                <c:pt idx="1394">
                  <c:v>12.7</c:v>
                </c:pt>
                <c:pt idx="1395">
                  <c:v>12.7</c:v>
                </c:pt>
                <c:pt idx="1396">
                  <c:v>12.7</c:v>
                </c:pt>
                <c:pt idx="1397">
                  <c:v>12.7</c:v>
                </c:pt>
                <c:pt idx="1398">
                  <c:v>14.1</c:v>
                </c:pt>
                <c:pt idx="1399">
                  <c:v>14.1</c:v>
                </c:pt>
                <c:pt idx="1400">
                  <c:v>14.1</c:v>
                </c:pt>
                <c:pt idx="1401">
                  <c:v>14.1</c:v>
                </c:pt>
                <c:pt idx="1402">
                  <c:v>14.1</c:v>
                </c:pt>
                <c:pt idx="1403">
                  <c:v>14.1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14.1</c:v>
                </c:pt>
                <c:pt idx="1415">
                  <c:v>14.1</c:v>
                </c:pt>
                <c:pt idx="1416">
                  <c:v>14.1</c:v>
                </c:pt>
                <c:pt idx="1417">
                  <c:v>14.1</c:v>
                </c:pt>
                <c:pt idx="1418">
                  <c:v>14.1</c:v>
                </c:pt>
                <c:pt idx="1419">
                  <c:v>14.1</c:v>
                </c:pt>
                <c:pt idx="1420">
                  <c:v>14.1</c:v>
                </c:pt>
                <c:pt idx="1421">
                  <c:v>14.1</c:v>
                </c:pt>
                <c:pt idx="1422">
                  <c:v>14.1</c:v>
                </c:pt>
                <c:pt idx="1423">
                  <c:v>14.1</c:v>
                </c:pt>
                <c:pt idx="1424">
                  <c:v>14.1</c:v>
                </c:pt>
              </c:numCache>
            </c:numRef>
          </c:val>
        </c:ser>
        <c:ser>
          <c:idx val="1"/>
          <c:order val="1"/>
          <c:tx>
            <c:strRef>
              <c:f>Лист3!$D$1</c:f>
              <c:strCache>
                <c:ptCount val="1"/>
                <c:pt idx="0">
                  <c:v>ABP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Лист3!$B$2:$B$1426</c:f>
              <c:numCache>
                <c:formatCode>h:mm:ss</c:formatCode>
                <c:ptCount val="1425"/>
                <c:pt idx="0">
                  <c:v>0.83337962962962964</c:v>
                </c:pt>
                <c:pt idx="1">
                  <c:v>0.83344907407408575</c:v>
                </c:pt>
                <c:pt idx="2">
                  <c:v>0.83351851851852365</c:v>
                </c:pt>
                <c:pt idx="3">
                  <c:v>0.83358796296295112</c:v>
                </c:pt>
                <c:pt idx="4">
                  <c:v>0.8336574074074149</c:v>
                </c:pt>
                <c:pt idx="5">
                  <c:v>0.8337268518518518</c:v>
                </c:pt>
                <c:pt idx="6">
                  <c:v>0.83379629629630492</c:v>
                </c:pt>
                <c:pt idx="7">
                  <c:v>0.83385416666666667</c:v>
                </c:pt>
                <c:pt idx="8">
                  <c:v>0.83392361111111846</c:v>
                </c:pt>
                <c:pt idx="9">
                  <c:v>0.83399305555556402</c:v>
                </c:pt>
                <c:pt idx="10">
                  <c:v>0.83406249999999948</c:v>
                </c:pt>
                <c:pt idx="11">
                  <c:v>0.83413194444444461</c:v>
                </c:pt>
                <c:pt idx="12">
                  <c:v>0.83420138888888884</c:v>
                </c:pt>
                <c:pt idx="13">
                  <c:v>0.83427083333334306</c:v>
                </c:pt>
                <c:pt idx="14">
                  <c:v>0.83434027777777775</c:v>
                </c:pt>
                <c:pt idx="15">
                  <c:v>0.83440972222222232</c:v>
                </c:pt>
                <c:pt idx="16">
                  <c:v>0.83446759259259262</c:v>
                </c:pt>
                <c:pt idx="17">
                  <c:v>0.83453703703703708</c:v>
                </c:pt>
                <c:pt idx="18">
                  <c:v>0.83460648148148164</c:v>
                </c:pt>
                <c:pt idx="19">
                  <c:v>0.83467592592592599</c:v>
                </c:pt>
                <c:pt idx="20">
                  <c:v>0.83474537037038343</c:v>
                </c:pt>
                <c:pt idx="21">
                  <c:v>0.83481481481482211</c:v>
                </c:pt>
                <c:pt idx="22">
                  <c:v>0.83488425925925924</c:v>
                </c:pt>
                <c:pt idx="23">
                  <c:v>0.8349537037037037</c:v>
                </c:pt>
                <c:pt idx="24">
                  <c:v>0.83502314814814815</c:v>
                </c:pt>
                <c:pt idx="25">
                  <c:v>0.83509259259260005</c:v>
                </c:pt>
                <c:pt idx="26">
                  <c:v>0.83516203703703706</c:v>
                </c:pt>
                <c:pt idx="27">
                  <c:v>0.83523148148148163</c:v>
                </c:pt>
                <c:pt idx="28">
                  <c:v>0.83528935185185149</c:v>
                </c:pt>
                <c:pt idx="29">
                  <c:v>0.83535879629629661</c:v>
                </c:pt>
                <c:pt idx="30">
                  <c:v>0.83542824074074051</c:v>
                </c:pt>
                <c:pt idx="31">
                  <c:v>0.83549768518518563</c:v>
                </c:pt>
                <c:pt idx="32">
                  <c:v>0.83556712962962221</c:v>
                </c:pt>
                <c:pt idx="33">
                  <c:v>0.83563657407407665</c:v>
                </c:pt>
                <c:pt idx="34">
                  <c:v>0.83570601851853166</c:v>
                </c:pt>
                <c:pt idx="35">
                  <c:v>0.83577546296296301</c:v>
                </c:pt>
                <c:pt idx="36">
                  <c:v>0.83584490740741502</c:v>
                </c:pt>
                <c:pt idx="37">
                  <c:v>0.83591435185185159</c:v>
                </c:pt>
                <c:pt idx="38">
                  <c:v>0.8359837962962966</c:v>
                </c:pt>
                <c:pt idx="39">
                  <c:v>0.8360416666666779</c:v>
                </c:pt>
                <c:pt idx="40">
                  <c:v>0.83611111111111114</c:v>
                </c:pt>
                <c:pt idx="41">
                  <c:v>0.8361805555555557</c:v>
                </c:pt>
                <c:pt idx="42">
                  <c:v>0.83625000000000005</c:v>
                </c:pt>
                <c:pt idx="43">
                  <c:v>0.83631944444444462</c:v>
                </c:pt>
                <c:pt idx="44">
                  <c:v>0.83638888888888963</c:v>
                </c:pt>
                <c:pt idx="45">
                  <c:v>0.83645833333333364</c:v>
                </c:pt>
                <c:pt idx="46">
                  <c:v>0.83652777777777787</c:v>
                </c:pt>
                <c:pt idx="47">
                  <c:v>0.83659722222222221</c:v>
                </c:pt>
                <c:pt idx="48">
                  <c:v>0.83666666666666667</c:v>
                </c:pt>
                <c:pt idx="49">
                  <c:v>0.83672453703703764</c:v>
                </c:pt>
                <c:pt idx="50">
                  <c:v>0.83679398148148165</c:v>
                </c:pt>
                <c:pt idx="51">
                  <c:v>0.83686342592592156</c:v>
                </c:pt>
                <c:pt idx="52">
                  <c:v>0.83693287037037778</c:v>
                </c:pt>
                <c:pt idx="53">
                  <c:v>0.8370023148148148</c:v>
                </c:pt>
                <c:pt idx="54">
                  <c:v>0.83707175925925925</c:v>
                </c:pt>
                <c:pt idx="55">
                  <c:v>0.83714120370371203</c:v>
                </c:pt>
                <c:pt idx="56">
                  <c:v>0.83721064814814861</c:v>
                </c:pt>
                <c:pt idx="57">
                  <c:v>0.83728009259260061</c:v>
                </c:pt>
                <c:pt idx="58">
                  <c:v>0.83733796296295315</c:v>
                </c:pt>
                <c:pt idx="59">
                  <c:v>0.8374074074074076</c:v>
                </c:pt>
                <c:pt idx="60">
                  <c:v>0.8374768518518515</c:v>
                </c:pt>
                <c:pt idx="61">
                  <c:v>0.83754629629629662</c:v>
                </c:pt>
                <c:pt idx="62">
                  <c:v>0.83761574074074052</c:v>
                </c:pt>
                <c:pt idx="63">
                  <c:v>0.83768518518518564</c:v>
                </c:pt>
                <c:pt idx="64">
                  <c:v>0.83775462962962965</c:v>
                </c:pt>
                <c:pt idx="65">
                  <c:v>0.8378240740740871</c:v>
                </c:pt>
                <c:pt idx="66">
                  <c:v>0.83789351851853311</c:v>
                </c:pt>
                <c:pt idx="67">
                  <c:v>0.83796296296295281</c:v>
                </c:pt>
                <c:pt idx="68">
                  <c:v>0.8380324074074077</c:v>
                </c:pt>
                <c:pt idx="69">
                  <c:v>0.83809027777778489</c:v>
                </c:pt>
                <c:pt idx="70">
                  <c:v>0.83815972222222224</c:v>
                </c:pt>
                <c:pt idx="71">
                  <c:v>0.83822916666666669</c:v>
                </c:pt>
                <c:pt idx="72">
                  <c:v>0.83829861111111958</c:v>
                </c:pt>
                <c:pt idx="73">
                  <c:v>0.8383680555555556</c:v>
                </c:pt>
                <c:pt idx="74">
                  <c:v>0.8384374999999995</c:v>
                </c:pt>
                <c:pt idx="75">
                  <c:v>0.83850694444444451</c:v>
                </c:pt>
                <c:pt idx="76">
                  <c:v>0.83857638888888886</c:v>
                </c:pt>
                <c:pt idx="77">
                  <c:v>0.83864583333335241</c:v>
                </c:pt>
                <c:pt idx="78">
                  <c:v>0.83871527777778065</c:v>
                </c:pt>
                <c:pt idx="79">
                  <c:v>0.83878472222222211</c:v>
                </c:pt>
                <c:pt idx="80">
                  <c:v>0.83884259259260063</c:v>
                </c:pt>
                <c:pt idx="81">
                  <c:v>0.83891203703703709</c:v>
                </c:pt>
                <c:pt idx="82">
                  <c:v>0.83898148148148799</c:v>
                </c:pt>
                <c:pt idx="83">
                  <c:v>0.83905092592592556</c:v>
                </c:pt>
                <c:pt idx="84">
                  <c:v>0.83912037037037779</c:v>
                </c:pt>
                <c:pt idx="85">
                  <c:v>0.83918981481482302</c:v>
                </c:pt>
                <c:pt idx="86">
                  <c:v>0.8392592592592597</c:v>
                </c:pt>
                <c:pt idx="87">
                  <c:v>0.83932870370370372</c:v>
                </c:pt>
                <c:pt idx="88">
                  <c:v>0.83939814814814862</c:v>
                </c:pt>
                <c:pt idx="89">
                  <c:v>0.83946759259259263</c:v>
                </c:pt>
                <c:pt idx="90">
                  <c:v>0.83953703703703697</c:v>
                </c:pt>
                <c:pt idx="91">
                  <c:v>0.83959490740740761</c:v>
                </c:pt>
                <c:pt idx="92">
                  <c:v>0.83966435185185151</c:v>
                </c:pt>
                <c:pt idx="93">
                  <c:v>0.83973379629629663</c:v>
                </c:pt>
                <c:pt idx="94">
                  <c:v>0.83980324074074053</c:v>
                </c:pt>
                <c:pt idx="95">
                  <c:v>0.83987268518518565</c:v>
                </c:pt>
                <c:pt idx="96">
                  <c:v>0.83994212962962955</c:v>
                </c:pt>
                <c:pt idx="97">
                  <c:v>0.84001157407408145</c:v>
                </c:pt>
                <c:pt idx="98">
                  <c:v>0.84008101851853312</c:v>
                </c:pt>
                <c:pt idx="99">
                  <c:v>0.84015046296296259</c:v>
                </c:pt>
                <c:pt idx="100">
                  <c:v>0.8402199074074076</c:v>
                </c:pt>
                <c:pt idx="101">
                  <c:v>0.84027777777777779</c:v>
                </c:pt>
                <c:pt idx="102">
                  <c:v>0.84034722222222225</c:v>
                </c:pt>
                <c:pt idx="103">
                  <c:v>0.84041666666666659</c:v>
                </c:pt>
                <c:pt idx="104">
                  <c:v>0.84048611111111116</c:v>
                </c:pt>
                <c:pt idx="105">
                  <c:v>0.84055555555555561</c:v>
                </c:pt>
                <c:pt idx="106">
                  <c:v>0.84062500000000995</c:v>
                </c:pt>
                <c:pt idx="107">
                  <c:v>0.84069444444445418</c:v>
                </c:pt>
                <c:pt idx="108">
                  <c:v>0.84076388888888964</c:v>
                </c:pt>
                <c:pt idx="109">
                  <c:v>0.84083333333333365</c:v>
                </c:pt>
                <c:pt idx="110">
                  <c:v>0.84090277777777789</c:v>
                </c:pt>
                <c:pt idx="111">
                  <c:v>0.84097222222222223</c:v>
                </c:pt>
                <c:pt idx="112">
                  <c:v>0.84103009259260064</c:v>
                </c:pt>
                <c:pt idx="113">
                  <c:v>0.84109953703704265</c:v>
                </c:pt>
                <c:pt idx="114">
                  <c:v>0.84116898148148145</c:v>
                </c:pt>
                <c:pt idx="115">
                  <c:v>0.84123842592592557</c:v>
                </c:pt>
                <c:pt idx="116">
                  <c:v>0.84130787037037835</c:v>
                </c:pt>
                <c:pt idx="117">
                  <c:v>0.84137731481481481</c:v>
                </c:pt>
                <c:pt idx="118">
                  <c:v>0.84144675925925927</c:v>
                </c:pt>
                <c:pt idx="119">
                  <c:v>0.84150462962962969</c:v>
                </c:pt>
                <c:pt idx="120">
                  <c:v>0.84158564814814862</c:v>
                </c:pt>
                <c:pt idx="121">
                  <c:v>0.84165509259260585</c:v>
                </c:pt>
                <c:pt idx="122">
                  <c:v>0.84171296296295395</c:v>
                </c:pt>
                <c:pt idx="123">
                  <c:v>0.84178240740740762</c:v>
                </c:pt>
                <c:pt idx="124">
                  <c:v>0.84185185185185185</c:v>
                </c:pt>
                <c:pt idx="125">
                  <c:v>0.84192129629630763</c:v>
                </c:pt>
                <c:pt idx="126">
                  <c:v>0.84199074074074076</c:v>
                </c:pt>
                <c:pt idx="127">
                  <c:v>0.84206018518518511</c:v>
                </c:pt>
                <c:pt idx="128">
                  <c:v>0.842129629629637</c:v>
                </c:pt>
                <c:pt idx="129">
                  <c:v>0.84219907407408856</c:v>
                </c:pt>
                <c:pt idx="130">
                  <c:v>0.84226851851852691</c:v>
                </c:pt>
                <c:pt idx="131">
                  <c:v>0.84233796296295316</c:v>
                </c:pt>
                <c:pt idx="132">
                  <c:v>0.8424074074074076</c:v>
                </c:pt>
                <c:pt idx="133">
                  <c:v>0.8424768518518515</c:v>
                </c:pt>
                <c:pt idx="134">
                  <c:v>0.84253472222222159</c:v>
                </c:pt>
                <c:pt idx="135">
                  <c:v>0.84260416666666671</c:v>
                </c:pt>
                <c:pt idx="136">
                  <c:v>0.8426736111111196</c:v>
                </c:pt>
                <c:pt idx="137">
                  <c:v>0.84274305555556528</c:v>
                </c:pt>
                <c:pt idx="138">
                  <c:v>0.84281249999999996</c:v>
                </c:pt>
                <c:pt idx="139">
                  <c:v>0.84288194444444464</c:v>
                </c:pt>
                <c:pt idx="140">
                  <c:v>0.84295138888888965</c:v>
                </c:pt>
                <c:pt idx="141">
                  <c:v>0.84300925925925962</c:v>
                </c:pt>
                <c:pt idx="142">
                  <c:v>0.84309027777778511</c:v>
                </c:pt>
                <c:pt idx="143">
                  <c:v>0.84314814814814865</c:v>
                </c:pt>
                <c:pt idx="144">
                  <c:v>0.84321759259259565</c:v>
                </c:pt>
                <c:pt idx="145">
                  <c:v>0.843287037037037</c:v>
                </c:pt>
                <c:pt idx="146">
                  <c:v>0.84335648148148168</c:v>
                </c:pt>
                <c:pt idx="147">
                  <c:v>0.84342592592592558</c:v>
                </c:pt>
                <c:pt idx="148">
                  <c:v>0.84349537037037892</c:v>
                </c:pt>
                <c:pt idx="149">
                  <c:v>0.84356481481481482</c:v>
                </c:pt>
                <c:pt idx="150">
                  <c:v>0.84363425925925961</c:v>
                </c:pt>
                <c:pt idx="151">
                  <c:v>0.84370370370370373</c:v>
                </c:pt>
                <c:pt idx="152">
                  <c:v>0.84376157407408259</c:v>
                </c:pt>
                <c:pt idx="153">
                  <c:v>0.84383101851853337</c:v>
                </c:pt>
                <c:pt idx="154">
                  <c:v>0.84391203703703699</c:v>
                </c:pt>
                <c:pt idx="155">
                  <c:v>0.84396990740740763</c:v>
                </c:pt>
                <c:pt idx="156">
                  <c:v>0.84403935185185153</c:v>
                </c:pt>
                <c:pt idx="157">
                  <c:v>0.84410879629629665</c:v>
                </c:pt>
                <c:pt idx="158">
                  <c:v>0.84417824074074066</c:v>
                </c:pt>
                <c:pt idx="159">
                  <c:v>0.84424768518519244</c:v>
                </c:pt>
                <c:pt idx="160">
                  <c:v>0.84431712962962957</c:v>
                </c:pt>
                <c:pt idx="161">
                  <c:v>0.84438657407407414</c:v>
                </c:pt>
                <c:pt idx="162">
                  <c:v>0.84445601851852692</c:v>
                </c:pt>
                <c:pt idx="163">
                  <c:v>0.8445138888888889</c:v>
                </c:pt>
                <c:pt idx="164">
                  <c:v>0.84459490740740761</c:v>
                </c:pt>
                <c:pt idx="165">
                  <c:v>0.84465277777777781</c:v>
                </c:pt>
                <c:pt idx="166">
                  <c:v>0.8447222222222226</c:v>
                </c:pt>
                <c:pt idx="167">
                  <c:v>0.8447916666666786</c:v>
                </c:pt>
                <c:pt idx="168">
                  <c:v>0.84486111111111162</c:v>
                </c:pt>
                <c:pt idx="169">
                  <c:v>0.84493055555555563</c:v>
                </c:pt>
                <c:pt idx="170">
                  <c:v>0.84500000000000064</c:v>
                </c:pt>
                <c:pt idx="171">
                  <c:v>0.84506944444444465</c:v>
                </c:pt>
                <c:pt idx="172">
                  <c:v>0.84513888888889555</c:v>
                </c:pt>
                <c:pt idx="173">
                  <c:v>0.84520833333334078</c:v>
                </c:pt>
                <c:pt idx="174">
                  <c:v>0.84527777777777768</c:v>
                </c:pt>
                <c:pt idx="175">
                  <c:v>0.84534722222222225</c:v>
                </c:pt>
                <c:pt idx="176">
                  <c:v>0.84541666666666659</c:v>
                </c:pt>
                <c:pt idx="177">
                  <c:v>0.84548611111111116</c:v>
                </c:pt>
                <c:pt idx="178">
                  <c:v>0.84554398148148169</c:v>
                </c:pt>
                <c:pt idx="179">
                  <c:v>0.84561342592592559</c:v>
                </c:pt>
                <c:pt idx="180">
                  <c:v>0.84568287037037881</c:v>
                </c:pt>
                <c:pt idx="181">
                  <c:v>0.84575231481481483</c:v>
                </c:pt>
                <c:pt idx="182">
                  <c:v>0.84582175925925962</c:v>
                </c:pt>
                <c:pt idx="183">
                  <c:v>0.8458912037037134</c:v>
                </c:pt>
                <c:pt idx="184">
                  <c:v>0.84596064814814864</c:v>
                </c:pt>
                <c:pt idx="185">
                  <c:v>0.84603009259260065</c:v>
                </c:pt>
                <c:pt idx="186">
                  <c:v>0.84609953703704366</c:v>
                </c:pt>
                <c:pt idx="187">
                  <c:v>0.84616898148148145</c:v>
                </c:pt>
                <c:pt idx="188">
                  <c:v>0.84623842592592557</c:v>
                </c:pt>
                <c:pt idx="189">
                  <c:v>0.84629629629629965</c:v>
                </c:pt>
                <c:pt idx="190">
                  <c:v>0.84636574074074056</c:v>
                </c:pt>
                <c:pt idx="191">
                  <c:v>0.84643518518518512</c:v>
                </c:pt>
                <c:pt idx="192">
                  <c:v>0.84650462962962969</c:v>
                </c:pt>
                <c:pt idx="193">
                  <c:v>0.84657407407408236</c:v>
                </c:pt>
                <c:pt idx="194">
                  <c:v>0.84664351851853337</c:v>
                </c:pt>
                <c:pt idx="195">
                  <c:v>0.8467129629629544</c:v>
                </c:pt>
                <c:pt idx="196">
                  <c:v>0.84677083333334813</c:v>
                </c:pt>
                <c:pt idx="197">
                  <c:v>0.84685185185185263</c:v>
                </c:pt>
                <c:pt idx="198">
                  <c:v>0.84692129629630808</c:v>
                </c:pt>
                <c:pt idx="199">
                  <c:v>0.84697916666666673</c:v>
                </c:pt>
                <c:pt idx="200">
                  <c:v>0.84704861111112095</c:v>
                </c:pt>
                <c:pt idx="201">
                  <c:v>0.84711805555555564</c:v>
                </c:pt>
                <c:pt idx="202">
                  <c:v>0.84718749999999998</c:v>
                </c:pt>
                <c:pt idx="203">
                  <c:v>0.84725694444444455</c:v>
                </c:pt>
                <c:pt idx="204">
                  <c:v>0.84732638888888889</c:v>
                </c:pt>
                <c:pt idx="205">
                  <c:v>0.84739583333334789</c:v>
                </c:pt>
                <c:pt idx="206">
                  <c:v>0.8474652777777778</c:v>
                </c:pt>
                <c:pt idx="207">
                  <c:v>0.84752314814814822</c:v>
                </c:pt>
                <c:pt idx="208">
                  <c:v>0.84760416666666671</c:v>
                </c:pt>
                <c:pt idx="209">
                  <c:v>0.84766203703703702</c:v>
                </c:pt>
                <c:pt idx="210">
                  <c:v>0.84773148148148991</c:v>
                </c:pt>
                <c:pt idx="211">
                  <c:v>0.84780092592592549</c:v>
                </c:pt>
                <c:pt idx="212">
                  <c:v>0.84787037037037882</c:v>
                </c:pt>
                <c:pt idx="213">
                  <c:v>0.84793981481482472</c:v>
                </c:pt>
                <c:pt idx="214">
                  <c:v>0.84800925925925963</c:v>
                </c:pt>
                <c:pt idx="215">
                  <c:v>0.84807870370370375</c:v>
                </c:pt>
                <c:pt idx="216">
                  <c:v>0.84814814814814865</c:v>
                </c:pt>
                <c:pt idx="217">
                  <c:v>0.84821759259259921</c:v>
                </c:pt>
                <c:pt idx="218">
                  <c:v>0.84827546296296286</c:v>
                </c:pt>
                <c:pt idx="219">
                  <c:v>0.84835648148148168</c:v>
                </c:pt>
                <c:pt idx="220">
                  <c:v>0.84842592592592558</c:v>
                </c:pt>
                <c:pt idx="221">
                  <c:v>0.84848379629629633</c:v>
                </c:pt>
                <c:pt idx="222">
                  <c:v>0.84855324074074057</c:v>
                </c:pt>
                <c:pt idx="223">
                  <c:v>0.84862268518519268</c:v>
                </c:pt>
                <c:pt idx="224">
                  <c:v>0.8486921296296297</c:v>
                </c:pt>
                <c:pt idx="225">
                  <c:v>0.84876157407408248</c:v>
                </c:pt>
                <c:pt idx="226">
                  <c:v>0.84883101851853326</c:v>
                </c:pt>
                <c:pt idx="227">
                  <c:v>0.84890046296296251</c:v>
                </c:pt>
                <c:pt idx="228">
                  <c:v>0.84895833333334192</c:v>
                </c:pt>
                <c:pt idx="229">
                  <c:v>0.84902777777777771</c:v>
                </c:pt>
                <c:pt idx="230">
                  <c:v>0.84910879629629665</c:v>
                </c:pt>
                <c:pt idx="231">
                  <c:v>0.84916666666666651</c:v>
                </c:pt>
                <c:pt idx="232">
                  <c:v>0.84923611111111119</c:v>
                </c:pt>
                <c:pt idx="233">
                  <c:v>0.84930555555555565</c:v>
                </c:pt>
                <c:pt idx="234">
                  <c:v>0.84937500000000365</c:v>
                </c:pt>
                <c:pt idx="235">
                  <c:v>0.84944444444445144</c:v>
                </c:pt>
                <c:pt idx="236">
                  <c:v>0.84951388888888879</c:v>
                </c:pt>
                <c:pt idx="237">
                  <c:v>0.84958333333333369</c:v>
                </c:pt>
                <c:pt idx="238">
                  <c:v>0.8496527777777777</c:v>
                </c:pt>
                <c:pt idx="239">
                  <c:v>0.84971064814815545</c:v>
                </c:pt>
                <c:pt idx="240">
                  <c:v>0.84978009259260379</c:v>
                </c:pt>
                <c:pt idx="241">
                  <c:v>0.84986111111111162</c:v>
                </c:pt>
                <c:pt idx="242">
                  <c:v>0.84991898148148171</c:v>
                </c:pt>
                <c:pt idx="243">
                  <c:v>0.84998842592592549</c:v>
                </c:pt>
                <c:pt idx="244">
                  <c:v>0.85005787037037983</c:v>
                </c:pt>
                <c:pt idx="245">
                  <c:v>0.85012731481481485</c:v>
                </c:pt>
                <c:pt idx="246">
                  <c:v>0.8501967592592593</c:v>
                </c:pt>
                <c:pt idx="247">
                  <c:v>0.85026620370370354</c:v>
                </c:pt>
                <c:pt idx="248">
                  <c:v>0.85033564814815465</c:v>
                </c:pt>
                <c:pt idx="249">
                  <c:v>0.85040509259260322</c:v>
                </c:pt>
                <c:pt idx="250">
                  <c:v>0.85046296296294832</c:v>
                </c:pt>
                <c:pt idx="251">
                  <c:v>0.85053240740740732</c:v>
                </c:pt>
                <c:pt idx="252">
                  <c:v>0.85061342592592559</c:v>
                </c:pt>
                <c:pt idx="253">
                  <c:v>0.85067129629631055</c:v>
                </c:pt>
                <c:pt idx="254">
                  <c:v>0.8507407407407408</c:v>
                </c:pt>
                <c:pt idx="255">
                  <c:v>0.85081018518518514</c:v>
                </c:pt>
                <c:pt idx="256">
                  <c:v>0.85087962962963792</c:v>
                </c:pt>
                <c:pt idx="257">
                  <c:v>0.85094907407408882</c:v>
                </c:pt>
                <c:pt idx="258">
                  <c:v>0.85101851851852828</c:v>
                </c:pt>
                <c:pt idx="259">
                  <c:v>0.85108796296295497</c:v>
                </c:pt>
                <c:pt idx="260">
                  <c:v>0.85114583333334815</c:v>
                </c:pt>
                <c:pt idx="261">
                  <c:v>0.85121527777777783</c:v>
                </c:pt>
                <c:pt idx="262">
                  <c:v>0.85128472222222218</c:v>
                </c:pt>
                <c:pt idx="263">
                  <c:v>0.85135416666666652</c:v>
                </c:pt>
                <c:pt idx="264">
                  <c:v>0.85142361111111164</c:v>
                </c:pt>
                <c:pt idx="265">
                  <c:v>0.85149305555555665</c:v>
                </c:pt>
                <c:pt idx="266">
                  <c:v>0.85156249999999956</c:v>
                </c:pt>
                <c:pt idx="267">
                  <c:v>0.85163194444445178</c:v>
                </c:pt>
                <c:pt idx="268">
                  <c:v>0.85170138888889624</c:v>
                </c:pt>
                <c:pt idx="269">
                  <c:v>0.85177083333334802</c:v>
                </c:pt>
                <c:pt idx="270">
                  <c:v>0.85184027777778615</c:v>
                </c:pt>
                <c:pt idx="271">
                  <c:v>0.85189814814815545</c:v>
                </c:pt>
                <c:pt idx="272">
                  <c:v>0.85197916666666673</c:v>
                </c:pt>
                <c:pt idx="273">
                  <c:v>0.85204861111112096</c:v>
                </c:pt>
                <c:pt idx="274">
                  <c:v>0.85211805555555564</c:v>
                </c:pt>
                <c:pt idx="275">
                  <c:v>0.85218749999999999</c:v>
                </c:pt>
                <c:pt idx="276">
                  <c:v>0.85225694444444444</c:v>
                </c:pt>
                <c:pt idx="277">
                  <c:v>0.85231481481481564</c:v>
                </c:pt>
                <c:pt idx="278">
                  <c:v>0.8523842592592592</c:v>
                </c:pt>
                <c:pt idx="279">
                  <c:v>0.85245370370370377</c:v>
                </c:pt>
                <c:pt idx="280">
                  <c:v>0.85252314814814811</c:v>
                </c:pt>
                <c:pt idx="281">
                  <c:v>0.85259259259260001</c:v>
                </c:pt>
                <c:pt idx="282">
                  <c:v>0.85266203703703702</c:v>
                </c:pt>
                <c:pt idx="283">
                  <c:v>0.85273148148149003</c:v>
                </c:pt>
                <c:pt idx="284">
                  <c:v>0.85280092592592549</c:v>
                </c:pt>
                <c:pt idx="285">
                  <c:v>0.85287037037037905</c:v>
                </c:pt>
                <c:pt idx="286">
                  <c:v>0.85293981481482473</c:v>
                </c:pt>
                <c:pt idx="287">
                  <c:v>0.85300925925925963</c:v>
                </c:pt>
                <c:pt idx="288">
                  <c:v>0.85306712962962949</c:v>
                </c:pt>
                <c:pt idx="289">
                  <c:v>0.85313657407407462</c:v>
                </c:pt>
                <c:pt idx="290">
                  <c:v>0.85320601851852829</c:v>
                </c:pt>
                <c:pt idx="291">
                  <c:v>0.85327546296296297</c:v>
                </c:pt>
                <c:pt idx="292">
                  <c:v>0.85334490740740765</c:v>
                </c:pt>
                <c:pt idx="293">
                  <c:v>0.85341435185184533</c:v>
                </c:pt>
                <c:pt idx="294">
                  <c:v>0.85348379629629623</c:v>
                </c:pt>
                <c:pt idx="295">
                  <c:v>0.85355324074074057</c:v>
                </c:pt>
                <c:pt idx="296">
                  <c:v>0.85362268518519324</c:v>
                </c:pt>
                <c:pt idx="297">
                  <c:v>0.8536921296296297</c:v>
                </c:pt>
                <c:pt idx="298">
                  <c:v>0.85375000000000723</c:v>
                </c:pt>
                <c:pt idx="299">
                  <c:v>0.8538194444444519</c:v>
                </c:pt>
                <c:pt idx="300">
                  <c:v>0.85388888888889714</c:v>
                </c:pt>
                <c:pt idx="301">
                  <c:v>0.85395833333334181</c:v>
                </c:pt>
                <c:pt idx="302">
                  <c:v>0.85402777777777772</c:v>
                </c:pt>
                <c:pt idx="303">
                  <c:v>0.85409722222222262</c:v>
                </c:pt>
                <c:pt idx="304">
                  <c:v>0.85416666666666652</c:v>
                </c:pt>
                <c:pt idx="305">
                  <c:v>0.85423611111111108</c:v>
                </c:pt>
                <c:pt idx="306">
                  <c:v>0.85430555555555565</c:v>
                </c:pt>
                <c:pt idx="307">
                  <c:v>0.85437500000000655</c:v>
                </c:pt>
                <c:pt idx="308">
                  <c:v>0.85444444444445189</c:v>
                </c:pt>
                <c:pt idx="309">
                  <c:v>0.85451388888888891</c:v>
                </c:pt>
                <c:pt idx="310">
                  <c:v>0.85457175925925932</c:v>
                </c:pt>
                <c:pt idx="311">
                  <c:v>0.85464120370371688</c:v>
                </c:pt>
                <c:pt idx="312">
                  <c:v>0.85471064814815556</c:v>
                </c:pt>
                <c:pt idx="313">
                  <c:v>0.85478009259260379</c:v>
                </c:pt>
                <c:pt idx="314">
                  <c:v>0.85484953703704558</c:v>
                </c:pt>
                <c:pt idx="315">
                  <c:v>0.8549189814814816</c:v>
                </c:pt>
                <c:pt idx="316">
                  <c:v>0.8549884259259255</c:v>
                </c:pt>
                <c:pt idx="317">
                  <c:v>0.85505787037038006</c:v>
                </c:pt>
                <c:pt idx="318">
                  <c:v>0.85512731481481474</c:v>
                </c:pt>
                <c:pt idx="319">
                  <c:v>0.85519675925925931</c:v>
                </c:pt>
                <c:pt idx="320">
                  <c:v>0.85526620370370354</c:v>
                </c:pt>
                <c:pt idx="321">
                  <c:v>0.85532407407408395</c:v>
                </c:pt>
                <c:pt idx="322">
                  <c:v>0.85539351851852918</c:v>
                </c:pt>
                <c:pt idx="323">
                  <c:v>0.85546296296294888</c:v>
                </c:pt>
                <c:pt idx="324">
                  <c:v>0.85553240740740744</c:v>
                </c:pt>
                <c:pt idx="325">
                  <c:v>0.85560185185185877</c:v>
                </c:pt>
                <c:pt idx="326">
                  <c:v>0.85567129629631111</c:v>
                </c:pt>
                <c:pt idx="327">
                  <c:v>0.85574074074074069</c:v>
                </c:pt>
                <c:pt idx="328">
                  <c:v>0.85579861111112399</c:v>
                </c:pt>
                <c:pt idx="329">
                  <c:v>0.85587962962963793</c:v>
                </c:pt>
                <c:pt idx="330">
                  <c:v>0.85593750000000002</c:v>
                </c:pt>
                <c:pt idx="331">
                  <c:v>0.8560069444444447</c:v>
                </c:pt>
                <c:pt idx="332">
                  <c:v>0.85607638888888893</c:v>
                </c:pt>
                <c:pt idx="333">
                  <c:v>0.85614583333334815</c:v>
                </c:pt>
                <c:pt idx="334">
                  <c:v>0.85621527777777784</c:v>
                </c:pt>
                <c:pt idx="335">
                  <c:v>0.85628472222222218</c:v>
                </c:pt>
                <c:pt idx="336">
                  <c:v>0.85635416666666653</c:v>
                </c:pt>
                <c:pt idx="337">
                  <c:v>0.85642361111111165</c:v>
                </c:pt>
                <c:pt idx="338">
                  <c:v>0.8564930555555621</c:v>
                </c:pt>
                <c:pt idx="339">
                  <c:v>0.85656249999999956</c:v>
                </c:pt>
                <c:pt idx="340">
                  <c:v>0.8566319444444519</c:v>
                </c:pt>
                <c:pt idx="341">
                  <c:v>0.85670138888889702</c:v>
                </c:pt>
                <c:pt idx="342">
                  <c:v>0.85675925925926577</c:v>
                </c:pt>
                <c:pt idx="343">
                  <c:v>0.85682870370371111</c:v>
                </c:pt>
                <c:pt idx="344">
                  <c:v>0.85689814814815546</c:v>
                </c:pt>
                <c:pt idx="345">
                  <c:v>0.85696759259260002</c:v>
                </c:pt>
                <c:pt idx="346">
                  <c:v>0.85703703703703704</c:v>
                </c:pt>
                <c:pt idx="347">
                  <c:v>0.85710648148148161</c:v>
                </c:pt>
                <c:pt idx="348">
                  <c:v>0.85717592592592551</c:v>
                </c:pt>
                <c:pt idx="349">
                  <c:v>0.8572337962962967</c:v>
                </c:pt>
                <c:pt idx="350">
                  <c:v>0.85730324074074049</c:v>
                </c:pt>
                <c:pt idx="351">
                  <c:v>0.85738425925925921</c:v>
                </c:pt>
                <c:pt idx="352">
                  <c:v>0.85744212962962951</c:v>
                </c:pt>
                <c:pt idx="353">
                  <c:v>0.85751157407407463</c:v>
                </c:pt>
                <c:pt idx="354">
                  <c:v>0.8575810185185303</c:v>
                </c:pt>
                <c:pt idx="355">
                  <c:v>0.85765046296296299</c:v>
                </c:pt>
                <c:pt idx="356">
                  <c:v>0.857719907407414</c:v>
                </c:pt>
                <c:pt idx="357">
                  <c:v>0.8577893518518519</c:v>
                </c:pt>
                <c:pt idx="358">
                  <c:v>0.85785879629630379</c:v>
                </c:pt>
                <c:pt idx="359">
                  <c:v>0.85791666666666666</c:v>
                </c:pt>
                <c:pt idx="360">
                  <c:v>0.85798611111111101</c:v>
                </c:pt>
                <c:pt idx="361">
                  <c:v>0.85805555555556301</c:v>
                </c:pt>
                <c:pt idx="362">
                  <c:v>0.85812499999999992</c:v>
                </c:pt>
                <c:pt idx="363">
                  <c:v>0.85819444444445292</c:v>
                </c:pt>
                <c:pt idx="364">
                  <c:v>0.85826388888888883</c:v>
                </c:pt>
                <c:pt idx="365">
                  <c:v>0.85833333333333361</c:v>
                </c:pt>
                <c:pt idx="366">
                  <c:v>0.85840277777777751</c:v>
                </c:pt>
                <c:pt idx="367">
                  <c:v>0.85847222222222219</c:v>
                </c:pt>
                <c:pt idx="368">
                  <c:v>0.85854166666666665</c:v>
                </c:pt>
                <c:pt idx="369">
                  <c:v>0.85859953703703762</c:v>
                </c:pt>
                <c:pt idx="370">
                  <c:v>0.85866898148148163</c:v>
                </c:pt>
                <c:pt idx="371">
                  <c:v>0.85873842592592586</c:v>
                </c:pt>
                <c:pt idx="372">
                  <c:v>0.85880787037038209</c:v>
                </c:pt>
                <c:pt idx="373">
                  <c:v>0.85887731481482132</c:v>
                </c:pt>
                <c:pt idx="374">
                  <c:v>0.85894675925925934</c:v>
                </c:pt>
                <c:pt idx="375">
                  <c:v>0.85901620370370368</c:v>
                </c:pt>
                <c:pt idx="376">
                  <c:v>0.8590856481481568</c:v>
                </c:pt>
                <c:pt idx="377">
                  <c:v>0.85915509259260425</c:v>
                </c:pt>
                <c:pt idx="378">
                  <c:v>0.85922453703703694</c:v>
                </c:pt>
                <c:pt idx="379">
                  <c:v>0.85929398148148162</c:v>
                </c:pt>
                <c:pt idx="380">
                  <c:v>0.85936342592591752</c:v>
                </c:pt>
                <c:pt idx="381">
                  <c:v>0.85942129629630482</c:v>
                </c:pt>
                <c:pt idx="382">
                  <c:v>0.8594907407407405</c:v>
                </c:pt>
                <c:pt idx="383">
                  <c:v>0.85956018518518518</c:v>
                </c:pt>
                <c:pt idx="384">
                  <c:v>0.8596296296296394</c:v>
                </c:pt>
                <c:pt idx="385">
                  <c:v>0.85969907407409274</c:v>
                </c:pt>
                <c:pt idx="386">
                  <c:v>0.85976851851853042</c:v>
                </c:pt>
                <c:pt idx="387">
                  <c:v>0.85983796296296156</c:v>
                </c:pt>
                <c:pt idx="388">
                  <c:v>0.85990740740741489</c:v>
                </c:pt>
                <c:pt idx="389">
                  <c:v>0.8599768518518518</c:v>
                </c:pt>
                <c:pt idx="390">
                  <c:v>0.86004629629630491</c:v>
                </c:pt>
                <c:pt idx="391">
                  <c:v>0.86011574074074049</c:v>
                </c:pt>
                <c:pt idx="392">
                  <c:v>0.86017361111111845</c:v>
                </c:pt>
                <c:pt idx="393">
                  <c:v>0.86024305555556324</c:v>
                </c:pt>
                <c:pt idx="394">
                  <c:v>0.86031249999999959</c:v>
                </c:pt>
                <c:pt idx="395">
                  <c:v>0.8603819444444446</c:v>
                </c:pt>
                <c:pt idx="396">
                  <c:v>0.86045138888888895</c:v>
                </c:pt>
                <c:pt idx="397">
                  <c:v>0.86052083333334306</c:v>
                </c:pt>
                <c:pt idx="398">
                  <c:v>0.86059027777777775</c:v>
                </c:pt>
                <c:pt idx="399">
                  <c:v>0.86065972222222265</c:v>
                </c:pt>
                <c:pt idx="400">
                  <c:v>0.86072916666666865</c:v>
                </c:pt>
                <c:pt idx="401">
                  <c:v>0.86079861111112432</c:v>
                </c:pt>
                <c:pt idx="402">
                  <c:v>0.86086805555556301</c:v>
                </c:pt>
                <c:pt idx="403">
                  <c:v>0.86092592592592598</c:v>
                </c:pt>
                <c:pt idx="404">
                  <c:v>0.86099537037038298</c:v>
                </c:pt>
                <c:pt idx="405">
                  <c:v>0.86106481481482222</c:v>
                </c:pt>
                <c:pt idx="406">
                  <c:v>0.86113425925925924</c:v>
                </c:pt>
                <c:pt idx="407">
                  <c:v>0.8612037037037038</c:v>
                </c:pt>
                <c:pt idx="408">
                  <c:v>0.86127314814814815</c:v>
                </c:pt>
                <c:pt idx="409">
                  <c:v>0.86134259259260004</c:v>
                </c:pt>
                <c:pt idx="410">
                  <c:v>0.86141203703703706</c:v>
                </c:pt>
                <c:pt idx="411">
                  <c:v>0.86148148148148163</c:v>
                </c:pt>
                <c:pt idx="412">
                  <c:v>0.86155092592591853</c:v>
                </c:pt>
                <c:pt idx="413">
                  <c:v>0.86162037037038208</c:v>
                </c:pt>
                <c:pt idx="414">
                  <c:v>0.86167824074074073</c:v>
                </c:pt>
                <c:pt idx="415">
                  <c:v>0.86174768518519496</c:v>
                </c:pt>
                <c:pt idx="416">
                  <c:v>0.86181712962962953</c:v>
                </c:pt>
                <c:pt idx="417">
                  <c:v>0.86188657407407465</c:v>
                </c:pt>
                <c:pt idx="418">
                  <c:v>0.86195601851853143</c:v>
                </c:pt>
                <c:pt idx="419">
                  <c:v>0.86202546296296301</c:v>
                </c:pt>
                <c:pt idx="420">
                  <c:v>0.86209490740741479</c:v>
                </c:pt>
                <c:pt idx="421">
                  <c:v>0.86216435185185158</c:v>
                </c:pt>
                <c:pt idx="422">
                  <c:v>0.8622337962962966</c:v>
                </c:pt>
                <c:pt idx="423">
                  <c:v>0.8623032407407405</c:v>
                </c:pt>
                <c:pt idx="424">
                  <c:v>0.86236111111111102</c:v>
                </c:pt>
                <c:pt idx="425">
                  <c:v>0.8624305555555557</c:v>
                </c:pt>
                <c:pt idx="426">
                  <c:v>0.86249999999999993</c:v>
                </c:pt>
                <c:pt idx="427">
                  <c:v>0.86256944444444461</c:v>
                </c:pt>
                <c:pt idx="428">
                  <c:v>0.86263888888889872</c:v>
                </c:pt>
                <c:pt idx="429">
                  <c:v>0.86270833333334318</c:v>
                </c:pt>
                <c:pt idx="430">
                  <c:v>0.86277777777777775</c:v>
                </c:pt>
                <c:pt idx="431">
                  <c:v>0.86284722222222265</c:v>
                </c:pt>
                <c:pt idx="432">
                  <c:v>0.86291666666666667</c:v>
                </c:pt>
                <c:pt idx="433">
                  <c:v>0.86297453703703764</c:v>
                </c:pt>
                <c:pt idx="434">
                  <c:v>0.86304398148148165</c:v>
                </c:pt>
                <c:pt idx="435">
                  <c:v>0.86311342592591933</c:v>
                </c:pt>
                <c:pt idx="436">
                  <c:v>0.86318287037037755</c:v>
                </c:pt>
                <c:pt idx="437">
                  <c:v>0.86325231481481479</c:v>
                </c:pt>
                <c:pt idx="438">
                  <c:v>0.86332175925925969</c:v>
                </c:pt>
                <c:pt idx="439">
                  <c:v>0.86339120370371203</c:v>
                </c:pt>
                <c:pt idx="440">
                  <c:v>0.86346064814814805</c:v>
                </c:pt>
                <c:pt idx="441">
                  <c:v>0.86353009259260005</c:v>
                </c:pt>
                <c:pt idx="442">
                  <c:v>0.86359953703703762</c:v>
                </c:pt>
                <c:pt idx="443">
                  <c:v>0.86365740740741581</c:v>
                </c:pt>
                <c:pt idx="444">
                  <c:v>0.86372685185185183</c:v>
                </c:pt>
                <c:pt idx="445">
                  <c:v>0.86379629629630605</c:v>
                </c:pt>
                <c:pt idx="446">
                  <c:v>0.86386574074074052</c:v>
                </c:pt>
                <c:pt idx="447">
                  <c:v>0.86393518518518564</c:v>
                </c:pt>
                <c:pt idx="448">
                  <c:v>0.86400462962962965</c:v>
                </c:pt>
                <c:pt idx="449">
                  <c:v>0.86407407407408676</c:v>
                </c:pt>
                <c:pt idx="450">
                  <c:v>0.86413194444444463</c:v>
                </c:pt>
                <c:pt idx="451">
                  <c:v>0.8642129629629518</c:v>
                </c:pt>
                <c:pt idx="452">
                  <c:v>0.86428240740740769</c:v>
                </c:pt>
                <c:pt idx="453">
                  <c:v>0.86434027777778422</c:v>
                </c:pt>
                <c:pt idx="454">
                  <c:v>0.86440972222222223</c:v>
                </c:pt>
                <c:pt idx="455">
                  <c:v>0.86447916666666669</c:v>
                </c:pt>
                <c:pt idx="456">
                  <c:v>0.86454861111111958</c:v>
                </c:pt>
                <c:pt idx="457">
                  <c:v>0.86461805555556392</c:v>
                </c:pt>
                <c:pt idx="458">
                  <c:v>0.86468750000000005</c:v>
                </c:pt>
                <c:pt idx="459">
                  <c:v>0.86475694444444462</c:v>
                </c:pt>
                <c:pt idx="460">
                  <c:v>0.86482638888888963</c:v>
                </c:pt>
                <c:pt idx="461">
                  <c:v>0.8648842592592596</c:v>
                </c:pt>
                <c:pt idx="462">
                  <c:v>0.86496527777777865</c:v>
                </c:pt>
                <c:pt idx="463">
                  <c:v>0.86503472222222222</c:v>
                </c:pt>
                <c:pt idx="464">
                  <c:v>0.86509259259260063</c:v>
                </c:pt>
                <c:pt idx="465">
                  <c:v>0.86516203703703709</c:v>
                </c:pt>
                <c:pt idx="466">
                  <c:v>0.86523148148148465</c:v>
                </c:pt>
                <c:pt idx="467">
                  <c:v>0.86530092592592556</c:v>
                </c:pt>
                <c:pt idx="468">
                  <c:v>0.86537037037037778</c:v>
                </c:pt>
                <c:pt idx="469">
                  <c:v>0.86543981481482235</c:v>
                </c:pt>
                <c:pt idx="470">
                  <c:v>0.8655092592592597</c:v>
                </c:pt>
                <c:pt idx="471">
                  <c:v>0.8655787037037036</c:v>
                </c:pt>
                <c:pt idx="472">
                  <c:v>0.86563657407408134</c:v>
                </c:pt>
                <c:pt idx="473">
                  <c:v>0.86571759259260062</c:v>
                </c:pt>
                <c:pt idx="474">
                  <c:v>0.86578703703703763</c:v>
                </c:pt>
                <c:pt idx="475">
                  <c:v>0.86584490740741582</c:v>
                </c:pt>
                <c:pt idx="476">
                  <c:v>0.8659143518518515</c:v>
                </c:pt>
                <c:pt idx="477">
                  <c:v>0.86598379629629663</c:v>
                </c:pt>
                <c:pt idx="478">
                  <c:v>0.86605324074074053</c:v>
                </c:pt>
                <c:pt idx="479">
                  <c:v>0.86612268518518565</c:v>
                </c:pt>
                <c:pt idx="480">
                  <c:v>0.86619212962962966</c:v>
                </c:pt>
                <c:pt idx="481">
                  <c:v>0.86626157407408122</c:v>
                </c:pt>
                <c:pt idx="482">
                  <c:v>0.86633101851853311</c:v>
                </c:pt>
                <c:pt idx="483">
                  <c:v>0.86640046296296258</c:v>
                </c:pt>
                <c:pt idx="484">
                  <c:v>0.8664699074074077</c:v>
                </c:pt>
                <c:pt idx="485">
                  <c:v>0.86653935185185149</c:v>
                </c:pt>
                <c:pt idx="486">
                  <c:v>0.86659722222222213</c:v>
                </c:pt>
                <c:pt idx="487">
                  <c:v>0.8666666666666667</c:v>
                </c:pt>
                <c:pt idx="488">
                  <c:v>0.86673611111111104</c:v>
                </c:pt>
                <c:pt idx="489">
                  <c:v>0.86680555555556393</c:v>
                </c:pt>
                <c:pt idx="490">
                  <c:v>0.86687499999999995</c:v>
                </c:pt>
                <c:pt idx="491">
                  <c:v>0.86694444444445407</c:v>
                </c:pt>
                <c:pt idx="492">
                  <c:v>0.86701388888888964</c:v>
                </c:pt>
                <c:pt idx="493">
                  <c:v>0.86708333333333365</c:v>
                </c:pt>
                <c:pt idx="494">
                  <c:v>0.86715277777777777</c:v>
                </c:pt>
                <c:pt idx="495">
                  <c:v>0.86722222222222223</c:v>
                </c:pt>
                <c:pt idx="496">
                  <c:v>0.8672916666666779</c:v>
                </c:pt>
                <c:pt idx="497">
                  <c:v>0.86736111111111114</c:v>
                </c:pt>
                <c:pt idx="498">
                  <c:v>0.86741898148148155</c:v>
                </c:pt>
                <c:pt idx="499">
                  <c:v>0.86748842592592557</c:v>
                </c:pt>
                <c:pt idx="500">
                  <c:v>0.8675578703703779</c:v>
                </c:pt>
                <c:pt idx="501">
                  <c:v>0.86762731481482314</c:v>
                </c:pt>
                <c:pt idx="502">
                  <c:v>0.86769675925925915</c:v>
                </c:pt>
                <c:pt idx="503">
                  <c:v>0.86776620370370372</c:v>
                </c:pt>
                <c:pt idx="504">
                  <c:v>0.86783564814815795</c:v>
                </c:pt>
                <c:pt idx="505">
                  <c:v>0.86790509259260573</c:v>
                </c:pt>
                <c:pt idx="506">
                  <c:v>0.86797453703703764</c:v>
                </c:pt>
                <c:pt idx="507">
                  <c:v>0.86804398148148165</c:v>
                </c:pt>
                <c:pt idx="508">
                  <c:v>0.86810185185185185</c:v>
                </c:pt>
                <c:pt idx="509">
                  <c:v>0.86817129629630674</c:v>
                </c:pt>
                <c:pt idx="510">
                  <c:v>0.86824074074074076</c:v>
                </c:pt>
                <c:pt idx="511">
                  <c:v>0.86831018518518521</c:v>
                </c:pt>
                <c:pt idx="512">
                  <c:v>0.86837962962963644</c:v>
                </c:pt>
                <c:pt idx="513">
                  <c:v>0.86844907407408856</c:v>
                </c:pt>
                <c:pt idx="514">
                  <c:v>0.86851851851852613</c:v>
                </c:pt>
                <c:pt idx="515">
                  <c:v>0.86858796296295315</c:v>
                </c:pt>
                <c:pt idx="516">
                  <c:v>0.86865740740741593</c:v>
                </c:pt>
                <c:pt idx="517">
                  <c:v>0.86872685185185183</c:v>
                </c:pt>
                <c:pt idx="518">
                  <c:v>0.86879629629630606</c:v>
                </c:pt>
                <c:pt idx="519">
                  <c:v>0.86885416666666671</c:v>
                </c:pt>
                <c:pt idx="520">
                  <c:v>0.86892361111111971</c:v>
                </c:pt>
                <c:pt idx="521">
                  <c:v>0.86899305555556494</c:v>
                </c:pt>
                <c:pt idx="522">
                  <c:v>0.86906250000000007</c:v>
                </c:pt>
                <c:pt idx="523">
                  <c:v>0.86913194444444464</c:v>
                </c:pt>
                <c:pt idx="524">
                  <c:v>0.86920138888888965</c:v>
                </c:pt>
                <c:pt idx="525">
                  <c:v>0.86927083333334576</c:v>
                </c:pt>
                <c:pt idx="526">
                  <c:v>0.86932870370370363</c:v>
                </c:pt>
                <c:pt idx="527">
                  <c:v>0.86939814814814864</c:v>
                </c:pt>
                <c:pt idx="528">
                  <c:v>0.86947916666666669</c:v>
                </c:pt>
                <c:pt idx="529">
                  <c:v>0.86953703703703711</c:v>
                </c:pt>
                <c:pt idx="530">
                  <c:v>0.86960648148148889</c:v>
                </c:pt>
                <c:pt idx="531">
                  <c:v>0.86967592592592602</c:v>
                </c:pt>
                <c:pt idx="532">
                  <c:v>0.86974537037038513</c:v>
                </c:pt>
                <c:pt idx="533">
                  <c:v>0.86981481481482303</c:v>
                </c:pt>
                <c:pt idx="534">
                  <c:v>0.86988425925925961</c:v>
                </c:pt>
                <c:pt idx="535">
                  <c:v>0.86995370370370362</c:v>
                </c:pt>
                <c:pt idx="536">
                  <c:v>0.87001157407408236</c:v>
                </c:pt>
                <c:pt idx="537">
                  <c:v>0.87008101851853337</c:v>
                </c:pt>
                <c:pt idx="538">
                  <c:v>0.8701504629629625</c:v>
                </c:pt>
                <c:pt idx="539">
                  <c:v>0.87021990740740762</c:v>
                </c:pt>
                <c:pt idx="540">
                  <c:v>0.87028935185185186</c:v>
                </c:pt>
                <c:pt idx="541">
                  <c:v>0.87035879629629664</c:v>
                </c:pt>
                <c:pt idx="542">
                  <c:v>0.87042824074074077</c:v>
                </c:pt>
                <c:pt idx="543">
                  <c:v>0.87049768518519177</c:v>
                </c:pt>
                <c:pt idx="544">
                  <c:v>0.87056712962962957</c:v>
                </c:pt>
                <c:pt idx="545">
                  <c:v>0.87063657407408146</c:v>
                </c:pt>
                <c:pt idx="546">
                  <c:v>0.87069444444445698</c:v>
                </c:pt>
                <c:pt idx="547">
                  <c:v>0.870763888888896</c:v>
                </c:pt>
                <c:pt idx="548">
                  <c:v>0.87083333333334056</c:v>
                </c:pt>
                <c:pt idx="549">
                  <c:v>0.8709027777777778</c:v>
                </c:pt>
                <c:pt idx="550">
                  <c:v>0.87097222222222215</c:v>
                </c:pt>
                <c:pt idx="551">
                  <c:v>0.87104166666667893</c:v>
                </c:pt>
                <c:pt idx="552">
                  <c:v>0.87111111111111161</c:v>
                </c:pt>
                <c:pt idx="553">
                  <c:v>0.87118055555555562</c:v>
                </c:pt>
                <c:pt idx="554">
                  <c:v>0.87125000000000064</c:v>
                </c:pt>
                <c:pt idx="555">
                  <c:v>0.87131944444444465</c:v>
                </c:pt>
                <c:pt idx="556">
                  <c:v>0.87138888888889265</c:v>
                </c:pt>
                <c:pt idx="557">
                  <c:v>0.8714467592592593</c:v>
                </c:pt>
                <c:pt idx="558">
                  <c:v>0.87151620370370353</c:v>
                </c:pt>
                <c:pt idx="559">
                  <c:v>0.87158564814814865</c:v>
                </c:pt>
                <c:pt idx="560">
                  <c:v>0.87165509259260765</c:v>
                </c:pt>
                <c:pt idx="561">
                  <c:v>0.87172453703704433</c:v>
                </c:pt>
                <c:pt idx="562">
                  <c:v>0.87179398148148901</c:v>
                </c:pt>
                <c:pt idx="563">
                  <c:v>0.87186342592592558</c:v>
                </c:pt>
                <c:pt idx="564">
                  <c:v>0.87193287037037881</c:v>
                </c:pt>
                <c:pt idx="565">
                  <c:v>0.87200231481481483</c:v>
                </c:pt>
                <c:pt idx="566">
                  <c:v>0.87206018518518524</c:v>
                </c:pt>
                <c:pt idx="567">
                  <c:v>0.87212962962963803</c:v>
                </c:pt>
                <c:pt idx="568">
                  <c:v>0.87219907407408892</c:v>
                </c:pt>
                <c:pt idx="569">
                  <c:v>0.87226851851852694</c:v>
                </c:pt>
                <c:pt idx="570">
                  <c:v>0.87233796296295441</c:v>
                </c:pt>
                <c:pt idx="571">
                  <c:v>0.87240740740740763</c:v>
                </c:pt>
                <c:pt idx="572">
                  <c:v>0.87247685185185186</c:v>
                </c:pt>
                <c:pt idx="573">
                  <c:v>0.87254629629629665</c:v>
                </c:pt>
                <c:pt idx="574">
                  <c:v>0.87261574074074078</c:v>
                </c:pt>
                <c:pt idx="575">
                  <c:v>0.87268518518519245</c:v>
                </c:pt>
                <c:pt idx="576">
                  <c:v>0.8727430555555673</c:v>
                </c:pt>
                <c:pt idx="577">
                  <c:v>0.8728125000000001</c:v>
                </c:pt>
                <c:pt idx="578">
                  <c:v>0.87288194444445144</c:v>
                </c:pt>
                <c:pt idx="579">
                  <c:v>0.87295138888889612</c:v>
                </c:pt>
                <c:pt idx="580">
                  <c:v>0.87302083333334812</c:v>
                </c:pt>
                <c:pt idx="581">
                  <c:v>0.87309027777778603</c:v>
                </c:pt>
                <c:pt idx="582">
                  <c:v>0.8731597222222226</c:v>
                </c:pt>
                <c:pt idx="583">
                  <c:v>0.87322916666666661</c:v>
                </c:pt>
                <c:pt idx="584">
                  <c:v>0.87329861111112095</c:v>
                </c:pt>
                <c:pt idx="585">
                  <c:v>0.87336805555555563</c:v>
                </c:pt>
                <c:pt idx="586">
                  <c:v>0.87343749999999998</c:v>
                </c:pt>
                <c:pt idx="587">
                  <c:v>0.87349537037037983</c:v>
                </c:pt>
                <c:pt idx="588">
                  <c:v>0.87356481481481474</c:v>
                </c:pt>
                <c:pt idx="589">
                  <c:v>0.87363425925925964</c:v>
                </c:pt>
                <c:pt idx="590">
                  <c:v>0.87370370370370365</c:v>
                </c:pt>
                <c:pt idx="591">
                  <c:v>0.87377314814815465</c:v>
                </c:pt>
                <c:pt idx="592">
                  <c:v>0.87384259259260322</c:v>
                </c:pt>
                <c:pt idx="593">
                  <c:v>0.87391203703703713</c:v>
                </c:pt>
                <c:pt idx="594">
                  <c:v>0.87398148148148946</c:v>
                </c:pt>
                <c:pt idx="595">
                  <c:v>0.87405092592592559</c:v>
                </c:pt>
                <c:pt idx="596">
                  <c:v>0.87412037037037882</c:v>
                </c:pt>
                <c:pt idx="597">
                  <c:v>0.87418981481482383</c:v>
                </c:pt>
                <c:pt idx="598">
                  <c:v>0.87425925925925962</c:v>
                </c:pt>
                <c:pt idx="599">
                  <c:v>0.87431712962962949</c:v>
                </c:pt>
                <c:pt idx="600">
                  <c:v>0.87438657407407405</c:v>
                </c:pt>
                <c:pt idx="601">
                  <c:v>0.87445601851852828</c:v>
                </c:pt>
                <c:pt idx="602">
                  <c:v>0.87452546296296296</c:v>
                </c:pt>
                <c:pt idx="603">
                  <c:v>0.87459490740740764</c:v>
                </c:pt>
                <c:pt idx="604">
                  <c:v>0.87466435185185187</c:v>
                </c:pt>
                <c:pt idx="605">
                  <c:v>0.87473379629630288</c:v>
                </c:pt>
                <c:pt idx="606">
                  <c:v>0.87480324074074067</c:v>
                </c:pt>
                <c:pt idx="607">
                  <c:v>0.87487268518519268</c:v>
                </c:pt>
                <c:pt idx="608">
                  <c:v>0.87494212962962969</c:v>
                </c:pt>
                <c:pt idx="609">
                  <c:v>0.87500000000000666</c:v>
                </c:pt>
                <c:pt idx="610">
                  <c:v>0.87506944444445178</c:v>
                </c:pt>
                <c:pt idx="611">
                  <c:v>0.87513888888889624</c:v>
                </c:pt>
                <c:pt idx="612">
                  <c:v>0.8752083333333418</c:v>
                </c:pt>
                <c:pt idx="613">
                  <c:v>0.87527777777777782</c:v>
                </c:pt>
                <c:pt idx="614">
                  <c:v>0.87534722222222261</c:v>
                </c:pt>
                <c:pt idx="615">
                  <c:v>0.87541666666666651</c:v>
                </c:pt>
                <c:pt idx="616">
                  <c:v>0.87548611111111108</c:v>
                </c:pt>
                <c:pt idx="617">
                  <c:v>0.87555555555555564</c:v>
                </c:pt>
                <c:pt idx="618">
                  <c:v>0.87562500000001176</c:v>
                </c:pt>
                <c:pt idx="619">
                  <c:v>0.87569444444445743</c:v>
                </c:pt>
                <c:pt idx="620">
                  <c:v>0.87575231481481564</c:v>
                </c:pt>
                <c:pt idx="621">
                  <c:v>0.87582175925925965</c:v>
                </c:pt>
                <c:pt idx="622">
                  <c:v>0.87589120370371598</c:v>
                </c:pt>
                <c:pt idx="623">
                  <c:v>0.875960648148155</c:v>
                </c:pt>
                <c:pt idx="624">
                  <c:v>0.87603009259260378</c:v>
                </c:pt>
                <c:pt idx="625">
                  <c:v>0.8760995370370448</c:v>
                </c:pt>
                <c:pt idx="626">
                  <c:v>0.8761689814814817</c:v>
                </c:pt>
                <c:pt idx="627">
                  <c:v>0.87623842592592549</c:v>
                </c:pt>
                <c:pt idx="628">
                  <c:v>0.87630787037037905</c:v>
                </c:pt>
                <c:pt idx="629">
                  <c:v>0.87637731481481485</c:v>
                </c:pt>
                <c:pt idx="630">
                  <c:v>0.87644675925925919</c:v>
                </c:pt>
                <c:pt idx="631">
                  <c:v>0.87650462962962961</c:v>
                </c:pt>
                <c:pt idx="632">
                  <c:v>0.87657407407408372</c:v>
                </c:pt>
                <c:pt idx="633">
                  <c:v>0.87664351851853539</c:v>
                </c:pt>
                <c:pt idx="634">
                  <c:v>0.87671296296295564</c:v>
                </c:pt>
                <c:pt idx="635">
                  <c:v>0.87678240740740765</c:v>
                </c:pt>
                <c:pt idx="636">
                  <c:v>0.87685185185185843</c:v>
                </c:pt>
                <c:pt idx="637">
                  <c:v>0.87692129629630988</c:v>
                </c:pt>
                <c:pt idx="638">
                  <c:v>0.87699074074074079</c:v>
                </c:pt>
                <c:pt idx="639">
                  <c:v>0.87706018518518514</c:v>
                </c:pt>
                <c:pt idx="640">
                  <c:v>0.87712962962963803</c:v>
                </c:pt>
                <c:pt idx="641">
                  <c:v>0.87719907407408892</c:v>
                </c:pt>
                <c:pt idx="642">
                  <c:v>0.87725694444444469</c:v>
                </c:pt>
                <c:pt idx="643">
                  <c:v>0.87732638888888881</c:v>
                </c:pt>
                <c:pt idx="644">
                  <c:v>0.87739583333334814</c:v>
                </c:pt>
                <c:pt idx="645">
                  <c:v>0.87746527777777772</c:v>
                </c:pt>
                <c:pt idx="646">
                  <c:v>0.87753472222222229</c:v>
                </c:pt>
                <c:pt idx="647">
                  <c:v>0.87760416666666663</c:v>
                </c:pt>
                <c:pt idx="648">
                  <c:v>0.87767361111112263</c:v>
                </c:pt>
                <c:pt idx="649">
                  <c:v>0.87774305555556731</c:v>
                </c:pt>
                <c:pt idx="650">
                  <c:v>0.8778125</c:v>
                </c:pt>
                <c:pt idx="651">
                  <c:v>0.87788194444445189</c:v>
                </c:pt>
                <c:pt idx="652">
                  <c:v>0.87795138888889623</c:v>
                </c:pt>
                <c:pt idx="653">
                  <c:v>0.87802083333334813</c:v>
                </c:pt>
                <c:pt idx="654">
                  <c:v>0.87807870370371033</c:v>
                </c:pt>
                <c:pt idx="655">
                  <c:v>0.87814814814815556</c:v>
                </c:pt>
                <c:pt idx="656">
                  <c:v>0.87821759259260002</c:v>
                </c:pt>
                <c:pt idx="657">
                  <c:v>0.87828703703703714</c:v>
                </c:pt>
                <c:pt idx="658">
                  <c:v>0.8783564814814816</c:v>
                </c:pt>
                <c:pt idx="659">
                  <c:v>0.8784259259259255</c:v>
                </c:pt>
                <c:pt idx="660">
                  <c:v>0.87849537037038006</c:v>
                </c:pt>
                <c:pt idx="661">
                  <c:v>0.87856481481481474</c:v>
                </c:pt>
                <c:pt idx="662">
                  <c:v>0.87863425925925964</c:v>
                </c:pt>
                <c:pt idx="663">
                  <c:v>0.87870370370370365</c:v>
                </c:pt>
                <c:pt idx="664">
                  <c:v>0.87876157407408395</c:v>
                </c:pt>
                <c:pt idx="665">
                  <c:v>0.87883101851853607</c:v>
                </c:pt>
                <c:pt idx="666">
                  <c:v>0.87890046296296298</c:v>
                </c:pt>
                <c:pt idx="667">
                  <c:v>0.87896990740741165</c:v>
                </c:pt>
                <c:pt idx="668">
                  <c:v>0.87903935185185178</c:v>
                </c:pt>
                <c:pt idx="669">
                  <c:v>0.87910879629630378</c:v>
                </c:pt>
                <c:pt idx="670">
                  <c:v>0.87917824074074069</c:v>
                </c:pt>
                <c:pt idx="671">
                  <c:v>0.87923611111111111</c:v>
                </c:pt>
                <c:pt idx="672">
                  <c:v>0.87931712962962949</c:v>
                </c:pt>
                <c:pt idx="673">
                  <c:v>0.87938657407407461</c:v>
                </c:pt>
                <c:pt idx="674">
                  <c:v>0.87944444444445291</c:v>
                </c:pt>
                <c:pt idx="675">
                  <c:v>0.87951388888888893</c:v>
                </c:pt>
                <c:pt idx="676">
                  <c:v>0.87958333333333361</c:v>
                </c:pt>
                <c:pt idx="677">
                  <c:v>0.87965277777777784</c:v>
                </c:pt>
                <c:pt idx="678">
                  <c:v>0.87972222222222263</c:v>
                </c:pt>
                <c:pt idx="679">
                  <c:v>0.87979166666668207</c:v>
                </c:pt>
                <c:pt idx="680">
                  <c:v>0.87986111111111165</c:v>
                </c:pt>
                <c:pt idx="681">
                  <c:v>0.87991898148148162</c:v>
                </c:pt>
                <c:pt idx="682">
                  <c:v>0.87998842592592597</c:v>
                </c:pt>
                <c:pt idx="683">
                  <c:v>0.88006944444444468</c:v>
                </c:pt>
                <c:pt idx="684">
                  <c:v>0.88012731481481488</c:v>
                </c:pt>
                <c:pt idx="685">
                  <c:v>0.88019675925925756</c:v>
                </c:pt>
                <c:pt idx="686">
                  <c:v>0.88026620370370356</c:v>
                </c:pt>
                <c:pt idx="687">
                  <c:v>0.88033564814814813</c:v>
                </c:pt>
                <c:pt idx="688">
                  <c:v>0.88040509259260002</c:v>
                </c:pt>
                <c:pt idx="689">
                  <c:v>0.88047453703703649</c:v>
                </c:pt>
                <c:pt idx="690">
                  <c:v>0.88054398148148139</c:v>
                </c:pt>
                <c:pt idx="691">
                  <c:v>0.8806134259259174</c:v>
                </c:pt>
                <c:pt idx="692">
                  <c:v>0.88067129629630492</c:v>
                </c:pt>
                <c:pt idx="693">
                  <c:v>0.88074074074074049</c:v>
                </c:pt>
                <c:pt idx="694">
                  <c:v>0.88082175925925921</c:v>
                </c:pt>
                <c:pt idx="695">
                  <c:v>0.88087962962962962</c:v>
                </c:pt>
                <c:pt idx="696">
                  <c:v>0.8809490740740844</c:v>
                </c:pt>
                <c:pt idx="697">
                  <c:v>0.88101851851851865</c:v>
                </c:pt>
                <c:pt idx="698">
                  <c:v>0.88108796296294989</c:v>
                </c:pt>
                <c:pt idx="699">
                  <c:v>0.88115740740740733</c:v>
                </c:pt>
                <c:pt idx="700">
                  <c:v>0.88122685185185157</c:v>
                </c:pt>
                <c:pt idx="701">
                  <c:v>0.88129629629629624</c:v>
                </c:pt>
                <c:pt idx="702">
                  <c:v>0.88136574074073115</c:v>
                </c:pt>
                <c:pt idx="703">
                  <c:v>0.88142361111111101</c:v>
                </c:pt>
                <c:pt idx="704">
                  <c:v>0.88149305555555568</c:v>
                </c:pt>
                <c:pt idx="705">
                  <c:v>0.88156249999999015</c:v>
                </c:pt>
                <c:pt idx="706">
                  <c:v>0.8816319444444447</c:v>
                </c:pt>
                <c:pt idx="707">
                  <c:v>0.88170138888888883</c:v>
                </c:pt>
                <c:pt idx="708">
                  <c:v>0.88177083333334261</c:v>
                </c:pt>
                <c:pt idx="709">
                  <c:v>0.88184027777777774</c:v>
                </c:pt>
                <c:pt idx="710">
                  <c:v>0.88190972222222219</c:v>
                </c:pt>
                <c:pt idx="711">
                  <c:v>0.88197916666666654</c:v>
                </c:pt>
                <c:pt idx="712">
                  <c:v>0.88204861111111565</c:v>
                </c:pt>
                <c:pt idx="713">
                  <c:v>0.88210648148148152</c:v>
                </c:pt>
                <c:pt idx="714">
                  <c:v>0.88217592592591842</c:v>
                </c:pt>
                <c:pt idx="715">
                  <c:v>0.88224537037037065</c:v>
                </c:pt>
                <c:pt idx="716">
                  <c:v>0.88231481481481477</c:v>
                </c:pt>
                <c:pt idx="717">
                  <c:v>0.88238425925925856</c:v>
                </c:pt>
                <c:pt idx="718">
                  <c:v>0.88245370370370357</c:v>
                </c:pt>
                <c:pt idx="719">
                  <c:v>0.88252314814814758</c:v>
                </c:pt>
                <c:pt idx="720">
                  <c:v>0.8825925925925926</c:v>
                </c:pt>
                <c:pt idx="721">
                  <c:v>0.8826620370370365</c:v>
                </c:pt>
                <c:pt idx="722">
                  <c:v>0.88273148148148162</c:v>
                </c:pt>
                <c:pt idx="723">
                  <c:v>0.88280092592591752</c:v>
                </c:pt>
                <c:pt idx="724">
                  <c:v>0.8828587962962966</c:v>
                </c:pt>
                <c:pt idx="725">
                  <c:v>0.8829282407407405</c:v>
                </c:pt>
                <c:pt idx="726">
                  <c:v>0.88299768518518562</c:v>
                </c:pt>
                <c:pt idx="727">
                  <c:v>0.88306712962962219</c:v>
                </c:pt>
                <c:pt idx="728">
                  <c:v>0.88313657407407409</c:v>
                </c:pt>
                <c:pt idx="729">
                  <c:v>0.88320601851851865</c:v>
                </c:pt>
                <c:pt idx="730">
                  <c:v>0.88327546296296156</c:v>
                </c:pt>
                <c:pt idx="731">
                  <c:v>0.88334490740740745</c:v>
                </c:pt>
                <c:pt idx="732">
                  <c:v>0.88341435185184158</c:v>
                </c:pt>
                <c:pt idx="733">
                  <c:v>0.88348379629629636</c:v>
                </c:pt>
                <c:pt idx="734">
                  <c:v>0.88354166666666667</c:v>
                </c:pt>
                <c:pt idx="735">
                  <c:v>0.88361111111111112</c:v>
                </c:pt>
                <c:pt idx="736">
                  <c:v>0.88368055555555569</c:v>
                </c:pt>
                <c:pt idx="737">
                  <c:v>0.88375000000000004</c:v>
                </c:pt>
                <c:pt idx="738">
                  <c:v>0.8838194444444446</c:v>
                </c:pt>
                <c:pt idx="739">
                  <c:v>0.88388888888888895</c:v>
                </c:pt>
                <c:pt idx="740">
                  <c:v>0.88395833333333362</c:v>
                </c:pt>
                <c:pt idx="741">
                  <c:v>0.88402777777777752</c:v>
                </c:pt>
                <c:pt idx="742">
                  <c:v>0.8840972222222222</c:v>
                </c:pt>
                <c:pt idx="743">
                  <c:v>0.88416666666666011</c:v>
                </c:pt>
                <c:pt idx="744">
                  <c:v>0.88423611111111056</c:v>
                </c:pt>
                <c:pt idx="745">
                  <c:v>0.88430555555555568</c:v>
                </c:pt>
                <c:pt idx="746">
                  <c:v>0.88437500000000002</c:v>
                </c:pt>
                <c:pt idx="747">
                  <c:v>0.88443287037037033</c:v>
                </c:pt>
                <c:pt idx="748">
                  <c:v>0.88450231481481456</c:v>
                </c:pt>
                <c:pt idx="749">
                  <c:v>0.88458333333333339</c:v>
                </c:pt>
                <c:pt idx="750">
                  <c:v>0.88465277777777751</c:v>
                </c:pt>
                <c:pt idx="751">
                  <c:v>0.88471064814814815</c:v>
                </c:pt>
                <c:pt idx="752">
                  <c:v>0.88478009259260004</c:v>
                </c:pt>
                <c:pt idx="753">
                  <c:v>0.88484953703703761</c:v>
                </c:pt>
                <c:pt idx="754">
                  <c:v>0.8849189814814814</c:v>
                </c:pt>
                <c:pt idx="755">
                  <c:v>0.88498842592591853</c:v>
                </c:pt>
                <c:pt idx="756">
                  <c:v>0.88505787037037065</c:v>
                </c:pt>
                <c:pt idx="757">
                  <c:v>0.88512731481481488</c:v>
                </c:pt>
                <c:pt idx="758">
                  <c:v>0.88518518518518519</c:v>
                </c:pt>
                <c:pt idx="759">
                  <c:v>0.88525462962962953</c:v>
                </c:pt>
                <c:pt idx="760">
                  <c:v>0.88533564814814814</c:v>
                </c:pt>
                <c:pt idx="761">
                  <c:v>0.8853935185185251</c:v>
                </c:pt>
                <c:pt idx="762">
                  <c:v>0.88546296296294347</c:v>
                </c:pt>
                <c:pt idx="763">
                  <c:v>0.88553240740740657</c:v>
                </c:pt>
                <c:pt idx="764">
                  <c:v>0.88560185185185192</c:v>
                </c:pt>
                <c:pt idx="765">
                  <c:v>0.88567129629630481</c:v>
                </c:pt>
                <c:pt idx="766">
                  <c:v>0.8857407407407405</c:v>
                </c:pt>
                <c:pt idx="767">
                  <c:v>0.88581018518518517</c:v>
                </c:pt>
                <c:pt idx="768">
                  <c:v>0.8858680555555557</c:v>
                </c:pt>
                <c:pt idx="769">
                  <c:v>0.88593749999999949</c:v>
                </c:pt>
                <c:pt idx="770">
                  <c:v>0.8860069444444445</c:v>
                </c:pt>
                <c:pt idx="771">
                  <c:v>0.88607638888888851</c:v>
                </c:pt>
                <c:pt idx="772">
                  <c:v>0.88614583333334318</c:v>
                </c:pt>
                <c:pt idx="773">
                  <c:v>0.88621527777777753</c:v>
                </c:pt>
                <c:pt idx="774">
                  <c:v>0.88628472222221555</c:v>
                </c:pt>
                <c:pt idx="775">
                  <c:v>0.88635416666666456</c:v>
                </c:pt>
                <c:pt idx="776">
                  <c:v>0.88642361111111112</c:v>
                </c:pt>
                <c:pt idx="777">
                  <c:v>0.88649305555555569</c:v>
                </c:pt>
                <c:pt idx="778">
                  <c:v>0.88656249999999026</c:v>
                </c:pt>
                <c:pt idx="779">
                  <c:v>0.8866319444444446</c:v>
                </c:pt>
                <c:pt idx="780">
                  <c:v>0.88668981481482212</c:v>
                </c:pt>
                <c:pt idx="781">
                  <c:v>0.88675925925925969</c:v>
                </c:pt>
                <c:pt idx="782">
                  <c:v>0.8868287037037037</c:v>
                </c:pt>
                <c:pt idx="783">
                  <c:v>0.88689814814814805</c:v>
                </c:pt>
                <c:pt idx="784">
                  <c:v>0.88696759259259261</c:v>
                </c:pt>
                <c:pt idx="785">
                  <c:v>0.88703703703703696</c:v>
                </c:pt>
                <c:pt idx="786">
                  <c:v>0.88710648148148152</c:v>
                </c:pt>
                <c:pt idx="787">
                  <c:v>0.88717592592591843</c:v>
                </c:pt>
                <c:pt idx="788">
                  <c:v>0.88724537037037265</c:v>
                </c:pt>
                <c:pt idx="789">
                  <c:v>0.88730324074073275</c:v>
                </c:pt>
                <c:pt idx="790">
                  <c:v>0.88737268518518519</c:v>
                </c:pt>
                <c:pt idx="791">
                  <c:v>0.88744212962962232</c:v>
                </c:pt>
                <c:pt idx="792">
                  <c:v>0.88751157407407411</c:v>
                </c:pt>
                <c:pt idx="793">
                  <c:v>0.887581018518526</c:v>
                </c:pt>
                <c:pt idx="794">
                  <c:v>0.88765046296296257</c:v>
                </c:pt>
                <c:pt idx="795">
                  <c:v>0.88771990740740769</c:v>
                </c:pt>
                <c:pt idx="796">
                  <c:v>0.88778935185185159</c:v>
                </c:pt>
                <c:pt idx="797">
                  <c:v>0.8878587962962966</c:v>
                </c:pt>
                <c:pt idx="798">
                  <c:v>0.8879282407407405</c:v>
                </c:pt>
                <c:pt idx="799">
                  <c:v>0.88799768518518563</c:v>
                </c:pt>
                <c:pt idx="800">
                  <c:v>0.8880555555555556</c:v>
                </c:pt>
                <c:pt idx="801">
                  <c:v>0.88812500000000005</c:v>
                </c:pt>
                <c:pt idx="802">
                  <c:v>0.88819444444444462</c:v>
                </c:pt>
                <c:pt idx="803">
                  <c:v>0.88826388888888896</c:v>
                </c:pt>
                <c:pt idx="804">
                  <c:v>0.88833333333333331</c:v>
                </c:pt>
                <c:pt idx="805">
                  <c:v>0.88840277777777077</c:v>
                </c:pt>
                <c:pt idx="806">
                  <c:v>0.88847222222221856</c:v>
                </c:pt>
                <c:pt idx="807">
                  <c:v>0.88854166666666667</c:v>
                </c:pt>
                <c:pt idx="808">
                  <c:v>0.88861111111111113</c:v>
                </c:pt>
                <c:pt idx="809">
                  <c:v>0.8886805555555557</c:v>
                </c:pt>
                <c:pt idx="810">
                  <c:v>0.88874999999999993</c:v>
                </c:pt>
                <c:pt idx="811">
                  <c:v>0.88880787037037778</c:v>
                </c:pt>
                <c:pt idx="812">
                  <c:v>0.88887731481481491</c:v>
                </c:pt>
                <c:pt idx="813">
                  <c:v>0.88894675925925926</c:v>
                </c:pt>
                <c:pt idx="814">
                  <c:v>0.88901620370370349</c:v>
                </c:pt>
                <c:pt idx="815">
                  <c:v>0.88908564814814861</c:v>
                </c:pt>
                <c:pt idx="816">
                  <c:v>0.88915509259260062</c:v>
                </c:pt>
                <c:pt idx="817">
                  <c:v>0.88922453703703708</c:v>
                </c:pt>
                <c:pt idx="818">
                  <c:v>0.88929398148148142</c:v>
                </c:pt>
                <c:pt idx="819">
                  <c:v>0.88936342592591289</c:v>
                </c:pt>
                <c:pt idx="820">
                  <c:v>0.88942129629629663</c:v>
                </c:pt>
                <c:pt idx="821">
                  <c:v>0.88949074074073331</c:v>
                </c:pt>
                <c:pt idx="822">
                  <c:v>0.88956018518517788</c:v>
                </c:pt>
                <c:pt idx="823">
                  <c:v>0.88962962962963565</c:v>
                </c:pt>
                <c:pt idx="824">
                  <c:v>0.88969907407408777</c:v>
                </c:pt>
                <c:pt idx="825">
                  <c:v>0.8897685185185259</c:v>
                </c:pt>
                <c:pt idx="826">
                  <c:v>0.88983796296295326</c:v>
                </c:pt>
                <c:pt idx="827">
                  <c:v>0.8899074074074077</c:v>
                </c:pt>
                <c:pt idx="828">
                  <c:v>0.88997685185185149</c:v>
                </c:pt>
                <c:pt idx="829">
                  <c:v>0.89004629629629661</c:v>
                </c:pt>
                <c:pt idx="830">
                  <c:v>0.89010416666666659</c:v>
                </c:pt>
                <c:pt idx="831">
                  <c:v>0.89017361111111104</c:v>
                </c:pt>
                <c:pt idx="832">
                  <c:v>0.89024305555555561</c:v>
                </c:pt>
                <c:pt idx="833">
                  <c:v>0.8903124999999914</c:v>
                </c:pt>
                <c:pt idx="834">
                  <c:v>0.89038194444444441</c:v>
                </c:pt>
                <c:pt idx="835">
                  <c:v>0.89045138888888886</c:v>
                </c:pt>
                <c:pt idx="836">
                  <c:v>0.89052083333333365</c:v>
                </c:pt>
                <c:pt idx="837">
                  <c:v>0.89059027777777777</c:v>
                </c:pt>
                <c:pt idx="838">
                  <c:v>0.89065972222222223</c:v>
                </c:pt>
                <c:pt idx="839">
                  <c:v>0.89072916666666668</c:v>
                </c:pt>
                <c:pt idx="840">
                  <c:v>0.89079861111111935</c:v>
                </c:pt>
                <c:pt idx="841">
                  <c:v>0.8908680555555557</c:v>
                </c:pt>
                <c:pt idx="842">
                  <c:v>0.89093749999999949</c:v>
                </c:pt>
                <c:pt idx="843">
                  <c:v>0.89100694444444439</c:v>
                </c:pt>
                <c:pt idx="844">
                  <c:v>0.89107638888888896</c:v>
                </c:pt>
                <c:pt idx="845">
                  <c:v>0.89113425925925849</c:v>
                </c:pt>
                <c:pt idx="846">
                  <c:v>0.8912037037037035</c:v>
                </c:pt>
                <c:pt idx="847">
                  <c:v>0.89127314814814806</c:v>
                </c:pt>
                <c:pt idx="848">
                  <c:v>0.89134259259259263</c:v>
                </c:pt>
                <c:pt idx="849">
                  <c:v>0.89141203703702965</c:v>
                </c:pt>
                <c:pt idx="850">
                  <c:v>0.89148148148148154</c:v>
                </c:pt>
                <c:pt idx="851">
                  <c:v>0.89155092592591356</c:v>
                </c:pt>
                <c:pt idx="852">
                  <c:v>0.89162037037037778</c:v>
                </c:pt>
                <c:pt idx="853">
                  <c:v>0.89168981481482212</c:v>
                </c:pt>
                <c:pt idx="854">
                  <c:v>0.89174768518518865</c:v>
                </c:pt>
                <c:pt idx="855">
                  <c:v>0.89182870370370371</c:v>
                </c:pt>
                <c:pt idx="856">
                  <c:v>0.89188657407407401</c:v>
                </c:pt>
                <c:pt idx="857">
                  <c:v>0.89195601851852613</c:v>
                </c:pt>
                <c:pt idx="858">
                  <c:v>0.89202546296296259</c:v>
                </c:pt>
                <c:pt idx="859">
                  <c:v>0.8920949074074076</c:v>
                </c:pt>
                <c:pt idx="860">
                  <c:v>0.89216435185184328</c:v>
                </c:pt>
                <c:pt idx="861">
                  <c:v>0.8922337962962964</c:v>
                </c:pt>
                <c:pt idx="862">
                  <c:v>0.89230324074073331</c:v>
                </c:pt>
                <c:pt idx="863">
                  <c:v>0.89237268518518509</c:v>
                </c:pt>
                <c:pt idx="864">
                  <c:v>0.89244212962962299</c:v>
                </c:pt>
                <c:pt idx="865">
                  <c:v>0.892511574074074</c:v>
                </c:pt>
                <c:pt idx="866">
                  <c:v>0.89256944444444442</c:v>
                </c:pt>
                <c:pt idx="867">
                  <c:v>0.89263888888888965</c:v>
                </c:pt>
                <c:pt idx="868">
                  <c:v>0.89270833333333965</c:v>
                </c:pt>
                <c:pt idx="869">
                  <c:v>0.89277777777777778</c:v>
                </c:pt>
                <c:pt idx="870">
                  <c:v>0.89284722222222224</c:v>
                </c:pt>
                <c:pt idx="871">
                  <c:v>0.89291666666666658</c:v>
                </c:pt>
                <c:pt idx="872">
                  <c:v>0.89298611111111059</c:v>
                </c:pt>
                <c:pt idx="873">
                  <c:v>0.8930555555555556</c:v>
                </c:pt>
                <c:pt idx="874">
                  <c:v>0.8931249999999995</c:v>
                </c:pt>
                <c:pt idx="875">
                  <c:v>0.89319444444444462</c:v>
                </c:pt>
                <c:pt idx="876">
                  <c:v>0.89326388888888886</c:v>
                </c:pt>
                <c:pt idx="877">
                  <c:v>0.89333333333333342</c:v>
                </c:pt>
                <c:pt idx="878">
                  <c:v>0.89339120370370362</c:v>
                </c:pt>
                <c:pt idx="879">
                  <c:v>0.89346064814814818</c:v>
                </c:pt>
                <c:pt idx="880">
                  <c:v>0.89353009259259264</c:v>
                </c:pt>
                <c:pt idx="881">
                  <c:v>0.89359953703703709</c:v>
                </c:pt>
                <c:pt idx="882">
                  <c:v>0.89366898148148144</c:v>
                </c:pt>
                <c:pt idx="883">
                  <c:v>0.89373842592592556</c:v>
                </c:pt>
                <c:pt idx="884">
                  <c:v>0.89380787037037779</c:v>
                </c:pt>
                <c:pt idx="885">
                  <c:v>0.89387731481481481</c:v>
                </c:pt>
                <c:pt idx="886">
                  <c:v>0.89394675925925926</c:v>
                </c:pt>
                <c:pt idx="887">
                  <c:v>0.89400462962962968</c:v>
                </c:pt>
                <c:pt idx="888">
                  <c:v>0.89407407407408146</c:v>
                </c:pt>
                <c:pt idx="889">
                  <c:v>0.89414351851852691</c:v>
                </c:pt>
                <c:pt idx="890">
                  <c:v>0.89421296296294628</c:v>
                </c:pt>
                <c:pt idx="891">
                  <c:v>0.89428240740740739</c:v>
                </c:pt>
                <c:pt idx="892">
                  <c:v>0.89435185185185151</c:v>
                </c:pt>
                <c:pt idx="893">
                  <c:v>0.89442129629629663</c:v>
                </c:pt>
                <c:pt idx="894">
                  <c:v>0.8944907407407332</c:v>
                </c:pt>
                <c:pt idx="895">
                  <c:v>0.89456018518517832</c:v>
                </c:pt>
                <c:pt idx="896">
                  <c:v>0.8946296296296361</c:v>
                </c:pt>
                <c:pt idx="897">
                  <c:v>0.89468749999999997</c:v>
                </c:pt>
                <c:pt idx="898">
                  <c:v>0.89475694444444442</c:v>
                </c:pt>
                <c:pt idx="899">
                  <c:v>0.89482638888888888</c:v>
                </c:pt>
                <c:pt idx="900">
                  <c:v>0.89489583333334677</c:v>
                </c:pt>
                <c:pt idx="901">
                  <c:v>0.89496527777777779</c:v>
                </c:pt>
                <c:pt idx="902">
                  <c:v>0.89503472222222158</c:v>
                </c:pt>
                <c:pt idx="903">
                  <c:v>0.89510416666666659</c:v>
                </c:pt>
                <c:pt idx="904">
                  <c:v>0.8951736111111116</c:v>
                </c:pt>
                <c:pt idx="905">
                  <c:v>0.89524305555555561</c:v>
                </c:pt>
                <c:pt idx="906">
                  <c:v>0.89531249999999163</c:v>
                </c:pt>
                <c:pt idx="907">
                  <c:v>0.89538194444444441</c:v>
                </c:pt>
                <c:pt idx="908">
                  <c:v>0.89543981481481483</c:v>
                </c:pt>
                <c:pt idx="909">
                  <c:v>0.89550925925925917</c:v>
                </c:pt>
                <c:pt idx="910">
                  <c:v>0.89557870370370352</c:v>
                </c:pt>
                <c:pt idx="911">
                  <c:v>0.89564814814814864</c:v>
                </c:pt>
                <c:pt idx="912">
                  <c:v>0.89571759259259265</c:v>
                </c:pt>
                <c:pt idx="913">
                  <c:v>0.89578703703703699</c:v>
                </c:pt>
                <c:pt idx="914">
                  <c:v>0.89585648148148145</c:v>
                </c:pt>
                <c:pt idx="915">
                  <c:v>0.89592592592592557</c:v>
                </c:pt>
                <c:pt idx="916">
                  <c:v>0.89599537037037835</c:v>
                </c:pt>
                <c:pt idx="917">
                  <c:v>0.89606481481481481</c:v>
                </c:pt>
                <c:pt idx="918">
                  <c:v>0.89612268518518512</c:v>
                </c:pt>
                <c:pt idx="919">
                  <c:v>0.89619212962962957</c:v>
                </c:pt>
                <c:pt idx="920">
                  <c:v>0.89626157407407403</c:v>
                </c:pt>
                <c:pt idx="921">
                  <c:v>0.89633101851852692</c:v>
                </c:pt>
                <c:pt idx="922">
                  <c:v>0.89640046296295395</c:v>
                </c:pt>
                <c:pt idx="923">
                  <c:v>0.89646990740740751</c:v>
                </c:pt>
                <c:pt idx="924">
                  <c:v>0.89653935185184386</c:v>
                </c:pt>
                <c:pt idx="925">
                  <c:v>0.89660879629629664</c:v>
                </c:pt>
                <c:pt idx="926">
                  <c:v>0.8966666666666665</c:v>
                </c:pt>
                <c:pt idx="927">
                  <c:v>0.89674768518519166</c:v>
                </c:pt>
                <c:pt idx="928">
                  <c:v>0.89680555555555563</c:v>
                </c:pt>
                <c:pt idx="929">
                  <c:v>0.89687499999999998</c:v>
                </c:pt>
                <c:pt idx="930">
                  <c:v>0.89694444444444565</c:v>
                </c:pt>
                <c:pt idx="931">
                  <c:v>0.89701388888888889</c:v>
                </c:pt>
                <c:pt idx="932">
                  <c:v>0.89708333333333334</c:v>
                </c:pt>
                <c:pt idx="933">
                  <c:v>0.89715277777777758</c:v>
                </c:pt>
                <c:pt idx="934">
                  <c:v>0.89722222222222159</c:v>
                </c:pt>
                <c:pt idx="935">
                  <c:v>0.89729166666666671</c:v>
                </c:pt>
                <c:pt idx="936">
                  <c:v>0.89734953703703713</c:v>
                </c:pt>
                <c:pt idx="937">
                  <c:v>0.89741898148148147</c:v>
                </c:pt>
                <c:pt idx="938">
                  <c:v>0.89749999999999996</c:v>
                </c:pt>
                <c:pt idx="939">
                  <c:v>0.8975578703703706</c:v>
                </c:pt>
                <c:pt idx="940">
                  <c:v>0.89762731481481473</c:v>
                </c:pt>
                <c:pt idx="941">
                  <c:v>0.89769675925925929</c:v>
                </c:pt>
                <c:pt idx="942">
                  <c:v>0.89776620370370352</c:v>
                </c:pt>
                <c:pt idx="943">
                  <c:v>0.89783564814814865</c:v>
                </c:pt>
                <c:pt idx="944">
                  <c:v>0.89790509259260065</c:v>
                </c:pt>
                <c:pt idx="945">
                  <c:v>0.897974537037037</c:v>
                </c:pt>
                <c:pt idx="946">
                  <c:v>0.89804398148148168</c:v>
                </c:pt>
                <c:pt idx="947">
                  <c:v>0.89811342592591603</c:v>
                </c:pt>
                <c:pt idx="948">
                  <c:v>0.89817129629630288</c:v>
                </c:pt>
                <c:pt idx="949">
                  <c:v>0.89825231481481449</c:v>
                </c:pt>
                <c:pt idx="950">
                  <c:v>0.89831018518518457</c:v>
                </c:pt>
                <c:pt idx="951">
                  <c:v>0.89837962962962969</c:v>
                </c:pt>
                <c:pt idx="952">
                  <c:v>0.89844907407408259</c:v>
                </c:pt>
                <c:pt idx="953">
                  <c:v>0.89851851851851861</c:v>
                </c:pt>
                <c:pt idx="954">
                  <c:v>0.89858796296294829</c:v>
                </c:pt>
                <c:pt idx="955">
                  <c:v>0.89865740740740763</c:v>
                </c:pt>
                <c:pt idx="956">
                  <c:v>0.89872685185185153</c:v>
                </c:pt>
                <c:pt idx="957">
                  <c:v>0.89879629629629665</c:v>
                </c:pt>
                <c:pt idx="958">
                  <c:v>0.89885416666666651</c:v>
                </c:pt>
                <c:pt idx="959">
                  <c:v>0.89892361111111163</c:v>
                </c:pt>
                <c:pt idx="960">
                  <c:v>0.89899305555555564</c:v>
                </c:pt>
                <c:pt idx="961">
                  <c:v>0.89906249999999321</c:v>
                </c:pt>
                <c:pt idx="962">
                  <c:v>0.89913194444444444</c:v>
                </c:pt>
                <c:pt idx="963">
                  <c:v>0.8992013888888889</c:v>
                </c:pt>
                <c:pt idx="964">
                  <c:v>0.89927083333334079</c:v>
                </c:pt>
                <c:pt idx="965">
                  <c:v>0.89934027777777781</c:v>
                </c:pt>
                <c:pt idx="966">
                  <c:v>0.89940972222222226</c:v>
                </c:pt>
                <c:pt idx="967">
                  <c:v>0.8994791666666665</c:v>
                </c:pt>
                <c:pt idx="968">
                  <c:v>0.89954861111111162</c:v>
                </c:pt>
                <c:pt idx="969">
                  <c:v>0.89961805555555563</c:v>
                </c:pt>
                <c:pt idx="970">
                  <c:v>0.89967592592592549</c:v>
                </c:pt>
                <c:pt idx="971">
                  <c:v>0.89975694444444443</c:v>
                </c:pt>
                <c:pt idx="972">
                  <c:v>0.89981481481481485</c:v>
                </c:pt>
                <c:pt idx="973">
                  <c:v>0.89988425925925919</c:v>
                </c:pt>
                <c:pt idx="974">
                  <c:v>0.89995370370370376</c:v>
                </c:pt>
                <c:pt idx="975">
                  <c:v>0.9000231481481481</c:v>
                </c:pt>
                <c:pt idx="976">
                  <c:v>0.90009259259259922</c:v>
                </c:pt>
                <c:pt idx="977">
                  <c:v>0.90016203703703657</c:v>
                </c:pt>
                <c:pt idx="978">
                  <c:v>0.90023148148148169</c:v>
                </c:pt>
                <c:pt idx="979">
                  <c:v>0.90030092592591615</c:v>
                </c:pt>
                <c:pt idx="980">
                  <c:v>0.9003703703703706</c:v>
                </c:pt>
                <c:pt idx="981">
                  <c:v>0.90043981481481483</c:v>
                </c:pt>
                <c:pt idx="982">
                  <c:v>0.90050925925925929</c:v>
                </c:pt>
                <c:pt idx="983">
                  <c:v>0.90057870370370352</c:v>
                </c:pt>
                <c:pt idx="984">
                  <c:v>0.90064814814814864</c:v>
                </c:pt>
                <c:pt idx="985">
                  <c:v>0.90070601851852761</c:v>
                </c:pt>
                <c:pt idx="986">
                  <c:v>0.90077546296296296</c:v>
                </c:pt>
                <c:pt idx="987">
                  <c:v>0.90084490740740764</c:v>
                </c:pt>
                <c:pt idx="988">
                  <c:v>0.90091435185184443</c:v>
                </c:pt>
                <c:pt idx="989">
                  <c:v>0.90098379629629621</c:v>
                </c:pt>
                <c:pt idx="990">
                  <c:v>0.90105324074074056</c:v>
                </c:pt>
                <c:pt idx="991">
                  <c:v>0.90112268518518512</c:v>
                </c:pt>
                <c:pt idx="992">
                  <c:v>0.90119212962962958</c:v>
                </c:pt>
                <c:pt idx="993">
                  <c:v>0.90126157407407403</c:v>
                </c:pt>
                <c:pt idx="994">
                  <c:v>0.90133101851852693</c:v>
                </c:pt>
                <c:pt idx="995">
                  <c:v>0.9014004629629544</c:v>
                </c:pt>
                <c:pt idx="996">
                  <c:v>0.90145833333333369</c:v>
                </c:pt>
                <c:pt idx="997">
                  <c:v>0.90152777777777759</c:v>
                </c:pt>
                <c:pt idx="998">
                  <c:v>0.90159722222222216</c:v>
                </c:pt>
                <c:pt idx="999">
                  <c:v>0.90166666666666651</c:v>
                </c:pt>
                <c:pt idx="1000">
                  <c:v>0.90173611111111107</c:v>
                </c:pt>
                <c:pt idx="1001">
                  <c:v>0.90180555555555564</c:v>
                </c:pt>
                <c:pt idx="1002">
                  <c:v>0.90187499999999998</c:v>
                </c:pt>
                <c:pt idx="1003">
                  <c:v>0.90194444444445065</c:v>
                </c:pt>
                <c:pt idx="1004">
                  <c:v>0.90201388888888889</c:v>
                </c:pt>
                <c:pt idx="1005">
                  <c:v>0.90208333333333324</c:v>
                </c:pt>
                <c:pt idx="1006">
                  <c:v>0.90215277777777758</c:v>
                </c:pt>
                <c:pt idx="1007">
                  <c:v>0.90221064814814811</c:v>
                </c:pt>
                <c:pt idx="1008">
                  <c:v>0.9022800925926</c:v>
                </c:pt>
                <c:pt idx="1009">
                  <c:v>0.90234953703703702</c:v>
                </c:pt>
                <c:pt idx="1010">
                  <c:v>0.90241898148148147</c:v>
                </c:pt>
                <c:pt idx="1011">
                  <c:v>0.90248842592591616</c:v>
                </c:pt>
                <c:pt idx="1012">
                  <c:v>0.90255787037037061</c:v>
                </c:pt>
                <c:pt idx="1013">
                  <c:v>0.90262731481481484</c:v>
                </c:pt>
                <c:pt idx="1014">
                  <c:v>0.9026967592592593</c:v>
                </c:pt>
                <c:pt idx="1015">
                  <c:v>0.90276620370370353</c:v>
                </c:pt>
                <c:pt idx="1016">
                  <c:v>0.90283564814814865</c:v>
                </c:pt>
                <c:pt idx="1017">
                  <c:v>0.90289351851852828</c:v>
                </c:pt>
                <c:pt idx="1018">
                  <c:v>0.90296296296294809</c:v>
                </c:pt>
                <c:pt idx="1019">
                  <c:v>0.90303240740740742</c:v>
                </c:pt>
                <c:pt idx="1020">
                  <c:v>0.90310185185185177</c:v>
                </c:pt>
                <c:pt idx="1021">
                  <c:v>0.90317129629630299</c:v>
                </c:pt>
                <c:pt idx="1022">
                  <c:v>0.90324074074074057</c:v>
                </c:pt>
                <c:pt idx="1023">
                  <c:v>0.90331018518518458</c:v>
                </c:pt>
                <c:pt idx="1024">
                  <c:v>0.9033796296296297</c:v>
                </c:pt>
                <c:pt idx="1025">
                  <c:v>0.90344907407408248</c:v>
                </c:pt>
                <c:pt idx="1026">
                  <c:v>0.90351851851851861</c:v>
                </c:pt>
                <c:pt idx="1027">
                  <c:v>0.90358796296294808</c:v>
                </c:pt>
                <c:pt idx="1028">
                  <c:v>0.90364583333334814</c:v>
                </c:pt>
                <c:pt idx="1029">
                  <c:v>0.90371527777777771</c:v>
                </c:pt>
                <c:pt idx="1030">
                  <c:v>0.90378472222222228</c:v>
                </c:pt>
                <c:pt idx="1031">
                  <c:v>0.90385416666666651</c:v>
                </c:pt>
                <c:pt idx="1032">
                  <c:v>0.90392361111111164</c:v>
                </c:pt>
                <c:pt idx="1033">
                  <c:v>0.90399305555555565</c:v>
                </c:pt>
                <c:pt idx="1034">
                  <c:v>0.90406249999999355</c:v>
                </c:pt>
                <c:pt idx="1035">
                  <c:v>0.90413194444444445</c:v>
                </c:pt>
                <c:pt idx="1036">
                  <c:v>0.90418981481481564</c:v>
                </c:pt>
                <c:pt idx="1037">
                  <c:v>0.90427083333334113</c:v>
                </c:pt>
                <c:pt idx="1038">
                  <c:v>0.9043402777777777</c:v>
                </c:pt>
                <c:pt idx="1039">
                  <c:v>0.90439814814814812</c:v>
                </c:pt>
                <c:pt idx="1040">
                  <c:v>0.90446759259259268</c:v>
                </c:pt>
                <c:pt idx="1041">
                  <c:v>0.90453703703703658</c:v>
                </c:pt>
                <c:pt idx="1042">
                  <c:v>0.90460648148148171</c:v>
                </c:pt>
                <c:pt idx="1043">
                  <c:v>0.90467592592592549</c:v>
                </c:pt>
                <c:pt idx="1044">
                  <c:v>0.90474537037037983</c:v>
                </c:pt>
                <c:pt idx="1045">
                  <c:v>0.90481481481481474</c:v>
                </c:pt>
                <c:pt idx="1046">
                  <c:v>0.9048842592592593</c:v>
                </c:pt>
                <c:pt idx="1047">
                  <c:v>0.9049421296296295</c:v>
                </c:pt>
                <c:pt idx="1048">
                  <c:v>0.90502314814814822</c:v>
                </c:pt>
                <c:pt idx="1049">
                  <c:v>0.9050810185185284</c:v>
                </c:pt>
                <c:pt idx="1050">
                  <c:v>0.90515046296295565</c:v>
                </c:pt>
                <c:pt idx="1051">
                  <c:v>0.90521990740740732</c:v>
                </c:pt>
                <c:pt idx="1052">
                  <c:v>0.90528935185184956</c:v>
                </c:pt>
                <c:pt idx="1053">
                  <c:v>0.90535879629629623</c:v>
                </c:pt>
                <c:pt idx="1054">
                  <c:v>0.90542824074074058</c:v>
                </c:pt>
                <c:pt idx="1055">
                  <c:v>0.90549768518518514</c:v>
                </c:pt>
                <c:pt idx="1056">
                  <c:v>0.90556712962961983</c:v>
                </c:pt>
                <c:pt idx="1057">
                  <c:v>0.90562500000000734</c:v>
                </c:pt>
                <c:pt idx="1058">
                  <c:v>0.90569444444445224</c:v>
                </c:pt>
                <c:pt idx="1059">
                  <c:v>0.90577546296296296</c:v>
                </c:pt>
                <c:pt idx="1060">
                  <c:v>0.9058333333333336</c:v>
                </c:pt>
                <c:pt idx="1061">
                  <c:v>0.9059027777777775</c:v>
                </c:pt>
                <c:pt idx="1062">
                  <c:v>0.90597222222222218</c:v>
                </c:pt>
                <c:pt idx="1063">
                  <c:v>0.90604166666666675</c:v>
                </c:pt>
                <c:pt idx="1064">
                  <c:v>0.90611111111111109</c:v>
                </c:pt>
                <c:pt idx="1065">
                  <c:v>0.90618055555555566</c:v>
                </c:pt>
                <c:pt idx="1066">
                  <c:v>0.90625</c:v>
                </c:pt>
                <c:pt idx="1067">
                  <c:v>0.90630787037037064</c:v>
                </c:pt>
                <c:pt idx="1068">
                  <c:v>0.90637731481481476</c:v>
                </c:pt>
                <c:pt idx="1069">
                  <c:v>0.90644675925925278</c:v>
                </c:pt>
                <c:pt idx="1070">
                  <c:v>0.90651620370370356</c:v>
                </c:pt>
                <c:pt idx="1071">
                  <c:v>0.90658564814814813</c:v>
                </c:pt>
                <c:pt idx="1072">
                  <c:v>0.9066550925926038</c:v>
                </c:pt>
                <c:pt idx="1073">
                  <c:v>0.90672453703703704</c:v>
                </c:pt>
                <c:pt idx="1074">
                  <c:v>0.9067939814814816</c:v>
                </c:pt>
                <c:pt idx="1075">
                  <c:v>0.9068634259259174</c:v>
                </c:pt>
                <c:pt idx="1076">
                  <c:v>0.90693287037037063</c:v>
                </c:pt>
                <c:pt idx="1077">
                  <c:v>0.90700231481481486</c:v>
                </c:pt>
                <c:pt idx="1078">
                  <c:v>0.9070717592592592</c:v>
                </c:pt>
                <c:pt idx="1079">
                  <c:v>0.90712962962962962</c:v>
                </c:pt>
                <c:pt idx="1080">
                  <c:v>0.90719907407408384</c:v>
                </c:pt>
                <c:pt idx="1081">
                  <c:v>0.90726851851851864</c:v>
                </c:pt>
                <c:pt idx="1082">
                  <c:v>0.90733796296294933</c:v>
                </c:pt>
                <c:pt idx="1083">
                  <c:v>0.90740740740740744</c:v>
                </c:pt>
                <c:pt idx="1084">
                  <c:v>0.90747685185185156</c:v>
                </c:pt>
                <c:pt idx="1085">
                  <c:v>0.90754629629629635</c:v>
                </c:pt>
                <c:pt idx="1086">
                  <c:v>0.90761574074074058</c:v>
                </c:pt>
                <c:pt idx="1087">
                  <c:v>0.90768518518518571</c:v>
                </c:pt>
                <c:pt idx="1088">
                  <c:v>0.90774305555556301</c:v>
                </c:pt>
                <c:pt idx="1089">
                  <c:v>0.90781249999999958</c:v>
                </c:pt>
                <c:pt idx="1090">
                  <c:v>0.9078819444444447</c:v>
                </c:pt>
                <c:pt idx="1091">
                  <c:v>0.90795138888888882</c:v>
                </c:pt>
                <c:pt idx="1092">
                  <c:v>0.90802083333334183</c:v>
                </c:pt>
                <c:pt idx="1093">
                  <c:v>0.90809027777777773</c:v>
                </c:pt>
                <c:pt idx="1094">
                  <c:v>0.9081597222222223</c:v>
                </c:pt>
                <c:pt idx="1095">
                  <c:v>0.90822916666666653</c:v>
                </c:pt>
                <c:pt idx="1096">
                  <c:v>0.90829861111111165</c:v>
                </c:pt>
                <c:pt idx="1097">
                  <c:v>0.90836805555555555</c:v>
                </c:pt>
                <c:pt idx="1098">
                  <c:v>0.90843749999999956</c:v>
                </c:pt>
                <c:pt idx="1099">
                  <c:v>0.90849537037037065</c:v>
                </c:pt>
                <c:pt idx="1100">
                  <c:v>0.90856481481481488</c:v>
                </c:pt>
                <c:pt idx="1101">
                  <c:v>0.90863425925925922</c:v>
                </c:pt>
                <c:pt idx="1102">
                  <c:v>0.90870370370370368</c:v>
                </c:pt>
                <c:pt idx="1103">
                  <c:v>0.90877314814814814</c:v>
                </c:pt>
                <c:pt idx="1104">
                  <c:v>0.90884259259260003</c:v>
                </c:pt>
                <c:pt idx="1105">
                  <c:v>0.90891203703703649</c:v>
                </c:pt>
                <c:pt idx="1106">
                  <c:v>0.90898148148148161</c:v>
                </c:pt>
                <c:pt idx="1107">
                  <c:v>0.90905092592591741</c:v>
                </c:pt>
                <c:pt idx="1108">
                  <c:v>0.9091087962962966</c:v>
                </c:pt>
                <c:pt idx="1109">
                  <c:v>0.9091782407407405</c:v>
                </c:pt>
                <c:pt idx="1110">
                  <c:v>0.90924768518518562</c:v>
                </c:pt>
                <c:pt idx="1111">
                  <c:v>0.90931712962962152</c:v>
                </c:pt>
                <c:pt idx="1112">
                  <c:v>0.90938657407407408</c:v>
                </c:pt>
                <c:pt idx="1113">
                  <c:v>0.90945601851851865</c:v>
                </c:pt>
                <c:pt idx="1114">
                  <c:v>0.90952546296295644</c:v>
                </c:pt>
                <c:pt idx="1115">
                  <c:v>0.90959490740740734</c:v>
                </c:pt>
                <c:pt idx="1116">
                  <c:v>0.90966435185185157</c:v>
                </c:pt>
                <c:pt idx="1117">
                  <c:v>0.90973379629629625</c:v>
                </c:pt>
                <c:pt idx="1118">
                  <c:v>0.90979166666667644</c:v>
                </c:pt>
                <c:pt idx="1119">
                  <c:v>0.90986111111111112</c:v>
                </c:pt>
                <c:pt idx="1120">
                  <c:v>0.90993055555555569</c:v>
                </c:pt>
                <c:pt idx="1121">
                  <c:v>0.91</c:v>
                </c:pt>
                <c:pt idx="1122">
                  <c:v>0.9100694444444446</c:v>
                </c:pt>
                <c:pt idx="1123">
                  <c:v>0.91013888888888894</c:v>
                </c:pt>
                <c:pt idx="1124">
                  <c:v>0.91020833333333362</c:v>
                </c:pt>
                <c:pt idx="1125">
                  <c:v>0.91027777777777752</c:v>
                </c:pt>
                <c:pt idx="1126">
                  <c:v>0.9103472222222222</c:v>
                </c:pt>
                <c:pt idx="1127">
                  <c:v>0.91041666666665977</c:v>
                </c:pt>
                <c:pt idx="1128">
                  <c:v>0.91048611111110656</c:v>
                </c:pt>
                <c:pt idx="1129">
                  <c:v>0.91055555555555545</c:v>
                </c:pt>
                <c:pt idx="1130">
                  <c:v>0.91061342592591843</c:v>
                </c:pt>
                <c:pt idx="1131">
                  <c:v>0.91068287037037265</c:v>
                </c:pt>
                <c:pt idx="1132">
                  <c:v>0.91075231481481478</c:v>
                </c:pt>
                <c:pt idx="1133">
                  <c:v>0.91082175925925923</c:v>
                </c:pt>
                <c:pt idx="1134">
                  <c:v>0.91089120370371113</c:v>
                </c:pt>
                <c:pt idx="1135">
                  <c:v>0.91096064814814814</c:v>
                </c:pt>
                <c:pt idx="1136">
                  <c:v>0.91103009259260004</c:v>
                </c:pt>
                <c:pt idx="1137">
                  <c:v>0.91109953703703705</c:v>
                </c:pt>
                <c:pt idx="1138">
                  <c:v>0.91116898148148151</c:v>
                </c:pt>
                <c:pt idx="1139">
                  <c:v>0.91123842592591842</c:v>
                </c:pt>
                <c:pt idx="1140">
                  <c:v>0.91130787037037064</c:v>
                </c:pt>
                <c:pt idx="1141">
                  <c:v>0.91136574074073229</c:v>
                </c:pt>
                <c:pt idx="1142">
                  <c:v>0.91143518518518529</c:v>
                </c:pt>
                <c:pt idx="1143">
                  <c:v>0.91150462962962953</c:v>
                </c:pt>
                <c:pt idx="1144">
                  <c:v>0.91157407407407465</c:v>
                </c:pt>
                <c:pt idx="1145">
                  <c:v>0.91164351851853076</c:v>
                </c:pt>
                <c:pt idx="1146">
                  <c:v>0.91171296296295112</c:v>
                </c:pt>
                <c:pt idx="1147">
                  <c:v>0.91178240740740768</c:v>
                </c:pt>
                <c:pt idx="1148">
                  <c:v>0.9118518518518518</c:v>
                </c:pt>
                <c:pt idx="1149">
                  <c:v>0.91192129629630492</c:v>
                </c:pt>
                <c:pt idx="1150">
                  <c:v>0.91199074074074049</c:v>
                </c:pt>
                <c:pt idx="1151">
                  <c:v>0.91204861111111846</c:v>
                </c:pt>
                <c:pt idx="1152">
                  <c:v>0.9121180555555557</c:v>
                </c:pt>
                <c:pt idx="1153">
                  <c:v>0.91218749999999948</c:v>
                </c:pt>
                <c:pt idx="1154">
                  <c:v>0.9122569444444445</c:v>
                </c:pt>
                <c:pt idx="1155">
                  <c:v>0.91232638888888851</c:v>
                </c:pt>
                <c:pt idx="1156">
                  <c:v>0.91239583333334306</c:v>
                </c:pt>
                <c:pt idx="1157">
                  <c:v>0.91246527777777753</c:v>
                </c:pt>
                <c:pt idx="1158">
                  <c:v>0.9125347222222151</c:v>
                </c:pt>
                <c:pt idx="1159">
                  <c:v>0.91260416666666666</c:v>
                </c:pt>
                <c:pt idx="1160">
                  <c:v>0.91267361111111833</c:v>
                </c:pt>
                <c:pt idx="1161">
                  <c:v>0.91273148148148164</c:v>
                </c:pt>
                <c:pt idx="1162">
                  <c:v>0.91280092592591933</c:v>
                </c:pt>
                <c:pt idx="1163">
                  <c:v>0.91287037037037688</c:v>
                </c:pt>
                <c:pt idx="1164">
                  <c:v>0.91293981481482211</c:v>
                </c:pt>
                <c:pt idx="1165">
                  <c:v>0.91300925925925924</c:v>
                </c:pt>
                <c:pt idx="1166">
                  <c:v>0.9130787037037037</c:v>
                </c:pt>
                <c:pt idx="1167">
                  <c:v>0.91314814814814815</c:v>
                </c:pt>
                <c:pt idx="1168">
                  <c:v>0.91321759259259261</c:v>
                </c:pt>
                <c:pt idx="1169">
                  <c:v>0.91328703703703706</c:v>
                </c:pt>
                <c:pt idx="1170">
                  <c:v>0.91335648148148152</c:v>
                </c:pt>
                <c:pt idx="1171">
                  <c:v>0.91342592592591842</c:v>
                </c:pt>
                <c:pt idx="1172">
                  <c:v>0.91348379629629628</c:v>
                </c:pt>
                <c:pt idx="1173">
                  <c:v>0.9135532407407323</c:v>
                </c:pt>
                <c:pt idx="1174">
                  <c:v>0.91362268518518563</c:v>
                </c:pt>
                <c:pt idx="1175">
                  <c:v>0.91369212962962953</c:v>
                </c:pt>
                <c:pt idx="1176">
                  <c:v>0.91376157407407665</c:v>
                </c:pt>
                <c:pt idx="1177">
                  <c:v>0.91383101851853166</c:v>
                </c:pt>
                <c:pt idx="1178">
                  <c:v>0.91390046296296257</c:v>
                </c:pt>
                <c:pt idx="1179">
                  <c:v>0.91396990740740769</c:v>
                </c:pt>
                <c:pt idx="1180">
                  <c:v>0.91403935185185159</c:v>
                </c:pt>
                <c:pt idx="1181">
                  <c:v>0.9141087962962966</c:v>
                </c:pt>
                <c:pt idx="1182">
                  <c:v>0.9141782407407405</c:v>
                </c:pt>
                <c:pt idx="1183">
                  <c:v>0.91424768518518562</c:v>
                </c:pt>
                <c:pt idx="1184">
                  <c:v>0.9143055555555557</c:v>
                </c:pt>
                <c:pt idx="1185">
                  <c:v>0.91437500000000005</c:v>
                </c:pt>
                <c:pt idx="1186">
                  <c:v>0.91444444444444462</c:v>
                </c:pt>
                <c:pt idx="1187">
                  <c:v>0.91451388888888896</c:v>
                </c:pt>
                <c:pt idx="1188">
                  <c:v>0.9145833333333333</c:v>
                </c:pt>
                <c:pt idx="1189">
                  <c:v>0.91465277777777787</c:v>
                </c:pt>
                <c:pt idx="1190">
                  <c:v>0.91472222222222221</c:v>
                </c:pt>
                <c:pt idx="1191">
                  <c:v>0.91479166666667711</c:v>
                </c:pt>
                <c:pt idx="1192">
                  <c:v>0.91484953703703764</c:v>
                </c:pt>
                <c:pt idx="1193">
                  <c:v>0.91493055555555569</c:v>
                </c:pt>
                <c:pt idx="1194">
                  <c:v>0.91498842592592156</c:v>
                </c:pt>
                <c:pt idx="1195">
                  <c:v>0.91505787037037778</c:v>
                </c:pt>
                <c:pt idx="1196">
                  <c:v>0.9151273148148148</c:v>
                </c:pt>
                <c:pt idx="1197">
                  <c:v>0.91519675925925859</c:v>
                </c:pt>
                <c:pt idx="1198">
                  <c:v>0.91526620370370348</c:v>
                </c:pt>
                <c:pt idx="1199">
                  <c:v>0.91533564814814861</c:v>
                </c:pt>
                <c:pt idx="1200">
                  <c:v>0.91540509259260061</c:v>
                </c:pt>
                <c:pt idx="1201">
                  <c:v>0.91547453703703707</c:v>
                </c:pt>
                <c:pt idx="1202">
                  <c:v>0.91553240740740749</c:v>
                </c:pt>
                <c:pt idx="1203">
                  <c:v>0.91560185185185183</c:v>
                </c:pt>
                <c:pt idx="1204">
                  <c:v>0.91567129629630606</c:v>
                </c:pt>
                <c:pt idx="1205">
                  <c:v>0.91574074074074052</c:v>
                </c:pt>
                <c:pt idx="1206">
                  <c:v>0.91581018518518509</c:v>
                </c:pt>
                <c:pt idx="1207">
                  <c:v>0.91587962962962965</c:v>
                </c:pt>
                <c:pt idx="1208">
                  <c:v>0.9159490740740871</c:v>
                </c:pt>
                <c:pt idx="1209">
                  <c:v>0.916018518518526</c:v>
                </c:pt>
                <c:pt idx="1210">
                  <c:v>0.91608796296295281</c:v>
                </c:pt>
                <c:pt idx="1211">
                  <c:v>0.9161574074074077</c:v>
                </c:pt>
                <c:pt idx="1212">
                  <c:v>0.91621527777777778</c:v>
                </c:pt>
                <c:pt idx="1213">
                  <c:v>0.91628472222222157</c:v>
                </c:pt>
                <c:pt idx="1214">
                  <c:v>0.91635416666666658</c:v>
                </c:pt>
                <c:pt idx="1215">
                  <c:v>0.91643518518518519</c:v>
                </c:pt>
                <c:pt idx="1216">
                  <c:v>0.9164930555555556</c:v>
                </c:pt>
                <c:pt idx="1217">
                  <c:v>0.9165624999999914</c:v>
                </c:pt>
                <c:pt idx="1218">
                  <c:v>0.91663194444444462</c:v>
                </c:pt>
                <c:pt idx="1219">
                  <c:v>0.91670138888888963</c:v>
                </c:pt>
                <c:pt idx="1220">
                  <c:v>0.91677083333334508</c:v>
                </c:pt>
                <c:pt idx="1221">
                  <c:v>0.91684027777778065</c:v>
                </c:pt>
                <c:pt idx="1222">
                  <c:v>0.91690972222222211</c:v>
                </c:pt>
                <c:pt idx="1223">
                  <c:v>0.91696759259259264</c:v>
                </c:pt>
                <c:pt idx="1224">
                  <c:v>0.91703703703703709</c:v>
                </c:pt>
                <c:pt idx="1225">
                  <c:v>0.91710648148148144</c:v>
                </c:pt>
                <c:pt idx="1226">
                  <c:v>0.91718749999999949</c:v>
                </c:pt>
                <c:pt idx="1227">
                  <c:v>0.91724537037037779</c:v>
                </c:pt>
                <c:pt idx="1228">
                  <c:v>0.91731481481481481</c:v>
                </c:pt>
                <c:pt idx="1229">
                  <c:v>0.91738425925925926</c:v>
                </c:pt>
                <c:pt idx="1230">
                  <c:v>0.91745370370370349</c:v>
                </c:pt>
                <c:pt idx="1231">
                  <c:v>0.91752314814814817</c:v>
                </c:pt>
                <c:pt idx="1232">
                  <c:v>0.91759259259259263</c:v>
                </c:pt>
                <c:pt idx="1233">
                  <c:v>0.91766203703703697</c:v>
                </c:pt>
                <c:pt idx="1234">
                  <c:v>0.91773148148148165</c:v>
                </c:pt>
                <c:pt idx="1235">
                  <c:v>0.91778935185185151</c:v>
                </c:pt>
                <c:pt idx="1236">
                  <c:v>0.91785879629629663</c:v>
                </c:pt>
                <c:pt idx="1237">
                  <c:v>0.91792824074074053</c:v>
                </c:pt>
                <c:pt idx="1238">
                  <c:v>0.91799768518518565</c:v>
                </c:pt>
                <c:pt idx="1239">
                  <c:v>0.91806712962962556</c:v>
                </c:pt>
                <c:pt idx="1240">
                  <c:v>0.91813657407407412</c:v>
                </c:pt>
                <c:pt idx="1241">
                  <c:v>0.9182060185185259</c:v>
                </c:pt>
                <c:pt idx="1242">
                  <c:v>0.91827546296296259</c:v>
                </c:pt>
                <c:pt idx="1243">
                  <c:v>0.9183449074074076</c:v>
                </c:pt>
                <c:pt idx="1244">
                  <c:v>0.91841435185184273</c:v>
                </c:pt>
                <c:pt idx="1245">
                  <c:v>0.91848379629629628</c:v>
                </c:pt>
                <c:pt idx="1246">
                  <c:v>0.9185416666666667</c:v>
                </c:pt>
                <c:pt idx="1247">
                  <c:v>0.9186111111111116</c:v>
                </c:pt>
                <c:pt idx="1248">
                  <c:v>0.91869212962962954</c:v>
                </c:pt>
                <c:pt idx="1249">
                  <c:v>0.91876157407408066</c:v>
                </c:pt>
                <c:pt idx="1250">
                  <c:v>0.91881944444444463</c:v>
                </c:pt>
                <c:pt idx="1251">
                  <c:v>0.91888888888888964</c:v>
                </c:pt>
                <c:pt idx="1252">
                  <c:v>0.91895833333333365</c:v>
                </c:pt>
                <c:pt idx="1253">
                  <c:v>0.91902777777777789</c:v>
                </c:pt>
                <c:pt idx="1254">
                  <c:v>0.91909722222222223</c:v>
                </c:pt>
                <c:pt idx="1255">
                  <c:v>0.91916666666666658</c:v>
                </c:pt>
                <c:pt idx="1256">
                  <c:v>0.91923611111111059</c:v>
                </c:pt>
                <c:pt idx="1257">
                  <c:v>0.9193055555555556</c:v>
                </c:pt>
                <c:pt idx="1258">
                  <c:v>0.91936342592591447</c:v>
                </c:pt>
                <c:pt idx="1259">
                  <c:v>0.91944444444444462</c:v>
                </c:pt>
                <c:pt idx="1260">
                  <c:v>0.91951388888888852</c:v>
                </c:pt>
                <c:pt idx="1261">
                  <c:v>0.91957175925925927</c:v>
                </c:pt>
                <c:pt idx="1262">
                  <c:v>0.91964120370371272</c:v>
                </c:pt>
                <c:pt idx="1263">
                  <c:v>0.91971064814814862</c:v>
                </c:pt>
                <c:pt idx="1264">
                  <c:v>0.91978009259260063</c:v>
                </c:pt>
                <c:pt idx="1265">
                  <c:v>0.91984953703703765</c:v>
                </c:pt>
                <c:pt idx="1266">
                  <c:v>0.91991898148148143</c:v>
                </c:pt>
                <c:pt idx="1267">
                  <c:v>0.91998842592592556</c:v>
                </c:pt>
                <c:pt idx="1268">
                  <c:v>0.92005787037037778</c:v>
                </c:pt>
                <c:pt idx="1269">
                  <c:v>0.92011574074073355</c:v>
                </c:pt>
                <c:pt idx="1270">
                  <c:v>0.92019675925925926</c:v>
                </c:pt>
                <c:pt idx="1271">
                  <c:v>0.92025462962962967</c:v>
                </c:pt>
                <c:pt idx="1272">
                  <c:v>0.92032407407408134</c:v>
                </c:pt>
                <c:pt idx="1273">
                  <c:v>0.92039351851852691</c:v>
                </c:pt>
                <c:pt idx="1274">
                  <c:v>0.92046296296294616</c:v>
                </c:pt>
                <c:pt idx="1275">
                  <c:v>0.92053240740740738</c:v>
                </c:pt>
                <c:pt idx="1276">
                  <c:v>0.92060185185185184</c:v>
                </c:pt>
                <c:pt idx="1277">
                  <c:v>0.92067129629630606</c:v>
                </c:pt>
                <c:pt idx="1278">
                  <c:v>0.92074074074074053</c:v>
                </c:pt>
                <c:pt idx="1279">
                  <c:v>0.9207986111111196</c:v>
                </c:pt>
                <c:pt idx="1280">
                  <c:v>0.92086805555555562</c:v>
                </c:pt>
                <c:pt idx="1281">
                  <c:v>0.92094907407408777</c:v>
                </c:pt>
                <c:pt idx="1282">
                  <c:v>0.92100694444444453</c:v>
                </c:pt>
                <c:pt idx="1283">
                  <c:v>0.92107638888888888</c:v>
                </c:pt>
                <c:pt idx="1284">
                  <c:v>0.92114583333334643</c:v>
                </c:pt>
                <c:pt idx="1285">
                  <c:v>0.92121527777777779</c:v>
                </c:pt>
                <c:pt idx="1286">
                  <c:v>0.92128472222222157</c:v>
                </c:pt>
                <c:pt idx="1287">
                  <c:v>0.92135416666666659</c:v>
                </c:pt>
                <c:pt idx="1288">
                  <c:v>0.92142361111111104</c:v>
                </c:pt>
                <c:pt idx="1289">
                  <c:v>0.92149305555555561</c:v>
                </c:pt>
                <c:pt idx="1290">
                  <c:v>0.92155092592591603</c:v>
                </c:pt>
                <c:pt idx="1291">
                  <c:v>0.92162037037037892</c:v>
                </c:pt>
                <c:pt idx="1292">
                  <c:v>0.92170138888888964</c:v>
                </c:pt>
                <c:pt idx="1293">
                  <c:v>0.92175925925925961</c:v>
                </c:pt>
                <c:pt idx="1294">
                  <c:v>0.92182870370370373</c:v>
                </c:pt>
                <c:pt idx="1295">
                  <c:v>0.92189814814814863</c:v>
                </c:pt>
                <c:pt idx="1296">
                  <c:v>0.92196759259259264</c:v>
                </c:pt>
                <c:pt idx="1297">
                  <c:v>0.92203703703703699</c:v>
                </c:pt>
                <c:pt idx="1298">
                  <c:v>0.92210648148148155</c:v>
                </c:pt>
                <c:pt idx="1299">
                  <c:v>0.92217592592592557</c:v>
                </c:pt>
                <c:pt idx="1300">
                  <c:v>0.9222453703703779</c:v>
                </c:pt>
                <c:pt idx="1301">
                  <c:v>0.92230324074073411</c:v>
                </c:pt>
                <c:pt idx="1302">
                  <c:v>0.92237268518518523</c:v>
                </c:pt>
                <c:pt idx="1303">
                  <c:v>0.9224537037037035</c:v>
                </c:pt>
                <c:pt idx="1304">
                  <c:v>0.92251157407407414</c:v>
                </c:pt>
                <c:pt idx="1305">
                  <c:v>0.92258101851852692</c:v>
                </c:pt>
                <c:pt idx="1306">
                  <c:v>0.92265046296296249</c:v>
                </c:pt>
                <c:pt idx="1307">
                  <c:v>0.92271990740740761</c:v>
                </c:pt>
                <c:pt idx="1308">
                  <c:v>0.92278935185185151</c:v>
                </c:pt>
                <c:pt idx="1309">
                  <c:v>0.92285879629629664</c:v>
                </c:pt>
                <c:pt idx="1310">
                  <c:v>0.92292824074074076</c:v>
                </c:pt>
                <c:pt idx="1311">
                  <c:v>0.92299768518518865</c:v>
                </c:pt>
                <c:pt idx="1312">
                  <c:v>0.92306712962962956</c:v>
                </c:pt>
                <c:pt idx="1313">
                  <c:v>0.92312500000000064</c:v>
                </c:pt>
                <c:pt idx="1314">
                  <c:v>0.92320601851852613</c:v>
                </c:pt>
                <c:pt idx="1315">
                  <c:v>0.92326388888888899</c:v>
                </c:pt>
                <c:pt idx="1316">
                  <c:v>0.92333333333333334</c:v>
                </c:pt>
                <c:pt idx="1317">
                  <c:v>0.92340277777777757</c:v>
                </c:pt>
                <c:pt idx="1318">
                  <c:v>0.92347222222222158</c:v>
                </c:pt>
                <c:pt idx="1319">
                  <c:v>0.92354166666666671</c:v>
                </c:pt>
                <c:pt idx="1320">
                  <c:v>0.9236111111111116</c:v>
                </c:pt>
                <c:pt idx="1321">
                  <c:v>0.92368055555555562</c:v>
                </c:pt>
                <c:pt idx="1322">
                  <c:v>0.92375000000000063</c:v>
                </c:pt>
                <c:pt idx="1323">
                  <c:v>0.92380787037037881</c:v>
                </c:pt>
                <c:pt idx="1324">
                  <c:v>0.92387731481481483</c:v>
                </c:pt>
                <c:pt idx="1325">
                  <c:v>0.92394675925925929</c:v>
                </c:pt>
                <c:pt idx="1326">
                  <c:v>0.92401620370370352</c:v>
                </c:pt>
                <c:pt idx="1327">
                  <c:v>0.92408564814814864</c:v>
                </c:pt>
                <c:pt idx="1328">
                  <c:v>0.92415509259260065</c:v>
                </c:pt>
                <c:pt idx="1329">
                  <c:v>0.92422453703703711</c:v>
                </c:pt>
                <c:pt idx="1330">
                  <c:v>0.92429398148148145</c:v>
                </c:pt>
                <c:pt idx="1331">
                  <c:v>0.92436342592591558</c:v>
                </c:pt>
                <c:pt idx="1332">
                  <c:v>0.9244328703703707</c:v>
                </c:pt>
                <c:pt idx="1333">
                  <c:v>0.92450231481481449</c:v>
                </c:pt>
                <c:pt idx="1334">
                  <c:v>0.92456018518518457</c:v>
                </c:pt>
                <c:pt idx="1335">
                  <c:v>0.92462962962963724</c:v>
                </c:pt>
                <c:pt idx="1336">
                  <c:v>0.92469907407408891</c:v>
                </c:pt>
                <c:pt idx="1337">
                  <c:v>0.92476851851852693</c:v>
                </c:pt>
                <c:pt idx="1338">
                  <c:v>0.9248379629629544</c:v>
                </c:pt>
                <c:pt idx="1339">
                  <c:v>0.92490740740740762</c:v>
                </c:pt>
                <c:pt idx="1340">
                  <c:v>0.92497685185185186</c:v>
                </c:pt>
                <c:pt idx="1341">
                  <c:v>0.92504629629629664</c:v>
                </c:pt>
                <c:pt idx="1342">
                  <c:v>0.92511574074073422</c:v>
                </c:pt>
                <c:pt idx="1343">
                  <c:v>0.92518518518518522</c:v>
                </c:pt>
                <c:pt idx="1344">
                  <c:v>0.92525462962962968</c:v>
                </c:pt>
                <c:pt idx="1345">
                  <c:v>0.92531249999999265</c:v>
                </c:pt>
                <c:pt idx="1346">
                  <c:v>0.92538194444444455</c:v>
                </c:pt>
                <c:pt idx="1347">
                  <c:v>0.92546296296294628</c:v>
                </c:pt>
                <c:pt idx="1348">
                  <c:v>0.92552083333334056</c:v>
                </c:pt>
                <c:pt idx="1349">
                  <c:v>0.9255902777777778</c:v>
                </c:pt>
                <c:pt idx="1350">
                  <c:v>0.92565972222222215</c:v>
                </c:pt>
                <c:pt idx="1351">
                  <c:v>0.92572916666666671</c:v>
                </c:pt>
                <c:pt idx="1352">
                  <c:v>0.92579861111112016</c:v>
                </c:pt>
                <c:pt idx="1353">
                  <c:v>0.92586805555555562</c:v>
                </c:pt>
                <c:pt idx="1354">
                  <c:v>0.92593749999999997</c:v>
                </c:pt>
                <c:pt idx="1355">
                  <c:v>0.92600694444444442</c:v>
                </c:pt>
                <c:pt idx="1356">
                  <c:v>0.92607638888888888</c:v>
                </c:pt>
                <c:pt idx="1357">
                  <c:v>0.9261342592592593</c:v>
                </c:pt>
                <c:pt idx="1358">
                  <c:v>0.92621527777777779</c:v>
                </c:pt>
                <c:pt idx="1359">
                  <c:v>0.9262731481481481</c:v>
                </c:pt>
                <c:pt idx="1360">
                  <c:v>0.92634259259259921</c:v>
                </c:pt>
                <c:pt idx="1361">
                  <c:v>0.92641203703703656</c:v>
                </c:pt>
                <c:pt idx="1362">
                  <c:v>0.92648148148148168</c:v>
                </c:pt>
                <c:pt idx="1363">
                  <c:v>0.92655092592591615</c:v>
                </c:pt>
                <c:pt idx="1364">
                  <c:v>0.92662037037037881</c:v>
                </c:pt>
                <c:pt idx="1365">
                  <c:v>0.92668981481482315</c:v>
                </c:pt>
                <c:pt idx="1366">
                  <c:v>0.92675925925925962</c:v>
                </c:pt>
                <c:pt idx="1367">
                  <c:v>0.92682870370370374</c:v>
                </c:pt>
                <c:pt idx="1368">
                  <c:v>0.92688657407407404</c:v>
                </c:pt>
                <c:pt idx="1369">
                  <c:v>0.92696759259259265</c:v>
                </c:pt>
                <c:pt idx="1370">
                  <c:v>0.92702546296296251</c:v>
                </c:pt>
                <c:pt idx="1371">
                  <c:v>0.92709490740740763</c:v>
                </c:pt>
                <c:pt idx="1372">
                  <c:v>0.92716435185184443</c:v>
                </c:pt>
                <c:pt idx="1373">
                  <c:v>0.92723379629629632</c:v>
                </c:pt>
                <c:pt idx="1374">
                  <c:v>0.92730324074073756</c:v>
                </c:pt>
                <c:pt idx="1375">
                  <c:v>0.92737268518518512</c:v>
                </c:pt>
                <c:pt idx="1376">
                  <c:v>0.92744212962962957</c:v>
                </c:pt>
                <c:pt idx="1377">
                  <c:v>0.92751157407407403</c:v>
                </c:pt>
                <c:pt idx="1378">
                  <c:v>0.92758101851852692</c:v>
                </c:pt>
                <c:pt idx="1379">
                  <c:v>0.92763888888889612</c:v>
                </c:pt>
                <c:pt idx="1380">
                  <c:v>0.92771990740740762</c:v>
                </c:pt>
                <c:pt idx="1381">
                  <c:v>0.9277777777777777</c:v>
                </c:pt>
                <c:pt idx="1382">
                  <c:v>0.9278472222222226</c:v>
                </c:pt>
                <c:pt idx="1383">
                  <c:v>0.9279166666666665</c:v>
                </c:pt>
                <c:pt idx="1384">
                  <c:v>0.92798611111111118</c:v>
                </c:pt>
                <c:pt idx="1385">
                  <c:v>0.92805555555555563</c:v>
                </c:pt>
                <c:pt idx="1386">
                  <c:v>0.92812499999999998</c:v>
                </c:pt>
                <c:pt idx="1387">
                  <c:v>0.92819444444444565</c:v>
                </c:pt>
                <c:pt idx="1388">
                  <c:v>0.92826388888888889</c:v>
                </c:pt>
                <c:pt idx="1389">
                  <c:v>0.92833333333333334</c:v>
                </c:pt>
                <c:pt idx="1390">
                  <c:v>0.92840277777777758</c:v>
                </c:pt>
                <c:pt idx="1391">
                  <c:v>0.92847222222222159</c:v>
                </c:pt>
                <c:pt idx="1392">
                  <c:v>0.92854166666666671</c:v>
                </c:pt>
                <c:pt idx="1393">
                  <c:v>0.92859953703703713</c:v>
                </c:pt>
                <c:pt idx="1394">
                  <c:v>0.92866898148148169</c:v>
                </c:pt>
                <c:pt idx="1395">
                  <c:v>0.92873842592592559</c:v>
                </c:pt>
                <c:pt idx="1396">
                  <c:v>0.92880787037037882</c:v>
                </c:pt>
                <c:pt idx="1397">
                  <c:v>0.92887731481481473</c:v>
                </c:pt>
                <c:pt idx="1398">
                  <c:v>0.92894675925925929</c:v>
                </c:pt>
                <c:pt idx="1399">
                  <c:v>0.92901620370370352</c:v>
                </c:pt>
                <c:pt idx="1400">
                  <c:v>0.92908564814814865</c:v>
                </c:pt>
                <c:pt idx="1401">
                  <c:v>0.92914351851852828</c:v>
                </c:pt>
                <c:pt idx="1402">
                  <c:v>0.929224537037037</c:v>
                </c:pt>
                <c:pt idx="1403">
                  <c:v>0.92929398148148168</c:v>
                </c:pt>
                <c:pt idx="1404">
                  <c:v>0.92936342592591603</c:v>
                </c:pt>
                <c:pt idx="1405">
                  <c:v>0.9294328703703707</c:v>
                </c:pt>
                <c:pt idx="1406">
                  <c:v>0.92949074074074056</c:v>
                </c:pt>
                <c:pt idx="1407">
                  <c:v>0.92956018518518457</c:v>
                </c:pt>
                <c:pt idx="1408">
                  <c:v>0.92962962962963802</c:v>
                </c:pt>
                <c:pt idx="1409">
                  <c:v>0.92969907407408892</c:v>
                </c:pt>
                <c:pt idx="1410">
                  <c:v>0.92976851851852693</c:v>
                </c:pt>
                <c:pt idx="1411">
                  <c:v>0.92983796296295462</c:v>
                </c:pt>
                <c:pt idx="1412">
                  <c:v>0.92990740740740763</c:v>
                </c:pt>
                <c:pt idx="1413">
                  <c:v>0.92997685185185153</c:v>
                </c:pt>
                <c:pt idx="1414">
                  <c:v>0.93004629629629665</c:v>
                </c:pt>
                <c:pt idx="1415">
                  <c:v>0.93011574074073411</c:v>
                </c:pt>
                <c:pt idx="1416">
                  <c:v>0.93018518518518523</c:v>
                </c:pt>
                <c:pt idx="1417">
                  <c:v>0.93024305555555564</c:v>
                </c:pt>
                <c:pt idx="1418">
                  <c:v>0.93031249999999321</c:v>
                </c:pt>
                <c:pt idx="1419">
                  <c:v>0.93038194444444444</c:v>
                </c:pt>
                <c:pt idx="1420">
                  <c:v>0.9304513888888889</c:v>
                </c:pt>
                <c:pt idx="1421">
                  <c:v>0.93052083333334079</c:v>
                </c:pt>
                <c:pt idx="1422">
                  <c:v>0.93059027777777781</c:v>
                </c:pt>
                <c:pt idx="1423">
                  <c:v>0.9306597222222226</c:v>
                </c:pt>
                <c:pt idx="1424">
                  <c:v>0.93071759259260001</c:v>
                </c:pt>
              </c:numCache>
            </c:numRef>
          </c:cat>
          <c:val>
            <c:numRef>
              <c:f>Лист3!$D$2:$D$1426</c:f>
              <c:numCache>
                <c:formatCode>General</c:formatCode>
                <c:ptCount val="1425"/>
                <c:pt idx="0">
                  <c:v>92</c:v>
                </c:pt>
                <c:pt idx="1">
                  <c:v>92</c:v>
                </c:pt>
                <c:pt idx="2">
                  <c:v>92</c:v>
                </c:pt>
                <c:pt idx="3">
                  <c:v>92</c:v>
                </c:pt>
                <c:pt idx="4">
                  <c:v>92</c:v>
                </c:pt>
                <c:pt idx="5">
                  <c:v>92</c:v>
                </c:pt>
                <c:pt idx="6">
                  <c:v>92</c:v>
                </c:pt>
                <c:pt idx="7">
                  <c:v>92</c:v>
                </c:pt>
                <c:pt idx="8">
                  <c:v>92</c:v>
                </c:pt>
                <c:pt idx="9">
                  <c:v>92</c:v>
                </c:pt>
                <c:pt idx="10">
                  <c:v>92</c:v>
                </c:pt>
                <c:pt idx="11">
                  <c:v>92</c:v>
                </c:pt>
                <c:pt idx="12">
                  <c:v>92</c:v>
                </c:pt>
                <c:pt idx="13">
                  <c:v>92</c:v>
                </c:pt>
                <c:pt idx="14">
                  <c:v>92</c:v>
                </c:pt>
                <c:pt idx="15">
                  <c:v>92</c:v>
                </c:pt>
                <c:pt idx="16">
                  <c:v>92</c:v>
                </c:pt>
                <c:pt idx="17">
                  <c:v>92</c:v>
                </c:pt>
                <c:pt idx="18">
                  <c:v>92</c:v>
                </c:pt>
                <c:pt idx="19">
                  <c:v>92</c:v>
                </c:pt>
                <c:pt idx="20">
                  <c:v>92</c:v>
                </c:pt>
                <c:pt idx="21">
                  <c:v>92</c:v>
                </c:pt>
                <c:pt idx="22">
                  <c:v>92</c:v>
                </c:pt>
                <c:pt idx="23">
                  <c:v>92</c:v>
                </c:pt>
                <c:pt idx="24">
                  <c:v>92</c:v>
                </c:pt>
                <c:pt idx="25">
                  <c:v>92</c:v>
                </c:pt>
                <c:pt idx="26">
                  <c:v>92</c:v>
                </c:pt>
                <c:pt idx="27">
                  <c:v>92</c:v>
                </c:pt>
                <c:pt idx="28">
                  <c:v>92</c:v>
                </c:pt>
                <c:pt idx="29">
                  <c:v>92</c:v>
                </c:pt>
                <c:pt idx="30">
                  <c:v>92</c:v>
                </c:pt>
                <c:pt idx="31">
                  <c:v>92</c:v>
                </c:pt>
                <c:pt idx="32">
                  <c:v>92</c:v>
                </c:pt>
                <c:pt idx="33">
                  <c:v>92</c:v>
                </c:pt>
                <c:pt idx="34">
                  <c:v>92</c:v>
                </c:pt>
                <c:pt idx="35">
                  <c:v>92</c:v>
                </c:pt>
                <c:pt idx="36">
                  <c:v>92</c:v>
                </c:pt>
                <c:pt idx="37">
                  <c:v>92</c:v>
                </c:pt>
                <c:pt idx="38">
                  <c:v>92</c:v>
                </c:pt>
                <c:pt idx="39">
                  <c:v>92</c:v>
                </c:pt>
                <c:pt idx="40">
                  <c:v>92</c:v>
                </c:pt>
                <c:pt idx="41">
                  <c:v>92</c:v>
                </c:pt>
                <c:pt idx="42">
                  <c:v>92</c:v>
                </c:pt>
                <c:pt idx="43">
                  <c:v>92</c:v>
                </c:pt>
                <c:pt idx="44">
                  <c:v>92</c:v>
                </c:pt>
                <c:pt idx="45">
                  <c:v>92</c:v>
                </c:pt>
                <c:pt idx="46">
                  <c:v>92</c:v>
                </c:pt>
                <c:pt idx="47">
                  <c:v>92</c:v>
                </c:pt>
                <c:pt idx="48">
                  <c:v>92</c:v>
                </c:pt>
                <c:pt idx="49">
                  <c:v>92</c:v>
                </c:pt>
                <c:pt idx="50">
                  <c:v>92</c:v>
                </c:pt>
                <c:pt idx="51">
                  <c:v>94</c:v>
                </c:pt>
                <c:pt idx="52">
                  <c:v>94</c:v>
                </c:pt>
                <c:pt idx="53">
                  <c:v>94</c:v>
                </c:pt>
                <c:pt idx="54">
                  <c:v>94</c:v>
                </c:pt>
                <c:pt idx="55">
                  <c:v>94</c:v>
                </c:pt>
                <c:pt idx="56">
                  <c:v>94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94</c:v>
                </c:pt>
                <c:pt idx="64">
                  <c:v>94</c:v>
                </c:pt>
                <c:pt idx="65">
                  <c:v>94</c:v>
                </c:pt>
                <c:pt idx="66">
                  <c:v>94</c:v>
                </c:pt>
                <c:pt idx="67">
                  <c:v>94</c:v>
                </c:pt>
                <c:pt idx="68">
                  <c:v>94</c:v>
                </c:pt>
                <c:pt idx="69">
                  <c:v>94</c:v>
                </c:pt>
                <c:pt idx="70">
                  <c:v>94</c:v>
                </c:pt>
                <c:pt idx="71">
                  <c:v>94</c:v>
                </c:pt>
                <c:pt idx="72">
                  <c:v>94</c:v>
                </c:pt>
                <c:pt idx="73">
                  <c:v>94</c:v>
                </c:pt>
                <c:pt idx="74">
                  <c:v>94</c:v>
                </c:pt>
                <c:pt idx="75">
                  <c:v>94</c:v>
                </c:pt>
                <c:pt idx="76">
                  <c:v>94</c:v>
                </c:pt>
                <c:pt idx="77">
                  <c:v>94</c:v>
                </c:pt>
                <c:pt idx="78">
                  <c:v>94</c:v>
                </c:pt>
                <c:pt idx="79">
                  <c:v>94</c:v>
                </c:pt>
                <c:pt idx="80">
                  <c:v>94</c:v>
                </c:pt>
                <c:pt idx="81">
                  <c:v>94</c:v>
                </c:pt>
                <c:pt idx="82">
                  <c:v>94</c:v>
                </c:pt>
                <c:pt idx="83">
                  <c:v>94</c:v>
                </c:pt>
                <c:pt idx="84">
                  <c:v>94</c:v>
                </c:pt>
                <c:pt idx="85">
                  <c:v>94</c:v>
                </c:pt>
                <c:pt idx="86">
                  <c:v>94</c:v>
                </c:pt>
                <c:pt idx="87">
                  <c:v>94</c:v>
                </c:pt>
                <c:pt idx="88">
                  <c:v>94</c:v>
                </c:pt>
                <c:pt idx="89">
                  <c:v>94</c:v>
                </c:pt>
                <c:pt idx="90">
                  <c:v>94</c:v>
                </c:pt>
                <c:pt idx="91">
                  <c:v>94</c:v>
                </c:pt>
                <c:pt idx="92">
                  <c:v>94</c:v>
                </c:pt>
                <c:pt idx="93">
                  <c:v>94</c:v>
                </c:pt>
                <c:pt idx="94">
                  <c:v>94</c:v>
                </c:pt>
                <c:pt idx="95">
                  <c:v>94</c:v>
                </c:pt>
                <c:pt idx="96">
                  <c:v>94</c:v>
                </c:pt>
                <c:pt idx="97">
                  <c:v>94</c:v>
                </c:pt>
                <c:pt idx="98">
                  <c:v>94</c:v>
                </c:pt>
                <c:pt idx="99">
                  <c:v>94</c:v>
                </c:pt>
                <c:pt idx="100">
                  <c:v>94</c:v>
                </c:pt>
                <c:pt idx="101">
                  <c:v>94</c:v>
                </c:pt>
                <c:pt idx="102">
                  <c:v>92</c:v>
                </c:pt>
                <c:pt idx="103">
                  <c:v>92</c:v>
                </c:pt>
                <c:pt idx="104">
                  <c:v>92</c:v>
                </c:pt>
                <c:pt idx="105">
                  <c:v>92</c:v>
                </c:pt>
                <c:pt idx="106">
                  <c:v>92</c:v>
                </c:pt>
                <c:pt idx="107">
                  <c:v>92</c:v>
                </c:pt>
                <c:pt idx="108">
                  <c:v>92</c:v>
                </c:pt>
                <c:pt idx="109">
                  <c:v>92</c:v>
                </c:pt>
                <c:pt idx="110">
                  <c:v>92</c:v>
                </c:pt>
                <c:pt idx="111">
                  <c:v>92</c:v>
                </c:pt>
                <c:pt idx="112">
                  <c:v>92</c:v>
                </c:pt>
                <c:pt idx="113">
                  <c:v>92</c:v>
                </c:pt>
                <c:pt idx="114">
                  <c:v>92</c:v>
                </c:pt>
                <c:pt idx="115">
                  <c:v>92</c:v>
                </c:pt>
                <c:pt idx="116">
                  <c:v>92</c:v>
                </c:pt>
                <c:pt idx="117">
                  <c:v>92</c:v>
                </c:pt>
                <c:pt idx="118">
                  <c:v>92</c:v>
                </c:pt>
                <c:pt idx="119">
                  <c:v>92</c:v>
                </c:pt>
                <c:pt idx="120">
                  <c:v>92</c:v>
                </c:pt>
                <c:pt idx="121">
                  <c:v>92</c:v>
                </c:pt>
                <c:pt idx="122">
                  <c:v>92</c:v>
                </c:pt>
                <c:pt idx="123">
                  <c:v>92</c:v>
                </c:pt>
                <c:pt idx="124">
                  <c:v>92</c:v>
                </c:pt>
                <c:pt idx="125">
                  <c:v>92</c:v>
                </c:pt>
                <c:pt idx="126">
                  <c:v>92</c:v>
                </c:pt>
                <c:pt idx="127">
                  <c:v>92</c:v>
                </c:pt>
                <c:pt idx="128">
                  <c:v>92</c:v>
                </c:pt>
                <c:pt idx="129">
                  <c:v>92</c:v>
                </c:pt>
                <c:pt idx="130">
                  <c:v>92</c:v>
                </c:pt>
                <c:pt idx="131">
                  <c:v>92</c:v>
                </c:pt>
                <c:pt idx="132">
                  <c:v>92</c:v>
                </c:pt>
                <c:pt idx="133">
                  <c:v>92</c:v>
                </c:pt>
                <c:pt idx="134">
                  <c:v>92</c:v>
                </c:pt>
                <c:pt idx="135">
                  <c:v>92</c:v>
                </c:pt>
                <c:pt idx="136">
                  <c:v>92</c:v>
                </c:pt>
                <c:pt idx="137">
                  <c:v>92</c:v>
                </c:pt>
                <c:pt idx="138">
                  <c:v>92</c:v>
                </c:pt>
                <c:pt idx="139">
                  <c:v>92</c:v>
                </c:pt>
                <c:pt idx="140">
                  <c:v>92</c:v>
                </c:pt>
                <c:pt idx="141">
                  <c:v>92</c:v>
                </c:pt>
                <c:pt idx="142">
                  <c:v>92</c:v>
                </c:pt>
                <c:pt idx="143">
                  <c:v>92</c:v>
                </c:pt>
                <c:pt idx="144">
                  <c:v>92</c:v>
                </c:pt>
                <c:pt idx="145">
                  <c:v>92</c:v>
                </c:pt>
                <c:pt idx="146">
                  <c:v>92</c:v>
                </c:pt>
                <c:pt idx="147">
                  <c:v>92</c:v>
                </c:pt>
                <c:pt idx="148">
                  <c:v>92</c:v>
                </c:pt>
                <c:pt idx="149">
                  <c:v>92</c:v>
                </c:pt>
                <c:pt idx="150">
                  <c:v>92</c:v>
                </c:pt>
                <c:pt idx="151">
                  <c:v>92</c:v>
                </c:pt>
                <c:pt idx="152">
                  <c:v>95</c:v>
                </c:pt>
                <c:pt idx="153">
                  <c:v>95</c:v>
                </c:pt>
                <c:pt idx="154">
                  <c:v>95</c:v>
                </c:pt>
                <c:pt idx="155">
                  <c:v>95</c:v>
                </c:pt>
                <c:pt idx="156">
                  <c:v>95</c:v>
                </c:pt>
                <c:pt idx="157">
                  <c:v>95</c:v>
                </c:pt>
                <c:pt idx="158">
                  <c:v>95</c:v>
                </c:pt>
                <c:pt idx="159">
                  <c:v>95</c:v>
                </c:pt>
                <c:pt idx="160">
                  <c:v>95</c:v>
                </c:pt>
                <c:pt idx="161">
                  <c:v>95</c:v>
                </c:pt>
                <c:pt idx="162">
                  <c:v>95</c:v>
                </c:pt>
                <c:pt idx="163">
                  <c:v>95</c:v>
                </c:pt>
                <c:pt idx="164">
                  <c:v>95</c:v>
                </c:pt>
                <c:pt idx="165">
                  <c:v>95</c:v>
                </c:pt>
                <c:pt idx="166">
                  <c:v>95</c:v>
                </c:pt>
                <c:pt idx="167">
                  <c:v>95</c:v>
                </c:pt>
                <c:pt idx="168">
                  <c:v>95</c:v>
                </c:pt>
                <c:pt idx="169">
                  <c:v>95</c:v>
                </c:pt>
                <c:pt idx="170">
                  <c:v>95</c:v>
                </c:pt>
                <c:pt idx="171">
                  <c:v>95</c:v>
                </c:pt>
                <c:pt idx="172">
                  <c:v>95</c:v>
                </c:pt>
                <c:pt idx="173">
                  <c:v>95</c:v>
                </c:pt>
                <c:pt idx="174">
                  <c:v>95</c:v>
                </c:pt>
                <c:pt idx="175">
                  <c:v>95</c:v>
                </c:pt>
                <c:pt idx="176">
                  <c:v>95</c:v>
                </c:pt>
                <c:pt idx="177">
                  <c:v>95</c:v>
                </c:pt>
                <c:pt idx="178">
                  <c:v>95</c:v>
                </c:pt>
                <c:pt idx="179">
                  <c:v>95</c:v>
                </c:pt>
                <c:pt idx="180">
                  <c:v>95</c:v>
                </c:pt>
                <c:pt idx="181">
                  <c:v>95</c:v>
                </c:pt>
                <c:pt idx="182">
                  <c:v>95</c:v>
                </c:pt>
                <c:pt idx="183">
                  <c:v>95</c:v>
                </c:pt>
                <c:pt idx="184">
                  <c:v>95</c:v>
                </c:pt>
                <c:pt idx="185">
                  <c:v>95</c:v>
                </c:pt>
                <c:pt idx="186">
                  <c:v>95</c:v>
                </c:pt>
                <c:pt idx="187">
                  <c:v>95</c:v>
                </c:pt>
                <c:pt idx="188">
                  <c:v>95</c:v>
                </c:pt>
                <c:pt idx="189">
                  <c:v>95</c:v>
                </c:pt>
                <c:pt idx="190">
                  <c:v>95</c:v>
                </c:pt>
                <c:pt idx="191">
                  <c:v>95</c:v>
                </c:pt>
                <c:pt idx="192">
                  <c:v>95</c:v>
                </c:pt>
                <c:pt idx="193">
                  <c:v>95</c:v>
                </c:pt>
                <c:pt idx="194">
                  <c:v>95</c:v>
                </c:pt>
                <c:pt idx="195">
                  <c:v>95</c:v>
                </c:pt>
                <c:pt idx="196">
                  <c:v>95</c:v>
                </c:pt>
                <c:pt idx="197">
                  <c:v>95</c:v>
                </c:pt>
                <c:pt idx="198">
                  <c:v>95</c:v>
                </c:pt>
                <c:pt idx="199">
                  <c:v>95</c:v>
                </c:pt>
                <c:pt idx="200">
                  <c:v>95</c:v>
                </c:pt>
                <c:pt idx="201">
                  <c:v>95</c:v>
                </c:pt>
                <c:pt idx="202">
                  <c:v>95</c:v>
                </c:pt>
                <c:pt idx="203">
                  <c:v>95</c:v>
                </c:pt>
                <c:pt idx="204">
                  <c:v>95</c:v>
                </c:pt>
                <c:pt idx="205">
                  <c:v>95</c:v>
                </c:pt>
                <c:pt idx="206">
                  <c:v>95</c:v>
                </c:pt>
                <c:pt idx="207">
                  <c:v>95</c:v>
                </c:pt>
                <c:pt idx="208">
                  <c:v>92</c:v>
                </c:pt>
                <c:pt idx="209">
                  <c:v>92</c:v>
                </c:pt>
                <c:pt idx="210">
                  <c:v>92</c:v>
                </c:pt>
                <c:pt idx="211">
                  <c:v>92</c:v>
                </c:pt>
                <c:pt idx="212">
                  <c:v>92</c:v>
                </c:pt>
                <c:pt idx="213">
                  <c:v>92</c:v>
                </c:pt>
                <c:pt idx="214">
                  <c:v>92</c:v>
                </c:pt>
                <c:pt idx="215">
                  <c:v>92</c:v>
                </c:pt>
                <c:pt idx="216">
                  <c:v>92</c:v>
                </c:pt>
                <c:pt idx="217">
                  <c:v>92</c:v>
                </c:pt>
                <c:pt idx="218">
                  <c:v>92</c:v>
                </c:pt>
                <c:pt idx="219">
                  <c:v>92</c:v>
                </c:pt>
                <c:pt idx="220">
                  <c:v>92</c:v>
                </c:pt>
                <c:pt idx="221">
                  <c:v>92</c:v>
                </c:pt>
                <c:pt idx="222">
                  <c:v>92</c:v>
                </c:pt>
                <c:pt idx="223">
                  <c:v>92</c:v>
                </c:pt>
                <c:pt idx="224">
                  <c:v>92</c:v>
                </c:pt>
                <c:pt idx="225">
                  <c:v>92</c:v>
                </c:pt>
                <c:pt idx="226">
                  <c:v>92</c:v>
                </c:pt>
                <c:pt idx="227">
                  <c:v>92</c:v>
                </c:pt>
                <c:pt idx="228">
                  <c:v>92</c:v>
                </c:pt>
                <c:pt idx="229">
                  <c:v>92</c:v>
                </c:pt>
                <c:pt idx="230">
                  <c:v>92</c:v>
                </c:pt>
                <c:pt idx="231">
                  <c:v>92</c:v>
                </c:pt>
                <c:pt idx="232">
                  <c:v>92</c:v>
                </c:pt>
                <c:pt idx="233">
                  <c:v>92</c:v>
                </c:pt>
                <c:pt idx="234">
                  <c:v>92</c:v>
                </c:pt>
                <c:pt idx="235">
                  <c:v>92</c:v>
                </c:pt>
                <c:pt idx="236">
                  <c:v>92</c:v>
                </c:pt>
                <c:pt idx="237">
                  <c:v>92</c:v>
                </c:pt>
                <c:pt idx="238">
                  <c:v>92</c:v>
                </c:pt>
                <c:pt idx="239">
                  <c:v>92</c:v>
                </c:pt>
                <c:pt idx="240">
                  <c:v>92</c:v>
                </c:pt>
                <c:pt idx="241">
                  <c:v>92</c:v>
                </c:pt>
                <c:pt idx="242">
                  <c:v>92</c:v>
                </c:pt>
                <c:pt idx="243">
                  <c:v>92</c:v>
                </c:pt>
                <c:pt idx="244">
                  <c:v>92</c:v>
                </c:pt>
                <c:pt idx="245">
                  <c:v>92</c:v>
                </c:pt>
                <c:pt idx="246">
                  <c:v>92</c:v>
                </c:pt>
                <c:pt idx="247">
                  <c:v>92</c:v>
                </c:pt>
                <c:pt idx="248">
                  <c:v>92</c:v>
                </c:pt>
                <c:pt idx="249">
                  <c:v>92</c:v>
                </c:pt>
                <c:pt idx="250">
                  <c:v>92</c:v>
                </c:pt>
                <c:pt idx="251">
                  <c:v>92</c:v>
                </c:pt>
                <c:pt idx="252">
                  <c:v>92</c:v>
                </c:pt>
                <c:pt idx="253">
                  <c:v>92</c:v>
                </c:pt>
                <c:pt idx="254">
                  <c:v>92</c:v>
                </c:pt>
                <c:pt idx="255">
                  <c:v>91</c:v>
                </c:pt>
                <c:pt idx="256">
                  <c:v>91</c:v>
                </c:pt>
                <c:pt idx="257">
                  <c:v>91</c:v>
                </c:pt>
                <c:pt idx="258">
                  <c:v>91</c:v>
                </c:pt>
                <c:pt idx="259">
                  <c:v>91</c:v>
                </c:pt>
                <c:pt idx="260">
                  <c:v>91</c:v>
                </c:pt>
                <c:pt idx="261">
                  <c:v>91</c:v>
                </c:pt>
                <c:pt idx="262">
                  <c:v>91</c:v>
                </c:pt>
                <c:pt idx="263">
                  <c:v>91</c:v>
                </c:pt>
                <c:pt idx="264">
                  <c:v>91</c:v>
                </c:pt>
                <c:pt idx="265">
                  <c:v>91</c:v>
                </c:pt>
                <c:pt idx="266">
                  <c:v>91</c:v>
                </c:pt>
                <c:pt idx="267">
                  <c:v>91</c:v>
                </c:pt>
                <c:pt idx="268">
                  <c:v>91</c:v>
                </c:pt>
                <c:pt idx="269">
                  <c:v>91</c:v>
                </c:pt>
                <c:pt idx="270">
                  <c:v>91</c:v>
                </c:pt>
                <c:pt idx="271">
                  <c:v>91</c:v>
                </c:pt>
                <c:pt idx="272">
                  <c:v>91</c:v>
                </c:pt>
                <c:pt idx="273">
                  <c:v>91</c:v>
                </c:pt>
                <c:pt idx="274">
                  <c:v>91</c:v>
                </c:pt>
                <c:pt idx="275">
                  <c:v>91</c:v>
                </c:pt>
                <c:pt idx="276">
                  <c:v>91</c:v>
                </c:pt>
                <c:pt idx="277">
                  <c:v>91</c:v>
                </c:pt>
                <c:pt idx="278">
                  <c:v>91</c:v>
                </c:pt>
                <c:pt idx="279">
                  <c:v>91</c:v>
                </c:pt>
                <c:pt idx="280">
                  <c:v>91</c:v>
                </c:pt>
                <c:pt idx="281">
                  <c:v>91</c:v>
                </c:pt>
                <c:pt idx="282">
                  <c:v>91</c:v>
                </c:pt>
                <c:pt idx="283">
                  <c:v>91</c:v>
                </c:pt>
                <c:pt idx="284">
                  <c:v>91</c:v>
                </c:pt>
                <c:pt idx="285">
                  <c:v>91</c:v>
                </c:pt>
                <c:pt idx="286">
                  <c:v>91</c:v>
                </c:pt>
                <c:pt idx="287">
                  <c:v>91</c:v>
                </c:pt>
                <c:pt idx="288">
                  <c:v>91</c:v>
                </c:pt>
                <c:pt idx="289">
                  <c:v>91</c:v>
                </c:pt>
                <c:pt idx="290">
                  <c:v>91</c:v>
                </c:pt>
                <c:pt idx="291">
                  <c:v>91</c:v>
                </c:pt>
                <c:pt idx="292">
                  <c:v>91</c:v>
                </c:pt>
                <c:pt idx="293">
                  <c:v>91</c:v>
                </c:pt>
                <c:pt idx="294">
                  <c:v>91</c:v>
                </c:pt>
                <c:pt idx="295">
                  <c:v>91</c:v>
                </c:pt>
                <c:pt idx="296">
                  <c:v>91</c:v>
                </c:pt>
                <c:pt idx="297">
                  <c:v>91</c:v>
                </c:pt>
                <c:pt idx="298">
                  <c:v>91</c:v>
                </c:pt>
                <c:pt idx="299">
                  <c:v>91</c:v>
                </c:pt>
                <c:pt idx="300">
                  <c:v>91</c:v>
                </c:pt>
                <c:pt idx="301">
                  <c:v>91</c:v>
                </c:pt>
                <c:pt idx="302">
                  <c:v>91</c:v>
                </c:pt>
                <c:pt idx="303">
                  <c:v>90</c:v>
                </c:pt>
                <c:pt idx="304">
                  <c:v>90</c:v>
                </c:pt>
                <c:pt idx="305">
                  <c:v>90</c:v>
                </c:pt>
                <c:pt idx="306">
                  <c:v>90</c:v>
                </c:pt>
                <c:pt idx="307">
                  <c:v>90</c:v>
                </c:pt>
                <c:pt idx="308">
                  <c:v>90</c:v>
                </c:pt>
                <c:pt idx="309">
                  <c:v>90</c:v>
                </c:pt>
                <c:pt idx="310">
                  <c:v>90</c:v>
                </c:pt>
                <c:pt idx="311">
                  <c:v>90</c:v>
                </c:pt>
                <c:pt idx="312">
                  <c:v>90</c:v>
                </c:pt>
                <c:pt idx="313">
                  <c:v>90</c:v>
                </c:pt>
                <c:pt idx="314">
                  <c:v>90</c:v>
                </c:pt>
                <c:pt idx="315">
                  <c:v>90</c:v>
                </c:pt>
                <c:pt idx="316">
                  <c:v>90</c:v>
                </c:pt>
                <c:pt idx="317">
                  <c:v>90</c:v>
                </c:pt>
                <c:pt idx="318">
                  <c:v>90</c:v>
                </c:pt>
                <c:pt idx="319">
                  <c:v>90</c:v>
                </c:pt>
                <c:pt idx="320">
                  <c:v>90</c:v>
                </c:pt>
                <c:pt idx="321">
                  <c:v>90</c:v>
                </c:pt>
                <c:pt idx="322">
                  <c:v>90</c:v>
                </c:pt>
                <c:pt idx="323">
                  <c:v>90</c:v>
                </c:pt>
                <c:pt idx="324">
                  <c:v>90</c:v>
                </c:pt>
                <c:pt idx="325">
                  <c:v>90</c:v>
                </c:pt>
                <c:pt idx="326">
                  <c:v>90</c:v>
                </c:pt>
                <c:pt idx="327">
                  <c:v>90</c:v>
                </c:pt>
                <c:pt idx="328">
                  <c:v>90</c:v>
                </c:pt>
                <c:pt idx="329">
                  <c:v>90</c:v>
                </c:pt>
                <c:pt idx="330">
                  <c:v>90</c:v>
                </c:pt>
                <c:pt idx="331">
                  <c:v>90</c:v>
                </c:pt>
                <c:pt idx="332">
                  <c:v>90</c:v>
                </c:pt>
                <c:pt idx="333">
                  <c:v>90</c:v>
                </c:pt>
                <c:pt idx="334">
                  <c:v>90</c:v>
                </c:pt>
                <c:pt idx="335">
                  <c:v>90</c:v>
                </c:pt>
                <c:pt idx="336">
                  <c:v>90</c:v>
                </c:pt>
                <c:pt idx="337">
                  <c:v>90</c:v>
                </c:pt>
                <c:pt idx="338">
                  <c:v>90</c:v>
                </c:pt>
                <c:pt idx="339">
                  <c:v>90</c:v>
                </c:pt>
                <c:pt idx="340">
                  <c:v>90</c:v>
                </c:pt>
                <c:pt idx="341">
                  <c:v>90</c:v>
                </c:pt>
                <c:pt idx="342">
                  <c:v>90</c:v>
                </c:pt>
                <c:pt idx="343">
                  <c:v>90</c:v>
                </c:pt>
                <c:pt idx="344">
                  <c:v>90</c:v>
                </c:pt>
                <c:pt idx="345">
                  <c:v>90</c:v>
                </c:pt>
                <c:pt idx="346">
                  <c:v>90</c:v>
                </c:pt>
                <c:pt idx="347">
                  <c:v>90</c:v>
                </c:pt>
                <c:pt idx="348">
                  <c:v>90</c:v>
                </c:pt>
                <c:pt idx="349">
                  <c:v>90</c:v>
                </c:pt>
                <c:pt idx="350">
                  <c:v>90</c:v>
                </c:pt>
                <c:pt idx="351">
                  <c:v>90</c:v>
                </c:pt>
                <c:pt idx="352">
                  <c:v>90</c:v>
                </c:pt>
                <c:pt idx="353">
                  <c:v>90</c:v>
                </c:pt>
                <c:pt idx="354">
                  <c:v>90</c:v>
                </c:pt>
                <c:pt idx="355">
                  <c:v>90</c:v>
                </c:pt>
                <c:pt idx="356">
                  <c:v>94</c:v>
                </c:pt>
                <c:pt idx="357">
                  <c:v>94</c:v>
                </c:pt>
                <c:pt idx="358">
                  <c:v>94</c:v>
                </c:pt>
                <c:pt idx="359">
                  <c:v>94</c:v>
                </c:pt>
                <c:pt idx="360">
                  <c:v>94</c:v>
                </c:pt>
                <c:pt idx="361">
                  <c:v>94</c:v>
                </c:pt>
                <c:pt idx="362">
                  <c:v>94</c:v>
                </c:pt>
                <c:pt idx="363">
                  <c:v>94</c:v>
                </c:pt>
                <c:pt idx="364">
                  <c:v>94</c:v>
                </c:pt>
                <c:pt idx="365">
                  <c:v>94</c:v>
                </c:pt>
                <c:pt idx="366">
                  <c:v>94</c:v>
                </c:pt>
                <c:pt idx="367">
                  <c:v>94</c:v>
                </c:pt>
                <c:pt idx="368">
                  <c:v>94</c:v>
                </c:pt>
                <c:pt idx="369">
                  <c:v>94</c:v>
                </c:pt>
                <c:pt idx="370">
                  <c:v>94</c:v>
                </c:pt>
                <c:pt idx="371">
                  <c:v>94</c:v>
                </c:pt>
                <c:pt idx="372">
                  <c:v>94</c:v>
                </c:pt>
                <c:pt idx="373">
                  <c:v>94</c:v>
                </c:pt>
                <c:pt idx="374">
                  <c:v>94</c:v>
                </c:pt>
                <c:pt idx="375">
                  <c:v>94</c:v>
                </c:pt>
                <c:pt idx="376">
                  <c:v>94</c:v>
                </c:pt>
                <c:pt idx="377">
                  <c:v>94</c:v>
                </c:pt>
                <c:pt idx="378">
                  <c:v>94</c:v>
                </c:pt>
                <c:pt idx="379">
                  <c:v>94</c:v>
                </c:pt>
                <c:pt idx="380">
                  <c:v>94</c:v>
                </c:pt>
                <c:pt idx="381">
                  <c:v>94</c:v>
                </c:pt>
                <c:pt idx="382">
                  <c:v>94</c:v>
                </c:pt>
                <c:pt idx="383">
                  <c:v>94</c:v>
                </c:pt>
                <c:pt idx="384">
                  <c:v>94</c:v>
                </c:pt>
                <c:pt idx="385">
                  <c:v>94</c:v>
                </c:pt>
                <c:pt idx="386">
                  <c:v>94</c:v>
                </c:pt>
                <c:pt idx="387">
                  <c:v>94</c:v>
                </c:pt>
                <c:pt idx="388">
                  <c:v>94</c:v>
                </c:pt>
                <c:pt idx="389">
                  <c:v>94</c:v>
                </c:pt>
                <c:pt idx="390">
                  <c:v>94</c:v>
                </c:pt>
                <c:pt idx="391">
                  <c:v>94</c:v>
                </c:pt>
                <c:pt idx="392">
                  <c:v>94</c:v>
                </c:pt>
                <c:pt idx="393">
                  <c:v>94</c:v>
                </c:pt>
                <c:pt idx="394">
                  <c:v>94</c:v>
                </c:pt>
                <c:pt idx="395">
                  <c:v>94</c:v>
                </c:pt>
                <c:pt idx="396">
                  <c:v>94</c:v>
                </c:pt>
                <c:pt idx="397">
                  <c:v>94</c:v>
                </c:pt>
                <c:pt idx="398">
                  <c:v>94</c:v>
                </c:pt>
                <c:pt idx="399">
                  <c:v>94</c:v>
                </c:pt>
                <c:pt idx="400">
                  <c:v>94</c:v>
                </c:pt>
                <c:pt idx="401">
                  <c:v>94</c:v>
                </c:pt>
                <c:pt idx="402">
                  <c:v>94</c:v>
                </c:pt>
                <c:pt idx="403">
                  <c:v>94</c:v>
                </c:pt>
                <c:pt idx="404">
                  <c:v>94</c:v>
                </c:pt>
                <c:pt idx="405">
                  <c:v>92</c:v>
                </c:pt>
                <c:pt idx="406">
                  <c:v>92</c:v>
                </c:pt>
                <c:pt idx="407">
                  <c:v>92</c:v>
                </c:pt>
                <c:pt idx="408">
                  <c:v>92</c:v>
                </c:pt>
                <c:pt idx="409">
                  <c:v>92</c:v>
                </c:pt>
                <c:pt idx="410">
                  <c:v>92</c:v>
                </c:pt>
                <c:pt idx="411">
                  <c:v>92</c:v>
                </c:pt>
                <c:pt idx="412">
                  <c:v>92</c:v>
                </c:pt>
                <c:pt idx="413">
                  <c:v>92</c:v>
                </c:pt>
                <c:pt idx="414">
                  <c:v>92</c:v>
                </c:pt>
                <c:pt idx="415">
                  <c:v>92</c:v>
                </c:pt>
                <c:pt idx="416">
                  <c:v>92</c:v>
                </c:pt>
                <c:pt idx="417">
                  <c:v>92</c:v>
                </c:pt>
                <c:pt idx="418">
                  <c:v>92</c:v>
                </c:pt>
                <c:pt idx="419">
                  <c:v>92</c:v>
                </c:pt>
                <c:pt idx="420">
                  <c:v>92</c:v>
                </c:pt>
                <c:pt idx="421">
                  <c:v>92</c:v>
                </c:pt>
                <c:pt idx="422">
                  <c:v>92</c:v>
                </c:pt>
                <c:pt idx="423">
                  <c:v>92</c:v>
                </c:pt>
                <c:pt idx="424">
                  <c:v>92</c:v>
                </c:pt>
                <c:pt idx="425">
                  <c:v>92</c:v>
                </c:pt>
                <c:pt idx="426">
                  <c:v>92</c:v>
                </c:pt>
                <c:pt idx="427">
                  <c:v>92</c:v>
                </c:pt>
                <c:pt idx="428">
                  <c:v>92</c:v>
                </c:pt>
                <c:pt idx="429">
                  <c:v>92</c:v>
                </c:pt>
                <c:pt idx="430">
                  <c:v>92</c:v>
                </c:pt>
                <c:pt idx="431">
                  <c:v>92</c:v>
                </c:pt>
                <c:pt idx="432">
                  <c:v>92</c:v>
                </c:pt>
                <c:pt idx="433">
                  <c:v>92</c:v>
                </c:pt>
                <c:pt idx="434">
                  <c:v>92</c:v>
                </c:pt>
                <c:pt idx="435">
                  <c:v>92</c:v>
                </c:pt>
                <c:pt idx="436">
                  <c:v>92</c:v>
                </c:pt>
                <c:pt idx="437">
                  <c:v>92</c:v>
                </c:pt>
                <c:pt idx="438">
                  <c:v>92</c:v>
                </c:pt>
                <c:pt idx="439">
                  <c:v>92</c:v>
                </c:pt>
                <c:pt idx="440">
                  <c:v>92</c:v>
                </c:pt>
                <c:pt idx="441">
                  <c:v>92</c:v>
                </c:pt>
                <c:pt idx="442">
                  <c:v>92</c:v>
                </c:pt>
                <c:pt idx="443">
                  <c:v>92</c:v>
                </c:pt>
                <c:pt idx="444">
                  <c:v>92</c:v>
                </c:pt>
                <c:pt idx="445">
                  <c:v>92</c:v>
                </c:pt>
                <c:pt idx="446">
                  <c:v>92</c:v>
                </c:pt>
                <c:pt idx="447">
                  <c:v>92</c:v>
                </c:pt>
                <c:pt idx="448">
                  <c:v>92</c:v>
                </c:pt>
                <c:pt idx="449">
                  <c:v>92</c:v>
                </c:pt>
                <c:pt idx="450">
                  <c:v>92</c:v>
                </c:pt>
                <c:pt idx="451">
                  <c:v>92</c:v>
                </c:pt>
                <c:pt idx="452">
                  <c:v>92</c:v>
                </c:pt>
                <c:pt idx="453">
                  <c:v>92</c:v>
                </c:pt>
                <c:pt idx="454">
                  <c:v>92</c:v>
                </c:pt>
                <c:pt idx="455">
                  <c:v>92</c:v>
                </c:pt>
                <c:pt idx="456">
                  <c:v>95</c:v>
                </c:pt>
                <c:pt idx="457">
                  <c:v>95</c:v>
                </c:pt>
                <c:pt idx="458">
                  <c:v>95</c:v>
                </c:pt>
                <c:pt idx="459">
                  <c:v>95</c:v>
                </c:pt>
                <c:pt idx="460">
                  <c:v>95</c:v>
                </c:pt>
                <c:pt idx="461">
                  <c:v>95</c:v>
                </c:pt>
                <c:pt idx="462">
                  <c:v>95</c:v>
                </c:pt>
                <c:pt idx="463">
                  <c:v>95</c:v>
                </c:pt>
                <c:pt idx="464">
                  <c:v>95</c:v>
                </c:pt>
                <c:pt idx="465">
                  <c:v>95</c:v>
                </c:pt>
                <c:pt idx="466">
                  <c:v>95</c:v>
                </c:pt>
                <c:pt idx="467">
                  <c:v>95</c:v>
                </c:pt>
                <c:pt idx="468">
                  <c:v>95</c:v>
                </c:pt>
                <c:pt idx="469">
                  <c:v>95</c:v>
                </c:pt>
                <c:pt idx="470">
                  <c:v>95</c:v>
                </c:pt>
                <c:pt idx="471">
                  <c:v>95</c:v>
                </c:pt>
                <c:pt idx="472">
                  <c:v>95</c:v>
                </c:pt>
                <c:pt idx="473">
                  <c:v>95</c:v>
                </c:pt>
                <c:pt idx="474">
                  <c:v>95</c:v>
                </c:pt>
                <c:pt idx="475">
                  <c:v>95</c:v>
                </c:pt>
                <c:pt idx="476">
                  <c:v>95</c:v>
                </c:pt>
                <c:pt idx="477">
                  <c:v>95</c:v>
                </c:pt>
                <c:pt idx="478">
                  <c:v>95</c:v>
                </c:pt>
                <c:pt idx="479">
                  <c:v>95</c:v>
                </c:pt>
                <c:pt idx="480">
                  <c:v>95</c:v>
                </c:pt>
                <c:pt idx="481">
                  <c:v>95</c:v>
                </c:pt>
                <c:pt idx="482">
                  <c:v>95</c:v>
                </c:pt>
                <c:pt idx="483">
                  <c:v>95</c:v>
                </c:pt>
                <c:pt idx="484">
                  <c:v>95</c:v>
                </c:pt>
                <c:pt idx="485">
                  <c:v>95</c:v>
                </c:pt>
                <c:pt idx="486">
                  <c:v>95</c:v>
                </c:pt>
                <c:pt idx="487">
                  <c:v>95</c:v>
                </c:pt>
                <c:pt idx="488">
                  <c:v>95</c:v>
                </c:pt>
                <c:pt idx="489">
                  <c:v>95</c:v>
                </c:pt>
                <c:pt idx="490">
                  <c:v>95</c:v>
                </c:pt>
                <c:pt idx="491">
                  <c:v>95</c:v>
                </c:pt>
                <c:pt idx="492">
                  <c:v>95</c:v>
                </c:pt>
                <c:pt idx="493">
                  <c:v>95</c:v>
                </c:pt>
                <c:pt idx="494">
                  <c:v>95</c:v>
                </c:pt>
                <c:pt idx="495">
                  <c:v>95</c:v>
                </c:pt>
                <c:pt idx="496">
                  <c:v>95</c:v>
                </c:pt>
                <c:pt idx="497">
                  <c:v>95</c:v>
                </c:pt>
                <c:pt idx="498">
                  <c:v>95</c:v>
                </c:pt>
                <c:pt idx="499">
                  <c:v>95</c:v>
                </c:pt>
                <c:pt idx="500">
                  <c:v>95</c:v>
                </c:pt>
                <c:pt idx="501">
                  <c:v>95</c:v>
                </c:pt>
                <c:pt idx="502">
                  <c:v>95</c:v>
                </c:pt>
                <c:pt idx="503">
                  <c:v>95</c:v>
                </c:pt>
                <c:pt idx="504">
                  <c:v>95</c:v>
                </c:pt>
                <c:pt idx="505">
                  <c:v>95</c:v>
                </c:pt>
                <c:pt idx="506">
                  <c:v>95</c:v>
                </c:pt>
                <c:pt idx="507">
                  <c:v>95</c:v>
                </c:pt>
                <c:pt idx="508">
                  <c:v>95</c:v>
                </c:pt>
                <c:pt idx="509">
                  <c:v>95</c:v>
                </c:pt>
                <c:pt idx="510">
                  <c:v>95</c:v>
                </c:pt>
                <c:pt idx="511">
                  <c:v>95</c:v>
                </c:pt>
                <c:pt idx="512">
                  <c:v>95</c:v>
                </c:pt>
                <c:pt idx="513">
                  <c:v>95</c:v>
                </c:pt>
                <c:pt idx="514">
                  <c:v>95</c:v>
                </c:pt>
                <c:pt idx="515">
                  <c:v>95</c:v>
                </c:pt>
                <c:pt idx="516">
                  <c:v>95</c:v>
                </c:pt>
                <c:pt idx="517">
                  <c:v>95</c:v>
                </c:pt>
                <c:pt idx="518">
                  <c:v>92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92</c:v>
                </c:pt>
                <c:pt idx="524">
                  <c:v>92</c:v>
                </c:pt>
                <c:pt idx="525">
                  <c:v>92</c:v>
                </c:pt>
                <c:pt idx="526">
                  <c:v>92</c:v>
                </c:pt>
                <c:pt idx="527">
                  <c:v>92</c:v>
                </c:pt>
                <c:pt idx="528">
                  <c:v>92</c:v>
                </c:pt>
                <c:pt idx="529">
                  <c:v>92</c:v>
                </c:pt>
                <c:pt idx="530">
                  <c:v>92</c:v>
                </c:pt>
                <c:pt idx="531">
                  <c:v>92</c:v>
                </c:pt>
                <c:pt idx="532">
                  <c:v>92</c:v>
                </c:pt>
                <c:pt idx="533">
                  <c:v>92</c:v>
                </c:pt>
                <c:pt idx="534">
                  <c:v>92</c:v>
                </c:pt>
                <c:pt idx="535">
                  <c:v>92</c:v>
                </c:pt>
                <c:pt idx="536">
                  <c:v>92</c:v>
                </c:pt>
                <c:pt idx="537">
                  <c:v>92</c:v>
                </c:pt>
                <c:pt idx="538">
                  <c:v>92</c:v>
                </c:pt>
                <c:pt idx="539">
                  <c:v>92</c:v>
                </c:pt>
                <c:pt idx="540">
                  <c:v>92</c:v>
                </c:pt>
                <c:pt idx="541">
                  <c:v>92</c:v>
                </c:pt>
                <c:pt idx="542">
                  <c:v>92</c:v>
                </c:pt>
                <c:pt idx="543">
                  <c:v>92</c:v>
                </c:pt>
                <c:pt idx="544">
                  <c:v>92</c:v>
                </c:pt>
                <c:pt idx="545">
                  <c:v>92</c:v>
                </c:pt>
                <c:pt idx="546">
                  <c:v>92</c:v>
                </c:pt>
                <c:pt idx="547">
                  <c:v>92</c:v>
                </c:pt>
                <c:pt idx="548">
                  <c:v>92</c:v>
                </c:pt>
                <c:pt idx="549">
                  <c:v>92</c:v>
                </c:pt>
                <c:pt idx="550">
                  <c:v>92</c:v>
                </c:pt>
                <c:pt idx="551">
                  <c:v>92</c:v>
                </c:pt>
                <c:pt idx="552">
                  <c:v>92</c:v>
                </c:pt>
                <c:pt idx="553">
                  <c:v>92</c:v>
                </c:pt>
                <c:pt idx="554">
                  <c:v>92</c:v>
                </c:pt>
                <c:pt idx="555">
                  <c:v>92</c:v>
                </c:pt>
                <c:pt idx="556">
                  <c:v>92</c:v>
                </c:pt>
                <c:pt idx="557">
                  <c:v>92</c:v>
                </c:pt>
                <c:pt idx="558">
                  <c:v>92</c:v>
                </c:pt>
                <c:pt idx="559">
                  <c:v>92</c:v>
                </c:pt>
                <c:pt idx="560">
                  <c:v>92</c:v>
                </c:pt>
                <c:pt idx="561">
                  <c:v>92</c:v>
                </c:pt>
                <c:pt idx="562">
                  <c:v>92</c:v>
                </c:pt>
                <c:pt idx="563">
                  <c:v>92</c:v>
                </c:pt>
                <c:pt idx="564">
                  <c:v>92</c:v>
                </c:pt>
                <c:pt idx="565">
                  <c:v>92</c:v>
                </c:pt>
                <c:pt idx="566">
                  <c:v>92</c:v>
                </c:pt>
                <c:pt idx="567">
                  <c:v>92</c:v>
                </c:pt>
                <c:pt idx="568">
                  <c:v>92</c:v>
                </c:pt>
                <c:pt idx="569">
                  <c:v>92</c:v>
                </c:pt>
                <c:pt idx="570">
                  <c:v>92</c:v>
                </c:pt>
                <c:pt idx="571">
                  <c:v>92</c:v>
                </c:pt>
                <c:pt idx="572">
                  <c:v>92</c:v>
                </c:pt>
                <c:pt idx="573">
                  <c:v>92</c:v>
                </c:pt>
                <c:pt idx="574">
                  <c:v>92</c:v>
                </c:pt>
                <c:pt idx="575">
                  <c:v>92</c:v>
                </c:pt>
                <c:pt idx="576">
                  <c:v>92</c:v>
                </c:pt>
                <c:pt idx="577">
                  <c:v>92</c:v>
                </c:pt>
                <c:pt idx="578">
                  <c:v>92</c:v>
                </c:pt>
                <c:pt idx="579">
                  <c:v>92</c:v>
                </c:pt>
                <c:pt idx="580">
                  <c:v>92</c:v>
                </c:pt>
                <c:pt idx="581">
                  <c:v>92</c:v>
                </c:pt>
                <c:pt idx="582">
                  <c:v>92</c:v>
                </c:pt>
                <c:pt idx="583">
                  <c:v>92</c:v>
                </c:pt>
                <c:pt idx="584">
                  <c:v>92</c:v>
                </c:pt>
                <c:pt idx="585">
                  <c:v>92</c:v>
                </c:pt>
                <c:pt idx="586">
                  <c:v>92</c:v>
                </c:pt>
                <c:pt idx="587">
                  <c:v>92</c:v>
                </c:pt>
                <c:pt idx="588">
                  <c:v>92</c:v>
                </c:pt>
                <c:pt idx="589">
                  <c:v>92</c:v>
                </c:pt>
                <c:pt idx="590">
                  <c:v>92</c:v>
                </c:pt>
                <c:pt idx="591">
                  <c:v>92</c:v>
                </c:pt>
                <c:pt idx="592">
                  <c:v>92</c:v>
                </c:pt>
                <c:pt idx="593">
                  <c:v>92</c:v>
                </c:pt>
                <c:pt idx="594">
                  <c:v>92</c:v>
                </c:pt>
                <c:pt idx="595">
                  <c:v>92</c:v>
                </c:pt>
                <c:pt idx="596">
                  <c:v>92</c:v>
                </c:pt>
                <c:pt idx="597">
                  <c:v>92</c:v>
                </c:pt>
                <c:pt idx="598">
                  <c:v>92</c:v>
                </c:pt>
                <c:pt idx="599">
                  <c:v>92</c:v>
                </c:pt>
                <c:pt idx="600">
                  <c:v>92</c:v>
                </c:pt>
                <c:pt idx="601">
                  <c:v>92</c:v>
                </c:pt>
                <c:pt idx="602">
                  <c:v>92</c:v>
                </c:pt>
                <c:pt idx="603">
                  <c:v>92</c:v>
                </c:pt>
                <c:pt idx="604">
                  <c:v>92</c:v>
                </c:pt>
                <c:pt idx="605">
                  <c:v>92</c:v>
                </c:pt>
                <c:pt idx="606">
                  <c:v>92</c:v>
                </c:pt>
                <c:pt idx="607">
                  <c:v>92</c:v>
                </c:pt>
                <c:pt idx="608">
                  <c:v>92</c:v>
                </c:pt>
                <c:pt idx="609">
                  <c:v>92</c:v>
                </c:pt>
                <c:pt idx="610">
                  <c:v>92</c:v>
                </c:pt>
                <c:pt idx="611">
                  <c:v>92</c:v>
                </c:pt>
                <c:pt idx="612">
                  <c:v>92</c:v>
                </c:pt>
                <c:pt idx="613">
                  <c:v>92</c:v>
                </c:pt>
                <c:pt idx="614">
                  <c:v>92</c:v>
                </c:pt>
                <c:pt idx="615">
                  <c:v>92</c:v>
                </c:pt>
                <c:pt idx="616">
                  <c:v>92</c:v>
                </c:pt>
                <c:pt idx="617">
                  <c:v>92</c:v>
                </c:pt>
                <c:pt idx="618">
                  <c:v>92</c:v>
                </c:pt>
                <c:pt idx="619">
                  <c:v>92</c:v>
                </c:pt>
                <c:pt idx="620">
                  <c:v>92</c:v>
                </c:pt>
                <c:pt idx="621">
                  <c:v>92</c:v>
                </c:pt>
                <c:pt idx="622">
                  <c:v>92</c:v>
                </c:pt>
                <c:pt idx="623">
                  <c:v>92</c:v>
                </c:pt>
                <c:pt idx="624">
                  <c:v>95</c:v>
                </c:pt>
                <c:pt idx="625">
                  <c:v>95</c:v>
                </c:pt>
                <c:pt idx="626">
                  <c:v>95</c:v>
                </c:pt>
                <c:pt idx="627">
                  <c:v>95</c:v>
                </c:pt>
                <c:pt idx="628">
                  <c:v>95</c:v>
                </c:pt>
                <c:pt idx="629">
                  <c:v>95</c:v>
                </c:pt>
                <c:pt idx="630">
                  <c:v>95</c:v>
                </c:pt>
                <c:pt idx="631">
                  <c:v>95</c:v>
                </c:pt>
                <c:pt idx="632">
                  <c:v>95</c:v>
                </c:pt>
                <c:pt idx="633">
                  <c:v>95</c:v>
                </c:pt>
                <c:pt idx="634">
                  <c:v>95</c:v>
                </c:pt>
                <c:pt idx="635">
                  <c:v>95</c:v>
                </c:pt>
                <c:pt idx="636">
                  <c:v>95</c:v>
                </c:pt>
                <c:pt idx="637">
                  <c:v>95</c:v>
                </c:pt>
                <c:pt idx="638">
                  <c:v>95</c:v>
                </c:pt>
                <c:pt idx="639">
                  <c:v>95</c:v>
                </c:pt>
                <c:pt idx="640">
                  <c:v>95</c:v>
                </c:pt>
                <c:pt idx="641">
                  <c:v>95</c:v>
                </c:pt>
                <c:pt idx="642">
                  <c:v>95</c:v>
                </c:pt>
                <c:pt idx="643">
                  <c:v>95</c:v>
                </c:pt>
                <c:pt idx="644">
                  <c:v>95</c:v>
                </c:pt>
                <c:pt idx="645">
                  <c:v>95</c:v>
                </c:pt>
                <c:pt idx="646">
                  <c:v>95</c:v>
                </c:pt>
                <c:pt idx="647">
                  <c:v>95</c:v>
                </c:pt>
                <c:pt idx="648">
                  <c:v>95</c:v>
                </c:pt>
                <c:pt idx="649">
                  <c:v>95</c:v>
                </c:pt>
                <c:pt idx="650">
                  <c:v>95</c:v>
                </c:pt>
                <c:pt idx="651">
                  <c:v>95</c:v>
                </c:pt>
                <c:pt idx="652">
                  <c:v>95</c:v>
                </c:pt>
                <c:pt idx="653">
                  <c:v>95</c:v>
                </c:pt>
                <c:pt idx="654">
                  <c:v>95</c:v>
                </c:pt>
                <c:pt idx="655">
                  <c:v>95</c:v>
                </c:pt>
                <c:pt idx="656">
                  <c:v>95</c:v>
                </c:pt>
                <c:pt idx="657">
                  <c:v>95</c:v>
                </c:pt>
                <c:pt idx="658">
                  <c:v>95</c:v>
                </c:pt>
                <c:pt idx="659">
                  <c:v>95</c:v>
                </c:pt>
                <c:pt idx="660">
                  <c:v>95</c:v>
                </c:pt>
                <c:pt idx="661">
                  <c:v>95</c:v>
                </c:pt>
                <c:pt idx="662">
                  <c:v>95</c:v>
                </c:pt>
                <c:pt idx="663">
                  <c:v>95</c:v>
                </c:pt>
                <c:pt idx="664">
                  <c:v>95</c:v>
                </c:pt>
                <c:pt idx="665">
                  <c:v>95</c:v>
                </c:pt>
                <c:pt idx="666">
                  <c:v>95</c:v>
                </c:pt>
                <c:pt idx="667">
                  <c:v>95</c:v>
                </c:pt>
                <c:pt idx="668">
                  <c:v>95</c:v>
                </c:pt>
                <c:pt idx="669">
                  <c:v>95</c:v>
                </c:pt>
                <c:pt idx="670">
                  <c:v>95</c:v>
                </c:pt>
                <c:pt idx="671">
                  <c:v>95</c:v>
                </c:pt>
                <c:pt idx="672">
                  <c:v>95</c:v>
                </c:pt>
                <c:pt idx="673">
                  <c:v>95</c:v>
                </c:pt>
                <c:pt idx="674">
                  <c:v>95</c:v>
                </c:pt>
                <c:pt idx="675">
                  <c:v>95</c:v>
                </c:pt>
                <c:pt idx="676">
                  <c:v>95</c:v>
                </c:pt>
                <c:pt idx="677">
                  <c:v>95</c:v>
                </c:pt>
                <c:pt idx="678">
                  <c:v>95</c:v>
                </c:pt>
                <c:pt idx="679">
                  <c:v>92</c:v>
                </c:pt>
                <c:pt idx="680">
                  <c:v>92</c:v>
                </c:pt>
                <c:pt idx="681">
                  <c:v>92</c:v>
                </c:pt>
                <c:pt idx="682">
                  <c:v>92</c:v>
                </c:pt>
                <c:pt idx="683">
                  <c:v>92</c:v>
                </c:pt>
                <c:pt idx="684">
                  <c:v>92</c:v>
                </c:pt>
                <c:pt idx="685">
                  <c:v>92</c:v>
                </c:pt>
                <c:pt idx="686">
                  <c:v>92</c:v>
                </c:pt>
                <c:pt idx="687">
                  <c:v>92</c:v>
                </c:pt>
                <c:pt idx="688">
                  <c:v>92</c:v>
                </c:pt>
                <c:pt idx="689">
                  <c:v>92</c:v>
                </c:pt>
                <c:pt idx="690">
                  <c:v>92</c:v>
                </c:pt>
                <c:pt idx="691">
                  <c:v>92</c:v>
                </c:pt>
                <c:pt idx="692">
                  <c:v>92</c:v>
                </c:pt>
                <c:pt idx="693">
                  <c:v>92</c:v>
                </c:pt>
                <c:pt idx="694">
                  <c:v>92</c:v>
                </c:pt>
                <c:pt idx="695">
                  <c:v>92</c:v>
                </c:pt>
                <c:pt idx="696">
                  <c:v>92</c:v>
                </c:pt>
                <c:pt idx="697">
                  <c:v>92</c:v>
                </c:pt>
                <c:pt idx="698">
                  <c:v>92</c:v>
                </c:pt>
                <c:pt idx="699">
                  <c:v>92</c:v>
                </c:pt>
                <c:pt idx="700">
                  <c:v>92</c:v>
                </c:pt>
                <c:pt idx="701">
                  <c:v>92</c:v>
                </c:pt>
                <c:pt idx="702">
                  <c:v>92</c:v>
                </c:pt>
                <c:pt idx="703">
                  <c:v>92</c:v>
                </c:pt>
                <c:pt idx="704">
                  <c:v>92</c:v>
                </c:pt>
                <c:pt idx="705">
                  <c:v>92</c:v>
                </c:pt>
                <c:pt idx="706">
                  <c:v>92</c:v>
                </c:pt>
                <c:pt idx="707">
                  <c:v>92</c:v>
                </c:pt>
                <c:pt idx="708">
                  <c:v>92</c:v>
                </c:pt>
                <c:pt idx="709">
                  <c:v>92</c:v>
                </c:pt>
                <c:pt idx="710">
                  <c:v>92</c:v>
                </c:pt>
                <c:pt idx="711">
                  <c:v>92</c:v>
                </c:pt>
                <c:pt idx="712">
                  <c:v>92</c:v>
                </c:pt>
                <c:pt idx="713">
                  <c:v>92</c:v>
                </c:pt>
                <c:pt idx="714">
                  <c:v>92</c:v>
                </c:pt>
                <c:pt idx="715">
                  <c:v>92</c:v>
                </c:pt>
                <c:pt idx="716">
                  <c:v>92</c:v>
                </c:pt>
                <c:pt idx="717">
                  <c:v>92</c:v>
                </c:pt>
                <c:pt idx="718">
                  <c:v>92</c:v>
                </c:pt>
                <c:pt idx="719">
                  <c:v>92</c:v>
                </c:pt>
                <c:pt idx="720">
                  <c:v>92</c:v>
                </c:pt>
                <c:pt idx="721">
                  <c:v>92</c:v>
                </c:pt>
                <c:pt idx="722">
                  <c:v>92</c:v>
                </c:pt>
                <c:pt idx="723">
                  <c:v>92</c:v>
                </c:pt>
                <c:pt idx="724">
                  <c:v>92</c:v>
                </c:pt>
                <c:pt idx="725">
                  <c:v>92</c:v>
                </c:pt>
                <c:pt idx="726">
                  <c:v>91</c:v>
                </c:pt>
                <c:pt idx="727">
                  <c:v>91</c:v>
                </c:pt>
                <c:pt idx="728">
                  <c:v>91</c:v>
                </c:pt>
                <c:pt idx="729">
                  <c:v>91</c:v>
                </c:pt>
                <c:pt idx="730">
                  <c:v>91</c:v>
                </c:pt>
                <c:pt idx="731">
                  <c:v>91</c:v>
                </c:pt>
                <c:pt idx="732">
                  <c:v>91</c:v>
                </c:pt>
                <c:pt idx="733">
                  <c:v>91</c:v>
                </c:pt>
                <c:pt idx="734">
                  <c:v>91</c:v>
                </c:pt>
                <c:pt idx="735">
                  <c:v>91</c:v>
                </c:pt>
                <c:pt idx="736">
                  <c:v>91</c:v>
                </c:pt>
                <c:pt idx="737">
                  <c:v>91</c:v>
                </c:pt>
                <c:pt idx="738">
                  <c:v>91</c:v>
                </c:pt>
                <c:pt idx="739">
                  <c:v>91</c:v>
                </c:pt>
                <c:pt idx="740">
                  <c:v>91</c:v>
                </c:pt>
                <c:pt idx="741">
                  <c:v>91</c:v>
                </c:pt>
                <c:pt idx="742">
                  <c:v>91</c:v>
                </c:pt>
                <c:pt idx="743">
                  <c:v>91</c:v>
                </c:pt>
                <c:pt idx="744">
                  <c:v>91</c:v>
                </c:pt>
                <c:pt idx="745">
                  <c:v>91</c:v>
                </c:pt>
                <c:pt idx="746">
                  <c:v>91</c:v>
                </c:pt>
                <c:pt idx="747">
                  <c:v>91</c:v>
                </c:pt>
                <c:pt idx="748">
                  <c:v>91</c:v>
                </c:pt>
                <c:pt idx="749">
                  <c:v>91</c:v>
                </c:pt>
                <c:pt idx="750">
                  <c:v>91</c:v>
                </c:pt>
                <c:pt idx="751">
                  <c:v>91</c:v>
                </c:pt>
                <c:pt idx="752">
                  <c:v>91</c:v>
                </c:pt>
                <c:pt idx="753">
                  <c:v>91</c:v>
                </c:pt>
                <c:pt idx="754">
                  <c:v>91</c:v>
                </c:pt>
                <c:pt idx="755">
                  <c:v>91</c:v>
                </c:pt>
                <c:pt idx="756">
                  <c:v>91</c:v>
                </c:pt>
                <c:pt idx="757">
                  <c:v>91</c:v>
                </c:pt>
                <c:pt idx="758">
                  <c:v>91</c:v>
                </c:pt>
                <c:pt idx="759">
                  <c:v>91</c:v>
                </c:pt>
                <c:pt idx="760">
                  <c:v>91</c:v>
                </c:pt>
                <c:pt idx="761">
                  <c:v>91</c:v>
                </c:pt>
                <c:pt idx="762">
                  <c:v>91</c:v>
                </c:pt>
                <c:pt idx="763">
                  <c:v>91</c:v>
                </c:pt>
                <c:pt idx="764">
                  <c:v>91</c:v>
                </c:pt>
                <c:pt idx="765">
                  <c:v>91</c:v>
                </c:pt>
                <c:pt idx="766">
                  <c:v>91</c:v>
                </c:pt>
                <c:pt idx="767">
                  <c:v>91</c:v>
                </c:pt>
                <c:pt idx="768">
                  <c:v>91</c:v>
                </c:pt>
                <c:pt idx="769">
                  <c:v>91</c:v>
                </c:pt>
                <c:pt idx="770">
                  <c:v>91</c:v>
                </c:pt>
                <c:pt idx="771">
                  <c:v>91</c:v>
                </c:pt>
                <c:pt idx="772">
                  <c:v>91</c:v>
                </c:pt>
                <c:pt idx="773">
                  <c:v>91</c:v>
                </c:pt>
                <c:pt idx="774">
                  <c:v>90</c:v>
                </c:pt>
                <c:pt idx="775">
                  <c:v>90</c:v>
                </c:pt>
                <c:pt idx="776">
                  <c:v>90</c:v>
                </c:pt>
                <c:pt idx="777">
                  <c:v>90</c:v>
                </c:pt>
                <c:pt idx="778">
                  <c:v>90</c:v>
                </c:pt>
                <c:pt idx="779">
                  <c:v>90</c:v>
                </c:pt>
                <c:pt idx="780">
                  <c:v>90</c:v>
                </c:pt>
                <c:pt idx="781">
                  <c:v>90</c:v>
                </c:pt>
                <c:pt idx="782">
                  <c:v>90</c:v>
                </c:pt>
                <c:pt idx="783">
                  <c:v>90</c:v>
                </c:pt>
                <c:pt idx="784">
                  <c:v>90</c:v>
                </c:pt>
                <c:pt idx="785">
                  <c:v>90</c:v>
                </c:pt>
                <c:pt idx="786">
                  <c:v>90</c:v>
                </c:pt>
                <c:pt idx="787">
                  <c:v>90</c:v>
                </c:pt>
                <c:pt idx="788">
                  <c:v>90</c:v>
                </c:pt>
                <c:pt idx="789">
                  <c:v>90</c:v>
                </c:pt>
                <c:pt idx="790">
                  <c:v>90</c:v>
                </c:pt>
                <c:pt idx="791">
                  <c:v>90</c:v>
                </c:pt>
                <c:pt idx="792">
                  <c:v>90</c:v>
                </c:pt>
                <c:pt idx="793">
                  <c:v>90</c:v>
                </c:pt>
                <c:pt idx="794">
                  <c:v>90</c:v>
                </c:pt>
                <c:pt idx="795">
                  <c:v>90</c:v>
                </c:pt>
                <c:pt idx="796">
                  <c:v>90</c:v>
                </c:pt>
                <c:pt idx="797">
                  <c:v>90</c:v>
                </c:pt>
                <c:pt idx="798">
                  <c:v>90</c:v>
                </c:pt>
                <c:pt idx="799">
                  <c:v>90</c:v>
                </c:pt>
                <c:pt idx="800">
                  <c:v>90</c:v>
                </c:pt>
                <c:pt idx="801">
                  <c:v>90</c:v>
                </c:pt>
                <c:pt idx="802">
                  <c:v>90</c:v>
                </c:pt>
                <c:pt idx="803">
                  <c:v>90</c:v>
                </c:pt>
                <c:pt idx="804">
                  <c:v>90</c:v>
                </c:pt>
                <c:pt idx="805">
                  <c:v>90</c:v>
                </c:pt>
                <c:pt idx="806">
                  <c:v>90</c:v>
                </c:pt>
                <c:pt idx="807">
                  <c:v>90</c:v>
                </c:pt>
                <c:pt idx="808">
                  <c:v>90</c:v>
                </c:pt>
                <c:pt idx="809">
                  <c:v>90</c:v>
                </c:pt>
                <c:pt idx="810">
                  <c:v>90</c:v>
                </c:pt>
                <c:pt idx="811">
                  <c:v>90</c:v>
                </c:pt>
                <c:pt idx="812">
                  <c:v>90</c:v>
                </c:pt>
                <c:pt idx="813">
                  <c:v>90</c:v>
                </c:pt>
                <c:pt idx="814">
                  <c:v>90</c:v>
                </c:pt>
                <c:pt idx="815">
                  <c:v>90</c:v>
                </c:pt>
                <c:pt idx="816">
                  <c:v>90</c:v>
                </c:pt>
                <c:pt idx="817">
                  <c:v>90</c:v>
                </c:pt>
                <c:pt idx="818">
                  <c:v>90</c:v>
                </c:pt>
                <c:pt idx="819">
                  <c:v>90</c:v>
                </c:pt>
                <c:pt idx="820">
                  <c:v>90</c:v>
                </c:pt>
                <c:pt idx="821">
                  <c:v>90</c:v>
                </c:pt>
                <c:pt idx="822">
                  <c:v>90</c:v>
                </c:pt>
                <c:pt idx="823">
                  <c:v>90</c:v>
                </c:pt>
                <c:pt idx="824">
                  <c:v>90</c:v>
                </c:pt>
                <c:pt idx="825">
                  <c:v>90</c:v>
                </c:pt>
                <c:pt idx="826">
                  <c:v>90</c:v>
                </c:pt>
                <c:pt idx="827">
                  <c:v>94</c:v>
                </c:pt>
                <c:pt idx="828">
                  <c:v>94</c:v>
                </c:pt>
                <c:pt idx="829">
                  <c:v>94</c:v>
                </c:pt>
                <c:pt idx="830">
                  <c:v>94</c:v>
                </c:pt>
                <c:pt idx="831">
                  <c:v>94</c:v>
                </c:pt>
                <c:pt idx="832">
                  <c:v>94</c:v>
                </c:pt>
                <c:pt idx="833">
                  <c:v>94</c:v>
                </c:pt>
                <c:pt idx="834">
                  <c:v>94</c:v>
                </c:pt>
                <c:pt idx="835">
                  <c:v>94</c:v>
                </c:pt>
                <c:pt idx="836">
                  <c:v>94</c:v>
                </c:pt>
                <c:pt idx="837">
                  <c:v>94</c:v>
                </c:pt>
                <c:pt idx="838">
                  <c:v>94</c:v>
                </c:pt>
                <c:pt idx="839">
                  <c:v>94</c:v>
                </c:pt>
                <c:pt idx="840">
                  <c:v>94</c:v>
                </c:pt>
                <c:pt idx="841">
                  <c:v>94</c:v>
                </c:pt>
                <c:pt idx="842">
                  <c:v>94</c:v>
                </c:pt>
                <c:pt idx="843">
                  <c:v>94</c:v>
                </c:pt>
                <c:pt idx="844">
                  <c:v>94</c:v>
                </c:pt>
                <c:pt idx="845">
                  <c:v>94</c:v>
                </c:pt>
                <c:pt idx="846">
                  <c:v>94</c:v>
                </c:pt>
                <c:pt idx="847">
                  <c:v>94</c:v>
                </c:pt>
                <c:pt idx="848">
                  <c:v>94</c:v>
                </c:pt>
                <c:pt idx="849">
                  <c:v>94</c:v>
                </c:pt>
                <c:pt idx="850">
                  <c:v>94</c:v>
                </c:pt>
                <c:pt idx="851">
                  <c:v>94</c:v>
                </c:pt>
                <c:pt idx="852">
                  <c:v>94</c:v>
                </c:pt>
                <c:pt idx="853">
                  <c:v>94</c:v>
                </c:pt>
                <c:pt idx="854">
                  <c:v>94</c:v>
                </c:pt>
                <c:pt idx="855">
                  <c:v>94</c:v>
                </c:pt>
                <c:pt idx="856">
                  <c:v>94</c:v>
                </c:pt>
                <c:pt idx="857">
                  <c:v>94</c:v>
                </c:pt>
                <c:pt idx="858">
                  <c:v>94</c:v>
                </c:pt>
                <c:pt idx="859">
                  <c:v>94</c:v>
                </c:pt>
                <c:pt idx="860">
                  <c:v>94</c:v>
                </c:pt>
                <c:pt idx="861">
                  <c:v>94</c:v>
                </c:pt>
                <c:pt idx="862">
                  <c:v>94</c:v>
                </c:pt>
                <c:pt idx="863">
                  <c:v>94</c:v>
                </c:pt>
                <c:pt idx="864">
                  <c:v>94</c:v>
                </c:pt>
                <c:pt idx="865">
                  <c:v>94</c:v>
                </c:pt>
                <c:pt idx="866">
                  <c:v>94</c:v>
                </c:pt>
                <c:pt idx="867">
                  <c:v>94</c:v>
                </c:pt>
                <c:pt idx="868">
                  <c:v>94</c:v>
                </c:pt>
                <c:pt idx="869">
                  <c:v>94</c:v>
                </c:pt>
                <c:pt idx="870">
                  <c:v>94</c:v>
                </c:pt>
                <c:pt idx="871">
                  <c:v>94</c:v>
                </c:pt>
                <c:pt idx="872">
                  <c:v>94</c:v>
                </c:pt>
                <c:pt idx="873">
                  <c:v>94</c:v>
                </c:pt>
                <c:pt idx="874">
                  <c:v>94</c:v>
                </c:pt>
                <c:pt idx="875">
                  <c:v>94</c:v>
                </c:pt>
                <c:pt idx="876">
                  <c:v>92</c:v>
                </c:pt>
                <c:pt idx="877">
                  <c:v>92</c:v>
                </c:pt>
                <c:pt idx="878">
                  <c:v>92</c:v>
                </c:pt>
                <c:pt idx="879">
                  <c:v>92</c:v>
                </c:pt>
                <c:pt idx="880">
                  <c:v>92</c:v>
                </c:pt>
                <c:pt idx="881">
                  <c:v>92</c:v>
                </c:pt>
                <c:pt idx="882">
                  <c:v>92</c:v>
                </c:pt>
                <c:pt idx="883">
                  <c:v>92</c:v>
                </c:pt>
                <c:pt idx="884">
                  <c:v>92</c:v>
                </c:pt>
                <c:pt idx="885">
                  <c:v>92</c:v>
                </c:pt>
                <c:pt idx="886">
                  <c:v>92</c:v>
                </c:pt>
                <c:pt idx="887">
                  <c:v>92</c:v>
                </c:pt>
                <c:pt idx="888">
                  <c:v>92</c:v>
                </c:pt>
                <c:pt idx="889">
                  <c:v>92</c:v>
                </c:pt>
                <c:pt idx="890">
                  <c:v>92</c:v>
                </c:pt>
                <c:pt idx="891">
                  <c:v>92</c:v>
                </c:pt>
                <c:pt idx="892">
                  <c:v>92</c:v>
                </c:pt>
                <c:pt idx="893">
                  <c:v>92</c:v>
                </c:pt>
                <c:pt idx="894">
                  <c:v>92</c:v>
                </c:pt>
                <c:pt idx="895">
                  <c:v>92</c:v>
                </c:pt>
                <c:pt idx="896">
                  <c:v>92</c:v>
                </c:pt>
                <c:pt idx="897">
                  <c:v>92</c:v>
                </c:pt>
                <c:pt idx="898">
                  <c:v>92</c:v>
                </c:pt>
                <c:pt idx="899">
                  <c:v>92</c:v>
                </c:pt>
                <c:pt idx="900">
                  <c:v>92</c:v>
                </c:pt>
                <c:pt idx="901">
                  <c:v>92</c:v>
                </c:pt>
                <c:pt idx="902">
                  <c:v>92</c:v>
                </c:pt>
                <c:pt idx="903">
                  <c:v>92</c:v>
                </c:pt>
                <c:pt idx="904">
                  <c:v>92</c:v>
                </c:pt>
                <c:pt idx="905">
                  <c:v>92</c:v>
                </c:pt>
                <c:pt idx="906">
                  <c:v>92</c:v>
                </c:pt>
                <c:pt idx="907">
                  <c:v>92</c:v>
                </c:pt>
                <c:pt idx="908">
                  <c:v>92</c:v>
                </c:pt>
                <c:pt idx="909">
                  <c:v>92</c:v>
                </c:pt>
                <c:pt idx="910">
                  <c:v>92</c:v>
                </c:pt>
                <c:pt idx="911">
                  <c:v>92</c:v>
                </c:pt>
                <c:pt idx="912">
                  <c:v>92</c:v>
                </c:pt>
                <c:pt idx="913">
                  <c:v>92</c:v>
                </c:pt>
                <c:pt idx="914">
                  <c:v>92</c:v>
                </c:pt>
                <c:pt idx="915">
                  <c:v>92</c:v>
                </c:pt>
                <c:pt idx="916">
                  <c:v>92</c:v>
                </c:pt>
                <c:pt idx="917">
                  <c:v>92</c:v>
                </c:pt>
                <c:pt idx="918">
                  <c:v>92</c:v>
                </c:pt>
                <c:pt idx="919">
                  <c:v>92</c:v>
                </c:pt>
                <c:pt idx="920">
                  <c:v>92</c:v>
                </c:pt>
                <c:pt idx="921">
                  <c:v>92</c:v>
                </c:pt>
                <c:pt idx="922">
                  <c:v>92</c:v>
                </c:pt>
                <c:pt idx="923">
                  <c:v>92</c:v>
                </c:pt>
                <c:pt idx="924">
                  <c:v>92</c:v>
                </c:pt>
                <c:pt idx="925">
                  <c:v>92</c:v>
                </c:pt>
                <c:pt idx="926">
                  <c:v>92</c:v>
                </c:pt>
                <c:pt idx="927">
                  <c:v>95</c:v>
                </c:pt>
                <c:pt idx="928">
                  <c:v>95</c:v>
                </c:pt>
                <c:pt idx="929">
                  <c:v>95</c:v>
                </c:pt>
                <c:pt idx="930">
                  <c:v>95</c:v>
                </c:pt>
                <c:pt idx="931">
                  <c:v>95</c:v>
                </c:pt>
                <c:pt idx="932">
                  <c:v>95</c:v>
                </c:pt>
                <c:pt idx="933">
                  <c:v>95</c:v>
                </c:pt>
                <c:pt idx="934">
                  <c:v>95</c:v>
                </c:pt>
                <c:pt idx="935">
                  <c:v>95</c:v>
                </c:pt>
                <c:pt idx="936">
                  <c:v>95</c:v>
                </c:pt>
                <c:pt idx="937">
                  <c:v>95</c:v>
                </c:pt>
                <c:pt idx="938">
                  <c:v>95</c:v>
                </c:pt>
                <c:pt idx="939">
                  <c:v>95</c:v>
                </c:pt>
                <c:pt idx="940">
                  <c:v>95</c:v>
                </c:pt>
                <c:pt idx="941">
                  <c:v>95</c:v>
                </c:pt>
                <c:pt idx="942">
                  <c:v>95</c:v>
                </c:pt>
                <c:pt idx="943">
                  <c:v>95</c:v>
                </c:pt>
                <c:pt idx="944">
                  <c:v>95</c:v>
                </c:pt>
                <c:pt idx="945">
                  <c:v>95</c:v>
                </c:pt>
                <c:pt idx="946">
                  <c:v>95</c:v>
                </c:pt>
                <c:pt idx="947">
                  <c:v>95</c:v>
                </c:pt>
                <c:pt idx="948">
                  <c:v>95</c:v>
                </c:pt>
                <c:pt idx="949">
                  <c:v>95</c:v>
                </c:pt>
                <c:pt idx="950">
                  <c:v>95</c:v>
                </c:pt>
                <c:pt idx="951">
                  <c:v>95</c:v>
                </c:pt>
                <c:pt idx="952">
                  <c:v>95</c:v>
                </c:pt>
                <c:pt idx="953">
                  <c:v>95</c:v>
                </c:pt>
                <c:pt idx="954">
                  <c:v>95</c:v>
                </c:pt>
                <c:pt idx="955">
                  <c:v>95</c:v>
                </c:pt>
                <c:pt idx="956">
                  <c:v>95</c:v>
                </c:pt>
                <c:pt idx="957">
                  <c:v>95</c:v>
                </c:pt>
                <c:pt idx="958">
                  <c:v>95</c:v>
                </c:pt>
                <c:pt idx="959">
                  <c:v>95</c:v>
                </c:pt>
                <c:pt idx="960">
                  <c:v>95</c:v>
                </c:pt>
                <c:pt idx="961">
                  <c:v>95</c:v>
                </c:pt>
                <c:pt idx="962">
                  <c:v>95</c:v>
                </c:pt>
                <c:pt idx="963">
                  <c:v>95</c:v>
                </c:pt>
                <c:pt idx="964">
                  <c:v>95</c:v>
                </c:pt>
                <c:pt idx="965">
                  <c:v>95</c:v>
                </c:pt>
                <c:pt idx="966">
                  <c:v>95</c:v>
                </c:pt>
                <c:pt idx="967">
                  <c:v>95</c:v>
                </c:pt>
                <c:pt idx="968">
                  <c:v>95</c:v>
                </c:pt>
                <c:pt idx="969">
                  <c:v>95</c:v>
                </c:pt>
                <c:pt idx="970">
                  <c:v>95</c:v>
                </c:pt>
                <c:pt idx="971">
                  <c:v>95</c:v>
                </c:pt>
                <c:pt idx="972">
                  <c:v>95</c:v>
                </c:pt>
                <c:pt idx="973">
                  <c:v>95</c:v>
                </c:pt>
                <c:pt idx="974">
                  <c:v>95</c:v>
                </c:pt>
                <c:pt idx="975">
                  <c:v>95</c:v>
                </c:pt>
                <c:pt idx="976">
                  <c:v>95</c:v>
                </c:pt>
                <c:pt idx="977">
                  <c:v>95</c:v>
                </c:pt>
                <c:pt idx="978">
                  <c:v>95</c:v>
                </c:pt>
                <c:pt idx="979">
                  <c:v>95</c:v>
                </c:pt>
                <c:pt idx="980">
                  <c:v>95</c:v>
                </c:pt>
                <c:pt idx="981">
                  <c:v>95</c:v>
                </c:pt>
                <c:pt idx="982">
                  <c:v>95</c:v>
                </c:pt>
                <c:pt idx="983">
                  <c:v>95</c:v>
                </c:pt>
                <c:pt idx="984">
                  <c:v>95</c:v>
                </c:pt>
                <c:pt idx="985">
                  <c:v>95</c:v>
                </c:pt>
                <c:pt idx="986">
                  <c:v>95</c:v>
                </c:pt>
                <c:pt idx="987">
                  <c:v>95</c:v>
                </c:pt>
                <c:pt idx="988">
                  <c:v>95</c:v>
                </c:pt>
                <c:pt idx="989">
                  <c:v>92</c:v>
                </c:pt>
                <c:pt idx="990">
                  <c:v>92</c:v>
                </c:pt>
                <c:pt idx="991">
                  <c:v>92</c:v>
                </c:pt>
                <c:pt idx="992">
                  <c:v>92</c:v>
                </c:pt>
                <c:pt idx="993">
                  <c:v>92</c:v>
                </c:pt>
                <c:pt idx="994">
                  <c:v>92</c:v>
                </c:pt>
                <c:pt idx="995">
                  <c:v>92</c:v>
                </c:pt>
                <c:pt idx="996">
                  <c:v>92</c:v>
                </c:pt>
                <c:pt idx="997">
                  <c:v>92</c:v>
                </c:pt>
                <c:pt idx="998">
                  <c:v>92</c:v>
                </c:pt>
                <c:pt idx="999">
                  <c:v>92</c:v>
                </c:pt>
                <c:pt idx="1000">
                  <c:v>92</c:v>
                </c:pt>
                <c:pt idx="1001">
                  <c:v>92</c:v>
                </c:pt>
                <c:pt idx="1002">
                  <c:v>92</c:v>
                </c:pt>
                <c:pt idx="1003">
                  <c:v>92</c:v>
                </c:pt>
                <c:pt idx="1004">
                  <c:v>92</c:v>
                </c:pt>
                <c:pt idx="1005">
                  <c:v>92</c:v>
                </c:pt>
                <c:pt idx="1006">
                  <c:v>92</c:v>
                </c:pt>
                <c:pt idx="1007">
                  <c:v>92</c:v>
                </c:pt>
                <c:pt idx="1008">
                  <c:v>92</c:v>
                </c:pt>
                <c:pt idx="1009">
                  <c:v>92</c:v>
                </c:pt>
                <c:pt idx="1010">
                  <c:v>92</c:v>
                </c:pt>
                <c:pt idx="1011">
                  <c:v>92</c:v>
                </c:pt>
                <c:pt idx="1012">
                  <c:v>92</c:v>
                </c:pt>
                <c:pt idx="1013">
                  <c:v>92</c:v>
                </c:pt>
                <c:pt idx="1014">
                  <c:v>92</c:v>
                </c:pt>
                <c:pt idx="1015">
                  <c:v>92</c:v>
                </c:pt>
                <c:pt idx="1016">
                  <c:v>92</c:v>
                </c:pt>
                <c:pt idx="1017">
                  <c:v>92</c:v>
                </c:pt>
                <c:pt idx="1018">
                  <c:v>92</c:v>
                </c:pt>
                <c:pt idx="1019">
                  <c:v>92</c:v>
                </c:pt>
                <c:pt idx="1020">
                  <c:v>92</c:v>
                </c:pt>
                <c:pt idx="1021">
                  <c:v>92</c:v>
                </c:pt>
                <c:pt idx="1022">
                  <c:v>92</c:v>
                </c:pt>
                <c:pt idx="1023">
                  <c:v>92</c:v>
                </c:pt>
                <c:pt idx="1024">
                  <c:v>92</c:v>
                </c:pt>
                <c:pt idx="1025">
                  <c:v>92</c:v>
                </c:pt>
                <c:pt idx="1026">
                  <c:v>92</c:v>
                </c:pt>
                <c:pt idx="1027">
                  <c:v>92</c:v>
                </c:pt>
                <c:pt idx="1028">
                  <c:v>92</c:v>
                </c:pt>
                <c:pt idx="1029">
                  <c:v>92</c:v>
                </c:pt>
                <c:pt idx="1030">
                  <c:v>92</c:v>
                </c:pt>
                <c:pt idx="1031">
                  <c:v>92</c:v>
                </c:pt>
                <c:pt idx="1032">
                  <c:v>92</c:v>
                </c:pt>
                <c:pt idx="1033">
                  <c:v>92</c:v>
                </c:pt>
                <c:pt idx="1034">
                  <c:v>92</c:v>
                </c:pt>
                <c:pt idx="1035">
                  <c:v>92</c:v>
                </c:pt>
                <c:pt idx="1036">
                  <c:v>92</c:v>
                </c:pt>
                <c:pt idx="1037">
                  <c:v>92</c:v>
                </c:pt>
                <c:pt idx="1038">
                  <c:v>92</c:v>
                </c:pt>
                <c:pt idx="1039">
                  <c:v>92</c:v>
                </c:pt>
                <c:pt idx="1040">
                  <c:v>92</c:v>
                </c:pt>
                <c:pt idx="1041">
                  <c:v>92</c:v>
                </c:pt>
                <c:pt idx="1042">
                  <c:v>92</c:v>
                </c:pt>
                <c:pt idx="1043">
                  <c:v>92</c:v>
                </c:pt>
                <c:pt idx="1044">
                  <c:v>92</c:v>
                </c:pt>
                <c:pt idx="1045">
                  <c:v>92</c:v>
                </c:pt>
                <c:pt idx="1046">
                  <c:v>92</c:v>
                </c:pt>
                <c:pt idx="1047">
                  <c:v>92</c:v>
                </c:pt>
                <c:pt idx="1048">
                  <c:v>92</c:v>
                </c:pt>
                <c:pt idx="1049">
                  <c:v>92</c:v>
                </c:pt>
                <c:pt idx="1050">
                  <c:v>92</c:v>
                </c:pt>
                <c:pt idx="1051">
                  <c:v>92</c:v>
                </c:pt>
                <c:pt idx="1052">
                  <c:v>92</c:v>
                </c:pt>
                <c:pt idx="1053">
                  <c:v>92</c:v>
                </c:pt>
                <c:pt idx="1054">
                  <c:v>92</c:v>
                </c:pt>
                <c:pt idx="1055">
                  <c:v>92</c:v>
                </c:pt>
                <c:pt idx="1056">
                  <c:v>92</c:v>
                </c:pt>
                <c:pt idx="1057">
                  <c:v>92</c:v>
                </c:pt>
                <c:pt idx="1058">
                  <c:v>92</c:v>
                </c:pt>
                <c:pt idx="1059">
                  <c:v>92</c:v>
                </c:pt>
                <c:pt idx="1060">
                  <c:v>92</c:v>
                </c:pt>
                <c:pt idx="1061">
                  <c:v>92</c:v>
                </c:pt>
                <c:pt idx="1062">
                  <c:v>92</c:v>
                </c:pt>
                <c:pt idx="1063">
                  <c:v>92</c:v>
                </c:pt>
                <c:pt idx="1064">
                  <c:v>92</c:v>
                </c:pt>
                <c:pt idx="1065">
                  <c:v>92</c:v>
                </c:pt>
                <c:pt idx="1066">
                  <c:v>92</c:v>
                </c:pt>
                <c:pt idx="1067">
                  <c:v>92</c:v>
                </c:pt>
                <c:pt idx="1068">
                  <c:v>92</c:v>
                </c:pt>
                <c:pt idx="1069">
                  <c:v>92</c:v>
                </c:pt>
                <c:pt idx="1070">
                  <c:v>92</c:v>
                </c:pt>
                <c:pt idx="1071">
                  <c:v>92</c:v>
                </c:pt>
                <c:pt idx="1072">
                  <c:v>92</c:v>
                </c:pt>
                <c:pt idx="1073">
                  <c:v>92</c:v>
                </c:pt>
                <c:pt idx="1074">
                  <c:v>92</c:v>
                </c:pt>
                <c:pt idx="1075">
                  <c:v>92</c:v>
                </c:pt>
                <c:pt idx="1076">
                  <c:v>92</c:v>
                </c:pt>
                <c:pt idx="1077">
                  <c:v>92</c:v>
                </c:pt>
                <c:pt idx="1078">
                  <c:v>92</c:v>
                </c:pt>
                <c:pt idx="1079">
                  <c:v>92</c:v>
                </c:pt>
                <c:pt idx="1080">
                  <c:v>92</c:v>
                </c:pt>
                <c:pt idx="1081">
                  <c:v>92</c:v>
                </c:pt>
                <c:pt idx="1082">
                  <c:v>92</c:v>
                </c:pt>
                <c:pt idx="1083">
                  <c:v>92</c:v>
                </c:pt>
                <c:pt idx="1084">
                  <c:v>92</c:v>
                </c:pt>
                <c:pt idx="1085">
                  <c:v>92</c:v>
                </c:pt>
                <c:pt idx="1086">
                  <c:v>92</c:v>
                </c:pt>
                <c:pt idx="1087">
                  <c:v>92</c:v>
                </c:pt>
                <c:pt idx="1088">
                  <c:v>92</c:v>
                </c:pt>
                <c:pt idx="1089">
                  <c:v>92</c:v>
                </c:pt>
                <c:pt idx="1090">
                  <c:v>92</c:v>
                </c:pt>
                <c:pt idx="1091">
                  <c:v>92</c:v>
                </c:pt>
                <c:pt idx="1092">
                  <c:v>92</c:v>
                </c:pt>
                <c:pt idx="1093">
                  <c:v>92</c:v>
                </c:pt>
                <c:pt idx="1094">
                  <c:v>92</c:v>
                </c:pt>
                <c:pt idx="1095">
                  <c:v>95</c:v>
                </c:pt>
                <c:pt idx="1096">
                  <c:v>95</c:v>
                </c:pt>
                <c:pt idx="1097">
                  <c:v>95</c:v>
                </c:pt>
                <c:pt idx="1098">
                  <c:v>95</c:v>
                </c:pt>
                <c:pt idx="1099">
                  <c:v>95</c:v>
                </c:pt>
                <c:pt idx="1100">
                  <c:v>95</c:v>
                </c:pt>
                <c:pt idx="1101">
                  <c:v>95</c:v>
                </c:pt>
                <c:pt idx="1102">
                  <c:v>95</c:v>
                </c:pt>
                <c:pt idx="1103">
                  <c:v>95</c:v>
                </c:pt>
                <c:pt idx="1104">
                  <c:v>95</c:v>
                </c:pt>
                <c:pt idx="1105">
                  <c:v>95</c:v>
                </c:pt>
                <c:pt idx="1106">
                  <c:v>95</c:v>
                </c:pt>
                <c:pt idx="1107">
                  <c:v>95</c:v>
                </c:pt>
                <c:pt idx="1108">
                  <c:v>95</c:v>
                </c:pt>
                <c:pt idx="1109">
                  <c:v>95</c:v>
                </c:pt>
                <c:pt idx="1110">
                  <c:v>95</c:v>
                </c:pt>
                <c:pt idx="1111">
                  <c:v>95</c:v>
                </c:pt>
                <c:pt idx="1112">
                  <c:v>95</c:v>
                </c:pt>
                <c:pt idx="1113">
                  <c:v>95</c:v>
                </c:pt>
                <c:pt idx="1114">
                  <c:v>95</c:v>
                </c:pt>
                <c:pt idx="1115">
                  <c:v>95</c:v>
                </c:pt>
                <c:pt idx="1116">
                  <c:v>95</c:v>
                </c:pt>
                <c:pt idx="1117">
                  <c:v>95</c:v>
                </c:pt>
                <c:pt idx="1118">
                  <c:v>95</c:v>
                </c:pt>
                <c:pt idx="1119">
                  <c:v>95</c:v>
                </c:pt>
                <c:pt idx="1120">
                  <c:v>95</c:v>
                </c:pt>
                <c:pt idx="1121">
                  <c:v>95</c:v>
                </c:pt>
                <c:pt idx="1122">
                  <c:v>95</c:v>
                </c:pt>
                <c:pt idx="1123">
                  <c:v>95</c:v>
                </c:pt>
                <c:pt idx="1124">
                  <c:v>95</c:v>
                </c:pt>
                <c:pt idx="1125">
                  <c:v>95</c:v>
                </c:pt>
                <c:pt idx="1126">
                  <c:v>95</c:v>
                </c:pt>
                <c:pt idx="1127">
                  <c:v>95</c:v>
                </c:pt>
                <c:pt idx="1128">
                  <c:v>95</c:v>
                </c:pt>
                <c:pt idx="1129">
                  <c:v>95</c:v>
                </c:pt>
                <c:pt idx="1130">
                  <c:v>95</c:v>
                </c:pt>
                <c:pt idx="1131">
                  <c:v>95</c:v>
                </c:pt>
                <c:pt idx="1132">
                  <c:v>95</c:v>
                </c:pt>
                <c:pt idx="1133">
                  <c:v>95</c:v>
                </c:pt>
                <c:pt idx="1134">
                  <c:v>95</c:v>
                </c:pt>
                <c:pt idx="1135">
                  <c:v>95</c:v>
                </c:pt>
                <c:pt idx="1136">
                  <c:v>95</c:v>
                </c:pt>
                <c:pt idx="1137">
                  <c:v>95</c:v>
                </c:pt>
                <c:pt idx="1138">
                  <c:v>95</c:v>
                </c:pt>
                <c:pt idx="1139">
                  <c:v>95</c:v>
                </c:pt>
                <c:pt idx="1140">
                  <c:v>95</c:v>
                </c:pt>
                <c:pt idx="1141">
                  <c:v>95</c:v>
                </c:pt>
                <c:pt idx="1142">
                  <c:v>95</c:v>
                </c:pt>
                <c:pt idx="1143">
                  <c:v>95</c:v>
                </c:pt>
                <c:pt idx="1144">
                  <c:v>95</c:v>
                </c:pt>
                <c:pt idx="1145">
                  <c:v>95</c:v>
                </c:pt>
                <c:pt idx="1146">
                  <c:v>95</c:v>
                </c:pt>
                <c:pt idx="1147">
                  <c:v>95</c:v>
                </c:pt>
                <c:pt idx="1148">
                  <c:v>95</c:v>
                </c:pt>
                <c:pt idx="1149">
                  <c:v>95</c:v>
                </c:pt>
                <c:pt idx="1150">
                  <c:v>92</c:v>
                </c:pt>
                <c:pt idx="1151">
                  <c:v>92</c:v>
                </c:pt>
                <c:pt idx="1152">
                  <c:v>92</c:v>
                </c:pt>
                <c:pt idx="1153">
                  <c:v>92</c:v>
                </c:pt>
                <c:pt idx="1154">
                  <c:v>92</c:v>
                </c:pt>
                <c:pt idx="1155">
                  <c:v>92</c:v>
                </c:pt>
                <c:pt idx="1156">
                  <c:v>92</c:v>
                </c:pt>
                <c:pt idx="1157">
                  <c:v>92</c:v>
                </c:pt>
                <c:pt idx="1158">
                  <c:v>92</c:v>
                </c:pt>
                <c:pt idx="1159">
                  <c:v>92</c:v>
                </c:pt>
                <c:pt idx="1160">
                  <c:v>92</c:v>
                </c:pt>
                <c:pt idx="1161">
                  <c:v>92</c:v>
                </c:pt>
                <c:pt idx="1162">
                  <c:v>92</c:v>
                </c:pt>
                <c:pt idx="1163">
                  <c:v>92</c:v>
                </c:pt>
                <c:pt idx="1164">
                  <c:v>92</c:v>
                </c:pt>
                <c:pt idx="1165">
                  <c:v>92</c:v>
                </c:pt>
                <c:pt idx="1166">
                  <c:v>92</c:v>
                </c:pt>
                <c:pt idx="1167">
                  <c:v>92</c:v>
                </c:pt>
                <c:pt idx="1168">
                  <c:v>92</c:v>
                </c:pt>
                <c:pt idx="1169">
                  <c:v>92</c:v>
                </c:pt>
                <c:pt idx="1170">
                  <c:v>92</c:v>
                </c:pt>
                <c:pt idx="1171">
                  <c:v>92</c:v>
                </c:pt>
                <c:pt idx="1172">
                  <c:v>92</c:v>
                </c:pt>
                <c:pt idx="1173">
                  <c:v>92</c:v>
                </c:pt>
                <c:pt idx="1174">
                  <c:v>92</c:v>
                </c:pt>
                <c:pt idx="1175">
                  <c:v>92</c:v>
                </c:pt>
                <c:pt idx="1176">
                  <c:v>92</c:v>
                </c:pt>
                <c:pt idx="1177">
                  <c:v>92</c:v>
                </c:pt>
                <c:pt idx="1178">
                  <c:v>92</c:v>
                </c:pt>
                <c:pt idx="1179">
                  <c:v>92</c:v>
                </c:pt>
                <c:pt idx="1180">
                  <c:v>92</c:v>
                </c:pt>
                <c:pt idx="1181">
                  <c:v>92</c:v>
                </c:pt>
                <c:pt idx="1182">
                  <c:v>92</c:v>
                </c:pt>
                <c:pt idx="1183">
                  <c:v>92</c:v>
                </c:pt>
                <c:pt idx="1184">
                  <c:v>92</c:v>
                </c:pt>
                <c:pt idx="1185">
                  <c:v>92</c:v>
                </c:pt>
                <c:pt idx="1186">
                  <c:v>92</c:v>
                </c:pt>
                <c:pt idx="1187">
                  <c:v>92</c:v>
                </c:pt>
                <c:pt idx="1188">
                  <c:v>92</c:v>
                </c:pt>
                <c:pt idx="1189">
                  <c:v>92</c:v>
                </c:pt>
                <c:pt idx="1190">
                  <c:v>92</c:v>
                </c:pt>
                <c:pt idx="1191">
                  <c:v>92</c:v>
                </c:pt>
                <c:pt idx="1192">
                  <c:v>92</c:v>
                </c:pt>
                <c:pt idx="1193">
                  <c:v>92</c:v>
                </c:pt>
                <c:pt idx="1194">
                  <c:v>92</c:v>
                </c:pt>
                <c:pt idx="1195">
                  <c:v>92</c:v>
                </c:pt>
                <c:pt idx="1196">
                  <c:v>92</c:v>
                </c:pt>
                <c:pt idx="1197">
                  <c:v>91</c:v>
                </c:pt>
                <c:pt idx="1198">
                  <c:v>91</c:v>
                </c:pt>
                <c:pt idx="1199">
                  <c:v>91</c:v>
                </c:pt>
                <c:pt idx="1200">
                  <c:v>91</c:v>
                </c:pt>
                <c:pt idx="1201">
                  <c:v>91</c:v>
                </c:pt>
                <c:pt idx="1202">
                  <c:v>91</c:v>
                </c:pt>
                <c:pt idx="1203">
                  <c:v>91</c:v>
                </c:pt>
                <c:pt idx="1204">
                  <c:v>91</c:v>
                </c:pt>
                <c:pt idx="1205">
                  <c:v>91</c:v>
                </c:pt>
                <c:pt idx="1206">
                  <c:v>91</c:v>
                </c:pt>
                <c:pt idx="1207">
                  <c:v>91</c:v>
                </c:pt>
                <c:pt idx="1208">
                  <c:v>91</c:v>
                </c:pt>
                <c:pt idx="1209">
                  <c:v>91</c:v>
                </c:pt>
                <c:pt idx="1210">
                  <c:v>91</c:v>
                </c:pt>
                <c:pt idx="1211">
                  <c:v>91</c:v>
                </c:pt>
                <c:pt idx="1212">
                  <c:v>91</c:v>
                </c:pt>
                <c:pt idx="1213">
                  <c:v>91</c:v>
                </c:pt>
                <c:pt idx="1214">
                  <c:v>91</c:v>
                </c:pt>
                <c:pt idx="1215">
                  <c:v>91</c:v>
                </c:pt>
                <c:pt idx="1216">
                  <c:v>91</c:v>
                </c:pt>
                <c:pt idx="1217">
                  <c:v>91</c:v>
                </c:pt>
                <c:pt idx="1218">
                  <c:v>91</c:v>
                </c:pt>
                <c:pt idx="1219">
                  <c:v>91</c:v>
                </c:pt>
                <c:pt idx="1220">
                  <c:v>91</c:v>
                </c:pt>
                <c:pt idx="1221">
                  <c:v>91</c:v>
                </c:pt>
                <c:pt idx="1222">
                  <c:v>91</c:v>
                </c:pt>
                <c:pt idx="1223">
                  <c:v>91</c:v>
                </c:pt>
                <c:pt idx="1224">
                  <c:v>91</c:v>
                </c:pt>
                <c:pt idx="1225">
                  <c:v>91</c:v>
                </c:pt>
                <c:pt idx="1226">
                  <c:v>91</c:v>
                </c:pt>
                <c:pt idx="1227">
                  <c:v>91</c:v>
                </c:pt>
                <c:pt idx="1228">
                  <c:v>91</c:v>
                </c:pt>
                <c:pt idx="1229">
                  <c:v>91</c:v>
                </c:pt>
                <c:pt idx="1230">
                  <c:v>91</c:v>
                </c:pt>
                <c:pt idx="1231">
                  <c:v>91</c:v>
                </c:pt>
                <c:pt idx="1232">
                  <c:v>91</c:v>
                </c:pt>
                <c:pt idx="1233">
                  <c:v>91</c:v>
                </c:pt>
                <c:pt idx="1234">
                  <c:v>91</c:v>
                </c:pt>
                <c:pt idx="1235">
                  <c:v>91</c:v>
                </c:pt>
                <c:pt idx="1236">
                  <c:v>91</c:v>
                </c:pt>
                <c:pt idx="1237">
                  <c:v>91</c:v>
                </c:pt>
                <c:pt idx="1238">
                  <c:v>91</c:v>
                </c:pt>
                <c:pt idx="1239">
                  <c:v>91</c:v>
                </c:pt>
                <c:pt idx="1240">
                  <c:v>91</c:v>
                </c:pt>
                <c:pt idx="1241">
                  <c:v>91</c:v>
                </c:pt>
                <c:pt idx="1242">
                  <c:v>91</c:v>
                </c:pt>
                <c:pt idx="1243">
                  <c:v>91</c:v>
                </c:pt>
                <c:pt idx="1244">
                  <c:v>91</c:v>
                </c:pt>
                <c:pt idx="1245">
                  <c:v>90</c:v>
                </c:pt>
                <c:pt idx="1246">
                  <c:v>90</c:v>
                </c:pt>
                <c:pt idx="1247">
                  <c:v>90</c:v>
                </c:pt>
                <c:pt idx="1248">
                  <c:v>90</c:v>
                </c:pt>
                <c:pt idx="1249">
                  <c:v>90</c:v>
                </c:pt>
                <c:pt idx="1250">
                  <c:v>90</c:v>
                </c:pt>
                <c:pt idx="1251">
                  <c:v>90</c:v>
                </c:pt>
                <c:pt idx="1252">
                  <c:v>90</c:v>
                </c:pt>
                <c:pt idx="1253">
                  <c:v>90</c:v>
                </c:pt>
                <c:pt idx="1254">
                  <c:v>90</c:v>
                </c:pt>
                <c:pt idx="1255">
                  <c:v>90</c:v>
                </c:pt>
                <c:pt idx="1256">
                  <c:v>90</c:v>
                </c:pt>
                <c:pt idx="1257">
                  <c:v>90</c:v>
                </c:pt>
                <c:pt idx="1258">
                  <c:v>90</c:v>
                </c:pt>
                <c:pt idx="1259">
                  <c:v>90</c:v>
                </c:pt>
                <c:pt idx="1260">
                  <c:v>90</c:v>
                </c:pt>
                <c:pt idx="1261">
                  <c:v>90</c:v>
                </c:pt>
                <c:pt idx="1262">
                  <c:v>90</c:v>
                </c:pt>
                <c:pt idx="1263">
                  <c:v>90</c:v>
                </c:pt>
                <c:pt idx="1264">
                  <c:v>90</c:v>
                </c:pt>
                <c:pt idx="1265">
                  <c:v>90</c:v>
                </c:pt>
                <c:pt idx="1266">
                  <c:v>90</c:v>
                </c:pt>
                <c:pt idx="1267">
                  <c:v>90</c:v>
                </c:pt>
                <c:pt idx="1268">
                  <c:v>90</c:v>
                </c:pt>
                <c:pt idx="1269">
                  <c:v>90</c:v>
                </c:pt>
                <c:pt idx="1270">
                  <c:v>90</c:v>
                </c:pt>
                <c:pt idx="1271">
                  <c:v>90</c:v>
                </c:pt>
                <c:pt idx="1272">
                  <c:v>90</c:v>
                </c:pt>
                <c:pt idx="1273">
                  <c:v>90</c:v>
                </c:pt>
                <c:pt idx="1274">
                  <c:v>90</c:v>
                </c:pt>
                <c:pt idx="1275">
                  <c:v>90</c:v>
                </c:pt>
                <c:pt idx="1276">
                  <c:v>90</c:v>
                </c:pt>
                <c:pt idx="1277">
                  <c:v>90</c:v>
                </c:pt>
                <c:pt idx="1278">
                  <c:v>90</c:v>
                </c:pt>
                <c:pt idx="1279">
                  <c:v>90</c:v>
                </c:pt>
                <c:pt idx="1280">
                  <c:v>90</c:v>
                </c:pt>
                <c:pt idx="1281">
                  <c:v>90</c:v>
                </c:pt>
                <c:pt idx="1282">
                  <c:v>90</c:v>
                </c:pt>
                <c:pt idx="1283">
                  <c:v>90</c:v>
                </c:pt>
                <c:pt idx="1284">
                  <c:v>90</c:v>
                </c:pt>
                <c:pt idx="1285">
                  <c:v>90</c:v>
                </c:pt>
                <c:pt idx="1286">
                  <c:v>90</c:v>
                </c:pt>
                <c:pt idx="1287">
                  <c:v>90</c:v>
                </c:pt>
                <c:pt idx="1288">
                  <c:v>90</c:v>
                </c:pt>
                <c:pt idx="1289">
                  <c:v>90</c:v>
                </c:pt>
                <c:pt idx="1290">
                  <c:v>90</c:v>
                </c:pt>
                <c:pt idx="1291">
                  <c:v>90</c:v>
                </c:pt>
                <c:pt idx="1292">
                  <c:v>90</c:v>
                </c:pt>
                <c:pt idx="1293">
                  <c:v>90</c:v>
                </c:pt>
                <c:pt idx="1294">
                  <c:v>90</c:v>
                </c:pt>
                <c:pt idx="1295">
                  <c:v>90</c:v>
                </c:pt>
                <c:pt idx="1296">
                  <c:v>90</c:v>
                </c:pt>
                <c:pt idx="1297">
                  <c:v>90</c:v>
                </c:pt>
                <c:pt idx="1298">
                  <c:v>94</c:v>
                </c:pt>
                <c:pt idx="1299">
                  <c:v>94</c:v>
                </c:pt>
                <c:pt idx="1300">
                  <c:v>94</c:v>
                </c:pt>
                <c:pt idx="1301">
                  <c:v>94</c:v>
                </c:pt>
                <c:pt idx="1302">
                  <c:v>94</c:v>
                </c:pt>
                <c:pt idx="1303">
                  <c:v>94</c:v>
                </c:pt>
                <c:pt idx="1304">
                  <c:v>94</c:v>
                </c:pt>
                <c:pt idx="1305">
                  <c:v>94</c:v>
                </c:pt>
                <c:pt idx="1306">
                  <c:v>94</c:v>
                </c:pt>
                <c:pt idx="1307">
                  <c:v>94</c:v>
                </c:pt>
                <c:pt idx="1308">
                  <c:v>94</c:v>
                </c:pt>
                <c:pt idx="1309">
                  <c:v>94</c:v>
                </c:pt>
                <c:pt idx="1310">
                  <c:v>94</c:v>
                </c:pt>
                <c:pt idx="1311">
                  <c:v>94</c:v>
                </c:pt>
                <c:pt idx="1312">
                  <c:v>94</c:v>
                </c:pt>
                <c:pt idx="1313">
                  <c:v>94</c:v>
                </c:pt>
                <c:pt idx="1314">
                  <c:v>94</c:v>
                </c:pt>
                <c:pt idx="1315">
                  <c:v>94</c:v>
                </c:pt>
                <c:pt idx="1316">
                  <c:v>94</c:v>
                </c:pt>
                <c:pt idx="1317">
                  <c:v>94</c:v>
                </c:pt>
                <c:pt idx="1318">
                  <c:v>94</c:v>
                </c:pt>
                <c:pt idx="1319">
                  <c:v>94</c:v>
                </c:pt>
                <c:pt idx="1320">
                  <c:v>94</c:v>
                </c:pt>
                <c:pt idx="1321">
                  <c:v>94</c:v>
                </c:pt>
                <c:pt idx="1322">
                  <c:v>94</c:v>
                </c:pt>
                <c:pt idx="1323">
                  <c:v>94</c:v>
                </c:pt>
                <c:pt idx="1324">
                  <c:v>94</c:v>
                </c:pt>
                <c:pt idx="1325">
                  <c:v>94</c:v>
                </c:pt>
                <c:pt idx="1326">
                  <c:v>94</c:v>
                </c:pt>
                <c:pt idx="1327">
                  <c:v>94</c:v>
                </c:pt>
                <c:pt idx="1328">
                  <c:v>94</c:v>
                </c:pt>
                <c:pt idx="1329">
                  <c:v>94</c:v>
                </c:pt>
                <c:pt idx="1330">
                  <c:v>94</c:v>
                </c:pt>
                <c:pt idx="1331">
                  <c:v>94</c:v>
                </c:pt>
                <c:pt idx="1332">
                  <c:v>94</c:v>
                </c:pt>
                <c:pt idx="1333">
                  <c:v>94</c:v>
                </c:pt>
                <c:pt idx="1334">
                  <c:v>94</c:v>
                </c:pt>
                <c:pt idx="1335">
                  <c:v>94</c:v>
                </c:pt>
                <c:pt idx="1336">
                  <c:v>94</c:v>
                </c:pt>
                <c:pt idx="1337">
                  <c:v>94</c:v>
                </c:pt>
                <c:pt idx="1338">
                  <c:v>94</c:v>
                </c:pt>
                <c:pt idx="1339">
                  <c:v>94</c:v>
                </c:pt>
                <c:pt idx="1340">
                  <c:v>94</c:v>
                </c:pt>
                <c:pt idx="1341">
                  <c:v>94</c:v>
                </c:pt>
                <c:pt idx="1342">
                  <c:v>94</c:v>
                </c:pt>
                <c:pt idx="1343">
                  <c:v>94</c:v>
                </c:pt>
                <c:pt idx="1344">
                  <c:v>94</c:v>
                </c:pt>
                <c:pt idx="1345">
                  <c:v>94</c:v>
                </c:pt>
                <c:pt idx="1346">
                  <c:v>94</c:v>
                </c:pt>
                <c:pt idx="1347">
                  <c:v>92</c:v>
                </c:pt>
                <c:pt idx="1348">
                  <c:v>92</c:v>
                </c:pt>
                <c:pt idx="1349">
                  <c:v>92</c:v>
                </c:pt>
                <c:pt idx="1350">
                  <c:v>92</c:v>
                </c:pt>
                <c:pt idx="1351">
                  <c:v>92</c:v>
                </c:pt>
                <c:pt idx="1352">
                  <c:v>92</c:v>
                </c:pt>
                <c:pt idx="1353">
                  <c:v>92</c:v>
                </c:pt>
                <c:pt idx="1354">
                  <c:v>92</c:v>
                </c:pt>
                <c:pt idx="1355">
                  <c:v>92</c:v>
                </c:pt>
                <c:pt idx="1356">
                  <c:v>92</c:v>
                </c:pt>
                <c:pt idx="1357">
                  <c:v>92</c:v>
                </c:pt>
                <c:pt idx="1358">
                  <c:v>92</c:v>
                </c:pt>
                <c:pt idx="1359">
                  <c:v>92</c:v>
                </c:pt>
                <c:pt idx="1360">
                  <c:v>92</c:v>
                </c:pt>
                <c:pt idx="1361">
                  <c:v>92</c:v>
                </c:pt>
                <c:pt idx="1362">
                  <c:v>92</c:v>
                </c:pt>
                <c:pt idx="1363">
                  <c:v>92</c:v>
                </c:pt>
                <c:pt idx="1364">
                  <c:v>92</c:v>
                </c:pt>
                <c:pt idx="1365">
                  <c:v>92</c:v>
                </c:pt>
                <c:pt idx="1366">
                  <c:v>92</c:v>
                </c:pt>
                <c:pt idx="1367">
                  <c:v>92</c:v>
                </c:pt>
                <c:pt idx="1368">
                  <c:v>92</c:v>
                </c:pt>
                <c:pt idx="1369">
                  <c:v>92</c:v>
                </c:pt>
                <c:pt idx="1370">
                  <c:v>92</c:v>
                </c:pt>
                <c:pt idx="1371">
                  <c:v>92</c:v>
                </c:pt>
                <c:pt idx="1372">
                  <c:v>92</c:v>
                </c:pt>
                <c:pt idx="1373">
                  <c:v>92</c:v>
                </c:pt>
                <c:pt idx="1374">
                  <c:v>92</c:v>
                </c:pt>
                <c:pt idx="1375">
                  <c:v>92</c:v>
                </c:pt>
                <c:pt idx="1376">
                  <c:v>92</c:v>
                </c:pt>
                <c:pt idx="1377">
                  <c:v>92</c:v>
                </c:pt>
                <c:pt idx="1378">
                  <c:v>92</c:v>
                </c:pt>
                <c:pt idx="1379">
                  <c:v>92</c:v>
                </c:pt>
                <c:pt idx="1380">
                  <c:v>92</c:v>
                </c:pt>
                <c:pt idx="1381">
                  <c:v>92</c:v>
                </c:pt>
                <c:pt idx="1382">
                  <c:v>92</c:v>
                </c:pt>
                <c:pt idx="1383">
                  <c:v>92</c:v>
                </c:pt>
                <c:pt idx="1384">
                  <c:v>92</c:v>
                </c:pt>
                <c:pt idx="1385">
                  <c:v>92</c:v>
                </c:pt>
                <c:pt idx="1386">
                  <c:v>92</c:v>
                </c:pt>
                <c:pt idx="1387">
                  <c:v>92</c:v>
                </c:pt>
                <c:pt idx="1388">
                  <c:v>92</c:v>
                </c:pt>
                <c:pt idx="1389">
                  <c:v>92</c:v>
                </c:pt>
                <c:pt idx="1390">
                  <c:v>92</c:v>
                </c:pt>
                <c:pt idx="1391">
                  <c:v>92</c:v>
                </c:pt>
                <c:pt idx="1392">
                  <c:v>92</c:v>
                </c:pt>
                <c:pt idx="1393">
                  <c:v>92</c:v>
                </c:pt>
                <c:pt idx="1394">
                  <c:v>92</c:v>
                </c:pt>
                <c:pt idx="1395">
                  <c:v>92</c:v>
                </c:pt>
                <c:pt idx="1396">
                  <c:v>92</c:v>
                </c:pt>
                <c:pt idx="1397">
                  <c:v>92</c:v>
                </c:pt>
                <c:pt idx="1398">
                  <c:v>95</c:v>
                </c:pt>
                <c:pt idx="1399">
                  <c:v>95</c:v>
                </c:pt>
                <c:pt idx="1400">
                  <c:v>95</c:v>
                </c:pt>
                <c:pt idx="1401">
                  <c:v>95</c:v>
                </c:pt>
                <c:pt idx="1402">
                  <c:v>95</c:v>
                </c:pt>
                <c:pt idx="1403">
                  <c:v>95</c:v>
                </c:pt>
                <c:pt idx="1404">
                  <c:v>95</c:v>
                </c:pt>
                <c:pt idx="1405">
                  <c:v>95</c:v>
                </c:pt>
                <c:pt idx="1406">
                  <c:v>95</c:v>
                </c:pt>
                <c:pt idx="1407">
                  <c:v>95</c:v>
                </c:pt>
                <c:pt idx="1408">
                  <c:v>95</c:v>
                </c:pt>
                <c:pt idx="1409">
                  <c:v>95</c:v>
                </c:pt>
                <c:pt idx="1410">
                  <c:v>95</c:v>
                </c:pt>
                <c:pt idx="1411">
                  <c:v>95</c:v>
                </c:pt>
                <c:pt idx="1412">
                  <c:v>95</c:v>
                </c:pt>
                <c:pt idx="1413">
                  <c:v>95</c:v>
                </c:pt>
                <c:pt idx="1414">
                  <c:v>95</c:v>
                </c:pt>
                <c:pt idx="1415">
                  <c:v>95</c:v>
                </c:pt>
                <c:pt idx="1416">
                  <c:v>95</c:v>
                </c:pt>
                <c:pt idx="1417">
                  <c:v>95</c:v>
                </c:pt>
                <c:pt idx="1418">
                  <c:v>95</c:v>
                </c:pt>
                <c:pt idx="1419">
                  <c:v>95</c:v>
                </c:pt>
                <c:pt idx="1420">
                  <c:v>95</c:v>
                </c:pt>
                <c:pt idx="1421">
                  <c:v>95</c:v>
                </c:pt>
                <c:pt idx="1422">
                  <c:v>95</c:v>
                </c:pt>
                <c:pt idx="1423">
                  <c:v>95</c:v>
                </c:pt>
                <c:pt idx="1424">
                  <c:v>95</c:v>
                </c:pt>
              </c:numCache>
            </c:numRef>
          </c:val>
        </c:ser>
        <c:ser>
          <c:idx val="2"/>
          <c:order val="2"/>
          <c:tx>
            <c:strRef>
              <c:f>Лист3!$E$1</c:f>
              <c:strCache>
                <c:ptCount val="1"/>
                <c:pt idx="0">
                  <c:v>CPP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Лист3!$B$2:$B$1426</c:f>
              <c:numCache>
                <c:formatCode>h:mm:ss</c:formatCode>
                <c:ptCount val="1425"/>
                <c:pt idx="0">
                  <c:v>0.83337962962962964</c:v>
                </c:pt>
                <c:pt idx="1">
                  <c:v>0.83344907407408575</c:v>
                </c:pt>
                <c:pt idx="2">
                  <c:v>0.83351851851852365</c:v>
                </c:pt>
                <c:pt idx="3">
                  <c:v>0.83358796296295112</c:v>
                </c:pt>
                <c:pt idx="4">
                  <c:v>0.8336574074074149</c:v>
                </c:pt>
                <c:pt idx="5">
                  <c:v>0.8337268518518518</c:v>
                </c:pt>
                <c:pt idx="6">
                  <c:v>0.83379629629630492</c:v>
                </c:pt>
                <c:pt idx="7">
                  <c:v>0.83385416666666667</c:v>
                </c:pt>
                <c:pt idx="8">
                  <c:v>0.83392361111111846</c:v>
                </c:pt>
                <c:pt idx="9">
                  <c:v>0.83399305555556402</c:v>
                </c:pt>
                <c:pt idx="10">
                  <c:v>0.83406249999999948</c:v>
                </c:pt>
                <c:pt idx="11">
                  <c:v>0.83413194444444461</c:v>
                </c:pt>
                <c:pt idx="12">
                  <c:v>0.83420138888888884</c:v>
                </c:pt>
                <c:pt idx="13">
                  <c:v>0.83427083333334306</c:v>
                </c:pt>
                <c:pt idx="14">
                  <c:v>0.83434027777777775</c:v>
                </c:pt>
                <c:pt idx="15">
                  <c:v>0.83440972222222232</c:v>
                </c:pt>
                <c:pt idx="16">
                  <c:v>0.83446759259259262</c:v>
                </c:pt>
                <c:pt idx="17">
                  <c:v>0.83453703703703708</c:v>
                </c:pt>
                <c:pt idx="18">
                  <c:v>0.83460648148148164</c:v>
                </c:pt>
                <c:pt idx="19">
                  <c:v>0.83467592592592599</c:v>
                </c:pt>
                <c:pt idx="20">
                  <c:v>0.83474537037038343</c:v>
                </c:pt>
                <c:pt idx="21">
                  <c:v>0.83481481481482211</c:v>
                </c:pt>
                <c:pt idx="22">
                  <c:v>0.83488425925925924</c:v>
                </c:pt>
                <c:pt idx="23">
                  <c:v>0.8349537037037037</c:v>
                </c:pt>
                <c:pt idx="24">
                  <c:v>0.83502314814814815</c:v>
                </c:pt>
                <c:pt idx="25">
                  <c:v>0.83509259259260005</c:v>
                </c:pt>
                <c:pt idx="26">
                  <c:v>0.83516203703703706</c:v>
                </c:pt>
                <c:pt idx="27">
                  <c:v>0.83523148148148163</c:v>
                </c:pt>
                <c:pt idx="28">
                  <c:v>0.83528935185185149</c:v>
                </c:pt>
                <c:pt idx="29">
                  <c:v>0.83535879629629661</c:v>
                </c:pt>
                <c:pt idx="30">
                  <c:v>0.83542824074074051</c:v>
                </c:pt>
                <c:pt idx="31">
                  <c:v>0.83549768518518563</c:v>
                </c:pt>
                <c:pt idx="32">
                  <c:v>0.83556712962962221</c:v>
                </c:pt>
                <c:pt idx="33">
                  <c:v>0.83563657407407665</c:v>
                </c:pt>
                <c:pt idx="34">
                  <c:v>0.83570601851853166</c:v>
                </c:pt>
                <c:pt idx="35">
                  <c:v>0.83577546296296301</c:v>
                </c:pt>
                <c:pt idx="36">
                  <c:v>0.83584490740741502</c:v>
                </c:pt>
                <c:pt idx="37">
                  <c:v>0.83591435185185159</c:v>
                </c:pt>
                <c:pt idx="38">
                  <c:v>0.8359837962962966</c:v>
                </c:pt>
                <c:pt idx="39">
                  <c:v>0.8360416666666779</c:v>
                </c:pt>
                <c:pt idx="40">
                  <c:v>0.83611111111111114</c:v>
                </c:pt>
                <c:pt idx="41">
                  <c:v>0.8361805555555557</c:v>
                </c:pt>
                <c:pt idx="42">
                  <c:v>0.83625000000000005</c:v>
                </c:pt>
                <c:pt idx="43">
                  <c:v>0.83631944444444462</c:v>
                </c:pt>
                <c:pt idx="44">
                  <c:v>0.83638888888888963</c:v>
                </c:pt>
                <c:pt idx="45">
                  <c:v>0.83645833333333364</c:v>
                </c:pt>
                <c:pt idx="46">
                  <c:v>0.83652777777777787</c:v>
                </c:pt>
                <c:pt idx="47">
                  <c:v>0.83659722222222221</c:v>
                </c:pt>
                <c:pt idx="48">
                  <c:v>0.83666666666666667</c:v>
                </c:pt>
                <c:pt idx="49">
                  <c:v>0.83672453703703764</c:v>
                </c:pt>
                <c:pt idx="50">
                  <c:v>0.83679398148148165</c:v>
                </c:pt>
                <c:pt idx="51">
                  <c:v>0.83686342592592156</c:v>
                </c:pt>
                <c:pt idx="52">
                  <c:v>0.83693287037037778</c:v>
                </c:pt>
                <c:pt idx="53">
                  <c:v>0.8370023148148148</c:v>
                </c:pt>
                <c:pt idx="54">
                  <c:v>0.83707175925925925</c:v>
                </c:pt>
                <c:pt idx="55">
                  <c:v>0.83714120370371203</c:v>
                </c:pt>
                <c:pt idx="56">
                  <c:v>0.83721064814814861</c:v>
                </c:pt>
                <c:pt idx="57">
                  <c:v>0.83728009259260061</c:v>
                </c:pt>
                <c:pt idx="58">
                  <c:v>0.83733796296295315</c:v>
                </c:pt>
                <c:pt idx="59">
                  <c:v>0.8374074074074076</c:v>
                </c:pt>
                <c:pt idx="60">
                  <c:v>0.8374768518518515</c:v>
                </c:pt>
                <c:pt idx="61">
                  <c:v>0.83754629629629662</c:v>
                </c:pt>
                <c:pt idx="62">
                  <c:v>0.83761574074074052</c:v>
                </c:pt>
                <c:pt idx="63">
                  <c:v>0.83768518518518564</c:v>
                </c:pt>
                <c:pt idx="64">
                  <c:v>0.83775462962962965</c:v>
                </c:pt>
                <c:pt idx="65">
                  <c:v>0.8378240740740871</c:v>
                </c:pt>
                <c:pt idx="66">
                  <c:v>0.83789351851853311</c:v>
                </c:pt>
                <c:pt idx="67">
                  <c:v>0.83796296296295281</c:v>
                </c:pt>
                <c:pt idx="68">
                  <c:v>0.8380324074074077</c:v>
                </c:pt>
                <c:pt idx="69">
                  <c:v>0.83809027777778489</c:v>
                </c:pt>
                <c:pt idx="70">
                  <c:v>0.83815972222222224</c:v>
                </c:pt>
                <c:pt idx="71">
                  <c:v>0.83822916666666669</c:v>
                </c:pt>
                <c:pt idx="72">
                  <c:v>0.83829861111111958</c:v>
                </c:pt>
                <c:pt idx="73">
                  <c:v>0.8383680555555556</c:v>
                </c:pt>
                <c:pt idx="74">
                  <c:v>0.8384374999999995</c:v>
                </c:pt>
                <c:pt idx="75">
                  <c:v>0.83850694444444451</c:v>
                </c:pt>
                <c:pt idx="76">
                  <c:v>0.83857638888888886</c:v>
                </c:pt>
                <c:pt idx="77">
                  <c:v>0.83864583333335241</c:v>
                </c:pt>
                <c:pt idx="78">
                  <c:v>0.83871527777778065</c:v>
                </c:pt>
                <c:pt idx="79">
                  <c:v>0.83878472222222211</c:v>
                </c:pt>
                <c:pt idx="80">
                  <c:v>0.83884259259260063</c:v>
                </c:pt>
                <c:pt idx="81">
                  <c:v>0.83891203703703709</c:v>
                </c:pt>
                <c:pt idx="82">
                  <c:v>0.83898148148148799</c:v>
                </c:pt>
                <c:pt idx="83">
                  <c:v>0.83905092592592556</c:v>
                </c:pt>
                <c:pt idx="84">
                  <c:v>0.83912037037037779</c:v>
                </c:pt>
                <c:pt idx="85">
                  <c:v>0.83918981481482302</c:v>
                </c:pt>
                <c:pt idx="86">
                  <c:v>0.8392592592592597</c:v>
                </c:pt>
                <c:pt idx="87">
                  <c:v>0.83932870370370372</c:v>
                </c:pt>
                <c:pt idx="88">
                  <c:v>0.83939814814814862</c:v>
                </c:pt>
                <c:pt idx="89">
                  <c:v>0.83946759259259263</c:v>
                </c:pt>
                <c:pt idx="90">
                  <c:v>0.83953703703703697</c:v>
                </c:pt>
                <c:pt idx="91">
                  <c:v>0.83959490740740761</c:v>
                </c:pt>
                <c:pt idx="92">
                  <c:v>0.83966435185185151</c:v>
                </c:pt>
                <c:pt idx="93">
                  <c:v>0.83973379629629663</c:v>
                </c:pt>
                <c:pt idx="94">
                  <c:v>0.83980324074074053</c:v>
                </c:pt>
                <c:pt idx="95">
                  <c:v>0.83987268518518565</c:v>
                </c:pt>
                <c:pt idx="96">
                  <c:v>0.83994212962962955</c:v>
                </c:pt>
                <c:pt idx="97">
                  <c:v>0.84001157407408145</c:v>
                </c:pt>
                <c:pt idx="98">
                  <c:v>0.84008101851853312</c:v>
                </c:pt>
                <c:pt idx="99">
                  <c:v>0.84015046296296259</c:v>
                </c:pt>
                <c:pt idx="100">
                  <c:v>0.8402199074074076</c:v>
                </c:pt>
                <c:pt idx="101">
                  <c:v>0.84027777777777779</c:v>
                </c:pt>
                <c:pt idx="102">
                  <c:v>0.84034722222222225</c:v>
                </c:pt>
                <c:pt idx="103">
                  <c:v>0.84041666666666659</c:v>
                </c:pt>
                <c:pt idx="104">
                  <c:v>0.84048611111111116</c:v>
                </c:pt>
                <c:pt idx="105">
                  <c:v>0.84055555555555561</c:v>
                </c:pt>
                <c:pt idx="106">
                  <c:v>0.84062500000000995</c:v>
                </c:pt>
                <c:pt idx="107">
                  <c:v>0.84069444444445418</c:v>
                </c:pt>
                <c:pt idx="108">
                  <c:v>0.84076388888888964</c:v>
                </c:pt>
                <c:pt idx="109">
                  <c:v>0.84083333333333365</c:v>
                </c:pt>
                <c:pt idx="110">
                  <c:v>0.84090277777777789</c:v>
                </c:pt>
                <c:pt idx="111">
                  <c:v>0.84097222222222223</c:v>
                </c:pt>
                <c:pt idx="112">
                  <c:v>0.84103009259260064</c:v>
                </c:pt>
                <c:pt idx="113">
                  <c:v>0.84109953703704265</c:v>
                </c:pt>
                <c:pt idx="114">
                  <c:v>0.84116898148148145</c:v>
                </c:pt>
                <c:pt idx="115">
                  <c:v>0.84123842592592557</c:v>
                </c:pt>
                <c:pt idx="116">
                  <c:v>0.84130787037037835</c:v>
                </c:pt>
                <c:pt idx="117">
                  <c:v>0.84137731481481481</c:v>
                </c:pt>
                <c:pt idx="118">
                  <c:v>0.84144675925925927</c:v>
                </c:pt>
                <c:pt idx="119">
                  <c:v>0.84150462962962969</c:v>
                </c:pt>
                <c:pt idx="120">
                  <c:v>0.84158564814814862</c:v>
                </c:pt>
                <c:pt idx="121">
                  <c:v>0.84165509259260585</c:v>
                </c:pt>
                <c:pt idx="122">
                  <c:v>0.84171296296295395</c:v>
                </c:pt>
                <c:pt idx="123">
                  <c:v>0.84178240740740762</c:v>
                </c:pt>
                <c:pt idx="124">
                  <c:v>0.84185185185185185</c:v>
                </c:pt>
                <c:pt idx="125">
                  <c:v>0.84192129629630763</c:v>
                </c:pt>
                <c:pt idx="126">
                  <c:v>0.84199074074074076</c:v>
                </c:pt>
                <c:pt idx="127">
                  <c:v>0.84206018518518511</c:v>
                </c:pt>
                <c:pt idx="128">
                  <c:v>0.842129629629637</c:v>
                </c:pt>
                <c:pt idx="129">
                  <c:v>0.84219907407408856</c:v>
                </c:pt>
                <c:pt idx="130">
                  <c:v>0.84226851851852691</c:v>
                </c:pt>
                <c:pt idx="131">
                  <c:v>0.84233796296295316</c:v>
                </c:pt>
                <c:pt idx="132">
                  <c:v>0.8424074074074076</c:v>
                </c:pt>
                <c:pt idx="133">
                  <c:v>0.8424768518518515</c:v>
                </c:pt>
                <c:pt idx="134">
                  <c:v>0.84253472222222159</c:v>
                </c:pt>
                <c:pt idx="135">
                  <c:v>0.84260416666666671</c:v>
                </c:pt>
                <c:pt idx="136">
                  <c:v>0.8426736111111196</c:v>
                </c:pt>
                <c:pt idx="137">
                  <c:v>0.84274305555556528</c:v>
                </c:pt>
                <c:pt idx="138">
                  <c:v>0.84281249999999996</c:v>
                </c:pt>
                <c:pt idx="139">
                  <c:v>0.84288194444444464</c:v>
                </c:pt>
                <c:pt idx="140">
                  <c:v>0.84295138888888965</c:v>
                </c:pt>
                <c:pt idx="141">
                  <c:v>0.84300925925925962</c:v>
                </c:pt>
                <c:pt idx="142">
                  <c:v>0.84309027777778511</c:v>
                </c:pt>
                <c:pt idx="143">
                  <c:v>0.84314814814814865</c:v>
                </c:pt>
                <c:pt idx="144">
                  <c:v>0.84321759259259565</c:v>
                </c:pt>
                <c:pt idx="145">
                  <c:v>0.843287037037037</c:v>
                </c:pt>
                <c:pt idx="146">
                  <c:v>0.84335648148148168</c:v>
                </c:pt>
                <c:pt idx="147">
                  <c:v>0.84342592592592558</c:v>
                </c:pt>
                <c:pt idx="148">
                  <c:v>0.84349537037037892</c:v>
                </c:pt>
                <c:pt idx="149">
                  <c:v>0.84356481481481482</c:v>
                </c:pt>
                <c:pt idx="150">
                  <c:v>0.84363425925925961</c:v>
                </c:pt>
                <c:pt idx="151">
                  <c:v>0.84370370370370373</c:v>
                </c:pt>
                <c:pt idx="152">
                  <c:v>0.84376157407408259</c:v>
                </c:pt>
                <c:pt idx="153">
                  <c:v>0.84383101851853337</c:v>
                </c:pt>
                <c:pt idx="154">
                  <c:v>0.84391203703703699</c:v>
                </c:pt>
                <c:pt idx="155">
                  <c:v>0.84396990740740763</c:v>
                </c:pt>
                <c:pt idx="156">
                  <c:v>0.84403935185185153</c:v>
                </c:pt>
                <c:pt idx="157">
                  <c:v>0.84410879629629665</c:v>
                </c:pt>
                <c:pt idx="158">
                  <c:v>0.84417824074074066</c:v>
                </c:pt>
                <c:pt idx="159">
                  <c:v>0.84424768518519244</c:v>
                </c:pt>
                <c:pt idx="160">
                  <c:v>0.84431712962962957</c:v>
                </c:pt>
                <c:pt idx="161">
                  <c:v>0.84438657407407414</c:v>
                </c:pt>
                <c:pt idx="162">
                  <c:v>0.84445601851852692</c:v>
                </c:pt>
                <c:pt idx="163">
                  <c:v>0.8445138888888889</c:v>
                </c:pt>
                <c:pt idx="164">
                  <c:v>0.84459490740740761</c:v>
                </c:pt>
                <c:pt idx="165">
                  <c:v>0.84465277777777781</c:v>
                </c:pt>
                <c:pt idx="166">
                  <c:v>0.8447222222222226</c:v>
                </c:pt>
                <c:pt idx="167">
                  <c:v>0.8447916666666786</c:v>
                </c:pt>
                <c:pt idx="168">
                  <c:v>0.84486111111111162</c:v>
                </c:pt>
                <c:pt idx="169">
                  <c:v>0.84493055555555563</c:v>
                </c:pt>
                <c:pt idx="170">
                  <c:v>0.84500000000000064</c:v>
                </c:pt>
                <c:pt idx="171">
                  <c:v>0.84506944444444465</c:v>
                </c:pt>
                <c:pt idx="172">
                  <c:v>0.84513888888889555</c:v>
                </c:pt>
                <c:pt idx="173">
                  <c:v>0.84520833333334078</c:v>
                </c:pt>
                <c:pt idx="174">
                  <c:v>0.84527777777777768</c:v>
                </c:pt>
                <c:pt idx="175">
                  <c:v>0.84534722222222225</c:v>
                </c:pt>
                <c:pt idx="176">
                  <c:v>0.84541666666666659</c:v>
                </c:pt>
                <c:pt idx="177">
                  <c:v>0.84548611111111116</c:v>
                </c:pt>
                <c:pt idx="178">
                  <c:v>0.84554398148148169</c:v>
                </c:pt>
                <c:pt idx="179">
                  <c:v>0.84561342592592559</c:v>
                </c:pt>
                <c:pt idx="180">
                  <c:v>0.84568287037037881</c:v>
                </c:pt>
                <c:pt idx="181">
                  <c:v>0.84575231481481483</c:v>
                </c:pt>
                <c:pt idx="182">
                  <c:v>0.84582175925925962</c:v>
                </c:pt>
                <c:pt idx="183">
                  <c:v>0.8458912037037134</c:v>
                </c:pt>
                <c:pt idx="184">
                  <c:v>0.84596064814814864</c:v>
                </c:pt>
                <c:pt idx="185">
                  <c:v>0.84603009259260065</c:v>
                </c:pt>
                <c:pt idx="186">
                  <c:v>0.84609953703704366</c:v>
                </c:pt>
                <c:pt idx="187">
                  <c:v>0.84616898148148145</c:v>
                </c:pt>
                <c:pt idx="188">
                  <c:v>0.84623842592592557</c:v>
                </c:pt>
                <c:pt idx="189">
                  <c:v>0.84629629629629965</c:v>
                </c:pt>
                <c:pt idx="190">
                  <c:v>0.84636574074074056</c:v>
                </c:pt>
                <c:pt idx="191">
                  <c:v>0.84643518518518512</c:v>
                </c:pt>
                <c:pt idx="192">
                  <c:v>0.84650462962962969</c:v>
                </c:pt>
                <c:pt idx="193">
                  <c:v>0.84657407407408236</c:v>
                </c:pt>
                <c:pt idx="194">
                  <c:v>0.84664351851853337</c:v>
                </c:pt>
                <c:pt idx="195">
                  <c:v>0.8467129629629544</c:v>
                </c:pt>
                <c:pt idx="196">
                  <c:v>0.84677083333334813</c:v>
                </c:pt>
                <c:pt idx="197">
                  <c:v>0.84685185185185263</c:v>
                </c:pt>
                <c:pt idx="198">
                  <c:v>0.84692129629630808</c:v>
                </c:pt>
                <c:pt idx="199">
                  <c:v>0.84697916666666673</c:v>
                </c:pt>
                <c:pt idx="200">
                  <c:v>0.84704861111112095</c:v>
                </c:pt>
                <c:pt idx="201">
                  <c:v>0.84711805555555564</c:v>
                </c:pt>
                <c:pt idx="202">
                  <c:v>0.84718749999999998</c:v>
                </c:pt>
                <c:pt idx="203">
                  <c:v>0.84725694444444455</c:v>
                </c:pt>
                <c:pt idx="204">
                  <c:v>0.84732638888888889</c:v>
                </c:pt>
                <c:pt idx="205">
                  <c:v>0.84739583333334789</c:v>
                </c:pt>
                <c:pt idx="206">
                  <c:v>0.8474652777777778</c:v>
                </c:pt>
                <c:pt idx="207">
                  <c:v>0.84752314814814822</c:v>
                </c:pt>
                <c:pt idx="208">
                  <c:v>0.84760416666666671</c:v>
                </c:pt>
                <c:pt idx="209">
                  <c:v>0.84766203703703702</c:v>
                </c:pt>
                <c:pt idx="210">
                  <c:v>0.84773148148148991</c:v>
                </c:pt>
                <c:pt idx="211">
                  <c:v>0.84780092592592549</c:v>
                </c:pt>
                <c:pt idx="212">
                  <c:v>0.84787037037037882</c:v>
                </c:pt>
                <c:pt idx="213">
                  <c:v>0.84793981481482472</c:v>
                </c:pt>
                <c:pt idx="214">
                  <c:v>0.84800925925925963</c:v>
                </c:pt>
                <c:pt idx="215">
                  <c:v>0.84807870370370375</c:v>
                </c:pt>
                <c:pt idx="216">
                  <c:v>0.84814814814814865</c:v>
                </c:pt>
                <c:pt idx="217">
                  <c:v>0.84821759259259921</c:v>
                </c:pt>
                <c:pt idx="218">
                  <c:v>0.84827546296296286</c:v>
                </c:pt>
                <c:pt idx="219">
                  <c:v>0.84835648148148168</c:v>
                </c:pt>
                <c:pt idx="220">
                  <c:v>0.84842592592592558</c:v>
                </c:pt>
                <c:pt idx="221">
                  <c:v>0.84848379629629633</c:v>
                </c:pt>
                <c:pt idx="222">
                  <c:v>0.84855324074074057</c:v>
                </c:pt>
                <c:pt idx="223">
                  <c:v>0.84862268518519268</c:v>
                </c:pt>
                <c:pt idx="224">
                  <c:v>0.8486921296296297</c:v>
                </c:pt>
                <c:pt idx="225">
                  <c:v>0.84876157407408248</c:v>
                </c:pt>
                <c:pt idx="226">
                  <c:v>0.84883101851853326</c:v>
                </c:pt>
                <c:pt idx="227">
                  <c:v>0.84890046296296251</c:v>
                </c:pt>
                <c:pt idx="228">
                  <c:v>0.84895833333334192</c:v>
                </c:pt>
                <c:pt idx="229">
                  <c:v>0.84902777777777771</c:v>
                </c:pt>
                <c:pt idx="230">
                  <c:v>0.84910879629629665</c:v>
                </c:pt>
                <c:pt idx="231">
                  <c:v>0.84916666666666651</c:v>
                </c:pt>
                <c:pt idx="232">
                  <c:v>0.84923611111111119</c:v>
                </c:pt>
                <c:pt idx="233">
                  <c:v>0.84930555555555565</c:v>
                </c:pt>
                <c:pt idx="234">
                  <c:v>0.84937500000000365</c:v>
                </c:pt>
                <c:pt idx="235">
                  <c:v>0.84944444444445144</c:v>
                </c:pt>
                <c:pt idx="236">
                  <c:v>0.84951388888888879</c:v>
                </c:pt>
                <c:pt idx="237">
                  <c:v>0.84958333333333369</c:v>
                </c:pt>
                <c:pt idx="238">
                  <c:v>0.8496527777777777</c:v>
                </c:pt>
                <c:pt idx="239">
                  <c:v>0.84971064814815545</c:v>
                </c:pt>
                <c:pt idx="240">
                  <c:v>0.84978009259260379</c:v>
                </c:pt>
                <c:pt idx="241">
                  <c:v>0.84986111111111162</c:v>
                </c:pt>
                <c:pt idx="242">
                  <c:v>0.84991898148148171</c:v>
                </c:pt>
                <c:pt idx="243">
                  <c:v>0.84998842592592549</c:v>
                </c:pt>
                <c:pt idx="244">
                  <c:v>0.85005787037037983</c:v>
                </c:pt>
                <c:pt idx="245">
                  <c:v>0.85012731481481485</c:v>
                </c:pt>
                <c:pt idx="246">
                  <c:v>0.8501967592592593</c:v>
                </c:pt>
                <c:pt idx="247">
                  <c:v>0.85026620370370354</c:v>
                </c:pt>
                <c:pt idx="248">
                  <c:v>0.85033564814815465</c:v>
                </c:pt>
                <c:pt idx="249">
                  <c:v>0.85040509259260322</c:v>
                </c:pt>
                <c:pt idx="250">
                  <c:v>0.85046296296294832</c:v>
                </c:pt>
                <c:pt idx="251">
                  <c:v>0.85053240740740732</c:v>
                </c:pt>
                <c:pt idx="252">
                  <c:v>0.85061342592592559</c:v>
                </c:pt>
                <c:pt idx="253">
                  <c:v>0.85067129629631055</c:v>
                </c:pt>
                <c:pt idx="254">
                  <c:v>0.8507407407407408</c:v>
                </c:pt>
                <c:pt idx="255">
                  <c:v>0.85081018518518514</c:v>
                </c:pt>
                <c:pt idx="256">
                  <c:v>0.85087962962963792</c:v>
                </c:pt>
                <c:pt idx="257">
                  <c:v>0.85094907407408882</c:v>
                </c:pt>
                <c:pt idx="258">
                  <c:v>0.85101851851852828</c:v>
                </c:pt>
                <c:pt idx="259">
                  <c:v>0.85108796296295497</c:v>
                </c:pt>
                <c:pt idx="260">
                  <c:v>0.85114583333334815</c:v>
                </c:pt>
                <c:pt idx="261">
                  <c:v>0.85121527777777783</c:v>
                </c:pt>
                <c:pt idx="262">
                  <c:v>0.85128472222222218</c:v>
                </c:pt>
                <c:pt idx="263">
                  <c:v>0.85135416666666652</c:v>
                </c:pt>
                <c:pt idx="264">
                  <c:v>0.85142361111111164</c:v>
                </c:pt>
                <c:pt idx="265">
                  <c:v>0.85149305555555665</c:v>
                </c:pt>
                <c:pt idx="266">
                  <c:v>0.85156249999999956</c:v>
                </c:pt>
                <c:pt idx="267">
                  <c:v>0.85163194444445178</c:v>
                </c:pt>
                <c:pt idx="268">
                  <c:v>0.85170138888889624</c:v>
                </c:pt>
                <c:pt idx="269">
                  <c:v>0.85177083333334802</c:v>
                </c:pt>
                <c:pt idx="270">
                  <c:v>0.85184027777778615</c:v>
                </c:pt>
                <c:pt idx="271">
                  <c:v>0.85189814814815545</c:v>
                </c:pt>
                <c:pt idx="272">
                  <c:v>0.85197916666666673</c:v>
                </c:pt>
                <c:pt idx="273">
                  <c:v>0.85204861111112096</c:v>
                </c:pt>
                <c:pt idx="274">
                  <c:v>0.85211805555555564</c:v>
                </c:pt>
                <c:pt idx="275">
                  <c:v>0.85218749999999999</c:v>
                </c:pt>
                <c:pt idx="276">
                  <c:v>0.85225694444444444</c:v>
                </c:pt>
                <c:pt idx="277">
                  <c:v>0.85231481481481564</c:v>
                </c:pt>
                <c:pt idx="278">
                  <c:v>0.8523842592592592</c:v>
                </c:pt>
                <c:pt idx="279">
                  <c:v>0.85245370370370377</c:v>
                </c:pt>
                <c:pt idx="280">
                  <c:v>0.85252314814814811</c:v>
                </c:pt>
                <c:pt idx="281">
                  <c:v>0.85259259259260001</c:v>
                </c:pt>
                <c:pt idx="282">
                  <c:v>0.85266203703703702</c:v>
                </c:pt>
                <c:pt idx="283">
                  <c:v>0.85273148148149003</c:v>
                </c:pt>
                <c:pt idx="284">
                  <c:v>0.85280092592592549</c:v>
                </c:pt>
                <c:pt idx="285">
                  <c:v>0.85287037037037905</c:v>
                </c:pt>
                <c:pt idx="286">
                  <c:v>0.85293981481482473</c:v>
                </c:pt>
                <c:pt idx="287">
                  <c:v>0.85300925925925963</c:v>
                </c:pt>
                <c:pt idx="288">
                  <c:v>0.85306712962962949</c:v>
                </c:pt>
                <c:pt idx="289">
                  <c:v>0.85313657407407462</c:v>
                </c:pt>
                <c:pt idx="290">
                  <c:v>0.85320601851852829</c:v>
                </c:pt>
                <c:pt idx="291">
                  <c:v>0.85327546296296297</c:v>
                </c:pt>
                <c:pt idx="292">
                  <c:v>0.85334490740740765</c:v>
                </c:pt>
                <c:pt idx="293">
                  <c:v>0.85341435185184533</c:v>
                </c:pt>
                <c:pt idx="294">
                  <c:v>0.85348379629629623</c:v>
                </c:pt>
                <c:pt idx="295">
                  <c:v>0.85355324074074057</c:v>
                </c:pt>
                <c:pt idx="296">
                  <c:v>0.85362268518519324</c:v>
                </c:pt>
                <c:pt idx="297">
                  <c:v>0.8536921296296297</c:v>
                </c:pt>
                <c:pt idx="298">
                  <c:v>0.85375000000000723</c:v>
                </c:pt>
                <c:pt idx="299">
                  <c:v>0.8538194444444519</c:v>
                </c:pt>
                <c:pt idx="300">
                  <c:v>0.85388888888889714</c:v>
                </c:pt>
                <c:pt idx="301">
                  <c:v>0.85395833333334181</c:v>
                </c:pt>
                <c:pt idx="302">
                  <c:v>0.85402777777777772</c:v>
                </c:pt>
                <c:pt idx="303">
                  <c:v>0.85409722222222262</c:v>
                </c:pt>
                <c:pt idx="304">
                  <c:v>0.85416666666666652</c:v>
                </c:pt>
                <c:pt idx="305">
                  <c:v>0.85423611111111108</c:v>
                </c:pt>
                <c:pt idx="306">
                  <c:v>0.85430555555555565</c:v>
                </c:pt>
                <c:pt idx="307">
                  <c:v>0.85437500000000655</c:v>
                </c:pt>
                <c:pt idx="308">
                  <c:v>0.85444444444445189</c:v>
                </c:pt>
                <c:pt idx="309">
                  <c:v>0.85451388888888891</c:v>
                </c:pt>
                <c:pt idx="310">
                  <c:v>0.85457175925925932</c:v>
                </c:pt>
                <c:pt idx="311">
                  <c:v>0.85464120370371688</c:v>
                </c:pt>
                <c:pt idx="312">
                  <c:v>0.85471064814815556</c:v>
                </c:pt>
                <c:pt idx="313">
                  <c:v>0.85478009259260379</c:v>
                </c:pt>
                <c:pt idx="314">
                  <c:v>0.85484953703704558</c:v>
                </c:pt>
                <c:pt idx="315">
                  <c:v>0.8549189814814816</c:v>
                </c:pt>
                <c:pt idx="316">
                  <c:v>0.8549884259259255</c:v>
                </c:pt>
                <c:pt idx="317">
                  <c:v>0.85505787037038006</c:v>
                </c:pt>
                <c:pt idx="318">
                  <c:v>0.85512731481481474</c:v>
                </c:pt>
                <c:pt idx="319">
                  <c:v>0.85519675925925931</c:v>
                </c:pt>
                <c:pt idx="320">
                  <c:v>0.85526620370370354</c:v>
                </c:pt>
                <c:pt idx="321">
                  <c:v>0.85532407407408395</c:v>
                </c:pt>
                <c:pt idx="322">
                  <c:v>0.85539351851852918</c:v>
                </c:pt>
                <c:pt idx="323">
                  <c:v>0.85546296296294888</c:v>
                </c:pt>
                <c:pt idx="324">
                  <c:v>0.85553240740740744</c:v>
                </c:pt>
                <c:pt idx="325">
                  <c:v>0.85560185185185877</c:v>
                </c:pt>
                <c:pt idx="326">
                  <c:v>0.85567129629631111</c:v>
                </c:pt>
                <c:pt idx="327">
                  <c:v>0.85574074074074069</c:v>
                </c:pt>
                <c:pt idx="328">
                  <c:v>0.85579861111112399</c:v>
                </c:pt>
                <c:pt idx="329">
                  <c:v>0.85587962962963793</c:v>
                </c:pt>
                <c:pt idx="330">
                  <c:v>0.85593750000000002</c:v>
                </c:pt>
                <c:pt idx="331">
                  <c:v>0.8560069444444447</c:v>
                </c:pt>
                <c:pt idx="332">
                  <c:v>0.85607638888888893</c:v>
                </c:pt>
                <c:pt idx="333">
                  <c:v>0.85614583333334815</c:v>
                </c:pt>
                <c:pt idx="334">
                  <c:v>0.85621527777777784</c:v>
                </c:pt>
                <c:pt idx="335">
                  <c:v>0.85628472222222218</c:v>
                </c:pt>
                <c:pt idx="336">
                  <c:v>0.85635416666666653</c:v>
                </c:pt>
                <c:pt idx="337">
                  <c:v>0.85642361111111165</c:v>
                </c:pt>
                <c:pt idx="338">
                  <c:v>0.8564930555555621</c:v>
                </c:pt>
                <c:pt idx="339">
                  <c:v>0.85656249999999956</c:v>
                </c:pt>
                <c:pt idx="340">
                  <c:v>0.8566319444444519</c:v>
                </c:pt>
                <c:pt idx="341">
                  <c:v>0.85670138888889702</c:v>
                </c:pt>
                <c:pt idx="342">
                  <c:v>0.85675925925926577</c:v>
                </c:pt>
                <c:pt idx="343">
                  <c:v>0.85682870370371111</c:v>
                </c:pt>
                <c:pt idx="344">
                  <c:v>0.85689814814815546</c:v>
                </c:pt>
                <c:pt idx="345">
                  <c:v>0.85696759259260002</c:v>
                </c:pt>
                <c:pt idx="346">
                  <c:v>0.85703703703703704</c:v>
                </c:pt>
                <c:pt idx="347">
                  <c:v>0.85710648148148161</c:v>
                </c:pt>
                <c:pt idx="348">
                  <c:v>0.85717592592592551</c:v>
                </c:pt>
                <c:pt idx="349">
                  <c:v>0.8572337962962967</c:v>
                </c:pt>
                <c:pt idx="350">
                  <c:v>0.85730324074074049</c:v>
                </c:pt>
                <c:pt idx="351">
                  <c:v>0.85738425925925921</c:v>
                </c:pt>
                <c:pt idx="352">
                  <c:v>0.85744212962962951</c:v>
                </c:pt>
                <c:pt idx="353">
                  <c:v>0.85751157407407463</c:v>
                </c:pt>
                <c:pt idx="354">
                  <c:v>0.8575810185185303</c:v>
                </c:pt>
                <c:pt idx="355">
                  <c:v>0.85765046296296299</c:v>
                </c:pt>
                <c:pt idx="356">
                  <c:v>0.857719907407414</c:v>
                </c:pt>
                <c:pt idx="357">
                  <c:v>0.8577893518518519</c:v>
                </c:pt>
                <c:pt idx="358">
                  <c:v>0.85785879629630379</c:v>
                </c:pt>
                <c:pt idx="359">
                  <c:v>0.85791666666666666</c:v>
                </c:pt>
                <c:pt idx="360">
                  <c:v>0.85798611111111101</c:v>
                </c:pt>
                <c:pt idx="361">
                  <c:v>0.85805555555556301</c:v>
                </c:pt>
                <c:pt idx="362">
                  <c:v>0.85812499999999992</c:v>
                </c:pt>
                <c:pt idx="363">
                  <c:v>0.85819444444445292</c:v>
                </c:pt>
                <c:pt idx="364">
                  <c:v>0.85826388888888883</c:v>
                </c:pt>
                <c:pt idx="365">
                  <c:v>0.85833333333333361</c:v>
                </c:pt>
                <c:pt idx="366">
                  <c:v>0.85840277777777751</c:v>
                </c:pt>
                <c:pt idx="367">
                  <c:v>0.85847222222222219</c:v>
                </c:pt>
                <c:pt idx="368">
                  <c:v>0.85854166666666665</c:v>
                </c:pt>
                <c:pt idx="369">
                  <c:v>0.85859953703703762</c:v>
                </c:pt>
                <c:pt idx="370">
                  <c:v>0.85866898148148163</c:v>
                </c:pt>
                <c:pt idx="371">
                  <c:v>0.85873842592592586</c:v>
                </c:pt>
                <c:pt idx="372">
                  <c:v>0.85880787037038209</c:v>
                </c:pt>
                <c:pt idx="373">
                  <c:v>0.85887731481482132</c:v>
                </c:pt>
                <c:pt idx="374">
                  <c:v>0.85894675925925934</c:v>
                </c:pt>
                <c:pt idx="375">
                  <c:v>0.85901620370370368</c:v>
                </c:pt>
                <c:pt idx="376">
                  <c:v>0.8590856481481568</c:v>
                </c:pt>
                <c:pt idx="377">
                  <c:v>0.85915509259260425</c:v>
                </c:pt>
                <c:pt idx="378">
                  <c:v>0.85922453703703694</c:v>
                </c:pt>
                <c:pt idx="379">
                  <c:v>0.85929398148148162</c:v>
                </c:pt>
                <c:pt idx="380">
                  <c:v>0.85936342592591752</c:v>
                </c:pt>
                <c:pt idx="381">
                  <c:v>0.85942129629630482</c:v>
                </c:pt>
                <c:pt idx="382">
                  <c:v>0.8594907407407405</c:v>
                </c:pt>
                <c:pt idx="383">
                  <c:v>0.85956018518518518</c:v>
                </c:pt>
                <c:pt idx="384">
                  <c:v>0.8596296296296394</c:v>
                </c:pt>
                <c:pt idx="385">
                  <c:v>0.85969907407409274</c:v>
                </c:pt>
                <c:pt idx="386">
                  <c:v>0.85976851851853042</c:v>
                </c:pt>
                <c:pt idx="387">
                  <c:v>0.85983796296296156</c:v>
                </c:pt>
                <c:pt idx="388">
                  <c:v>0.85990740740741489</c:v>
                </c:pt>
                <c:pt idx="389">
                  <c:v>0.8599768518518518</c:v>
                </c:pt>
                <c:pt idx="390">
                  <c:v>0.86004629629630491</c:v>
                </c:pt>
                <c:pt idx="391">
                  <c:v>0.86011574074074049</c:v>
                </c:pt>
                <c:pt idx="392">
                  <c:v>0.86017361111111845</c:v>
                </c:pt>
                <c:pt idx="393">
                  <c:v>0.86024305555556324</c:v>
                </c:pt>
                <c:pt idx="394">
                  <c:v>0.86031249999999959</c:v>
                </c:pt>
                <c:pt idx="395">
                  <c:v>0.8603819444444446</c:v>
                </c:pt>
                <c:pt idx="396">
                  <c:v>0.86045138888888895</c:v>
                </c:pt>
                <c:pt idx="397">
                  <c:v>0.86052083333334306</c:v>
                </c:pt>
                <c:pt idx="398">
                  <c:v>0.86059027777777775</c:v>
                </c:pt>
                <c:pt idx="399">
                  <c:v>0.86065972222222265</c:v>
                </c:pt>
                <c:pt idx="400">
                  <c:v>0.86072916666666865</c:v>
                </c:pt>
                <c:pt idx="401">
                  <c:v>0.86079861111112432</c:v>
                </c:pt>
                <c:pt idx="402">
                  <c:v>0.86086805555556301</c:v>
                </c:pt>
                <c:pt idx="403">
                  <c:v>0.86092592592592598</c:v>
                </c:pt>
                <c:pt idx="404">
                  <c:v>0.86099537037038298</c:v>
                </c:pt>
                <c:pt idx="405">
                  <c:v>0.86106481481482222</c:v>
                </c:pt>
                <c:pt idx="406">
                  <c:v>0.86113425925925924</c:v>
                </c:pt>
                <c:pt idx="407">
                  <c:v>0.8612037037037038</c:v>
                </c:pt>
                <c:pt idx="408">
                  <c:v>0.86127314814814815</c:v>
                </c:pt>
                <c:pt idx="409">
                  <c:v>0.86134259259260004</c:v>
                </c:pt>
                <c:pt idx="410">
                  <c:v>0.86141203703703706</c:v>
                </c:pt>
                <c:pt idx="411">
                  <c:v>0.86148148148148163</c:v>
                </c:pt>
                <c:pt idx="412">
                  <c:v>0.86155092592591853</c:v>
                </c:pt>
                <c:pt idx="413">
                  <c:v>0.86162037037038208</c:v>
                </c:pt>
                <c:pt idx="414">
                  <c:v>0.86167824074074073</c:v>
                </c:pt>
                <c:pt idx="415">
                  <c:v>0.86174768518519496</c:v>
                </c:pt>
                <c:pt idx="416">
                  <c:v>0.86181712962962953</c:v>
                </c:pt>
                <c:pt idx="417">
                  <c:v>0.86188657407407465</c:v>
                </c:pt>
                <c:pt idx="418">
                  <c:v>0.86195601851853143</c:v>
                </c:pt>
                <c:pt idx="419">
                  <c:v>0.86202546296296301</c:v>
                </c:pt>
                <c:pt idx="420">
                  <c:v>0.86209490740741479</c:v>
                </c:pt>
                <c:pt idx="421">
                  <c:v>0.86216435185185158</c:v>
                </c:pt>
                <c:pt idx="422">
                  <c:v>0.8622337962962966</c:v>
                </c:pt>
                <c:pt idx="423">
                  <c:v>0.8623032407407405</c:v>
                </c:pt>
                <c:pt idx="424">
                  <c:v>0.86236111111111102</c:v>
                </c:pt>
                <c:pt idx="425">
                  <c:v>0.8624305555555557</c:v>
                </c:pt>
                <c:pt idx="426">
                  <c:v>0.86249999999999993</c:v>
                </c:pt>
                <c:pt idx="427">
                  <c:v>0.86256944444444461</c:v>
                </c:pt>
                <c:pt idx="428">
                  <c:v>0.86263888888889872</c:v>
                </c:pt>
                <c:pt idx="429">
                  <c:v>0.86270833333334318</c:v>
                </c:pt>
                <c:pt idx="430">
                  <c:v>0.86277777777777775</c:v>
                </c:pt>
                <c:pt idx="431">
                  <c:v>0.86284722222222265</c:v>
                </c:pt>
                <c:pt idx="432">
                  <c:v>0.86291666666666667</c:v>
                </c:pt>
                <c:pt idx="433">
                  <c:v>0.86297453703703764</c:v>
                </c:pt>
                <c:pt idx="434">
                  <c:v>0.86304398148148165</c:v>
                </c:pt>
                <c:pt idx="435">
                  <c:v>0.86311342592591933</c:v>
                </c:pt>
                <c:pt idx="436">
                  <c:v>0.86318287037037755</c:v>
                </c:pt>
                <c:pt idx="437">
                  <c:v>0.86325231481481479</c:v>
                </c:pt>
                <c:pt idx="438">
                  <c:v>0.86332175925925969</c:v>
                </c:pt>
                <c:pt idx="439">
                  <c:v>0.86339120370371203</c:v>
                </c:pt>
                <c:pt idx="440">
                  <c:v>0.86346064814814805</c:v>
                </c:pt>
                <c:pt idx="441">
                  <c:v>0.86353009259260005</c:v>
                </c:pt>
                <c:pt idx="442">
                  <c:v>0.86359953703703762</c:v>
                </c:pt>
                <c:pt idx="443">
                  <c:v>0.86365740740741581</c:v>
                </c:pt>
                <c:pt idx="444">
                  <c:v>0.86372685185185183</c:v>
                </c:pt>
                <c:pt idx="445">
                  <c:v>0.86379629629630605</c:v>
                </c:pt>
                <c:pt idx="446">
                  <c:v>0.86386574074074052</c:v>
                </c:pt>
                <c:pt idx="447">
                  <c:v>0.86393518518518564</c:v>
                </c:pt>
                <c:pt idx="448">
                  <c:v>0.86400462962962965</c:v>
                </c:pt>
                <c:pt idx="449">
                  <c:v>0.86407407407408676</c:v>
                </c:pt>
                <c:pt idx="450">
                  <c:v>0.86413194444444463</c:v>
                </c:pt>
                <c:pt idx="451">
                  <c:v>0.8642129629629518</c:v>
                </c:pt>
                <c:pt idx="452">
                  <c:v>0.86428240740740769</c:v>
                </c:pt>
                <c:pt idx="453">
                  <c:v>0.86434027777778422</c:v>
                </c:pt>
                <c:pt idx="454">
                  <c:v>0.86440972222222223</c:v>
                </c:pt>
                <c:pt idx="455">
                  <c:v>0.86447916666666669</c:v>
                </c:pt>
                <c:pt idx="456">
                  <c:v>0.86454861111111958</c:v>
                </c:pt>
                <c:pt idx="457">
                  <c:v>0.86461805555556392</c:v>
                </c:pt>
                <c:pt idx="458">
                  <c:v>0.86468750000000005</c:v>
                </c:pt>
                <c:pt idx="459">
                  <c:v>0.86475694444444462</c:v>
                </c:pt>
                <c:pt idx="460">
                  <c:v>0.86482638888888963</c:v>
                </c:pt>
                <c:pt idx="461">
                  <c:v>0.8648842592592596</c:v>
                </c:pt>
                <c:pt idx="462">
                  <c:v>0.86496527777777865</c:v>
                </c:pt>
                <c:pt idx="463">
                  <c:v>0.86503472222222222</c:v>
                </c:pt>
                <c:pt idx="464">
                  <c:v>0.86509259259260063</c:v>
                </c:pt>
                <c:pt idx="465">
                  <c:v>0.86516203703703709</c:v>
                </c:pt>
                <c:pt idx="466">
                  <c:v>0.86523148148148465</c:v>
                </c:pt>
                <c:pt idx="467">
                  <c:v>0.86530092592592556</c:v>
                </c:pt>
                <c:pt idx="468">
                  <c:v>0.86537037037037778</c:v>
                </c:pt>
                <c:pt idx="469">
                  <c:v>0.86543981481482235</c:v>
                </c:pt>
                <c:pt idx="470">
                  <c:v>0.8655092592592597</c:v>
                </c:pt>
                <c:pt idx="471">
                  <c:v>0.8655787037037036</c:v>
                </c:pt>
                <c:pt idx="472">
                  <c:v>0.86563657407408134</c:v>
                </c:pt>
                <c:pt idx="473">
                  <c:v>0.86571759259260062</c:v>
                </c:pt>
                <c:pt idx="474">
                  <c:v>0.86578703703703763</c:v>
                </c:pt>
                <c:pt idx="475">
                  <c:v>0.86584490740741582</c:v>
                </c:pt>
                <c:pt idx="476">
                  <c:v>0.8659143518518515</c:v>
                </c:pt>
                <c:pt idx="477">
                  <c:v>0.86598379629629663</c:v>
                </c:pt>
                <c:pt idx="478">
                  <c:v>0.86605324074074053</c:v>
                </c:pt>
                <c:pt idx="479">
                  <c:v>0.86612268518518565</c:v>
                </c:pt>
                <c:pt idx="480">
                  <c:v>0.86619212962962966</c:v>
                </c:pt>
                <c:pt idx="481">
                  <c:v>0.86626157407408122</c:v>
                </c:pt>
                <c:pt idx="482">
                  <c:v>0.86633101851853311</c:v>
                </c:pt>
                <c:pt idx="483">
                  <c:v>0.86640046296296258</c:v>
                </c:pt>
                <c:pt idx="484">
                  <c:v>0.8664699074074077</c:v>
                </c:pt>
                <c:pt idx="485">
                  <c:v>0.86653935185185149</c:v>
                </c:pt>
                <c:pt idx="486">
                  <c:v>0.86659722222222213</c:v>
                </c:pt>
                <c:pt idx="487">
                  <c:v>0.8666666666666667</c:v>
                </c:pt>
                <c:pt idx="488">
                  <c:v>0.86673611111111104</c:v>
                </c:pt>
                <c:pt idx="489">
                  <c:v>0.86680555555556393</c:v>
                </c:pt>
                <c:pt idx="490">
                  <c:v>0.86687499999999995</c:v>
                </c:pt>
                <c:pt idx="491">
                  <c:v>0.86694444444445407</c:v>
                </c:pt>
                <c:pt idx="492">
                  <c:v>0.86701388888888964</c:v>
                </c:pt>
                <c:pt idx="493">
                  <c:v>0.86708333333333365</c:v>
                </c:pt>
                <c:pt idx="494">
                  <c:v>0.86715277777777777</c:v>
                </c:pt>
                <c:pt idx="495">
                  <c:v>0.86722222222222223</c:v>
                </c:pt>
                <c:pt idx="496">
                  <c:v>0.8672916666666779</c:v>
                </c:pt>
                <c:pt idx="497">
                  <c:v>0.86736111111111114</c:v>
                </c:pt>
                <c:pt idx="498">
                  <c:v>0.86741898148148155</c:v>
                </c:pt>
                <c:pt idx="499">
                  <c:v>0.86748842592592557</c:v>
                </c:pt>
                <c:pt idx="500">
                  <c:v>0.8675578703703779</c:v>
                </c:pt>
                <c:pt idx="501">
                  <c:v>0.86762731481482314</c:v>
                </c:pt>
                <c:pt idx="502">
                  <c:v>0.86769675925925915</c:v>
                </c:pt>
                <c:pt idx="503">
                  <c:v>0.86776620370370372</c:v>
                </c:pt>
                <c:pt idx="504">
                  <c:v>0.86783564814815795</c:v>
                </c:pt>
                <c:pt idx="505">
                  <c:v>0.86790509259260573</c:v>
                </c:pt>
                <c:pt idx="506">
                  <c:v>0.86797453703703764</c:v>
                </c:pt>
                <c:pt idx="507">
                  <c:v>0.86804398148148165</c:v>
                </c:pt>
                <c:pt idx="508">
                  <c:v>0.86810185185185185</c:v>
                </c:pt>
                <c:pt idx="509">
                  <c:v>0.86817129629630674</c:v>
                </c:pt>
                <c:pt idx="510">
                  <c:v>0.86824074074074076</c:v>
                </c:pt>
                <c:pt idx="511">
                  <c:v>0.86831018518518521</c:v>
                </c:pt>
                <c:pt idx="512">
                  <c:v>0.86837962962963644</c:v>
                </c:pt>
                <c:pt idx="513">
                  <c:v>0.86844907407408856</c:v>
                </c:pt>
                <c:pt idx="514">
                  <c:v>0.86851851851852613</c:v>
                </c:pt>
                <c:pt idx="515">
                  <c:v>0.86858796296295315</c:v>
                </c:pt>
                <c:pt idx="516">
                  <c:v>0.86865740740741593</c:v>
                </c:pt>
                <c:pt idx="517">
                  <c:v>0.86872685185185183</c:v>
                </c:pt>
                <c:pt idx="518">
                  <c:v>0.86879629629630606</c:v>
                </c:pt>
                <c:pt idx="519">
                  <c:v>0.86885416666666671</c:v>
                </c:pt>
                <c:pt idx="520">
                  <c:v>0.86892361111111971</c:v>
                </c:pt>
                <c:pt idx="521">
                  <c:v>0.86899305555556494</c:v>
                </c:pt>
                <c:pt idx="522">
                  <c:v>0.86906250000000007</c:v>
                </c:pt>
                <c:pt idx="523">
                  <c:v>0.86913194444444464</c:v>
                </c:pt>
                <c:pt idx="524">
                  <c:v>0.86920138888888965</c:v>
                </c:pt>
                <c:pt idx="525">
                  <c:v>0.86927083333334576</c:v>
                </c:pt>
                <c:pt idx="526">
                  <c:v>0.86932870370370363</c:v>
                </c:pt>
                <c:pt idx="527">
                  <c:v>0.86939814814814864</c:v>
                </c:pt>
                <c:pt idx="528">
                  <c:v>0.86947916666666669</c:v>
                </c:pt>
                <c:pt idx="529">
                  <c:v>0.86953703703703711</c:v>
                </c:pt>
                <c:pt idx="530">
                  <c:v>0.86960648148148889</c:v>
                </c:pt>
                <c:pt idx="531">
                  <c:v>0.86967592592592602</c:v>
                </c:pt>
                <c:pt idx="532">
                  <c:v>0.86974537037038513</c:v>
                </c:pt>
                <c:pt idx="533">
                  <c:v>0.86981481481482303</c:v>
                </c:pt>
                <c:pt idx="534">
                  <c:v>0.86988425925925961</c:v>
                </c:pt>
                <c:pt idx="535">
                  <c:v>0.86995370370370362</c:v>
                </c:pt>
                <c:pt idx="536">
                  <c:v>0.87001157407408236</c:v>
                </c:pt>
                <c:pt idx="537">
                  <c:v>0.87008101851853337</c:v>
                </c:pt>
                <c:pt idx="538">
                  <c:v>0.8701504629629625</c:v>
                </c:pt>
                <c:pt idx="539">
                  <c:v>0.87021990740740762</c:v>
                </c:pt>
                <c:pt idx="540">
                  <c:v>0.87028935185185186</c:v>
                </c:pt>
                <c:pt idx="541">
                  <c:v>0.87035879629629664</c:v>
                </c:pt>
                <c:pt idx="542">
                  <c:v>0.87042824074074077</c:v>
                </c:pt>
                <c:pt idx="543">
                  <c:v>0.87049768518519177</c:v>
                </c:pt>
                <c:pt idx="544">
                  <c:v>0.87056712962962957</c:v>
                </c:pt>
                <c:pt idx="545">
                  <c:v>0.87063657407408146</c:v>
                </c:pt>
                <c:pt idx="546">
                  <c:v>0.87069444444445698</c:v>
                </c:pt>
                <c:pt idx="547">
                  <c:v>0.870763888888896</c:v>
                </c:pt>
                <c:pt idx="548">
                  <c:v>0.87083333333334056</c:v>
                </c:pt>
                <c:pt idx="549">
                  <c:v>0.8709027777777778</c:v>
                </c:pt>
                <c:pt idx="550">
                  <c:v>0.87097222222222215</c:v>
                </c:pt>
                <c:pt idx="551">
                  <c:v>0.87104166666667893</c:v>
                </c:pt>
                <c:pt idx="552">
                  <c:v>0.87111111111111161</c:v>
                </c:pt>
                <c:pt idx="553">
                  <c:v>0.87118055555555562</c:v>
                </c:pt>
                <c:pt idx="554">
                  <c:v>0.87125000000000064</c:v>
                </c:pt>
                <c:pt idx="555">
                  <c:v>0.87131944444444465</c:v>
                </c:pt>
                <c:pt idx="556">
                  <c:v>0.87138888888889265</c:v>
                </c:pt>
                <c:pt idx="557">
                  <c:v>0.8714467592592593</c:v>
                </c:pt>
                <c:pt idx="558">
                  <c:v>0.87151620370370353</c:v>
                </c:pt>
                <c:pt idx="559">
                  <c:v>0.87158564814814865</c:v>
                </c:pt>
                <c:pt idx="560">
                  <c:v>0.87165509259260765</c:v>
                </c:pt>
                <c:pt idx="561">
                  <c:v>0.87172453703704433</c:v>
                </c:pt>
                <c:pt idx="562">
                  <c:v>0.87179398148148901</c:v>
                </c:pt>
                <c:pt idx="563">
                  <c:v>0.87186342592592558</c:v>
                </c:pt>
                <c:pt idx="564">
                  <c:v>0.87193287037037881</c:v>
                </c:pt>
                <c:pt idx="565">
                  <c:v>0.87200231481481483</c:v>
                </c:pt>
                <c:pt idx="566">
                  <c:v>0.87206018518518524</c:v>
                </c:pt>
                <c:pt idx="567">
                  <c:v>0.87212962962963803</c:v>
                </c:pt>
                <c:pt idx="568">
                  <c:v>0.87219907407408892</c:v>
                </c:pt>
                <c:pt idx="569">
                  <c:v>0.87226851851852694</c:v>
                </c:pt>
                <c:pt idx="570">
                  <c:v>0.87233796296295441</c:v>
                </c:pt>
                <c:pt idx="571">
                  <c:v>0.87240740740740763</c:v>
                </c:pt>
                <c:pt idx="572">
                  <c:v>0.87247685185185186</c:v>
                </c:pt>
                <c:pt idx="573">
                  <c:v>0.87254629629629665</c:v>
                </c:pt>
                <c:pt idx="574">
                  <c:v>0.87261574074074078</c:v>
                </c:pt>
                <c:pt idx="575">
                  <c:v>0.87268518518519245</c:v>
                </c:pt>
                <c:pt idx="576">
                  <c:v>0.8727430555555673</c:v>
                </c:pt>
                <c:pt idx="577">
                  <c:v>0.8728125000000001</c:v>
                </c:pt>
                <c:pt idx="578">
                  <c:v>0.87288194444445144</c:v>
                </c:pt>
                <c:pt idx="579">
                  <c:v>0.87295138888889612</c:v>
                </c:pt>
                <c:pt idx="580">
                  <c:v>0.87302083333334812</c:v>
                </c:pt>
                <c:pt idx="581">
                  <c:v>0.87309027777778603</c:v>
                </c:pt>
                <c:pt idx="582">
                  <c:v>0.8731597222222226</c:v>
                </c:pt>
                <c:pt idx="583">
                  <c:v>0.87322916666666661</c:v>
                </c:pt>
                <c:pt idx="584">
                  <c:v>0.87329861111112095</c:v>
                </c:pt>
                <c:pt idx="585">
                  <c:v>0.87336805555555563</c:v>
                </c:pt>
                <c:pt idx="586">
                  <c:v>0.87343749999999998</c:v>
                </c:pt>
                <c:pt idx="587">
                  <c:v>0.87349537037037983</c:v>
                </c:pt>
                <c:pt idx="588">
                  <c:v>0.87356481481481474</c:v>
                </c:pt>
                <c:pt idx="589">
                  <c:v>0.87363425925925964</c:v>
                </c:pt>
                <c:pt idx="590">
                  <c:v>0.87370370370370365</c:v>
                </c:pt>
                <c:pt idx="591">
                  <c:v>0.87377314814815465</c:v>
                </c:pt>
                <c:pt idx="592">
                  <c:v>0.87384259259260322</c:v>
                </c:pt>
                <c:pt idx="593">
                  <c:v>0.87391203703703713</c:v>
                </c:pt>
                <c:pt idx="594">
                  <c:v>0.87398148148148946</c:v>
                </c:pt>
                <c:pt idx="595">
                  <c:v>0.87405092592592559</c:v>
                </c:pt>
                <c:pt idx="596">
                  <c:v>0.87412037037037882</c:v>
                </c:pt>
                <c:pt idx="597">
                  <c:v>0.87418981481482383</c:v>
                </c:pt>
                <c:pt idx="598">
                  <c:v>0.87425925925925962</c:v>
                </c:pt>
                <c:pt idx="599">
                  <c:v>0.87431712962962949</c:v>
                </c:pt>
                <c:pt idx="600">
                  <c:v>0.87438657407407405</c:v>
                </c:pt>
                <c:pt idx="601">
                  <c:v>0.87445601851852828</c:v>
                </c:pt>
                <c:pt idx="602">
                  <c:v>0.87452546296296296</c:v>
                </c:pt>
                <c:pt idx="603">
                  <c:v>0.87459490740740764</c:v>
                </c:pt>
                <c:pt idx="604">
                  <c:v>0.87466435185185187</c:v>
                </c:pt>
                <c:pt idx="605">
                  <c:v>0.87473379629630288</c:v>
                </c:pt>
                <c:pt idx="606">
                  <c:v>0.87480324074074067</c:v>
                </c:pt>
                <c:pt idx="607">
                  <c:v>0.87487268518519268</c:v>
                </c:pt>
                <c:pt idx="608">
                  <c:v>0.87494212962962969</c:v>
                </c:pt>
                <c:pt idx="609">
                  <c:v>0.87500000000000666</c:v>
                </c:pt>
                <c:pt idx="610">
                  <c:v>0.87506944444445178</c:v>
                </c:pt>
                <c:pt idx="611">
                  <c:v>0.87513888888889624</c:v>
                </c:pt>
                <c:pt idx="612">
                  <c:v>0.8752083333333418</c:v>
                </c:pt>
                <c:pt idx="613">
                  <c:v>0.87527777777777782</c:v>
                </c:pt>
                <c:pt idx="614">
                  <c:v>0.87534722222222261</c:v>
                </c:pt>
                <c:pt idx="615">
                  <c:v>0.87541666666666651</c:v>
                </c:pt>
                <c:pt idx="616">
                  <c:v>0.87548611111111108</c:v>
                </c:pt>
                <c:pt idx="617">
                  <c:v>0.87555555555555564</c:v>
                </c:pt>
                <c:pt idx="618">
                  <c:v>0.87562500000001176</c:v>
                </c:pt>
                <c:pt idx="619">
                  <c:v>0.87569444444445743</c:v>
                </c:pt>
                <c:pt idx="620">
                  <c:v>0.87575231481481564</c:v>
                </c:pt>
                <c:pt idx="621">
                  <c:v>0.87582175925925965</c:v>
                </c:pt>
                <c:pt idx="622">
                  <c:v>0.87589120370371598</c:v>
                </c:pt>
                <c:pt idx="623">
                  <c:v>0.875960648148155</c:v>
                </c:pt>
                <c:pt idx="624">
                  <c:v>0.87603009259260378</c:v>
                </c:pt>
                <c:pt idx="625">
                  <c:v>0.8760995370370448</c:v>
                </c:pt>
                <c:pt idx="626">
                  <c:v>0.8761689814814817</c:v>
                </c:pt>
                <c:pt idx="627">
                  <c:v>0.87623842592592549</c:v>
                </c:pt>
                <c:pt idx="628">
                  <c:v>0.87630787037037905</c:v>
                </c:pt>
                <c:pt idx="629">
                  <c:v>0.87637731481481485</c:v>
                </c:pt>
                <c:pt idx="630">
                  <c:v>0.87644675925925919</c:v>
                </c:pt>
                <c:pt idx="631">
                  <c:v>0.87650462962962961</c:v>
                </c:pt>
                <c:pt idx="632">
                  <c:v>0.87657407407408372</c:v>
                </c:pt>
                <c:pt idx="633">
                  <c:v>0.87664351851853539</c:v>
                </c:pt>
                <c:pt idx="634">
                  <c:v>0.87671296296295564</c:v>
                </c:pt>
                <c:pt idx="635">
                  <c:v>0.87678240740740765</c:v>
                </c:pt>
                <c:pt idx="636">
                  <c:v>0.87685185185185843</c:v>
                </c:pt>
                <c:pt idx="637">
                  <c:v>0.87692129629630988</c:v>
                </c:pt>
                <c:pt idx="638">
                  <c:v>0.87699074074074079</c:v>
                </c:pt>
                <c:pt idx="639">
                  <c:v>0.87706018518518514</c:v>
                </c:pt>
                <c:pt idx="640">
                  <c:v>0.87712962962963803</c:v>
                </c:pt>
                <c:pt idx="641">
                  <c:v>0.87719907407408892</c:v>
                </c:pt>
                <c:pt idx="642">
                  <c:v>0.87725694444444469</c:v>
                </c:pt>
                <c:pt idx="643">
                  <c:v>0.87732638888888881</c:v>
                </c:pt>
                <c:pt idx="644">
                  <c:v>0.87739583333334814</c:v>
                </c:pt>
                <c:pt idx="645">
                  <c:v>0.87746527777777772</c:v>
                </c:pt>
                <c:pt idx="646">
                  <c:v>0.87753472222222229</c:v>
                </c:pt>
                <c:pt idx="647">
                  <c:v>0.87760416666666663</c:v>
                </c:pt>
                <c:pt idx="648">
                  <c:v>0.87767361111112263</c:v>
                </c:pt>
                <c:pt idx="649">
                  <c:v>0.87774305555556731</c:v>
                </c:pt>
                <c:pt idx="650">
                  <c:v>0.8778125</c:v>
                </c:pt>
                <c:pt idx="651">
                  <c:v>0.87788194444445189</c:v>
                </c:pt>
                <c:pt idx="652">
                  <c:v>0.87795138888889623</c:v>
                </c:pt>
                <c:pt idx="653">
                  <c:v>0.87802083333334813</c:v>
                </c:pt>
                <c:pt idx="654">
                  <c:v>0.87807870370371033</c:v>
                </c:pt>
                <c:pt idx="655">
                  <c:v>0.87814814814815556</c:v>
                </c:pt>
                <c:pt idx="656">
                  <c:v>0.87821759259260002</c:v>
                </c:pt>
                <c:pt idx="657">
                  <c:v>0.87828703703703714</c:v>
                </c:pt>
                <c:pt idx="658">
                  <c:v>0.8783564814814816</c:v>
                </c:pt>
                <c:pt idx="659">
                  <c:v>0.8784259259259255</c:v>
                </c:pt>
                <c:pt idx="660">
                  <c:v>0.87849537037038006</c:v>
                </c:pt>
                <c:pt idx="661">
                  <c:v>0.87856481481481474</c:v>
                </c:pt>
                <c:pt idx="662">
                  <c:v>0.87863425925925964</c:v>
                </c:pt>
                <c:pt idx="663">
                  <c:v>0.87870370370370365</c:v>
                </c:pt>
                <c:pt idx="664">
                  <c:v>0.87876157407408395</c:v>
                </c:pt>
                <c:pt idx="665">
                  <c:v>0.87883101851853607</c:v>
                </c:pt>
                <c:pt idx="666">
                  <c:v>0.87890046296296298</c:v>
                </c:pt>
                <c:pt idx="667">
                  <c:v>0.87896990740741165</c:v>
                </c:pt>
                <c:pt idx="668">
                  <c:v>0.87903935185185178</c:v>
                </c:pt>
                <c:pt idx="669">
                  <c:v>0.87910879629630378</c:v>
                </c:pt>
                <c:pt idx="670">
                  <c:v>0.87917824074074069</c:v>
                </c:pt>
                <c:pt idx="671">
                  <c:v>0.87923611111111111</c:v>
                </c:pt>
                <c:pt idx="672">
                  <c:v>0.87931712962962949</c:v>
                </c:pt>
                <c:pt idx="673">
                  <c:v>0.87938657407407461</c:v>
                </c:pt>
                <c:pt idx="674">
                  <c:v>0.87944444444445291</c:v>
                </c:pt>
                <c:pt idx="675">
                  <c:v>0.87951388888888893</c:v>
                </c:pt>
                <c:pt idx="676">
                  <c:v>0.87958333333333361</c:v>
                </c:pt>
                <c:pt idx="677">
                  <c:v>0.87965277777777784</c:v>
                </c:pt>
                <c:pt idx="678">
                  <c:v>0.87972222222222263</c:v>
                </c:pt>
                <c:pt idx="679">
                  <c:v>0.87979166666668207</c:v>
                </c:pt>
                <c:pt idx="680">
                  <c:v>0.87986111111111165</c:v>
                </c:pt>
                <c:pt idx="681">
                  <c:v>0.87991898148148162</c:v>
                </c:pt>
                <c:pt idx="682">
                  <c:v>0.87998842592592597</c:v>
                </c:pt>
                <c:pt idx="683">
                  <c:v>0.88006944444444468</c:v>
                </c:pt>
                <c:pt idx="684">
                  <c:v>0.88012731481481488</c:v>
                </c:pt>
                <c:pt idx="685">
                  <c:v>0.88019675925925756</c:v>
                </c:pt>
                <c:pt idx="686">
                  <c:v>0.88026620370370356</c:v>
                </c:pt>
                <c:pt idx="687">
                  <c:v>0.88033564814814813</c:v>
                </c:pt>
                <c:pt idx="688">
                  <c:v>0.88040509259260002</c:v>
                </c:pt>
                <c:pt idx="689">
                  <c:v>0.88047453703703649</c:v>
                </c:pt>
                <c:pt idx="690">
                  <c:v>0.88054398148148139</c:v>
                </c:pt>
                <c:pt idx="691">
                  <c:v>0.8806134259259174</c:v>
                </c:pt>
                <c:pt idx="692">
                  <c:v>0.88067129629630492</c:v>
                </c:pt>
                <c:pt idx="693">
                  <c:v>0.88074074074074049</c:v>
                </c:pt>
                <c:pt idx="694">
                  <c:v>0.88082175925925921</c:v>
                </c:pt>
                <c:pt idx="695">
                  <c:v>0.88087962962962962</c:v>
                </c:pt>
                <c:pt idx="696">
                  <c:v>0.8809490740740844</c:v>
                </c:pt>
                <c:pt idx="697">
                  <c:v>0.88101851851851865</c:v>
                </c:pt>
                <c:pt idx="698">
                  <c:v>0.88108796296294989</c:v>
                </c:pt>
                <c:pt idx="699">
                  <c:v>0.88115740740740733</c:v>
                </c:pt>
                <c:pt idx="700">
                  <c:v>0.88122685185185157</c:v>
                </c:pt>
                <c:pt idx="701">
                  <c:v>0.88129629629629624</c:v>
                </c:pt>
                <c:pt idx="702">
                  <c:v>0.88136574074073115</c:v>
                </c:pt>
                <c:pt idx="703">
                  <c:v>0.88142361111111101</c:v>
                </c:pt>
                <c:pt idx="704">
                  <c:v>0.88149305555555568</c:v>
                </c:pt>
                <c:pt idx="705">
                  <c:v>0.88156249999999015</c:v>
                </c:pt>
                <c:pt idx="706">
                  <c:v>0.8816319444444447</c:v>
                </c:pt>
                <c:pt idx="707">
                  <c:v>0.88170138888888883</c:v>
                </c:pt>
                <c:pt idx="708">
                  <c:v>0.88177083333334261</c:v>
                </c:pt>
                <c:pt idx="709">
                  <c:v>0.88184027777777774</c:v>
                </c:pt>
                <c:pt idx="710">
                  <c:v>0.88190972222222219</c:v>
                </c:pt>
                <c:pt idx="711">
                  <c:v>0.88197916666666654</c:v>
                </c:pt>
                <c:pt idx="712">
                  <c:v>0.88204861111111565</c:v>
                </c:pt>
                <c:pt idx="713">
                  <c:v>0.88210648148148152</c:v>
                </c:pt>
                <c:pt idx="714">
                  <c:v>0.88217592592591842</c:v>
                </c:pt>
                <c:pt idx="715">
                  <c:v>0.88224537037037065</c:v>
                </c:pt>
                <c:pt idx="716">
                  <c:v>0.88231481481481477</c:v>
                </c:pt>
                <c:pt idx="717">
                  <c:v>0.88238425925925856</c:v>
                </c:pt>
                <c:pt idx="718">
                  <c:v>0.88245370370370357</c:v>
                </c:pt>
                <c:pt idx="719">
                  <c:v>0.88252314814814758</c:v>
                </c:pt>
                <c:pt idx="720">
                  <c:v>0.8825925925925926</c:v>
                </c:pt>
                <c:pt idx="721">
                  <c:v>0.8826620370370365</c:v>
                </c:pt>
                <c:pt idx="722">
                  <c:v>0.88273148148148162</c:v>
                </c:pt>
                <c:pt idx="723">
                  <c:v>0.88280092592591752</c:v>
                </c:pt>
                <c:pt idx="724">
                  <c:v>0.8828587962962966</c:v>
                </c:pt>
                <c:pt idx="725">
                  <c:v>0.8829282407407405</c:v>
                </c:pt>
                <c:pt idx="726">
                  <c:v>0.88299768518518562</c:v>
                </c:pt>
                <c:pt idx="727">
                  <c:v>0.88306712962962219</c:v>
                </c:pt>
                <c:pt idx="728">
                  <c:v>0.88313657407407409</c:v>
                </c:pt>
                <c:pt idx="729">
                  <c:v>0.88320601851851865</c:v>
                </c:pt>
                <c:pt idx="730">
                  <c:v>0.88327546296296156</c:v>
                </c:pt>
                <c:pt idx="731">
                  <c:v>0.88334490740740745</c:v>
                </c:pt>
                <c:pt idx="732">
                  <c:v>0.88341435185184158</c:v>
                </c:pt>
                <c:pt idx="733">
                  <c:v>0.88348379629629636</c:v>
                </c:pt>
                <c:pt idx="734">
                  <c:v>0.88354166666666667</c:v>
                </c:pt>
                <c:pt idx="735">
                  <c:v>0.88361111111111112</c:v>
                </c:pt>
                <c:pt idx="736">
                  <c:v>0.88368055555555569</c:v>
                </c:pt>
                <c:pt idx="737">
                  <c:v>0.88375000000000004</c:v>
                </c:pt>
                <c:pt idx="738">
                  <c:v>0.8838194444444446</c:v>
                </c:pt>
                <c:pt idx="739">
                  <c:v>0.88388888888888895</c:v>
                </c:pt>
                <c:pt idx="740">
                  <c:v>0.88395833333333362</c:v>
                </c:pt>
                <c:pt idx="741">
                  <c:v>0.88402777777777752</c:v>
                </c:pt>
                <c:pt idx="742">
                  <c:v>0.8840972222222222</c:v>
                </c:pt>
                <c:pt idx="743">
                  <c:v>0.88416666666666011</c:v>
                </c:pt>
                <c:pt idx="744">
                  <c:v>0.88423611111111056</c:v>
                </c:pt>
                <c:pt idx="745">
                  <c:v>0.88430555555555568</c:v>
                </c:pt>
                <c:pt idx="746">
                  <c:v>0.88437500000000002</c:v>
                </c:pt>
                <c:pt idx="747">
                  <c:v>0.88443287037037033</c:v>
                </c:pt>
                <c:pt idx="748">
                  <c:v>0.88450231481481456</c:v>
                </c:pt>
                <c:pt idx="749">
                  <c:v>0.88458333333333339</c:v>
                </c:pt>
                <c:pt idx="750">
                  <c:v>0.88465277777777751</c:v>
                </c:pt>
                <c:pt idx="751">
                  <c:v>0.88471064814814815</c:v>
                </c:pt>
                <c:pt idx="752">
                  <c:v>0.88478009259260004</c:v>
                </c:pt>
                <c:pt idx="753">
                  <c:v>0.88484953703703761</c:v>
                </c:pt>
                <c:pt idx="754">
                  <c:v>0.8849189814814814</c:v>
                </c:pt>
                <c:pt idx="755">
                  <c:v>0.88498842592591853</c:v>
                </c:pt>
                <c:pt idx="756">
                  <c:v>0.88505787037037065</c:v>
                </c:pt>
                <c:pt idx="757">
                  <c:v>0.88512731481481488</c:v>
                </c:pt>
                <c:pt idx="758">
                  <c:v>0.88518518518518519</c:v>
                </c:pt>
                <c:pt idx="759">
                  <c:v>0.88525462962962953</c:v>
                </c:pt>
                <c:pt idx="760">
                  <c:v>0.88533564814814814</c:v>
                </c:pt>
                <c:pt idx="761">
                  <c:v>0.8853935185185251</c:v>
                </c:pt>
                <c:pt idx="762">
                  <c:v>0.88546296296294347</c:v>
                </c:pt>
                <c:pt idx="763">
                  <c:v>0.88553240740740657</c:v>
                </c:pt>
                <c:pt idx="764">
                  <c:v>0.88560185185185192</c:v>
                </c:pt>
                <c:pt idx="765">
                  <c:v>0.88567129629630481</c:v>
                </c:pt>
                <c:pt idx="766">
                  <c:v>0.8857407407407405</c:v>
                </c:pt>
                <c:pt idx="767">
                  <c:v>0.88581018518518517</c:v>
                </c:pt>
                <c:pt idx="768">
                  <c:v>0.8858680555555557</c:v>
                </c:pt>
                <c:pt idx="769">
                  <c:v>0.88593749999999949</c:v>
                </c:pt>
                <c:pt idx="770">
                  <c:v>0.8860069444444445</c:v>
                </c:pt>
                <c:pt idx="771">
                  <c:v>0.88607638888888851</c:v>
                </c:pt>
                <c:pt idx="772">
                  <c:v>0.88614583333334318</c:v>
                </c:pt>
                <c:pt idx="773">
                  <c:v>0.88621527777777753</c:v>
                </c:pt>
                <c:pt idx="774">
                  <c:v>0.88628472222221555</c:v>
                </c:pt>
                <c:pt idx="775">
                  <c:v>0.88635416666666456</c:v>
                </c:pt>
                <c:pt idx="776">
                  <c:v>0.88642361111111112</c:v>
                </c:pt>
                <c:pt idx="777">
                  <c:v>0.88649305555555569</c:v>
                </c:pt>
                <c:pt idx="778">
                  <c:v>0.88656249999999026</c:v>
                </c:pt>
                <c:pt idx="779">
                  <c:v>0.8866319444444446</c:v>
                </c:pt>
                <c:pt idx="780">
                  <c:v>0.88668981481482212</c:v>
                </c:pt>
                <c:pt idx="781">
                  <c:v>0.88675925925925969</c:v>
                </c:pt>
                <c:pt idx="782">
                  <c:v>0.8868287037037037</c:v>
                </c:pt>
                <c:pt idx="783">
                  <c:v>0.88689814814814805</c:v>
                </c:pt>
                <c:pt idx="784">
                  <c:v>0.88696759259259261</c:v>
                </c:pt>
                <c:pt idx="785">
                  <c:v>0.88703703703703696</c:v>
                </c:pt>
                <c:pt idx="786">
                  <c:v>0.88710648148148152</c:v>
                </c:pt>
                <c:pt idx="787">
                  <c:v>0.88717592592591843</c:v>
                </c:pt>
                <c:pt idx="788">
                  <c:v>0.88724537037037265</c:v>
                </c:pt>
                <c:pt idx="789">
                  <c:v>0.88730324074073275</c:v>
                </c:pt>
                <c:pt idx="790">
                  <c:v>0.88737268518518519</c:v>
                </c:pt>
                <c:pt idx="791">
                  <c:v>0.88744212962962232</c:v>
                </c:pt>
                <c:pt idx="792">
                  <c:v>0.88751157407407411</c:v>
                </c:pt>
                <c:pt idx="793">
                  <c:v>0.887581018518526</c:v>
                </c:pt>
                <c:pt idx="794">
                  <c:v>0.88765046296296257</c:v>
                </c:pt>
                <c:pt idx="795">
                  <c:v>0.88771990740740769</c:v>
                </c:pt>
                <c:pt idx="796">
                  <c:v>0.88778935185185159</c:v>
                </c:pt>
                <c:pt idx="797">
                  <c:v>0.8878587962962966</c:v>
                </c:pt>
                <c:pt idx="798">
                  <c:v>0.8879282407407405</c:v>
                </c:pt>
                <c:pt idx="799">
                  <c:v>0.88799768518518563</c:v>
                </c:pt>
                <c:pt idx="800">
                  <c:v>0.8880555555555556</c:v>
                </c:pt>
                <c:pt idx="801">
                  <c:v>0.88812500000000005</c:v>
                </c:pt>
                <c:pt idx="802">
                  <c:v>0.88819444444444462</c:v>
                </c:pt>
                <c:pt idx="803">
                  <c:v>0.88826388888888896</c:v>
                </c:pt>
                <c:pt idx="804">
                  <c:v>0.88833333333333331</c:v>
                </c:pt>
                <c:pt idx="805">
                  <c:v>0.88840277777777077</c:v>
                </c:pt>
                <c:pt idx="806">
                  <c:v>0.88847222222221856</c:v>
                </c:pt>
                <c:pt idx="807">
                  <c:v>0.88854166666666667</c:v>
                </c:pt>
                <c:pt idx="808">
                  <c:v>0.88861111111111113</c:v>
                </c:pt>
                <c:pt idx="809">
                  <c:v>0.8886805555555557</c:v>
                </c:pt>
                <c:pt idx="810">
                  <c:v>0.88874999999999993</c:v>
                </c:pt>
                <c:pt idx="811">
                  <c:v>0.88880787037037778</c:v>
                </c:pt>
                <c:pt idx="812">
                  <c:v>0.88887731481481491</c:v>
                </c:pt>
                <c:pt idx="813">
                  <c:v>0.88894675925925926</c:v>
                </c:pt>
                <c:pt idx="814">
                  <c:v>0.88901620370370349</c:v>
                </c:pt>
                <c:pt idx="815">
                  <c:v>0.88908564814814861</c:v>
                </c:pt>
                <c:pt idx="816">
                  <c:v>0.88915509259260062</c:v>
                </c:pt>
                <c:pt idx="817">
                  <c:v>0.88922453703703708</c:v>
                </c:pt>
                <c:pt idx="818">
                  <c:v>0.88929398148148142</c:v>
                </c:pt>
                <c:pt idx="819">
                  <c:v>0.88936342592591289</c:v>
                </c:pt>
                <c:pt idx="820">
                  <c:v>0.88942129629629663</c:v>
                </c:pt>
                <c:pt idx="821">
                  <c:v>0.88949074074073331</c:v>
                </c:pt>
                <c:pt idx="822">
                  <c:v>0.88956018518517788</c:v>
                </c:pt>
                <c:pt idx="823">
                  <c:v>0.88962962962963565</c:v>
                </c:pt>
                <c:pt idx="824">
                  <c:v>0.88969907407408777</c:v>
                </c:pt>
                <c:pt idx="825">
                  <c:v>0.8897685185185259</c:v>
                </c:pt>
                <c:pt idx="826">
                  <c:v>0.88983796296295326</c:v>
                </c:pt>
                <c:pt idx="827">
                  <c:v>0.8899074074074077</c:v>
                </c:pt>
                <c:pt idx="828">
                  <c:v>0.88997685185185149</c:v>
                </c:pt>
                <c:pt idx="829">
                  <c:v>0.89004629629629661</c:v>
                </c:pt>
                <c:pt idx="830">
                  <c:v>0.89010416666666659</c:v>
                </c:pt>
                <c:pt idx="831">
                  <c:v>0.89017361111111104</c:v>
                </c:pt>
                <c:pt idx="832">
                  <c:v>0.89024305555555561</c:v>
                </c:pt>
                <c:pt idx="833">
                  <c:v>0.8903124999999914</c:v>
                </c:pt>
                <c:pt idx="834">
                  <c:v>0.89038194444444441</c:v>
                </c:pt>
                <c:pt idx="835">
                  <c:v>0.89045138888888886</c:v>
                </c:pt>
                <c:pt idx="836">
                  <c:v>0.89052083333333365</c:v>
                </c:pt>
                <c:pt idx="837">
                  <c:v>0.89059027777777777</c:v>
                </c:pt>
                <c:pt idx="838">
                  <c:v>0.89065972222222223</c:v>
                </c:pt>
                <c:pt idx="839">
                  <c:v>0.89072916666666668</c:v>
                </c:pt>
                <c:pt idx="840">
                  <c:v>0.89079861111111935</c:v>
                </c:pt>
                <c:pt idx="841">
                  <c:v>0.8908680555555557</c:v>
                </c:pt>
                <c:pt idx="842">
                  <c:v>0.89093749999999949</c:v>
                </c:pt>
                <c:pt idx="843">
                  <c:v>0.89100694444444439</c:v>
                </c:pt>
                <c:pt idx="844">
                  <c:v>0.89107638888888896</c:v>
                </c:pt>
                <c:pt idx="845">
                  <c:v>0.89113425925925849</c:v>
                </c:pt>
                <c:pt idx="846">
                  <c:v>0.8912037037037035</c:v>
                </c:pt>
                <c:pt idx="847">
                  <c:v>0.89127314814814806</c:v>
                </c:pt>
                <c:pt idx="848">
                  <c:v>0.89134259259259263</c:v>
                </c:pt>
                <c:pt idx="849">
                  <c:v>0.89141203703702965</c:v>
                </c:pt>
                <c:pt idx="850">
                  <c:v>0.89148148148148154</c:v>
                </c:pt>
                <c:pt idx="851">
                  <c:v>0.89155092592591356</c:v>
                </c:pt>
                <c:pt idx="852">
                  <c:v>0.89162037037037778</c:v>
                </c:pt>
                <c:pt idx="853">
                  <c:v>0.89168981481482212</c:v>
                </c:pt>
                <c:pt idx="854">
                  <c:v>0.89174768518518865</c:v>
                </c:pt>
                <c:pt idx="855">
                  <c:v>0.89182870370370371</c:v>
                </c:pt>
                <c:pt idx="856">
                  <c:v>0.89188657407407401</c:v>
                </c:pt>
                <c:pt idx="857">
                  <c:v>0.89195601851852613</c:v>
                </c:pt>
                <c:pt idx="858">
                  <c:v>0.89202546296296259</c:v>
                </c:pt>
                <c:pt idx="859">
                  <c:v>0.8920949074074076</c:v>
                </c:pt>
                <c:pt idx="860">
                  <c:v>0.89216435185184328</c:v>
                </c:pt>
                <c:pt idx="861">
                  <c:v>0.8922337962962964</c:v>
                </c:pt>
                <c:pt idx="862">
                  <c:v>0.89230324074073331</c:v>
                </c:pt>
                <c:pt idx="863">
                  <c:v>0.89237268518518509</c:v>
                </c:pt>
                <c:pt idx="864">
                  <c:v>0.89244212962962299</c:v>
                </c:pt>
                <c:pt idx="865">
                  <c:v>0.892511574074074</c:v>
                </c:pt>
                <c:pt idx="866">
                  <c:v>0.89256944444444442</c:v>
                </c:pt>
                <c:pt idx="867">
                  <c:v>0.89263888888888965</c:v>
                </c:pt>
                <c:pt idx="868">
                  <c:v>0.89270833333333965</c:v>
                </c:pt>
                <c:pt idx="869">
                  <c:v>0.89277777777777778</c:v>
                </c:pt>
                <c:pt idx="870">
                  <c:v>0.89284722222222224</c:v>
                </c:pt>
                <c:pt idx="871">
                  <c:v>0.89291666666666658</c:v>
                </c:pt>
                <c:pt idx="872">
                  <c:v>0.89298611111111059</c:v>
                </c:pt>
                <c:pt idx="873">
                  <c:v>0.8930555555555556</c:v>
                </c:pt>
                <c:pt idx="874">
                  <c:v>0.8931249999999995</c:v>
                </c:pt>
                <c:pt idx="875">
                  <c:v>0.89319444444444462</c:v>
                </c:pt>
                <c:pt idx="876">
                  <c:v>0.89326388888888886</c:v>
                </c:pt>
                <c:pt idx="877">
                  <c:v>0.89333333333333342</c:v>
                </c:pt>
                <c:pt idx="878">
                  <c:v>0.89339120370370362</c:v>
                </c:pt>
                <c:pt idx="879">
                  <c:v>0.89346064814814818</c:v>
                </c:pt>
                <c:pt idx="880">
                  <c:v>0.89353009259259264</c:v>
                </c:pt>
                <c:pt idx="881">
                  <c:v>0.89359953703703709</c:v>
                </c:pt>
                <c:pt idx="882">
                  <c:v>0.89366898148148144</c:v>
                </c:pt>
                <c:pt idx="883">
                  <c:v>0.89373842592592556</c:v>
                </c:pt>
                <c:pt idx="884">
                  <c:v>0.89380787037037779</c:v>
                </c:pt>
                <c:pt idx="885">
                  <c:v>0.89387731481481481</c:v>
                </c:pt>
                <c:pt idx="886">
                  <c:v>0.89394675925925926</c:v>
                </c:pt>
                <c:pt idx="887">
                  <c:v>0.89400462962962968</c:v>
                </c:pt>
                <c:pt idx="888">
                  <c:v>0.89407407407408146</c:v>
                </c:pt>
                <c:pt idx="889">
                  <c:v>0.89414351851852691</c:v>
                </c:pt>
                <c:pt idx="890">
                  <c:v>0.89421296296294628</c:v>
                </c:pt>
                <c:pt idx="891">
                  <c:v>0.89428240740740739</c:v>
                </c:pt>
                <c:pt idx="892">
                  <c:v>0.89435185185185151</c:v>
                </c:pt>
                <c:pt idx="893">
                  <c:v>0.89442129629629663</c:v>
                </c:pt>
                <c:pt idx="894">
                  <c:v>0.8944907407407332</c:v>
                </c:pt>
                <c:pt idx="895">
                  <c:v>0.89456018518517832</c:v>
                </c:pt>
                <c:pt idx="896">
                  <c:v>0.8946296296296361</c:v>
                </c:pt>
                <c:pt idx="897">
                  <c:v>0.89468749999999997</c:v>
                </c:pt>
                <c:pt idx="898">
                  <c:v>0.89475694444444442</c:v>
                </c:pt>
                <c:pt idx="899">
                  <c:v>0.89482638888888888</c:v>
                </c:pt>
                <c:pt idx="900">
                  <c:v>0.89489583333334677</c:v>
                </c:pt>
                <c:pt idx="901">
                  <c:v>0.89496527777777779</c:v>
                </c:pt>
                <c:pt idx="902">
                  <c:v>0.89503472222222158</c:v>
                </c:pt>
                <c:pt idx="903">
                  <c:v>0.89510416666666659</c:v>
                </c:pt>
                <c:pt idx="904">
                  <c:v>0.8951736111111116</c:v>
                </c:pt>
                <c:pt idx="905">
                  <c:v>0.89524305555555561</c:v>
                </c:pt>
                <c:pt idx="906">
                  <c:v>0.89531249999999163</c:v>
                </c:pt>
                <c:pt idx="907">
                  <c:v>0.89538194444444441</c:v>
                </c:pt>
                <c:pt idx="908">
                  <c:v>0.89543981481481483</c:v>
                </c:pt>
                <c:pt idx="909">
                  <c:v>0.89550925925925917</c:v>
                </c:pt>
                <c:pt idx="910">
                  <c:v>0.89557870370370352</c:v>
                </c:pt>
                <c:pt idx="911">
                  <c:v>0.89564814814814864</c:v>
                </c:pt>
                <c:pt idx="912">
                  <c:v>0.89571759259259265</c:v>
                </c:pt>
                <c:pt idx="913">
                  <c:v>0.89578703703703699</c:v>
                </c:pt>
                <c:pt idx="914">
                  <c:v>0.89585648148148145</c:v>
                </c:pt>
                <c:pt idx="915">
                  <c:v>0.89592592592592557</c:v>
                </c:pt>
                <c:pt idx="916">
                  <c:v>0.89599537037037835</c:v>
                </c:pt>
                <c:pt idx="917">
                  <c:v>0.89606481481481481</c:v>
                </c:pt>
                <c:pt idx="918">
                  <c:v>0.89612268518518512</c:v>
                </c:pt>
                <c:pt idx="919">
                  <c:v>0.89619212962962957</c:v>
                </c:pt>
                <c:pt idx="920">
                  <c:v>0.89626157407407403</c:v>
                </c:pt>
                <c:pt idx="921">
                  <c:v>0.89633101851852692</c:v>
                </c:pt>
                <c:pt idx="922">
                  <c:v>0.89640046296295395</c:v>
                </c:pt>
                <c:pt idx="923">
                  <c:v>0.89646990740740751</c:v>
                </c:pt>
                <c:pt idx="924">
                  <c:v>0.89653935185184386</c:v>
                </c:pt>
                <c:pt idx="925">
                  <c:v>0.89660879629629664</c:v>
                </c:pt>
                <c:pt idx="926">
                  <c:v>0.8966666666666665</c:v>
                </c:pt>
                <c:pt idx="927">
                  <c:v>0.89674768518519166</c:v>
                </c:pt>
                <c:pt idx="928">
                  <c:v>0.89680555555555563</c:v>
                </c:pt>
                <c:pt idx="929">
                  <c:v>0.89687499999999998</c:v>
                </c:pt>
                <c:pt idx="930">
                  <c:v>0.89694444444444565</c:v>
                </c:pt>
                <c:pt idx="931">
                  <c:v>0.89701388888888889</c:v>
                </c:pt>
                <c:pt idx="932">
                  <c:v>0.89708333333333334</c:v>
                </c:pt>
                <c:pt idx="933">
                  <c:v>0.89715277777777758</c:v>
                </c:pt>
                <c:pt idx="934">
                  <c:v>0.89722222222222159</c:v>
                </c:pt>
                <c:pt idx="935">
                  <c:v>0.89729166666666671</c:v>
                </c:pt>
                <c:pt idx="936">
                  <c:v>0.89734953703703713</c:v>
                </c:pt>
                <c:pt idx="937">
                  <c:v>0.89741898148148147</c:v>
                </c:pt>
                <c:pt idx="938">
                  <c:v>0.89749999999999996</c:v>
                </c:pt>
                <c:pt idx="939">
                  <c:v>0.8975578703703706</c:v>
                </c:pt>
                <c:pt idx="940">
                  <c:v>0.89762731481481473</c:v>
                </c:pt>
                <c:pt idx="941">
                  <c:v>0.89769675925925929</c:v>
                </c:pt>
                <c:pt idx="942">
                  <c:v>0.89776620370370352</c:v>
                </c:pt>
                <c:pt idx="943">
                  <c:v>0.89783564814814865</c:v>
                </c:pt>
                <c:pt idx="944">
                  <c:v>0.89790509259260065</c:v>
                </c:pt>
                <c:pt idx="945">
                  <c:v>0.897974537037037</c:v>
                </c:pt>
                <c:pt idx="946">
                  <c:v>0.89804398148148168</c:v>
                </c:pt>
                <c:pt idx="947">
                  <c:v>0.89811342592591603</c:v>
                </c:pt>
                <c:pt idx="948">
                  <c:v>0.89817129629630288</c:v>
                </c:pt>
                <c:pt idx="949">
                  <c:v>0.89825231481481449</c:v>
                </c:pt>
                <c:pt idx="950">
                  <c:v>0.89831018518518457</c:v>
                </c:pt>
                <c:pt idx="951">
                  <c:v>0.89837962962962969</c:v>
                </c:pt>
                <c:pt idx="952">
                  <c:v>0.89844907407408259</c:v>
                </c:pt>
                <c:pt idx="953">
                  <c:v>0.89851851851851861</c:v>
                </c:pt>
                <c:pt idx="954">
                  <c:v>0.89858796296294829</c:v>
                </c:pt>
                <c:pt idx="955">
                  <c:v>0.89865740740740763</c:v>
                </c:pt>
                <c:pt idx="956">
                  <c:v>0.89872685185185153</c:v>
                </c:pt>
                <c:pt idx="957">
                  <c:v>0.89879629629629665</c:v>
                </c:pt>
                <c:pt idx="958">
                  <c:v>0.89885416666666651</c:v>
                </c:pt>
                <c:pt idx="959">
                  <c:v>0.89892361111111163</c:v>
                </c:pt>
                <c:pt idx="960">
                  <c:v>0.89899305555555564</c:v>
                </c:pt>
                <c:pt idx="961">
                  <c:v>0.89906249999999321</c:v>
                </c:pt>
                <c:pt idx="962">
                  <c:v>0.89913194444444444</c:v>
                </c:pt>
                <c:pt idx="963">
                  <c:v>0.8992013888888889</c:v>
                </c:pt>
                <c:pt idx="964">
                  <c:v>0.89927083333334079</c:v>
                </c:pt>
                <c:pt idx="965">
                  <c:v>0.89934027777777781</c:v>
                </c:pt>
                <c:pt idx="966">
                  <c:v>0.89940972222222226</c:v>
                </c:pt>
                <c:pt idx="967">
                  <c:v>0.8994791666666665</c:v>
                </c:pt>
                <c:pt idx="968">
                  <c:v>0.89954861111111162</c:v>
                </c:pt>
                <c:pt idx="969">
                  <c:v>0.89961805555555563</c:v>
                </c:pt>
                <c:pt idx="970">
                  <c:v>0.89967592592592549</c:v>
                </c:pt>
                <c:pt idx="971">
                  <c:v>0.89975694444444443</c:v>
                </c:pt>
                <c:pt idx="972">
                  <c:v>0.89981481481481485</c:v>
                </c:pt>
                <c:pt idx="973">
                  <c:v>0.89988425925925919</c:v>
                </c:pt>
                <c:pt idx="974">
                  <c:v>0.89995370370370376</c:v>
                </c:pt>
                <c:pt idx="975">
                  <c:v>0.9000231481481481</c:v>
                </c:pt>
                <c:pt idx="976">
                  <c:v>0.90009259259259922</c:v>
                </c:pt>
                <c:pt idx="977">
                  <c:v>0.90016203703703657</c:v>
                </c:pt>
                <c:pt idx="978">
                  <c:v>0.90023148148148169</c:v>
                </c:pt>
                <c:pt idx="979">
                  <c:v>0.90030092592591615</c:v>
                </c:pt>
                <c:pt idx="980">
                  <c:v>0.9003703703703706</c:v>
                </c:pt>
                <c:pt idx="981">
                  <c:v>0.90043981481481483</c:v>
                </c:pt>
                <c:pt idx="982">
                  <c:v>0.90050925925925929</c:v>
                </c:pt>
                <c:pt idx="983">
                  <c:v>0.90057870370370352</c:v>
                </c:pt>
                <c:pt idx="984">
                  <c:v>0.90064814814814864</c:v>
                </c:pt>
                <c:pt idx="985">
                  <c:v>0.90070601851852761</c:v>
                </c:pt>
                <c:pt idx="986">
                  <c:v>0.90077546296296296</c:v>
                </c:pt>
                <c:pt idx="987">
                  <c:v>0.90084490740740764</c:v>
                </c:pt>
                <c:pt idx="988">
                  <c:v>0.90091435185184443</c:v>
                </c:pt>
                <c:pt idx="989">
                  <c:v>0.90098379629629621</c:v>
                </c:pt>
                <c:pt idx="990">
                  <c:v>0.90105324074074056</c:v>
                </c:pt>
                <c:pt idx="991">
                  <c:v>0.90112268518518512</c:v>
                </c:pt>
                <c:pt idx="992">
                  <c:v>0.90119212962962958</c:v>
                </c:pt>
                <c:pt idx="993">
                  <c:v>0.90126157407407403</c:v>
                </c:pt>
                <c:pt idx="994">
                  <c:v>0.90133101851852693</c:v>
                </c:pt>
                <c:pt idx="995">
                  <c:v>0.9014004629629544</c:v>
                </c:pt>
                <c:pt idx="996">
                  <c:v>0.90145833333333369</c:v>
                </c:pt>
                <c:pt idx="997">
                  <c:v>0.90152777777777759</c:v>
                </c:pt>
                <c:pt idx="998">
                  <c:v>0.90159722222222216</c:v>
                </c:pt>
                <c:pt idx="999">
                  <c:v>0.90166666666666651</c:v>
                </c:pt>
                <c:pt idx="1000">
                  <c:v>0.90173611111111107</c:v>
                </c:pt>
                <c:pt idx="1001">
                  <c:v>0.90180555555555564</c:v>
                </c:pt>
                <c:pt idx="1002">
                  <c:v>0.90187499999999998</c:v>
                </c:pt>
                <c:pt idx="1003">
                  <c:v>0.90194444444445065</c:v>
                </c:pt>
                <c:pt idx="1004">
                  <c:v>0.90201388888888889</c:v>
                </c:pt>
                <c:pt idx="1005">
                  <c:v>0.90208333333333324</c:v>
                </c:pt>
                <c:pt idx="1006">
                  <c:v>0.90215277777777758</c:v>
                </c:pt>
                <c:pt idx="1007">
                  <c:v>0.90221064814814811</c:v>
                </c:pt>
                <c:pt idx="1008">
                  <c:v>0.9022800925926</c:v>
                </c:pt>
                <c:pt idx="1009">
                  <c:v>0.90234953703703702</c:v>
                </c:pt>
                <c:pt idx="1010">
                  <c:v>0.90241898148148147</c:v>
                </c:pt>
                <c:pt idx="1011">
                  <c:v>0.90248842592591616</c:v>
                </c:pt>
                <c:pt idx="1012">
                  <c:v>0.90255787037037061</c:v>
                </c:pt>
                <c:pt idx="1013">
                  <c:v>0.90262731481481484</c:v>
                </c:pt>
                <c:pt idx="1014">
                  <c:v>0.9026967592592593</c:v>
                </c:pt>
                <c:pt idx="1015">
                  <c:v>0.90276620370370353</c:v>
                </c:pt>
                <c:pt idx="1016">
                  <c:v>0.90283564814814865</c:v>
                </c:pt>
                <c:pt idx="1017">
                  <c:v>0.90289351851852828</c:v>
                </c:pt>
                <c:pt idx="1018">
                  <c:v>0.90296296296294809</c:v>
                </c:pt>
                <c:pt idx="1019">
                  <c:v>0.90303240740740742</c:v>
                </c:pt>
                <c:pt idx="1020">
                  <c:v>0.90310185185185177</c:v>
                </c:pt>
                <c:pt idx="1021">
                  <c:v>0.90317129629630299</c:v>
                </c:pt>
                <c:pt idx="1022">
                  <c:v>0.90324074074074057</c:v>
                </c:pt>
                <c:pt idx="1023">
                  <c:v>0.90331018518518458</c:v>
                </c:pt>
                <c:pt idx="1024">
                  <c:v>0.9033796296296297</c:v>
                </c:pt>
                <c:pt idx="1025">
                  <c:v>0.90344907407408248</c:v>
                </c:pt>
                <c:pt idx="1026">
                  <c:v>0.90351851851851861</c:v>
                </c:pt>
                <c:pt idx="1027">
                  <c:v>0.90358796296294808</c:v>
                </c:pt>
                <c:pt idx="1028">
                  <c:v>0.90364583333334814</c:v>
                </c:pt>
                <c:pt idx="1029">
                  <c:v>0.90371527777777771</c:v>
                </c:pt>
                <c:pt idx="1030">
                  <c:v>0.90378472222222228</c:v>
                </c:pt>
                <c:pt idx="1031">
                  <c:v>0.90385416666666651</c:v>
                </c:pt>
                <c:pt idx="1032">
                  <c:v>0.90392361111111164</c:v>
                </c:pt>
                <c:pt idx="1033">
                  <c:v>0.90399305555555565</c:v>
                </c:pt>
                <c:pt idx="1034">
                  <c:v>0.90406249999999355</c:v>
                </c:pt>
                <c:pt idx="1035">
                  <c:v>0.90413194444444445</c:v>
                </c:pt>
                <c:pt idx="1036">
                  <c:v>0.90418981481481564</c:v>
                </c:pt>
                <c:pt idx="1037">
                  <c:v>0.90427083333334113</c:v>
                </c:pt>
                <c:pt idx="1038">
                  <c:v>0.9043402777777777</c:v>
                </c:pt>
                <c:pt idx="1039">
                  <c:v>0.90439814814814812</c:v>
                </c:pt>
                <c:pt idx="1040">
                  <c:v>0.90446759259259268</c:v>
                </c:pt>
                <c:pt idx="1041">
                  <c:v>0.90453703703703658</c:v>
                </c:pt>
                <c:pt idx="1042">
                  <c:v>0.90460648148148171</c:v>
                </c:pt>
                <c:pt idx="1043">
                  <c:v>0.90467592592592549</c:v>
                </c:pt>
                <c:pt idx="1044">
                  <c:v>0.90474537037037983</c:v>
                </c:pt>
                <c:pt idx="1045">
                  <c:v>0.90481481481481474</c:v>
                </c:pt>
                <c:pt idx="1046">
                  <c:v>0.9048842592592593</c:v>
                </c:pt>
                <c:pt idx="1047">
                  <c:v>0.9049421296296295</c:v>
                </c:pt>
                <c:pt idx="1048">
                  <c:v>0.90502314814814822</c:v>
                </c:pt>
                <c:pt idx="1049">
                  <c:v>0.9050810185185284</c:v>
                </c:pt>
                <c:pt idx="1050">
                  <c:v>0.90515046296295565</c:v>
                </c:pt>
                <c:pt idx="1051">
                  <c:v>0.90521990740740732</c:v>
                </c:pt>
                <c:pt idx="1052">
                  <c:v>0.90528935185184956</c:v>
                </c:pt>
                <c:pt idx="1053">
                  <c:v>0.90535879629629623</c:v>
                </c:pt>
                <c:pt idx="1054">
                  <c:v>0.90542824074074058</c:v>
                </c:pt>
                <c:pt idx="1055">
                  <c:v>0.90549768518518514</c:v>
                </c:pt>
                <c:pt idx="1056">
                  <c:v>0.90556712962961983</c:v>
                </c:pt>
                <c:pt idx="1057">
                  <c:v>0.90562500000000734</c:v>
                </c:pt>
                <c:pt idx="1058">
                  <c:v>0.90569444444445224</c:v>
                </c:pt>
                <c:pt idx="1059">
                  <c:v>0.90577546296296296</c:v>
                </c:pt>
                <c:pt idx="1060">
                  <c:v>0.9058333333333336</c:v>
                </c:pt>
                <c:pt idx="1061">
                  <c:v>0.9059027777777775</c:v>
                </c:pt>
                <c:pt idx="1062">
                  <c:v>0.90597222222222218</c:v>
                </c:pt>
                <c:pt idx="1063">
                  <c:v>0.90604166666666675</c:v>
                </c:pt>
                <c:pt idx="1064">
                  <c:v>0.90611111111111109</c:v>
                </c:pt>
                <c:pt idx="1065">
                  <c:v>0.90618055555555566</c:v>
                </c:pt>
                <c:pt idx="1066">
                  <c:v>0.90625</c:v>
                </c:pt>
                <c:pt idx="1067">
                  <c:v>0.90630787037037064</c:v>
                </c:pt>
                <c:pt idx="1068">
                  <c:v>0.90637731481481476</c:v>
                </c:pt>
                <c:pt idx="1069">
                  <c:v>0.90644675925925278</c:v>
                </c:pt>
                <c:pt idx="1070">
                  <c:v>0.90651620370370356</c:v>
                </c:pt>
                <c:pt idx="1071">
                  <c:v>0.90658564814814813</c:v>
                </c:pt>
                <c:pt idx="1072">
                  <c:v>0.9066550925926038</c:v>
                </c:pt>
                <c:pt idx="1073">
                  <c:v>0.90672453703703704</c:v>
                </c:pt>
                <c:pt idx="1074">
                  <c:v>0.9067939814814816</c:v>
                </c:pt>
                <c:pt idx="1075">
                  <c:v>0.9068634259259174</c:v>
                </c:pt>
                <c:pt idx="1076">
                  <c:v>0.90693287037037063</c:v>
                </c:pt>
                <c:pt idx="1077">
                  <c:v>0.90700231481481486</c:v>
                </c:pt>
                <c:pt idx="1078">
                  <c:v>0.9070717592592592</c:v>
                </c:pt>
                <c:pt idx="1079">
                  <c:v>0.90712962962962962</c:v>
                </c:pt>
                <c:pt idx="1080">
                  <c:v>0.90719907407408384</c:v>
                </c:pt>
                <c:pt idx="1081">
                  <c:v>0.90726851851851864</c:v>
                </c:pt>
                <c:pt idx="1082">
                  <c:v>0.90733796296294933</c:v>
                </c:pt>
                <c:pt idx="1083">
                  <c:v>0.90740740740740744</c:v>
                </c:pt>
                <c:pt idx="1084">
                  <c:v>0.90747685185185156</c:v>
                </c:pt>
                <c:pt idx="1085">
                  <c:v>0.90754629629629635</c:v>
                </c:pt>
                <c:pt idx="1086">
                  <c:v>0.90761574074074058</c:v>
                </c:pt>
                <c:pt idx="1087">
                  <c:v>0.90768518518518571</c:v>
                </c:pt>
                <c:pt idx="1088">
                  <c:v>0.90774305555556301</c:v>
                </c:pt>
                <c:pt idx="1089">
                  <c:v>0.90781249999999958</c:v>
                </c:pt>
                <c:pt idx="1090">
                  <c:v>0.9078819444444447</c:v>
                </c:pt>
                <c:pt idx="1091">
                  <c:v>0.90795138888888882</c:v>
                </c:pt>
                <c:pt idx="1092">
                  <c:v>0.90802083333334183</c:v>
                </c:pt>
                <c:pt idx="1093">
                  <c:v>0.90809027777777773</c:v>
                </c:pt>
                <c:pt idx="1094">
                  <c:v>0.9081597222222223</c:v>
                </c:pt>
                <c:pt idx="1095">
                  <c:v>0.90822916666666653</c:v>
                </c:pt>
                <c:pt idx="1096">
                  <c:v>0.90829861111111165</c:v>
                </c:pt>
                <c:pt idx="1097">
                  <c:v>0.90836805555555555</c:v>
                </c:pt>
                <c:pt idx="1098">
                  <c:v>0.90843749999999956</c:v>
                </c:pt>
                <c:pt idx="1099">
                  <c:v>0.90849537037037065</c:v>
                </c:pt>
                <c:pt idx="1100">
                  <c:v>0.90856481481481488</c:v>
                </c:pt>
                <c:pt idx="1101">
                  <c:v>0.90863425925925922</c:v>
                </c:pt>
                <c:pt idx="1102">
                  <c:v>0.90870370370370368</c:v>
                </c:pt>
                <c:pt idx="1103">
                  <c:v>0.90877314814814814</c:v>
                </c:pt>
                <c:pt idx="1104">
                  <c:v>0.90884259259260003</c:v>
                </c:pt>
                <c:pt idx="1105">
                  <c:v>0.90891203703703649</c:v>
                </c:pt>
                <c:pt idx="1106">
                  <c:v>0.90898148148148161</c:v>
                </c:pt>
                <c:pt idx="1107">
                  <c:v>0.90905092592591741</c:v>
                </c:pt>
                <c:pt idx="1108">
                  <c:v>0.9091087962962966</c:v>
                </c:pt>
                <c:pt idx="1109">
                  <c:v>0.9091782407407405</c:v>
                </c:pt>
                <c:pt idx="1110">
                  <c:v>0.90924768518518562</c:v>
                </c:pt>
                <c:pt idx="1111">
                  <c:v>0.90931712962962152</c:v>
                </c:pt>
                <c:pt idx="1112">
                  <c:v>0.90938657407407408</c:v>
                </c:pt>
                <c:pt idx="1113">
                  <c:v>0.90945601851851865</c:v>
                </c:pt>
                <c:pt idx="1114">
                  <c:v>0.90952546296295644</c:v>
                </c:pt>
                <c:pt idx="1115">
                  <c:v>0.90959490740740734</c:v>
                </c:pt>
                <c:pt idx="1116">
                  <c:v>0.90966435185185157</c:v>
                </c:pt>
                <c:pt idx="1117">
                  <c:v>0.90973379629629625</c:v>
                </c:pt>
                <c:pt idx="1118">
                  <c:v>0.90979166666667644</c:v>
                </c:pt>
                <c:pt idx="1119">
                  <c:v>0.90986111111111112</c:v>
                </c:pt>
                <c:pt idx="1120">
                  <c:v>0.90993055555555569</c:v>
                </c:pt>
                <c:pt idx="1121">
                  <c:v>0.91</c:v>
                </c:pt>
                <c:pt idx="1122">
                  <c:v>0.9100694444444446</c:v>
                </c:pt>
                <c:pt idx="1123">
                  <c:v>0.91013888888888894</c:v>
                </c:pt>
                <c:pt idx="1124">
                  <c:v>0.91020833333333362</c:v>
                </c:pt>
                <c:pt idx="1125">
                  <c:v>0.91027777777777752</c:v>
                </c:pt>
                <c:pt idx="1126">
                  <c:v>0.9103472222222222</c:v>
                </c:pt>
                <c:pt idx="1127">
                  <c:v>0.91041666666665977</c:v>
                </c:pt>
                <c:pt idx="1128">
                  <c:v>0.91048611111110656</c:v>
                </c:pt>
                <c:pt idx="1129">
                  <c:v>0.91055555555555545</c:v>
                </c:pt>
                <c:pt idx="1130">
                  <c:v>0.91061342592591843</c:v>
                </c:pt>
                <c:pt idx="1131">
                  <c:v>0.91068287037037265</c:v>
                </c:pt>
                <c:pt idx="1132">
                  <c:v>0.91075231481481478</c:v>
                </c:pt>
                <c:pt idx="1133">
                  <c:v>0.91082175925925923</c:v>
                </c:pt>
                <c:pt idx="1134">
                  <c:v>0.91089120370371113</c:v>
                </c:pt>
                <c:pt idx="1135">
                  <c:v>0.91096064814814814</c:v>
                </c:pt>
                <c:pt idx="1136">
                  <c:v>0.91103009259260004</c:v>
                </c:pt>
                <c:pt idx="1137">
                  <c:v>0.91109953703703705</c:v>
                </c:pt>
                <c:pt idx="1138">
                  <c:v>0.91116898148148151</c:v>
                </c:pt>
                <c:pt idx="1139">
                  <c:v>0.91123842592591842</c:v>
                </c:pt>
                <c:pt idx="1140">
                  <c:v>0.91130787037037064</c:v>
                </c:pt>
                <c:pt idx="1141">
                  <c:v>0.91136574074073229</c:v>
                </c:pt>
                <c:pt idx="1142">
                  <c:v>0.91143518518518529</c:v>
                </c:pt>
                <c:pt idx="1143">
                  <c:v>0.91150462962962953</c:v>
                </c:pt>
                <c:pt idx="1144">
                  <c:v>0.91157407407407465</c:v>
                </c:pt>
                <c:pt idx="1145">
                  <c:v>0.91164351851853076</c:v>
                </c:pt>
                <c:pt idx="1146">
                  <c:v>0.91171296296295112</c:v>
                </c:pt>
                <c:pt idx="1147">
                  <c:v>0.91178240740740768</c:v>
                </c:pt>
                <c:pt idx="1148">
                  <c:v>0.9118518518518518</c:v>
                </c:pt>
                <c:pt idx="1149">
                  <c:v>0.91192129629630492</c:v>
                </c:pt>
                <c:pt idx="1150">
                  <c:v>0.91199074074074049</c:v>
                </c:pt>
                <c:pt idx="1151">
                  <c:v>0.91204861111111846</c:v>
                </c:pt>
                <c:pt idx="1152">
                  <c:v>0.9121180555555557</c:v>
                </c:pt>
                <c:pt idx="1153">
                  <c:v>0.91218749999999948</c:v>
                </c:pt>
                <c:pt idx="1154">
                  <c:v>0.9122569444444445</c:v>
                </c:pt>
                <c:pt idx="1155">
                  <c:v>0.91232638888888851</c:v>
                </c:pt>
                <c:pt idx="1156">
                  <c:v>0.91239583333334306</c:v>
                </c:pt>
                <c:pt idx="1157">
                  <c:v>0.91246527777777753</c:v>
                </c:pt>
                <c:pt idx="1158">
                  <c:v>0.9125347222222151</c:v>
                </c:pt>
                <c:pt idx="1159">
                  <c:v>0.91260416666666666</c:v>
                </c:pt>
                <c:pt idx="1160">
                  <c:v>0.91267361111111833</c:v>
                </c:pt>
                <c:pt idx="1161">
                  <c:v>0.91273148148148164</c:v>
                </c:pt>
                <c:pt idx="1162">
                  <c:v>0.91280092592591933</c:v>
                </c:pt>
                <c:pt idx="1163">
                  <c:v>0.91287037037037688</c:v>
                </c:pt>
                <c:pt idx="1164">
                  <c:v>0.91293981481482211</c:v>
                </c:pt>
                <c:pt idx="1165">
                  <c:v>0.91300925925925924</c:v>
                </c:pt>
                <c:pt idx="1166">
                  <c:v>0.9130787037037037</c:v>
                </c:pt>
                <c:pt idx="1167">
                  <c:v>0.91314814814814815</c:v>
                </c:pt>
                <c:pt idx="1168">
                  <c:v>0.91321759259259261</c:v>
                </c:pt>
                <c:pt idx="1169">
                  <c:v>0.91328703703703706</c:v>
                </c:pt>
                <c:pt idx="1170">
                  <c:v>0.91335648148148152</c:v>
                </c:pt>
                <c:pt idx="1171">
                  <c:v>0.91342592592591842</c:v>
                </c:pt>
                <c:pt idx="1172">
                  <c:v>0.91348379629629628</c:v>
                </c:pt>
                <c:pt idx="1173">
                  <c:v>0.9135532407407323</c:v>
                </c:pt>
                <c:pt idx="1174">
                  <c:v>0.91362268518518563</c:v>
                </c:pt>
                <c:pt idx="1175">
                  <c:v>0.91369212962962953</c:v>
                </c:pt>
                <c:pt idx="1176">
                  <c:v>0.91376157407407665</c:v>
                </c:pt>
                <c:pt idx="1177">
                  <c:v>0.91383101851853166</c:v>
                </c:pt>
                <c:pt idx="1178">
                  <c:v>0.91390046296296257</c:v>
                </c:pt>
                <c:pt idx="1179">
                  <c:v>0.91396990740740769</c:v>
                </c:pt>
                <c:pt idx="1180">
                  <c:v>0.91403935185185159</c:v>
                </c:pt>
                <c:pt idx="1181">
                  <c:v>0.9141087962962966</c:v>
                </c:pt>
                <c:pt idx="1182">
                  <c:v>0.9141782407407405</c:v>
                </c:pt>
                <c:pt idx="1183">
                  <c:v>0.91424768518518562</c:v>
                </c:pt>
                <c:pt idx="1184">
                  <c:v>0.9143055555555557</c:v>
                </c:pt>
                <c:pt idx="1185">
                  <c:v>0.91437500000000005</c:v>
                </c:pt>
                <c:pt idx="1186">
                  <c:v>0.91444444444444462</c:v>
                </c:pt>
                <c:pt idx="1187">
                  <c:v>0.91451388888888896</c:v>
                </c:pt>
                <c:pt idx="1188">
                  <c:v>0.9145833333333333</c:v>
                </c:pt>
                <c:pt idx="1189">
                  <c:v>0.91465277777777787</c:v>
                </c:pt>
                <c:pt idx="1190">
                  <c:v>0.91472222222222221</c:v>
                </c:pt>
                <c:pt idx="1191">
                  <c:v>0.91479166666667711</c:v>
                </c:pt>
                <c:pt idx="1192">
                  <c:v>0.91484953703703764</c:v>
                </c:pt>
                <c:pt idx="1193">
                  <c:v>0.91493055555555569</c:v>
                </c:pt>
                <c:pt idx="1194">
                  <c:v>0.91498842592592156</c:v>
                </c:pt>
                <c:pt idx="1195">
                  <c:v>0.91505787037037778</c:v>
                </c:pt>
                <c:pt idx="1196">
                  <c:v>0.9151273148148148</c:v>
                </c:pt>
                <c:pt idx="1197">
                  <c:v>0.91519675925925859</c:v>
                </c:pt>
                <c:pt idx="1198">
                  <c:v>0.91526620370370348</c:v>
                </c:pt>
                <c:pt idx="1199">
                  <c:v>0.91533564814814861</c:v>
                </c:pt>
                <c:pt idx="1200">
                  <c:v>0.91540509259260061</c:v>
                </c:pt>
                <c:pt idx="1201">
                  <c:v>0.91547453703703707</c:v>
                </c:pt>
                <c:pt idx="1202">
                  <c:v>0.91553240740740749</c:v>
                </c:pt>
                <c:pt idx="1203">
                  <c:v>0.91560185185185183</c:v>
                </c:pt>
                <c:pt idx="1204">
                  <c:v>0.91567129629630606</c:v>
                </c:pt>
                <c:pt idx="1205">
                  <c:v>0.91574074074074052</c:v>
                </c:pt>
                <c:pt idx="1206">
                  <c:v>0.91581018518518509</c:v>
                </c:pt>
                <c:pt idx="1207">
                  <c:v>0.91587962962962965</c:v>
                </c:pt>
                <c:pt idx="1208">
                  <c:v>0.9159490740740871</c:v>
                </c:pt>
                <c:pt idx="1209">
                  <c:v>0.916018518518526</c:v>
                </c:pt>
                <c:pt idx="1210">
                  <c:v>0.91608796296295281</c:v>
                </c:pt>
                <c:pt idx="1211">
                  <c:v>0.9161574074074077</c:v>
                </c:pt>
                <c:pt idx="1212">
                  <c:v>0.91621527777777778</c:v>
                </c:pt>
                <c:pt idx="1213">
                  <c:v>0.91628472222222157</c:v>
                </c:pt>
                <c:pt idx="1214">
                  <c:v>0.91635416666666658</c:v>
                </c:pt>
                <c:pt idx="1215">
                  <c:v>0.91643518518518519</c:v>
                </c:pt>
                <c:pt idx="1216">
                  <c:v>0.9164930555555556</c:v>
                </c:pt>
                <c:pt idx="1217">
                  <c:v>0.9165624999999914</c:v>
                </c:pt>
                <c:pt idx="1218">
                  <c:v>0.91663194444444462</c:v>
                </c:pt>
                <c:pt idx="1219">
                  <c:v>0.91670138888888963</c:v>
                </c:pt>
                <c:pt idx="1220">
                  <c:v>0.91677083333334508</c:v>
                </c:pt>
                <c:pt idx="1221">
                  <c:v>0.91684027777778065</c:v>
                </c:pt>
                <c:pt idx="1222">
                  <c:v>0.91690972222222211</c:v>
                </c:pt>
                <c:pt idx="1223">
                  <c:v>0.91696759259259264</c:v>
                </c:pt>
                <c:pt idx="1224">
                  <c:v>0.91703703703703709</c:v>
                </c:pt>
                <c:pt idx="1225">
                  <c:v>0.91710648148148144</c:v>
                </c:pt>
                <c:pt idx="1226">
                  <c:v>0.91718749999999949</c:v>
                </c:pt>
                <c:pt idx="1227">
                  <c:v>0.91724537037037779</c:v>
                </c:pt>
                <c:pt idx="1228">
                  <c:v>0.91731481481481481</c:v>
                </c:pt>
                <c:pt idx="1229">
                  <c:v>0.91738425925925926</c:v>
                </c:pt>
                <c:pt idx="1230">
                  <c:v>0.91745370370370349</c:v>
                </c:pt>
                <c:pt idx="1231">
                  <c:v>0.91752314814814817</c:v>
                </c:pt>
                <c:pt idx="1232">
                  <c:v>0.91759259259259263</c:v>
                </c:pt>
                <c:pt idx="1233">
                  <c:v>0.91766203703703697</c:v>
                </c:pt>
                <c:pt idx="1234">
                  <c:v>0.91773148148148165</c:v>
                </c:pt>
                <c:pt idx="1235">
                  <c:v>0.91778935185185151</c:v>
                </c:pt>
                <c:pt idx="1236">
                  <c:v>0.91785879629629663</c:v>
                </c:pt>
                <c:pt idx="1237">
                  <c:v>0.91792824074074053</c:v>
                </c:pt>
                <c:pt idx="1238">
                  <c:v>0.91799768518518565</c:v>
                </c:pt>
                <c:pt idx="1239">
                  <c:v>0.91806712962962556</c:v>
                </c:pt>
                <c:pt idx="1240">
                  <c:v>0.91813657407407412</c:v>
                </c:pt>
                <c:pt idx="1241">
                  <c:v>0.9182060185185259</c:v>
                </c:pt>
                <c:pt idx="1242">
                  <c:v>0.91827546296296259</c:v>
                </c:pt>
                <c:pt idx="1243">
                  <c:v>0.9183449074074076</c:v>
                </c:pt>
                <c:pt idx="1244">
                  <c:v>0.91841435185184273</c:v>
                </c:pt>
                <c:pt idx="1245">
                  <c:v>0.91848379629629628</c:v>
                </c:pt>
                <c:pt idx="1246">
                  <c:v>0.9185416666666667</c:v>
                </c:pt>
                <c:pt idx="1247">
                  <c:v>0.9186111111111116</c:v>
                </c:pt>
                <c:pt idx="1248">
                  <c:v>0.91869212962962954</c:v>
                </c:pt>
                <c:pt idx="1249">
                  <c:v>0.91876157407408066</c:v>
                </c:pt>
                <c:pt idx="1250">
                  <c:v>0.91881944444444463</c:v>
                </c:pt>
                <c:pt idx="1251">
                  <c:v>0.91888888888888964</c:v>
                </c:pt>
                <c:pt idx="1252">
                  <c:v>0.91895833333333365</c:v>
                </c:pt>
                <c:pt idx="1253">
                  <c:v>0.91902777777777789</c:v>
                </c:pt>
                <c:pt idx="1254">
                  <c:v>0.91909722222222223</c:v>
                </c:pt>
                <c:pt idx="1255">
                  <c:v>0.91916666666666658</c:v>
                </c:pt>
                <c:pt idx="1256">
                  <c:v>0.91923611111111059</c:v>
                </c:pt>
                <c:pt idx="1257">
                  <c:v>0.9193055555555556</c:v>
                </c:pt>
                <c:pt idx="1258">
                  <c:v>0.91936342592591447</c:v>
                </c:pt>
                <c:pt idx="1259">
                  <c:v>0.91944444444444462</c:v>
                </c:pt>
                <c:pt idx="1260">
                  <c:v>0.91951388888888852</c:v>
                </c:pt>
                <c:pt idx="1261">
                  <c:v>0.91957175925925927</c:v>
                </c:pt>
                <c:pt idx="1262">
                  <c:v>0.91964120370371272</c:v>
                </c:pt>
                <c:pt idx="1263">
                  <c:v>0.91971064814814862</c:v>
                </c:pt>
                <c:pt idx="1264">
                  <c:v>0.91978009259260063</c:v>
                </c:pt>
                <c:pt idx="1265">
                  <c:v>0.91984953703703765</c:v>
                </c:pt>
                <c:pt idx="1266">
                  <c:v>0.91991898148148143</c:v>
                </c:pt>
                <c:pt idx="1267">
                  <c:v>0.91998842592592556</c:v>
                </c:pt>
                <c:pt idx="1268">
                  <c:v>0.92005787037037778</c:v>
                </c:pt>
                <c:pt idx="1269">
                  <c:v>0.92011574074073355</c:v>
                </c:pt>
                <c:pt idx="1270">
                  <c:v>0.92019675925925926</c:v>
                </c:pt>
                <c:pt idx="1271">
                  <c:v>0.92025462962962967</c:v>
                </c:pt>
                <c:pt idx="1272">
                  <c:v>0.92032407407408134</c:v>
                </c:pt>
                <c:pt idx="1273">
                  <c:v>0.92039351851852691</c:v>
                </c:pt>
                <c:pt idx="1274">
                  <c:v>0.92046296296294616</c:v>
                </c:pt>
                <c:pt idx="1275">
                  <c:v>0.92053240740740738</c:v>
                </c:pt>
                <c:pt idx="1276">
                  <c:v>0.92060185185185184</c:v>
                </c:pt>
                <c:pt idx="1277">
                  <c:v>0.92067129629630606</c:v>
                </c:pt>
                <c:pt idx="1278">
                  <c:v>0.92074074074074053</c:v>
                </c:pt>
                <c:pt idx="1279">
                  <c:v>0.9207986111111196</c:v>
                </c:pt>
                <c:pt idx="1280">
                  <c:v>0.92086805555555562</c:v>
                </c:pt>
                <c:pt idx="1281">
                  <c:v>0.92094907407408777</c:v>
                </c:pt>
                <c:pt idx="1282">
                  <c:v>0.92100694444444453</c:v>
                </c:pt>
                <c:pt idx="1283">
                  <c:v>0.92107638888888888</c:v>
                </c:pt>
                <c:pt idx="1284">
                  <c:v>0.92114583333334643</c:v>
                </c:pt>
                <c:pt idx="1285">
                  <c:v>0.92121527777777779</c:v>
                </c:pt>
                <c:pt idx="1286">
                  <c:v>0.92128472222222157</c:v>
                </c:pt>
                <c:pt idx="1287">
                  <c:v>0.92135416666666659</c:v>
                </c:pt>
                <c:pt idx="1288">
                  <c:v>0.92142361111111104</c:v>
                </c:pt>
                <c:pt idx="1289">
                  <c:v>0.92149305555555561</c:v>
                </c:pt>
                <c:pt idx="1290">
                  <c:v>0.92155092592591603</c:v>
                </c:pt>
                <c:pt idx="1291">
                  <c:v>0.92162037037037892</c:v>
                </c:pt>
                <c:pt idx="1292">
                  <c:v>0.92170138888888964</c:v>
                </c:pt>
                <c:pt idx="1293">
                  <c:v>0.92175925925925961</c:v>
                </c:pt>
                <c:pt idx="1294">
                  <c:v>0.92182870370370373</c:v>
                </c:pt>
                <c:pt idx="1295">
                  <c:v>0.92189814814814863</c:v>
                </c:pt>
                <c:pt idx="1296">
                  <c:v>0.92196759259259264</c:v>
                </c:pt>
                <c:pt idx="1297">
                  <c:v>0.92203703703703699</c:v>
                </c:pt>
                <c:pt idx="1298">
                  <c:v>0.92210648148148155</c:v>
                </c:pt>
                <c:pt idx="1299">
                  <c:v>0.92217592592592557</c:v>
                </c:pt>
                <c:pt idx="1300">
                  <c:v>0.9222453703703779</c:v>
                </c:pt>
                <c:pt idx="1301">
                  <c:v>0.92230324074073411</c:v>
                </c:pt>
                <c:pt idx="1302">
                  <c:v>0.92237268518518523</c:v>
                </c:pt>
                <c:pt idx="1303">
                  <c:v>0.9224537037037035</c:v>
                </c:pt>
                <c:pt idx="1304">
                  <c:v>0.92251157407407414</c:v>
                </c:pt>
                <c:pt idx="1305">
                  <c:v>0.92258101851852692</c:v>
                </c:pt>
                <c:pt idx="1306">
                  <c:v>0.92265046296296249</c:v>
                </c:pt>
                <c:pt idx="1307">
                  <c:v>0.92271990740740761</c:v>
                </c:pt>
                <c:pt idx="1308">
                  <c:v>0.92278935185185151</c:v>
                </c:pt>
                <c:pt idx="1309">
                  <c:v>0.92285879629629664</c:v>
                </c:pt>
                <c:pt idx="1310">
                  <c:v>0.92292824074074076</c:v>
                </c:pt>
                <c:pt idx="1311">
                  <c:v>0.92299768518518865</c:v>
                </c:pt>
                <c:pt idx="1312">
                  <c:v>0.92306712962962956</c:v>
                </c:pt>
                <c:pt idx="1313">
                  <c:v>0.92312500000000064</c:v>
                </c:pt>
                <c:pt idx="1314">
                  <c:v>0.92320601851852613</c:v>
                </c:pt>
                <c:pt idx="1315">
                  <c:v>0.92326388888888899</c:v>
                </c:pt>
                <c:pt idx="1316">
                  <c:v>0.92333333333333334</c:v>
                </c:pt>
                <c:pt idx="1317">
                  <c:v>0.92340277777777757</c:v>
                </c:pt>
                <c:pt idx="1318">
                  <c:v>0.92347222222222158</c:v>
                </c:pt>
                <c:pt idx="1319">
                  <c:v>0.92354166666666671</c:v>
                </c:pt>
                <c:pt idx="1320">
                  <c:v>0.9236111111111116</c:v>
                </c:pt>
                <c:pt idx="1321">
                  <c:v>0.92368055555555562</c:v>
                </c:pt>
                <c:pt idx="1322">
                  <c:v>0.92375000000000063</c:v>
                </c:pt>
                <c:pt idx="1323">
                  <c:v>0.92380787037037881</c:v>
                </c:pt>
                <c:pt idx="1324">
                  <c:v>0.92387731481481483</c:v>
                </c:pt>
                <c:pt idx="1325">
                  <c:v>0.92394675925925929</c:v>
                </c:pt>
                <c:pt idx="1326">
                  <c:v>0.92401620370370352</c:v>
                </c:pt>
                <c:pt idx="1327">
                  <c:v>0.92408564814814864</c:v>
                </c:pt>
                <c:pt idx="1328">
                  <c:v>0.92415509259260065</c:v>
                </c:pt>
                <c:pt idx="1329">
                  <c:v>0.92422453703703711</c:v>
                </c:pt>
                <c:pt idx="1330">
                  <c:v>0.92429398148148145</c:v>
                </c:pt>
                <c:pt idx="1331">
                  <c:v>0.92436342592591558</c:v>
                </c:pt>
                <c:pt idx="1332">
                  <c:v>0.9244328703703707</c:v>
                </c:pt>
                <c:pt idx="1333">
                  <c:v>0.92450231481481449</c:v>
                </c:pt>
                <c:pt idx="1334">
                  <c:v>0.92456018518518457</c:v>
                </c:pt>
                <c:pt idx="1335">
                  <c:v>0.92462962962963724</c:v>
                </c:pt>
                <c:pt idx="1336">
                  <c:v>0.92469907407408891</c:v>
                </c:pt>
                <c:pt idx="1337">
                  <c:v>0.92476851851852693</c:v>
                </c:pt>
                <c:pt idx="1338">
                  <c:v>0.9248379629629544</c:v>
                </c:pt>
                <c:pt idx="1339">
                  <c:v>0.92490740740740762</c:v>
                </c:pt>
                <c:pt idx="1340">
                  <c:v>0.92497685185185186</c:v>
                </c:pt>
                <c:pt idx="1341">
                  <c:v>0.92504629629629664</c:v>
                </c:pt>
                <c:pt idx="1342">
                  <c:v>0.92511574074073422</c:v>
                </c:pt>
                <c:pt idx="1343">
                  <c:v>0.92518518518518522</c:v>
                </c:pt>
                <c:pt idx="1344">
                  <c:v>0.92525462962962968</c:v>
                </c:pt>
                <c:pt idx="1345">
                  <c:v>0.92531249999999265</c:v>
                </c:pt>
                <c:pt idx="1346">
                  <c:v>0.92538194444444455</c:v>
                </c:pt>
                <c:pt idx="1347">
                  <c:v>0.92546296296294628</c:v>
                </c:pt>
                <c:pt idx="1348">
                  <c:v>0.92552083333334056</c:v>
                </c:pt>
                <c:pt idx="1349">
                  <c:v>0.9255902777777778</c:v>
                </c:pt>
                <c:pt idx="1350">
                  <c:v>0.92565972222222215</c:v>
                </c:pt>
                <c:pt idx="1351">
                  <c:v>0.92572916666666671</c:v>
                </c:pt>
                <c:pt idx="1352">
                  <c:v>0.92579861111112016</c:v>
                </c:pt>
                <c:pt idx="1353">
                  <c:v>0.92586805555555562</c:v>
                </c:pt>
                <c:pt idx="1354">
                  <c:v>0.92593749999999997</c:v>
                </c:pt>
                <c:pt idx="1355">
                  <c:v>0.92600694444444442</c:v>
                </c:pt>
                <c:pt idx="1356">
                  <c:v>0.92607638888888888</c:v>
                </c:pt>
                <c:pt idx="1357">
                  <c:v>0.9261342592592593</c:v>
                </c:pt>
                <c:pt idx="1358">
                  <c:v>0.92621527777777779</c:v>
                </c:pt>
                <c:pt idx="1359">
                  <c:v>0.9262731481481481</c:v>
                </c:pt>
                <c:pt idx="1360">
                  <c:v>0.92634259259259921</c:v>
                </c:pt>
                <c:pt idx="1361">
                  <c:v>0.92641203703703656</c:v>
                </c:pt>
                <c:pt idx="1362">
                  <c:v>0.92648148148148168</c:v>
                </c:pt>
                <c:pt idx="1363">
                  <c:v>0.92655092592591615</c:v>
                </c:pt>
                <c:pt idx="1364">
                  <c:v>0.92662037037037881</c:v>
                </c:pt>
                <c:pt idx="1365">
                  <c:v>0.92668981481482315</c:v>
                </c:pt>
                <c:pt idx="1366">
                  <c:v>0.92675925925925962</c:v>
                </c:pt>
                <c:pt idx="1367">
                  <c:v>0.92682870370370374</c:v>
                </c:pt>
                <c:pt idx="1368">
                  <c:v>0.92688657407407404</c:v>
                </c:pt>
                <c:pt idx="1369">
                  <c:v>0.92696759259259265</c:v>
                </c:pt>
                <c:pt idx="1370">
                  <c:v>0.92702546296296251</c:v>
                </c:pt>
                <c:pt idx="1371">
                  <c:v>0.92709490740740763</c:v>
                </c:pt>
                <c:pt idx="1372">
                  <c:v>0.92716435185184443</c:v>
                </c:pt>
                <c:pt idx="1373">
                  <c:v>0.92723379629629632</c:v>
                </c:pt>
                <c:pt idx="1374">
                  <c:v>0.92730324074073756</c:v>
                </c:pt>
                <c:pt idx="1375">
                  <c:v>0.92737268518518512</c:v>
                </c:pt>
                <c:pt idx="1376">
                  <c:v>0.92744212962962957</c:v>
                </c:pt>
                <c:pt idx="1377">
                  <c:v>0.92751157407407403</c:v>
                </c:pt>
                <c:pt idx="1378">
                  <c:v>0.92758101851852692</c:v>
                </c:pt>
                <c:pt idx="1379">
                  <c:v>0.92763888888889612</c:v>
                </c:pt>
                <c:pt idx="1380">
                  <c:v>0.92771990740740762</c:v>
                </c:pt>
                <c:pt idx="1381">
                  <c:v>0.9277777777777777</c:v>
                </c:pt>
                <c:pt idx="1382">
                  <c:v>0.9278472222222226</c:v>
                </c:pt>
                <c:pt idx="1383">
                  <c:v>0.9279166666666665</c:v>
                </c:pt>
                <c:pt idx="1384">
                  <c:v>0.92798611111111118</c:v>
                </c:pt>
                <c:pt idx="1385">
                  <c:v>0.92805555555555563</c:v>
                </c:pt>
                <c:pt idx="1386">
                  <c:v>0.92812499999999998</c:v>
                </c:pt>
                <c:pt idx="1387">
                  <c:v>0.92819444444444565</c:v>
                </c:pt>
                <c:pt idx="1388">
                  <c:v>0.92826388888888889</c:v>
                </c:pt>
                <c:pt idx="1389">
                  <c:v>0.92833333333333334</c:v>
                </c:pt>
                <c:pt idx="1390">
                  <c:v>0.92840277777777758</c:v>
                </c:pt>
                <c:pt idx="1391">
                  <c:v>0.92847222222222159</c:v>
                </c:pt>
                <c:pt idx="1392">
                  <c:v>0.92854166666666671</c:v>
                </c:pt>
                <c:pt idx="1393">
                  <c:v>0.92859953703703713</c:v>
                </c:pt>
                <c:pt idx="1394">
                  <c:v>0.92866898148148169</c:v>
                </c:pt>
                <c:pt idx="1395">
                  <c:v>0.92873842592592559</c:v>
                </c:pt>
                <c:pt idx="1396">
                  <c:v>0.92880787037037882</c:v>
                </c:pt>
                <c:pt idx="1397">
                  <c:v>0.92887731481481473</c:v>
                </c:pt>
                <c:pt idx="1398">
                  <c:v>0.92894675925925929</c:v>
                </c:pt>
                <c:pt idx="1399">
                  <c:v>0.92901620370370352</c:v>
                </c:pt>
                <c:pt idx="1400">
                  <c:v>0.92908564814814865</c:v>
                </c:pt>
                <c:pt idx="1401">
                  <c:v>0.92914351851852828</c:v>
                </c:pt>
                <c:pt idx="1402">
                  <c:v>0.929224537037037</c:v>
                </c:pt>
                <c:pt idx="1403">
                  <c:v>0.92929398148148168</c:v>
                </c:pt>
                <c:pt idx="1404">
                  <c:v>0.92936342592591603</c:v>
                </c:pt>
                <c:pt idx="1405">
                  <c:v>0.9294328703703707</c:v>
                </c:pt>
                <c:pt idx="1406">
                  <c:v>0.92949074074074056</c:v>
                </c:pt>
                <c:pt idx="1407">
                  <c:v>0.92956018518518457</c:v>
                </c:pt>
                <c:pt idx="1408">
                  <c:v>0.92962962962963802</c:v>
                </c:pt>
                <c:pt idx="1409">
                  <c:v>0.92969907407408892</c:v>
                </c:pt>
                <c:pt idx="1410">
                  <c:v>0.92976851851852693</c:v>
                </c:pt>
                <c:pt idx="1411">
                  <c:v>0.92983796296295462</c:v>
                </c:pt>
                <c:pt idx="1412">
                  <c:v>0.92990740740740763</c:v>
                </c:pt>
                <c:pt idx="1413">
                  <c:v>0.92997685185185153</c:v>
                </c:pt>
                <c:pt idx="1414">
                  <c:v>0.93004629629629665</c:v>
                </c:pt>
                <c:pt idx="1415">
                  <c:v>0.93011574074073411</c:v>
                </c:pt>
                <c:pt idx="1416">
                  <c:v>0.93018518518518523</c:v>
                </c:pt>
                <c:pt idx="1417">
                  <c:v>0.93024305555555564</c:v>
                </c:pt>
                <c:pt idx="1418">
                  <c:v>0.93031249999999321</c:v>
                </c:pt>
                <c:pt idx="1419">
                  <c:v>0.93038194444444444</c:v>
                </c:pt>
                <c:pt idx="1420">
                  <c:v>0.9304513888888889</c:v>
                </c:pt>
                <c:pt idx="1421">
                  <c:v>0.93052083333334079</c:v>
                </c:pt>
                <c:pt idx="1422">
                  <c:v>0.93059027777777781</c:v>
                </c:pt>
                <c:pt idx="1423">
                  <c:v>0.9306597222222226</c:v>
                </c:pt>
                <c:pt idx="1424">
                  <c:v>0.93071759259260001</c:v>
                </c:pt>
              </c:numCache>
            </c:numRef>
          </c:cat>
          <c:val>
            <c:numRef>
              <c:f>Лист3!$E$2:$E$1426</c:f>
              <c:numCache>
                <c:formatCode>General</c:formatCode>
                <c:ptCount val="1425"/>
                <c:pt idx="0">
                  <c:v>80.3</c:v>
                </c:pt>
                <c:pt idx="1">
                  <c:v>80.3</c:v>
                </c:pt>
                <c:pt idx="2">
                  <c:v>80.3</c:v>
                </c:pt>
                <c:pt idx="3">
                  <c:v>80.3</c:v>
                </c:pt>
                <c:pt idx="4">
                  <c:v>80.3</c:v>
                </c:pt>
                <c:pt idx="5">
                  <c:v>80.3</c:v>
                </c:pt>
                <c:pt idx="6">
                  <c:v>80.3</c:v>
                </c:pt>
                <c:pt idx="7">
                  <c:v>80.3</c:v>
                </c:pt>
                <c:pt idx="8">
                  <c:v>80.3</c:v>
                </c:pt>
                <c:pt idx="9">
                  <c:v>80.3</c:v>
                </c:pt>
                <c:pt idx="10">
                  <c:v>80.3</c:v>
                </c:pt>
                <c:pt idx="11">
                  <c:v>80.3</c:v>
                </c:pt>
                <c:pt idx="12">
                  <c:v>80.3</c:v>
                </c:pt>
                <c:pt idx="13">
                  <c:v>80.3</c:v>
                </c:pt>
                <c:pt idx="14">
                  <c:v>80.3</c:v>
                </c:pt>
                <c:pt idx="15">
                  <c:v>80.3</c:v>
                </c:pt>
                <c:pt idx="16">
                  <c:v>80.3</c:v>
                </c:pt>
                <c:pt idx="17">
                  <c:v>80.3</c:v>
                </c:pt>
                <c:pt idx="18">
                  <c:v>80.3</c:v>
                </c:pt>
                <c:pt idx="19">
                  <c:v>80.3</c:v>
                </c:pt>
                <c:pt idx="20">
                  <c:v>80.3</c:v>
                </c:pt>
                <c:pt idx="21">
                  <c:v>80.3</c:v>
                </c:pt>
                <c:pt idx="22">
                  <c:v>80.3</c:v>
                </c:pt>
                <c:pt idx="23">
                  <c:v>80.3</c:v>
                </c:pt>
                <c:pt idx="24">
                  <c:v>80.3</c:v>
                </c:pt>
                <c:pt idx="25">
                  <c:v>80.3</c:v>
                </c:pt>
                <c:pt idx="26">
                  <c:v>80.3</c:v>
                </c:pt>
                <c:pt idx="27">
                  <c:v>80.3</c:v>
                </c:pt>
                <c:pt idx="28">
                  <c:v>80.3</c:v>
                </c:pt>
                <c:pt idx="29">
                  <c:v>80.3</c:v>
                </c:pt>
                <c:pt idx="30">
                  <c:v>80.3</c:v>
                </c:pt>
                <c:pt idx="31">
                  <c:v>80.3</c:v>
                </c:pt>
                <c:pt idx="32">
                  <c:v>80.3</c:v>
                </c:pt>
                <c:pt idx="33">
                  <c:v>80.3</c:v>
                </c:pt>
                <c:pt idx="34">
                  <c:v>80.3</c:v>
                </c:pt>
                <c:pt idx="35">
                  <c:v>80.3</c:v>
                </c:pt>
                <c:pt idx="36">
                  <c:v>80.3</c:v>
                </c:pt>
                <c:pt idx="37">
                  <c:v>80.3</c:v>
                </c:pt>
                <c:pt idx="38">
                  <c:v>80.3</c:v>
                </c:pt>
                <c:pt idx="39">
                  <c:v>80.3</c:v>
                </c:pt>
                <c:pt idx="40">
                  <c:v>80.3</c:v>
                </c:pt>
                <c:pt idx="41">
                  <c:v>80.3</c:v>
                </c:pt>
                <c:pt idx="42">
                  <c:v>80.3</c:v>
                </c:pt>
                <c:pt idx="43">
                  <c:v>80.3</c:v>
                </c:pt>
                <c:pt idx="44">
                  <c:v>80.3</c:v>
                </c:pt>
                <c:pt idx="45">
                  <c:v>80.3</c:v>
                </c:pt>
                <c:pt idx="46">
                  <c:v>80.3</c:v>
                </c:pt>
                <c:pt idx="47">
                  <c:v>80.3</c:v>
                </c:pt>
                <c:pt idx="48">
                  <c:v>80.3</c:v>
                </c:pt>
                <c:pt idx="49">
                  <c:v>80.3</c:v>
                </c:pt>
                <c:pt idx="50">
                  <c:v>80.3</c:v>
                </c:pt>
                <c:pt idx="51">
                  <c:v>81.5</c:v>
                </c:pt>
                <c:pt idx="52">
                  <c:v>81.5</c:v>
                </c:pt>
                <c:pt idx="53">
                  <c:v>81.5</c:v>
                </c:pt>
                <c:pt idx="54">
                  <c:v>81.5</c:v>
                </c:pt>
                <c:pt idx="55">
                  <c:v>81.5</c:v>
                </c:pt>
                <c:pt idx="56">
                  <c:v>81.5</c:v>
                </c:pt>
                <c:pt idx="57">
                  <c:v>81.5</c:v>
                </c:pt>
                <c:pt idx="58">
                  <c:v>81.5</c:v>
                </c:pt>
                <c:pt idx="59">
                  <c:v>81.5</c:v>
                </c:pt>
                <c:pt idx="60">
                  <c:v>81.5</c:v>
                </c:pt>
                <c:pt idx="61">
                  <c:v>81.5</c:v>
                </c:pt>
                <c:pt idx="62">
                  <c:v>81.5</c:v>
                </c:pt>
                <c:pt idx="63">
                  <c:v>81.5</c:v>
                </c:pt>
                <c:pt idx="64">
                  <c:v>81.5</c:v>
                </c:pt>
                <c:pt idx="65">
                  <c:v>81.5</c:v>
                </c:pt>
                <c:pt idx="66">
                  <c:v>81.5</c:v>
                </c:pt>
                <c:pt idx="67">
                  <c:v>81.5</c:v>
                </c:pt>
                <c:pt idx="68">
                  <c:v>81.5</c:v>
                </c:pt>
                <c:pt idx="69">
                  <c:v>81.5</c:v>
                </c:pt>
                <c:pt idx="70">
                  <c:v>81.5</c:v>
                </c:pt>
                <c:pt idx="71">
                  <c:v>81.5</c:v>
                </c:pt>
                <c:pt idx="72">
                  <c:v>81.5</c:v>
                </c:pt>
                <c:pt idx="73">
                  <c:v>81.5</c:v>
                </c:pt>
                <c:pt idx="74">
                  <c:v>81.5</c:v>
                </c:pt>
                <c:pt idx="75">
                  <c:v>81.5</c:v>
                </c:pt>
                <c:pt idx="76">
                  <c:v>81.5</c:v>
                </c:pt>
                <c:pt idx="77">
                  <c:v>81.5</c:v>
                </c:pt>
                <c:pt idx="78">
                  <c:v>81.5</c:v>
                </c:pt>
                <c:pt idx="79">
                  <c:v>81.5</c:v>
                </c:pt>
                <c:pt idx="80">
                  <c:v>81.5</c:v>
                </c:pt>
                <c:pt idx="81">
                  <c:v>81.5</c:v>
                </c:pt>
                <c:pt idx="82">
                  <c:v>81.5</c:v>
                </c:pt>
                <c:pt idx="83">
                  <c:v>81.5</c:v>
                </c:pt>
                <c:pt idx="84">
                  <c:v>81.5</c:v>
                </c:pt>
                <c:pt idx="85">
                  <c:v>81.5</c:v>
                </c:pt>
                <c:pt idx="86">
                  <c:v>81.5</c:v>
                </c:pt>
                <c:pt idx="87">
                  <c:v>81.5</c:v>
                </c:pt>
                <c:pt idx="88">
                  <c:v>81.5</c:v>
                </c:pt>
                <c:pt idx="89">
                  <c:v>81.5</c:v>
                </c:pt>
                <c:pt idx="90">
                  <c:v>81.5</c:v>
                </c:pt>
                <c:pt idx="91">
                  <c:v>81.5</c:v>
                </c:pt>
                <c:pt idx="92">
                  <c:v>81.5</c:v>
                </c:pt>
                <c:pt idx="93">
                  <c:v>81.5</c:v>
                </c:pt>
                <c:pt idx="94">
                  <c:v>81.5</c:v>
                </c:pt>
                <c:pt idx="95">
                  <c:v>81.5</c:v>
                </c:pt>
                <c:pt idx="96">
                  <c:v>81.5</c:v>
                </c:pt>
                <c:pt idx="97">
                  <c:v>81.5</c:v>
                </c:pt>
                <c:pt idx="98">
                  <c:v>81.5</c:v>
                </c:pt>
                <c:pt idx="99">
                  <c:v>81.5</c:v>
                </c:pt>
                <c:pt idx="100">
                  <c:v>81.5</c:v>
                </c:pt>
                <c:pt idx="101">
                  <c:v>81.5</c:v>
                </c:pt>
                <c:pt idx="102">
                  <c:v>79.3</c:v>
                </c:pt>
                <c:pt idx="103">
                  <c:v>79.3</c:v>
                </c:pt>
                <c:pt idx="104">
                  <c:v>79.3</c:v>
                </c:pt>
                <c:pt idx="105">
                  <c:v>79.3</c:v>
                </c:pt>
                <c:pt idx="106">
                  <c:v>79.3</c:v>
                </c:pt>
                <c:pt idx="107">
                  <c:v>79.3</c:v>
                </c:pt>
                <c:pt idx="108">
                  <c:v>79.3</c:v>
                </c:pt>
                <c:pt idx="109">
                  <c:v>79.3</c:v>
                </c:pt>
                <c:pt idx="110">
                  <c:v>79.3</c:v>
                </c:pt>
                <c:pt idx="111">
                  <c:v>79.3</c:v>
                </c:pt>
                <c:pt idx="112">
                  <c:v>79.3</c:v>
                </c:pt>
                <c:pt idx="113">
                  <c:v>79.3</c:v>
                </c:pt>
                <c:pt idx="114">
                  <c:v>79.3</c:v>
                </c:pt>
                <c:pt idx="115">
                  <c:v>79.3</c:v>
                </c:pt>
                <c:pt idx="116">
                  <c:v>79.3</c:v>
                </c:pt>
                <c:pt idx="117">
                  <c:v>79.3</c:v>
                </c:pt>
                <c:pt idx="118">
                  <c:v>79.3</c:v>
                </c:pt>
                <c:pt idx="119">
                  <c:v>79.3</c:v>
                </c:pt>
                <c:pt idx="120">
                  <c:v>79.3</c:v>
                </c:pt>
                <c:pt idx="121">
                  <c:v>79.3</c:v>
                </c:pt>
                <c:pt idx="122">
                  <c:v>79.3</c:v>
                </c:pt>
                <c:pt idx="123">
                  <c:v>79.3</c:v>
                </c:pt>
                <c:pt idx="124">
                  <c:v>79.3</c:v>
                </c:pt>
                <c:pt idx="125">
                  <c:v>79.3</c:v>
                </c:pt>
                <c:pt idx="126">
                  <c:v>79.3</c:v>
                </c:pt>
                <c:pt idx="127">
                  <c:v>79.3</c:v>
                </c:pt>
                <c:pt idx="128">
                  <c:v>79.3</c:v>
                </c:pt>
                <c:pt idx="129">
                  <c:v>79.3</c:v>
                </c:pt>
                <c:pt idx="130">
                  <c:v>79.3</c:v>
                </c:pt>
                <c:pt idx="131">
                  <c:v>79.3</c:v>
                </c:pt>
                <c:pt idx="132">
                  <c:v>79.3</c:v>
                </c:pt>
                <c:pt idx="133">
                  <c:v>79.3</c:v>
                </c:pt>
                <c:pt idx="134">
                  <c:v>79.3</c:v>
                </c:pt>
                <c:pt idx="135">
                  <c:v>79.3</c:v>
                </c:pt>
                <c:pt idx="136">
                  <c:v>79.3</c:v>
                </c:pt>
                <c:pt idx="137">
                  <c:v>79.3</c:v>
                </c:pt>
                <c:pt idx="138">
                  <c:v>79.3</c:v>
                </c:pt>
                <c:pt idx="139">
                  <c:v>79.3</c:v>
                </c:pt>
                <c:pt idx="140">
                  <c:v>79.3</c:v>
                </c:pt>
                <c:pt idx="141">
                  <c:v>79.3</c:v>
                </c:pt>
                <c:pt idx="142">
                  <c:v>79.3</c:v>
                </c:pt>
                <c:pt idx="143">
                  <c:v>79.3</c:v>
                </c:pt>
                <c:pt idx="144">
                  <c:v>79.3</c:v>
                </c:pt>
                <c:pt idx="145">
                  <c:v>79.3</c:v>
                </c:pt>
                <c:pt idx="146">
                  <c:v>79.3</c:v>
                </c:pt>
                <c:pt idx="147">
                  <c:v>79.3</c:v>
                </c:pt>
                <c:pt idx="148">
                  <c:v>79.3</c:v>
                </c:pt>
                <c:pt idx="149">
                  <c:v>79.3</c:v>
                </c:pt>
                <c:pt idx="150">
                  <c:v>79.3</c:v>
                </c:pt>
                <c:pt idx="151">
                  <c:v>79.3</c:v>
                </c:pt>
                <c:pt idx="152">
                  <c:v>80.900000000000006</c:v>
                </c:pt>
                <c:pt idx="153">
                  <c:v>80.900000000000006</c:v>
                </c:pt>
                <c:pt idx="154">
                  <c:v>80.900000000000006</c:v>
                </c:pt>
                <c:pt idx="155">
                  <c:v>80.900000000000006</c:v>
                </c:pt>
                <c:pt idx="156">
                  <c:v>80.900000000000006</c:v>
                </c:pt>
                <c:pt idx="157">
                  <c:v>80.900000000000006</c:v>
                </c:pt>
                <c:pt idx="158">
                  <c:v>80.900000000000006</c:v>
                </c:pt>
                <c:pt idx="159">
                  <c:v>80.900000000000006</c:v>
                </c:pt>
                <c:pt idx="160">
                  <c:v>80.900000000000006</c:v>
                </c:pt>
                <c:pt idx="161">
                  <c:v>80.900000000000006</c:v>
                </c:pt>
                <c:pt idx="162">
                  <c:v>80.900000000000006</c:v>
                </c:pt>
                <c:pt idx="163">
                  <c:v>80.900000000000006</c:v>
                </c:pt>
                <c:pt idx="164">
                  <c:v>80.900000000000006</c:v>
                </c:pt>
                <c:pt idx="165">
                  <c:v>80.900000000000006</c:v>
                </c:pt>
                <c:pt idx="166">
                  <c:v>80.900000000000006</c:v>
                </c:pt>
                <c:pt idx="167">
                  <c:v>80.900000000000006</c:v>
                </c:pt>
                <c:pt idx="168">
                  <c:v>80.900000000000006</c:v>
                </c:pt>
                <c:pt idx="169">
                  <c:v>80.900000000000006</c:v>
                </c:pt>
                <c:pt idx="170">
                  <c:v>80.900000000000006</c:v>
                </c:pt>
                <c:pt idx="171">
                  <c:v>80.900000000000006</c:v>
                </c:pt>
                <c:pt idx="172">
                  <c:v>80.900000000000006</c:v>
                </c:pt>
                <c:pt idx="173">
                  <c:v>80.900000000000006</c:v>
                </c:pt>
                <c:pt idx="174">
                  <c:v>80.900000000000006</c:v>
                </c:pt>
                <c:pt idx="175">
                  <c:v>80.900000000000006</c:v>
                </c:pt>
                <c:pt idx="176">
                  <c:v>80.900000000000006</c:v>
                </c:pt>
                <c:pt idx="177">
                  <c:v>80.900000000000006</c:v>
                </c:pt>
                <c:pt idx="178">
                  <c:v>80.900000000000006</c:v>
                </c:pt>
                <c:pt idx="179">
                  <c:v>80.900000000000006</c:v>
                </c:pt>
                <c:pt idx="180">
                  <c:v>80.900000000000006</c:v>
                </c:pt>
                <c:pt idx="181">
                  <c:v>80.900000000000006</c:v>
                </c:pt>
                <c:pt idx="182">
                  <c:v>80.900000000000006</c:v>
                </c:pt>
                <c:pt idx="183">
                  <c:v>80.900000000000006</c:v>
                </c:pt>
                <c:pt idx="184">
                  <c:v>80.900000000000006</c:v>
                </c:pt>
                <c:pt idx="185">
                  <c:v>80.900000000000006</c:v>
                </c:pt>
                <c:pt idx="186">
                  <c:v>80.900000000000006</c:v>
                </c:pt>
                <c:pt idx="187">
                  <c:v>80.900000000000006</c:v>
                </c:pt>
                <c:pt idx="188">
                  <c:v>80.900000000000006</c:v>
                </c:pt>
                <c:pt idx="189">
                  <c:v>80.900000000000006</c:v>
                </c:pt>
                <c:pt idx="190">
                  <c:v>80.900000000000006</c:v>
                </c:pt>
                <c:pt idx="191">
                  <c:v>80.900000000000006</c:v>
                </c:pt>
                <c:pt idx="192">
                  <c:v>80.900000000000006</c:v>
                </c:pt>
                <c:pt idx="193">
                  <c:v>80.900000000000006</c:v>
                </c:pt>
                <c:pt idx="194">
                  <c:v>80.900000000000006</c:v>
                </c:pt>
                <c:pt idx="195">
                  <c:v>80.900000000000006</c:v>
                </c:pt>
                <c:pt idx="196">
                  <c:v>80.900000000000006</c:v>
                </c:pt>
                <c:pt idx="197">
                  <c:v>80.900000000000006</c:v>
                </c:pt>
                <c:pt idx="198">
                  <c:v>80.900000000000006</c:v>
                </c:pt>
                <c:pt idx="199">
                  <c:v>80.900000000000006</c:v>
                </c:pt>
                <c:pt idx="200">
                  <c:v>80.900000000000006</c:v>
                </c:pt>
                <c:pt idx="201">
                  <c:v>80.900000000000006</c:v>
                </c:pt>
                <c:pt idx="202">
                  <c:v>80.900000000000006</c:v>
                </c:pt>
                <c:pt idx="203">
                  <c:v>80.900000000000006</c:v>
                </c:pt>
                <c:pt idx="204">
                  <c:v>80.900000000000006</c:v>
                </c:pt>
                <c:pt idx="205">
                  <c:v>80.900000000000006</c:v>
                </c:pt>
                <c:pt idx="206">
                  <c:v>80.900000000000006</c:v>
                </c:pt>
                <c:pt idx="207">
                  <c:v>80.900000000000006</c:v>
                </c:pt>
                <c:pt idx="208">
                  <c:v>78.099999999999994</c:v>
                </c:pt>
                <c:pt idx="209">
                  <c:v>78.099999999999994</c:v>
                </c:pt>
                <c:pt idx="210">
                  <c:v>78.099999999999994</c:v>
                </c:pt>
                <c:pt idx="211">
                  <c:v>78.099999999999994</c:v>
                </c:pt>
                <c:pt idx="212">
                  <c:v>78.099999999999994</c:v>
                </c:pt>
                <c:pt idx="213">
                  <c:v>78.099999999999994</c:v>
                </c:pt>
                <c:pt idx="214">
                  <c:v>78.099999999999994</c:v>
                </c:pt>
                <c:pt idx="215">
                  <c:v>78.099999999999994</c:v>
                </c:pt>
                <c:pt idx="216">
                  <c:v>78.099999999999994</c:v>
                </c:pt>
                <c:pt idx="217">
                  <c:v>78.099999999999994</c:v>
                </c:pt>
                <c:pt idx="218">
                  <c:v>78.099999999999994</c:v>
                </c:pt>
                <c:pt idx="219">
                  <c:v>78.099999999999994</c:v>
                </c:pt>
                <c:pt idx="220">
                  <c:v>78.099999999999994</c:v>
                </c:pt>
                <c:pt idx="221">
                  <c:v>78.099999999999994</c:v>
                </c:pt>
                <c:pt idx="222">
                  <c:v>78.099999999999994</c:v>
                </c:pt>
                <c:pt idx="223">
                  <c:v>78.099999999999994</c:v>
                </c:pt>
                <c:pt idx="224">
                  <c:v>78.099999999999994</c:v>
                </c:pt>
                <c:pt idx="225">
                  <c:v>78.099999999999994</c:v>
                </c:pt>
                <c:pt idx="226">
                  <c:v>78.099999999999994</c:v>
                </c:pt>
                <c:pt idx="227">
                  <c:v>78.099999999999994</c:v>
                </c:pt>
                <c:pt idx="228">
                  <c:v>78.099999999999994</c:v>
                </c:pt>
                <c:pt idx="229">
                  <c:v>78.099999999999994</c:v>
                </c:pt>
                <c:pt idx="230">
                  <c:v>78.099999999999994</c:v>
                </c:pt>
                <c:pt idx="231">
                  <c:v>78.099999999999994</c:v>
                </c:pt>
                <c:pt idx="232">
                  <c:v>78.099999999999994</c:v>
                </c:pt>
                <c:pt idx="233">
                  <c:v>78.099999999999994</c:v>
                </c:pt>
                <c:pt idx="234">
                  <c:v>78.099999999999994</c:v>
                </c:pt>
                <c:pt idx="235">
                  <c:v>78.099999999999994</c:v>
                </c:pt>
                <c:pt idx="236">
                  <c:v>78.099999999999994</c:v>
                </c:pt>
                <c:pt idx="237">
                  <c:v>78.099999999999994</c:v>
                </c:pt>
                <c:pt idx="238">
                  <c:v>78.099999999999994</c:v>
                </c:pt>
                <c:pt idx="239">
                  <c:v>78.099999999999994</c:v>
                </c:pt>
                <c:pt idx="240">
                  <c:v>78.099999999999994</c:v>
                </c:pt>
                <c:pt idx="241">
                  <c:v>78.099999999999994</c:v>
                </c:pt>
                <c:pt idx="242">
                  <c:v>78.099999999999994</c:v>
                </c:pt>
                <c:pt idx="243">
                  <c:v>78.099999999999994</c:v>
                </c:pt>
                <c:pt idx="244">
                  <c:v>78.099999999999994</c:v>
                </c:pt>
                <c:pt idx="245">
                  <c:v>78.099999999999994</c:v>
                </c:pt>
                <c:pt idx="246">
                  <c:v>78.099999999999994</c:v>
                </c:pt>
                <c:pt idx="247">
                  <c:v>78.099999999999994</c:v>
                </c:pt>
                <c:pt idx="248">
                  <c:v>78.099999999999994</c:v>
                </c:pt>
                <c:pt idx="249">
                  <c:v>78.099999999999994</c:v>
                </c:pt>
                <c:pt idx="250">
                  <c:v>78.099999999999994</c:v>
                </c:pt>
                <c:pt idx="251">
                  <c:v>78.099999999999994</c:v>
                </c:pt>
                <c:pt idx="252">
                  <c:v>78.099999999999994</c:v>
                </c:pt>
                <c:pt idx="253">
                  <c:v>78.099999999999994</c:v>
                </c:pt>
                <c:pt idx="254">
                  <c:v>78.099999999999994</c:v>
                </c:pt>
                <c:pt idx="255">
                  <c:v>78.8</c:v>
                </c:pt>
                <c:pt idx="256">
                  <c:v>78.8</c:v>
                </c:pt>
                <c:pt idx="257">
                  <c:v>78.8</c:v>
                </c:pt>
                <c:pt idx="258">
                  <c:v>78.8</c:v>
                </c:pt>
                <c:pt idx="259">
                  <c:v>78.8</c:v>
                </c:pt>
                <c:pt idx="260">
                  <c:v>78.8</c:v>
                </c:pt>
                <c:pt idx="261">
                  <c:v>78.8</c:v>
                </c:pt>
                <c:pt idx="262">
                  <c:v>78.8</c:v>
                </c:pt>
                <c:pt idx="263">
                  <c:v>78.8</c:v>
                </c:pt>
                <c:pt idx="264">
                  <c:v>78.8</c:v>
                </c:pt>
                <c:pt idx="265">
                  <c:v>78.8</c:v>
                </c:pt>
                <c:pt idx="266">
                  <c:v>78.8</c:v>
                </c:pt>
                <c:pt idx="267">
                  <c:v>78.8</c:v>
                </c:pt>
                <c:pt idx="268">
                  <c:v>78.8</c:v>
                </c:pt>
                <c:pt idx="269">
                  <c:v>78.8</c:v>
                </c:pt>
                <c:pt idx="270">
                  <c:v>78.8</c:v>
                </c:pt>
                <c:pt idx="271">
                  <c:v>78.8</c:v>
                </c:pt>
                <c:pt idx="272">
                  <c:v>78.8</c:v>
                </c:pt>
                <c:pt idx="273">
                  <c:v>78.8</c:v>
                </c:pt>
                <c:pt idx="274">
                  <c:v>78.8</c:v>
                </c:pt>
                <c:pt idx="275">
                  <c:v>78.8</c:v>
                </c:pt>
                <c:pt idx="276">
                  <c:v>78.8</c:v>
                </c:pt>
                <c:pt idx="277">
                  <c:v>78.8</c:v>
                </c:pt>
                <c:pt idx="278">
                  <c:v>78.8</c:v>
                </c:pt>
                <c:pt idx="279">
                  <c:v>78.8</c:v>
                </c:pt>
                <c:pt idx="280">
                  <c:v>78.8</c:v>
                </c:pt>
                <c:pt idx="281">
                  <c:v>78.8</c:v>
                </c:pt>
                <c:pt idx="282">
                  <c:v>78.8</c:v>
                </c:pt>
                <c:pt idx="283">
                  <c:v>78.8</c:v>
                </c:pt>
                <c:pt idx="284">
                  <c:v>78.8</c:v>
                </c:pt>
                <c:pt idx="285">
                  <c:v>78.8</c:v>
                </c:pt>
                <c:pt idx="286">
                  <c:v>78.8</c:v>
                </c:pt>
                <c:pt idx="287">
                  <c:v>78.8</c:v>
                </c:pt>
                <c:pt idx="288">
                  <c:v>78.8</c:v>
                </c:pt>
                <c:pt idx="289">
                  <c:v>78.8</c:v>
                </c:pt>
                <c:pt idx="290">
                  <c:v>78.8</c:v>
                </c:pt>
                <c:pt idx="291">
                  <c:v>78.8</c:v>
                </c:pt>
                <c:pt idx="292">
                  <c:v>78.8</c:v>
                </c:pt>
                <c:pt idx="293">
                  <c:v>78.8</c:v>
                </c:pt>
                <c:pt idx="294">
                  <c:v>78.8</c:v>
                </c:pt>
                <c:pt idx="295">
                  <c:v>78.8</c:v>
                </c:pt>
                <c:pt idx="296">
                  <c:v>78.8</c:v>
                </c:pt>
                <c:pt idx="297">
                  <c:v>78.8</c:v>
                </c:pt>
                <c:pt idx="298">
                  <c:v>78.8</c:v>
                </c:pt>
                <c:pt idx="299">
                  <c:v>78.8</c:v>
                </c:pt>
                <c:pt idx="300">
                  <c:v>78.8</c:v>
                </c:pt>
                <c:pt idx="301">
                  <c:v>78.8</c:v>
                </c:pt>
                <c:pt idx="302">
                  <c:v>78.8</c:v>
                </c:pt>
                <c:pt idx="303">
                  <c:v>77.099999999999994</c:v>
                </c:pt>
                <c:pt idx="304">
                  <c:v>77.099999999999994</c:v>
                </c:pt>
                <c:pt idx="305">
                  <c:v>77.099999999999994</c:v>
                </c:pt>
                <c:pt idx="306">
                  <c:v>77.099999999999994</c:v>
                </c:pt>
                <c:pt idx="307">
                  <c:v>77.099999999999994</c:v>
                </c:pt>
                <c:pt idx="308">
                  <c:v>77.099999999999994</c:v>
                </c:pt>
                <c:pt idx="309">
                  <c:v>77.099999999999994</c:v>
                </c:pt>
                <c:pt idx="310">
                  <c:v>77.099999999999994</c:v>
                </c:pt>
                <c:pt idx="311">
                  <c:v>77.099999999999994</c:v>
                </c:pt>
                <c:pt idx="312">
                  <c:v>77.099999999999994</c:v>
                </c:pt>
                <c:pt idx="313">
                  <c:v>77.099999999999994</c:v>
                </c:pt>
                <c:pt idx="314">
                  <c:v>77.099999999999994</c:v>
                </c:pt>
                <c:pt idx="315">
                  <c:v>77.099999999999994</c:v>
                </c:pt>
                <c:pt idx="316">
                  <c:v>77.099999999999994</c:v>
                </c:pt>
                <c:pt idx="317">
                  <c:v>77.099999999999994</c:v>
                </c:pt>
                <c:pt idx="318">
                  <c:v>77.099999999999994</c:v>
                </c:pt>
                <c:pt idx="319">
                  <c:v>77.099999999999994</c:v>
                </c:pt>
                <c:pt idx="320">
                  <c:v>77.099999999999994</c:v>
                </c:pt>
                <c:pt idx="321">
                  <c:v>77.099999999999994</c:v>
                </c:pt>
                <c:pt idx="322">
                  <c:v>77.099999999999994</c:v>
                </c:pt>
                <c:pt idx="323">
                  <c:v>77.099999999999994</c:v>
                </c:pt>
                <c:pt idx="324">
                  <c:v>77.099999999999994</c:v>
                </c:pt>
                <c:pt idx="325">
                  <c:v>77.099999999999994</c:v>
                </c:pt>
                <c:pt idx="326">
                  <c:v>77.099999999999994</c:v>
                </c:pt>
                <c:pt idx="327">
                  <c:v>77.099999999999994</c:v>
                </c:pt>
                <c:pt idx="328">
                  <c:v>77.099999999999994</c:v>
                </c:pt>
                <c:pt idx="329">
                  <c:v>77.099999999999994</c:v>
                </c:pt>
                <c:pt idx="330">
                  <c:v>77.099999999999994</c:v>
                </c:pt>
                <c:pt idx="331">
                  <c:v>77.099999999999994</c:v>
                </c:pt>
                <c:pt idx="332">
                  <c:v>77.099999999999994</c:v>
                </c:pt>
                <c:pt idx="333">
                  <c:v>77.099999999999994</c:v>
                </c:pt>
                <c:pt idx="334">
                  <c:v>77.099999999999994</c:v>
                </c:pt>
                <c:pt idx="335">
                  <c:v>77.099999999999994</c:v>
                </c:pt>
                <c:pt idx="336">
                  <c:v>77.099999999999994</c:v>
                </c:pt>
                <c:pt idx="337">
                  <c:v>77.099999999999994</c:v>
                </c:pt>
                <c:pt idx="338">
                  <c:v>77.099999999999994</c:v>
                </c:pt>
                <c:pt idx="339">
                  <c:v>77.099999999999994</c:v>
                </c:pt>
                <c:pt idx="340">
                  <c:v>77.099999999999994</c:v>
                </c:pt>
                <c:pt idx="341">
                  <c:v>77.099999999999994</c:v>
                </c:pt>
                <c:pt idx="342">
                  <c:v>77.099999999999994</c:v>
                </c:pt>
                <c:pt idx="343">
                  <c:v>77.099999999999994</c:v>
                </c:pt>
                <c:pt idx="344">
                  <c:v>77.099999999999994</c:v>
                </c:pt>
                <c:pt idx="345">
                  <c:v>77.099999999999994</c:v>
                </c:pt>
                <c:pt idx="346">
                  <c:v>77.099999999999994</c:v>
                </c:pt>
                <c:pt idx="347">
                  <c:v>77.099999999999994</c:v>
                </c:pt>
                <c:pt idx="348">
                  <c:v>77.099999999999994</c:v>
                </c:pt>
                <c:pt idx="349">
                  <c:v>77.099999999999994</c:v>
                </c:pt>
                <c:pt idx="350">
                  <c:v>77.099999999999994</c:v>
                </c:pt>
                <c:pt idx="351">
                  <c:v>77.099999999999994</c:v>
                </c:pt>
                <c:pt idx="352">
                  <c:v>77.099999999999994</c:v>
                </c:pt>
                <c:pt idx="353">
                  <c:v>77.099999999999994</c:v>
                </c:pt>
                <c:pt idx="354">
                  <c:v>77.099999999999994</c:v>
                </c:pt>
                <c:pt idx="355">
                  <c:v>77.099999999999994</c:v>
                </c:pt>
                <c:pt idx="356">
                  <c:v>81.5</c:v>
                </c:pt>
                <c:pt idx="357">
                  <c:v>81.5</c:v>
                </c:pt>
                <c:pt idx="358">
                  <c:v>81.5</c:v>
                </c:pt>
                <c:pt idx="359">
                  <c:v>81.5</c:v>
                </c:pt>
                <c:pt idx="360">
                  <c:v>81.5</c:v>
                </c:pt>
                <c:pt idx="361">
                  <c:v>81.5</c:v>
                </c:pt>
                <c:pt idx="362">
                  <c:v>81.5</c:v>
                </c:pt>
                <c:pt idx="363">
                  <c:v>81.5</c:v>
                </c:pt>
                <c:pt idx="364">
                  <c:v>81.5</c:v>
                </c:pt>
                <c:pt idx="365">
                  <c:v>81.5</c:v>
                </c:pt>
                <c:pt idx="366">
                  <c:v>81.5</c:v>
                </c:pt>
                <c:pt idx="367">
                  <c:v>81.5</c:v>
                </c:pt>
                <c:pt idx="368">
                  <c:v>81.5</c:v>
                </c:pt>
                <c:pt idx="369">
                  <c:v>81.5</c:v>
                </c:pt>
                <c:pt idx="370">
                  <c:v>81.5</c:v>
                </c:pt>
                <c:pt idx="371">
                  <c:v>81.5</c:v>
                </c:pt>
                <c:pt idx="372">
                  <c:v>81.5</c:v>
                </c:pt>
                <c:pt idx="373">
                  <c:v>81.5</c:v>
                </c:pt>
                <c:pt idx="374">
                  <c:v>81.5</c:v>
                </c:pt>
                <c:pt idx="375">
                  <c:v>81.5</c:v>
                </c:pt>
                <c:pt idx="376">
                  <c:v>81.5</c:v>
                </c:pt>
                <c:pt idx="377">
                  <c:v>81.5</c:v>
                </c:pt>
                <c:pt idx="378">
                  <c:v>81.5</c:v>
                </c:pt>
                <c:pt idx="379">
                  <c:v>81.5</c:v>
                </c:pt>
                <c:pt idx="380">
                  <c:v>81.5</c:v>
                </c:pt>
                <c:pt idx="381">
                  <c:v>81.5</c:v>
                </c:pt>
                <c:pt idx="382">
                  <c:v>81.5</c:v>
                </c:pt>
                <c:pt idx="383">
                  <c:v>81.5</c:v>
                </c:pt>
                <c:pt idx="384">
                  <c:v>81.5</c:v>
                </c:pt>
                <c:pt idx="385">
                  <c:v>81.5</c:v>
                </c:pt>
                <c:pt idx="386">
                  <c:v>81.5</c:v>
                </c:pt>
                <c:pt idx="387">
                  <c:v>81.5</c:v>
                </c:pt>
                <c:pt idx="388">
                  <c:v>81.5</c:v>
                </c:pt>
                <c:pt idx="389">
                  <c:v>81.5</c:v>
                </c:pt>
                <c:pt idx="390">
                  <c:v>81.5</c:v>
                </c:pt>
                <c:pt idx="391">
                  <c:v>81.5</c:v>
                </c:pt>
                <c:pt idx="392">
                  <c:v>81.5</c:v>
                </c:pt>
                <c:pt idx="393">
                  <c:v>81.5</c:v>
                </c:pt>
                <c:pt idx="394">
                  <c:v>81.5</c:v>
                </c:pt>
                <c:pt idx="395">
                  <c:v>81.5</c:v>
                </c:pt>
                <c:pt idx="396">
                  <c:v>81.5</c:v>
                </c:pt>
                <c:pt idx="397">
                  <c:v>81.5</c:v>
                </c:pt>
                <c:pt idx="398">
                  <c:v>81.5</c:v>
                </c:pt>
                <c:pt idx="399">
                  <c:v>81.5</c:v>
                </c:pt>
                <c:pt idx="400">
                  <c:v>81.5</c:v>
                </c:pt>
                <c:pt idx="401">
                  <c:v>81.5</c:v>
                </c:pt>
                <c:pt idx="402">
                  <c:v>81.5</c:v>
                </c:pt>
                <c:pt idx="403">
                  <c:v>81.5</c:v>
                </c:pt>
                <c:pt idx="404">
                  <c:v>81.5</c:v>
                </c:pt>
                <c:pt idx="405">
                  <c:v>79.3</c:v>
                </c:pt>
                <c:pt idx="406">
                  <c:v>79.3</c:v>
                </c:pt>
                <c:pt idx="407">
                  <c:v>79.3</c:v>
                </c:pt>
                <c:pt idx="408">
                  <c:v>79.3</c:v>
                </c:pt>
                <c:pt idx="409">
                  <c:v>79.3</c:v>
                </c:pt>
                <c:pt idx="410">
                  <c:v>79.3</c:v>
                </c:pt>
                <c:pt idx="411">
                  <c:v>79.3</c:v>
                </c:pt>
                <c:pt idx="412">
                  <c:v>79.3</c:v>
                </c:pt>
                <c:pt idx="413">
                  <c:v>79.3</c:v>
                </c:pt>
                <c:pt idx="414">
                  <c:v>79.3</c:v>
                </c:pt>
                <c:pt idx="415">
                  <c:v>79.3</c:v>
                </c:pt>
                <c:pt idx="416">
                  <c:v>79.3</c:v>
                </c:pt>
                <c:pt idx="417">
                  <c:v>79.3</c:v>
                </c:pt>
                <c:pt idx="418">
                  <c:v>79.3</c:v>
                </c:pt>
                <c:pt idx="419">
                  <c:v>79.3</c:v>
                </c:pt>
                <c:pt idx="420">
                  <c:v>79.3</c:v>
                </c:pt>
                <c:pt idx="421">
                  <c:v>79.3</c:v>
                </c:pt>
                <c:pt idx="422">
                  <c:v>79.3</c:v>
                </c:pt>
                <c:pt idx="423">
                  <c:v>79.3</c:v>
                </c:pt>
                <c:pt idx="424">
                  <c:v>79.3</c:v>
                </c:pt>
                <c:pt idx="425">
                  <c:v>79.3</c:v>
                </c:pt>
                <c:pt idx="426">
                  <c:v>79.3</c:v>
                </c:pt>
                <c:pt idx="427">
                  <c:v>79.3</c:v>
                </c:pt>
                <c:pt idx="428">
                  <c:v>79.3</c:v>
                </c:pt>
                <c:pt idx="429">
                  <c:v>79.3</c:v>
                </c:pt>
                <c:pt idx="430">
                  <c:v>79.3</c:v>
                </c:pt>
                <c:pt idx="431">
                  <c:v>79.3</c:v>
                </c:pt>
                <c:pt idx="432">
                  <c:v>79.3</c:v>
                </c:pt>
                <c:pt idx="433">
                  <c:v>79.3</c:v>
                </c:pt>
                <c:pt idx="434">
                  <c:v>79.3</c:v>
                </c:pt>
                <c:pt idx="435">
                  <c:v>79.3</c:v>
                </c:pt>
                <c:pt idx="436">
                  <c:v>79.3</c:v>
                </c:pt>
                <c:pt idx="437">
                  <c:v>79.3</c:v>
                </c:pt>
                <c:pt idx="438">
                  <c:v>79.3</c:v>
                </c:pt>
                <c:pt idx="439">
                  <c:v>79.3</c:v>
                </c:pt>
                <c:pt idx="440">
                  <c:v>79.3</c:v>
                </c:pt>
                <c:pt idx="441">
                  <c:v>79.3</c:v>
                </c:pt>
                <c:pt idx="442">
                  <c:v>79.3</c:v>
                </c:pt>
                <c:pt idx="443">
                  <c:v>79.3</c:v>
                </c:pt>
                <c:pt idx="444">
                  <c:v>79.3</c:v>
                </c:pt>
                <c:pt idx="445">
                  <c:v>79.3</c:v>
                </c:pt>
                <c:pt idx="446">
                  <c:v>79.3</c:v>
                </c:pt>
                <c:pt idx="447">
                  <c:v>79.3</c:v>
                </c:pt>
                <c:pt idx="448">
                  <c:v>79.3</c:v>
                </c:pt>
                <c:pt idx="449">
                  <c:v>79.3</c:v>
                </c:pt>
                <c:pt idx="450">
                  <c:v>79.3</c:v>
                </c:pt>
                <c:pt idx="451">
                  <c:v>79.3</c:v>
                </c:pt>
                <c:pt idx="452">
                  <c:v>79.3</c:v>
                </c:pt>
                <c:pt idx="453">
                  <c:v>79.3</c:v>
                </c:pt>
                <c:pt idx="454">
                  <c:v>79.3</c:v>
                </c:pt>
                <c:pt idx="455">
                  <c:v>79.3</c:v>
                </c:pt>
                <c:pt idx="456">
                  <c:v>80.900000000000006</c:v>
                </c:pt>
                <c:pt idx="457">
                  <c:v>80.900000000000006</c:v>
                </c:pt>
                <c:pt idx="458">
                  <c:v>80.900000000000006</c:v>
                </c:pt>
                <c:pt idx="459">
                  <c:v>80.900000000000006</c:v>
                </c:pt>
                <c:pt idx="460">
                  <c:v>80.900000000000006</c:v>
                </c:pt>
                <c:pt idx="461">
                  <c:v>80.900000000000006</c:v>
                </c:pt>
                <c:pt idx="462">
                  <c:v>80.900000000000006</c:v>
                </c:pt>
                <c:pt idx="463">
                  <c:v>80.900000000000006</c:v>
                </c:pt>
                <c:pt idx="464">
                  <c:v>80.900000000000006</c:v>
                </c:pt>
                <c:pt idx="465">
                  <c:v>80.900000000000006</c:v>
                </c:pt>
                <c:pt idx="466">
                  <c:v>80.900000000000006</c:v>
                </c:pt>
                <c:pt idx="467">
                  <c:v>80.900000000000006</c:v>
                </c:pt>
                <c:pt idx="468">
                  <c:v>80.900000000000006</c:v>
                </c:pt>
                <c:pt idx="469">
                  <c:v>80.900000000000006</c:v>
                </c:pt>
                <c:pt idx="470">
                  <c:v>80.900000000000006</c:v>
                </c:pt>
                <c:pt idx="471">
                  <c:v>80.900000000000006</c:v>
                </c:pt>
                <c:pt idx="472">
                  <c:v>80.900000000000006</c:v>
                </c:pt>
                <c:pt idx="473">
                  <c:v>80.900000000000006</c:v>
                </c:pt>
                <c:pt idx="474">
                  <c:v>80.900000000000006</c:v>
                </c:pt>
                <c:pt idx="475">
                  <c:v>80.900000000000006</c:v>
                </c:pt>
                <c:pt idx="476">
                  <c:v>80.900000000000006</c:v>
                </c:pt>
                <c:pt idx="477">
                  <c:v>80.900000000000006</c:v>
                </c:pt>
                <c:pt idx="478">
                  <c:v>80.900000000000006</c:v>
                </c:pt>
                <c:pt idx="479">
                  <c:v>80.900000000000006</c:v>
                </c:pt>
                <c:pt idx="480">
                  <c:v>80.900000000000006</c:v>
                </c:pt>
                <c:pt idx="481">
                  <c:v>80.900000000000006</c:v>
                </c:pt>
                <c:pt idx="482">
                  <c:v>80.900000000000006</c:v>
                </c:pt>
                <c:pt idx="483">
                  <c:v>80.900000000000006</c:v>
                </c:pt>
                <c:pt idx="484">
                  <c:v>80.900000000000006</c:v>
                </c:pt>
                <c:pt idx="485">
                  <c:v>80.900000000000006</c:v>
                </c:pt>
                <c:pt idx="486">
                  <c:v>80.900000000000006</c:v>
                </c:pt>
                <c:pt idx="487">
                  <c:v>80.900000000000006</c:v>
                </c:pt>
                <c:pt idx="488">
                  <c:v>80.900000000000006</c:v>
                </c:pt>
                <c:pt idx="489">
                  <c:v>80.900000000000006</c:v>
                </c:pt>
                <c:pt idx="490">
                  <c:v>80.900000000000006</c:v>
                </c:pt>
                <c:pt idx="491">
                  <c:v>80.900000000000006</c:v>
                </c:pt>
                <c:pt idx="492">
                  <c:v>80.900000000000006</c:v>
                </c:pt>
                <c:pt idx="493">
                  <c:v>80.900000000000006</c:v>
                </c:pt>
                <c:pt idx="494">
                  <c:v>80.900000000000006</c:v>
                </c:pt>
                <c:pt idx="495">
                  <c:v>80.900000000000006</c:v>
                </c:pt>
                <c:pt idx="496">
                  <c:v>80.900000000000006</c:v>
                </c:pt>
                <c:pt idx="497">
                  <c:v>80.900000000000006</c:v>
                </c:pt>
                <c:pt idx="498">
                  <c:v>80.900000000000006</c:v>
                </c:pt>
                <c:pt idx="499">
                  <c:v>80.900000000000006</c:v>
                </c:pt>
                <c:pt idx="500">
                  <c:v>80.900000000000006</c:v>
                </c:pt>
                <c:pt idx="501">
                  <c:v>80.900000000000006</c:v>
                </c:pt>
                <c:pt idx="502">
                  <c:v>80.900000000000006</c:v>
                </c:pt>
                <c:pt idx="503">
                  <c:v>80.900000000000006</c:v>
                </c:pt>
                <c:pt idx="504">
                  <c:v>80.900000000000006</c:v>
                </c:pt>
                <c:pt idx="505">
                  <c:v>80.900000000000006</c:v>
                </c:pt>
                <c:pt idx="506">
                  <c:v>80.900000000000006</c:v>
                </c:pt>
                <c:pt idx="507">
                  <c:v>80.900000000000006</c:v>
                </c:pt>
                <c:pt idx="508">
                  <c:v>80.900000000000006</c:v>
                </c:pt>
                <c:pt idx="509">
                  <c:v>80.900000000000006</c:v>
                </c:pt>
                <c:pt idx="510">
                  <c:v>80.900000000000006</c:v>
                </c:pt>
                <c:pt idx="511">
                  <c:v>80.900000000000006</c:v>
                </c:pt>
                <c:pt idx="512">
                  <c:v>80.900000000000006</c:v>
                </c:pt>
                <c:pt idx="513">
                  <c:v>80.900000000000006</c:v>
                </c:pt>
                <c:pt idx="514">
                  <c:v>80.900000000000006</c:v>
                </c:pt>
                <c:pt idx="515">
                  <c:v>80.900000000000006</c:v>
                </c:pt>
                <c:pt idx="516">
                  <c:v>80.900000000000006</c:v>
                </c:pt>
                <c:pt idx="517">
                  <c:v>80.900000000000006</c:v>
                </c:pt>
                <c:pt idx="518">
                  <c:v>78.099999999999994</c:v>
                </c:pt>
                <c:pt idx="519">
                  <c:v>78.099999999999994</c:v>
                </c:pt>
                <c:pt idx="520">
                  <c:v>78.099999999999994</c:v>
                </c:pt>
                <c:pt idx="521">
                  <c:v>78.099999999999994</c:v>
                </c:pt>
                <c:pt idx="522">
                  <c:v>78.099999999999994</c:v>
                </c:pt>
                <c:pt idx="523">
                  <c:v>78.099999999999994</c:v>
                </c:pt>
                <c:pt idx="524">
                  <c:v>78.099999999999994</c:v>
                </c:pt>
                <c:pt idx="525">
                  <c:v>78.099999999999994</c:v>
                </c:pt>
                <c:pt idx="526">
                  <c:v>78.099999999999994</c:v>
                </c:pt>
                <c:pt idx="527">
                  <c:v>78.099999999999994</c:v>
                </c:pt>
                <c:pt idx="528">
                  <c:v>78.099999999999994</c:v>
                </c:pt>
                <c:pt idx="529">
                  <c:v>78.099999999999994</c:v>
                </c:pt>
                <c:pt idx="530">
                  <c:v>78.099999999999994</c:v>
                </c:pt>
                <c:pt idx="531">
                  <c:v>78.099999999999994</c:v>
                </c:pt>
                <c:pt idx="532">
                  <c:v>78.099999999999994</c:v>
                </c:pt>
                <c:pt idx="533">
                  <c:v>78.099999999999994</c:v>
                </c:pt>
                <c:pt idx="534">
                  <c:v>78.099999999999994</c:v>
                </c:pt>
                <c:pt idx="535">
                  <c:v>78.099999999999994</c:v>
                </c:pt>
                <c:pt idx="536">
                  <c:v>78.099999999999994</c:v>
                </c:pt>
                <c:pt idx="537">
                  <c:v>78.099999999999994</c:v>
                </c:pt>
                <c:pt idx="538">
                  <c:v>78.099999999999994</c:v>
                </c:pt>
                <c:pt idx="539">
                  <c:v>78.099999999999994</c:v>
                </c:pt>
                <c:pt idx="540">
                  <c:v>78.099999999999994</c:v>
                </c:pt>
                <c:pt idx="541">
                  <c:v>78.099999999999994</c:v>
                </c:pt>
                <c:pt idx="542">
                  <c:v>78.099999999999994</c:v>
                </c:pt>
                <c:pt idx="543">
                  <c:v>78.099999999999994</c:v>
                </c:pt>
                <c:pt idx="544">
                  <c:v>78.099999999999994</c:v>
                </c:pt>
                <c:pt idx="545">
                  <c:v>78.099999999999994</c:v>
                </c:pt>
                <c:pt idx="546">
                  <c:v>78.099999999999994</c:v>
                </c:pt>
                <c:pt idx="547">
                  <c:v>78.099999999999994</c:v>
                </c:pt>
                <c:pt idx="548">
                  <c:v>78.099999999999994</c:v>
                </c:pt>
                <c:pt idx="549">
                  <c:v>78.099999999999994</c:v>
                </c:pt>
                <c:pt idx="550">
                  <c:v>78.099999999999994</c:v>
                </c:pt>
                <c:pt idx="551">
                  <c:v>78.099999999999994</c:v>
                </c:pt>
                <c:pt idx="552">
                  <c:v>78.099999999999994</c:v>
                </c:pt>
                <c:pt idx="553">
                  <c:v>78.099999999999994</c:v>
                </c:pt>
                <c:pt idx="554">
                  <c:v>78.099999999999994</c:v>
                </c:pt>
                <c:pt idx="555">
                  <c:v>78.099999999999994</c:v>
                </c:pt>
                <c:pt idx="556">
                  <c:v>78.099999999999994</c:v>
                </c:pt>
                <c:pt idx="557">
                  <c:v>78.099999999999994</c:v>
                </c:pt>
                <c:pt idx="558">
                  <c:v>78.099999999999994</c:v>
                </c:pt>
                <c:pt idx="559">
                  <c:v>78.099999999999994</c:v>
                </c:pt>
                <c:pt idx="560">
                  <c:v>78.099999999999994</c:v>
                </c:pt>
                <c:pt idx="561">
                  <c:v>78.099999999999994</c:v>
                </c:pt>
                <c:pt idx="562">
                  <c:v>78.099999999999994</c:v>
                </c:pt>
                <c:pt idx="563">
                  <c:v>78.099999999999994</c:v>
                </c:pt>
                <c:pt idx="564">
                  <c:v>78.099999999999994</c:v>
                </c:pt>
                <c:pt idx="565">
                  <c:v>78.099999999999994</c:v>
                </c:pt>
                <c:pt idx="566">
                  <c:v>78.099999999999994</c:v>
                </c:pt>
                <c:pt idx="567">
                  <c:v>78.099999999999994</c:v>
                </c:pt>
                <c:pt idx="568">
                  <c:v>78.099999999999994</c:v>
                </c:pt>
                <c:pt idx="569">
                  <c:v>78.099999999999994</c:v>
                </c:pt>
                <c:pt idx="570">
                  <c:v>78.099999999999994</c:v>
                </c:pt>
                <c:pt idx="571">
                  <c:v>78.099999999999994</c:v>
                </c:pt>
                <c:pt idx="572">
                  <c:v>78.099999999999994</c:v>
                </c:pt>
                <c:pt idx="573">
                  <c:v>78.099999999999994</c:v>
                </c:pt>
                <c:pt idx="574">
                  <c:v>78.099999999999994</c:v>
                </c:pt>
                <c:pt idx="575">
                  <c:v>78.099999999999994</c:v>
                </c:pt>
                <c:pt idx="576">
                  <c:v>78.099999999999994</c:v>
                </c:pt>
                <c:pt idx="577">
                  <c:v>78.099999999999994</c:v>
                </c:pt>
                <c:pt idx="578">
                  <c:v>78.099999999999994</c:v>
                </c:pt>
                <c:pt idx="579">
                  <c:v>78.099999999999994</c:v>
                </c:pt>
                <c:pt idx="580">
                  <c:v>78.099999999999994</c:v>
                </c:pt>
                <c:pt idx="581">
                  <c:v>78.099999999999994</c:v>
                </c:pt>
                <c:pt idx="582">
                  <c:v>78.099999999999994</c:v>
                </c:pt>
                <c:pt idx="583">
                  <c:v>78.099999999999994</c:v>
                </c:pt>
                <c:pt idx="584">
                  <c:v>78.099999999999994</c:v>
                </c:pt>
                <c:pt idx="585">
                  <c:v>78.099999999999994</c:v>
                </c:pt>
                <c:pt idx="586">
                  <c:v>78.099999999999994</c:v>
                </c:pt>
                <c:pt idx="587">
                  <c:v>78.099999999999994</c:v>
                </c:pt>
                <c:pt idx="588">
                  <c:v>78.099999999999994</c:v>
                </c:pt>
                <c:pt idx="589">
                  <c:v>78.099999999999994</c:v>
                </c:pt>
                <c:pt idx="590">
                  <c:v>78.099999999999994</c:v>
                </c:pt>
                <c:pt idx="591">
                  <c:v>78.099999999999994</c:v>
                </c:pt>
                <c:pt idx="592">
                  <c:v>78.099999999999994</c:v>
                </c:pt>
                <c:pt idx="593">
                  <c:v>78.099999999999994</c:v>
                </c:pt>
                <c:pt idx="594">
                  <c:v>78.099999999999994</c:v>
                </c:pt>
                <c:pt idx="595">
                  <c:v>78.099999999999994</c:v>
                </c:pt>
                <c:pt idx="596">
                  <c:v>78.099999999999994</c:v>
                </c:pt>
                <c:pt idx="597">
                  <c:v>78.099999999999994</c:v>
                </c:pt>
                <c:pt idx="598">
                  <c:v>78.099999999999994</c:v>
                </c:pt>
                <c:pt idx="599">
                  <c:v>78.099999999999994</c:v>
                </c:pt>
                <c:pt idx="600">
                  <c:v>78.099999999999994</c:v>
                </c:pt>
                <c:pt idx="601">
                  <c:v>78.099999999999994</c:v>
                </c:pt>
                <c:pt idx="602">
                  <c:v>78.099999999999994</c:v>
                </c:pt>
                <c:pt idx="603">
                  <c:v>78.099999999999994</c:v>
                </c:pt>
                <c:pt idx="604">
                  <c:v>78.099999999999994</c:v>
                </c:pt>
                <c:pt idx="605">
                  <c:v>78.099999999999994</c:v>
                </c:pt>
                <c:pt idx="606">
                  <c:v>78.099999999999994</c:v>
                </c:pt>
                <c:pt idx="607">
                  <c:v>78.099999999999994</c:v>
                </c:pt>
                <c:pt idx="608">
                  <c:v>78.099999999999994</c:v>
                </c:pt>
                <c:pt idx="609">
                  <c:v>78.099999999999994</c:v>
                </c:pt>
                <c:pt idx="610">
                  <c:v>78.099999999999994</c:v>
                </c:pt>
                <c:pt idx="611">
                  <c:v>78.099999999999994</c:v>
                </c:pt>
                <c:pt idx="612">
                  <c:v>78.099999999999994</c:v>
                </c:pt>
                <c:pt idx="613">
                  <c:v>78.099999999999994</c:v>
                </c:pt>
                <c:pt idx="614">
                  <c:v>78.099999999999994</c:v>
                </c:pt>
                <c:pt idx="615">
                  <c:v>78.099999999999994</c:v>
                </c:pt>
                <c:pt idx="616">
                  <c:v>78.099999999999994</c:v>
                </c:pt>
                <c:pt idx="617">
                  <c:v>78.099999999999994</c:v>
                </c:pt>
                <c:pt idx="618">
                  <c:v>78.099999999999994</c:v>
                </c:pt>
                <c:pt idx="619">
                  <c:v>78.099999999999994</c:v>
                </c:pt>
                <c:pt idx="620">
                  <c:v>78.099999999999994</c:v>
                </c:pt>
                <c:pt idx="621">
                  <c:v>78.099999999999994</c:v>
                </c:pt>
                <c:pt idx="622">
                  <c:v>78.099999999999994</c:v>
                </c:pt>
                <c:pt idx="623">
                  <c:v>78.099999999999994</c:v>
                </c:pt>
                <c:pt idx="624">
                  <c:v>80.900000000000006</c:v>
                </c:pt>
                <c:pt idx="625">
                  <c:v>80.900000000000006</c:v>
                </c:pt>
                <c:pt idx="626">
                  <c:v>80.900000000000006</c:v>
                </c:pt>
                <c:pt idx="627">
                  <c:v>80.900000000000006</c:v>
                </c:pt>
                <c:pt idx="628">
                  <c:v>80.900000000000006</c:v>
                </c:pt>
                <c:pt idx="629">
                  <c:v>80.900000000000006</c:v>
                </c:pt>
                <c:pt idx="630">
                  <c:v>80.900000000000006</c:v>
                </c:pt>
                <c:pt idx="631">
                  <c:v>80.900000000000006</c:v>
                </c:pt>
                <c:pt idx="632">
                  <c:v>80.900000000000006</c:v>
                </c:pt>
                <c:pt idx="633">
                  <c:v>80.900000000000006</c:v>
                </c:pt>
                <c:pt idx="634">
                  <c:v>80.900000000000006</c:v>
                </c:pt>
                <c:pt idx="635">
                  <c:v>80.900000000000006</c:v>
                </c:pt>
                <c:pt idx="636">
                  <c:v>80.900000000000006</c:v>
                </c:pt>
                <c:pt idx="637">
                  <c:v>80.900000000000006</c:v>
                </c:pt>
                <c:pt idx="638">
                  <c:v>80.900000000000006</c:v>
                </c:pt>
                <c:pt idx="639">
                  <c:v>80.900000000000006</c:v>
                </c:pt>
                <c:pt idx="640">
                  <c:v>80.900000000000006</c:v>
                </c:pt>
                <c:pt idx="641">
                  <c:v>80.900000000000006</c:v>
                </c:pt>
                <c:pt idx="642">
                  <c:v>80.900000000000006</c:v>
                </c:pt>
                <c:pt idx="643">
                  <c:v>80.900000000000006</c:v>
                </c:pt>
                <c:pt idx="644">
                  <c:v>80.900000000000006</c:v>
                </c:pt>
                <c:pt idx="645">
                  <c:v>80.900000000000006</c:v>
                </c:pt>
                <c:pt idx="646">
                  <c:v>80.900000000000006</c:v>
                </c:pt>
                <c:pt idx="647">
                  <c:v>80.900000000000006</c:v>
                </c:pt>
                <c:pt idx="648">
                  <c:v>80.900000000000006</c:v>
                </c:pt>
                <c:pt idx="649">
                  <c:v>80.900000000000006</c:v>
                </c:pt>
                <c:pt idx="650">
                  <c:v>80.900000000000006</c:v>
                </c:pt>
                <c:pt idx="651">
                  <c:v>80.900000000000006</c:v>
                </c:pt>
                <c:pt idx="652">
                  <c:v>80.900000000000006</c:v>
                </c:pt>
                <c:pt idx="653">
                  <c:v>80.900000000000006</c:v>
                </c:pt>
                <c:pt idx="654">
                  <c:v>80.900000000000006</c:v>
                </c:pt>
                <c:pt idx="655">
                  <c:v>80.900000000000006</c:v>
                </c:pt>
                <c:pt idx="656">
                  <c:v>80.900000000000006</c:v>
                </c:pt>
                <c:pt idx="657">
                  <c:v>80.900000000000006</c:v>
                </c:pt>
                <c:pt idx="658">
                  <c:v>80.900000000000006</c:v>
                </c:pt>
                <c:pt idx="659">
                  <c:v>80.900000000000006</c:v>
                </c:pt>
                <c:pt idx="660">
                  <c:v>80.900000000000006</c:v>
                </c:pt>
                <c:pt idx="661">
                  <c:v>80.900000000000006</c:v>
                </c:pt>
                <c:pt idx="662">
                  <c:v>80.900000000000006</c:v>
                </c:pt>
                <c:pt idx="663">
                  <c:v>80.900000000000006</c:v>
                </c:pt>
                <c:pt idx="664">
                  <c:v>80.900000000000006</c:v>
                </c:pt>
                <c:pt idx="665">
                  <c:v>80.900000000000006</c:v>
                </c:pt>
                <c:pt idx="666">
                  <c:v>80.900000000000006</c:v>
                </c:pt>
                <c:pt idx="667">
                  <c:v>80.900000000000006</c:v>
                </c:pt>
                <c:pt idx="668">
                  <c:v>80.900000000000006</c:v>
                </c:pt>
                <c:pt idx="669">
                  <c:v>80.900000000000006</c:v>
                </c:pt>
                <c:pt idx="670">
                  <c:v>80.900000000000006</c:v>
                </c:pt>
                <c:pt idx="671">
                  <c:v>80.900000000000006</c:v>
                </c:pt>
                <c:pt idx="672">
                  <c:v>80.900000000000006</c:v>
                </c:pt>
                <c:pt idx="673">
                  <c:v>80.900000000000006</c:v>
                </c:pt>
                <c:pt idx="674">
                  <c:v>80.900000000000006</c:v>
                </c:pt>
                <c:pt idx="675">
                  <c:v>80.900000000000006</c:v>
                </c:pt>
                <c:pt idx="676">
                  <c:v>80.900000000000006</c:v>
                </c:pt>
                <c:pt idx="677">
                  <c:v>80.900000000000006</c:v>
                </c:pt>
                <c:pt idx="678">
                  <c:v>80.900000000000006</c:v>
                </c:pt>
                <c:pt idx="679">
                  <c:v>78.099999999999994</c:v>
                </c:pt>
                <c:pt idx="680">
                  <c:v>78.099999999999994</c:v>
                </c:pt>
                <c:pt idx="681">
                  <c:v>78.099999999999994</c:v>
                </c:pt>
                <c:pt idx="682">
                  <c:v>78.099999999999994</c:v>
                </c:pt>
                <c:pt idx="683">
                  <c:v>78.099999999999994</c:v>
                </c:pt>
                <c:pt idx="684">
                  <c:v>78.099999999999994</c:v>
                </c:pt>
                <c:pt idx="685">
                  <c:v>78.099999999999994</c:v>
                </c:pt>
                <c:pt idx="686">
                  <c:v>78.099999999999994</c:v>
                </c:pt>
                <c:pt idx="687">
                  <c:v>78.099999999999994</c:v>
                </c:pt>
                <c:pt idx="688">
                  <c:v>78.099999999999994</c:v>
                </c:pt>
                <c:pt idx="689">
                  <c:v>78.099999999999994</c:v>
                </c:pt>
                <c:pt idx="690">
                  <c:v>78.099999999999994</c:v>
                </c:pt>
                <c:pt idx="691">
                  <c:v>78.099999999999994</c:v>
                </c:pt>
                <c:pt idx="692">
                  <c:v>78.099999999999994</c:v>
                </c:pt>
                <c:pt idx="693">
                  <c:v>78.099999999999994</c:v>
                </c:pt>
                <c:pt idx="694">
                  <c:v>78.099999999999994</c:v>
                </c:pt>
                <c:pt idx="695">
                  <c:v>78.099999999999994</c:v>
                </c:pt>
                <c:pt idx="696">
                  <c:v>78.099999999999994</c:v>
                </c:pt>
                <c:pt idx="697">
                  <c:v>78.099999999999994</c:v>
                </c:pt>
                <c:pt idx="698">
                  <c:v>78.099999999999994</c:v>
                </c:pt>
                <c:pt idx="699">
                  <c:v>78.099999999999994</c:v>
                </c:pt>
                <c:pt idx="700">
                  <c:v>78.099999999999994</c:v>
                </c:pt>
                <c:pt idx="701">
                  <c:v>78.099999999999994</c:v>
                </c:pt>
                <c:pt idx="702">
                  <c:v>78.099999999999994</c:v>
                </c:pt>
                <c:pt idx="703">
                  <c:v>78.099999999999994</c:v>
                </c:pt>
                <c:pt idx="704">
                  <c:v>78.099999999999994</c:v>
                </c:pt>
                <c:pt idx="705">
                  <c:v>78.099999999999994</c:v>
                </c:pt>
                <c:pt idx="706">
                  <c:v>78.099999999999994</c:v>
                </c:pt>
                <c:pt idx="707">
                  <c:v>78.099999999999994</c:v>
                </c:pt>
                <c:pt idx="708">
                  <c:v>78.099999999999994</c:v>
                </c:pt>
                <c:pt idx="709">
                  <c:v>78.099999999999994</c:v>
                </c:pt>
                <c:pt idx="710">
                  <c:v>78.099999999999994</c:v>
                </c:pt>
                <c:pt idx="711">
                  <c:v>78.099999999999994</c:v>
                </c:pt>
                <c:pt idx="712">
                  <c:v>78.099999999999994</c:v>
                </c:pt>
                <c:pt idx="713">
                  <c:v>78.099999999999994</c:v>
                </c:pt>
                <c:pt idx="714">
                  <c:v>78.099999999999994</c:v>
                </c:pt>
                <c:pt idx="715">
                  <c:v>78.099999999999994</c:v>
                </c:pt>
                <c:pt idx="716">
                  <c:v>78.099999999999994</c:v>
                </c:pt>
                <c:pt idx="717">
                  <c:v>78.099999999999994</c:v>
                </c:pt>
                <c:pt idx="718">
                  <c:v>78.099999999999994</c:v>
                </c:pt>
                <c:pt idx="719">
                  <c:v>78.099999999999994</c:v>
                </c:pt>
                <c:pt idx="720">
                  <c:v>78.099999999999994</c:v>
                </c:pt>
                <c:pt idx="721">
                  <c:v>78.099999999999994</c:v>
                </c:pt>
                <c:pt idx="722">
                  <c:v>78.099999999999994</c:v>
                </c:pt>
                <c:pt idx="723">
                  <c:v>78.099999999999994</c:v>
                </c:pt>
                <c:pt idx="724">
                  <c:v>78.099999999999994</c:v>
                </c:pt>
                <c:pt idx="725">
                  <c:v>78.099999999999994</c:v>
                </c:pt>
                <c:pt idx="726">
                  <c:v>78.8</c:v>
                </c:pt>
                <c:pt idx="727">
                  <c:v>78.8</c:v>
                </c:pt>
                <c:pt idx="728">
                  <c:v>78.8</c:v>
                </c:pt>
                <c:pt idx="729">
                  <c:v>78.8</c:v>
                </c:pt>
                <c:pt idx="730">
                  <c:v>78.8</c:v>
                </c:pt>
                <c:pt idx="731">
                  <c:v>78.8</c:v>
                </c:pt>
                <c:pt idx="732">
                  <c:v>78.8</c:v>
                </c:pt>
                <c:pt idx="733">
                  <c:v>78.8</c:v>
                </c:pt>
                <c:pt idx="734">
                  <c:v>78.8</c:v>
                </c:pt>
                <c:pt idx="735">
                  <c:v>78.8</c:v>
                </c:pt>
                <c:pt idx="736">
                  <c:v>78.8</c:v>
                </c:pt>
                <c:pt idx="737">
                  <c:v>78.8</c:v>
                </c:pt>
                <c:pt idx="738">
                  <c:v>78.8</c:v>
                </c:pt>
                <c:pt idx="739">
                  <c:v>78.8</c:v>
                </c:pt>
                <c:pt idx="740">
                  <c:v>78.8</c:v>
                </c:pt>
                <c:pt idx="741">
                  <c:v>78.8</c:v>
                </c:pt>
                <c:pt idx="742">
                  <c:v>78.8</c:v>
                </c:pt>
                <c:pt idx="743">
                  <c:v>78.8</c:v>
                </c:pt>
                <c:pt idx="744">
                  <c:v>78.8</c:v>
                </c:pt>
                <c:pt idx="745">
                  <c:v>78.8</c:v>
                </c:pt>
                <c:pt idx="746">
                  <c:v>78.8</c:v>
                </c:pt>
                <c:pt idx="747">
                  <c:v>78.8</c:v>
                </c:pt>
                <c:pt idx="748">
                  <c:v>78.8</c:v>
                </c:pt>
                <c:pt idx="749">
                  <c:v>78.8</c:v>
                </c:pt>
                <c:pt idx="750">
                  <c:v>78.8</c:v>
                </c:pt>
                <c:pt idx="751">
                  <c:v>78.8</c:v>
                </c:pt>
                <c:pt idx="752">
                  <c:v>78.8</c:v>
                </c:pt>
                <c:pt idx="753">
                  <c:v>78.8</c:v>
                </c:pt>
                <c:pt idx="754">
                  <c:v>78.8</c:v>
                </c:pt>
                <c:pt idx="755">
                  <c:v>78.8</c:v>
                </c:pt>
                <c:pt idx="756">
                  <c:v>78.8</c:v>
                </c:pt>
                <c:pt idx="757">
                  <c:v>78.8</c:v>
                </c:pt>
                <c:pt idx="758">
                  <c:v>78.8</c:v>
                </c:pt>
                <c:pt idx="759">
                  <c:v>78.8</c:v>
                </c:pt>
                <c:pt idx="760">
                  <c:v>78.8</c:v>
                </c:pt>
                <c:pt idx="761">
                  <c:v>78.8</c:v>
                </c:pt>
                <c:pt idx="762">
                  <c:v>78.8</c:v>
                </c:pt>
                <c:pt idx="763">
                  <c:v>78.8</c:v>
                </c:pt>
                <c:pt idx="764">
                  <c:v>78.8</c:v>
                </c:pt>
                <c:pt idx="765">
                  <c:v>78.8</c:v>
                </c:pt>
                <c:pt idx="766">
                  <c:v>78.8</c:v>
                </c:pt>
                <c:pt idx="767">
                  <c:v>78.8</c:v>
                </c:pt>
                <c:pt idx="768">
                  <c:v>78.8</c:v>
                </c:pt>
                <c:pt idx="769">
                  <c:v>78.8</c:v>
                </c:pt>
                <c:pt idx="770">
                  <c:v>78.8</c:v>
                </c:pt>
                <c:pt idx="771">
                  <c:v>78.8</c:v>
                </c:pt>
                <c:pt idx="772">
                  <c:v>78.8</c:v>
                </c:pt>
                <c:pt idx="773">
                  <c:v>78.8</c:v>
                </c:pt>
                <c:pt idx="774">
                  <c:v>77.099999999999994</c:v>
                </c:pt>
                <c:pt idx="775">
                  <c:v>77.099999999999994</c:v>
                </c:pt>
                <c:pt idx="776">
                  <c:v>77.099999999999994</c:v>
                </c:pt>
                <c:pt idx="777">
                  <c:v>77.099999999999994</c:v>
                </c:pt>
                <c:pt idx="778">
                  <c:v>77.099999999999994</c:v>
                </c:pt>
                <c:pt idx="779">
                  <c:v>77.099999999999994</c:v>
                </c:pt>
                <c:pt idx="780">
                  <c:v>77.099999999999994</c:v>
                </c:pt>
                <c:pt idx="781">
                  <c:v>77.099999999999994</c:v>
                </c:pt>
                <c:pt idx="782">
                  <c:v>77.099999999999994</c:v>
                </c:pt>
                <c:pt idx="783">
                  <c:v>77.099999999999994</c:v>
                </c:pt>
                <c:pt idx="784">
                  <c:v>77.099999999999994</c:v>
                </c:pt>
                <c:pt idx="785">
                  <c:v>77.099999999999994</c:v>
                </c:pt>
                <c:pt idx="786">
                  <c:v>77.099999999999994</c:v>
                </c:pt>
                <c:pt idx="787">
                  <c:v>77.099999999999994</c:v>
                </c:pt>
                <c:pt idx="788">
                  <c:v>77.099999999999994</c:v>
                </c:pt>
                <c:pt idx="789">
                  <c:v>77.099999999999994</c:v>
                </c:pt>
                <c:pt idx="790">
                  <c:v>77.099999999999994</c:v>
                </c:pt>
                <c:pt idx="791">
                  <c:v>77.099999999999994</c:v>
                </c:pt>
                <c:pt idx="792">
                  <c:v>77.099999999999994</c:v>
                </c:pt>
                <c:pt idx="793">
                  <c:v>77.099999999999994</c:v>
                </c:pt>
                <c:pt idx="794">
                  <c:v>77.099999999999994</c:v>
                </c:pt>
                <c:pt idx="795">
                  <c:v>77.099999999999994</c:v>
                </c:pt>
                <c:pt idx="796">
                  <c:v>77.099999999999994</c:v>
                </c:pt>
                <c:pt idx="797">
                  <c:v>77.099999999999994</c:v>
                </c:pt>
                <c:pt idx="798">
                  <c:v>77.099999999999994</c:v>
                </c:pt>
                <c:pt idx="799">
                  <c:v>77.099999999999994</c:v>
                </c:pt>
                <c:pt idx="800">
                  <c:v>77.099999999999994</c:v>
                </c:pt>
                <c:pt idx="801">
                  <c:v>77.099999999999994</c:v>
                </c:pt>
                <c:pt idx="802">
                  <c:v>77.099999999999994</c:v>
                </c:pt>
                <c:pt idx="803">
                  <c:v>77.099999999999994</c:v>
                </c:pt>
                <c:pt idx="804">
                  <c:v>77.099999999999994</c:v>
                </c:pt>
                <c:pt idx="805">
                  <c:v>77.099999999999994</c:v>
                </c:pt>
                <c:pt idx="806">
                  <c:v>77.099999999999994</c:v>
                </c:pt>
                <c:pt idx="807">
                  <c:v>77.099999999999994</c:v>
                </c:pt>
                <c:pt idx="808">
                  <c:v>77.099999999999994</c:v>
                </c:pt>
                <c:pt idx="809">
                  <c:v>77.099999999999994</c:v>
                </c:pt>
                <c:pt idx="810">
                  <c:v>77.099999999999994</c:v>
                </c:pt>
                <c:pt idx="811">
                  <c:v>77.099999999999994</c:v>
                </c:pt>
                <c:pt idx="812">
                  <c:v>77.099999999999994</c:v>
                </c:pt>
                <c:pt idx="813">
                  <c:v>77.099999999999994</c:v>
                </c:pt>
                <c:pt idx="814">
                  <c:v>77.099999999999994</c:v>
                </c:pt>
                <c:pt idx="815">
                  <c:v>77.099999999999994</c:v>
                </c:pt>
                <c:pt idx="816">
                  <c:v>77.099999999999994</c:v>
                </c:pt>
                <c:pt idx="817">
                  <c:v>77.099999999999994</c:v>
                </c:pt>
                <c:pt idx="818">
                  <c:v>77.099999999999994</c:v>
                </c:pt>
                <c:pt idx="819">
                  <c:v>77.099999999999994</c:v>
                </c:pt>
                <c:pt idx="820">
                  <c:v>77.099999999999994</c:v>
                </c:pt>
                <c:pt idx="821">
                  <c:v>77.099999999999994</c:v>
                </c:pt>
                <c:pt idx="822">
                  <c:v>77.099999999999994</c:v>
                </c:pt>
                <c:pt idx="823">
                  <c:v>77.099999999999994</c:v>
                </c:pt>
                <c:pt idx="824">
                  <c:v>77.099999999999994</c:v>
                </c:pt>
                <c:pt idx="825">
                  <c:v>77.099999999999994</c:v>
                </c:pt>
                <c:pt idx="826">
                  <c:v>77.099999999999994</c:v>
                </c:pt>
                <c:pt idx="827">
                  <c:v>81.5</c:v>
                </c:pt>
                <c:pt idx="828">
                  <c:v>81.5</c:v>
                </c:pt>
                <c:pt idx="829">
                  <c:v>81.5</c:v>
                </c:pt>
                <c:pt idx="830">
                  <c:v>81.5</c:v>
                </c:pt>
                <c:pt idx="831">
                  <c:v>81.5</c:v>
                </c:pt>
                <c:pt idx="832">
                  <c:v>81.5</c:v>
                </c:pt>
                <c:pt idx="833">
                  <c:v>81.5</c:v>
                </c:pt>
                <c:pt idx="834">
                  <c:v>81.5</c:v>
                </c:pt>
                <c:pt idx="835">
                  <c:v>81.5</c:v>
                </c:pt>
                <c:pt idx="836">
                  <c:v>81.5</c:v>
                </c:pt>
                <c:pt idx="837">
                  <c:v>81.5</c:v>
                </c:pt>
                <c:pt idx="838">
                  <c:v>81.5</c:v>
                </c:pt>
                <c:pt idx="839">
                  <c:v>81.5</c:v>
                </c:pt>
                <c:pt idx="840">
                  <c:v>81.5</c:v>
                </c:pt>
                <c:pt idx="841">
                  <c:v>81.5</c:v>
                </c:pt>
                <c:pt idx="842">
                  <c:v>81.5</c:v>
                </c:pt>
                <c:pt idx="843">
                  <c:v>81.5</c:v>
                </c:pt>
                <c:pt idx="844">
                  <c:v>81.5</c:v>
                </c:pt>
                <c:pt idx="845">
                  <c:v>81.5</c:v>
                </c:pt>
                <c:pt idx="846">
                  <c:v>81.5</c:v>
                </c:pt>
                <c:pt idx="847">
                  <c:v>81.5</c:v>
                </c:pt>
                <c:pt idx="848">
                  <c:v>81.5</c:v>
                </c:pt>
                <c:pt idx="849">
                  <c:v>81.5</c:v>
                </c:pt>
                <c:pt idx="850">
                  <c:v>81.5</c:v>
                </c:pt>
                <c:pt idx="851">
                  <c:v>81.5</c:v>
                </c:pt>
                <c:pt idx="852">
                  <c:v>81.5</c:v>
                </c:pt>
                <c:pt idx="853">
                  <c:v>81.5</c:v>
                </c:pt>
                <c:pt idx="854">
                  <c:v>81.5</c:v>
                </c:pt>
                <c:pt idx="855">
                  <c:v>81.5</c:v>
                </c:pt>
                <c:pt idx="856">
                  <c:v>81.5</c:v>
                </c:pt>
                <c:pt idx="857">
                  <c:v>81.5</c:v>
                </c:pt>
                <c:pt idx="858">
                  <c:v>81.5</c:v>
                </c:pt>
                <c:pt idx="859">
                  <c:v>81.5</c:v>
                </c:pt>
                <c:pt idx="860">
                  <c:v>81.5</c:v>
                </c:pt>
                <c:pt idx="861">
                  <c:v>81.5</c:v>
                </c:pt>
                <c:pt idx="862">
                  <c:v>81.5</c:v>
                </c:pt>
                <c:pt idx="863">
                  <c:v>81.5</c:v>
                </c:pt>
                <c:pt idx="864">
                  <c:v>81.5</c:v>
                </c:pt>
                <c:pt idx="865">
                  <c:v>81.5</c:v>
                </c:pt>
                <c:pt idx="866">
                  <c:v>81.5</c:v>
                </c:pt>
                <c:pt idx="867">
                  <c:v>81.5</c:v>
                </c:pt>
                <c:pt idx="868">
                  <c:v>81.5</c:v>
                </c:pt>
                <c:pt idx="869">
                  <c:v>81.5</c:v>
                </c:pt>
                <c:pt idx="870">
                  <c:v>81.5</c:v>
                </c:pt>
                <c:pt idx="871">
                  <c:v>81.5</c:v>
                </c:pt>
                <c:pt idx="872">
                  <c:v>81.5</c:v>
                </c:pt>
                <c:pt idx="873">
                  <c:v>81.5</c:v>
                </c:pt>
                <c:pt idx="874">
                  <c:v>81.5</c:v>
                </c:pt>
                <c:pt idx="875">
                  <c:v>81.5</c:v>
                </c:pt>
                <c:pt idx="876">
                  <c:v>79.3</c:v>
                </c:pt>
                <c:pt idx="877">
                  <c:v>79.3</c:v>
                </c:pt>
                <c:pt idx="878">
                  <c:v>79.3</c:v>
                </c:pt>
                <c:pt idx="879">
                  <c:v>79.3</c:v>
                </c:pt>
                <c:pt idx="880">
                  <c:v>79.3</c:v>
                </c:pt>
                <c:pt idx="881">
                  <c:v>79.3</c:v>
                </c:pt>
                <c:pt idx="882">
                  <c:v>79.3</c:v>
                </c:pt>
                <c:pt idx="883">
                  <c:v>79.3</c:v>
                </c:pt>
                <c:pt idx="884">
                  <c:v>79.3</c:v>
                </c:pt>
                <c:pt idx="885">
                  <c:v>79.3</c:v>
                </c:pt>
                <c:pt idx="886">
                  <c:v>79.3</c:v>
                </c:pt>
                <c:pt idx="887">
                  <c:v>79.3</c:v>
                </c:pt>
                <c:pt idx="888">
                  <c:v>79.3</c:v>
                </c:pt>
                <c:pt idx="889">
                  <c:v>79.3</c:v>
                </c:pt>
                <c:pt idx="890">
                  <c:v>79.3</c:v>
                </c:pt>
                <c:pt idx="891">
                  <c:v>79.3</c:v>
                </c:pt>
                <c:pt idx="892">
                  <c:v>79.3</c:v>
                </c:pt>
                <c:pt idx="893">
                  <c:v>79.3</c:v>
                </c:pt>
                <c:pt idx="894">
                  <c:v>79.3</c:v>
                </c:pt>
                <c:pt idx="895">
                  <c:v>79.3</c:v>
                </c:pt>
                <c:pt idx="896">
                  <c:v>79.3</c:v>
                </c:pt>
                <c:pt idx="897">
                  <c:v>79.3</c:v>
                </c:pt>
                <c:pt idx="898">
                  <c:v>79.3</c:v>
                </c:pt>
                <c:pt idx="899">
                  <c:v>79.3</c:v>
                </c:pt>
                <c:pt idx="900">
                  <c:v>79.3</c:v>
                </c:pt>
                <c:pt idx="901">
                  <c:v>79.3</c:v>
                </c:pt>
                <c:pt idx="902">
                  <c:v>79.3</c:v>
                </c:pt>
                <c:pt idx="903">
                  <c:v>79.3</c:v>
                </c:pt>
                <c:pt idx="904">
                  <c:v>79.3</c:v>
                </c:pt>
                <c:pt idx="905">
                  <c:v>79.3</c:v>
                </c:pt>
                <c:pt idx="906">
                  <c:v>79.3</c:v>
                </c:pt>
                <c:pt idx="907">
                  <c:v>79.3</c:v>
                </c:pt>
                <c:pt idx="908">
                  <c:v>79.3</c:v>
                </c:pt>
                <c:pt idx="909">
                  <c:v>79.3</c:v>
                </c:pt>
                <c:pt idx="910">
                  <c:v>79.3</c:v>
                </c:pt>
                <c:pt idx="911">
                  <c:v>79.3</c:v>
                </c:pt>
                <c:pt idx="912">
                  <c:v>79.3</c:v>
                </c:pt>
                <c:pt idx="913">
                  <c:v>79.3</c:v>
                </c:pt>
                <c:pt idx="914">
                  <c:v>79.3</c:v>
                </c:pt>
                <c:pt idx="915">
                  <c:v>79.3</c:v>
                </c:pt>
                <c:pt idx="916">
                  <c:v>79.3</c:v>
                </c:pt>
                <c:pt idx="917">
                  <c:v>79.3</c:v>
                </c:pt>
                <c:pt idx="918">
                  <c:v>79.3</c:v>
                </c:pt>
                <c:pt idx="919">
                  <c:v>79.3</c:v>
                </c:pt>
                <c:pt idx="920">
                  <c:v>79.3</c:v>
                </c:pt>
                <c:pt idx="921">
                  <c:v>79.3</c:v>
                </c:pt>
                <c:pt idx="922">
                  <c:v>79.3</c:v>
                </c:pt>
                <c:pt idx="923">
                  <c:v>79.3</c:v>
                </c:pt>
                <c:pt idx="924">
                  <c:v>79.3</c:v>
                </c:pt>
                <c:pt idx="925">
                  <c:v>79.3</c:v>
                </c:pt>
                <c:pt idx="926">
                  <c:v>79.3</c:v>
                </c:pt>
                <c:pt idx="927">
                  <c:v>80.900000000000006</c:v>
                </c:pt>
                <c:pt idx="928">
                  <c:v>80.900000000000006</c:v>
                </c:pt>
                <c:pt idx="929">
                  <c:v>80.900000000000006</c:v>
                </c:pt>
                <c:pt idx="930">
                  <c:v>80.900000000000006</c:v>
                </c:pt>
                <c:pt idx="931">
                  <c:v>80.900000000000006</c:v>
                </c:pt>
                <c:pt idx="932">
                  <c:v>80.900000000000006</c:v>
                </c:pt>
                <c:pt idx="933">
                  <c:v>80.900000000000006</c:v>
                </c:pt>
                <c:pt idx="934">
                  <c:v>80.900000000000006</c:v>
                </c:pt>
                <c:pt idx="935">
                  <c:v>80.900000000000006</c:v>
                </c:pt>
                <c:pt idx="936">
                  <c:v>80.900000000000006</c:v>
                </c:pt>
                <c:pt idx="937">
                  <c:v>80.900000000000006</c:v>
                </c:pt>
                <c:pt idx="938">
                  <c:v>80.900000000000006</c:v>
                </c:pt>
                <c:pt idx="939">
                  <c:v>80.900000000000006</c:v>
                </c:pt>
                <c:pt idx="940">
                  <c:v>80.900000000000006</c:v>
                </c:pt>
                <c:pt idx="941">
                  <c:v>80.900000000000006</c:v>
                </c:pt>
                <c:pt idx="942">
                  <c:v>80.900000000000006</c:v>
                </c:pt>
                <c:pt idx="943">
                  <c:v>80.900000000000006</c:v>
                </c:pt>
                <c:pt idx="944">
                  <c:v>80.900000000000006</c:v>
                </c:pt>
                <c:pt idx="945">
                  <c:v>80.900000000000006</c:v>
                </c:pt>
                <c:pt idx="946">
                  <c:v>80.900000000000006</c:v>
                </c:pt>
                <c:pt idx="947">
                  <c:v>80.900000000000006</c:v>
                </c:pt>
                <c:pt idx="948">
                  <c:v>80.900000000000006</c:v>
                </c:pt>
                <c:pt idx="949">
                  <c:v>80.900000000000006</c:v>
                </c:pt>
                <c:pt idx="950">
                  <c:v>80.900000000000006</c:v>
                </c:pt>
                <c:pt idx="951">
                  <c:v>80.900000000000006</c:v>
                </c:pt>
                <c:pt idx="952">
                  <c:v>80.900000000000006</c:v>
                </c:pt>
                <c:pt idx="953">
                  <c:v>80.900000000000006</c:v>
                </c:pt>
                <c:pt idx="954">
                  <c:v>80.900000000000006</c:v>
                </c:pt>
                <c:pt idx="955">
                  <c:v>80.900000000000006</c:v>
                </c:pt>
                <c:pt idx="956">
                  <c:v>80.900000000000006</c:v>
                </c:pt>
                <c:pt idx="957">
                  <c:v>80.900000000000006</c:v>
                </c:pt>
                <c:pt idx="958">
                  <c:v>80.900000000000006</c:v>
                </c:pt>
                <c:pt idx="959">
                  <c:v>80.900000000000006</c:v>
                </c:pt>
                <c:pt idx="960">
                  <c:v>80.900000000000006</c:v>
                </c:pt>
                <c:pt idx="961">
                  <c:v>80.900000000000006</c:v>
                </c:pt>
                <c:pt idx="962">
                  <c:v>80.900000000000006</c:v>
                </c:pt>
                <c:pt idx="963">
                  <c:v>80.900000000000006</c:v>
                </c:pt>
                <c:pt idx="964">
                  <c:v>80.900000000000006</c:v>
                </c:pt>
                <c:pt idx="965">
                  <c:v>80.900000000000006</c:v>
                </c:pt>
                <c:pt idx="966">
                  <c:v>80.900000000000006</c:v>
                </c:pt>
                <c:pt idx="967">
                  <c:v>80.900000000000006</c:v>
                </c:pt>
                <c:pt idx="968">
                  <c:v>80.900000000000006</c:v>
                </c:pt>
                <c:pt idx="969">
                  <c:v>80.900000000000006</c:v>
                </c:pt>
                <c:pt idx="970">
                  <c:v>80.900000000000006</c:v>
                </c:pt>
                <c:pt idx="971">
                  <c:v>80.900000000000006</c:v>
                </c:pt>
                <c:pt idx="972">
                  <c:v>80.900000000000006</c:v>
                </c:pt>
                <c:pt idx="973">
                  <c:v>80.900000000000006</c:v>
                </c:pt>
                <c:pt idx="974">
                  <c:v>80.900000000000006</c:v>
                </c:pt>
                <c:pt idx="975">
                  <c:v>80.900000000000006</c:v>
                </c:pt>
                <c:pt idx="976">
                  <c:v>80.900000000000006</c:v>
                </c:pt>
                <c:pt idx="977">
                  <c:v>80.900000000000006</c:v>
                </c:pt>
                <c:pt idx="978">
                  <c:v>80.900000000000006</c:v>
                </c:pt>
                <c:pt idx="979">
                  <c:v>80.900000000000006</c:v>
                </c:pt>
                <c:pt idx="980">
                  <c:v>80.900000000000006</c:v>
                </c:pt>
                <c:pt idx="981">
                  <c:v>80.900000000000006</c:v>
                </c:pt>
                <c:pt idx="982">
                  <c:v>80.900000000000006</c:v>
                </c:pt>
                <c:pt idx="983">
                  <c:v>80.900000000000006</c:v>
                </c:pt>
                <c:pt idx="984">
                  <c:v>80.900000000000006</c:v>
                </c:pt>
                <c:pt idx="985">
                  <c:v>80.900000000000006</c:v>
                </c:pt>
                <c:pt idx="986">
                  <c:v>80.900000000000006</c:v>
                </c:pt>
                <c:pt idx="987">
                  <c:v>80.900000000000006</c:v>
                </c:pt>
                <c:pt idx="988">
                  <c:v>80.900000000000006</c:v>
                </c:pt>
                <c:pt idx="989">
                  <c:v>78.099999999999994</c:v>
                </c:pt>
                <c:pt idx="990">
                  <c:v>78.099999999999994</c:v>
                </c:pt>
                <c:pt idx="991">
                  <c:v>78.099999999999994</c:v>
                </c:pt>
                <c:pt idx="992">
                  <c:v>78.099999999999994</c:v>
                </c:pt>
                <c:pt idx="993">
                  <c:v>78.099999999999994</c:v>
                </c:pt>
                <c:pt idx="994">
                  <c:v>78.099999999999994</c:v>
                </c:pt>
                <c:pt idx="995">
                  <c:v>78.099999999999994</c:v>
                </c:pt>
                <c:pt idx="996">
                  <c:v>78.099999999999994</c:v>
                </c:pt>
                <c:pt idx="997">
                  <c:v>78.099999999999994</c:v>
                </c:pt>
                <c:pt idx="998">
                  <c:v>78.099999999999994</c:v>
                </c:pt>
                <c:pt idx="999">
                  <c:v>78.099999999999994</c:v>
                </c:pt>
                <c:pt idx="1000">
                  <c:v>78.099999999999994</c:v>
                </c:pt>
                <c:pt idx="1001">
                  <c:v>78.099999999999994</c:v>
                </c:pt>
                <c:pt idx="1002">
                  <c:v>78.099999999999994</c:v>
                </c:pt>
                <c:pt idx="1003">
                  <c:v>78.099999999999994</c:v>
                </c:pt>
                <c:pt idx="1004">
                  <c:v>78.099999999999994</c:v>
                </c:pt>
                <c:pt idx="1005">
                  <c:v>78.099999999999994</c:v>
                </c:pt>
                <c:pt idx="1006">
                  <c:v>78.099999999999994</c:v>
                </c:pt>
                <c:pt idx="1007">
                  <c:v>78.099999999999994</c:v>
                </c:pt>
                <c:pt idx="1008">
                  <c:v>78.099999999999994</c:v>
                </c:pt>
                <c:pt idx="1009">
                  <c:v>78.099999999999994</c:v>
                </c:pt>
                <c:pt idx="1010">
                  <c:v>78.099999999999994</c:v>
                </c:pt>
                <c:pt idx="1011">
                  <c:v>78.099999999999994</c:v>
                </c:pt>
                <c:pt idx="1012">
                  <c:v>78.099999999999994</c:v>
                </c:pt>
                <c:pt idx="1013">
                  <c:v>78.099999999999994</c:v>
                </c:pt>
                <c:pt idx="1014">
                  <c:v>78.099999999999994</c:v>
                </c:pt>
                <c:pt idx="1015">
                  <c:v>78.099999999999994</c:v>
                </c:pt>
                <c:pt idx="1016">
                  <c:v>78.099999999999994</c:v>
                </c:pt>
                <c:pt idx="1017">
                  <c:v>78.099999999999994</c:v>
                </c:pt>
                <c:pt idx="1018">
                  <c:v>78.099999999999994</c:v>
                </c:pt>
                <c:pt idx="1019">
                  <c:v>78.099999999999994</c:v>
                </c:pt>
                <c:pt idx="1020">
                  <c:v>78.099999999999994</c:v>
                </c:pt>
                <c:pt idx="1021">
                  <c:v>78.099999999999994</c:v>
                </c:pt>
                <c:pt idx="1022">
                  <c:v>78.099999999999994</c:v>
                </c:pt>
                <c:pt idx="1023">
                  <c:v>78.099999999999994</c:v>
                </c:pt>
                <c:pt idx="1024">
                  <c:v>78.099999999999994</c:v>
                </c:pt>
                <c:pt idx="1025">
                  <c:v>78.099999999999994</c:v>
                </c:pt>
                <c:pt idx="1026">
                  <c:v>78.099999999999994</c:v>
                </c:pt>
                <c:pt idx="1027">
                  <c:v>78.099999999999994</c:v>
                </c:pt>
                <c:pt idx="1028">
                  <c:v>78.099999999999994</c:v>
                </c:pt>
                <c:pt idx="1029">
                  <c:v>78.099999999999994</c:v>
                </c:pt>
                <c:pt idx="1030">
                  <c:v>78.099999999999994</c:v>
                </c:pt>
                <c:pt idx="1031">
                  <c:v>78.099999999999994</c:v>
                </c:pt>
                <c:pt idx="1032">
                  <c:v>78.099999999999994</c:v>
                </c:pt>
                <c:pt idx="1033">
                  <c:v>78.099999999999994</c:v>
                </c:pt>
                <c:pt idx="1034">
                  <c:v>78.099999999999994</c:v>
                </c:pt>
                <c:pt idx="1035">
                  <c:v>78.099999999999994</c:v>
                </c:pt>
                <c:pt idx="1036">
                  <c:v>78.099999999999994</c:v>
                </c:pt>
                <c:pt idx="1037">
                  <c:v>78.099999999999994</c:v>
                </c:pt>
                <c:pt idx="1038">
                  <c:v>78.099999999999994</c:v>
                </c:pt>
                <c:pt idx="1039">
                  <c:v>78.099999999999994</c:v>
                </c:pt>
                <c:pt idx="1040">
                  <c:v>78.099999999999994</c:v>
                </c:pt>
                <c:pt idx="1041">
                  <c:v>78.099999999999994</c:v>
                </c:pt>
                <c:pt idx="1042">
                  <c:v>78.099999999999994</c:v>
                </c:pt>
                <c:pt idx="1043">
                  <c:v>78.099999999999994</c:v>
                </c:pt>
                <c:pt idx="1044">
                  <c:v>78.099999999999994</c:v>
                </c:pt>
                <c:pt idx="1045">
                  <c:v>78.099999999999994</c:v>
                </c:pt>
                <c:pt idx="1046">
                  <c:v>78.099999999999994</c:v>
                </c:pt>
                <c:pt idx="1047">
                  <c:v>78.099999999999994</c:v>
                </c:pt>
                <c:pt idx="1048">
                  <c:v>78.099999999999994</c:v>
                </c:pt>
                <c:pt idx="1049">
                  <c:v>78.099999999999994</c:v>
                </c:pt>
                <c:pt idx="1050">
                  <c:v>78.099999999999994</c:v>
                </c:pt>
                <c:pt idx="1051">
                  <c:v>78.099999999999994</c:v>
                </c:pt>
                <c:pt idx="1052">
                  <c:v>78.099999999999994</c:v>
                </c:pt>
                <c:pt idx="1053">
                  <c:v>78.099999999999994</c:v>
                </c:pt>
                <c:pt idx="1054">
                  <c:v>78.099999999999994</c:v>
                </c:pt>
                <c:pt idx="1055">
                  <c:v>78.099999999999994</c:v>
                </c:pt>
                <c:pt idx="1056">
                  <c:v>78.099999999999994</c:v>
                </c:pt>
                <c:pt idx="1057">
                  <c:v>78.099999999999994</c:v>
                </c:pt>
                <c:pt idx="1058">
                  <c:v>78.099999999999994</c:v>
                </c:pt>
                <c:pt idx="1059">
                  <c:v>78.099999999999994</c:v>
                </c:pt>
                <c:pt idx="1060">
                  <c:v>78.099999999999994</c:v>
                </c:pt>
                <c:pt idx="1061">
                  <c:v>78.099999999999994</c:v>
                </c:pt>
                <c:pt idx="1062">
                  <c:v>78.099999999999994</c:v>
                </c:pt>
                <c:pt idx="1063">
                  <c:v>78.099999999999994</c:v>
                </c:pt>
                <c:pt idx="1064">
                  <c:v>78.099999999999994</c:v>
                </c:pt>
                <c:pt idx="1065">
                  <c:v>78.099999999999994</c:v>
                </c:pt>
                <c:pt idx="1066">
                  <c:v>78.099999999999994</c:v>
                </c:pt>
                <c:pt idx="1067">
                  <c:v>78.099999999999994</c:v>
                </c:pt>
                <c:pt idx="1068">
                  <c:v>78.099999999999994</c:v>
                </c:pt>
                <c:pt idx="1069">
                  <c:v>78.099999999999994</c:v>
                </c:pt>
                <c:pt idx="1070">
                  <c:v>78.099999999999994</c:v>
                </c:pt>
                <c:pt idx="1071">
                  <c:v>78.099999999999994</c:v>
                </c:pt>
                <c:pt idx="1072">
                  <c:v>78.099999999999994</c:v>
                </c:pt>
                <c:pt idx="1073">
                  <c:v>78.099999999999994</c:v>
                </c:pt>
                <c:pt idx="1074">
                  <c:v>78.099999999999994</c:v>
                </c:pt>
                <c:pt idx="1075">
                  <c:v>78.099999999999994</c:v>
                </c:pt>
                <c:pt idx="1076">
                  <c:v>78.099999999999994</c:v>
                </c:pt>
                <c:pt idx="1077">
                  <c:v>78.099999999999994</c:v>
                </c:pt>
                <c:pt idx="1078">
                  <c:v>78.099999999999994</c:v>
                </c:pt>
                <c:pt idx="1079">
                  <c:v>78.099999999999994</c:v>
                </c:pt>
                <c:pt idx="1080">
                  <c:v>78.099999999999994</c:v>
                </c:pt>
                <c:pt idx="1081">
                  <c:v>78.099999999999994</c:v>
                </c:pt>
                <c:pt idx="1082">
                  <c:v>78.099999999999994</c:v>
                </c:pt>
                <c:pt idx="1083">
                  <c:v>78.099999999999994</c:v>
                </c:pt>
                <c:pt idx="1084">
                  <c:v>78.099999999999994</c:v>
                </c:pt>
                <c:pt idx="1085">
                  <c:v>78.099999999999994</c:v>
                </c:pt>
                <c:pt idx="1086">
                  <c:v>78.099999999999994</c:v>
                </c:pt>
                <c:pt idx="1087">
                  <c:v>78.099999999999994</c:v>
                </c:pt>
                <c:pt idx="1088">
                  <c:v>78.099999999999994</c:v>
                </c:pt>
                <c:pt idx="1089">
                  <c:v>78.099999999999994</c:v>
                </c:pt>
                <c:pt idx="1090">
                  <c:v>78.099999999999994</c:v>
                </c:pt>
                <c:pt idx="1091">
                  <c:v>78.099999999999994</c:v>
                </c:pt>
                <c:pt idx="1092">
                  <c:v>78.099999999999994</c:v>
                </c:pt>
                <c:pt idx="1093">
                  <c:v>78.099999999999994</c:v>
                </c:pt>
                <c:pt idx="1094">
                  <c:v>78.099999999999994</c:v>
                </c:pt>
                <c:pt idx="1095">
                  <c:v>80.900000000000006</c:v>
                </c:pt>
                <c:pt idx="1096">
                  <c:v>80.900000000000006</c:v>
                </c:pt>
                <c:pt idx="1097">
                  <c:v>80.900000000000006</c:v>
                </c:pt>
                <c:pt idx="1098">
                  <c:v>80.900000000000006</c:v>
                </c:pt>
                <c:pt idx="1099">
                  <c:v>80.900000000000006</c:v>
                </c:pt>
                <c:pt idx="1100">
                  <c:v>80.900000000000006</c:v>
                </c:pt>
                <c:pt idx="1101">
                  <c:v>80.900000000000006</c:v>
                </c:pt>
                <c:pt idx="1102">
                  <c:v>80.900000000000006</c:v>
                </c:pt>
                <c:pt idx="1103">
                  <c:v>80.900000000000006</c:v>
                </c:pt>
                <c:pt idx="1104">
                  <c:v>80.900000000000006</c:v>
                </c:pt>
                <c:pt idx="1105">
                  <c:v>80.900000000000006</c:v>
                </c:pt>
                <c:pt idx="1106">
                  <c:v>80.900000000000006</c:v>
                </c:pt>
                <c:pt idx="1107">
                  <c:v>80.900000000000006</c:v>
                </c:pt>
                <c:pt idx="1108">
                  <c:v>80.900000000000006</c:v>
                </c:pt>
                <c:pt idx="1109">
                  <c:v>80.900000000000006</c:v>
                </c:pt>
                <c:pt idx="1110">
                  <c:v>80.900000000000006</c:v>
                </c:pt>
                <c:pt idx="1111">
                  <c:v>80.900000000000006</c:v>
                </c:pt>
                <c:pt idx="1112">
                  <c:v>80.900000000000006</c:v>
                </c:pt>
                <c:pt idx="1113">
                  <c:v>80.900000000000006</c:v>
                </c:pt>
                <c:pt idx="1114">
                  <c:v>80.900000000000006</c:v>
                </c:pt>
                <c:pt idx="1115">
                  <c:v>80.900000000000006</c:v>
                </c:pt>
                <c:pt idx="1116">
                  <c:v>80.900000000000006</c:v>
                </c:pt>
                <c:pt idx="1117">
                  <c:v>80.900000000000006</c:v>
                </c:pt>
                <c:pt idx="1118">
                  <c:v>80.900000000000006</c:v>
                </c:pt>
                <c:pt idx="1119">
                  <c:v>80.900000000000006</c:v>
                </c:pt>
                <c:pt idx="1120">
                  <c:v>80.900000000000006</c:v>
                </c:pt>
                <c:pt idx="1121">
                  <c:v>80.900000000000006</c:v>
                </c:pt>
                <c:pt idx="1122">
                  <c:v>80.900000000000006</c:v>
                </c:pt>
                <c:pt idx="1123">
                  <c:v>80.900000000000006</c:v>
                </c:pt>
                <c:pt idx="1124">
                  <c:v>80.900000000000006</c:v>
                </c:pt>
                <c:pt idx="1125">
                  <c:v>80.900000000000006</c:v>
                </c:pt>
                <c:pt idx="1126">
                  <c:v>80.900000000000006</c:v>
                </c:pt>
                <c:pt idx="1127">
                  <c:v>80.900000000000006</c:v>
                </c:pt>
                <c:pt idx="1128">
                  <c:v>80.900000000000006</c:v>
                </c:pt>
                <c:pt idx="1129">
                  <c:v>80.900000000000006</c:v>
                </c:pt>
                <c:pt idx="1130">
                  <c:v>80.900000000000006</c:v>
                </c:pt>
                <c:pt idx="1131">
                  <c:v>80.900000000000006</c:v>
                </c:pt>
                <c:pt idx="1132">
                  <c:v>80.900000000000006</c:v>
                </c:pt>
                <c:pt idx="1133">
                  <c:v>80.900000000000006</c:v>
                </c:pt>
                <c:pt idx="1134">
                  <c:v>80.900000000000006</c:v>
                </c:pt>
                <c:pt idx="1135">
                  <c:v>80.900000000000006</c:v>
                </c:pt>
                <c:pt idx="1136">
                  <c:v>80.900000000000006</c:v>
                </c:pt>
                <c:pt idx="1137">
                  <c:v>80.900000000000006</c:v>
                </c:pt>
                <c:pt idx="1138">
                  <c:v>80.900000000000006</c:v>
                </c:pt>
                <c:pt idx="1139">
                  <c:v>80.900000000000006</c:v>
                </c:pt>
                <c:pt idx="1140">
                  <c:v>80.900000000000006</c:v>
                </c:pt>
                <c:pt idx="1141">
                  <c:v>80.900000000000006</c:v>
                </c:pt>
                <c:pt idx="1142">
                  <c:v>80.900000000000006</c:v>
                </c:pt>
                <c:pt idx="1143">
                  <c:v>80.900000000000006</c:v>
                </c:pt>
                <c:pt idx="1144">
                  <c:v>80.900000000000006</c:v>
                </c:pt>
                <c:pt idx="1145">
                  <c:v>80.900000000000006</c:v>
                </c:pt>
                <c:pt idx="1146">
                  <c:v>80.900000000000006</c:v>
                </c:pt>
                <c:pt idx="1147">
                  <c:v>80.900000000000006</c:v>
                </c:pt>
                <c:pt idx="1148">
                  <c:v>80.900000000000006</c:v>
                </c:pt>
                <c:pt idx="1149">
                  <c:v>80.900000000000006</c:v>
                </c:pt>
                <c:pt idx="1150">
                  <c:v>78.099999999999994</c:v>
                </c:pt>
                <c:pt idx="1151">
                  <c:v>78.099999999999994</c:v>
                </c:pt>
                <c:pt idx="1152">
                  <c:v>78.099999999999994</c:v>
                </c:pt>
                <c:pt idx="1153">
                  <c:v>78.099999999999994</c:v>
                </c:pt>
                <c:pt idx="1154">
                  <c:v>78.099999999999994</c:v>
                </c:pt>
                <c:pt idx="1155">
                  <c:v>78.099999999999994</c:v>
                </c:pt>
                <c:pt idx="1156">
                  <c:v>78.099999999999994</c:v>
                </c:pt>
                <c:pt idx="1157">
                  <c:v>78.099999999999994</c:v>
                </c:pt>
                <c:pt idx="1158">
                  <c:v>78.099999999999994</c:v>
                </c:pt>
                <c:pt idx="1159">
                  <c:v>78.099999999999994</c:v>
                </c:pt>
                <c:pt idx="1160">
                  <c:v>78.099999999999994</c:v>
                </c:pt>
                <c:pt idx="1161">
                  <c:v>78.099999999999994</c:v>
                </c:pt>
                <c:pt idx="1162">
                  <c:v>78.099999999999994</c:v>
                </c:pt>
                <c:pt idx="1163">
                  <c:v>78.099999999999994</c:v>
                </c:pt>
                <c:pt idx="1164">
                  <c:v>78.099999999999994</c:v>
                </c:pt>
                <c:pt idx="1165">
                  <c:v>78.099999999999994</c:v>
                </c:pt>
                <c:pt idx="1166">
                  <c:v>78.099999999999994</c:v>
                </c:pt>
                <c:pt idx="1167">
                  <c:v>78.099999999999994</c:v>
                </c:pt>
                <c:pt idx="1168">
                  <c:v>78.099999999999994</c:v>
                </c:pt>
                <c:pt idx="1169">
                  <c:v>78.099999999999994</c:v>
                </c:pt>
                <c:pt idx="1170">
                  <c:v>78.099999999999994</c:v>
                </c:pt>
                <c:pt idx="1171">
                  <c:v>78.099999999999994</c:v>
                </c:pt>
                <c:pt idx="1172">
                  <c:v>78.099999999999994</c:v>
                </c:pt>
                <c:pt idx="1173">
                  <c:v>78.099999999999994</c:v>
                </c:pt>
                <c:pt idx="1174">
                  <c:v>78.099999999999994</c:v>
                </c:pt>
                <c:pt idx="1175">
                  <c:v>78.099999999999994</c:v>
                </c:pt>
                <c:pt idx="1176">
                  <c:v>78.099999999999994</c:v>
                </c:pt>
                <c:pt idx="1177">
                  <c:v>78.099999999999994</c:v>
                </c:pt>
                <c:pt idx="1178">
                  <c:v>78.099999999999994</c:v>
                </c:pt>
                <c:pt idx="1179">
                  <c:v>78.099999999999994</c:v>
                </c:pt>
                <c:pt idx="1180">
                  <c:v>78.099999999999994</c:v>
                </c:pt>
                <c:pt idx="1181">
                  <c:v>78.099999999999994</c:v>
                </c:pt>
                <c:pt idx="1182">
                  <c:v>78.099999999999994</c:v>
                </c:pt>
                <c:pt idx="1183">
                  <c:v>78.099999999999994</c:v>
                </c:pt>
                <c:pt idx="1184">
                  <c:v>78.099999999999994</c:v>
                </c:pt>
                <c:pt idx="1185">
                  <c:v>78.099999999999994</c:v>
                </c:pt>
                <c:pt idx="1186">
                  <c:v>78.099999999999994</c:v>
                </c:pt>
                <c:pt idx="1187">
                  <c:v>78.099999999999994</c:v>
                </c:pt>
                <c:pt idx="1188">
                  <c:v>78.099999999999994</c:v>
                </c:pt>
                <c:pt idx="1189">
                  <c:v>78.099999999999994</c:v>
                </c:pt>
                <c:pt idx="1190">
                  <c:v>78.099999999999994</c:v>
                </c:pt>
                <c:pt idx="1191">
                  <c:v>78.099999999999994</c:v>
                </c:pt>
                <c:pt idx="1192">
                  <c:v>78.099999999999994</c:v>
                </c:pt>
                <c:pt idx="1193">
                  <c:v>78.099999999999994</c:v>
                </c:pt>
                <c:pt idx="1194">
                  <c:v>78.099999999999994</c:v>
                </c:pt>
                <c:pt idx="1195">
                  <c:v>78.099999999999994</c:v>
                </c:pt>
                <c:pt idx="1196">
                  <c:v>78.099999999999994</c:v>
                </c:pt>
                <c:pt idx="1197">
                  <c:v>78.8</c:v>
                </c:pt>
                <c:pt idx="1198">
                  <c:v>78.8</c:v>
                </c:pt>
                <c:pt idx="1199">
                  <c:v>78.8</c:v>
                </c:pt>
                <c:pt idx="1200">
                  <c:v>78.8</c:v>
                </c:pt>
                <c:pt idx="1201">
                  <c:v>78.8</c:v>
                </c:pt>
                <c:pt idx="1202">
                  <c:v>78.8</c:v>
                </c:pt>
                <c:pt idx="1203">
                  <c:v>78.8</c:v>
                </c:pt>
                <c:pt idx="1204">
                  <c:v>78.8</c:v>
                </c:pt>
                <c:pt idx="1205">
                  <c:v>78.8</c:v>
                </c:pt>
                <c:pt idx="1206">
                  <c:v>78.8</c:v>
                </c:pt>
                <c:pt idx="1207">
                  <c:v>78.8</c:v>
                </c:pt>
                <c:pt idx="1208">
                  <c:v>78.8</c:v>
                </c:pt>
                <c:pt idx="1209">
                  <c:v>78.8</c:v>
                </c:pt>
                <c:pt idx="1210">
                  <c:v>78.8</c:v>
                </c:pt>
                <c:pt idx="1211">
                  <c:v>78.8</c:v>
                </c:pt>
                <c:pt idx="1212">
                  <c:v>78.8</c:v>
                </c:pt>
                <c:pt idx="1213">
                  <c:v>78.8</c:v>
                </c:pt>
                <c:pt idx="1214">
                  <c:v>78.8</c:v>
                </c:pt>
                <c:pt idx="1215">
                  <c:v>78.8</c:v>
                </c:pt>
                <c:pt idx="1216">
                  <c:v>78.8</c:v>
                </c:pt>
                <c:pt idx="1217">
                  <c:v>78.8</c:v>
                </c:pt>
                <c:pt idx="1218">
                  <c:v>78.8</c:v>
                </c:pt>
                <c:pt idx="1219">
                  <c:v>78.8</c:v>
                </c:pt>
                <c:pt idx="1220">
                  <c:v>78.8</c:v>
                </c:pt>
                <c:pt idx="1221">
                  <c:v>78.8</c:v>
                </c:pt>
                <c:pt idx="1222">
                  <c:v>78.8</c:v>
                </c:pt>
                <c:pt idx="1223">
                  <c:v>78.8</c:v>
                </c:pt>
                <c:pt idx="1224">
                  <c:v>78.8</c:v>
                </c:pt>
                <c:pt idx="1225">
                  <c:v>78.8</c:v>
                </c:pt>
                <c:pt idx="1226">
                  <c:v>78.8</c:v>
                </c:pt>
                <c:pt idx="1227">
                  <c:v>78.8</c:v>
                </c:pt>
                <c:pt idx="1228">
                  <c:v>78.8</c:v>
                </c:pt>
                <c:pt idx="1229">
                  <c:v>78.8</c:v>
                </c:pt>
                <c:pt idx="1230">
                  <c:v>78.8</c:v>
                </c:pt>
                <c:pt idx="1231">
                  <c:v>78.8</c:v>
                </c:pt>
                <c:pt idx="1232">
                  <c:v>78.8</c:v>
                </c:pt>
                <c:pt idx="1233">
                  <c:v>78.8</c:v>
                </c:pt>
                <c:pt idx="1234">
                  <c:v>78.8</c:v>
                </c:pt>
                <c:pt idx="1235">
                  <c:v>78.8</c:v>
                </c:pt>
                <c:pt idx="1236">
                  <c:v>78.8</c:v>
                </c:pt>
                <c:pt idx="1237">
                  <c:v>78.8</c:v>
                </c:pt>
                <c:pt idx="1238">
                  <c:v>78.8</c:v>
                </c:pt>
                <c:pt idx="1239">
                  <c:v>78.8</c:v>
                </c:pt>
                <c:pt idx="1240">
                  <c:v>78.8</c:v>
                </c:pt>
                <c:pt idx="1241">
                  <c:v>78.8</c:v>
                </c:pt>
                <c:pt idx="1242">
                  <c:v>78.8</c:v>
                </c:pt>
                <c:pt idx="1243">
                  <c:v>78.8</c:v>
                </c:pt>
                <c:pt idx="1244">
                  <c:v>78.8</c:v>
                </c:pt>
                <c:pt idx="1245">
                  <c:v>77.099999999999994</c:v>
                </c:pt>
                <c:pt idx="1246">
                  <c:v>77.099999999999994</c:v>
                </c:pt>
                <c:pt idx="1247">
                  <c:v>77.099999999999994</c:v>
                </c:pt>
                <c:pt idx="1248">
                  <c:v>77.099999999999994</c:v>
                </c:pt>
                <c:pt idx="1249">
                  <c:v>77.099999999999994</c:v>
                </c:pt>
                <c:pt idx="1250">
                  <c:v>77.099999999999994</c:v>
                </c:pt>
                <c:pt idx="1251">
                  <c:v>77.099999999999994</c:v>
                </c:pt>
                <c:pt idx="1252">
                  <c:v>77.099999999999994</c:v>
                </c:pt>
                <c:pt idx="1253">
                  <c:v>77.099999999999994</c:v>
                </c:pt>
                <c:pt idx="1254">
                  <c:v>77.099999999999994</c:v>
                </c:pt>
                <c:pt idx="1255">
                  <c:v>77.099999999999994</c:v>
                </c:pt>
                <c:pt idx="1256">
                  <c:v>77.099999999999994</c:v>
                </c:pt>
                <c:pt idx="1257">
                  <c:v>77.099999999999994</c:v>
                </c:pt>
                <c:pt idx="1258">
                  <c:v>77.099999999999994</c:v>
                </c:pt>
                <c:pt idx="1259">
                  <c:v>77.099999999999994</c:v>
                </c:pt>
                <c:pt idx="1260">
                  <c:v>77.099999999999994</c:v>
                </c:pt>
                <c:pt idx="1261">
                  <c:v>77.099999999999994</c:v>
                </c:pt>
                <c:pt idx="1262">
                  <c:v>77.099999999999994</c:v>
                </c:pt>
                <c:pt idx="1263">
                  <c:v>77.099999999999994</c:v>
                </c:pt>
                <c:pt idx="1264">
                  <c:v>77.099999999999994</c:v>
                </c:pt>
                <c:pt idx="1265">
                  <c:v>77.099999999999994</c:v>
                </c:pt>
                <c:pt idx="1266">
                  <c:v>77.099999999999994</c:v>
                </c:pt>
                <c:pt idx="1267">
                  <c:v>77.099999999999994</c:v>
                </c:pt>
                <c:pt idx="1268">
                  <c:v>77.099999999999994</c:v>
                </c:pt>
                <c:pt idx="1269">
                  <c:v>77.099999999999994</c:v>
                </c:pt>
                <c:pt idx="1270">
                  <c:v>77.099999999999994</c:v>
                </c:pt>
                <c:pt idx="1271">
                  <c:v>77.099999999999994</c:v>
                </c:pt>
                <c:pt idx="1272">
                  <c:v>77.099999999999994</c:v>
                </c:pt>
                <c:pt idx="1273">
                  <c:v>77.099999999999994</c:v>
                </c:pt>
                <c:pt idx="1274">
                  <c:v>77.099999999999994</c:v>
                </c:pt>
                <c:pt idx="1275">
                  <c:v>77.099999999999994</c:v>
                </c:pt>
                <c:pt idx="1276">
                  <c:v>77.099999999999994</c:v>
                </c:pt>
                <c:pt idx="1277">
                  <c:v>77.099999999999994</c:v>
                </c:pt>
                <c:pt idx="1278">
                  <c:v>77.099999999999994</c:v>
                </c:pt>
                <c:pt idx="1279">
                  <c:v>77.099999999999994</c:v>
                </c:pt>
                <c:pt idx="1280">
                  <c:v>77.099999999999994</c:v>
                </c:pt>
                <c:pt idx="1281">
                  <c:v>77.099999999999994</c:v>
                </c:pt>
                <c:pt idx="1282">
                  <c:v>77.099999999999994</c:v>
                </c:pt>
                <c:pt idx="1283">
                  <c:v>77.099999999999994</c:v>
                </c:pt>
                <c:pt idx="1284">
                  <c:v>77.099999999999994</c:v>
                </c:pt>
                <c:pt idx="1285">
                  <c:v>77.099999999999994</c:v>
                </c:pt>
                <c:pt idx="1286">
                  <c:v>77.099999999999994</c:v>
                </c:pt>
                <c:pt idx="1287">
                  <c:v>77.099999999999994</c:v>
                </c:pt>
                <c:pt idx="1288">
                  <c:v>77.099999999999994</c:v>
                </c:pt>
                <c:pt idx="1289">
                  <c:v>77.099999999999994</c:v>
                </c:pt>
                <c:pt idx="1290">
                  <c:v>77.099999999999994</c:v>
                </c:pt>
                <c:pt idx="1291">
                  <c:v>77.099999999999994</c:v>
                </c:pt>
                <c:pt idx="1292">
                  <c:v>77.099999999999994</c:v>
                </c:pt>
                <c:pt idx="1293">
                  <c:v>77.099999999999994</c:v>
                </c:pt>
                <c:pt idx="1294">
                  <c:v>77.099999999999994</c:v>
                </c:pt>
                <c:pt idx="1295">
                  <c:v>77.099999999999994</c:v>
                </c:pt>
                <c:pt idx="1296">
                  <c:v>77.099999999999994</c:v>
                </c:pt>
                <c:pt idx="1297">
                  <c:v>77.099999999999994</c:v>
                </c:pt>
                <c:pt idx="1298">
                  <c:v>81.5</c:v>
                </c:pt>
                <c:pt idx="1299">
                  <c:v>81.5</c:v>
                </c:pt>
                <c:pt idx="1300">
                  <c:v>81.5</c:v>
                </c:pt>
                <c:pt idx="1301">
                  <c:v>81.5</c:v>
                </c:pt>
                <c:pt idx="1302">
                  <c:v>81.5</c:v>
                </c:pt>
                <c:pt idx="1303">
                  <c:v>81.5</c:v>
                </c:pt>
                <c:pt idx="1304">
                  <c:v>81.5</c:v>
                </c:pt>
                <c:pt idx="1305">
                  <c:v>81.5</c:v>
                </c:pt>
                <c:pt idx="1306">
                  <c:v>81.5</c:v>
                </c:pt>
                <c:pt idx="1307">
                  <c:v>81.5</c:v>
                </c:pt>
                <c:pt idx="1308">
                  <c:v>81.5</c:v>
                </c:pt>
                <c:pt idx="1309">
                  <c:v>81.5</c:v>
                </c:pt>
                <c:pt idx="1310">
                  <c:v>81.5</c:v>
                </c:pt>
                <c:pt idx="1311">
                  <c:v>81.5</c:v>
                </c:pt>
                <c:pt idx="1312">
                  <c:v>81.5</c:v>
                </c:pt>
                <c:pt idx="1313">
                  <c:v>81.5</c:v>
                </c:pt>
                <c:pt idx="1314">
                  <c:v>81.5</c:v>
                </c:pt>
                <c:pt idx="1315">
                  <c:v>81.5</c:v>
                </c:pt>
                <c:pt idx="1316">
                  <c:v>81.5</c:v>
                </c:pt>
                <c:pt idx="1317">
                  <c:v>81.5</c:v>
                </c:pt>
                <c:pt idx="1318">
                  <c:v>81.5</c:v>
                </c:pt>
                <c:pt idx="1319">
                  <c:v>81.5</c:v>
                </c:pt>
                <c:pt idx="1320">
                  <c:v>81.5</c:v>
                </c:pt>
                <c:pt idx="1321">
                  <c:v>81.5</c:v>
                </c:pt>
                <c:pt idx="1322">
                  <c:v>81.5</c:v>
                </c:pt>
                <c:pt idx="1323">
                  <c:v>81.5</c:v>
                </c:pt>
                <c:pt idx="1324">
                  <c:v>81.5</c:v>
                </c:pt>
                <c:pt idx="1325">
                  <c:v>81.5</c:v>
                </c:pt>
                <c:pt idx="1326">
                  <c:v>81.5</c:v>
                </c:pt>
                <c:pt idx="1327">
                  <c:v>81.5</c:v>
                </c:pt>
                <c:pt idx="1328">
                  <c:v>81.5</c:v>
                </c:pt>
                <c:pt idx="1329">
                  <c:v>81.5</c:v>
                </c:pt>
                <c:pt idx="1330">
                  <c:v>81.5</c:v>
                </c:pt>
                <c:pt idx="1331">
                  <c:v>81.5</c:v>
                </c:pt>
                <c:pt idx="1332">
                  <c:v>81.5</c:v>
                </c:pt>
                <c:pt idx="1333">
                  <c:v>81.5</c:v>
                </c:pt>
                <c:pt idx="1334">
                  <c:v>81.5</c:v>
                </c:pt>
                <c:pt idx="1335">
                  <c:v>81.5</c:v>
                </c:pt>
                <c:pt idx="1336">
                  <c:v>81.5</c:v>
                </c:pt>
                <c:pt idx="1337">
                  <c:v>81.5</c:v>
                </c:pt>
                <c:pt idx="1338">
                  <c:v>81.5</c:v>
                </c:pt>
                <c:pt idx="1339">
                  <c:v>81.5</c:v>
                </c:pt>
                <c:pt idx="1340">
                  <c:v>81.5</c:v>
                </c:pt>
                <c:pt idx="1341">
                  <c:v>81.5</c:v>
                </c:pt>
                <c:pt idx="1342">
                  <c:v>81.5</c:v>
                </c:pt>
                <c:pt idx="1343">
                  <c:v>81.5</c:v>
                </c:pt>
                <c:pt idx="1344">
                  <c:v>81.5</c:v>
                </c:pt>
                <c:pt idx="1345">
                  <c:v>81.5</c:v>
                </c:pt>
                <c:pt idx="1346">
                  <c:v>81.5</c:v>
                </c:pt>
                <c:pt idx="1347">
                  <c:v>79.3</c:v>
                </c:pt>
                <c:pt idx="1348">
                  <c:v>79.3</c:v>
                </c:pt>
                <c:pt idx="1349">
                  <c:v>79.3</c:v>
                </c:pt>
                <c:pt idx="1350">
                  <c:v>79.3</c:v>
                </c:pt>
                <c:pt idx="1351">
                  <c:v>79.3</c:v>
                </c:pt>
                <c:pt idx="1352">
                  <c:v>79.3</c:v>
                </c:pt>
                <c:pt idx="1353">
                  <c:v>79.3</c:v>
                </c:pt>
                <c:pt idx="1354">
                  <c:v>79.3</c:v>
                </c:pt>
                <c:pt idx="1355">
                  <c:v>79.3</c:v>
                </c:pt>
                <c:pt idx="1356">
                  <c:v>79.3</c:v>
                </c:pt>
                <c:pt idx="1357">
                  <c:v>79.3</c:v>
                </c:pt>
                <c:pt idx="1358">
                  <c:v>79.3</c:v>
                </c:pt>
                <c:pt idx="1359">
                  <c:v>79.3</c:v>
                </c:pt>
                <c:pt idx="1360">
                  <c:v>79.3</c:v>
                </c:pt>
                <c:pt idx="1361">
                  <c:v>79.3</c:v>
                </c:pt>
                <c:pt idx="1362">
                  <c:v>79.3</c:v>
                </c:pt>
                <c:pt idx="1363">
                  <c:v>79.3</c:v>
                </c:pt>
                <c:pt idx="1364">
                  <c:v>79.3</c:v>
                </c:pt>
                <c:pt idx="1365">
                  <c:v>79.3</c:v>
                </c:pt>
                <c:pt idx="1366">
                  <c:v>79.3</c:v>
                </c:pt>
                <c:pt idx="1367">
                  <c:v>79.3</c:v>
                </c:pt>
                <c:pt idx="1368">
                  <c:v>79.3</c:v>
                </c:pt>
                <c:pt idx="1369">
                  <c:v>79.3</c:v>
                </c:pt>
                <c:pt idx="1370">
                  <c:v>79.3</c:v>
                </c:pt>
                <c:pt idx="1371">
                  <c:v>79.3</c:v>
                </c:pt>
                <c:pt idx="1372">
                  <c:v>79.3</c:v>
                </c:pt>
                <c:pt idx="1373">
                  <c:v>79.3</c:v>
                </c:pt>
                <c:pt idx="1374">
                  <c:v>79.3</c:v>
                </c:pt>
                <c:pt idx="1375">
                  <c:v>79.3</c:v>
                </c:pt>
                <c:pt idx="1376">
                  <c:v>79.3</c:v>
                </c:pt>
                <c:pt idx="1377">
                  <c:v>79.3</c:v>
                </c:pt>
                <c:pt idx="1378">
                  <c:v>79.3</c:v>
                </c:pt>
                <c:pt idx="1379">
                  <c:v>79.3</c:v>
                </c:pt>
                <c:pt idx="1380">
                  <c:v>79.3</c:v>
                </c:pt>
                <c:pt idx="1381">
                  <c:v>79.3</c:v>
                </c:pt>
                <c:pt idx="1382">
                  <c:v>79.3</c:v>
                </c:pt>
                <c:pt idx="1383">
                  <c:v>79.3</c:v>
                </c:pt>
                <c:pt idx="1384">
                  <c:v>79.3</c:v>
                </c:pt>
                <c:pt idx="1385">
                  <c:v>79.3</c:v>
                </c:pt>
                <c:pt idx="1386">
                  <c:v>79.3</c:v>
                </c:pt>
                <c:pt idx="1387">
                  <c:v>79.3</c:v>
                </c:pt>
                <c:pt idx="1388">
                  <c:v>79.3</c:v>
                </c:pt>
                <c:pt idx="1389">
                  <c:v>79.3</c:v>
                </c:pt>
                <c:pt idx="1390">
                  <c:v>79.3</c:v>
                </c:pt>
                <c:pt idx="1391">
                  <c:v>79.3</c:v>
                </c:pt>
                <c:pt idx="1392">
                  <c:v>79.3</c:v>
                </c:pt>
                <c:pt idx="1393">
                  <c:v>79.3</c:v>
                </c:pt>
                <c:pt idx="1394">
                  <c:v>79.3</c:v>
                </c:pt>
                <c:pt idx="1395">
                  <c:v>79.3</c:v>
                </c:pt>
                <c:pt idx="1396">
                  <c:v>79.3</c:v>
                </c:pt>
                <c:pt idx="1397">
                  <c:v>79.3</c:v>
                </c:pt>
                <c:pt idx="1398">
                  <c:v>80.900000000000006</c:v>
                </c:pt>
                <c:pt idx="1399">
                  <c:v>80.900000000000006</c:v>
                </c:pt>
                <c:pt idx="1400">
                  <c:v>80.900000000000006</c:v>
                </c:pt>
                <c:pt idx="1401">
                  <c:v>80.900000000000006</c:v>
                </c:pt>
                <c:pt idx="1402">
                  <c:v>80.900000000000006</c:v>
                </c:pt>
                <c:pt idx="1403">
                  <c:v>80.900000000000006</c:v>
                </c:pt>
                <c:pt idx="1404">
                  <c:v>80.900000000000006</c:v>
                </c:pt>
                <c:pt idx="1405">
                  <c:v>80.900000000000006</c:v>
                </c:pt>
                <c:pt idx="1406">
                  <c:v>80.900000000000006</c:v>
                </c:pt>
                <c:pt idx="1407">
                  <c:v>80.900000000000006</c:v>
                </c:pt>
                <c:pt idx="1408">
                  <c:v>80.900000000000006</c:v>
                </c:pt>
                <c:pt idx="1409">
                  <c:v>80.900000000000006</c:v>
                </c:pt>
                <c:pt idx="1410">
                  <c:v>80.900000000000006</c:v>
                </c:pt>
                <c:pt idx="1411">
                  <c:v>80.900000000000006</c:v>
                </c:pt>
                <c:pt idx="1412">
                  <c:v>80.900000000000006</c:v>
                </c:pt>
                <c:pt idx="1413">
                  <c:v>80.900000000000006</c:v>
                </c:pt>
                <c:pt idx="1414">
                  <c:v>80.900000000000006</c:v>
                </c:pt>
                <c:pt idx="1415">
                  <c:v>80.900000000000006</c:v>
                </c:pt>
                <c:pt idx="1416">
                  <c:v>80.900000000000006</c:v>
                </c:pt>
                <c:pt idx="1417">
                  <c:v>80.900000000000006</c:v>
                </c:pt>
                <c:pt idx="1418">
                  <c:v>80.900000000000006</c:v>
                </c:pt>
                <c:pt idx="1419">
                  <c:v>80.900000000000006</c:v>
                </c:pt>
                <c:pt idx="1420">
                  <c:v>80.900000000000006</c:v>
                </c:pt>
                <c:pt idx="1421">
                  <c:v>80.900000000000006</c:v>
                </c:pt>
                <c:pt idx="1422">
                  <c:v>80.900000000000006</c:v>
                </c:pt>
                <c:pt idx="1423">
                  <c:v>80.900000000000006</c:v>
                </c:pt>
                <c:pt idx="1424">
                  <c:v>80.900000000000006</c:v>
                </c:pt>
              </c:numCache>
            </c:numRef>
          </c:val>
        </c:ser>
        <c:marker val="1"/>
        <c:axId val="87569536"/>
        <c:axId val="87571072"/>
      </c:lineChart>
      <c:catAx>
        <c:axId val="87569536"/>
        <c:scaling>
          <c:orientation val="minMax"/>
        </c:scaling>
        <c:axPos val="b"/>
        <c:numFmt formatCode="h:mm:ss" sourceLinked="1"/>
        <c:tickLblPos val="nextTo"/>
        <c:crossAx val="87571072"/>
        <c:crosses val="autoZero"/>
        <c:auto val="1"/>
        <c:lblAlgn val="ctr"/>
        <c:lblOffset val="100"/>
      </c:catAx>
      <c:valAx>
        <c:axId val="87571072"/>
        <c:scaling>
          <c:orientation val="minMax"/>
        </c:scaling>
        <c:axPos val="l"/>
        <c:majorGridlines/>
        <c:numFmt formatCode="General" sourceLinked="1"/>
        <c:tickLblPos val="nextTo"/>
        <c:crossAx val="8756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743000874897"/>
          <c:y val="0.29882845751825438"/>
          <c:w val="8.8423665791777267E-2"/>
          <c:h val="0.3350756777248128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1240704286963847E-2"/>
          <c:y val="5.4320607457594393E-2"/>
          <c:w val="0.8155509623797027"/>
          <c:h val="0.67099831711104163"/>
        </c:manualLayout>
      </c:layout>
      <c:lineChart>
        <c:grouping val="standard"/>
        <c:ser>
          <c:idx val="0"/>
          <c:order val="0"/>
          <c:tx>
            <c:strRef>
              <c:f>Лист8!$I$1</c:f>
              <c:strCache>
                <c:ptCount val="1"/>
                <c:pt idx="0">
                  <c:v>rSO2 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Лист8!$H$2:$H$848</c:f>
              <c:numCache>
                <c:formatCode>h:mm:ss</c:formatCode>
                <c:ptCount val="847"/>
                <c:pt idx="0">
                  <c:v>0.71531249999999957</c:v>
                </c:pt>
                <c:pt idx="1">
                  <c:v>0.7153819444444447</c:v>
                </c:pt>
                <c:pt idx="2">
                  <c:v>0.71545138888888893</c:v>
                </c:pt>
                <c:pt idx="3">
                  <c:v>0.71552083333334182</c:v>
                </c:pt>
                <c:pt idx="4">
                  <c:v>0.71559027777777784</c:v>
                </c:pt>
                <c:pt idx="5">
                  <c:v>0.71565972222222263</c:v>
                </c:pt>
                <c:pt idx="6">
                  <c:v>0.71572916666666664</c:v>
                </c:pt>
                <c:pt idx="7">
                  <c:v>0.71579861111112286</c:v>
                </c:pt>
                <c:pt idx="8">
                  <c:v>0.71585648148148162</c:v>
                </c:pt>
                <c:pt idx="9">
                  <c:v>0.7159375</c:v>
                </c:pt>
                <c:pt idx="10">
                  <c:v>0.71600694444444468</c:v>
                </c:pt>
                <c:pt idx="11">
                  <c:v>0.71606481481481565</c:v>
                </c:pt>
                <c:pt idx="12">
                  <c:v>0.71613425925925922</c:v>
                </c:pt>
                <c:pt idx="13">
                  <c:v>0.71620370370370379</c:v>
                </c:pt>
                <c:pt idx="14">
                  <c:v>0.71628472222222228</c:v>
                </c:pt>
                <c:pt idx="15">
                  <c:v>0.71634259259260002</c:v>
                </c:pt>
                <c:pt idx="16">
                  <c:v>0.71641203703703649</c:v>
                </c:pt>
                <c:pt idx="17">
                  <c:v>0.71648148148148161</c:v>
                </c:pt>
                <c:pt idx="18">
                  <c:v>0.7165509259259174</c:v>
                </c:pt>
                <c:pt idx="19">
                  <c:v>0.71662037037038018</c:v>
                </c:pt>
                <c:pt idx="20">
                  <c:v>0.71668981481482641</c:v>
                </c:pt>
                <c:pt idx="21">
                  <c:v>0.71675925925925965</c:v>
                </c:pt>
                <c:pt idx="22">
                  <c:v>0.71682870370371032</c:v>
                </c:pt>
                <c:pt idx="23">
                  <c:v>0.71689814814815545</c:v>
                </c:pt>
                <c:pt idx="24">
                  <c:v>0.7169560185185303</c:v>
                </c:pt>
                <c:pt idx="25">
                  <c:v>0.71703703703703703</c:v>
                </c:pt>
                <c:pt idx="26">
                  <c:v>0.71710648148148171</c:v>
                </c:pt>
                <c:pt idx="27">
                  <c:v>0.71717592592592549</c:v>
                </c:pt>
                <c:pt idx="28">
                  <c:v>0.71724537037037983</c:v>
                </c:pt>
                <c:pt idx="29">
                  <c:v>0.71731481481481485</c:v>
                </c:pt>
                <c:pt idx="30">
                  <c:v>0.7173842592592593</c:v>
                </c:pt>
                <c:pt idx="31">
                  <c:v>0.71745370370370354</c:v>
                </c:pt>
                <c:pt idx="32">
                  <c:v>0.71752314814814822</c:v>
                </c:pt>
                <c:pt idx="33">
                  <c:v>0.71758101851852818</c:v>
                </c:pt>
                <c:pt idx="34">
                  <c:v>0.71765046296296298</c:v>
                </c:pt>
                <c:pt idx="35">
                  <c:v>0.71773148148148946</c:v>
                </c:pt>
                <c:pt idx="36">
                  <c:v>0.71780092592592559</c:v>
                </c:pt>
                <c:pt idx="37">
                  <c:v>0.71785879629630356</c:v>
                </c:pt>
                <c:pt idx="38">
                  <c:v>0.7179282407407408</c:v>
                </c:pt>
                <c:pt idx="39">
                  <c:v>0.71799768518519358</c:v>
                </c:pt>
                <c:pt idx="40">
                  <c:v>0.71806712962962949</c:v>
                </c:pt>
                <c:pt idx="41">
                  <c:v>0.71813657407407405</c:v>
                </c:pt>
                <c:pt idx="42">
                  <c:v>0.71820601851852828</c:v>
                </c:pt>
                <c:pt idx="43">
                  <c:v>0.71827546296296296</c:v>
                </c:pt>
                <c:pt idx="44">
                  <c:v>0.71834490740740764</c:v>
                </c:pt>
                <c:pt idx="45">
                  <c:v>0.71841435185184477</c:v>
                </c:pt>
                <c:pt idx="46">
                  <c:v>0.71848379629629633</c:v>
                </c:pt>
                <c:pt idx="47">
                  <c:v>0.71855324074074056</c:v>
                </c:pt>
                <c:pt idx="48">
                  <c:v>0.71862268518519268</c:v>
                </c:pt>
                <c:pt idx="49">
                  <c:v>0.71869212962962969</c:v>
                </c:pt>
                <c:pt idx="50">
                  <c:v>0.71875000000000666</c:v>
                </c:pt>
                <c:pt idx="51">
                  <c:v>0.71883101851853337</c:v>
                </c:pt>
                <c:pt idx="52">
                  <c:v>0.71890046296296306</c:v>
                </c:pt>
                <c:pt idx="53">
                  <c:v>0.7189583333333418</c:v>
                </c:pt>
                <c:pt idx="54">
                  <c:v>0.71902777777777782</c:v>
                </c:pt>
                <c:pt idx="55">
                  <c:v>0.71909722222222261</c:v>
                </c:pt>
                <c:pt idx="56">
                  <c:v>0.71916666666666651</c:v>
                </c:pt>
                <c:pt idx="57">
                  <c:v>0.71923611111111108</c:v>
                </c:pt>
                <c:pt idx="58">
                  <c:v>0.71930555555555564</c:v>
                </c:pt>
                <c:pt idx="59">
                  <c:v>0.71937499999999999</c:v>
                </c:pt>
                <c:pt idx="60">
                  <c:v>0.71944444444445099</c:v>
                </c:pt>
                <c:pt idx="61">
                  <c:v>0.7195138888888889</c:v>
                </c:pt>
                <c:pt idx="62">
                  <c:v>0.71958333333333335</c:v>
                </c:pt>
                <c:pt idx="63">
                  <c:v>0.71965277777777781</c:v>
                </c:pt>
                <c:pt idx="64">
                  <c:v>0.7197222222222226</c:v>
                </c:pt>
                <c:pt idx="65">
                  <c:v>0.7197916666666786</c:v>
                </c:pt>
                <c:pt idx="66">
                  <c:v>0.7198495370370448</c:v>
                </c:pt>
                <c:pt idx="67">
                  <c:v>0.71993055555555563</c:v>
                </c:pt>
                <c:pt idx="68">
                  <c:v>0.72000000000000064</c:v>
                </c:pt>
                <c:pt idx="69">
                  <c:v>0.72006944444444465</c:v>
                </c:pt>
                <c:pt idx="70">
                  <c:v>0.72013888888889555</c:v>
                </c:pt>
                <c:pt idx="71">
                  <c:v>0.72019675925925919</c:v>
                </c:pt>
                <c:pt idx="72">
                  <c:v>0.72027777777777768</c:v>
                </c:pt>
                <c:pt idx="73">
                  <c:v>0.72033564814814965</c:v>
                </c:pt>
                <c:pt idx="74">
                  <c:v>0.72040509259260299</c:v>
                </c:pt>
                <c:pt idx="75">
                  <c:v>0.72047453703703701</c:v>
                </c:pt>
                <c:pt idx="76">
                  <c:v>0.72054398148148169</c:v>
                </c:pt>
                <c:pt idx="77">
                  <c:v>0.72061342592592559</c:v>
                </c:pt>
                <c:pt idx="78">
                  <c:v>0.72068287037037881</c:v>
                </c:pt>
                <c:pt idx="79">
                  <c:v>0.72075231481481483</c:v>
                </c:pt>
                <c:pt idx="80">
                  <c:v>0.72082175925925962</c:v>
                </c:pt>
                <c:pt idx="81">
                  <c:v>0.7208912037037134</c:v>
                </c:pt>
                <c:pt idx="82">
                  <c:v>0.72096064814814864</c:v>
                </c:pt>
                <c:pt idx="83">
                  <c:v>0.72103009259260065</c:v>
                </c:pt>
                <c:pt idx="84">
                  <c:v>0.72109953703704366</c:v>
                </c:pt>
                <c:pt idx="85">
                  <c:v>0.72116898148148145</c:v>
                </c:pt>
                <c:pt idx="86">
                  <c:v>0.72122685185185187</c:v>
                </c:pt>
                <c:pt idx="87">
                  <c:v>0.72129629629629965</c:v>
                </c:pt>
                <c:pt idx="88">
                  <c:v>0.72136574074074056</c:v>
                </c:pt>
                <c:pt idx="89">
                  <c:v>0.72144675925925927</c:v>
                </c:pt>
                <c:pt idx="90">
                  <c:v>0.72151620370370351</c:v>
                </c:pt>
                <c:pt idx="91">
                  <c:v>0.72158564814814863</c:v>
                </c:pt>
                <c:pt idx="92">
                  <c:v>0.72164351851853337</c:v>
                </c:pt>
                <c:pt idx="93">
                  <c:v>0.7217129629629544</c:v>
                </c:pt>
                <c:pt idx="94">
                  <c:v>0.72178240740740762</c:v>
                </c:pt>
                <c:pt idx="95">
                  <c:v>0.72185185185185263</c:v>
                </c:pt>
                <c:pt idx="96">
                  <c:v>0.72192129629630808</c:v>
                </c:pt>
                <c:pt idx="97">
                  <c:v>0.72199074074074077</c:v>
                </c:pt>
                <c:pt idx="98">
                  <c:v>0.72206018518518522</c:v>
                </c:pt>
                <c:pt idx="99">
                  <c:v>0.722129629629637</c:v>
                </c:pt>
                <c:pt idx="100">
                  <c:v>0.7221990740740889</c:v>
                </c:pt>
                <c:pt idx="101">
                  <c:v>0.72226851851852691</c:v>
                </c:pt>
                <c:pt idx="102">
                  <c:v>0.72233796296295316</c:v>
                </c:pt>
                <c:pt idx="103">
                  <c:v>0.72240740740740761</c:v>
                </c:pt>
                <c:pt idx="104">
                  <c:v>0.72247685185185151</c:v>
                </c:pt>
                <c:pt idx="105">
                  <c:v>0.72254629629629663</c:v>
                </c:pt>
                <c:pt idx="106">
                  <c:v>0.72261574074074053</c:v>
                </c:pt>
                <c:pt idx="107">
                  <c:v>0.72267361111112016</c:v>
                </c:pt>
                <c:pt idx="108">
                  <c:v>0.72274305555556528</c:v>
                </c:pt>
                <c:pt idx="109">
                  <c:v>0.72281249999999997</c:v>
                </c:pt>
                <c:pt idx="110">
                  <c:v>0.72289351851853312</c:v>
                </c:pt>
                <c:pt idx="111">
                  <c:v>0.72295138888889265</c:v>
                </c:pt>
                <c:pt idx="112">
                  <c:v>0.72302083333334677</c:v>
                </c:pt>
                <c:pt idx="113">
                  <c:v>0.72309027777778512</c:v>
                </c:pt>
                <c:pt idx="114">
                  <c:v>0.72315972222222225</c:v>
                </c:pt>
                <c:pt idx="115">
                  <c:v>0.7232291666666667</c:v>
                </c:pt>
                <c:pt idx="116">
                  <c:v>0.7232986111111197</c:v>
                </c:pt>
                <c:pt idx="117">
                  <c:v>0.72336805555555561</c:v>
                </c:pt>
                <c:pt idx="118">
                  <c:v>0.72343750000000007</c:v>
                </c:pt>
                <c:pt idx="119">
                  <c:v>0.72350694444444441</c:v>
                </c:pt>
                <c:pt idx="120">
                  <c:v>0.72357638888888898</c:v>
                </c:pt>
                <c:pt idx="121">
                  <c:v>0.72364583333335286</c:v>
                </c:pt>
                <c:pt idx="122">
                  <c:v>0.72371527777778422</c:v>
                </c:pt>
                <c:pt idx="123">
                  <c:v>0.72378472222222223</c:v>
                </c:pt>
                <c:pt idx="124">
                  <c:v>0.72385416666666669</c:v>
                </c:pt>
                <c:pt idx="125">
                  <c:v>0.72392361111111958</c:v>
                </c:pt>
                <c:pt idx="126">
                  <c:v>0.72399305555556392</c:v>
                </c:pt>
                <c:pt idx="127">
                  <c:v>0.7240624999999995</c:v>
                </c:pt>
                <c:pt idx="128">
                  <c:v>0.72413194444444462</c:v>
                </c:pt>
                <c:pt idx="129">
                  <c:v>0.72420138888888963</c:v>
                </c:pt>
                <c:pt idx="130">
                  <c:v>0.72427083333334497</c:v>
                </c:pt>
                <c:pt idx="131">
                  <c:v>0.72434027777777865</c:v>
                </c:pt>
                <c:pt idx="132">
                  <c:v>0.72440972222222222</c:v>
                </c:pt>
                <c:pt idx="133">
                  <c:v>0.72447916666666667</c:v>
                </c:pt>
                <c:pt idx="134">
                  <c:v>0.72453703703703709</c:v>
                </c:pt>
                <c:pt idx="135">
                  <c:v>0.72460648148148465</c:v>
                </c:pt>
                <c:pt idx="136">
                  <c:v>0.72468749999999993</c:v>
                </c:pt>
                <c:pt idx="137">
                  <c:v>0.72474537037038511</c:v>
                </c:pt>
                <c:pt idx="138">
                  <c:v>0.72481481481482235</c:v>
                </c:pt>
                <c:pt idx="139">
                  <c:v>0.7248842592592597</c:v>
                </c:pt>
                <c:pt idx="140">
                  <c:v>0.7249537037037036</c:v>
                </c:pt>
                <c:pt idx="141">
                  <c:v>0.72502314814814861</c:v>
                </c:pt>
                <c:pt idx="142">
                  <c:v>0.72509259259260062</c:v>
                </c:pt>
                <c:pt idx="143">
                  <c:v>0.72516203703703708</c:v>
                </c:pt>
                <c:pt idx="144">
                  <c:v>0.72523148148148164</c:v>
                </c:pt>
                <c:pt idx="145">
                  <c:v>0.72530092592591933</c:v>
                </c:pt>
                <c:pt idx="146">
                  <c:v>0.72537037037037688</c:v>
                </c:pt>
                <c:pt idx="147">
                  <c:v>0.72543981481482211</c:v>
                </c:pt>
                <c:pt idx="148">
                  <c:v>0.72550925925925924</c:v>
                </c:pt>
                <c:pt idx="149">
                  <c:v>0.7255787037037037</c:v>
                </c:pt>
                <c:pt idx="150">
                  <c:v>0.72563657407408122</c:v>
                </c:pt>
                <c:pt idx="151">
                  <c:v>0.72570601851853311</c:v>
                </c:pt>
                <c:pt idx="152">
                  <c:v>0.72578703703703762</c:v>
                </c:pt>
                <c:pt idx="153">
                  <c:v>0.72585648148148163</c:v>
                </c:pt>
                <c:pt idx="154">
                  <c:v>0.72592592592592586</c:v>
                </c:pt>
                <c:pt idx="155">
                  <c:v>0.72598379629629661</c:v>
                </c:pt>
                <c:pt idx="156">
                  <c:v>0.72605324074074051</c:v>
                </c:pt>
                <c:pt idx="157">
                  <c:v>0.72613425925925934</c:v>
                </c:pt>
                <c:pt idx="158">
                  <c:v>0.72619212962962953</c:v>
                </c:pt>
                <c:pt idx="159">
                  <c:v>0.72626157407407665</c:v>
                </c:pt>
                <c:pt idx="160">
                  <c:v>0.72633101851853166</c:v>
                </c:pt>
                <c:pt idx="161">
                  <c:v>0.72640046296296257</c:v>
                </c:pt>
                <c:pt idx="162">
                  <c:v>0.72646990740740769</c:v>
                </c:pt>
                <c:pt idx="163">
                  <c:v>0.72653935185185159</c:v>
                </c:pt>
                <c:pt idx="164">
                  <c:v>0.72660879629630482</c:v>
                </c:pt>
                <c:pt idx="165">
                  <c:v>0.72667824074074072</c:v>
                </c:pt>
                <c:pt idx="166">
                  <c:v>0.72674768518519495</c:v>
                </c:pt>
                <c:pt idx="167">
                  <c:v>0.72681712962962952</c:v>
                </c:pt>
                <c:pt idx="168">
                  <c:v>0.72688657407407464</c:v>
                </c:pt>
                <c:pt idx="169">
                  <c:v>0.72695601851853042</c:v>
                </c:pt>
                <c:pt idx="170">
                  <c:v>0.727025462962963</c:v>
                </c:pt>
                <c:pt idx="171">
                  <c:v>0.72709490740741489</c:v>
                </c:pt>
                <c:pt idx="172">
                  <c:v>0.72715277777777787</c:v>
                </c:pt>
                <c:pt idx="173">
                  <c:v>0.7272337962962967</c:v>
                </c:pt>
                <c:pt idx="174">
                  <c:v>0.72730324074074049</c:v>
                </c:pt>
                <c:pt idx="175">
                  <c:v>0.72737268518518561</c:v>
                </c:pt>
                <c:pt idx="176">
                  <c:v>0.72743055555555569</c:v>
                </c:pt>
                <c:pt idx="177">
                  <c:v>0.72750000000000004</c:v>
                </c:pt>
                <c:pt idx="178">
                  <c:v>0.7275694444444446</c:v>
                </c:pt>
                <c:pt idx="179">
                  <c:v>0.72763888888889783</c:v>
                </c:pt>
                <c:pt idx="180">
                  <c:v>0.72770833333334306</c:v>
                </c:pt>
                <c:pt idx="181">
                  <c:v>0.72777777777777775</c:v>
                </c:pt>
                <c:pt idx="182">
                  <c:v>0.72784722222222265</c:v>
                </c:pt>
                <c:pt idx="183">
                  <c:v>0.72791666666666666</c:v>
                </c:pt>
                <c:pt idx="184">
                  <c:v>0.72798611111111111</c:v>
                </c:pt>
                <c:pt idx="185">
                  <c:v>0.72805555555556301</c:v>
                </c:pt>
                <c:pt idx="186">
                  <c:v>0.72812500000000746</c:v>
                </c:pt>
                <c:pt idx="187">
                  <c:v>0.72819444444445292</c:v>
                </c:pt>
                <c:pt idx="188">
                  <c:v>0.72826388888888882</c:v>
                </c:pt>
                <c:pt idx="189">
                  <c:v>0.72833333333333361</c:v>
                </c:pt>
                <c:pt idx="190">
                  <c:v>0.72840277777777751</c:v>
                </c:pt>
                <c:pt idx="191">
                  <c:v>0.7284722222222223</c:v>
                </c:pt>
                <c:pt idx="192">
                  <c:v>0.72853009259260004</c:v>
                </c:pt>
                <c:pt idx="193">
                  <c:v>0.72859953703703761</c:v>
                </c:pt>
                <c:pt idx="194">
                  <c:v>0.7286805555555621</c:v>
                </c:pt>
                <c:pt idx="195">
                  <c:v>0.72875000000000723</c:v>
                </c:pt>
                <c:pt idx="196">
                  <c:v>0.72880787037038208</c:v>
                </c:pt>
                <c:pt idx="197">
                  <c:v>0.72887731481481965</c:v>
                </c:pt>
                <c:pt idx="198">
                  <c:v>0.72894675925925922</c:v>
                </c:pt>
                <c:pt idx="199">
                  <c:v>0.72901620370370368</c:v>
                </c:pt>
                <c:pt idx="200">
                  <c:v>0.72908564814815602</c:v>
                </c:pt>
                <c:pt idx="201">
                  <c:v>0.72915509259260425</c:v>
                </c:pt>
                <c:pt idx="202">
                  <c:v>0.72922453703703705</c:v>
                </c:pt>
                <c:pt idx="203">
                  <c:v>0.72929398148148161</c:v>
                </c:pt>
                <c:pt idx="204">
                  <c:v>0.72936342592591741</c:v>
                </c:pt>
                <c:pt idx="205">
                  <c:v>0.72943287037037063</c:v>
                </c:pt>
                <c:pt idx="206">
                  <c:v>0.72950231481481476</c:v>
                </c:pt>
                <c:pt idx="207">
                  <c:v>0.72957175925925932</c:v>
                </c:pt>
                <c:pt idx="208">
                  <c:v>0.72964120370371688</c:v>
                </c:pt>
                <c:pt idx="209">
                  <c:v>0.72971064814815556</c:v>
                </c:pt>
                <c:pt idx="210">
                  <c:v>0.72978009259260379</c:v>
                </c:pt>
                <c:pt idx="211">
                  <c:v>0.72984953703704558</c:v>
                </c:pt>
                <c:pt idx="212">
                  <c:v>0.7299189814814816</c:v>
                </c:pt>
                <c:pt idx="213">
                  <c:v>0.7299768518518519</c:v>
                </c:pt>
                <c:pt idx="214">
                  <c:v>0.73004629629630435</c:v>
                </c:pt>
                <c:pt idx="215">
                  <c:v>0.73012731481481474</c:v>
                </c:pt>
                <c:pt idx="216">
                  <c:v>0.73019675925925931</c:v>
                </c:pt>
                <c:pt idx="217">
                  <c:v>0.73025462962962961</c:v>
                </c:pt>
                <c:pt idx="218">
                  <c:v>0.73032407407408395</c:v>
                </c:pt>
                <c:pt idx="219">
                  <c:v>0.73039351851852918</c:v>
                </c:pt>
                <c:pt idx="220">
                  <c:v>0.73046296296294888</c:v>
                </c:pt>
                <c:pt idx="221">
                  <c:v>0.73053240740740744</c:v>
                </c:pt>
                <c:pt idx="222">
                  <c:v>0.73060185185185877</c:v>
                </c:pt>
                <c:pt idx="223">
                  <c:v>0.73067129629631111</c:v>
                </c:pt>
                <c:pt idx="224">
                  <c:v>0.73074074074074069</c:v>
                </c:pt>
                <c:pt idx="225">
                  <c:v>0.7308101851851857</c:v>
                </c:pt>
                <c:pt idx="226">
                  <c:v>0.73087962962963793</c:v>
                </c:pt>
                <c:pt idx="227">
                  <c:v>0.73094907407408927</c:v>
                </c:pt>
                <c:pt idx="228">
                  <c:v>0.73101851851852828</c:v>
                </c:pt>
                <c:pt idx="229">
                  <c:v>0.73108796296295542</c:v>
                </c:pt>
                <c:pt idx="230">
                  <c:v>0.73114583333334815</c:v>
                </c:pt>
                <c:pt idx="231">
                  <c:v>0.73122685185185177</c:v>
                </c:pt>
                <c:pt idx="232">
                  <c:v>0.73129629629630299</c:v>
                </c:pt>
                <c:pt idx="233">
                  <c:v>0.73135416666666653</c:v>
                </c:pt>
                <c:pt idx="234">
                  <c:v>0.73142361111111165</c:v>
                </c:pt>
                <c:pt idx="235">
                  <c:v>0.7314930555555621</c:v>
                </c:pt>
                <c:pt idx="236">
                  <c:v>0.73156249999999956</c:v>
                </c:pt>
                <c:pt idx="237">
                  <c:v>0.73164351851853326</c:v>
                </c:pt>
                <c:pt idx="238">
                  <c:v>0.73170138888889702</c:v>
                </c:pt>
                <c:pt idx="239">
                  <c:v>0.73177083333334814</c:v>
                </c:pt>
                <c:pt idx="240">
                  <c:v>0.73184027777778604</c:v>
                </c:pt>
                <c:pt idx="241">
                  <c:v>0.73190972222222261</c:v>
                </c:pt>
                <c:pt idx="242">
                  <c:v>0.73197916666666663</c:v>
                </c:pt>
                <c:pt idx="243">
                  <c:v>0.73204861111112174</c:v>
                </c:pt>
                <c:pt idx="244">
                  <c:v>0.73211805555555565</c:v>
                </c:pt>
                <c:pt idx="245">
                  <c:v>0.7321875000000001</c:v>
                </c:pt>
                <c:pt idx="246">
                  <c:v>0.73225694444444445</c:v>
                </c:pt>
                <c:pt idx="247">
                  <c:v>0.73232638888888879</c:v>
                </c:pt>
                <c:pt idx="248">
                  <c:v>0.73239583333334812</c:v>
                </c:pt>
                <c:pt idx="249">
                  <c:v>0.7324652777777777</c:v>
                </c:pt>
                <c:pt idx="250">
                  <c:v>0.73253472222222227</c:v>
                </c:pt>
                <c:pt idx="251">
                  <c:v>0.73260416666666661</c:v>
                </c:pt>
                <c:pt idx="252">
                  <c:v>0.73267361111112095</c:v>
                </c:pt>
                <c:pt idx="253">
                  <c:v>0.73274305555556563</c:v>
                </c:pt>
                <c:pt idx="254">
                  <c:v>0.73281249999999998</c:v>
                </c:pt>
                <c:pt idx="255">
                  <c:v>0.73287037037037983</c:v>
                </c:pt>
                <c:pt idx="256">
                  <c:v>0.73293981481482451</c:v>
                </c:pt>
                <c:pt idx="257">
                  <c:v>0.73300925925925964</c:v>
                </c:pt>
                <c:pt idx="258">
                  <c:v>0.73307870370370365</c:v>
                </c:pt>
                <c:pt idx="259">
                  <c:v>0.73314814814815465</c:v>
                </c:pt>
                <c:pt idx="260">
                  <c:v>0.73321759259259978</c:v>
                </c:pt>
                <c:pt idx="261">
                  <c:v>0.73328703703703713</c:v>
                </c:pt>
                <c:pt idx="262">
                  <c:v>0.73335648148148169</c:v>
                </c:pt>
                <c:pt idx="263">
                  <c:v>0.73342592592592559</c:v>
                </c:pt>
                <c:pt idx="264">
                  <c:v>0.73349537037037882</c:v>
                </c:pt>
                <c:pt idx="265">
                  <c:v>0.73356481481481473</c:v>
                </c:pt>
                <c:pt idx="266">
                  <c:v>0.73362268518519358</c:v>
                </c:pt>
                <c:pt idx="267">
                  <c:v>0.7336921296296296</c:v>
                </c:pt>
                <c:pt idx="268">
                  <c:v>0.7337615740740826</c:v>
                </c:pt>
                <c:pt idx="269">
                  <c:v>0.73384259259260065</c:v>
                </c:pt>
                <c:pt idx="270">
                  <c:v>0.73390046296296296</c:v>
                </c:pt>
                <c:pt idx="271">
                  <c:v>0.73396990740740764</c:v>
                </c:pt>
                <c:pt idx="272">
                  <c:v>0.73403935185185187</c:v>
                </c:pt>
                <c:pt idx="273">
                  <c:v>0.73410879629630288</c:v>
                </c:pt>
                <c:pt idx="274">
                  <c:v>0.73417824074074067</c:v>
                </c:pt>
                <c:pt idx="275">
                  <c:v>0.73424768518519268</c:v>
                </c:pt>
                <c:pt idx="276">
                  <c:v>0.73431712962962958</c:v>
                </c:pt>
                <c:pt idx="277">
                  <c:v>0.73438657407407415</c:v>
                </c:pt>
                <c:pt idx="278">
                  <c:v>0.73445601851852693</c:v>
                </c:pt>
                <c:pt idx="279">
                  <c:v>0.73452546296296306</c:v>
                </c:pt>
                <c:pt idx="280">
                  <c:v>0.73459490740740763</c:v>
                </c:pt>
                <c:pt idx="281">
                  <c:v>0.73466435185185153</c:v>
                </c:pt>
                <c:pt idx="282">
                  <c:v>0.73473379629629665</c:v>
                </c:pt>
                <c:pt idx="283">
                  <c:v>0.73480324074074066</c:v>
                </c:pt>
                <c:pt idx="284">
                  <c:v>0.73486111111111163</c:v>
                </c:pt>
                <c:pt idx="285">
                  <c:v>0.73494212962962968</c:v>
                </c:pt>
                <c:pt idx="286">
                  <c:v>0.73500000000000065</c:v>
                </c:pt>
                <c:pt idx="287">
                  <c:v>0.73506944444445099</c:v>
                </c:pt>
                <c:pt idx="288">
                  <c:v>0.73513888888889622</c:v>
                </c:pt>
                <c:pt idx="289">
                  <c:v>0.73520833333334079</c:v>
                </c:pt>
                <c:pt idx="290">
                  <c:v>0.73527777777777781</c:v>
                </c:pt>
                <c:pt idx="291">
                  <c:v>0.7353472222222226</c:v>
                </c:pt>
                <c:pt idx="292">
                  <c:v>0.7354166666666665</c:v>
                </c:pt>
                <c:pt idx="293">
                  <c:v>0.73548611111111117</c:v>
                </c:pt>
                <c:pt idx="294">
                  <c:v>0.73555555555555563</c:v>
                </c:pt>
                <c:pt idx="295">
                  <c:v>0.73562500000001163</c:v>
                </c:pt>
                <c:pt idx="296">
                  <c:v>0.73569444444445609</c:v>
                </c:pt>
                <c:pt idx="297">
                  <c:v>0.73576388888889555</c:v>
                </c:pt>
                <c:pt idx="298">
                  <c:v>0.73583333333334078</c:v>
                </c:pt>
                <c:pt idx="299">
                  <c:v>0.73590277777777768</c:v>
                </c:pt>
                <c:pt idx="300">
                  <c:v>0.73596064814814965</c:v>
                </c:pt>
                <c:pt idx="301">
                  <c:v>0.73604166666667892</c:v>
                </c:pt>
                <c:pt idx="302">
                  <c:v>0.7361111111111116</c:v>
                </c:pt>
                <c:pt idx="303">
                  <c:v>0.73618055555555562</c:v>
                </c:pt>
                <c:pt idx="304">
                  <c:v>0.73623842592592559</c:v>
                </c:pt>
                <c:pt idx="305">
                  <c:v>0.73630787037037881</c:v>
                </c:pt>
                <c:pt idx="306">
                  <c:v>0.73637731481481483</c:v>
                </c:pt>
                <c:pt idx="307">
                  <c:v>0.73644675925925929</c:v>
                </c:pt>
                <c:pt idx="308">
                  <c:v>0.73651620370370352</c:v>
                </c:pt>
                <c:pt idx="309">
                  <c:v>0.73658564814814864</c:v>
                </c:pt>
                <c:pt idx="310">
                  <c:v>0.73665509259260731</c:v>
                </c:pt>
                <c:pt idx="311">
                  <c:v>0.73672453703704366</c:v>
                </c:pt>
                <c:pt idx="312">
                  <c:v>0.73679398148148889</c:v>
                </c:pt>
                <c:pt idx="313">
                  <c:v>0.73686342592592557</c:v>
                </c:pt>
                <c:pt idx="314">
                  <c:v>0.73693287037037891</c:v>
                </c:pt>
                <c:pt idx="315">
                  <c:v>0.73700231481481471</c:v>
                </c:pt>
                <c:pt idx="316">
                  <c:v>0.73707175925925961</c:v>
                </c:pt>
                <c:pt idx="317">
                  <c:v>0.73714120370371317</c:v>
                </c:pt>
                <c:pt idx="318">
                  <c:v>0.73721064814814863</c:v>
                </c:pt>
                <c:pt idx="319">
                  <c:v>0.73728009259260063</c:v>
                </c:pt>
                <c:pt idx="320">
                  <c:v>0.73734953703703765</c:v>
                </c:pt>
                <c:pt idx="321">
                  <c:v>0.73740740740740762</c:v>
                </c:pt>
                <c:pt idx="322">
                  <c:v>0.73748842592592556</c:v>
                </c:pt>
                <c:pt idx="323">
                  <c:v>0.73755787037037779</c:v>
                </c:pt>
                <c:pt idx="324">
                  <c:v>0.73761574074074077</c:v>
                </c:pt>
                <c:pt idx="325">
                  <c:v>0.73768518518519177</c:v>
                </c:pt>
                <c:pt idx="326">
                  <c:v>0.737754629629637</c:v>
                </c:pt>
                <c:pt idx="327">
                  <c:v>0.7378240740740889</c:v>
                </c:pt>
                <c:pt idx="328">
                  <c:v>0.73789351851853324</c:v>
                </c:pt>
                <c:pt idx="329">
                  <c:v>0.73796296296295316</c:v>
                </c:pt>
                <c:pt idx="330">
                  <c:v>0.73803240740740761</c:v>
                </c:pt>
                <c:pt idx="331">
                  <c:v>0.73810185185185195</c:v>
                </c:pt>
                <c:pt idx="332">
                  <c:v>0.73817129629630618</c:v>
                </c:pt>
                <c:pt idx="333">
                  <c:v>0.73824074074074053</c:v>
                </c:pt>
                <c:pt idx="334">
                  <c:v>0.73831018518518521</c:v>
                </c:pt>
                <c:pt idx="335">
                  <c:v>0.7383796296296361</c:v>
                </c:pt>
                <c:pt idx="336">
                  <c:v>0.73844907407408833</c:v>
                </c:pt>
                <c:pt idx="337">
                  <c:v>0.73850694444444442</c:v>
                </c:pt>
                <c:pt idx="338">
                  <c:v>0.73858796296295326</c:v>
                </c:pt>
                <c:pt idx="339">
                  <c:v>0.73864583333335287</c:v>
                </c:pt>
                <c:pt idx="340">
                  <c:v>0.73871527777778512</c:v>
                </c:pt>
                <c:pt idx="341">
                  <c:v>0.73879629629630605</c:v>
                </c:pt>
                <c:pt idx="342">
                  <c:v>0.7388541666666667</c:v>
                </c:pt>
                <c:pt idx="343">
                  <c:v>0.73893518518518564</c:v>
                </c:pt>
                <c:pt idx="344">
                  <c:v>0.73900462962962965</c:v>
                </c:pt>
                <c:pt idx="345">
                  <c:v>0.73907407407408676</c:v>
                </c:pt>
                <c:pt idx="346">
                  <c:v>0.73913194444444463</c:v>
                </c:pt>
                <c:pt idx="347">
                  <c:v>0.73920138888888964</c:v>
                </c:pt>
                <c:pt idx="348">
                  <c:v>0.7392708333333452</c:v>
                </c:pt>
                <c:pt idx="349">
                  <c:v>0.73934027777778422</c:v>
                </c:pt>
                <c:pt idx="350">
                  <c:v>0.73940972222222223</c:v>
                </c:pt>
                <c:pt idx="351">
                  <c:v>0.73947916666666669</c:v>
                </c:pt>
                <c:pt idx="352">
                  <c:v>0.73954861111111958</c:v>
                </c:pt>
                <c:pt idx="353">
                  <c:v>0.73961805555556392</c:v>
                </c:pt>
                <c:pt idx="354">
                  <c:v>0.73968750000000005</c:v>
                </c:pt>
                <c:pt idx="355">
                  <c:v>0.73975694444444462</c:v>
                </c:pt>
                <c:pt idx="356">
                  <c:v>0.73982638888888963</c:v>
                </c:pt>
                <c:pt idx="357">
                  <c:v>0.73989583333335174</c:v>
                </c:pt>
                <c:pt idx="358">
                  <c:v>0.73996527777777865</c:v>
                </c:pt>
                <c:pt idx="359">
                  <c:v>0.74003472222222222</c:v>
                </c:pt>
                <c:pt idx="360">
                  <c:v>0.74010416666666667</c:v>
                </c:pt>
                <c:pt idx="361">
                  <c:v>0.74017361111111846</c:v>
                </c:pt>
                <c:pt idx="362">
                  <c:v>0.74024305555556402</c:v>
                </c:pt>
                <c:pt idx="363">
                  <c:v>0.74030092592592556</c:v>
                </c:pt>
                <c:pt idx="364">
                  <c:v>0.74038194444444461</c:v>
                </c:pt>
                <c:pt idx="365">
                  <c:v>0.74045138888888884</c:v>
                </c:pt>
                <c:pt idx="366">
                  <c:v>0.74052083333334306</c:v>
                </c:pt>
                <c:pt idx="367">
                  <c:v>0.7405787037037036</c:v>
                </c:pt>
                <c:pt idx="368">
                  <c:v>0.74064814814815672</c:v>
                </c:pt>
                <c:pt idx="369">
                  <c:v>0.74071759259260062</c:v>
                </c:pt>
                <c:pt idx="370">
                  <c:v>0.74078703703703763</c:v>
                </c:pt>
                <c:pt idx="371">
                  <c:v>0.74085648148148164</c:v>
                </c:pt>
                <c:pt idx="372">
                  <c:v>0.74092592592592599</c:v>
                </c:pt>
                <c:pt idx="373">
                  <c:v>0.74099537037038343</c:v>
                </c:pt>
                <c:pt idx="374">
                  <c:v>0.74106481481482211</c:v>
                </c:pt>
                <c:pt idx="375">
                  <c:v>0.74113425925925924</c:v>
                </c:pt>
                <c:pt idx="376">
                  <c:v>0.7412037037037037</c:v>
                </c:pt>
                <c:pt idx="377">
                  <c:v>0.74127314814814815</c:v>
                </c:pt>
                <c:pt idx="378">
                  <c:v>0.74134259259260005</c:v>
                </c:pt>
                <c:pt idx="379">
                  <c:v>0.74141203703703706</c:v>
                </c:pt>
                <c:pt idx="380">
                  <c:v>0.74148148148148163</c:v>
                </c:pt>
                <c:pt idx="381">
                  <c:v>0.74155092592591842</c:v>
                </c:pt>
                <c:pt idx="382">
                  <c:v>0.74162037037038209</c:v>
                </c:pt>
                <c:pt idx="383">
                  <c:v>0.74167824074074085</c:v>
                </c:pt>
                <c:pt idx="384">
                  <c:v>0.7417476851851954</c:v>
                </c:pt>
                <c:pt idx="385">
                  <c:v>0.74182870370371101</c:v>
                </c:pt>
                <c:pt idx="386">
                  <c:v>0.7418981481481568</c:v>
                </c:pt>
                <c:pt idx="387">
                  <c:v>0.74195601851853166</c:v>
                </c:pt>
                <c:pt idx="388">
                  <c:v>0.74202546296296301</c:v>
                </c:pt>
                <c:pt idx="389">
                  <c:v>0.74209490740741502</c:v>
                </c:pt>
                <c:pt idx="390">
                  <c:v>0.74216435185185159</c:v>
                </c:pt>
                <c:pt idx="391">
                  <c:v>0.7422337962962966</c:v>
                </c:pt>
                <c:pt idx="392">
                  <c:v>0.7423032407407405</c:v>
                </c:pt>
                <c:pt idx="393">
                  <c:v>0.74237268518518562</c:v>
                </c:pt>
                <c:pt idx="394">
                  <c:v>0.74244212962962952</c:v>
                </c:pt>
                <c:pt idx="395">
                  <c:v>0.74251157407407464</c:v>
                </c:pt>
                <c:pt idx="396">
                  <c:v>0.74258101851853042</c:v>
                </c:pt>
                <c:pt idx="397">
                  <c:v>0.742650462962963</c:v>
                </c:pt>
                <c:pt idx="398">
                  <c:v>0.74271990740741489</c:v>
                </c:pt>
                <c:pt idx="399">
                  <c:v>0.7427893518518518</c:v>
                </c:pt>
                <c:pt idx="400">
                  <c:v>0.74285879629630491</c:v>
                </c:pt>
                <c:pt idx="401">
                  <c:v>0.74292824074074071</c:v>
                </c:pt>
                <c:pt idx="402">
                  <c:v>0.74299768518519382</c:v>
                </c:pt>
                <c:pt idx="403">
                  <c:v>0.74305555555556324</c:v>
                </c:pt>
                <c:pt idx="404">
                  <c:v>0.74312500000000836</c:v>
                </c:pt>
                <c:pt idx="405">
                  <c:v>0.74319444444445282</c:v>
                </c:pt>
                <c:pt idx="406">
                  <c:v>0.74326388888888895</c:v>
                </c:pt>
                <c:pt idx="407">
                  <c:v>0.74334490740741399</c:v>
                </c:pt>
                <c:pt idx="408">
                  <c:v>0.74340277777777752</c:v>
                </c:pt>
                <c:pt idx="409">
                  <c:v>0.7434722222222222</c:v>
                </c:pt>
                <c:pt idx="410">
                  <c:v>0.74354166666666865</c:v>
                </c:pt>
                <c:pt idx="411">
                  <c:v>0.74361111111111777</c:v>
                </c:pt>
                <c:pt idx="412">
                  <c:v>0.74368055555556301</c:v>
                </c:pt>
                <c:pt idx="413">
                  <c:v>0.74375000000000746</c:v>
                </c:pt>
                <c:pt idx="414">
                  <c:v>0.74381944444445292</c:v>
                </c:pt>
                <c:pt idx="415">
                  <c:v>0.74388888888889715</c:v>
                </c:pt>
                <c:pt idx="416">
                  <c:v>0.74395833333334183</c:v>
                </c:pt>
                <c:pt idx="417">
                  <c:v>0.74402777777777773</c:v>
                </c:pt>
                <c:pt idx="418">
                  <c:v>0.74409722222222263</c:v>
                </c:pt>
                <c:pt idx="419">
                  <c:v>0.74416666666666653</c:v>
                </c:pt>
                <c:pt idx="420">
                  <c:v>0.74423611111111121</c:v>
                </c:pt>
                <c:pt idx="421">
                  <c:v>0.74429398148148163</c:v>
                </c:pt>
                <c:pt idx="422">
                  <c:v>0.74436342592591853</c:v>
                </c:pt>
                <c:pt idx="423">
                  <c:v>0.74443287037037065</c:v>
                </c:pt>
                <c:pt idx="424">
                  <c:v>0.74450231481481488</c:v>
                </c:pt>
                <c:pt idx="425">
                  <c:v>0.74457175925925922</c:v>
                </c:pt>
                <c:pt idx="426">
                  <c:v>0.74464120370371834</c:v>
                </c:pt>
                <c:pt idx="427">
                  <c:v>0.74471064814815602</c:v>
                </c:pt>
                <c:pt idx="428">
                  <c:v>0.74478009259260425</c:v>
                </c:pt>
                <c:pt idx="429">
                  <c:v>0.74484953703704548</c:v>
                </c:pt>
                <c:pt idx="430">
                  <c:v>0.74491898148148161</c:v>
                </c:pt>
                <c:pt idx="431">
                  <c:v>0.74498842592592596</c:v>
                </c:pt>
                <c:pt idx="432">
                  <c:v>0.74505787037038063</c:v>
                </c:pt>
                <c:pt idx="433">
                  <c:v>0.74512731481481564</c:v>
                </c:pt>
                <c:pt idx="434">
                  <c:v>0.74519675925925932</c:v>
                </c:pt>
                <c:pt idx="435">
                  <c:v>0.74526620370370367</c:v>
                </c:pt>
                <c:pt idx="436">
                  <c:v>0.74533564814815556</c:v>
                </c:pt>
                <c:pt idx="437">
                  <c:v>0.74540509259260379</c:v>
                </c:pt>
                <c:pt idx="438">
                  <c:v>0.74547453703703714</c:v>
                </c:pt>
                <c:pt idx="439">
                  <c:v>0.7455439814814816</c:v>
                </c:pt>
                <c:pt idx="440">
                  <c:v>0.7456134259259255</c:v>
                </c:pt>
                <c:pt idx="441">
                  <c:v>0.74568287037038006</c:v>
                </c:pt>
                <c:pt idx="442">
                  <c:v>0.74575231481481474</c:v>
                </c:pt>
                <c:pt idx="443">
                  <c:v>0.74582175925925964</c:v>
                </c:pt>
                <c:pt idx="444">
                  <c:v>0.74589120370371542</c:v>
                </c:pt>
                <c:pt idx="445">
                  <c:v>0.74596064814815466</c:v>
                </c:pt>
                <c:pt idx="446">
                  <c:v>0.74601851851852918</c:v>
                </c:pt>
                <c:pt idx="447">
                  <c:v>0.74608796296295565</c:v>
                </c:pt>
                <c:pt idx="448">
                  <c:v>0.74615740740741165</c:v>
                </c:pt>
                <c:pt idx="449">
                  <c:v>0.74622685185185189</c:v>
                </c:pt>
                <c:pt idx="450">
                  <c:v>0.74629629629630378</c:v>
                </c:pt>
                <c:pt idx="451">
                  <c:v>0.74636574074074058</c:v>
                </c:pt>
                <c:pt idx="452">
                  <c:v>0.7464351851851857</c:v>
                </c:pt>
                <c:pt idx="453">
                  <c:v>0.7465046296296296</c:v>
                </c:pt>
                <c:pt idx="454">
                  <c:v>0.74657407407408294</c:v>
                </c:pt>
                <c:pt idx="455">
                  <c:v>0.74664351851853528</c:v>
                </c:pt>
                <c:pt idx="456">
                  <c:v>0.74671296296295542</c:v>
                </c:pt>
                <c:pt idx="457">
                  <c:v>0.74678240740740764</c:v>
                </c:pt>
                <c:pt idx="458">
                  <c:v>0.74685185185185265</c:v>
                </c:pt>
                <c:pt idx="459">
                  <c:v>0.74690972222222263</c:v>
                </c:pt>
                <c:pt idx="460">
                  <c:v>0.74699074074074068</c:v>
                </c:pt>
                <c:pt idx="461">
                  <c:v>0.74706018518518524</c:v>
                </c:pt>
                <c:pt idx="462">
                  <c:v>0.74712962962963803</c:v>
                </c:pt>
                <c:pt idx="463">
                  <c:v>0.7471875</c:v>
                </c:pt>
                <c:pt idx="464">
                  <c:v>0.74725694444444468</c:v>
                </c:pt>
                <c:pt idx="465">
                  <c:v>0.74733796296295441</c:v>
                </c:pt>
                <c:pt idx="466">
                  <c:v>0.74739583333334814</c:v>
                </c:pt>
                <c:pt idx="467">
                  <c:v>0.74746527777777771</c:v>
                </c:pt>
                <c:pt idx="468">
                  <c:v>0.74753472222222228</c:v>
                </c:pt>
                <c:pt idx="469">
                  <c:v>0.74760416666666663</c:v>
                </c:pt>
                <c:pt idx="470">
                  <c:v>0.74767361111112174</c:v>
                </c:pt>
                <c:pt idx="471">
                  <c:v>0.7477430555555673</c:v>
                </c:pt>
                <c:pt idx="472">
                  <c:v>0.7478125000000001</c:v>
                </c:pt>
                <c:pt idx="473">
                  <c:v>0.74788194444445144</c:v>
                </c:pt>
                <c:pt idx="474">
                  <c:v>0.74795138888889612</c:v>
                </c:pt>
                <c:pt idx="475">
                  <c:v>0.74802083333334812</c:v>
                </c:pt>
                <c:pt idx="476">
                  <c:v>0.74809027777778603</c:v>
                </c:pt>
                <c:pt idx="477">
                  <c:v>0.7481597222222226</c:v>
                </c:pt>
                <c:pt idx="478">
                  <c:v>0.74822916666666661</c:v>
                </c:pt>
                <c:pt idx="479">
                  <c:v>0.74829861111112095</c:v>
                </c:pt>
                <c:pt idx="480">
                  <c:v>0.74835648148148171</c:v>
                </c:pt>
                <c:pt idx="481">
                  <c:v>0.74843749999999998</c:v>
                </c:pt>
                <c:pt idx="482">
                  <c:v>0.74850694444444443</c:v>
                </c:pt>
                <c:pt idx="483">
                  <c:v>0.74857638888888889</c:v>
                </c:pt>
                <c:pt idx="484">
                  <c:v>0.74863425925925964</c:v>
                </c:pt>
                <c:pt idx="485">
                  <c:v>0.74870370370370365</c:v>
                </c:pt>
                <c:pt idx="486">
                  <c:v>0.74878472222222225</c:v>
                </c:pt>
                <c:pt idx="487">
                  <c:v>0.74884259259260322</c:v>
                </c:pt>
                <c:pt idx="488">
                  <c:v>0.74891203703703713</c:v>
                </c:pt>
                <c:pt idx="489">
                  <c:v>0.74898148148148946</c:v>
                </c:pt>
                <c:pt idx="490">
                  <c:v>0.74905092592592559</c:v>
                </c:pt>
                <c:pt idx="491">
                  <c:v>0.74912037037037882</c:v>
                </c:pt>
                <c:pt idx="492">
                  <c:v>0.74918981481482383</c:v>
                </c:pt>
                <c:pt idx="493">
                  <c:v>0.74925925925925962</c:v>
                </c:pt>
                <c:pt idx="494">
                  <c:v>0.74932870370370364</c:v>
                </c:pt>
                <c:pt idx="495">
                  <c:v>0.74939814814814865</c:v>
                </c:pt>
                <c:pt idx="496">
                  <c:v>0.74946759259259565</c:v>
                </c:pt>
                <c:pt idx="497">
                  <c:v>0.749537037037037</c:v>
                </c:pt>
                <c:pt idx="498">
                  <c:v>0.7496064814814889</c:v>
                </c:pt>
                <c:pt idx="499">
                  <c:v>0.74967592592592591</c:v>
                </c:pt>
                <c:pt idx="500">
                  <c:v>0.74973379629630288</c:v>
                </c:pt>
                <c:pt idx="501">
                  <c:v>0.74980324074074067</c:v>
                </c:pt>
                <c:pt idx="502">
                  <c:v>0.74988425925925961</c:v>
                </c:pt>
                <c:pt idx="503">
                  <c:v>0.74995370370370373</c:v>
                </c:pt>
                <c:pt idx="504">
                  <c:v>0.75001157407408259</c:v>
                </c:pt>
                <c:pt idx="505">
                  <c:v>0.75008101851853337</c:v>
                </c:pt>
                <c:pt idx="506">
                  <c:v>0.75015046296296306</c:v>
                </c:pt>
                <c:pt idx="507">
                  <c:v>0.75021990740740763</c:v>
                </c:pt>
                <c:pt idx="508">
                  <c:v>0.75028935185185153</c:v>
                </c:pt>
                <c:pt idx="509">
                  <c:v>0.75035879629629665</c:v>
                </c:pt>
                <c:pt idx="510">
                  <c:v>0.75042824074074066</c:v>
                </c:pt>
                <c:pt idx="511">
                  <c:v>0.75049768518519244</c:v>
                </c:pt>
                <c:pt idx="512">
                  <c:v>0.75056712962962957</c:v>
                </c:pt>
                <c:pt idx="513">
                  <c:v>0.75063657407408213</c:v>
                </c:pt>
                <c:pt idx="514">
                  <c:v>0.75070601851853336</c:v>
                </c:pt>
                <c:pt idx="515">
                  <c:v>0.75077546296296294</c:v>
                </c:pt>
                <c:pt idx="516">
                  <c:v>0.75084490740741638</c:v>
                </c:pt>
                <c:pt idx="517">
                  <c:v>0.75090277777777781</c:v>
                </c:pt>
                <c:pt idx="518">
                  <c:v>0.75098379629629664</c:v>
                </c:pt>
                <c:pt idx="519">
                  <c:v>0.75105324074074076</c:v>
                </c:pt>
                <c:pt idx="520">
                  <c:v>0.75111111111111162</c:v>
                </c:pt>
                <c:pt idx="521">
                  <c:v>0.75118055555555563</c:v>
                </c:pt>
                <c:pt idx="522">
                  <c:v>0.75125000000000064</c:v>
                </c:pt>
                <c:pt idx="523">
                  <c:v>0.75133101851853334</c:v>
                </c:pt>
                <c:pt idx="524">
                  <c:v>0.75138888888889555</c:v>
                </c:pt>
                <c:pt idx="525">
                  <c:v>0.75145833333334078</c:v>
                </c:pt>
                <c:pt idx="526">
                  <c:v>0.75152777777777768</c:v>
                </c:pt>
                <c:pt idx="527">
                  <c:v>0.75159722222222225</c:v>
                </c:pt>
                <c:pt idx="528">
                  <c:v>0.75166666666666671</c:v>
                </c:pt>
                <c:pt idx="529">
                  <c:v>0.7517361111111116</c:v>
                </c:pt>
                <c:pt idx="530">
                  <c:v>0.75180555555556494</c:v>
                </c:pt>
                <c:pt idx="531">
                  <c:v>0.75187500000000995</c:v>
                </c:pt>
                <c:pt idx="532">
                  <c:v>0.75194444444445518</c:v>
                </c:pt>
                <c:pt idx="533">
                  <c:v>0.75201388888888965</c:v>
                </c:pt>
                <c:pt idx="534">
                  <c:v>0.75208333333333965</c:v>
                </c:pt>
                <c:pt idx="535">
                  <c:v>0.75215277777777778</c:v>
                </c:pt>
                <c:pt idx="536">
                  <c:v>0.75222222222222224</c:v>
                </c:pt>
                <c:pt idx="537">
                  <c:v>0.75229166666667879</c:v>
                </c:pt>
                <c:pt idx="538">
                  <c:v>0.75234953703704366</c:v>
                </c:pt>
                <c:pt idx="539">
                  <c:v>0.7524305555555556</c:v>
                </c:pt>
                <c:pt idx="540">
                  <c:v>0.75249999999999995</c:v>
                </c:pt>
                <c:pt idx="541">
                  <c:v>0.75255787037037891</c:v>
                </c:pt>
                <c:pt idx="542">
                  <c:v>0.75262731481482303</c:v>
                </c:pt>
                <c:pt idx="543">
                  <c:v>0.75269675925925961</c:v>
                </c:pt>
                <c:pt idx="544">
                  <c:v>0.75276620370370362</c:v>
                </c:pt>
                <c:pt idx="545">
                  <c:v>0.75283564814815795</c:v>
                </c:pt>
                <c:pt idx="546">
                  <c:v>0.75290509259260641</c:v>
                </c:pt>
                <c:pt idx="547">
                  <c:v>0.75297453703703765</c:v>
                </c:pt>
                <c:pt idx="548">
                  <c:v>0.75304398148148799</c:v>
                </c:pt>
                <c:pt idx="549">
                  <c:v>0.75311342592592556</c:v>
                </c:pt>
                <c:pt idx="550">
                  <c:v>0.75318287037037779</c:v>
                </c:pt>
                <c:pt idx="551">
                  <c:v>0.75325231481481481</c:v>
                </c:pt>
                <c:pt idx="552">
                  <c:v>0.7533217592592597</c:v>
                </c:pt>
                <c:pt idx="553">
                  <c:v>0.753379629629637</c:v>
                </c:pt>
                <c:pt idx="554">
                  <c:v>0.7534490740740889</c:v>
                </c:pt>
                <c:pt idx="555">
                  <c:v>0.75353009259260062</c:v>
                </c:pt>
                <c:pt idx="556">
                  <c:v>0.75359953703703764</c:v>
                </c:pt>
                <c:pt idx="557">
                  <c:v>0.75365740740741582</c:v>
                </c:pt>
                <c:pt idx="558">
                  <c:v>0.75372685185185195</c:v>
                </c:pt>
                <c:pt idx="559">
                  <c:v>0.75379629629630618</c:v>
                </c:pt>
                <c:pt idx="560">
                  <c:v>0.75386574074074053</c:v>
                </c:pt>
                <c:pt idx="561">
                  <c:v>0.75393518518518565</c:v>
                </c:pt>
                <c:pt idx="562">
                  <c:v>0.7540046296296361</c:v>
                </c:pt>
                <c:pt idx="563">
                  <c:v>0.75407407407408833</c:v>
                </c:pt>
                <c:pt idx="564">
                  <c:v>0.75414351851853312</c:v>
                </c:pt>
                <c:pt idx="565">
                  <c:v>0.75421296296295326</c:v>
                </c:pt>
                <c:pt idx="566">
                  <c:v>0.7542824074074076</c:v>
                </c:pt>
                <c:pt idx="567">
                  <c:v>0.75435185185185183</c:v>
                </c:pt>
                <c:pt idx="568">
                  <c:v>0.75442129629630605</c:v>
                </c:pt>
                <c:pt idx="569">
                  <c:v>0.75449074074074052</c:v>
                </c:pt>
                <c:pt idx="570">
                  <c:v>0.75456018518518519</c:v>
                </c:pt>
                <c:pt idx="571">
                  <c:v>0.75462962962964131</c:v>
                </c:pt>
                <c:pt idx="572">
                  <c:v>0.75469907407409376</c:v>
                </c:pt>
                <c:pt idx="573">
                  <c:v>0.75476851851853255</c:v>
                </c:pt>
                <c:pt idx="574">
                  <c:v>0.75482638888888964</c:v>
                </c:pt>
                <c:pt idx="575">
                  <c:v>0.75489583333335286</c:v>
                </c:pt>
                <c:pt idx="576">
                  <c:v>0.75496527777778444</c:v>
                </c:pt>
                <c:pt idx="577">
                  <c:v>0.75504629629630482</c:v>
                </c:pt>
                <c:pt idx="578">
                  <c:v>0.75510416666666669</c:v>
                </c:pt>
                <c:pt idx="579">
                  <c:v>0.75517361111111958</c:v>
                </c:pt>
                <c:pt idx="580">
                  <c:v>0.75524305555556392</c:v>
                </c:pt>
                <c:pt idx="581">
                  <c:v>0.7553124999999995</c:v>
                </c:pt>
                <c:pt idx="582">
                  <c:v>0.75538194444444462</c:v>
                </c:pt>
                <c:pt idx="583">
                  <c:v>0.75545138888888885</c:v>
                </c:pt>
                <c:pt idx="584">
                  <c:v>0.75552083333334497</c:v>
                </c:pt>
                <c:pt idx="585">
                  <c:v>0.75559027777777865</c:v>
                </c:pt>
                <c:pt idx="586">
                  <c:v>0.75565972222222877</c:v>
                </c:pt>
                <c:pt idx="587">
                  <c:v>0.75572916666667778</c:v>
                </c:pt>
                <c:pt idx="588">
                  <c:v>0.7557986111111259</c:v>
                </c:pt>
                <c:pt idx="589">
                  <c:v>0.75586805555556402</c:v>
                </c:pt>
                <c:pt idx="590">
                  <c:v>0.75593749999999993</c:v>
                </c:pt>
                <c:pt idx="591">
                  <c:v>0.75600694444444461</c:v>
                </c:pt>
                <c:pt idx="592">
                  <c:v>0.75607638888888884</c:v>
                </c:pt>
                <c:pt idx="593">
                  <c:v>0.75614583333335017</c:v>
                </c:pt>
                <c:pt idx="594">
                  <c:v>0.75621527777777775</c:v>
                </c:pt>
                <c:pt idx="595">
                  <c:v>0.75628472222222232</c:v>
                </c:pt>
                <c:pt idx="596">
                  <c:v>0.75634259259260062</c:v>
                </c:pt>
                <c:pt idx="597">
                  <c:v>0.75641203703703708</c:v>
                </c:pt>
                <c:pt idx="598">
                  <c:v>0.75649305555556301</c:v>
                </c:pt>
                <c:pt idx="599">
                  <c:v>0.75655092592591933</c:v>
                </c:pt>
                <c:pt idx="600">
                  <c:v>0.75662037037038343</c:v>
                </c:pt>
                <c:pt idx="601">
                  <c:v>0.75668981481482911</c:v>
                </c:pt>
                <c:pt idx="602">
                  <c:v>0.75675925925926668</c:v>
                </c:pt>
                <c:pt idx="603">
                  <c:v>0.75682870370371202</c:v>
                </c:pt>
                <c:pt idx="604">
                  <c:v>0.7568981481481567</c:v>
                </c:pt>
                <c:pt idx="605">
                  <c:v>0.75696759259260005</c:v>
                </c:pt>
                <c:pt idx="606">
                  <c:v>0.75703703703703762</c:v>
                </c:pt>
                <c:pt idx="607">
                  <c:v>0.75710648148148163</c:v>
                </c:pt>
                <c:pt idx="608">
                  <c:v>0.75717592592592586</c:v>
                </c:pt>
                <c:pt idx="609">
                  <c:v>0.75724537037038209</c:v>
                </c:pt>
                <c:pt idx="610">
                  <c:v>0.75731481481482132</c:v>
                </c:pt>
                <c:pt idx="611">
                  <c:v>0.75738425925925934</c:v>
                </c:pt>
                <c:pt idx="612">
                  <c:v>0.75744212962962953</c:v>
                </c:pt>
                <c:pt idx="613">
                  <c:v>0.75751157407407665</c:v>
                </c:pt>
                <c:pt idx="614">
                  <c:v>0.75759259259260003</c:v>
                </c:pt>
                <c:pt idx="615">
                  <c:v>0.75765046296296301</c:v>
                </c:pt>
                <c:pt idx="616">
                  <c:v>0.75771990740741502</c:v>
                </c:pt>
                <c:pt idx="617">
                  <c:v>0.75778935185185192</c:v>
                </c:pt>
                <c:pt idx="618">
                  <c:v>0.75785879629630482</c:v>
                </c:pt>
                <c:pt idx="619">
                  <c:v>0.75792824074074072</c:v>
                </c:pt>
                <c:pt idx="620">
                  <c:v>0.75799768518519495</c:v>
                </c:pt>
                <c:pt idx="621">
                  <c:v>0.75806712962962952</c:v>
                </c:pt>
                <c:pt idx="622">
                  <c:v>0.75813657407407464</c:v>
                </c:pt>
                <c:pt idx="623">
                  <c:v>0.75820601851853042</c:v>
                </c:pt>
                <c:pt idx="624">
                  <c:v>0.758275462962963</c:v>
                </c:pt>
                <c:pt idx="625">
                  <c:v>0.75834490740741489</c:v>
                </c:pt>
                <c:pt idx="626">
                  <c:v>0.75841435185185158</c:v>
                </c:pt>
                <c:pt idx="627">
                  <c:v>0.7584837962962967</c:v>
                </c:pt>
                <c:pt idx="628">
                  <c:v>0.75854166666667711</c:v>
                </c:pt>
                <c:pt idx="629">
                  <c:v>0.75861111111111845</c:v>
                </c:pt>
                <c:pt idx="630">
                  <c:v>0.75869212962962962</c:v>
                </c:pt>
                <c:pt idx="631">
                  <c:v>0.75876157407408384</c:v>
                </c:pt>
                <c:pt idx="632">
                  <c:v>0.75881944444445282</c:v>
                </c:pt>
                <c:pt idx="633">
                  <c:v>0.75888888888889783</c:v>
                </c:pt>
                <c:pt idx="634">
                  <c:v>0.75895833333334306</c:v>
                </c:pt>
                <c:pt idx="635">
                  <c:v>0.75902777777777775</c:v>
                </c:pt>
                <c:pt idx="636">
                  <c:v>0.75909722222222265</c:v>
                </c:pt>
                <c:pt idx="637">
                  <c:v>0.75916666666666666</c:v>
                </c:pt>
                <c:pt idx="638">
                  <c:v>0.75923611111111111</c:v>
                </c:pt>
                <c:pt idx="639">
                  <c:v>0.75930555555556301</c:v>
                </c:pt>
                <c:pt idx="640">
                  <c:v>0.75937500000000746</c:v>
                </c:pt>
                <c:pt idx="641">
                  <c:v>0.75944444444445292</c:v>
                </c:pt>
                <c:pt idx="642">
                  <c:v>0.75951388888888882</c:v>
                </c:pt>
                <c:pt idx="643">
                  <c:v>0.75958333333333361</c:v>
                </c:pt>
                <c:pt idx="644">
                  <c:v>0.75965277777777773</c:v>
                </c:pt>
                <c:pt idx="645">
                  <c:v>0.75972222222222263</c:v>
                </c:pt>
                <c:pt idx="646">
                  <c:v>0.75979166666668296</c:v>
                </c:pt>
                <c:pt idx="647">
                  <c:v>0.75986111111111165</c:v>
                </c:pt>
                <c:pt idx="648">
                  <c:v>0.7599305555555621</c:v>
                </c:pt>
                <c:pt idx="649">
                  <c:v>0.75998842592592597</c:v>
                </c:pt>
                <c:pt idx="650">
                  <c:v>0.76005787037038208</c:v>
                </c:pt>
                <c:pt idx="651">
                  <c:v>0.76013888888889714</c:v>
                </c:pt>
                <c:pt idx="652">
                  <c:v>0.76019675925925922</c:v>
                </c:pt>
                <c:pt idx="653">
                  <c:v>0.76026620370370368</c:v>
                </c:pt>
                <c:pt idx="654">
                  <c:v>0.76033564814815602</c:v>
                </c:pt>
                <c:pt idx="655">
                  <c:v>0.76040509259260425</c:v>
                </c:pt>
                <c:pt idx="656">
                  <c:v>0.76047453703703705</c:v>
                </c:pt>
                <c:pt idx="657">
                  <c:v>0.76054398148148161</c:v>
                </c:pt>
                <c:pt idx="658">
                  <c:v>0.76061342592592596</c:v>
                </c:pt>
                <c:pt idx="659">
                  <c:v>0.76068287037038063</c:v>
                </c:pt>
                <c:pt idx="660">
                  <c:v>0.76075231481481564</c:v>
                </c:pt>
                <c:pt idx="661">
                  <c:v>0.76082175925926065</c:v>
                </c:pt>
                <c:pt idx="662">
                  <c:v>0.76089120370371688</c:v>
                </c:pt>
                <c:pt idx="663">
                  <c:v>0.76096064814815556</c:v>
                </c:pt>
                <c:pt idx="664">
                  <c:v>0.76103009259260379</c:v>
                </c:pt>
                <c:pt idx="665">
                  <c:v>0.76109953703704558</c:v>
                </c:pt>
                <c:pt idx="666">
                  <c:v>0.7611689814814816</c:v>
                </c:pt>
                <c:pt idx="667">
                  <c:v>0.7612384259259255</c:v>
                </c:pt>
                <c:pt idx="668">
                  <c:v>0.76130787037038006</c:v>
                </c:pt>
                <c:pt idx="669">
                  <c:v>0.76136574074074059</c:v>
                </c:pt>
                <c:pt idx="670">
                  <c:v>0.7614351851851856</c:v>
                </c:pt>
                <c:pt idx="671">
                  <c:v>0.76150462962962961</c:v>
                </c:pt>
                <c:pt idx="672">
                  <c:v>0.76158564814815477</c:v>
                </c:pt>
                <c:pt idx="673">
                  <c:v>0.76164351851853607</c:v>
                </c:pt>
                <c:pt idx="674">
                  <c:v>0.76171296296295565</c:v>
                </c:pt>
                <c:pt idx="675">
                  <c:v>0.76178240740741165</c:v>
                </c:pt>
                <c:pt idx="676">
                  <c:v>0.76185185185185866</c:v>
                </c:pt>
                <c:pt idx="677">
                  <c:v>0.76192129629631111</c:v>
                </c:pt>
                <c:pt idx="678">
                  <c:v>0.76199074074074069</c:v>
                </c:pt>
                <c:pt idx="679">
                  <c:v>0.7620601851851857</c:v>
                </c:pt>
                <c:pt idx="680">
                  <c:v>0.76212962962963793</c:v>
                </c:pt>
                <c:pt idx="681">
                  <c:v>0.76219907407408927</c:v>
                </c:pt>
                <c:pt idx="682">
                  <c:v>0.76226851851852828</c:v>
                </c:pt>
                <c:pt idx="683">
                  <c:v>0.76233796296295542</c:v>
                </c:pt>
                <c:pt idx="684">
                  <c:v>0.76240740740740764</c:v>
                </c:pt>
                <c:pt idx="685">
                  <c:v>0.76247685185185177</c:v>
                </c:pt>
                <c:pt idx="686">
                  <c:v>0.76254629629630299</c:v>
                </c:pt>
                <c:pt idx="687">
                  <c:v>0.76260416666666664</c:v>
                </c:pt>
                <c:pt idx="688">
                  <c:v>0.76268518518519268</c:v>
                </c:pt>
                <c:pt idx="689">
                  <c:v>0.76275462962963803</c:v>
                </c:pt>
                <c:pt idx="690">
                  <c:v>0.7628125</c:v>
                </c:pt>
                <c:pt idx="691">
                  <c:v>0.7628819444444519</c:v>
                </c:pt>
                <c:pt idx="692">
                  <c:v>0.76295138888889702</c:v>
                </c:pt>
                <c:pt idx="693">
                  <c:v>0.76303240740740763</c:v>
                </c:pt>
                <c:pt idx="694">
                  <c:v>0.76309027777778604</c:v>
                </c:pt>
                <c:pt idx="695">
                  <c:v>0.76315972222222261</c:v>
                </c:pt>
                <c:pt idx="696">
                  <c:v>0.76322916666666663</c:v>
                </c:pt>
                <c:pt idx="697">
                  <c:v>0.76329861111112174</c:v>
                </c:pt>
                <c:pt idx="698">
                  <c:v>0.76336805555555565</c:v>
                </c:pt>
                <c:pt idx="699">
                  <c:v>0.7634375000000001</c:v>
                </c:pt>
                <c:pt idx="700">
                  <c:v>0.76350694444444445</c:v>
                </c:pt>
                <c:pt idx="701">
                  <c:v>0.76357638888888879</c:v>
                </c:pt>
                <c:pt idx="702">
                  <c:v>0.76363425925925965</c:v>
                </c:pt>
                <c:pt idx="703">
                  <c:v>0.76370370370371032</c:v>
                </c:pt>
                <c:pt idx="704">
                  <c:v>0.7637847222222226</c:v>
                </c:pt>
                <c:pt idx="705">
                  <c:v>0.76385416666666661</c:v>
                </c:pt>
                <c:pt idx="706">
                  <c:v>0.76391203703703703</c:v>
                </c:pt>
                <c:pt idx="707">
                  <c:v>0.76398148148148992</c:v>
                </c:pt>
                <c:pt idx="708">
                  <c:v>0.76405092592592549</c:v>
                </c:pt>
                <c:pt idx="709">
                  <c:v>0.76412037037037983</c:v>
                </c:pt>
                <c:pt idx="710">
                  <c:v>0.76418981481482473</c:v>
                </c:pt>
                <c:pt idx="711">
                  <c:v>0.76425925925925964</c:v>
                </c:pt>
                <c:pt idx="712">
                  <c:v>0.76432870370370365</c:v>
                </c:pt>
                <c:pt idx="713">
                  <c:v>0.76439814814815465</c:v>
                </c:pt>
                <c:pt idx="714">
                  <c:v>0.76446759259259978</c:v>
                </c:pt>
                <c:pt idx="715">
                  <c:v>0.76453703703703713</c:v>
                </c:pt>
                <c:pt idx="716">
                  <c:v>0.76460648148148946</c:v>
                </c:pt>
                <c:pt idx="717">
                  <c:v>0.76467592592592604</c:v>
                </c:pt>
                <c:pt idx="718">
                  <c:v>0.76474537037038537</c:v>
                </c:pt>
                <c:pt idx="719">
                  <c:v>0.76481481481482383</c:v>
                </c:pt>
                <c:pt idx="720">
                  <c:v>0.76488425925925962</c:v>
                </c:pt>
                <c:pt idx="721">
                  <c:v>0.76495370370370364</c:v>
                </c:pt>
                <c:pt idx="722">
                  <c:v>0.76502314814814865</c:v>
                </c:pt>
                <c:pt idx="723">
                  <c:v>0.76508101851853461</c:v>
                </c:pt>
                <c:pt idx="724">
                  <c:v>0.76515046296296296</c:v>
                </c:pt>
                <c:pt idx="725">
                  <c:v>0.7652314814814889</c:v>
                </c:pt>
                <c:pt idx="726">
                  <c:v>0.76530092592592558</c:v>
                </c:pt>
                <c:pt idx="727">
                  <c:v>0.76535879629630288</c:v>
                </c:pt>
                <c:pt idx="728">
                  <c:v>0.76542824074074067</c:v>
                </c:pt>
                <c:pt idx="729">
                  <c:v>0.76549768518519268</c:v>
                </c:pt>
                <c:pt idx="730">
                  <c:v>0.76556712962962958</c:v>
                </c:pt>
                <c:pt idx="731">
                  <c:v>0.76563657407408259</c:v>
                </c:pt>
                <c:pt idx="732">
                  <c:v>0.76570601851853337</c:v>
                </c:pt>
                <c:pt idx="733">
                  <c:v>0.76577546296296362</c:v>
                </c:pt>
                <c:pt idx="734">
                  <c:v>0.76584490740741706</c:v>
                </c:pt>
                <c:pt idx="735">
                  <c:v>0.76591435185185153</c:v>
                </c:pt>
                <c:pt idx="736">
                  <c:v>0.76598379629629665</c:v>
                </c:pt>
                <c:pt idx="737">
                  <c:v>0.76605324074074066</c:v>
                </c:pt>
                <c:pt idx="738">
                  <c:v>0.76612268518519244</c:v>
                </c:pt>
                <c:pt idx="739">
                  <c:v>0.76618055555555564</c:v>
                </c:pt>
                <c:pt idx="740">
                  <c:v>0.76625000000000065</c:v>
                </c:pt>
                <c:pt idx="741">
                  <c:v>0.76633101851853336</c:v>
                </c:pt>
                <c:pt idx="742">
                  <c:v>0.76638888888889622</c:v>
                </c:pt>
                <c:pt idx="743">
                  <c:v>0.76645833333334079</c:v>
                </c:pt>
                <c:pt idx="744">
                  <c:v>0.76652777777777781</c:v>
                </c:pt>
                <c:pt idx="745">
                  <c:v>0.7665972222222226</c:v>
                </c:pt>
                <c:pt idx="746">
                  <c:v>0.76666666666666661</c:v>
                </c:pt>
                <c:pt idx="747">
                  <c:v>0.76673611111111162</c:v>
                </c:pt>
                <c:pt idx="748">
                  <c:v>0.76680555555556529</c:v>
                </c:pt>
                <c:pt idx="749">
                  <c:v>0.76687500000001163</c:v>
                </c:pt>
                <c:pt idx="750">
                  <c:v>0.76694444444445609</c:v>
                </c:pt>
                <c:pt idx="751">
                  <c:v>0.76701388888889555</c:v>
                </c:pt>
                <c:pt idx="752">
                  <c:v>0.76708333333334078</c:v>
                </c:pt>
                <c:pt idx="753">
                  <c:v>0.76715277777777768</c:v>
                </c:pt>
                <c:pt idx="754">
                  <c:v>0.76722222222222225</c:v>
                </c:pt>
                <c:pt idx="755">
                  <c:v>0.76729166666667892</c:v>
                </c:pt>
                <c:pt idx="756">
                  <c:v>0.76734953703704434</c:v>
                </c:pt>
                <c:pt idx="757">
                  <c:v>0.76743055555555562</c:v>
                </c:pt>
                <c:pt idx="758">
                  <c:v>0.76750000000000063</c:v>
                </c:pt>
                <c:pt idx="759">
                  <c:v>0.76756944444444464</c:v>
                </c:pt>
                <c:pt idx="760">
                  <c:v>0.76762731481482316</c:v>
                </c:pt>
                <c:pt idx="761">
                  <c:v>0.76769675925925962</c:v>
                </c:pt>
                <c:pt idx="762">
                  <c:v>0.76776620370370363</c:v>
                </c:pt>
                <c:pt idx="763">
                  <c:v>0.76783564814815985</c:v>
                </c:pt>
                <c:pt idx="764">
                  <c:v>0.76790509259260731</c:v>
                </c:pt>
                <c:pt idx="765">
                  <c:v>0.76797453703704366</c:v>
                </c:pt>
                <c:pt idx="766">
                  <c:v>0.76804398148148889</c:v>
                </c:pt>
                <c:pt idx="767">
                  <c:v>0.76811342592592557</c:v>
                </c:pt>
                <c:pt idx="768">
                  <c:v>0.76818287037037891</c:v>
                </c:pt>
                <c:pt idx="769">
                  <c:v>0.76825231481481471</c:v>
                </c:pt>
                <c:pt idx="770">
                  <c:v>0.76832175925925961</c:v>
                </c:pt>
                <c:pt idx="771">
                  <c:v>0.76839120370371317</c:v>
                </c:pt>
                <c:pt idx="772">
                  <c:v>0.76846064814814863</c:v>
                </c:pt>
                <c:pt idx="773">
                  <c:v>0.76853009259260063</c:v>
                </c:pt>
                <c:pt idx="774">
                  <c:v>0.76859953703703765</c:v>
                </c:pt>
                <c:pt idx="775">
                  <c:v>0.76866898148148799</c:v>
                </c:pt>
                <c:pt idx="776">
                  <c:v>0.76872685185185263</c:v>
                </c:pt>
                <c:pt idx="777">
                  <c:v>0.76879629629630808</c:v>
                </c:pt>
                <c:pt idx="778">
                  <c:v>0.76887731481482302</c:v>
                </c:pt>
                <c:pt idx="779">
                  <c:v>0.7689467592592597</c:v>
                </c:pt>
                <c:pt idx="780">
                  <c:v>0.769004629629637</c:v>
                </c:pt>
                <c:pt idx="781">
                  <c:v>0.7690740740740889</c:v>
                </c:pt>
                <c:pt idx="782">
                  <c:v>0.76914351851853324</c:v>
                </c:pt>
                <c:pt idx="783">
                  <c:v>0.76921296296295316</c:v>
                </c:pt>
                <c:pt idx="784">
                  <c:v>0.76928240740740761</c:v>
                </c:pt>
                <c:pt idx="785">
                  <c:v>0.76935185185185195</c:v>
                </c:pt>
                <c:pt idx="786">
                  <c:v>0.76942129629630618</c:v>
                </c:pt>
                <c:pt idx="787">
                  <c:v>0.76949074074074053</c:v>
                </c:pt>
                <c:pt idx="788">
                  <c:v>0.76956018518518521</c:v>
                </c:pt>
                <c:pt idx="789">
                  <c:v>0.76962962962964243</c:v>
                </c:pt>
                <c:pt idx="790">
                  <c:v>0.76969907407409377</c:v>
                </c:pt>
                <c:pt idx="791">
                  <c:v>0.76976851851853312</c:v>
                </c:pt>
                <c:pt idx="792">
                  <c:v>0.76983796296296259</c:v>
                </c:pt>
                <c:pt idx="793">
                  <c:v>0.76990740740741581</c:v>
                </c:pt>
                <c:pt idx="794">
                  <c:v>0.76997685185185183</c:v>
                </c:pt>
                <c:pt idx="795">
                  <c:v>0.77004629629630605</c:v>
                </c:pt>
                <c:pt idx="796">
                  <c:v>0.7701041666666667</c:v>
                </c:pt>
                <c:pt idx="797">
                  <c:v>0.7701736111111197</c:v>
                </c:pt>
                <c:pt idx="798">
                  <c:v>0.77024305555556405</c:v>
                </c:pt>
                <c:pt idx="799">
                  <c:v>0.77032407407408676</c:v>
                </c:pt>
                <c:pt idx="800">
                  <c:v>0.77038194444444463</c:v>
                </c:pt>
                <c:pt idx="801">
                  <c:v>0.77045138888888964</c:v>
                </c:pt>
                <c:pt idx="802">
                  <c:v>0.7705208333333452</c:v>
                </c:pt>
                <c:pt idx="803">
                  <c:v>0.77059027777778422</c:v>
                </c:pt>
                <c:pt idx="804">
                  <c:v>0.77065972222222956</c:v>
                </c:pt>
                <c:pt idx="805">
                  <c:v>0.77072916666667801</c:v>
                </c:pt>
                <c:pt idx="806">
                  <c:v>0.77079861111112591</c:v>
                </c:pt>
                <c:pt idx="807">
                  <c:v>0.77086805555556392</c:v>
                </c:pt>
                <c:pt idx="808">
                  <c:v>0.77093750000000005</c:v>
                </c:pt>
                <c:pt idx="809">
                  <c:v>0.77100694444444462</c:v>
                </c:pt>
                <c:pt idx="810">
                  <c:v>0.77107638888888963</c:v>
                </c:pt>
                <c:pt idx="811">
                  <c:v>0.77114583333335174</c:v>
                </c:pt>
                <c:pt idx="812">
                  <c:v>0.77121527777777865</c:v>
                </c:pt>
                <c:pt idx="813">
                  <c:v>0.77128472222222222</c:v>
                </c:pt>
                <c:pt idx="814">
                  <c:v>0.77134259259260063</c:v>
                </c:pt>
                <c:pt idx="815">
                  <c:v>0.77142361111111846</c:v>
                </c:pt>
                <c:pt idx="816">
                  <c:v>0.77149305555556402</c:v>
                </c:pt>
                <c:pt idx="817">
                  <c:v>0.77155092592592556</c:v>
                </c:pt>
                <c:pt idx="818">
                  <c:v>0.77162037037038511</c:v>
                </c:pt>
                <c:pt idx="819">
                  <c:v>0.77168981481482957</c:v>
                </c:pt>
                <c:pt idx="820">
                  <c:v>0.7717592592592678</c:v>
                </c:pt>
                <c:pt idx="821">
                  <c:v>0.77182870370371193</c:v>
                </c:pt>
                <c:pt idx="822">
                  <c:v>0.77189814814815672</c:v>
                </c:pt>
                <c:pt idx="823">
                  <c:v>0.77196759259260062</c:v>
                </c:pt>
                <c:pt idx="824">
                  <c:v>0.77203703703703763</c:v>
                </c:pt>
                <c:pt idx="825">
                  <c:v>0.77210648148148164</c:v>
                </c:pt>
                <c:pt idx="826">
                  <c:v>0.77217592592592599</c:v>
                </c:pt>
                <c:pt idx="827">
                  <c:v>0.77224537037038343</c:v>
                </c:pt>
                <c:pt idx="828">
                  <c:v>0.77231481481482211</c:v>
                </c:pt>
                <c:pt idx="829">
                  <c:v>0.77238425925925924</c:v>
                </c:pt>
                <c:pt idx="830">
                  <c:v>0.7724537037037037</c:v>
                </c:pt>
                <c:pt idx="831">
                  <c:v>0.77252314814814815</c:v>
                </c:pt>
                <c:pt idx="832">
                  <c:v>0.77259259259260005</c:v>
                </c:pt>
                <c:pt idx="833">
                  <c:v>0.77266203703703762</c:v>
                </c:pt>
                <c:pt idx="834">
                  <c:v>0.7727314814814914</c:v>
                </c:pt>
                <c:pt idx="835">
                  <c:v>0.77280092592592586</c:v>
                </c:pt>
                <c:pt idx="836">
                  <c:v>0.77287037037038209</c:v>
                </c:pt>
                <c:pt idx="837">
                  <c:v>0.77292824074074085</c:v>
                </c:pt>
                <c:pt idx="838">
                  <c:v>0.7729976851851954</c:v>
                </c:pt>
                <c:pt idx="839">
                  <c:v>0.77306712962962953</c:v>
                </c:pt>
                <c:pt idx="840">
                  <c:v>0.77313657407407665</c:v>
                </c:pt>
                <c:pt idx="841">
                  <c:v>0.77320601851853166</c:v>
                </c:pt>
                <c:pt idx="842">
                  <c:v>0.77327546296296301</c:v>
                </c:pt>
                <c:pt idx="843">
                  <c:v>0.77334490740741502</c:v>
                </c:pt>
                <c:pt idx="844">
                  <c:v>0.77341435185185159</c:v>
                </c:pt>
                <c:pt idx="845">
                  <c:v>0.7734837962962966</c:v>
                </c:pt>
                <c:pt idx="846">
                  <c:v>0.7735532407407405</c:v>
                </c:pt>
              </c:numCache>
            </c:numRef>
          </c:cat>
          <c:val>
            <c:numRef>
              <c:f>Лист8!$I$2:$I$848</c:f>
              <c:numCache>
                <c:formatCode>General</c:formatCode>
                <c:ptCount val="847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61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61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61</c:v>
                </c:pt>
                <c:pt idx="28">
                  <c:v>60</c:v>
                </c:pt>
                <c:pt idx="29">
                  <c:v>61</c:v>
                </c:pt>
                <c:pt idx="30">
                  <c:v>61</c:v>
                </c:pt>
                <c:pt idx="31">
                  <c:v>61</c:v>
                </c:pt>
                <c:pt idx="32">
                  <c:v>61</c:v>
                </c:pt>
                <c:pt idx="33">
                  <c:v>61</c:v>
                </c:pt>
                <c:pt idx="34">
                  <c:v>61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60</c:v>
                </c:pt>
                <c:pt idx="39">
                  <c:v>60</c:v>
                </c:pt>
                <c:pt idx="40">
                  <c:v>60</c:v>
                </c:pt>
                <c:pt idx="41">
                  <c:v>60</c:v>
                </c:pt>
                <c:pt idx="42">
                  <c:v>60</c:v>
                </c:pt>
                <c:pt idx="43">
                  <c:v>60</c:v>
                </c:pt>
                <c:pt idx="44">
                  <c:v>61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60</c:v>
                </c:pt>
                <c:pt idx="49">
                  <c:v>60</c:v>
                </c:pt>
                <c:pt idx="50">
                  <c:v>60</c:v>
                </c:pt>
                <c:pt idx="51">
                  <c:v>61</c:v>
                </c:pt>
                <c:pt idx="52">
                  <c:v>60</c:v>
                </c:pt>
                <c:pt idx="53">
                  <c:v>61</c:v>
                </c:pt>
                <c:pt idx="54">
                  <c:v>60</c:v>
                </c:pt>
                <c:pt idx="55">
                  <c:v>61</c:v>
                </c:pt>
                <c:pt idx="56">
                  <c:v>61</c:v>
                </c:pt>
                <c:pt idx="57">
                  <c:v>61</c:v>
                </c:pt>
                <c:pt idx="58">
                  <c:v>60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60</c:v>
                </c:pt>
                <c:pt idx="63">
                  <c:v>60</c:v>
                </c:pt>
                <c:pt idx="64">
                  <c:v>60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60</c:v>
                </c:pt>
                <c:pt idx="85">
                  <c:v>60</c:v>
                </c:pt>
                <c:pt idx="86">
                  <c:v>60</c:v>
                </c:pt>
                <c:pt idx="87">
                  <c:v>60</c:v>
                </c:pt>
                <c:pt idx="88">
                  <c:v>60</c:v>
                </c:pt>
                <c:pt idx="89">
                  <c:v>60</c:v>
                </c:pt>
                <c:pt idx="90">
                  <c:v>60</c:v>
                </c:pt>
                <c:pt idx="91">
                  <c:v>60</c:v>
                </c:pt>
                <c:pt idx="92">
                  <c:v>60</c:v>
                </c:pt>
                <c:pt idx="93">
                  <c:v>60</c:v>
                </c:pt>
                <c:pt idx="94">
                  <c:v>60</c:v>
                </c:pt>
                <c:pt idx="95">
                  <c:v>60</c:v>
                </c:pt>
                <c:pt idx="96">
                  <c:v>60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60</c:v>
                </c:pt>
                <c:pt idx="102">
                  <c:v>60</c:v>
                </c:pt>
                <c:pt idx="103">
                  <c:v>60</c:v>
                </c:pt>
                <c:pt idx="104">
                  <c:v>61</c:v>
                </c:pt>
                <c:pt idx="105">
                  <c:v>61</c:v>
                </c:pt>
                <c:pt idx="106">
                  <c:v>61</c:v>
                </c:pt>
                <c:pt idx="107">
                  <c:v>61</c:v>
                </c:pt>
                <c:pt idx="108">
                  <c:v>61</c:v>
                </c:pt>
                <c:pt idx="109">
                  <c:v>61</c:v>
                </c:pt>
                <c:pt idx="110">
                  <c:v>61</c:v>
                </c:pt>
                <c:pt idx="111">
                  <c:v>61</c:v>
                </c:pt>
                <c:pt idx="112">
                  <c:v>61</c:v>
                </c:pt>
                <c:pt idx="113">
                  <c:v>62</c:v>
                </c:pt>
                <c:pt idx="114">
                  <c:v>61</c:v>
                </c:pt>
                <c:pt idx="115">
                  <c:v>61</c:v>
                </c:pt>
                <c:pt idx="116">
                  <c:v>62</c:v>
                </c:pt>
                <c:pt idx="117">
                  <c:v>62</c:v>
                </c:pt>
                <c:pt idx="118">
                  <c:v>62</c:v>
                </c:pt>
                <c:pt idx="119">
                  <c:v>62</c:v>
                </c:pt>
                <c:pt idx="120">
                  <c:v>62</c:v>
                </c:pt>
                <c:pt idx="121">
                  <c:v>62</c:v>
                </c:pt>
                <c:pt idx="122">
                  <c:v>62</c:v>
                </c:pt>
                <c:pt idx="123">
                  <c:v>62</c:v>
                </c:pt>
                <c:pt idx="124">
                  <c:v>61</c:v>
                </c:pt>
                <c:pt idx="125">
                  <c:v>62</c:v>
                </c:pt>
                <c:pt idx="126">
                  <c:v>61</c:v>
                </c:pt>
                <c:pt idx="127">
                  <c:v>61</c:v>
                </c:pt>
                <c:pt idx="128">
                  <c:v>62</c:v>
                </c:pt>
                <c:pt idx="129">
                  <c:v>61</c:v>
                </c:pt>
                <c:pt idx="130">
                  <c:v>62</c:v>
                </c:pt>
                <c:pt idx="131">
                  <c:v>62</c:v>
                </c:pt>
                <c:pt idx="132">
                  <c:v>61</c:v>
                </c:pt>
                <c:pt idx="133">
                  <c:v>62</c:v>
                </c:pt>
                <c:pt idx="134">
                  <c:v>62</c:v>
                </c:pt>
                <c:pt idx="135">
                  <c:v>62</c:v>
                </c:pt>
                <c:pt idx="136">
                  <c:v>61</c:v>
                </c:pt>
                <c:pt idx="137">
                  <c:v>61</c:v>
                </c:pt>
                <c:pt idx="138">
                  <c:v>61</c:v>
                </c:pt>
                <c:pt idx="139">
                  <c:v>62</c:v>
                </c:pt>
                <c:pt idx="140">
                  <c:v>61</c:v>
                </c:pt>
                <c:pt idx="141">
                  <c:v>61</c:v>
                </c:pt>
                <c:pt idx="142">
                  <c:v>61</c:v>
                </c:pt>
                <c:pt idx="143">
                  <c:v>61</c:v>
                </c:pt>
                <c:pt idx="144">
                  <c:v>61</c:v>
                </c:pt>
                <c:pt idx="145">
                  <c:v>61</c:v>
                </c:pt>
                <c:pt idx="146">
                  <c:v>61</c:v>
                </c:pt>
                <c:pt idx="147">
                  <c:v>61</c:v>
                </c:pt>
                <c:pt idx="148">
                  <c:v>61</c:v>
                </c:pt>
                <c:pt idx="149">
                  <c:v>61</c:v>
                </c:pt>
                <c:pt idx="150">
                  <c:v>61</c:v>
                </c:pt>
                <c:pt idx="151">
                  <c:v>61</c:v>
                </c:pt>
                <c:pt idx="152">
                  <c:v>61</c:v>
                </c:pt>
                <c:pt idx="153">
                  <c:v>61</c:v>
                </c:pt>
                <c:pt idx="154">
                  <c:v>61</c:v>
                </c:pt>
                <c:pt idx="155">
                  <c:v>61</c:v>
                </c:pt>
                <c:pt idx="156">
                  <c:v>61</c:v>
                </c:pt>
                <c:pt idx="157">
                  <c:v>61</c:v>
                </c:pt>
                <c:pt idx="158">
                  <c:v>61</c:v>
                </c:pt>
                <c:pt idx="159">
                  <c:v>61</c:v>
                </c:pt>
                <c:pt idx="160">
                  <c:v>61</c:v>
                </c:pt>
                <c:pt idx="161">
                  <c:v>61</c:v>
                </c:pt>
                <c:pt idx="162">
                  <c:v>61</c:v>
                </c:pt>
                <c:pt idx="163">
                  <c:v>62</c:v>
                </c:pt>
                <c:pt idx="164">
                  <c:v>62</c:v>
                </c:pt>
                <c:pt idx="165">
                  <c:v>62</c:v>
                </c:pt>
                <c:pt idx="166">
                  <c:v>63</c:v>
                </c:pt>
                <c:pt idx="167">
                  <c:v>63</c:v>
                </c:pt>
                <c:pt idx="168">
                  <c:v>63</c:v>
                </c:pt>
                <c:pt idx="169">
                  <c:v>63</c:v>
                </c:pt>
                <c:pt idx="170">
                  <c:v>63</c:v>
                </c:pt>
                <c:pt idx="171">
                  <c:v>63</c:v>
                </c:pt>
                <c:pt idx="172">
                  <c:v>64</c:v>
                </c:pt>
                <c:pt idx="173">
                  <c:v>63</c:v>
                </c:pt>
                <c:pt idx="174">
                  <c:v>63</c:v>
                </c:pt>
                <c:pt idx="175">
                  <c:v>63</c:v>
                </c:pt>
                <c:pt idx="176">
                  <c:v>63</c:v>
                </c:pt>
                <c:pt idx="177">
                  <c:v>63</c:v>
                </c:pt>
                <c:pt idx="178">
                  <c:v>63</c:v>
                </c:pt>
                <c:pt idx="179">
                  <c:v>63</c:v>
                </c:pt>
                <c:pt idx="180">
                  <c:v>62</c:v>
                </c:pt>
                <c:pt idx="181">
                  <c:v>62</c:v>
                </c:pt>
                <c:pt idx="182">
                  <c:v>63</c:v>
                </c:pt>
                <c:pt idx="183">
                  <c:v>63</c:v>
                </c:pt>
                <c:pt idx="184">
                  <c:v>63</c:v>
                </c:pt>
                <c:pt idx="185">
                  <c:v>63</c:v>
                </c:pt>
                <c:pt idx="186">
                  <c:v>63</c:v>
                </c:pt>
                <c:pt idx="187">
                  <c:v>63</c:v>
                </c:pt>
                <c:pt idx="188">
                  <c:v>63</c:v>
                </c:pt>
                <c:pt idx="189">
                  <c:v>63</c:v>
                </c:pt>
                <c:pt idx="190">
                  <c:v>62</c:v>
                </c:pt>
                <c:pt idx="191">
                  <c:v>63</c:v>
                </c:pt>
                <c:pt idx="192">
                  <c:v>63</c:v>
                </c:pt>
                <c:pt idx="193">
                  <c:v>62</c:v>
                </c:pt>
                <c:pt idx="194">
                  <c:v>63</c:v>
                </c:pt>
                <c:pt idx="195">
                  <c:v>63</c:v>
                </c:pt>
                <c:pt idx="196">
                  <c:v>62</c:v>
                </c:pt>
                <c:pt idx="197">
                  <c:v>63</c:v>
                </c:pt>
                <c:pt idx="198">
                  <c:v>63</c:v>
                </c:pt>
                <c:pt idx="199">
                  <c:v>62</c:v>
                </c:pt>
                <c:pt idx="200">
                  <c:v>63</c:v>
                </c:pt>
                <c:pt idx="201">
                  <c:v>63</c:v>
                </c:pt>
                <c:pt idx="202">
                  <c:v>62</c:v>
                </c:pt>
                <c:pt idx="203">
                  <c:v>63</c:v>
                </c:pt>
                <c:pt idx="204">
                  <c:v>63</c:v>
                </c:pt>
                <c:pt idx="205">
                  <c:v>62</c:v>
                </c:pt>
                <c:pt idx="206">
                  <c:v>63</c:v>
                </c:pt>
                <c:pt idx="207">
                  <c:v>62</c:v>
                </c:pt>
                <c:pt idx="208">
                  <c:v>62</c:v>
                </c:pt>
                <c:pt idx="209">
                  <c:v>62</c:v>
                </c:pt>
                <c:pt idx="210">
                  <c:v>62</c:v>
                </c:pt>
                <c:pt idx="211">
                  <c:v>62</c:v>
                </c:pt>
                <c:pt idx="212">
                  <c:v>62</c:v>
                </c:pt>
                <c:pt idx="213">
                  <c:v>62</c:v>
                </c:pt>
                <c:pt idx="214">
                  <c:v>62</c:v>
                </c:pt>
                <c:pt idx="215">
                  <c:v>62</c:v>
                </c:pt>
                <c:pt idx="216">
                  <c:v>62</c:v>
                </c:pt>
                <c:pt idx="217">
                  <c:v>62</c:v>
                </c:pt>
                <c:pt idx="218">
                  <c:v>63</c:v>
                </c:pt>
                <c:pt idx="219">
                  <c:v>63</c:v>
                </c:pt>
                <c:pt idx="220">
                  <c:v>62</c:v>
                </c:pt>
                <c:pt idx="221">
                  <c:v>62</c:v>
                </c:pt>
                <c:pt idx="222">
                  <c:v>62</c:v>
                </c:pt>
                <c:pt idx="223">
                  <c:v>63</c:v>
                </c:pt>
                <c:pt idx="224">
                  <c:v>62</c:v>
                </c:pt>
                <c:pt idx="225">
                  <c:v>62</c:v>
                </c:pt>
                <c:pt idx="226">
                  <c:v>62</c:v>
                </c:pt>
                <c:pt idx="227">
                  <c:v>62</c:v>
                </c:pt>
                <c:pt idx="228">
                  <c:v>63</c:v>
                </c:pt>
                <c:pt idx="229">
                  <c:v>63</c:v>
                </c:pt>
                <c:pt idx="230">
                  <c:v>62</c:v>
                </c:pt>
                <c:pt idx="231">
                  <c:v>62</c:v>
                </c:pt>
                <c:pt idx="232">
                  <c:v>62</c:v>
                </c:pt>
                <c:pt idx="233">
                  <c:v>61</c:v>
                </c:pt>
                <c:pt idx="234">
                  <c:v>58</c:v>
                </c:pt>
                <c:pt idx="235">
                  <c:v>58</c:v>
                </c:pt>
                <c:pt idx="236">
                  <c:v>59</c:v>
                </c:pt>
                <c:pt idx="237">
                  <c:v>58</c:v>
                </c:pt>
                <c:pt idx="238">
                  <c:v>58</c:v>
                </c:pt>
                <c:pt idx="239">
                  <c:v>59</c:v>
                </c:pt>
                <c:pt idx="240">
                  <c:v>59</c:v>
                </c:pt>
                <c:pt idx="241">
                  <c:v>59</c:v>
                </c:pt>
                <c:pt idx="242">
                  <c:v>59</c:v>
                </c:pt>
                <c:pt idx="243">
                  <c:v>59</c:v>
                </c:pt>
                <c:pt idx="244">
                  <c:v>59</c:v>
                </c:pt>
                <c:pt idx="245">
                  <c:v>59</c:v>
                </c:pt>
                <c:pt idx="246">
                  <c:v>59</c:v>
                </c:pt>
                <c:pt idx="247">
                  <c:v>59</c:v>
                </c:pt>
                <c:pt idx="248">
                  <c:v>58</c:v>
                </c:pt>
                <c:pt idx="249">
                  <c:v>58</c:v>
                </c:pt>
                <c:pt idx="250">
                  <c:v>58</c:v>
                </c:pt>
                <c:pt idx="251">
                  <c:v>58</c:v>
                </c:pt>
                <c:pt idx="252">
                  <c:v>58</c:v>
                </c:pt>
                <c:pt idx="253">
                  <c:v>59</c:v>
                </c:pt>
                <c:pt idx="254">
                  <c:v>58</c:v>
                </c:pt>
                <c:pt idx="255">
                  <c:v>58</c:v>
                </c:pt>
                <c:pt idx="256">
                  <c:v>59</c:v>
                </c:pt>
                <c:pt idx="257">
                  <c:v>59</c:v>
                </c:pt>
                <c:pt idx="258">
                  <c:v>59</c:v>
                </c:pt>
                <c:pt idx="259">
                  <c:v>58</c:v>
                </c:pt>
                <c:pt idx="260">
                  <c:v>59</c:v>
                </c:pt>
                <c:pt idx="261">
                  <c:v>59</c:v>
                </c:pt>
                <c:pt idx="262">
                  <c:v>59</c:v>
                </c:pt>
                <c:pt idx="263">
                  <c:v>59</c:v>
                </c:pt>
                <c:pt idx="264">
                  <c:v>59</c:v>
                </c:pt>
                <c:pt idx="265">
                  <c:v>59</c:v>
                </c:pt>
                <c:pt idx="266">
                  <c:v>58</c:v>
                </c:pt>
                <c:pt idx="267">
                  <c:v>59</c:v>
                </c:pt>
                <c:pt idx="268">
                  <c:v>59</c:v>
                </c:pt>
                <c:pt idx="269">
                  <c:v>59</c:v>
                </c:pt>
                <c:pt idx="270">
                  <c:v>60</c:v>
                </c:pt>
                <c:pt idx="271">
                  <c:v>59</c:v>
                </c:pt>
                <c:pt idx="272">
                  <c:v>59</c:v>
                </c:pt>
                <c:pt idx="273">
                  <c:v>60</c:v>
                </c:pt>
                <c:pt idx="274">
                  <c:v>60</c:v>
                </c:pt>
                <c:pt idx="275">
                  <c:v>60</c:v>
                </c:pt>
                <c:pt idx="276">
                  <c:v>60</c:v>
                </c:pt>
                <c:pt idx="277">
                  <c:v>60</c:v>
                </c:pt>
                <c:pt idx="278">
                  <c:v>59</c:v>
                </c:pt>
                <c:pt idx="279">
                  <c:v>60</c:v>
                </c:pt>
                <c:pt idx="280">
                  <c:v>60</c:v>
                </c:pt>
                <c:pt idx="281">
                  <c:v>60</c:v>
                </c:pt>
                <c:pt idx="282">
                  <c:v>60</c:v>
                </c:pt>
                <c:pt idx="283">
                  <c:v>59</c:v>
                </c:pt>
                <c:pt idx="284">
                  <c:v>59</c:v>
                </c:pt>
                <c:pt idx="285">
                  <c:v>59</c:v>
                </c:pt>
                <c:pt idx="286">
                  <c:v>59</c:v>
                </c:pt>
                <c:pt idx="287">
                  <c:v>59</c:v>
                </c:pt>
                <c:pt idx="288">
                  <c:v>59</c:v>
                </c:pt>
                <c:pt idx="289">
                  <c:v>59</c:v>
                </c:pt>
                <c:pt idx="290">
                  <c:v>58</c:v>
                </c:pt>
                <c:pt idx="291">
                  <c:v>58</c:v>
                </c:pt>
                <c:pt idx="292">
                  <c:v>57</c:v>
                </c:pt>
                <c:pt idx="293">
                  <c:v>58</c:v>
                </c:pt>
                <c:pt idx="294">
                  <c:v>58</c:v>
                </c:pt>
                <c:pt idx="295">
                  <c:v>58</c:v>
                </c:pt>
                <c:pt idx="296">
                  <c:v>57</c:v>
                </c:pt>
                <c:pt idx="297">
                  <c:v>57</c:v>
                </c:pt>
                <c:pt idx="298">
                  <c:v>57</c:v>
                </c:pt>
                <c:pt idx="299">
                  <c:v>57</c:v>
                </c:pt>
                <c:pt idx="300">
                  <c:v>57</c:v>
                </c:pt>
                <c:pt idx="301">
                  <c:v>57</c:v>
                </c:pt>
                <c:pt idx="302">
                  <c:v>56</c:v>
                </c:pt>
                <c:pt idx="303">
                  <c:v>57</c:v>
                </c:pt>
                <c:pt idx="304">
                  <c:v>56</c:v>
                </c:pt>
                <c:pt idx="305">
                  <c:v>56</c:v>
                </c:pt>
                <c:pt idx="306">
                  <c:v>56</c:v>
                </c:pt>
                <c:pt idx="307">
                  <c:v>56</c:v>
                </c:pt>
                <c:pt idx="308">
                  <c:v>56</c:v>
                </c:pt>
                <c:pt idx="309">
                  <c:v>56</c:v>
                </c:pt>
                <c:pt idx="310">
                  <c:v>57</c:v>
                </c:pt>
                <c:pt idx="311">
                  <c:v>57</c:v>
                </c:pt>
                <c:pt idx="312">
                  <c:v>57</c:v>
                </c:pt>
                <c:pt idx="313">
                  <c:v>57</c:v>
                </c:pt>
                <c:pt idx="314">
                  <c:v>56</c:v>
                </c:pt>
                <c:pt idx="315">
                  <c:v>56</c:v>
                </c:pt>
                <c:pt idx="316">
                  <c:v>56</c:v>
                </c:pt>
                <c:pt idx="317">
                  <c:v>56</c:v>
                </c:pt>
                <c:pt idx="318">
                  <c:v>56</c:v>
                </c:pt>
                <c:pt idx="319">
                  <c:v>56</c:v>
                </c:pt>
                <c:pt idx="320">
                  <c:v>56</c:v>
                </c:pt>
                <c:pt idx="321">
                  <c:v>56</c:v>
                </c:pt>
                <c:pt idx="322">
                  <c:v>56</c:v>
                </c:pt>
                <c:pt idx="323">
                  <c:v>56</c:v>
                </c:pt>
                <c:pt idx="324">
                  <c:v>56</c:v>
                </c:pt>
                <c:pt idx="325">
                  <c:v>57</c:v>
                </c:pt>
                <c:pt idx="326">
                  <c:v>56</c:v>
                </c:pt>
                <c:pt idx="327">
                  <c:v>56</c:v>
                </c:pt>
                <c:pt idx="328">
                  <c:v>56</c:v>
                </c:pt>
                <c:pt idx="329">
                  <c:v>56</c:v>
                </c:pt>
                <c:pt idx="330">
                  <c:v>56</c:v>
                </c:pt>
                <c:pt idx="331">
                  <c:v>56</c:v>
                </c:pt>
                <c:pt idx="332">
                  <c:v>55</c:v>
                </c:pt>
                <c:pt idx="333">
                  <c:v>55</c:v>
                </c:pt>
                <c:pt idx="334">
                  <c:v>55</c:v>
                </c:pt>
                <c:pt idx="335">
                  <c:v>55</c:v>
                </c:pt>
                <c:pt idx="336">
                  <c:v>56</c:v>
                </c:pt>
                <c:pt idx="337">
                  <c:v>55</c:v>
                </c:pt>
                <c:pt idx="338">
                  <c:v>55</c:v>
                </c:pt>
                <c:pt idx="339">
                  <c:v>55</c:v>
                </c:pt>
                <c:pt idx="340">
                  <c:v>55</c:v>
                </c:pt>
                <c:pt idx="341">
                  <c:v>55</c:v>
                </c:pt>
                <c:pt idx="342">
                  <c:v>55</c:v>
                </c:pt>
                <c:pt idx="343">
                  <c:v>55</c:v>
                </c:pt>
                <c:pt idx="344">
                  <c:v>55</c:v>
                </c:pt>
                <c:pt idx="345">
                  <c:v>55</c:v>
                </c:pt>
                <c:pt idx="346">
                  <c:v>55</c:v>
                </c:pt>
                <c:pt idx="347">
                  <c:v>55</c:v>
                </c:pt>
                <c:pt idx="348">
                  <c:v>55</c:v>
                </c:pt>
                <c:pt idx="349">
                  <c:v>55</c:v>
                </c:pt>
                <c:pt idx="350">
                  <c:v>55</c:v>
                </c:pt>
                <c:pt idx="351">
                  <c:v>55</c:v>
                </c:pt>
                <c:pt idx="352">
                  <c:v>55</c:v>
                </c:pt>
                <c:pt idx="353">
                  <c:v>55</c:v>
                </c:pt>
                <c:pt idx="354">
                  <c:v>55</c:v>
                </c:pt>
                <c:pt idx="355">
                  <c:v>55</c:v>
                </c:pt>
                <c:pt idx="356">
                  <c:v>55</c:v>
                </c:pt>
                <c:pt idx="357">
                  <c:v>54</c:v>
                </c:pt>
                <c:pt idx="358">
                  <c:v>55</c:v>
                </c:pt>
                <c:pt idx="359">
                  <c:v>55</c:v>
                </c:pt>
                <c:pt idx="360">
                  <c:v>55</c:v>
                </c:pt>
                <c:pt idx="361">
                  <c:v>55</c:v>
                </c:pt>
                <c:pt idx="362">
                  <c:v>54</c:v>
                </c:pt>
                <c:pt idx="363">
                  <c:v>54</c:v>
                </c:pt>
                <c:pt idx="364">
                  <c:v>54</c:v>
                </c:pt>
                <c:pt idx="365">
                  <c:v>54</c:v>
                </c:pt>
                <c:pt idx="366">
                  <c:v>54</c:v>
                </c:pt>
                <c:pt idx="367">
                  <c:v>54</c:v>
                </c:pt>
                <c:pt idx="368">
                  <c:v>54</c:v>
                </c:pt>
                <c:pt idx="369">
                  <c:v>54</c:v>
                </c:pt>
                <c:pt idx="370">
                  <c:v>54</c:v>
                </c:pt>
                <c:pt idx="371">
                  <c:v>54</c:v>
                </c:pt>
                <c:pt idx="372">
                  <c:v>54</c:v>
                </c:pt>
                <c:pt idx="373">
                  <c:v>54</c:v>
                </c:pt>
                <c:pt idx="374">
                  <c:v>54</c:v>
                </c:pt>
                <c:pt idx="375">
                  <c:v>54</c:v>
                </c:pt>
                <c:pt idx="376">
                  <c:v>55</c:v>
                </c:pt>
                <c:pt idx="377">
                  <c:v>55</c:v>
                </c:pt>
                <c:pt idx="378">
                  <c:v>54</c:v>
                </c:pt>
                <c:pt idx="379">
                  <c:v>54</c:v>
                </c:pt>
                <c:pt idx="380">
                  <c:v>55</c:v>
                </c:pt>
                <c:pt idx="381">
                  <c:v>55</c:v>
                </c:pt>
                <c:pt idx="382">
                  <c:v>54</c:v>
                </c:pt>
                <c:pt idx="383">
                  <c:v>55</c:v>
                </c:pt>
                <c:pt idx="384">
                  <c:v>54</c:v>
                </c:pt>
                <c:pt idx="385">
                  <c:v>55</c:v>
                </c:pt>
                <c:pt idx="386">
                  <c:v>55</c:v>
                </c:pt>
                <c:pt idx="387">
                  <c:v>54</c:v>
                </c:pt>
                <c:pt idx="388">
                  <c:v>55</c:v>
                </c:pt>
                <c:pt idx="389">
                  <c:v>55</c:v>
                </c:pt>
                <c:pt idx="390">
                  <c:v>55</c:v>
                </c:pt>
                <c:pt idx="391">
                  <c:v>54</c:v>
                </c:pt>
                <c:pt idx="392">
                  <c:v>55</c:v>
                </c:pt>
                <c:pt idx="393">
                  <c:v>55</c:v>
                </c:pt>
                <c:pt idx="394">
                  <c:v>54</c:v>
                </c:pt>
                <c:pt idx="395">
                  <c:v>55</c:v>
                </c:pt>
                <c:pt idx="396">
                  <c:v>55</c:v>
                </c:pt>
                <c:pt idx="397">
                  <c:v>54</c:v>
                </c:pt>
                <c:pt idx="398">
                  <c:v>55</c:v>
                </c:pt>
                <c:pt idx="399">
                  <c:v>55</c:v>
                </c:pt>
                <c:pt idx="400">
                  <c:v>55</c:v>
                </c:pt>
                <c:pt idx="401">
                  <c:v>54</c:v>
                </c:pt>
                <c:pt idx="402">
                  <c:v>54</c:v>
                </c:pt>
                <c:pt idx="403">
                  <c:v>54</c:v>
                </c:pt>
                <c:pt idx="404">
                  <c:v>54</c:v>
                </c:pt>
                <c:pt idx="405">
                  <c:v>54</c:v>
                </c:pt>
                <c:pt idx="406">
                  <c:v>54</c:v>
                </c:pt>
                <c:pt idx="407">
                  <c:v>54</c:v>
                </c:pt>
                <c:pt idx="408">
                  <c:v>54</c:v>
                </c:pt>
                <c:pt idx="409">
                  <c:v>54</c:v>
                </c:pt>
                <c:pt idx="410">
                  <c:v>54</c:v>
                </c:pt>
                <c:pt idx="411">
                  <c:v>54</c:v>
                </c:pt>
                <c:pt idx="412">
                  <c:v>55</c:v>
                </c:pt>
                <c:pt idx="413">
                  <c:v>54</c:v>
                </c:pt>
                <c:pt idx="414">
                  <c:v>54</c:v>
                </c:pt>
                <c:pt idx="415">
                  <c:v>55</c:v>
                </c:pt>
                <c:pt idx="416">
                  <c:v>54</c:v>
                </c:pt>
                <c:pt idx="417">
                  <c:v>54</c:v>
                </c:pt>
                <c:pt idx="418">
                  <c:v>54</c:v>
                </c:pt>
                <c:pt idx="419">
                  <c:v>54</c:v>
                </c:pt>
                <c:pt idx="420">
                  <c:v>54</c:v>
                </c:pt>
                <c:pt idx="421">
                  <c:v>54</c:v>
                </c:pt>
                <c:pt idx="422">
                  <c:v>54</c:v>
                </c:pt>
                <c:pt idx="423">
                  <c:v>54</c:v>
                </c:pt>
                <c:pt idx="424">
                  <c:v>53</c:v>
                </c:pt>
                <c:pt idx="425">
                  <c:v>54</c:v>
                </c:pt>
                <c:pt idx="426">
                  <c:v>54</c:v>
                </c:pt>
                <c:pt idx="427">
                  <c:v>53</c:v>
                </c:pt>
                <c:pt idx="428">
                  <c:v>53</c:v>
                </c:pt>
                <c:pt idx="429">
                  <c:v>53</c:v>
                </c:pt>
                <c:pt idx="430">
                  <c:v>54</c:v>
                </c:pt>
                <c:pt idx="431">
                  <c:v>54</c:v>
                </c:pt>
                <c:pt idx="432">
                  <c:v>54</c:v>
                </c:pt>
                <c:pt idx="433">
                  <c:v>54</c:v>
                </c:pt>
                <c:pt idx="434">
                  <c:v>54</c:v>
                </c:pt>
                <c:pt idx="435">
                  <c:v>55</c:v>
                </c:pt>
                <c:pt idx="436">
                  <c:v>55</c:v>
                </c:pt>
                <c:pt idx="437">
                  <c:v>55</c:v>
                </c:pt>
                <c:pt idx="438">
                  <c:v>55</c:v>
                </c:pt>
                <c:pt idx="439">
                  <c:v>55</c:v>
                </c:pt>
                <c:pt idx="440">
                  <c:v>56</c:v>
                </c:pt>
                <c:pt idx="441">
                  <c:v>55</c:v>
                </c:pt>
                <c:pt idx="442">
                  <c:v>55</c:v>
                </c:pt>
                <c:pt idx="443">
                  <c:v>56</c:v>
                </c:pt>
                <c:pt idx="444">
                  <c:v>55</c:v>
                </c:pt>
                <c:pt idx="445">
                  <c:v>56</c:v>
                </c:pt>
                <c:pt idx="446">
                  <c:v>56</c:v>
                </c:pt>
                <c:pt idx="447">
                  <c:v>56</c:v>
                </c:pt>
                <c:pt idx="448">
                  <c:v>55</c:v>
                </c:pt>
                <c:pt idx="449">
                  <c:v>55</c:v>
                </c:pt>
                <c:pt idx="450">
                  <c:v>55</c:v>
                </c:pt>
                <c:pt idx="451">
                  <c:v>56</c:v>
                </c:pt>
                <c:pt idx="452">
                  <c:v>55</c:v>
                </c:pt>
                <c:pt idx="453">
                  <c:v>55</c:v>
                </c:pt>
                <c:pt idx="454">
                  <c:v>55</c:v>
                </c:pt>
                <c:pt idx="455">
                  <c:v>55</c:v>
                </c:pt>
                <c:pt idx="456">
                  <c:v>55</c:v>
                </c:pt>
                <c:pt idx="457">
                  <c:v>55</c:v>
                </c:pt>
                <c:pt idx="458">
                  <c:v>55</c:v>
                </c:pt>
                <c:pt idx="459">
                  <c:v>55</c:v>
                </c:pt>
                <c:pt idx="460">
                  <c:v>55</c:v>
                </c:pt>
                <c:pt idx="461">
                  <c:v>56</c:v>
                </c:pt>
                <c:pt idx="462">
                  <c:v>55</c:v>
                </c:pt>
                <c:pt idx="463">
                  <c:v>56</c:v>
                </c:pt>
                <c:pt idx="464">
                  <c:v>55</c:v>
                </c:pt>
                <c:pt idx="465">
                  <c:v>55</c:v>
                </c:pt>
                <c:pt idx="466">
                  <c:v>55</c:v>
                </c:pt>
                <c:pt idx="467">
                  <c:v>55</c:v>
                </c:pt>
                <c:pt idx="468">
                  <c:v>55</c:v>
                </c:pt>
                <c:pt idx="469">
                  <c:v>55</c:v>
                </c:pt>
                <c:pt idx="470">
                  <c:v>55</c:v>
                </c:pt>
                <c:pt idx="471">
                  <c:v>55</c:v>
                </c:pt>
                <c:pt idx="472">
                  <c:v>55</c:v>
                </c:pt>
                <c:pt idx="473">
                  <c:v>55</c:v>
                </c:pt>
                <c:pt idx="474">
                  <c:v>56</c:v>
                </c:pt>
                <c:pt idx="475">
                  <c:v>56</c:v>
                </c:pt>
                <c:pt idx="476">
                  <c:v>56</c:v>
                </c:pt>
                <c:pt idx="477">
                  <c:v>57</c:v>
                </c:pt>
                <c:pt idx="478">
                  <c:v>57</c:v>
                </c:pt>
                <c:pt idx="479">
                  <c:v>57</c:v>
                </c:pt>
                <c:pt idx="480">
                  <c:v>57</c:v>
                </c:pt>
                <c:pt idx="481">
                  <c:v>57</c:v>
                </c:pt>
                <c:pt idx="482">
                  <c:v>57</c:v>
                </c:pt>
                <c:pt idx="483">
                  <c:v>56</c:v>
                </c:pt>
                <c:pt idx="484">
                  <c:v>56</c:v>
                </c:pt>
                <c:pt idx="485">
                  <c:v>55</c:v>
                </c:pt>
                <c:pt idx="486">
                  <c:v>55</c:v>
                </c:pt>
                <c:pt idx="487">
                  <c:v>54</c:v>
                </c:pt>
                <c:pt idx="488">
                  <c:v>54</c:v>
                </c:pt>
                <c:pt idx="489">
                  <c:v>53</c:v>
                </c:pt>
                <c:pt idx="490">
                  <c:v>53</c:v>
                </c:pt>
                <c:pt idx="491">
                  <c:v>53</c:v>
                </c:pt>
                <c:pt idx="492">
                  <c:v>53</c:v>
                </c:pt>
                <c:pt idx="493">
                  <c:v>52</c:v>
                </c:pt>
                <c:pt idx="494">
                  <c:v>53</c:v>
                </c:pt>
                <c:pt idx="495">
                  <c:v>52</c:v>
                </c:pt>
                <c:pt idx="496">
                  <c:v>53</c:v>
                </c:pt>
                <c:pt idx="497">
                  <c:v>53</c:v>
                </c:pt>
                <c:pt idx="498">
                  <c:v>54</c:v>
                </c:pt>
                <c:pt idx="499">
                  <c:v>54</c:v>
                </c:pt>
                <c:pt idx="500">
                  <c:v>54</c:v>
                </c:pt>
                <c:pt idx="501">
                  <c:v>54</c:v>
                </c:pt>
                <c:pt idx="502">
                  <c:v>54</c:v>
                </c:pt>
                <c:pt idx="503">
                  <c:v>54</c:v>
                </c:pt>
                <c:pt idx="504">
                  <c:v>55</c:v>
                </c:pt>
                <c:pt idx="505">
                  <c:v>55</c:v>
                </c:pt>
                <c:pt idx="506">
                  <c:v>55</c:v>
                </c:pt>
                <c:pt idx="507">
                  <c:v>55</c:v>
                </c:pt>
                <c:pt idx="508">
                  <c:v>55</c:v>
                </c:pt>
                <c:pt idx="509">
                  <c:v>55</c:v>
                </c:pt>
                <c:pt idx="510">
                  <c:v>55</c:v>
                </c:pt>
                <c:pt idx="511">
                  <c:v>55</c:v>
                </c:pt>
                <c:pt idx="512">
                  <c:v>55</c:v>
                </c:pt>
                <c:pt idx="513">
                  <c:v>55</c:v>
                </c:pt>
                <c:pt idx="514">
                  <c:v>55</c:v>
                </c:pt>
                <c:pt idx="515">
                  <c:v>54</c:v>
                </c:pt>
                <c:pt idx="516">
                  <c:v>54</c:v>
                </c:pt>
                <c:pt idx="517">
                  <c:v>55</c:v>
                </c:pt>
                <c:pt idx="518">
                  <c:v>54</c:v>
                </c:pt>
                <c:pt idx="519">
                  <c:v>54</c:v>
                </c:pt>
                <c:pt idx="520">
                  <c:v>54</c:v>
                </c:pt>
                <c:pt idx="521">
                  <c:v>55</c:v>
                </c:pt>
                <c:pt idx="522">
                  <c:v>54</c:v>
                </c:pt>
                <c:pt idx="523">
                  <c:v>55</c:v>
                </c:pt>
                <c:pt idx="524">
                  <c:v>55</c:v>
                </c:pt>
                <c:pt idx="525">
                  <c:v>55</c:v>
                </c:pt>
                <c:pt idx="526">
                  <c:v>55</c:v>
                </c:pt>
                <c:pt idx="527">
                  <c:v>55</c:v>
                </c:pt>
                <c:pt idx="528">
                  <c:v>55</c:v>
                </c:pt>
                <c:pt idx="529">
                  <c:v>55</c:v>
                </c:pt>
                <c:pt idx="530">
                  <c:v>56</c:v>
                </c:pt>
                <c:pt idx="531">
                  <c:v>56</c:v>
                </c:pt>
                <c:pt idx="532">
                  <c:v>56</c:v>
                </c:pt>
                <c:pt idx="533">
                  <c:v>56</c:v>
                </c:pt>
                <c:pt idx="534">
                  <c:v>55</c:v>
                </c:pt>
                <c:pt idx="535">
                  <c:v>56</c:v>
                </c:pt>
                <c:pt idx="536">
                  <c:v>56</c:v>
                </c:pt>
                <c:pt idx="537">
                  <c:v>56</c:v>
                </c:pt>
                <c:pt idx="538">
                  <c:v>55</c:v>
                </c:pt>
                <c:pt idx="539">
                  <c:v>55</c:v>
                </c:pt>
                <c:pt idx="540">
                  <c:v>56</c:v>
                </c:pt>
                <c:pt idx="541">
                  <c:v>55</c:v>
                </c:pt>
                <c:pt idx="542">
                  <c:v>55</c:v>
                </c:pt>
                <c:pt idx="543">
                  <c:v>55</c:v>
                </c:pt>
                <c:pt idx="544">
                  <c:v>55</c:v>
                </c:pt>
                <c:pt idx="545">
                  <c:v>55</c:v>
                </c:pt>
                <c:pt idx="546">
                  <c:v>55</c:v>
                </c:pt>
                <c:pt idx="547">
                  <c:v>55</c:v>
                </c:pt>
                <c:pt idx="548">
                  <c:v>55</c:v>
                </c:pt>
                <c:pt idx="549">
                  <c:v>55</c:v>
                </c:pt>
                <c:pt idx="550">
                  <c:v>55</c:v>
                </c:pt>
                <c:pt idx="551">
                  <c:v>56</c:v>
                </c:pt>
                <c:pt idx="552">
                  <c:v>56</c:v>
                </c:pt>
                <c:pt idx="553">
                  <c:v>56</c:v>
                </c:pt>
                <c:pt idx="554">
                  <c:v>56</c:v>
                </c:pt>
                <c:pt idx="555">
                  <c:v>56</c:v>
                </c:pt>
                <c:pt idx="556">
                  <c:v>56</c:v>
                </c:pt>
                <c:pt idx="557">
                  <c:v>56</c:v>
                </c:pt>
                <c:pt idx="558">
                  <c:v>56</c:v>
                </c:pt>
                <c:pt idx="559">
                  <c:v>57</c:v>
                </c:pt>
                <c:pt idx="560">
                  <c:v>57</c:v>
                </c:pt>
                <c:pt idx="561">
                  <c:v>56</c:v>
                </c:pt>
                <c:pt idx="562">
                  <c:v>56</c:v>
                </c:pt>
                <c:pt idx="563">
                  <c:v>56</c:v>
                </c:pt>
                <c:pt idx="564">
                  <c:v>56</c:v>
                </c:pt>
                <c:pt idx="565">
                  <c:v>56</c:v>
                </c:pt>
                <c:pt idx="566">
                  <c:v>55</c:v>
                </c:pt>
                <c:pt idx="567">
                  <c:v>55</c:v>
                </c:pt>
                <c:pt idx="568">
                  <c:v>55</c:v>
                </c:pt>
                <c:pt idx="569">
                  <c:v>54</c:v>
                </c:pt>
                <c:pt idx="570">
                  <c:v>54</c:v>
                </c:pt>
                <c:pt idx="571">
                  <c:v>54</c:v>
                </c:pt>
                <c:pt idx="572">
                  <c:v>53</c:v>
                </c:pt>
                <c:pt idx="573">
                  <c:v>53</c:v>
                </c:pt>
                <c:pt idx="574">
                  <c:v>53</c:v>
                </c:pt>
                <c:pt idx="575">
                  <c:v>53</c:v>
                </c:pt>
                <c:pt idx="576">
                  <c:v>53</c:v>
                </c:pt>
                <c:pt idx="577">
                  <c:v>53</c:v>
                </c:pt>
                <c:pt idx="578">
                  <c:v>53</c:v>
                </c:pt>
                <c:pt idx="579">
                  <c:v>54</c:v>
                </c:pt>
                <c:pt idx="580">
                  <c:v>54</c:v>
                </c:pt>
                <c:pt idx="581">
                  <c:v>54</c:v>
                </c:pt>
                <c:pt idx="582">
                  <c:v>55</c:v>
                </c:pt>
                <c:pt idx="583">
                  <c:v>56</c:v>
                </c:pt>
                <c:pt idx="584">
                  <c:v>56</c:v>
                </c:pt>
                <c:pt idx="585">
                  <c:v>56</c:v>
                </c:pt>
                <c:pt idx="586">
                  <c:v>56</c:v>
                </c:pt>
                <c:pt idx="587">
                  <c:v>57</c:v>
                </c:pt>
                <c:pt idx="588">
                  <c:v>57</c:v>
                </c:pt>
                <c:pt idx="589">
                  <c:v>57</c:v>
                </c:pt>
                <c:pt idx="590">
                  <c:v>57</c:v>
                </c:pt>
                <c:pt idx="591">
                  <c:v>56</c:v>
                </c:pt>
                <c:pt idx="592">
                  <c:v>57</c:v>
                </c:pt>
                <c:pt idx="593">
                  <c:v>56</c:v>
                </c:pt>
                <c:pt idx="594">
                  <c:v>56</c:v>
                </c:pt>
                <c:pt idx="595">
                  <c:v>56</c:v>
                </c:pt>
                <c:pt idx="596">
                  <c:v>55</c:v>
                </c:pt>
                <c:pt idx="597">
                  <c:v>55</c:v>
                </c:pt>
                <c:pt idx="598">
                  <c:v>55</c:v>
                </c:pt>
                <c:pt idx="599">
                  <c:v>54</c:v>
                </c:pt>
                <c:pt idx="600">
                  <c:v>54</c:v>
                </c:pt>
                <c:pt idx="601">
                  <c:v>54</c:v>
                </c:pt>
                <c:pt idx="602">
                  <c:v>54</c:v>
                </c:pt>
                <c:pt idx="603">
                  <c:v>54</c:v>
                </c:pt>
                <c:pt idx="604">
                  <c:v>53</c:v>
                </c:pt>
                <c:pt idx="605">
                  <c:v>53</c:v>
                </c:pt>
                <c:pt idx="606">
                  <c:v>53</c:v>
                </c:pt>
                <c:pt idx="607">
                  <c:v>53</c:v>
                </c:pt>
                <c:pt idx="608">
                  <c:v>53</c:v>
                </c:pt>
                <c:pt idx="609">
                  <c:v>53</c:v>
                </c:pt>
                <c:pt idx="610">
                  <c:v>53</c:v>
                </c:pt>
                <c:pt idx="611">
                  <c:v>53</c:v>
                </c:pt>
                <c:pt idx="612">
                  <c:v>52</c:v>
                </c:pt>
                <c:pt idx="613">
                  <c:v>53</c:v>
                </c:pt>
                <c:pt idx="614">
                  <c:v>53</c:v>
                </c:pt>
                <c:pt idx="615">
                  <c:v>53</c:v>
                </c:pt>
                <c:pt idx="616">
                  <c:v>53</c:v>
                </c:pt>
                <c:pt idx="617">
                  <c:v>53</c:v>
                </c:pt>
                <c:pt idx="618">
                  <c:v>53</c:v>
                </c:pt>
                <c:pt idx="619">
                  <c:v>53</c:v>
                </c:pt>
                <c:pt idx="620">
                  <c:v>53</c:v>
                </c:pt>
                <c:pt idx="621">
                  <c:v>53</c:v>
                </c:pt>
                <c:pt idx="622">
                  <c:v>53</c:v>
                </c:pt>
                <c:pt idx="623">
                  <c:v>53</c:v>
                </c:pt>
                <c:pt idx="624">
                  <c:v>52</c:v>
                </c:pt>
                <c:pt idx="625">
                  <c:v>53</c:v>
                </c:pt>
                <c:pt idx="626">
                  <c:v>53</c:v>
                </c:pt>
                <c:pt idx="627">
                  <c:v>53</c:v>
                </c:pt>
                <c:pt idx="628">
                  <c:v>53</c:v>
                </c:pt>
                <c:pt idx="629">
                  <c:v>52</c:v>
                </c:pt>
                <c:pt idx="630">
                  <c:v>53</c:v>
                </c:pt>
                <c:pt idx="631">
                  <c:v>52</c:v>
                </c:pt>
                <c:pt idx="632">
                  <c:v>52</c:v>
                </c:pt>
                <c:pt idx="633">
                  <c:v>53</c:v>
                </c:pt>
                <c:pt idx="634">
                  <c:v>52</c:v>
                </c:pt>
                <c:pt idx="635">
                  <c:v>53</c:v>
                </c:pt>
                <c:pt idx="636">
                  <c:v>53</c:v>
                </c:pt>
                <c:pt idx="637">
                  <c:v>53</c:v>
                </c:pt>
                <c:pt idx="638">
                  <c:v>52</c:v>
                </c:pt>
                <c:pt idx="639">
                  <c:v>53</c:v>
                </c:pt>
                <c:pt idx="640">
                  <c:v>53</c:v>
                </c:pt>
                <c:pt idx="641">
                  <c:v>53</c:v>
                </c:pt>
                <c:pt idx="642">
                  <c:v>53</c:v>
                </c:pt>
                <c:pt idx="643">
                  <c:v>53</c:v>
                </c:pt>
                <c:pt idx="644">
                  <c:v>53</c:v>
                </c:pt>
                <c:pt idx="645">
                  <c:v>53</c:v>
                </c:pt>
                <c:pt idx="646">
                  <c:v>53</c:v>
                </c:pt>
                <c:pt idx="647">
                  <c:v>53</c:v>
                </c:pt>
                <c:pt idx="648">
                  <c:v>53</c:v>
                </c:pt>
                <c:pt idx="649">
                  <c:v>53</c:v>
                </c:pt>
                <c:pt idx="650">
                  <c:v>53</c:v>
                </c:pt>
                <c:pt idx="651">
                  <c:v>53</c:v>
                </c:pt>
                <c:pt idx="652">
                  <c:v>53</c:v>
                </c:pt>
                <c:pt idx="653">
                  <c:v>53</c:v>
                </c:pt>
                <c:pt idx="654">
                  <c:v>53</c:v>
                </c:pt>
                <c:pt idx="655">
                  <c:v>53</c:v>
                </c:pt>
                <c:pt idx="656">
                  <c:v>52</c:v>
                </c:pt>
                <c:pt idx="657">
                  <c:v>53</c:v>
                </c:pt>
                <c:pt idx="658">
                  <c:v>54</c:v>
                </c:pt>
                <c:pt idx="659">
                  <c:v>54</c:v>
                </c:pt>
                <c:pt idx="660">
                  <c:v>53</c:v>
                </c:pt>
                <c:pt idx="661">
                  <c:v>54</c:v>
                </c:pt>
                <c:pt idx="662">
                  <c:v>54</c:v>
                </c:pt>
                <c:pt idx="663">
                  <c:v>54</c:v>
                </c:pt>
                <c:pt idx="664">
                  <c:v>54</c:v>
                </c:pt>
                <c:pt idx="665">
                  <c:v>54</c:v>
                </c:pt>
                <c:pt idx="666">
                  <c:v>54</c:v>
                </c:pt>
                <c:pt idx="667">
                  <c:v>55</c:v>
                </c:pt>
                <c:pt idx="668">
                  <c:v>54</c:v>
                </c:pt>
                <c:pt idx="669">
                  <c:v>54</c:v>
                </c:pt>
                <c:pt idx="670">
                  <c:v>54</c:v>
                </c:pt>
                <c:pt idx="671">
                  <c:v>55</c:v>
                </c:pt>
                <c:pt idx="672">
                  <c:v>55</c:v>
                </c:pt>
                <c:pt idx="673">
                  <c:v>54</c:v>
                </c:pt>
                <c:pt idx="674">
                  <c:v>55</c:v>
                </c:pt>
                <c:pt idx="675">
                  <c:v>55</c:v>
                </c:pt>
                <c:pt idx="676">
                  <c:v>54</c:v>
                </c:pt>
                <c:pt idx="677">
                  <c:v>55</c:v>
                </c:pt>
                <c:pt idx="678">
                  <c:v>55</c:v>
                </c:pt>
                <c:pt idx="679">
                  <c:v>55</c:v>
                </c:pt>
                <c:pt idx="680">
                  <c:v>55</c:v>
                </c:pt>
                <c:pt idx="681">
                  <c:v>55</c:v>
                </c:pt>
                <c:pt idx="682">
                  <c:v>55</c:v>
                </c:pt>
                <c:pt idx="683">
                  <c:v>55</c:v>
                </c:pt>
                <c:pt idx="684">
                  <c:v>55</c:v>
                </c:pt>
                <c:pt idx="685">
                  <c:v>55</c:v>
                </c:pt>
                <c:pt idx="686">
                  <c:v>56</c:v>
                </c:pt>
                <c:pt idx="687">
                  <c:v>55</c:v>
                </c:pt>
                <c:pt idx="688">
                  <c:v>55</c:v>
                </c:pt>
                <c:pt idx="689">
                  <c:v>56</c:v>
                </c:pt>
                <c:pt idx="690">
                  <c:v>55</c:v>
                </c:pt>
                <c:pt idx="691">
                  <c:v>55</c:v>
                </c:pt>
                <c:pt idx="692">
                  <c:v>55</c:v>
                </c:pt>
                <c:pt idx="693">
                  <c:v>56</c:v>
                </c:pt>
                <c:pt idx="694">
                  <c:v>56</c:v>
                </c:pt>
                <c:pt idx="695">
                  <c:v>56</c:v>
                </c:pt>
                <c:pt idx="696">
                  <c:v>56</c:v>
                </c:pt>
                <c:pt idx="697">
                  <c:v>56</c:v>
                </c:pt>
                <c:pt idx="698">
                  <c:v>56</c:v>
                </c:pt>
                <c:pt idx="699">
                  <c:v>56</c:v>
                </c:pt>
                <c:pt idx="700">
                  <c:v>56</c:v>
                </c:pt>
                <c:pt idx="701">
                  <c:v>56</c:v>
                </c:pt>
                <c:pt idx="702">
                  <c:v>56</c:v>
                </c:pt>
                <c:pt idx="703">
                  <c:v>56</c:v>
                </c:pt>
                <c:pt idx="704">
                  <c:v>57</c:v>
                </c:pt>
                <c:pt idx="705">
                  <c:v>57</c:v>
                </c:pt>
                <c:pt idx="706">
                  <c:v>57</c:v>
                </c:pt>
                <c:pt idx="707">
                  <c:v>57</c:v>
                </c:pt>
                <c:pt idx="708">
                  <c:v>57</c:v>
                </c:pt>
                <c:pt idx="709">
                  <c:v>57</c:v>
                </c:pt>
                <c:pt idx="710">
                  <c:v>58</c:v>
                </c:pt>
                <c:pt idx="711">
                  <c:v>58</c:v>
                </c:pt>
                <c:pt idx="712">
                  <c:v>58</c:v>
                </c:pt>
                <c:pt idx="713">
                  <c:v>58</c:v>
                </c:pt>
                <c:pt idx="714">
                  <c:v>58</c:v>
                </c:pt>
                <c:pt idx="715">
                  <c:v>57</c:v>
                </c:pt>
                <c:pt idx="716">
                  <c:v>57</c:v>
                </c:pt>
                <c:pt idx="717">
                  <c:v>57</c:v>
                </c:pt>
                <c:pt idx="718">
                  <c:v>57</c:v>
                </c:pt>
                <c:pt idx="719">
                  <c:v>57</c:v>
                </c:pt>
                <c:pt idx="720">
                  <c:v>57</c:v>
                </c:pt>
                <c:pt idx="721">
                  <c:v>56</c:v>
                </c:pt>
                <c:pt idx="722">
                  <c:v>57</c:v>
                </c:pt>
                <c:pt idx="723">
                  <c:v>56</c:v>
                </c:pt>
                <c:pt idx="724">
                  <c:v>56</c:v>
                </c:pt>
                <c:pt idx="725">
                  <c:v>57</c:v>
                </c:pt>
                <c:pt idx="726">
                  <c:v>57</c:v>
                </c:pt>
                <c:pt idx="727">
                  <c:v>56</c:v>
                </c:pt>
                <c:pt idx="728">
                  <c:v>56</c:v>
                </c:pt>
                <c:pt idx="729">
                  <c:v>56</c:v>
                </c:pt>
                <c:pt idx="730">
                  <c:v>56</c:v>
                </c:pt>
                <c:pt idx="731">
                  <c:v>56</c:v>
                </c:pt>
                <c:pt idx="732">
                  <c:v>56</c:v>
                </c:pt>
                <c:pt idx="733">
                  <c:v>56</c:v>
                </c:pt>
                <c:pt idx="734">
                  <c:v>56</c:v>
                </c:pt>
                <c:pt idx="735">
                  <c:v>57</c:v>
                </c:pt>
                <c:pt idx="736">
                  <c:v>57</c:v>
                </c:pt>
                <c:pt idx="737">
                  <c:v>57</c:v>
                </c:pt>
                <c:pt idx="738">
                  <c:v>58</c:v>
                </c:pt>
                <c:pt idx="739">
                  <c:v>58</c:v>
                </c:pt>
                <c:pt idx="740">
                  <c:v>58</c:v>
                </c:pt>
                <c:pt idx="741">
                  <c:v>58</c:v>
                </c:pt>
                <c:pt idx="742">
                  <c:v>58</c:v>
                </c:pt>
                <c:pt idx="743">
                  <c:v>58</c:v>
                </c:pt>
                <c:pt idx="744">
                  <c:v>58</c:v>
                </c:pt>
                <c:pt idx="745">
                  <c:v>59</c:v>
                </c:pt>
                <c:pt idx="746">
                  <c:v>59</c:v>
                </c:pt>
                <c:pt idx="747">
                  <c:v>59</c:v>
                </c:pt>
                <c:pt idx="748">
                  <c:v>59</c:v>
                </c:pt>
                <c:pt idx="749">
                  <c:v>59</c:v>
                </c:pt>
                <c:pt idx="750">
                  <c:v>59</c:v>
                </c:pt>
                <c:pt idx="751">
                  <c:v>59</c:v>
                </c:pt>
                <c:pt idx="752">
                  <c:v>59</c:v>
                </c:pt>
                <c:pt idx="753">
                  <c:v>59</c:v>
                </c:pt>
                <c:pt idx="754">
                  <c:v>60</c:v>
                </c:pt>
                <c:pt idx="755">
                  <c:v>60</c:v>
                </c:pt>
                <c:pt idx="756">
                  <c:v>59</c:v>
                </c:pt>
                <c:pt idx="757">
                  <c:v>59</c:v>
                </c:pt>
                <c:pt idx="758">
                  <c:v>59</c:v>
                </c:pt>
                <c:pt idx="759">
                  <c:v>59</c:v>
                </c:pt>
                <c:pt idx="760">
                  <c:v>58</c:v>
                </c:pt>
                <c:pt idx="761">
                  <c:v>58</c:v>
                </c:pt>
                <c:pt idx="762">
                  <c:v>58</c:v>
                </c:pt>
                <c:pt idx="763">
                  <c:v>57</c:v>
                </c:pt>
                <c:pt idx="764">
                  <c:v>57</c:v>
                </c:pt>
                <c:pt idx="765">
                  <c:v>56</c:v>
                </c:pt>
                <c:pt idx="766">
                  <c:v>56</c:v>
                </c:pt>
                <c:pt idx="767">
                  <c:v>56</c:v>
                </c:pt>
                <c:pt idx="768">
                  <c:v>55</c:v>
                </c:pt>
                <c:pt idx="769">
                  <c:v>55</c:v>
                </c:pt>
                <c:pt idx="770">
                  <c:v>54</c:v>
                </c:pt>
                <c:pt idx="771">
                  <c:v>54</c:v>
                </c:pt>
                <c:pt idx="772">
                  <c:v>54</c:v>
                </c:pt>
                <c:pt idx="773">
                  <c:v>54</c:v>
                </c:pt>
                <c:pt idx="774">
                  <c:v>53</c:v>
                </c:pt>
                <c:pt idx="775">
                  <c:v>53</c:v>
                </c:pt>
                <c:pt idx="776">
                  <c:v>53</c:v>
                </c:pt>
                <c:pt idx="777">
                  <c:v>52</c:v>
                </c:pt>
                <c:pt idx="778">
                  <c:v>52</c:v>
                </c:pt>
                <c:pt idx="779">
                  <c:v>52</c:v>
                </c:pt>
                <c:pt idx="780">
                  <c:v>52</c:v>
                </c:pt>
                <c:pt idx="781">
                  <c:v>52</c:v>
                </c:pt>
                <c:pt idx="782">
                  <c:v>52</c:v>
                </c:pt>
                <c:pt idx="783">
                  <c:v>52</c:v>
                </c:pt>
                <c:pt idx="784">
                  <c:v>51</c:v>
                </c:pt>
                <c:pt idx="785">
                  <c:v>52</c:v>
                </c:pt>
                <c:pt idx="786">
                  <c:v>51</c:v>
                </c:pt>
                <c:pt idx="787">
                  <c:v>51</c:v>
                </c:pt>
                <c:pt idx="788">
                  <c:v>51</c:v>
                </c:pt>
                <c:pt idx="789">
                  <c:v>51</c:v>
                </c:pt>
                <c:pt idx="790">
                  <c:v>51</c:v>
                </c:pt>
                <c:pt idx="791">
                  <c:v>51</c:v>
                </c:pt>
                <c:pt idx="792">
                  <c:v>51</c:v>
                </c:pt>
                <c:pt idx="793">
                  <c:v>50</c:v>
                </c:pt>
                <c:pt idx="794">
                  <c:v>50</c:v>
                </c:pt>
                <c:pt idx="795">
                  <c:v>50</c:v>
                </c:pt>
                <c:pt idx="796">
                  <c:v>50</c:v>
                </c:pt>
                <c:pt idx="797">
                  <c:v>50</c:v>
                </c:pt>
                <c:pt idx="798">
                  <c:v>50</c:v>
                </c:pt>
                <c:pt idx="799">
                  <c:v>50</c:v>
                </c:pt>
                <c:pt idx="800">
                  <c:v>50</c:v>
                </c:pt>
                <c:pt idx="801">
                  <c:v>50</c:v>
                </c:pt>
                <c:pt idx="802">
                  <c:v>50</c:v>
                </c:pt>
                <c:pt idx="803">
                  <c:v>50</c:v>
                </c:pt>
                <c:pt idx="804">
                  <c:v>50</c:v>
                </c:pt>
                <c:pt idx="805">
                  <c:v>50</c:v>
                </c:pt>
                <c:pt idx="806">
                  <c:v>50</c:v>
                </c:pt>
                <c:pt idx="807">
                  <c:v>50</c:v>
                </c:pt>
                <c:pt idx="808">
                  <c:v>50</c:v>
                </c:pt>
                <c:pt idx="809">
                  <c:v>50</c:v>
                </c:pt>
                <c:pt idx="810">
                  <c:v>49</c:v>
                </c:pt>
                <c:pt idx="811">
                  <c:v>49</c:v>
                </c:pt>
                <c:pt idx="812">
                  <c:v>49</c:v>
                </c:pt>
                <c:pt idx="813">
                  <c:v>49</c:v>
                </c:pt>
                <c:pt idx="814">
                  <c:v>49</c:v>
                </c:pt>
                <c:pt idx="815">
                  <c:v>49</c:v>
                </c:pt>
                <c:pt idx="816">
                  <c:v>50</c:v>
                </c:pt>
                <c:pt idx="817">
                  <c:v>49</c:v>
                </c:pt>
                <c:pt idx="818">
                  <c:v>49</c:v>
                </c:pt>
                <c:pt idx="819">
                  <c:v>49</c:v>
                </c:pt>
                <c:pt idx="820">
                  <c:v>50</c:v>
                </c:pt>
                <c:pt idx="821">
                  <c:v>50</c:v>
                </c:pt>
                <c:pt idx="822">
                  <c:v>49</c:v>
                </c:pt>
                <c:pt idx="823">
                  <c:v>49</c:v>
                </c:pt>
                <c:pt idx="824">
                  <c:v>50</c:v>
                </c:pt>
                <c:pt idx="825">
                  <c:v>50</c:v>
                </c:pt>
                <c:pt idx="826">
                  <c:v>50</c:v>
                </c:pt>
                <c:pt idx="827">
                  <c:v>50</c:v>
                </c:pt>
                <c:pt idx="828">
                  <c:v>50</c:v>
                </c:pt>
                <c:pt idx="829">
                  <c:v>49</c:v>
                </c:pt>
                <c:pt idx="830">
                  <c:v>50</c:v>
                </c:pt>
                <c:pt idx="831">
                  <c:v>50</c:v>
                </c:pt>
                <c:pt idx="832">
                  <c:v>49</c:v>
                </c:pt>
                <c:pt idx="833">
                  <c:v>49</c:v>
                </c:pt>
                <c:pt idx="834">
                  <c:v>49</c:v>
                </c:pt>
                <c:pt idx="835">
                  <c:v>49</c:v>
                </c:pt>
                <c:pt idx="836">
                  <c:v>50</c:v>
                </c:pt>
                <c:pt idx="837">
                  <c:v>49</c:v>
                </c:pt>
                <c:pt idx="838">
                  <c:v>49</c:v>
                </c:pt>
                <c:pt idx="839">
                  <c:v>50</c:v>
                </c:pt>
                <c:pt idx="840">
                  <c:v>50</c:v>
                </c:pt>
                <c:pt idx="841">
                  <c:v>50</c:v>
                </c:pt>
                <c:pt idx="842">
                  <c:v>50</c:v>
                </c:pt>
                <c:pt idx="843">
                  <c:v>50</c:v>
                </c:pt>
                <c:pt idx="844">
                  <c:v>50</c:v>
                </c:pt>
                <c:pt idx="845">
                  <c:v>50</c:v>
                </c:pt>
                <c:pt idx="846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Лист8!$J$1</c:f>
              <c:strCache>
                <c:ptCount val="1"/>
                <c:pt idx="0">
                  <c:v>rSO2 R</c:v>
                </c:pt>
              </c:strCache>
            </c:strRef>
          </c:tx>
          <c:marker>
            <c:symbol val="none"/>
          </c:marker>
          <c:cat>
            <c:numRef>
              <c:f>Лист8!$H$2:$H$848</c:f>
              <c:numCache>
                <c:formatCode>h:mm:ss</c:formatCode>
                <c:ptCount val="847"/>
                <c:pt idx="0">
                  <c:v>0.71531249999999957</c:v>
                </c:pt>
                <c:pt idx="1">
                  <c:v>0.7153819444444447</c:v>
                </c:pt>
                <c:pt idx="2">
                  <c:v>0.71545138888888893</c:v>
                </c:pt>
                <c:pt idx="3">
                  <c:v>0.71552083333334182</c:v>
                </c:pt>
                <c:pt idx="4">
                  <c:v>0.71559027777777784</c:v>
                </c:pt>
                <c:pt idx="5">
                  <c:v>0.71565972222222263</c:v>
                </c:pt>
                <c:pt idx="6">
                  <c:v>0.71572916666666664</c:v>
                </c:pt>
                <c:pt idx="7">
                  <c:v>0.71579861111112286</c:v>
                </c:pt>
                <c:pt idx="8">
                  <c:v>0.71585648148148162</c:v>
                </c:pt>
                <c:pt idx="9">
                  <c:v>0.7159375</c:v>
                </c:pt>
                <c:pt idx="10">
                  <c:v>0.71600694444444468</c:v>
                </c:pt>
                <c:pt idx="11">
                  <c:v>0.71606481481481565</c:v>
                </c:pt>
                <c:pt idx="12">
                  <c:v>0.71613425925925922</c:v>
                </c:pt>
                <c:pt idx="13">
                  <c:v>0.71620370370370379</c:v>
                </c:pt>
                <c:pt idx="14">
                  <c:v>0.71628472222222228</c:v>
                </c:pt>
                <c:pt idx="15">
                  <c:v>0.71634259259260002</c:v>
                </c:pt>
                <c:pt idx="16">
                  <c:v>0.71641203703703649</c:v>
                </c:pt>
                <c:pt idx="17">
                  <c:v>0.71648148148148161</c:v>
                </c:pt>
                <c:pt idx="18">
                  <c:v>0.7165509259259174</c:v>
                </c:pt>
                <c:pt idx="19">
                  <c:v>0.71662037037038018</c:v>
                </c:pt>
                <c:pt idx="20">
                  <c:v>0.71668981481482641</c:v>
                </c:pt>
                <c:pt idx="21">
                  <c:v>0.71675925925925965</c:v>
                </c:pt>
                <c:pt idx="22">
                  <c:v>0.71682870370371032</c:v>
                </c:pt>
                <c:pt idx="23">
                  <c:v>0.71689814814815545</c:v>
                </c:pt>
                <c:pt idx="24">
                  <c:v>0.7169560185185303</c:v>
                </c:pt>
                <c:pt idx="25">
                  <c:v>0.71703703703703703</c:v>
                </c:pt>
                <c:pt idx="26">
                  <c:v>0.71710648148148171</c:v>
                </c:pt>
                <c:pt idx="27">
                  <c:v>0.71717592592592549</c:v>
                </c:pt>
                <c:pt idx="28">
                  <c:v>0.71724537037037983</c:v>
                </c:pt>
                <c:pt idx="29">
                  <c:v>0.71731481481481485</c:v>
                </c:pt>
                <c:pt idx="30">
                  <c:v>0.7173842592592593</c:v>
                </c:pt>
                <c:pt idx="31">
                  <c:v>0.71745370370370354</c:v>
                </c:pt>
                <c:pt idx="32">
                  <c:v>0.71752314814814822</c:v>
                </c:pt>
                <c:pt idx="33">
                  <c:v>0.71758101851852818</c:v>
                </c:pt>
                <c:pt idx="34">
                  <c:v>0.71765046296296298</c:v>
                </c:pt>
                <c:pt idx="35">
                  <c:v>0.71773148148148946</c:v>
                </c:pt>
                <c:pt idx="36">
                  <c:v>0.71780092592592559</c:v>
                </c:pt>
                <c:pt idx="37">
                  <c:v>0.71785879629630356</c:v>
                </c:pt>
                <c:pt idx="38">
                  <c:v>0.7179282407407408</c:v>
                </c:pt>
                <c:pt idx="39">
                  <c:v>0.71799768518519358</c:v>
                </c:pt>
                <c:pt idx="40">
                  <c:v>0.71806712962962949</c:v>
                </c:pt>
                <c:pt idx="41">
                  <c:v>0.71813657407407405</c:v>
                </c:pt>
                <c:pt idx="42">
                  <c:v>0.71820601851852828</c:v>
                </c:pt>
                <c:pt idx="43">
                  <c:v>0.71827546296296296</c:v>
                </c:pt>
                <c:pt idx="44">
                  <c:v>0.71834490740740764</c:v>
                </c:pt>
                <c:pt idx="45">
                  <c:v>0.71841435185184477</c:v>
                </c:pt>
                <c:pt idx="46">
                  <c:v>0.71848379629629633</c:v>
                </c:pt>
                <c:pt idx="47">
                  <c:v>0.71855324074074056</c:v>
                </c:pt>
                <c:pt idx="48">
                  <c:v>0.71862268518519268</c:v>
                </c:pt>
                <c:pt idx="49">
                  <c:v>0.71869212962962969</c:v>
                </c:pt>
                <c:pt idx="50">
                  <c:v>0.71875000000000666</c:v>
                </c:pt>
                <c:pt idx="51">
                  <c:v>0.71883101851853337</c:v>
                </c:pt>
                <c:pt idx="52">
                  <c:v>0.71890046296296306</c:v>
                </c:pt>
                <c:pt idx="53">
                  <c:v>0.7189583333333418</c:v>
                </c:pt>
                <c:pt idx="54">
                  <c:v>0.71902777777777782</c:v>
                </c:pt>
                <c:pt idx="55">
                  <c:v>0.71909722222222261</c:v>
                </c:pt>
                <c:pt idx="56">
                  <c:v>0.71916666666666651</c:v>
                </c:pt>
                <c:pt idx="57">
                  <c:v>0.71923611111111108</c:v>
                </c:pt>
                <c:pt idx="58">
                  <c:v>0.71930555555555564</c:v>
                </c:pt>
                <c:pt idx="59">
                  <c:v>0.71937499999999999</c:v>
                </c:pt>
                <c:pt idx="60">
                  <c:v>0.71944444444445099</c:v>
                </c:pt>
                <c:pt idx="61">
                  <c:v>0.7195138888888889</c:v>
                </c:pt>
                <c:pt idx="62">
                  <c:v>0.71958333333333335</c:v>
                </c:pt>
                <c:pt idx="63">
                  <c:v>0.71965277777777781</c:v>
                </c:pt>
                <c:pt idx="64">
                  <c:v>0.7197222222222226</c:v>
                </c:pt>
                <c:pt idx="65">
                  <c:v>0.7197916666666786</c:v>
                </c:pt>
                <c:pt idx="66">
                  <c:v>0.7198495370370448</c:v>
                </c:pt>
                <c:pt idx="67">
                  <c:v>0.71993055555555563</c:v>
                </c:pt>
                <c:pt idx="68">
                  <c:v>0.72000000000000064</c:v>
                </c:pt>
                <c:pt idx="69">
                  <c:v>0.72006944444444465</c:v>
                </c:pt>
                <c:pt idx="70">
                  <c:v>0.72013888888889555</c:v>
                </c:pt>
                <c:pt idx="71">
                  <c:v>0.72019675925925919</c:v>
                </c:pt>
                <c:pt idx="72">
                  <c:v>0.72027777777777768</c:v>
                </c:pt>
                <c:pt idx="73">
                  <c:v>0.72033564814814965</c:v>
                </c:pt>
                <c:pt idx="74">
                  <c:v>0.72040509259260299</c:v>
                </c:pt>
                <c:pt idx="75">
                  <c:v>0.72047453703703701</c:v>
                </c:pt>
                <c:pt idx="76">
                  <c:v>0.72054398148148169</c:v>
                </c:pt>
                <c:pt idx="77">
                  <c:v>0.72061342592592559</c:v>
                </c:pt>
                <c:pt idx="78">
                  <c:v>0.72068287037037881</c:v>
                </c:pt>
                <c:pt idx="79">
                  <c:v>0.72075231481481483</c:v>
                </c:pt>
                <c:pt idx="80">
                  <c:v>0.72082175925925962</c:v>
                </c:pt>
                <c:pt idx="81">
                  <c:v>0.7208912037037134</c:v>
                </c:pt>
                <c:pt idx="82">
                  <c:v>0.72096064814814864</c:v>
                </c:pt>
                <c:pt idx="83">
                  <c:v>0.72103009259260065</c:v>
                </c:pt>
                <c:pt idx="84">
                  <c:v>0.72109953703704366</c:v>
                </c:pt>
                <c:pt idx="85">
                  <c:v>0.72116898148148145</c:v>
                </c:pt>
                <c:pt idx="86">
                  <c:v>0.72122685185185187</c:v>
                </c:pt>
                <c:pt idx="87">
                  <c:v>0.72129629629629965</c:v>
                </c:pt>
                <c:pt idx="88">
                  <c:v>0.72136574074074056</c:v>
                </c:pt>
                <c:pt idx="89">
                  <c:v>0.72144675925925927</c:v>
                </c:pt>
                <c:pt idx="90">
                  <c:v>0.72151620370370351</c:v>
                </c:pt>
                <c:pt idx="91">
                  <c:v>0.72158564814814863</c:v>
                </c:pt>
                <c:pt idx="92">
                  <c:v>0.72164351851853337</c:v>
                </c:pt>
                <c:pt idx="93">
                  <c:v>0.7217129629629544</c:v>
                </c:pt>
                <c:pt idx="94">
                  <c:v>0.72178240740740762</c:v>
                </c:pt>
                <c:pt idx="95">
                  <c:v>0.72185185185185263</c:v>
                </c:pt>
                <c:pt idx="96">
                  <c:v>0.72192129629630808</c:v>
                </c:pt>
                <c:pt idx="97">
                  <c:v>0.72199074074074077</c:v>
                </c:pt>
                <c:pt idx="98">
                  <c:v>0.72206018518518522</c:v>
                </c:pt>
                <c:pt idx="99">
                  <c:v>0.722129629629637</c:v>
                </c:pt>
                <c:pt idx="100">
                  <c:v>0.7221990740740889</c:v>
                </c:pt>
                <c:pt idx="101">
                  <c:v>0.72226851851852691</c:v>
                </c:pt>
                <c:pt idx="102">
                  <c:v>0.72233796296295316</c:v>
                </c:pt>
                <c:pt idx="103">
                  <c:v>0.72240740740740761</c:v>
                </c:pt>
                <c:pt idx="104">
                  <c:v>0.72247685185185151</c:v>
                </c:pt>
                <c:pt idx="105">
                  <c:v>0.72254629629629663</c:v>
                </c:pt>
                <c:pt idx="106">
                  <c:v>0.72261574074074053</c:v>
                </c:pt>
                <c:pt idx="107">
                  <c:v>0.72267361111112016</c:v>
                </c:pt>
                <c:pt idx="108">
                  <c:v>0.72274305555556528</c:v>
                </c:pt>
                <c:pt idx="109">
                  <c:v>0.72281249999999997</c:v>
                </c:pt>
                <c:pt idx="110">
                  <c:v>0.72289351851853312</c:v>
                </c:pt>
                <c:pt idx="111">
                  <c:v>0.72295138888889265</c:v>
                </c:pt>
                <c:pt idx="112">
                  <c:v>0.72302083333334677</c:v>
                </c:pt>
                <c:pt idx="113">
                  <c:v>0.72309027777778512</c:v>
                </c:pt>
                <c:pt idx="114">
                  <c:v>0.72315972222222225</c:v>
                </c:pt>
                <c:pt idx="115">
                  <c:v>0.7232291666666667</c:v>
                </c:pt>
                <c:pt idx="116">
                  <c:v>0.7232986111111197</c:v>
                </c:pt>
                <c:pt idx="117">
                  <c:v>0.72336805555555561</c:v>
                </c:pt>
                <c:pt idx="118">
                  <c:v>0.72343750000000007</c:v>
                </c:pt>
                <c:pt idx="119">
                  <c:v>0.72350694444444441</c:v>
                </c:pt>
                <c:pt idx="120">
                  <c:v>0.72357638888888898</c:v>
                </c:pt>
                <c:pt idx="121">
                  <c:v>0.72364583333335286</c:v>
                </c:pt>
                <c:pt idx="122">
                  <c:v>0.72371527777778422</c:v>
                </c:pt>
                <c:pt idx="123">
                  <c:v>0.72378472222222223</c:v>
                </c:pt>
                <c:pt idx="124">
                  <c:v>0.72385416666666669</c:v>
                </c:pt>
                <c:pt idx="125">
                  <c:v>0.72392361111111958</c:v>
                </c:pt>
                <c:pt idx="126">
                  <c:v>0.72399305555556392</c:v>
                </c:pt>
                <c:pt idx="127">
                  <c:v>0.7240624999999995</c:v>
                </c:pt>
                <c:pt idx="128">
                  <c:v>0.72413194444444462</c:v>
                </c:pt>
                <c:pt idx="129">
                  <c:v>0.72420138888888963</c:v>
                </c:pt>
                <c:pt idx="130">
                  <c:v>0.72427083333334497</c:v>
                </c:pt>
                <c:pt idx="131">
                  <c:v>0.72434027777777865</c:v>
                </c:pt>
                <c:pt idx="132">
                  <c:v>0.72440972222222222</c:v>
                </c:pt>
                <c:pt idx="133">
                  <c:v>0.72447916666666667</c:v>
                </c:pt>
                <c:pt idx="134">
                  <c:v>0.72453703703703709</c:v>
                </c:pt>
                <c:pt idx="135">
                  <c:v>0.72460648148148465</c:v>
                </c:pt>
                <c:pt idx="136">
                  <c:v>0.72468749999999993</c:v>
                </c:pt>
                <c:pt idx="137">
                  <c:v>0.72474537037038511</c:v>
                </c:pt>
                <c:pt idx="138">
                  <c:v>0.72481481481482235</c:v>
                </c:pt>
                <c:pt idx="139">
                  <c:v>0.7248842592592597</c:v>
                </c:pt>
                <c:pt idx="140">
                  <c:v>0.7249537037037036</c:v>
                </c:pt>
                <c:pt idx="141">
                  <c:v>0.72502314814814861</c:v>
                </c:pt>
                <c:pt idx="142">
                  <c:v>0.72509259259260062</c:v>
                </c:pt>
                <c:pt idx="143">
                  <c:v>0.72516203703703708</c:v>
                </c:pt>
                <c:pt idx="144">
                  <c:v>0.72523148148148164</c:v>
                </c:pt>
                <c:pt idx="145">
                  <c:v>0.72530092592591933</c:v>
                </c:pt>
                <c:pt idx="146">
                  <c:v>0.72537037037037688</c:v>
                </c:pt>
                <c:pt idx="147">
                  <c:v>0.72543981481482211</c:v>
                </c:pt>
                <c:pt idx="148">
                  <c:v>0.72550925925925924</c:v>
                </c:pt>
                <c:pt idx="149">
                  <c:v>0.7255787037037037</c:v>
                </c:pt>
                <c:pt idx="150">
                  <c:v>0.72563657407408122</c:v>
                </c:pt>
                <c:pt idx="151">
                  <c:v>0.72570601851853311</c:v>
                </c:pt>
                <c:pt idx="152">
                  <c:v>0.72578703703703762</c:v>
                </c:pt>
                <c:pt idx="153">
                  <c:v>0.72585648148148163</c:v>
                </c:pt>
                <c:pt idx="154">
                  <c:v>0.72592592592592586</c:v>
                </c:pt>
                <c:pt idx="155">
                  <c:v>0.72598379629629661</c:v>
                </c:pt>
                <c:pt idx="156">
                  <c:v>0.72605324074074051</c:v>
                </c:pt>
                <c:pt idx="157">
                  <c:v>0.72613425925925934</c:v>
                </c:pt>
                <c:pt idx="158">
                  <c:v>0.72619212962962953</c:v>
                </c:pt>
                <c:pt idx="159">
                  <c:v>0.72626157407407665</c:v>
                </c:pt>
                <c:pt idx="160">
                  <c:v>0.72633101851853166</c:v>
                </c:pt>
                <c:pt idx="161">
                  <c:v>0.72640046296296257</c:v>
                </c:pt>
                <c:pt idx="162">
                  <c:v>0.72646990740740769</c:v>
                </c:pt>
                <c:pt idx="163">
                  <c:v>0.72653935185185159</c:v>
                </c:pt>
                <c:pt idx="164">
                  <c:v>0.72660879629630482</c:v>
                </c:pt>
                <c:pt idx="165">
                  <c:v>0.72667824074074072</c:v>
                </c:pt>
                <c:pt idx="166">
                  <c:v>0.72674768518519495</c:v>
                </c:pt>
                <c:pt idx="167">
                  <c:v>0.72681712962962952</c:v>
                </c:pt>
                <c:pt idx="168">
                  <c:v>0.72688657407407464</c:v>
                </c:pt>
                <c:pt idx="169">
                  <c:v>0.72695601851853042</c:v>
                </c:pt>
                <c:pt idx="170">
                  <c:v>0.727025462962963</c:v>
                </c:pt>
                <c:pt idx="171">
                  <c:v>0.72709490740741489</c:v>
                </c:pt>
                <c:pt idx="172">
                  <c:v>0.72715277777777787</c:v>
                </c:pt>
                <c:pt idx="173">
                  <c:v>0.7272337962962967</c:v>
                </c:pt>
                <c:pt idx="174">
                  <c:v>0.72730324074074049</c:v>
                </c:pt>
                <c:pt idx="175">
                  <c:v>0.72737268518518561</c:v>
                </c:pt>
                <c:pt idx="176">
                  <c:v>0.72743055555555569</c:v>
                </c:pt>
                <c:pt idx="177">
                  <c:v>0.72750000000000004</c:v>
                </c:pt>
                <c:pt idx="178">
                  <c:v>0.7275694444444446</c:v>
                </c:pt>
                <c:pt idx="179">
                  <c:v>0.72763888888889783</c:v>
                </c:pt>
                <c:pt idx="180">
                  <c:v>0.72770833333334306</c:v>
                </c:pt>
                <c:pt idx="181">
                  <c:v>0.72777777777777775</c:v>
                </c:pt>
                <c:pt idx="182">
                  <c:v>0.72784722222222265</c:v>
                </c:pt>
                <c:pt idx="183">
                  <c:v>0.72791666666666666</c:v>
                </c:pt>
                <c:pt idx="184">
                  <c:v>0.72798611111111111</c:v>
                </c:pt>
                <c:pt idx="185">
                  <c:v>0.72805555555556301</c:v>
                </c:pt>
                <c:pt idx="186">
                  <c:v>0.72812500000000746</c:v>
                </c:pt>
                <c:pt idx="187">
                  <c:v>0.72819444444445292</c:v>
                </c:pt>
                <c:pt idx="188">
                  <c:v>0.72826388888888882</c:v>
                </c:pt>
                <c:pt idx="189">
                  <c:v>0.72833333333333361</c:v>
                </c:pt>
                <c:pt idx="190">
                  <c:v>0.72840277777777751</c:v>
                </c:pt>
                <c:pt idx="191">
                  <c:v>0.7284722222222223</c:v>
                </c:pt>
                <c:pt idx="192">
                  <c:v>0.72853009259260004</c:v>
                </c:pt>
                <c:pt idx="193">
                  <c:v>0.72859953703703761</c:v>
                </c:pt>
                <c:pt idx="194">
                  <c:v>0.7286805555555621</c:v>
                </c:pt>
                <c:pt idx="195">
                  <c:v>0.72875000000000723</c:v>
                </c:pt>
                <c:pt idx="196">
                  <c:v>0.72880787037038208</c:v>
                </c:pt>
                <c:pt idx="197">
                  <c:v>0.72887731481481965</c:v>
                </c:pt>
                <c:pt idx="198">
                  <c:v>0.72894675925925922</c:v>
                </c:pt>
                <c:pt idx="199">
                  <c:v>0.72901620370370368</c:v>
                </c:pt>
                <c:pt idx="200">
                  <c:v>0.72908564814815602</c:v>
                </c:pt>
                <c:pt idx="201">
                  <c:v>0.72915509259260425</c:v>
                </c:pt>
                <c:pt idx="202">
                  <c:v>0.72922453703703705</c:v>
                </c:pt>
                <c:pt idx="203">
                  <c:v>0.72929398148148161</c:v>
                </c:pt>
                <c:pt idx="204">
                  <c:v>0.72936342592591741</c:v>
                </c:pt>
                <c:pt idx="205">
                  <c:v>0.72943287037037063</c:v>
                </c:pt>
                <c:pt idx="206">
                  <c:v>0.72950231481481476</c:v>
                </c:pt>
                <c:pt idx="207">
                  <c:v>0.72957175925925932</c:v>
                </c:pt>
                <c:pt idx="208">
                  <c:v>0.72964120370371688</c:v>
                </c:pt>
                <c:pt idx="209">
                  <c:v>0.72971064814815556</c:v>
                </c:pt>
                <c:pt idx="210">
                  <c:v>0.72978009259260379</c:v>
                </c:pt>
                <c:pt idx="211">
                  <c:v>0.72984953703704558</c:v>
                </c:pt>
                <c:pt idx="212">
                  <c:v>0.7299189814814816</c:v>
                </c:pt>
                <c:pt idx="213">
                  <c:v>0.7299768518518519</c:v>
                </c:pt>
                <c:pt idx="214">
                  <c:v>0.73004629629630435</c:v>
                </c:pt>
                <c:pt idx="215">
                  <c:v>0.73012731481481474</c:v>
                </c:pt>
                <c:pt idx="216">
                  <c:v>0.73019675925925931</c:v>
                </c:pt>
                <c:pt idx="217">
                  <c:v>0.73025462962962961</c:v>
                </c:pt>
                <c:pt idx="218">
                  <c:v>0.73032407407408395</c:v>
                </c:pt>
                <c:pt idx="219">
                  <c:v>0.73039351851852918</c:v>
                </c:pt>
                <c:pt idx="220">
                  <c:v>0.73046296296294888</c:v>
                </c:pt>
                <c:pt idx="221">
                  <c:v>0.73053240740740744</c:v>
                </c:pt>
                <c:pt idx="222">
                  <c:v>0.73060185185185877</c:v>
                </c:pt>
                <c:pt idx="223">
                  <c:v>0.73067129629631111</c:v>
                </c:pt>
                <c:pt idx="224">
                  <c:v>0.73074074074074069</c:v>
                </c:pt>
                <c:pt idx="225">
                  <c:v>0.7308101851851857</c:v>
                </c:pt>
                <c:pt idx="226">
                  <c:v>0.73087962962963793</c:v>
                </c:pt>
                <c:pt idx="227">
                  <c:v>0.73094907407408927</c:v>
                </c:pt>
                <c:pt idx="228">
                  <c:v>0.73101851851852828</c:v>
                </c:pt>
                <c:pt idx="229">
                  <c:v>0.73108796296295542</c:v>
                </c:pt>
                <c:pt idx="230">
                  <c:v>0.73114583333334815</c:v>
                </c:pt>
                <c:pt idx="231">
                  <c:v>0.73122685185185177</c:v>
                </c:pt>
                <c:pt idx="232">
                  <c:v>0.73129629629630299</c:v>
                </c:pt>
                <c:pt idx="233">
                  <c:v>0.73135416666666653</c:v>
                </c:pt>
                <c:pt idx="234">
                  <c:v>0.73142361111111165</c:v>
                </c:pt>
                <c:pt idx="235">
                  <c:v>0.7314930555555621</c:v>
                </c:pt>
                <c:pt idx="236">
                  <c:v>0.73156249999999956</c:v>
                </c:pt>
                <c:pt idx="237">
                  <c:v>0.73164351851853326</c:v>
                </c:pt>
                <c:pt idx="238">
                  <c:v>0.73170138888889702</c:v>
                </c:pt>
                <c:pt idx="239">
                  <c:v>0.73177083333334814</c:v>
                </c:pt>
                <c:pt idx="240">
                  <c:v>0.73184027777778604</c:v>
                </c:pt>
                <c:pt idx="241">
                  <c:v>0.73190972222222261</c:v>
                </c:pt>
                <c:pt idx="242">
                  <c:v>0.73197916666666663</c:v>
                </c:pt>
                <c:pt idx="243">
                  <c:v>0.73204861111112174</c:v>
                </c:pt>
                <c:pt idx="244">
                  <c:v>0.73211805555555565</c:v>
                </c:pt>
                <c:pt idx="245">
                  <c:v>0.7321875000000001</c:v>
                </c:pt>
                <c:pt idx="246">
                  <c:v>0.73225694444444445</c:v>
                </c:pt>
                <c:pt idx="247">
                  <c:v>0.73232638888888879</c:v>
                </c:pt>
                <c:pt idx="248">
                  <c:v>0.73239583333334812</c:v>
                </c:pt>
                <c:pt idx="249">
                  <c:v>0.7324652777777777</c:v>
                </c:pt>
                <c:pt idx="250">
                  <c:v>0.73253472222222227</c:v>
                </c:pt>
                <c:pt idx="251">
                  <c:v>0.73260416666666661</c:v>
                </c:pt>
                <c:pt idx="252">
                  <c:v>0.73267361111112095</c:v>
                </c:pt>
                <c:pt idx="253">
                  <c:v>0.73274305555556563</c:v>
                </c:pt>
                <c:pt idx="254">
                  <c:v>0.73281249999999998</c:v>
                </c:pt>
                <c:pt idx="255">
                  <c:v>0.73287037037037983</c:v>
                </c:pt>
                <c:pt idx="256">
                  <c:v>0.73293981481482451</c:v>
                </c:pt>
                <c:pt idx="257">
                  <c:v>0.73300925925925964</c:v>
                </c:pt>
                <c:pt idx="258">
                  <c:v>0.73307870370370365</c:v>
                </c:pt>
                <c:pt idx="259">
                  <c:v>0.73314814814815465</c:v>
                </c:pt>
                <c:pt idx="260">
                  <c:v>0.73321759259259978</c:v>
                </c:pt>
                <c:pt idx="261">
                  <c:v>0.73328703703703713</c:v>
                </c:pt>
                <c:pt idx="262">
                  <c:v>0.73335648148148169</c:v>
                </c:pt>
                <c:pt idx="263">
                  <c:v>0.73342592592592559</c:v>
                </c:pt>
                <c:pt idx="264">
                  <c:v>0.73349537037037882</c:v>
                </c:pt>
                <c:pt idx="265">
                  <c:v>0.73356481481481473</c:v>
                </c:pt>
                <c:pt idx="266">
                  <c:v>0.73362268518519358</c:v>
                </c:pt>
                <c:pt idx="267">
                  <c:v>0.7336921296296296</c:v>
                </c:pt>
                <c:pt idx="268">
                  <c:v>0.7337615740740826</c:v>
                </c:pt>
                <c:pt idx="269">
                  <c:v>0.73384259259260065</c:v>
                </c:pt>
                <c:pt idx="270">
                  <c:v>0.73390046296296296</c:v>
                </c:pt>
                <c:pt idx="271">
                  <c:v>0.73396990740740764</c:v>
                </c:pt>
                <c:pt idx="272">
                  <c:v>0.73403935185185187</c:v>
                </c:pt>
                <c:pt idx="273">
                  <c:v>0.73410879629630288</c:v>
                </c:pt>
                <c:pt idx="274">
                  <c:v>0.73417824074074067</c:v>
                </c:pt>
                <c:pt idx="275">
                  <c:v>0.73424768518519268</c:v>
                </c:pt>
                <c:pt idx="276">
                  <c:v>0.73431712962962958</c:v>
                </c:pt>
                <c:pt idx="277">
                  <c:v>0.73438657407407415</c:v>
                </c:pt>
                <c:pt idx="278">
                  <c:v>0.73445601851852693</c:v>
                </c:pt>
                <c:pt idx="279">
                  <c:v>0.73452546296296306</c:v>
                </c:pt>
                <c:pt idx="280">
                  <c:v>0.73459490740740763</c:v>
                </c:pt>
                <c:pt idx="281">
                  <c:v>0.73466435185185153</c:v>
                </c:pt>
                <c:pt idx="282">
                  <c:v>0.73473379629629665</c:v>
                </c:pt>
                <c:pt idx="283">
                  <c:v>0.73480324074074066</c:v>
                </c:pt>
                <c:pt idx="284">
                  <c:v>0.73486111111111163</c:v>
                </c:pt>
                <c:pt idx="285">
                  <c:v>0.73494212962962968</c:v>
                </c:pt>
                <c:pt idx="286">
                  <c:v>0.73500000000000065</c:v>
                </c:pt>
                <c:pt idx="287">
                  <c:v>0.73506944444445099</c:v>
                </c:pt>
                <c:pt idx="288">
                  <c:v>0.73513888888889622</c:v>
                </c:pt>
                <c:pt idx="289">
                  <c:v>0.73520833333334079</c:v>
                </c:pt>
                <c:pt idx="290">
                  <c:v>0.73527777777777781</c:v>
                </c:pt>
                <c:pt idx="291">
                  <c:v>0.7353472222222226</c:v>
                </c:pt>
                <c:pt idx="292">
                  <c:v>0.7354166666666665</c:v>
                </c:pt>
                <c:pt idx="293">
                  <c:v>0.73548611111111117</c:v>
                </c:pt>
                <c:pt idx="294">
                  <c:v>0.73555555555555563</c:v>
                </c:pt>
                <c:pt idx="295">
                  <c:v>0.73562500000001163</c:v>
                </c:pt>
                <c:pt idx="296">
                  <c:v>0.73569444444445609</c:v>
                </c:pt>
                <c:pt idx="297">
                  <c:v>0.73576388888889555</c:v>
                </c:pt>
                <c:pt idx="298">
                  <c:v>0.73583333333334078</c:v>
                </c:pt>
                <c:pt idx="299">
                  <c:v>0.73590277777777768</c:v>
                </c:pt>
                <c:pt idx="300">
                  <c:v>0.73596064814814965</c:v>
                </c:pt>
                <c:pt idx="301">
                  <c:v>0.73604166666667892</c:v>
                </c:pt>
                <c:pt idx="302">
                  <c:v>0.7361111111111116</c:v>
                </c:pt>
                <c:pt idx="303">
                  <c:v>0.73618055555555562</c:v>
                </c:pt>
                <c:pt idx="304">
                  <c:v>0.73623842592592559</c:v>
                </c:pt>
                <c:pt idx="305">
                  <c:v>0.73630787037037881</c:v>
                </c:pt>
                <c:pt idx="306">
                  <c:v>0.73637731481481483</c:v>
                </c:pt>
                <c:pt idx="307">
                  <c:v>0.73644675925925929</c:v>
                </c:pt>
                <c:pt idx="308">
                  <c:v>0.73651620370370352</c:v>
                </c:pt>
                <c:pt idx="309">
                  <c:v>0.73658564814814864</c:v>
                </c:pt>
                <c:pt idx="310">
                  <c:v>0.73665509259260731</c:v>
                </c:pt>
                <c:pt idx="311">
                  <c:v>0.73672453703704366</c:v>
                </c:pt>
                <c:pt idx="312">
                  <c:v>0.73679398148148889</c:v>
                </c:pt>
                <c:pt idx="313">
                  <c:v>0.73686342592592557</c:v>
                </c:pt>
                <c:pt idx="314">
                  <c:v>0.73693287037037891</c:v>
                </c:pt>
                <c:pt idx="315">
                  <c:v>0.73700231481481471</c:v>
                </c:pt>
                <c:pt idx="316">
                  <c:v>0.73707175925925961</c:v>
                </c:pt>
                <c:pt idx="317">
                  <c:v>0.73714120370371317</c:v>
                </c:pt>
                <c:pt idx="318">
                  <c:v>0.73721064814814863</c:v>
                </c:pt>
                <c:pt idx="319">
                  <c:v>0.73728009259260063</c:v>
                </c:pt>
                <c:pt idx="320">
                  <c:v>0.73734953703703765</c:v>
                </c:pt>
                <c:pt idx="321">
                  <c:v>0.73740740740740762</c:v>
                </c:pt>
                <c:pt idx="322">
                  <c:v>0.73748842592592556</c:v>
                </c:pt>
                <c:pt idx="323">
                  <c:v>0.73755787037037779</c:v>
                </c:pt>
                <c:pt idx="324">
                  <c:v>0.73761574074074077</c:v>
                </c:pt>
                <c:pt idx="325">
                  <c:v>0.73768518518519177</c:v>
                </c:pt>
                <c:pt idx="326">
                  <c:v>0.737754629629637</c:v>
                </c:pt>
                <c:pt idx="327">
                  <c:v>0.7378240740740889</c:v>
                </c:pt>
                <c:pt idx="328">
                  <c:v>0.73789351851853324</c:v>
                </c:pt>
                <c:pt idx="329">
                  <c:v>0.73796296296295316</c:v>
                </c:pt>
                <c:pt idx="330">
                  <c:v>0.73803240740740761</c:v>
                </c:pt>
                <c:pt idx="331">
                  <c:v>0.73810185185185195</c:v>
                </c:pt>
                <c:pt idx="332">
                  <c:v>0.73817129629630618</c:v>
                </c:pt>
                <c:pt idx="333">
                  <c:v>0.73824074074074053</c:v>
                </c:pt>
                <c:pt idx="334">
                  <c:v>0.73831018518518521</c:v>
                </c:pt>
                <c:pt idx="335">
                  <c:v>0.7383796296296361</c:v>
                </c:pt>
                <c:pt idx="336">
                  <c:v>0.73844907407408833</c:v>
                </c:pt>
                <c:pt idx="337">
                  <c:v>0.73850694444444442</c:v>
                </c:pt>
                <c:pt idx="338">
                  <c:v>0.73858796296295326</c:v>
                </c:pt>
                <c:pt idx="339">
                  <c:v>0.73864583333335287</c:v>
                </c:pt>
                <c:pt idx="340">
                  <c:v>0.73871527777778512</c:v>
                </c:pt>
                <c:pt idx="341">
                  <c:v>0.73879629629630605</c:v>
                </c:pt>
                <c:pt idx="342">
                  <c:v>0.7388541666666667</c:v>
                </c:pt>
                <c:pt idx="343">
                  <c:v>0.73893518518518564</c:v>
                </c:pt>
                <c:pt idx="344">
                  <c:v>0.73900462962962965</c:v>
                </c:pt>
                <c:pt idx="345">
                  <c:v>0.73907407407408676</c:v>
                </c:pt>
                <c:pt idx="346">
                  <c:v>0.73913194444444463</c:v>
                </c:pt>
                <c:pt idx="347">
                  <c:v>0.73920138888888964</c:v>
                </c:pt>
                <c:pt idx="348">
                  <c:v>0.7392708333333452</c:v>
                </c:pt>
                <c:pt idx="349">
                  <c:v>0.73934027777778422</c:v>
                </c:pt>
                <c:pt idx="350">
                  <c:v>0.73940972222222223</c:v>
                </c:pt>
                <c:pt idx="351">
                  <c:v>0.73947916666666669</c:v>
                </c:pt>
                <c:pt idx="352">
                  <c:v>0.73954861111111958</c:v>
                </c:pt>
                <c:pt idx="353">
                  <c:v>0.73961805555556392</c:v>
                </c:pt>
                <c:pt idx="354">
                  <c:v>0.73968750000000005</c:v>
                </c:pt>
                <c:pt idx="355">
                  <c:v>0.73975694444444462</c:v>
                </c:pt>
                <c:pt idx="356">
                  <c:v>0.73982638888888963</c:v>
                </c:pt>
                <c:pt idx="357">
                  <c:v>0.73989583333335174</c:v>
                </c:pt>
                <c:pt idx="358">
                  <c:v>0.73996527777777865</c:v>
                </c:pt>
                <c:pt idx="359">
                  <c:v>0.74003472222222222</c:v>
                </c:pt>
                <c:pt idx="360">
                  <c:v>0.74010416666666667</c:v>
                </c:pt>
                <c:pt idx="361">
                  <c:v>0.74017361111111846</c:v>
                </c:pt>
                <c:pt idx="362">
                  <c:v>0.74024305555556402</c:v>
                </c:pt>
                <c:pt idx="363">
                  <c:v>0.74030092592592556</c:v>
                </c:pt>
                <c:pt idx="364">
                  <c:v>0.74038194444444461</c:v>
                </c:pt>
                <c:pt idx="365">
                  <c:v>0.74045138888888884</c:v>
                </c:pt>
                <c:pt idx="366">
                  <c:v>0.74052083333334306</c:v>
                </c:pt>
                <c:pt idx="367">
                  <c:v>0.7405787037037036</c:v>
                </c:pt>
                <c:pt idx="368">
                  <c:v>0.74064814814815672</c:v>
                </c:pt>
                <c:pt idx="369">
                  <c:v>0.74071759259260062</c:v>
                </c:pt>
                <c:pt idx="370">
                  <c:v>0.74078703703703763</c:v>
                </c:pt>
                <c:pt idx="371">
                  <c:v>0.74085648148148164</c:v>
                </c:pt>
                <c:pt idx="372">
                  <c:v>0.74092592592592599</c:v>
                </c:pt>
                <c:pt idx="373">
                  <c:v>0.74099537037038343</c:v>
                </c:pt>
                <c:pt idx="374">
                  <c:v>0.74106481481482211</c:v>
                </c:pt>
                <c:pt idx="375">
                  <c:v>0.74113425925925924</c:v>
                </c:pt>
                <c:pt idx="376">
                  <c:v>0.7412037037037037</c:v>
                </c:pt>
                <c:pt idx="377">
                  <c:v>0.74127314814814815</c:v>
                </c:pt>
                <c:pt idx="378">
                  <c:v>0.74134259259260005</c:v>
                </c:pt>
                <c:pt idx="379">
                  <c:v>0.74141203703703706</c:v>
                </c:pt>
                <c:pt idx="380">
                  <c:v>0.74148148148148163</c:v>
                </c:pt>
                <c:pt idx="381">
                  <c:v>0.74155092592591842</c:v>
                </c:pt>
                <c:pt idx="382">
                  <c:v>0.74162037037038209</c:v>
                </c:pt>
                <c:pt idx="383">
                  <c:v>0.74167824074074085</c:v>
                </c:pt>
                <c:pt idx="384">
                  <c:v>0.7417476851851954</c:v>
                </c:pt>
                <c:pt idx="385">
                  <c:v>0.74182870370371101</c:v>
                </c:pt>
                <c:pt idx="386">
                  <c:v>0.7418981481481568</c:v>
                </c:pt>
                <c:pt idx="387">
                  <c:v>0.74195601851853166</c:v>
                </c:pt>
                <c:pt idx="388">
                  <c:v>0.74202546296296301</c:v>
                </c:pt>
                <c:pt idx="389">
                  <c:v>0.74209490740741502</c:v>
                </c:pt>
                <c:pt idx="390">
                  <c:v>0.74216435185185159</c:v>
                </c:pt>
                <c:pt idx="391">
                  <c:v>0.7422337962962966</c:v>
                </c:pt>
                <c:pt idx="392">
                  <c:v>0.7423032407407405</c:v>
                </c:pt>
                <c:pt idx="393">
                  <c:v>0.74237268518518562</c:v>
                </c:pt>
                <c:pt idx="394">
                  <c:v>0.74244212962962952</c:v>
                </c:pt>
                <c:pt idx="395">
                  <c:v>0.74251157407407464</c:v>
                </c:pt>
                <c:pt idx="396">
                  <c:v>0.74258101851853042</c:v>
                </c:pt>
                <c:pt idx="397">
                  <c:v>0.742650462962963</c:v>
                </c:pt>
                <c:pt idx="398">
                  <c:v>0.74271990740741489</c:v>
                </c:pt>
                <c:pt idx="399">
                  <c:v>0.7427893518518518</c:v>
                </c:pt>
                <c:pt idx="400">
                  <c:v>0.74285879629630491</c:v>
                </c:pt>
                <c:pt idx="401">
                  <c:v>0.74292824074074071</c:v>
                </c:pt>
                <c:pt idx="402">
                  <c:v>0.74299768518519382</c:v>
                </c:pt>
                <c:pt idx="403">
                  <c:v>0.74305555555556324</c:v>
                </c:pt>
                <c:pt idx="404">
                  <c:v>0.74312500000000836</c:v>
                </c:pt>
                <c:pt idx="405">
                  <c:v>0.74319444444445282</c:v>
                </c:pt>
                <c:pt idx="406">
                  <c:v>0.74326388888888895</c:v>
                </c:pt>
                <c:pt idx="407">
                  <c:v>0.74334490740741399</c:v>
                </c:pt>
                <c:pt idx="408">
                  <c:v>0.74340277777777752</c:v>
                </c:pt>
                <c:pt idx="409">
                  <c:v>0.7434722222222222</c:v>
                </c:pt>
                <c:pt idx="410">
                  <c:v>0.74354166666666865</c:v>
                </c:pt>
                <c:pt idx="411">
                  <c:v>0.74361111111111777</c:v>
                </c:pt>
                <c:pt idx="412">
                  <c:v>0.74368055555556301</c:v>
                </c:pt>
                <c:pt idx="413">
                  <c:v>0.74375000000000746</c:v>
                </c:pt>
                <c:pt idx="414">
                  <c:v>0.74381944444445292</c:v>
                </c:pt>
                <c:pt idx="415">
                  <c:v>0.74388888888889715</c:v>
                </c:pt>
                <c:pt idx="416">
                  <c:v>0.74395833333334183</c:v>
                </c:pt>
                <c:pt idx="417">
                  <c:v>0.74402777777777773</c:v>
                </c:pt>
                <c:pt idx="418">
                  <c:v>0.74409722222222263</c:v>
                </c:pt>
                <c:pt idx="419">
                  <c:v>0.74416666666666653</c:v>
                </c:pt>
                <c:pt idx="420">
                  <c:v>0.74423611111111121</c:v>
                </c:pt>
                <c:pt idx="421">
                  <c:v>0.74429398148148163</c:v>
                </c:pt>
                <c:pt idx="422">
                  <c:v>0.74436342592591853</c:v>
                </c:pt>
                <c:pt idx="423">
                  <c:v>0.74443287037037065</c:v>
                </c:pt>
                <c:pt idx="424">
                  <c:v>0.74450231481481488</c:v>
                </c:pt>
                <c:pt idx="425">
                  <c:v>0.74457175925925922</c:v>
                </c:pt>
                <c:pt idx="426">
                  <c:v>0.74464120370371834</c:v>
                </c:pt>
                <c:pt idx="427">
                  <c:v>0.74471064814815602</c:v>
                </c:pt>
                <c:pt idx="428">
                  <c:v>0.74478009259260425</c:v>
                </c:pt>
                <c:pt idx="429">
                  <c:v>0.74484953703704548</c:v>
                </c:pt>
                <c:pt idx="430">
                  <c:v>0.74491898148148161</c:v>
                </c:pt>
                <c:pt idx="431">
                  <c:v>0.74498842592592596</c:v>
                </c:pt>
                <c:pt idx="432">
                  <c:v>0.74505787037038063</c:v>
                </c:pt>
                <c:pt idx="433">
                  <c:v>0.74512731481481564</c:v>
                </c:pt>
                <c:pt idx="434">
                  <c:v>0.74519675925925932</c:v>
                </c:pt>
                <c:pt idx="435">
                  <c:v>0.74526620370370367</c:v>
                </c:pt>
                <c:pt idx="436">
                  <c:v>0.74533564814815556</c:v>
                </c:pt>
                <c:pt idx="437">
                  <c:v>0.74540509259260379</c:v>
                </c:pt>
                <c:pt idx="438">
                  <c:v>0.74547453703703714</c:v>
                </c:pt>
                <c:pt idx="439">
                  <c:v>0.7455439814814816</c:v>
                </c:pt>
                <c:pt idx="440">
                  <c:v>0.7456134259259255</c:v>
                </c:pt>
                <c:pt idx="441">
                  <c:v>0.74568287037038006</c:v>
                </c:pt>
                <c:pt idx="442">
                  <c:v>0.74575231481481474</c:v>
                </c:pt>
                <c:pt idx="443">
                  <c:v>0.74582175925925964</c:v>
                </c:pt>
                <c:pt idx="444">
                  <c:v>0.74589120370371542</c:v>
                </c:pt>
                <c:pt idx="445">
                  <c:v>0.74596064814815466</c:v>
                </c:pt>
                <c:pt idx="446">
                  <c:v>0.74601851851852918</c:v>
                </c:pt>
                <c:pt idx="447">
                  <c:v>0.74608796296295565</c:v>
                </c:pt>
                <c:pt idx="448">
                  <c:v>0.74615740740741165</c:v>
                </c:pt>
                <c:pt idx="449">
                  <c:v>0.74622685185185189</c:v>
                </c:pt>
                <c:pt idx="450">
                  <c:v>0.74629629629630378</c:v>
                </c:pt>
                <c:pt idx="451">
                  <c:v>0.74636574074074058</c:v>
                </c:pt>
                <c:pt idx="452">
                  <c:v>0.7464351851851857</c:v>
                </c:pt>
                <c:pt idx="453">
                  <c:v>0.7465046296296296</c:v>
                </c:pt>
                <c:pt idx="454">
                  <c:v>0.74657407407408294</c:v>
                </c:pt>
                <c:pt idx="455">
                  <c:v>0.74664351851853528</c:v>
                </c:pt>
                <c:pt idx="456">
                  <c:v>0.74671296296295542</c:v>
                </c:pt>
                <c:pt idx="457">
                  <c:v>0.74678240740740764</c:v>
                </c:pt>
                <c:pt idx="458">
                  <c:v>0.74685185185185265</c:v>
                </c:pt>
                <c:pt idx="459">
                  <c:v>0.74690972222222263</c:v>
                </c:pt>
                <c:pt idx="460">
                  <c:v>0.74699074074074068</c:v>
                </c:pt>
                <c:pt idx="461">
                  <c:v>0.74706018518518524</c:v>
                </c:pt>
                <c:pt idx="462">
                  <c:v>0.74712962962963803</c:v>
                </c:pt>
                <c:pt idx="463">
                  <c:v>0.7471875</c:v>
                </c:pt>
                <c:pt idx="464">
                  <c:v>0.74725694444444468</c:v>
                </c:pt>
                <c:pt idx="465">
                  <c:v>0.74733796296295441</c:v>
                </c:pt>
                <c:pt idx="466">
                  <c:v>0.74739583333334814</c:v>
                </c:pt>
                <c:pt idx="467">
                  <c:v>0.74746527777777771</c:v>
                </c:pt>
                <c:pt idx="468">
                  <c:v>0.74753472222222228</c:v>
                </c:pt>
                <c:pt idx="469">
                  <c:v>0.74760416666666663</c:v>
                </c:pt>
                <c:pt idx="470">
                  <c:v>0.74767361111112174</c:v>
                </c:pt>
                <c:pt idx="471">
                  <c:v>0.7477430555555673</c:v>
                </c:pt>
                <c:pt idx="472">
                  <c:v>0.7478125000000001</c:v>
                </c:pt>
                <c:pt idx="473">
                  <c:v>0.74788194444445144</c:v>
                </c:pt>
                <c:pt idx="474">
                  <c:v>0.74795138888889612</c:v>
                </c:pt>
                <c:pt idx="475">
                  <c:v>0.74802083333334812</c:v>
                </c:pt>
                <c:pt idx="476">
                  <c:v>0.74809027777778603</c:v>
                </c:pt>
                <c:pt idx="477">
                  <c:v>0.7481597222222226</c:v>
                </c:pt>
                <c:pt idx="478">
                  <c:v>0.74822916666666661</c:v>
                </c:pt>
                <c:pt idx="479">
                  <c:v>0.74829861111112095</c:v>
                </c:pt>
                <c:pt idx="480">
                  <c:v>0.74835648148148171</c:v>
                </c:pt>
                <c:pt idx="481">
                  <c:v>0.74843749999999998</c:v>
                </c:pt>
                <c:pt idx="482">
                  <c:v>0.74850694444444443</c:v>
                </c:pt>
                <c:pt idx="483">
                  <c:v>0.74857638888888889</c:v>
                </c:pt>
                <c:pt idx="484">
                  <c:v>0.74863425925925964</c:v>
                </c:pt>
                <c:pt idx="485">
                  <c:v>0.74870370370370365</c:v>
                </c:pt>
                <c:pt idx="486">
                  <c:v>0.74878472222222225</c:v>
                </c:pt>
                <c:pt idx="487">
                  <c:v>0.74884259259260322</c:v>
                </c:pt>
                <c:pt idx="488">
                  <c:v>0.74891203703703713</c:v>
                </c:pt>
                <c:pt idx="489">
                  <c:v>0.74898148148148946</c:v>
                </c:pt>
                <c:pt idx="490">
                  <c:v>0.74905092592592559</c:v>
                </c:pt>
                <c:pt idx="491">
                  <c:v>0.74912037037037882</c:v>
                </c:pt>
                <c:pt idx="492">
                  <c:v>0.74918981481482383</c:v>
                </c:pt>
                <c:pt idx="493">
                  <c:v>0.74925925925925962</c:v>
                </c:pt>
                <c:pt idx="494">
                  <c:v>0.74932870370370364</c:v>
                </c:pt>
                <c:pt idx="495">
                  <c:v>0.74939814814814865</c:v>
                </c:pt>
                <c:pt idx="496">
                  <c:v>0.74946759259259565</c:v>
                </c:pt>
                <c:pt idx="497">
                  <c:v>0.749537037037037</c:v>
                </c:pt>
                <c:pt idx="498">
                  <c:v>0.7496064814814889</c:v>
                </c:pt>
                <c:pt idx="499">
                  <c:v>0.74967592592592591</c:v>
                </c:pt>
                <c:pt idx="500">
                  <c:v>0.74973379629630288</c:v>
                </c:pt>
                <c:pt idx="501">
                  <c:v>0.74980324074074067</c:v>
                </c:pt>
                <c:pt idx="502">
                  <c:v>0.74988425925925961</c:v>
                </c:pt>
                <c:pt idx="503">
                  <c:v>0.74995370370370373</c:v>
                </c:pt>
                <c:pt idx="504">
                  <c:v>0.75001157407408259</c:v>
                </c:pt>
                <c:pt idx="505">
                  <c:v>0.75008101851853337</c:v>
                </c:pt>
                <c:pt idx="506">
                  <c:v>0.75015046296296306</c:v>
                </c:pt>
                <c:pt idx="507">
                  <c:v>0.75021990740740763</c:v>
                </c:pt>
                <c:pt idx="508">
                  <c:v>0.75028935185185153</c:v>
                </c:pt>
                <c:pt idx="509">
                  <c:v>0.75035879629629665</c:v>
                </c:pt>
                <c:pt idx="510">
                  <c:v>0.75042824074074066</c:v>
                </c:pt>
                <c:pt idx="511">
                  <c:v>0.75049768518519244</c:v>
                </c:pt>
                <c:pt idx="512">
                  <c:v>0.75056712962962957</c:v>
                </c:pt>
                <c:pt idx="513">
                  <c:v>0.75063657407408213</c:v>
                </c:pt>
                <c:pt idx="514">
                  <c:v>0.75070601851853336</c:v>
                </c:pt>
                <c:pt idx="515">
                  <c:v>0.75077546296296294</c:v>
                </c:pt>
                <c:pt idx="516">
                  <c:v>0.75084490740741638</c:v>
                </c:pt>
                <c:pt idx="517">
                  <c:v>0.75090277777777781</c:v>
                </c:pt>
                <c:pt idx="518">
                  <c:v>0.75098379629629664</c:v>
                </c:pt>
                <c:pt idx="519">
                  <c:v>0.75105324074074076</c:v>
                </c:pt>
                <c:pt idx="520">
                  <c:v>0.75111111111111162</c:v>
                </c:pt>
                <c:pt idx="521">
                  <c:v>0.75118055555555563</c:v>
                </c:pt>
                <c:pt idx="522">
                  <c:v>0.75125000000000064</c:v>
                </c:pt>
                <c:pt idx="523">
                  <c:v>0.75133101851853334</c:v>
                </c:pt>
                <c:pt idx="524">
                  <c:v>0.75138888888889555</c:v>
                </c:pt>
                <c:pt idx="525">
                  <c:v>0.75145833333334078</c:v>
                </c:pt>
                <c:pt idx="526">
                  <c:v>0.75152777777777768</c:v>
                </c:pt>
                <c:pt idx="527">
                  <c:v>0.75159722222222225</c:v>
                </c:pt>
                <c:pt idx="528">
                  <c:v>0.75166666666666671</c:v>
                </c:pt>
                <c:pt idx="529">
                  <c:v>0.7517361111111116</c:v>
                </c:pt>
                <c:pt idx="530">
                  <c:v>0.75180555555556494</c:v>
                </c:pt>
                <c:pt idx="531">
                  <c:v>0.75187500000000995</c:v>
                </c:pt>
                <c:pt idx="532">
                  <c:v>0.75194444444445518</c:v>
                </c:pt>
                <c:pt idx="533">
                  <c:v>0.75201388888888965</c:v>
                </c:pt>
                <c:pt idx="534">
                  <c:v>0.75208333333333965</c:v>
                </c:pt>
                <c:pt idx="535">
                  <c:v>0.75215277777777778</c:v>
                </c:pt>
                <c:pt idx="536">
                  <c:v>0.75222222222222224</c:v>
                </c:pt>
                <c:pt idx="537">
                  <c:v>0.75229166666667879</c:v>
                </c:pt>
                <c:pt idx="538">
                  <c:v>0.75234953703704366</c:v>
                </c:pt>
                <c:pt idx="539">
                  <c:v>0.7524305555555556</c:v>
                </c:pt>
                <c:pt idx="540">
                  <c:v>0.75249999999999995</c:v>
                </c:pt>
                <c:pt idx="541">
                  <c:v>0.75255787037037891</c:v>
                </c:pt>
                <c:pt idx="542">
                  <c:v>0.75262731481482303</c:v>
                </c:pt>
                <c:pt idx="543">
                  <c:v>0.75269675925925961</c:v>
                </c:pt>
                <c:pt idx="544">
                  <c:v>0.75276620370370362</c:v>
                </c:pt>
                <c:pt idx="545">
                  <c:v>0.75283564814815795</c:v>
                </c:pt>
                <c:pt idx="546">
                  <c:v>0.75290509259260641</c:v>
                </c:pt>
                <c:pt idx="547">
                  <c:v>0.75297453703703765</c:v>
                </c:pt>
                <c:pt idx="548">
                  <c:v>0.75304398148148799</c:v>
                </c:pt>
                <c:pt idx="549">
                  <c:v>0.75311342592592556</c:v>
                </c:pt>
                <c:pt idx="550">
                  <c:v>0.75318287037037779</c:v>
                </c:pt>
                <c:pt idx="551">
                  <c:v>0.75325231481481481</c:v>
                </c:pt>
                <c:pt idx="552">
                  <c:v>0.7533217592592597</c:v>
                </c:pt>
                <c:pt idx="553">
                  <c:v>0.753379629629637</c:v>
                </c:pt>
                <c:pt idx="554">
                  <c:v>0.7534490740740889</c:v>
                </c:pt>
                <c:pt idx="555">
                  <c:v>0.75353009259260062</c:v>
                </c:pt>
                <c:pt idx="556">
                  <c:v>0.75359953703703764</c:v>
                </c:pt>
                <c:pt idx="557">
                  <c:v>0.75365740740741582</c:v>
                </c:pt>
                <c:pt idx="558">
                  <c:v>0.75372685185185195</c:v>
                </c:pt>
                <c:pt idx="559">
                  <c:v>0.75379629629630618</c:v>
                </c:pt>
                <c:pt idx="560">
                  <c:v>0.75386574074074053</c:v>
                </c:pt>
                <c:pt idx="561">
                  <c:v>0.75393518518518565</c:v>
                </c:pt>
                <c:pt idx="562">
                  <c:v>0.7540046296296361</c:v>
                </c:pt>
                <c:pt idx="563">
                  <c:v>0.75407407407408833</c:v>
                </c:pt>
                <c:pt idx="564">
                  <c:v>0.75414351851853312</c:v>
                </c:pt>
                <c:pt idx="565">
                  <c:v>0.75421296296295326</c:v>
                </c:pt>
                <c:pt idx="566">
                  <c:v>0.7542824074074076</c:v>
                </c:pt>
                <c:pt idx="567">
                  <c:v>0.75435185185185183</c:v>
                </c:pt>
                <c:pt idx="568">
                  <c:v>0.75442129629630605</c:v>
                </c:pt>
                <c:pt idx="569">
                  <c:v>0.75449074074074052</c:v>
                </c:pt>
                <c:pt idx="570">
                  <c:v>0.75456018518518519</c:v>
                </c:pt>
                <c:pt idx="571">
                  <c:v>0.75462962962964131</c:v>
                </c:pt>
                <c:pt idx="572">
                  <c:v>0.75469907407409376</c:v>
                </c:pt>
                <c:pt idx="573">
                  <c:v>0.75476851851853255</c:v>
                </c:pt>
                <c:pt idx="574">
                  <c:v>0.75482638888888964</c:v>
                </c:pt>
                <c:pt idx="575">
                  <c:v>0.75489583333335286</c:v>
                </c:pt>
                <c:pt idx="576">
                  <c:v>0.75496527777778444</c:v>
                </c:pt>
                <c:pt idx="577">
                  <c:v>0.75504629629630482</c:v>
                </c:pt>
                <c:pt idx="578">
                  <c:v>0.75510416666666669</c:v>
                </c:pt>
                <c:pt idx="579">
                  <c:v>0.75517361111111958</c:v>
                </c:pt>
                <c:pt idx="580">
                  <c:v>0.75524305555556392</c:v>
                </c:pt>
                <c:pt idx="581">
                  <c:v>0.7553124999999995</c:v>
                </c:pt>
                <c:pt idx="582">
                  <c:v>0.75538194444444462</c:v>
                </c:pt>
                <c:pt idx="583">
                  <c:v>0.75545138888888885</c:v>
                </c:pt>
                <c:pt idx="584">
                  <c:v>0.75552083333334497</c:v>
                </c:pt>
                <c:pt idx="585">
                  <c:v>0.75559027777777865</c:v>
                </c:pt>
                <c:pt idx="586">
                  <c:v>0.75565972222222877</c:v>
                </c:pt>
                <c:pt idx="587">
                  <c:v>0.75572916666667778</c:v>
                </c:pt>
                <c:pt idx="588">
                  <c:v>0.7557986111111259</c:v>
                </c:pt>
                <c:pt idx="589">
                  <c:v>0.75586805555556402</c:v>
                </c:pt>
                <c:pt idx="590">
                  <c:v>0.75593749999999993</c:v>
                </c:pt>
                <c:pt idx="591">
                  <c:v>0.75600694444444461</c:v>
                </c:pt>
                <c:pt idx="592">
                  <c:v>0.75607638888888884</c:v>
                </c:pt>
                <c:pt idx="593">
                  <c:v>0.75614583333335017</c:v>
                </c:pt>
                <c:pt idx="594">
                  <c:v>0.75621527777777775</c:v>
                </c:pt>
                <c:pt idx="595">
                  <c:v>0.75628472222222232</c:v>
                </c:pt>
                <c:pt idx="596">
                  <c:v>0.75634259259260062</c:v>
                </c:pt>
                <c:pt idx="597">
                  <c:v>0.75641203703703708</c:v>
                </c:pt>
                <c:pt idx="598">
                  <c:v>0.75649305555556301</c:v>
                </c:pt>
                <c:pt idx="599">
                  <c:v>0.75655092592591933</c:v>
                </c:pt>
                <c:pt idx="600">
                  <c:v>0.75662037037038343</c:v>
                </c:pt>
                <c:pt idx="601">
                  <c:v>0.75668981481482911</c:v>
                </c:pt>
                <c:pt idx="602">
                  <c:v>0.75675925925926668</c:v>
                </c:pt>
                <c:pt idx="603">
                  <c:v>0.75682870370371202</c:v>
                </c:pt>
                <c:pt idx="604">
                  <c:v>0.7568981481481567</c:v>
                </c:pt>
                <c:pt idx="605">
                  <c:v>0.75696759259260005</c:v>
                </c:pt>
                <c:pt idx="606">
                  <c:v>0.75703703703703762</c:v>
                </c:pt>
                <c:pt idx="607">
                  <c:v>0.75710648148148163</c:v>
                </c:pt>
                <c:pt idx="608">
                  <c:v>0.75717592592592586</c:v>
                </c:pt>
                <c:pt idx="609">
                  <c:v>0.75724537037038209</c:v>
                </c:pt>
                <c:pt idx="610">
                  <c:v>0.75731481481482132</c:v>
                </c:pt>
                <c:pt idx="611">
                  <c:v>0.75738425925925934</c:v>
                </c:pt>
                <c:pt idx="612">
                  <c:v>0.75744212962962953</c:v>
                </c:pt>
                <c:pt idx="613">
                  <c:v>0.75751157407407665</c:v>
                </c:pt>
                <c:pt idx="614">
                  <c:v>0.75759259259260003</c:v>
                </c:pt>
                <c:pt idx="615">
                  <c:v>0.75765046296296301</c:v>
                </c:pt>
                <c:pt idx="616">
                  <c:v>0.75771990740741502</c:v>
                </c:pt>
                <c:pt idx="617">
                  <c:v>0.75778935185185192</c:v>
                </c:pt>
                <c:pt idx="618">
                  <c:v>0.75785879629630482</c:v>
                </c:pt>
                <c:pt idx="619">
                  <c:v>0.75792824074074072</c:v>
                </c:pt>
                <c:pt idx="620">
                  <c:v>0.75799768518519495</c:v>
                </c:pt>
                <c:pt idx="621">
                  <c:v>0.75806712962962952</c:v>
                </c:pt>
                <c:pt idx="622">
                  <c:v>0.75813657407407464</c:v>
                </c:pt>
                <c:pt idx="623">
                  <c:v>0.75820601851853042</c:v>
                </c:pt>
                <c:pt idx="624">
                  <c:v>0.758275462962963</c:v>
                </c:pt>
                <c:pt idx="625">
                  <c:v>0.75834490740741489</c:v>
                </c:pt>
                <c:pt idx="626">
                  <c:v>0.75841435185185158</c:v>
                </c:pt>
                <c:pt idx="627">
                  <c:v>0.7584837962962967</c:v>
                </c:pt>
                <c:pt idx="628">
                  <c:v>0.75854166666667711</c:v>
                </c:pt>
                <c:pt idx="629">
                  <c:v>0.75861111111111845</c:v>
                </c:pt>
                <c:pt idx="630">
                  <c:v>0.75869212962962962</c:v>
                </c:pt>
                <c:pt idx="631">
                  <c:v>0.75876157407408384</c:v>
                </c:pt>
                <c:pt idx="632">
                  <c:v>0.75881944444445282</c:v>
                </c:pt>
                <c:pt idx="633">
                  <c:v>0.75888888888889783</c:v>
                </c:pt>
                <c:pt idx="634">
                  <c:v>0.75895833333334306</c:v>
                </c:pt>
                <c:pt idx="635">
                  <c:v>0.75902777777777775</c:v>
                </c:pt>
                <c:pt idx="636">
                  <c:v>0.75909722222222265</c:v>
                </c:pt>
                <c:pt idx="637">
                  <c:v>0.75916666666666666</c:v>
                </c:pt>
                <c:pt idx="638">
                  <c:v>0.75923611111111111</c:v>
                </c:pt>
                <c:pt idx="639">
                  <c:v>0.75930555555556301</c:v>
                </c:pt>
                <c:pt idx="640">
                  <c:v>0.75937500000000746</c:v>
                </c:pt>
                <c:pt idx="641">
                  <c:v>0.75944444444445292</c:v>
                </c:pt>
                <c:pt idx="642">
                  <c:v>0.75951388888888882</c:v>
                </c:pt>
                <c:pt idx="643">
                  <c:v>0.75958333333333361</c:v>
                </c:pt>
                <c:pt idx="644">
                  <c:v>0.75965277777777773</c:v>
                </c:pt>
                <c:pt idx="645">
                  <c:v>0.75972222222222263</c:v>
                </c:pt>
                <c:pt idx="646">
                  <c:v>0.75979166666668296</c:v>
                </c:pt>
                <c:pt idx="647">
                  <c:v>0.75986111111111165</c:v>
                </c:pt>
                <c:pt idx="648">
                  <c:v>0.7599305555555621</c:v>
                </c:pt>
                <c:pt idx="649">
                  <c:v>0.75998842592592597</c:v>
                </c:pt>
                <c:pt idx="650">
                  <c:v>0.76005787037038208</c:v>
                </c:pt>
                <c:pt idx="651">
                  <c:v>0.76013888888889714</c:v>
                </c:pt>
                <c:pt idx="652">
                  <c:v>0.76019675925925922</c:v>
                </c:pt>
                <c:pt idx="653">
                  <c:v>0.76026620370370368</c:v>
                </c:pt>
                <c:pt idx="654">
                  <c:v>0.76033564814815602</c:v>
                </c:pt>
                <c:pt idx="655">
                  <c:v>0.76040509259260425</c:v>
                </c:pt>
                <c:pt idx="656">
                  <c:v>0.76047453703703705</c:v>
                </c:pt>
                <c:pt idx="657">
                  <c:v>0.76054398148148161</c:v>
                </c:pt>
                <c:pt idx="658">
                  <c:v>0.76061342592592596</c:v>
                </c:pt>
                <c:pt idx="659">
                  <c:v>0.76068287037038063</c:v>
                </c:pt>
                <c:pt idx="660">
                  <c:v>0.76075231481481564</c:v>
                </c:pt>
                <c:pt idx="661">
                  <c:v>0.76082175925926065</c:v>
                </c:pt>
                <c:pt idx="662">
                  <c:v>0.76089120370371688</c:v>
                </c:pt>
                <c:pt idx="663">
                  <c:v>0.76096064814815556</c:v>
                </c:pt>
                <c:pt idx="664">
                  <c:v>0.76103009259260379</c:v>
                </c:pt>
                <c:pt idx="665">
                  <c:v>0.76109953703704558</c:v>
                </c:pt>
                <c:pt idx="666">
                  <c:v>0.7611689814814816</c:v>
                </c:pt>
                <c:pt idx="667">
                  <c:v>0.7612384259259255</c:v>
                </c:pt>
                <c:pt idx="668">
                  <c:v>0.76130787037038006</c:v>
                </c:pt>
                <c:pt idx="669">
                  <c:v>0.76136574074074059</c:v>
                </c:pt>
                <c:pt idx="670">
                  <c:v>0.7614351851851856</c:v>
                </c:pt>
                <c:pt idx="671">
                  <c:v>0.76150462962962961</c:v>
                </c:pt>
                <c:pt idx="672">
                  <c:v>0.76158564814815477</c:v>
                </c:pt>
                <c:pt idx="673">
                  <c:v>0.76164351851853607</c:v>
                </c:pt>
                <c:pt idx="674">
                  <c:v>0.76171296296295565</c:v>
                </c:pt>
                <c:pt idx="675">
                  <c:v>0.76178240740741165</c:v>
                </c:pt>
                <c:pt idx="676">
                  <c:v>0.76185185185185866</c:v>
                </c:pt>
                <c:pt idx="677">
                  <c:v>0.76192129629631111</c:v>
                </c:pt>
                <c:pt idx="678">
                  <c:v>0.76199074074074069</c:v>
                </c:pt>
                <c:pt idx="679">
                  <c:v>0.7620601851851857</c:v>
                </c:pt>
                <c:pt idx="680">
                  <c:v>0.76212962962963793</c:v>
                </c:pt>
                <c:pt idx="681">
                  <c:v>0.76219907407408927</c:v>
                </c:pt>
                <c:pt idx="682">
                  <c:v>0.76226851851852828</c:v>
                </c:pt>
                <c:pt idx="683">
                  <c:v>0.76233796296295542</c:v>
                </c:pt>
                <c:pt idx="684">
                  <c:v>0.76240740740740764</c:v>
                </c:pt>
                <c:pt idx="685">
                  <c:v>0.76247685185185177</c:v>
                </c:pt>
                <c:pt idx="686">
                  <c:v>0.76254629629630299</c:v>
                </c:pt>
                <c:pt idx="687">
                  <c:v>0.76260416666666664</c:v>
                </c:pt>
                <c:pt idx="688">
                  <c:v>0.76268518518519268</c:v>
                </c:pt>
                <c:pt idx="689">
                  <c:v>0.76275462962963803</c:v>
                </c:pt>
                <c:pt idx="690">
                  <c:v>0.7628125</c:v>
                </c:pt>
                <c:pt idx="691">
                  <c:v>0.7628819444444519</c:v>
                </c:pt>
                <c:pt idx="692">
                  <c:v>0.76295138888889702</c:v>
                </c:pt>
                <c:pt idx="693">
                  <c:v>0.76303240740740763</c:v>
                </c:pt>
                <c:pt idx="694">
                  <c:v>0.76309027777778604</c:v>
                </c:pt>
                <c:pt idx="695">
                  <c:v>0.76315972222222261</c:v>
                </c:pt>
                <c:pt idx="696">
                  <c:v>0.76322916666666663</c:v>
                </c:pt>
                <c:pt idx="697">
                  <c:v>0.76329861111112174</c:v>
                </c:pt>
                <c:pt idx="698">
                  <c:v>0.76336805555555565</c:v>
                </c:pt>
                <c:pt idx="699">
                  <c:v>0.7634375000000001</c:v>
                </c:pt>
                <c:pt idx="700">
                  <c:v>0.76350694444444445</c:v>
                </c:pt>
                <c:pt idx="701">
                  <c:v>0.76357638888888879</c:v>
                </c:pt>
                <c:pt idx="702">
                  <c:v>0.76363425925925965</c:v>
                </c:pt>
                <c:pt idx="703">
                  <c:v>0.76370370370371032</c:v>
                </c:pt>
                <c:pt idx="704">
                  <c:v>0.7637847222222226</c:v>
                </c:pt>
                <c:pt idx="705">
                  <c:v>0.76385416666666661</c:v>
                </c:pt>
                <c:pt idx="706">
                  <c:v>0.76391203703703703</c:v>
                </c:pt>
                <c:pt idx="707">
                  <c:v>0.76398148148148992</c:v>
                </c:pt>
                <c:pt idx="708">
                  <c:v>0.76405092592592549</c:v>
                </c:pt>
                <c:pt idx="709">
                  <c:v>0.76412037037037983</c:v>
                </c:pt>
                <c:pt idx="710">
                  <c:v>0.76418981481482473</c:v>
                </c:pt>
                <c:pt idx="711">
                  <c:v>0.76425925925925964</c:v>
                </c:pt>
                <c:pt idx="712">
                  <c:v>0.76432870370370365</c:v>
                </c:pt>
                <c:pt idx="713">
                  <c:v>0.76439814814815465</c:v>
                </c:pt>
                <c:pt idx="714">
                  <c:v>0.76446759259259978</c:v>
                </c:pt>
                <c:pt idx="715">
                  <c:v>0.76453703703703713</c:v>
                </c:pt>
                <c:pt idx="716">
                  <c:v>0.76460648148148946</c:v>
                </c:pt>
                <c:pt idx="717">
                  <c:v>0.76467592592592604</c:v>
                </c:pt>
                <c:pt idx="718">
                  <c:v>0.76474537037038537</c:v>
                </c:pt>
                <c:pt idx="719">
                  <c:v>0.76481481481482383</c:v>
                </c:pt>
                <c:pt idx="720">
                  <c:v>0.76488425925925962</c:v>
                </c:pt>
                <c:pt idx="721">
                  <c:v>0.76495370370370364</c:v>
                </c:pt>
                <c:pt idx="722">
                  <c:v>0.76502314814814865</c:v>
                </c:pt>
                <c:pt idx="723">
                  <c:v>0.76508101851853461</c:v>
                </c:pt>
                <c:pt idx="724">
                  <c:v>0.76515046296296296</c:v>
                </c:pt>
                <c:pt idx="725">
                  <c:v>0.7652314814814889</c:v>
                </c:pt>
                <c:pt idx="726">
                  <c:v>0.76530092592592558</c:v>
                </c:pt>
                <c:pt idx="727">
                  <c:v>0.76535879629630288</c:v>
                </c:pt>
                <c:pt idx="728">
                  <c:v>0.76542824074074067</c:v>
                </c:pt>
                <c:pt idx="729">
                  <c:v>0.76549768518519268</c:v>
                </c:pt>
                <c:pt idx="730">
                  <c:v>0.76556712962962958</c:v>
                </c:pt>
                <c:pt idx="731">
                  <c:v>0.76563657407408259</c:v>
                </c:pt>
                <c:pt idx="732">
                  <c:v>0.76570601851853337</c:v>
                </c:pt>
                <c:pt idx="733">
                  <c:v>0.76577546296296362</c:v>
                </c:pt>
                <c:pt idx="734">
                  <c:v>0.76584490740741706</c:v>
                </c:pt>
                <c:pt idx="735">
                  <c:v>0.76591435185185153</c:v>
                </c:pt>
                <c:pt idx="736">
                  <c:v>0.76598379629629665</c:v>
                </c:pt>
                <c:pt idx="737">
                  <c:v>0.76605324074074066</c:v>
                </c:pt>
                <c:pt idx="738">
                  <c:v>0.76612268518519244</c:v>
                </c:pt>
                <c:pt idx="739">
                  <c:v>0.76618055555555564</c:v>
                </c:pt>
                <c:pt idx="740">
                  <c:v>0.76625000000000065</c:v>
                </c:pt>
                <c:pt idx="741">
                  <c:v>0.76633101851853336</c:v>
                </c:pt>
                <c:pt idx="742">
                  <c:v>0.76638888888889622</c:v>
                </c:pt>
                <c:pt idx="743">
                  <c:v>0.76645833333334079</c:v>
                </c:pt>
                <c:pt idx="744">
                  <c:v>0.76652777777777781</c:v>
                </c:pt>
                <c:pt idx="745">
                  <c:v>0.7665972222222226</c:v>
                </c:pt>
                <c:pt idx="746">
                  <c:v>0.76666666666666661</c:v>
                </c:pt>
                <c:pt idx="747">
                  <c:v>0.76673611111111162</c:v>
                </c:pt>
                <c:pt idx="748">
                  <c:v>0.76680555555556529</c:v>
                </c:pt>
                <c:pt idx="749">
                  <c:v>0.76687500000001163</c:v>
                </c:pt>
                <c:pt idx="750">
                  <c:v>0.76694444444445609</c:v>
                </c:pt>
                <c:pt idx="751">
                  <c:v>0.76701388888889555</c:v>
                </c:pt>
                <c:pt idx="752">
                  <c:v>0.76708333333334078</c:v>
                </c:pt>
                <c:pt idx="753">
                  <c:v>0.76715277777777768</c:v>
                </c:pt>
                <c:pt idx="754">
                  <c:v>0.76722222222222225</c:v>
                </c:pt>
                <c:pt idx="755">
                  <c:v>0.76729166666667892</c:v>
                </c:pt>
                <c:pt idx="756">
                  <c:v>0.76734953703704434</c:v>
                </c:pt>
                <c:pt idx="757">
                  <c:v>0.76743055555555562</c:v>
                </c:pt>
                <c:pt idx="758">
                  <c:v>0.76750000000000063</c:v>
                </c:pt>
                <c:pt idx="759">
                  <c:v>0.76756944444444464</c:v>
                </c:pt>
                <c:pt idx="760">
                  <c:v>0.76762731481482316</c:v>
                </c:pt>
                <c:pt idx="761">
                  <c:v>0.76769675925925962</c:v>
                </c:pt>
                <c:pt idx="762">
                  <c:v>0.76776620370370363</c:v>
                </c:pt>
                <c:pt idx="763">
                  <c:v>0.76783564814815985</c:v>
                </c:pt>
                <c:pt idx="764">
                  <c:v>0.76790509259260731</c:v>
                </c:pt>
                <c:pt idx="765">
                  <c:v>0.76797453703704366</c:v>
                </c:pt>
                <c:pt idx="766">
                  <c:v>0.76804398148148889</c:v>
                </c:pt>
                <c:pt idx="767">
                  <c:v>0.76811342592592557</c:v>
                </c:pt>
                <c:pt idx="768">
                  <c:v>0.76818287037037891</c:v>
                </c:pt>
                <c:pt idx="769">
                  <c:v>0.76825231481481471</c:v>
                </c:pt>
                <c:pt idx="770">
                  <c:v>0.76832175925925961</c:v>
                </c:pt>
                <c:pt idx="771">
                  <c:v>0.76839120370371317</c:v>
                </c:pt>
                <c:pt idx="772">
                  <c:v>0.76846064814814863</c:v>
                </c:pt>
                <c:pt idx="773">
                  <c:v>0.76853009259260063</c:v>
                </c:pt>
                <c:pt idx="774">
                  <c:v>0.76859953703703765</c:v>
                </c:pt>
                <c:pt idx="775">
                  <c:v>0.76866898148148799</c:v>
                </c:pt>
                <c:pt idx="776">
                  <c:v>0.76872685185185263</c:v>
                </c:pt>
                <c:pt idx="777">
                  <c:v>0.76879629629630808</c:v>
                </c:pt>
                <c:pt idx="778">
                  <c:v>0.76887731481482302</c:v>
                </c:pt>
                <c:pt idx="779">
                  <c:v>0.7689467592592597</c:v>
                </c:pt>
                <c:pt idx="780">
                  <c:v>0.769004629629637</c:v>
                </c:pt>
                <c:pt idx="781">
                  <c:v>0.7690740740740889</c:v>
                </c:pt>
                <c:pt idx="782">
                  <c:v>0.76914351851853324</c:v>
                </c:pt>
                <c:pt idx="783">
                  <c:v>0.76921296296295316</c:v>
                </c:pt>
                <c:pt idx="784">
                  <c:v>0.76928240740740761</c:v>
                </c:pt>
                <c:pt idx="785">
                  <c:v>0.76935185185185195</c:v>
                </c:pt>
                <c:pt idx="786">
                  <c:v>0.76942129629630618</c:v>
                </c:pt>
                <c:pt idx="787">
                  <c:v>0.76949074074074053</c:v>
                </c:pt>
                <c:pt idx="788">
                  <c:v>0.76956018518518521</c:v>
                </c:pt>
                <c:pt idx="789">
                  <c:v>0.76962962962964243</c:v>
                </c:pt>
                <c:pt idx="790">
                  <c:v>0.76969907407409377</c:v>
                </c:pt>
                <c:pt idx="791">
                  <c:v>0.76976851851853312</c:v>
                </c:pt>
                <c:pt idx="792">
                  <c:v>0.76983796296296259</c:v>
                </c:pt>
                <c:pt idx="793">
                  <c:v>0.76990740740741581</c:v>
                </c:pt>
                <c:pt idx="794">
                  <c:v>0.76997685185185183</c:v>
                </c:pt>
                <c:pt idx="795">
                  <c:v>0.77004629629630605</c:v>
                </c:pt>
                <c:pt idx="796">
                  <c:v>0.7701041666666667</c:v>
                </c:pt>
                <c:pt idx="797">
                  <c:v>0.7701736111111197</c:v>
                </c:pt>
                <c:pt idx="798">
                  <c:v>0.77024305555556405</c:v>
                </c:pt>
                <c:pt idx="799">
                  <c:v>0.77032407407408676</c:v>
                </c:pt>
                <c:pt idx="800">
                  <c:v>0.77038194444444463</c:v>
                </c:pt>
                <c:pt idx="801">
                  <c:v>0.77045138888888964</c:v>
                </c:pt>
                <c:pt idx="802">
                  <c:v>0.7705208333333452</c:v>
                </c:pt>
                <c:pt idx="803">
                  <c:v>0.77059027777778422</c:v>
                </c:pt>
                <c:pt idx="804">
                  <c:v>0.77065972222222956</c:v>
                </c:pt>
                <c:pt idx="805">
                  <c:v>0.77072916666667801</c:v>
                </c:pt>
                <c:pt idx="806">
                  <c:v>0.77079861111112591</c:v>
                </c:pt>
                <c:pt idx="807">
                  <c:v>0.77086805555556392</c:v>
                </c:pt>
                <c:pt idx="808">
                  <c:v>0.77093750000000005</c:v>
                </c:pt>
                <c:pt idx="809">
                  <c:v>0.77100694444444462</c:v>
                </c:pt>
                <c:pt idx="810">
                  <c:v>0.77107638888888963</c:v>
                </c:pt>
                <c:pt idx="811">
                  <c:v>0.77114583333335174</c:v>
                </c:pt>
                <c:pt idx="812">
                  <c:v>0.77121527777777865</c:v>
                </c:pt>
                <c:pt idx="813">
                  <c:v>0.77128472222222222</c:v>
                </c:pt>
                <c:pt idx="814">
                  <c:v>0.77134259259260063</c:v>
                </c:pt>
                <c:pt idx="815">
                  <c:v>0.77142361111111846</c:v>
                </c:pt>
                <c:pt idx="816">
                  <c:v>0.77149305555556402</c:v>
                </c:pt>
                <c:pt idx="817">
                  <c:v>0.77155092592592556</c:v>
                </c:pt>
                <c:pt idx="818">
                  <c:v>0.77162037037038511</c:v>
                </c:pt>
                <c:pt idx="819">
                  <c:v>0.77168981481482957</c:v>
                </c:pt>
                <c:pt idx="820">
                  <c:v>0.7717592592592678</c:v>
                </c:pt>
                <c:pt idx="821">
                  <c:v>0.77182870370371193</c:v>
                </c:pt>
                <c:pt idx="822">
                  <c:v>0.77189814814815672</c:v>
                </c:pt>
                <c:pt idx="823">
                  <c:v>0.77196759259260062</c:v>
                </c:pt>
                <c:pt idx="824">
                  <c:v>0.77203703703703763</c:v>
                </c:pt>
                <c:pt idx="825">
                  <c:v>0.77210648148148164</c:v>
                </c:pt>
                <c:pt idx="826">
                  <c:v>0.77217592592592599</c:v>
                </c:pt>
                <c:pt idx="827">
                  <c:v>0.77224537037038343</c:v>
                </c:pt>
                <c:pt idx="828">
                  <c:v>0.77231481481482211</c:v>
                </c:pt>
                <c:pt idx="829">
                  <c:v>0.77238425925925924</c:v>
                </c:pt>
                <c:pt idx="830">
                  <c:v>0.7724537037037037</c:v>
                </c:pt>
                <c:pt idx="831">
                  <c:v>0.77252314814814815</c:v>
                </c:pt>
                <c:pt idx="832">
                  <c:v>0.77259259259260005</c:v>
                </c:pt>
                <c:pt idx="833">
                  <c:v>0.77266203703703762</c:v>
                </c:pt>
                <c:pt idx="834">
                  <c:v>0.7727314814814914</c:v>
                </c:pt>
                <c:pt idx="835">
                  <c:v>0.77280092592592586</c:v>
                </c:pt>
                <c:pt idx="836">
                  <c:v>0.77287037037038209</c:v>
                </c:pt>
                <c:pt idx="837">
                  <c:v>0.77292824074074085</c:v>
                </c:pt>
                <c:pt idx="838">
                  <c:v>0.7729976851851954</c:v>
                </c:pt>
                <c:pt idx="839">
                  <c:v>0.77306712962962953</c:v>
                </c:pt>
                <c:pt idx="840">
                  <c:v>0.77313657407407665</c:v>
                </c:pt>
                <c:pt idx="841">
                  <c:v>0.77320601851853166</c:v>
                </c:pt>
                <c:pt idx="842">
                  <c:v>0.77327546296296301</c:v>
                </c:pt>
                <c:pt idx="843">
                  <c:v>0.77334490740741502</c:v>
                </c:pt>
                <c:pt idx="844">
                  <c:v>0.77341435185185159</c:v>
                </c:pt>
                <c:pt idx="845">
                  <c:v>0.7734837962962966</c:v>
                </c:pt>
                <c:pt idx="846">
                  <c:v>0.7735532407407405</c:v>
                </c:pt>
              </c:numCache>
            </c:numRef>
          </c:cat>
          <c:val>
            <c:numRef>
              <c:f>Лист8!$J$2:$J$848</c:f>
              <c:numCache>
                <c:formatCode>General</c:formatCode>
                <c:ptCount val="847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  <c:pt idx="4">
                  <c:v>63</c:v>
                </c:pt>
                <c:pt idx="5">
                  <c:v>63</c:v>
                </c:pt>
                <c:pt idx="6">
                  <c:v>63</c:v>
                </c:pt>
                <c:pt idx="7">
                  <c:v>63</c:v>
                </c:pt>
                <c:pt idx="8">
                  <c:v>63</c:v>
                </c:pt>
                <c:pt idx="9">
                  <c:v>63</c:v>
                </c:pt>
                <c:pt idx="10">
                  <c:v>63</c:v>
                </c:pt>
                <c:pt idx="11">
                  <c:v>62</c:v>
                </c:pt>
                <c:pt idx="12">
                  <c:v>63</c:v>
                </c:pt>
                <c:pt idx="13">
                  <c:v>63</c:v>
                </c:pt>
                <c:pt idx="14">
                  <c:v>63</c:v>
                </c:pt>
                <c:pt idx="15">
                  <c:v>63</c:v>
                </c:pt>
                <c:pt idx="16">
                  <c:v>63</c:v>
                </c:pt>
                <c:pt idx="17">
                  <c:v>63</c:v>
                </c:pt>
                <c:pt idx="18">
                  <c:v>63</c:v>
                </c:pt>
                <c:pt idx="19">
                  <c:v>63</c:v>
                </c:pt>
                <c:pt idx="20">
                  <c:v>64</c:v>
                </c:pt>
                <c:pt idx="21">
                  <c:v>63</c:v>
                </c:pt>
                <c:pt idx="22">
                  <c:v>63</c:v>
                </c:pt>
                <c:pt idx="23">
                  <c:v>63</c:v>
                </c:pt>
                <c:pt idx="24">
                  <c:v>63</c:v>
                </c:pt>
                <c:pt idx="25">
                  <c:v>63</c:v>
                </c:pt>
                <c:pt idx="26">
                  <c:v>64</c:v>
                </c:pt>
                <c:pt idx="27">
                  <c:v>63</c:v>
                </c:pt>
                <c:pt idx="28">
                  <c:v>63</c:v>
                </c:pt>
                <c:pt idx="29">
                  <c:v>64</c:v>
                </c:pt>
                <c:pt idx="30">
                  <c:v>64</c:v>
                </c:pt>
                <c:pt idx="31">
                  <c:v>64</c:v>
                </c:pt>
                <c:pt idx="32">
                  <c:v>64</c:v>
                </c:pt>
                <c:pt idx="33">
                  <c:v>64</c:v>
                </c:pt>
                <c:pt idx="34">
                  <c:v>64</c:v>
                </c:pt>
                <c:pt idx="35">
                  <c:v>63</c:v>
                </c:pt>
                <c:pt idx="36">
                  <c:v>63</c:v>
                </c:pt>
                <c:pt idx="37">
                  <c:v>63</c:v>
                </c:pt>
                <c:pt idx="38">
                  <c:v>63</c:v>
                </c:pt>
                <c:pt idx="39">
                  <c:v>63</c:v>
                </c:pt>
                <c:pt idx="40">
                  <c:v>63</c:v>
                </c:pt>
                <c:pt idx="41">
                  <c:v>64</c:v>
                </c:pt>
                <c:pt idx="42">
                  <c:v>63</c:v>
                </c:pt>
                <c:pt idx="43">
                  <c:v>63</c:v>
                </c:pt>
                <c:pt idx="44">
                  <c:v>63</c:v>
                </c:pt>
                <c:pt idx="45">
                  <c:v>63</c:v>
                </c:pt>
                <c:pt idx="46">
                  <c:v>63</c:v>
                </c:pt>
                <c:pt idx="47">
                  <c:v>63</c:v>
                </c:pt>
                <c:pt idx="48">
                  <c:v>63</c:v>
                </c:pt>
                <c:pt idx="49">
                  <c:v>63</c:v>
                </c:pt>
                <c:pt idx="50">
                  <c:v>63</c:v>
                </c:pt>
                <c:pt idx="51">
                  <c:v>64</c:v>
                </c:pt>
                <c:pt idx="52">
                  <c:v>64</c:v>
                </c:pt>
                <c:pt idx="53">
                  <c:v>63</c:v>
                </c:pt>
                <c:pt idx="54">
                  <c:v>63</c:v>
                </c:pt>
                <c:pt idx="55">
                  <c:v>64</c:v>
                </c:pt>
                <c:pt idx="56">
                  <c:v>64</c:v>
                </c:pt>
                <c:pt idx="57">
                  <c:v>64</c:v>
                </c:pt>
                <c:pt idx="58">
                  <c:v>64</c:v>
                </c:pt>
                <c:pt idx="59">
                  <c:v>64</c:v>
                </c:pt>
                <c:pt idx="60">
                  <c:v>64</c:v>
                </c:pt>
                <c:pt idx="61">
                  <c:v>63</c:v>
                </c:pt>
                <c:pt idx="62">
                  <c:v>64</c:v>
                </c:pt>
                <c:pt idx="63">
                  <c:v>63</c:v>
                </c:pt>
                <c:pt idx="64">
                  <c:v>63</c:v>
                </c:pt>
                <c:pt idx="65">
                  <c:v>63</c:v>
                </c:pt>
                <c:pt idx="66">
                  <c:v>63</c:v>
                </c:pt>
                <c:pt idx="67">
                  <c:v>63</c:v>
                </c:pt>
                <c:pt idx="68">
                  <c:v>63</c:v>
                </c:pt>
                <c:pt idx="69">
                  <c:v>62</c:v>
                </c:pt>
                <c:pt idx="70">
                  <c:v>62</c:v>
                </c:pt>
                <c:pt idx="71">
                  <c:v>62</c:v>
                </c:pt>
                <c:pt idx="72">
                  <c:v>62</c:v>
                </c:pt>
                <c:pt idx="73">
                  <c:v>62</c:v>
                </c:pt>
                <c:pt idx="74">
                  <c:v>62</c:v>
                </c:pt>
                <c:pt idx="75">
                  <c:v>62</c:v>
                </c:pt>
                <c:pt idx="76">
                  <c:v>62</c:v>
                </c:pt>
                <c:pt idx="77">
                  <c:v>62</c:v>
                </c:pt>
                <c:pt idx="78">
                  <c:v>62</c:v>
                </c:pt>
                <c:pt idx="79">
                  <c:v>62</c:v>
                </c:pt>
                <c:pt idx="80">
                  <c:v>62</c:v>
                </c:pt>
                <c:pt idx="81">
                  <c:v>62</c:v>
                </c:pt>
                <c:pt idx="82">
                  <c:v>62</c:v>
                </c:pt>
                <c:pt idx="83">
                  <c:v>62</c:v>
                </c:pt>
                <c:pt idx="84">
                  <c:v>62</c:v>
                </c:pt>
                <c:pt idx="85">
                  <c:v>62</c:v>
                </c:pt>
                <c:pt idx="86">
                  <c:v>62</c:v>
                </c:pt>
                <c:pt idx="87">
                  <c:v>62</c:v>
                </c:pt>
                <c:pt idx="88">
                  <c:v>62</c:v>
                </c:pt>
                <c:pt idx="89">
                  <c:v>62</c:v>
                </c:pt>
                <c:pt idx="90">
                  <c:v>62</c:v>
                </c:pt>
                <c:pt idx="91">
                  <c:v>62</c:v>
                </c:pt>
                <c:pt idx="92">
                  <c:v>62</c:v>
                </c:pt>
                <c:pt idx="93">
                  <c:v>62</c:v>
                </c:pt>
                <c:pt idx="94">
                  <c:v>62</c:v>
                </c:pt>
                <c:pt idx="95">
                  <c:v>62</c:v>
                </c:pt>
                <c:pt idx="96">
                  <c:v>62</c:v>
                </c:pt>
                <c:pt idx="97">
                  <c:v>63</c:v>
                </c:pt>
                <c:pt idx="98">
                  <c:v>62</c:v>
                </c:pt>
                <c:pt idx="99">
                  <c:v>63</c:v>
                </c:pt>
                <c:pt idx="100">
                  <c:v>63</c:v>
                </c:pt>
                <c:pt idx="101">
                  <c:v>63</c:v>
                </c:pt>
                <c:pt idx="102">
                  <c:v>63</c:v>
                </c:pt>
                <c:pt idx="103">
                  <c:v>63</c:v>
                </c:pt>
                <c:pt idx="104">
                  <c:v>63</c:v>
                </c:pt>
                <c:pt idx="105">
                  <c:v>63</c:v>
                </c:pt>
                <c:pt idx="106">
                  <c:v>63</c:v>
                </c:pt>
                <c:pt idx="107">
                  <c:v>64</c:v>
                </c:pt>
                <c:pt idx="108">
                  <c:v>64</c:v>
                </c:pt>
                <c:pt idx="109">
                  <c:v>63</c:v>
                </c:pt>
                <c:pt idx="110">
                  <c:v>64</c:v>
                </c:pt>
                <c:pt idx="111">
                  <c:v>64</c:v>
                </c:pt>
                <c:pt idx="112">
                  <c:v>64</c:v>
                </c:pt>
                <c:pt idx="113">
                  <c:v>64</c:v>
                </c:pt>
                <c:pt idx="114">
                  <c:v>64</c:v>
                </c:pt>
                <c:pt idx="115">
                  <c:v>64</c:v>
                </c:pt>
                <c:pt idx="116">
                  <c:v>64</c:v>
                </c:pt>
                <c:pt idx="117">
                  <c:v>64</c:v>
                </c:pt>
                <c:pt idx="118">
                  <c:v>64</c:v>
                </c:pt>
                <c:pt idx="119">
                  <c:v>64</c:v>
                </c:pt>
                <c:pt idx="120">
                  <c:v>64</c:v>
                </c:pt>
                <c:pt idx="121">
                  <c:v>65</c:v>
                </c:pt>
                <c:pt idx="122">
                  <c:v>64</c:v>
                </c:pt>
                <c:pt idx="123">
                  <c:v>64</c:v>
                </c:pt>
                <c:pt idx="124">
                  <c:v>64</c:v>
                </c:pt>
                <c:pt idx="125">
                  <c:v>64</c:v>
                </c:pt>
                <c:pt idx="126">
                  <c:v>64</c:v>
                </c:pt>
                <c:pt idx="127">
                  <c:v>64</c:v>
                </c:pt>
                <c:pt idx="128">
                  <c:v>64</c:v>
                </c:pt>
                <c:pt idx="129">
                  <c:v>65</c:v>
                </c:pt>
                <c:pt idx="130">
                  <c:v>64</c:v>
                </c:pt>
                <c:pt idx="131">
                  <c:v>65</c:v>
                </c:pt>
                <c:pt idx="132">
                  <c:v>65</c:v>
                </c:pt>
                <c:pt idx="133">
                  <c:v>65</c:v>
                </c:pt>
                <c:pt idx="134">
                  <c:v>65</c:v>
                </c:pt>
                <c:pt idx="135">
                  <c:v>65</c:v>
                </c:pt>
                <c:pt idx="136">
                  <c:v>64</c:v>
                </c:pt>
                <c:pt idx="137">
                  <c:v>64</c:v>
                </c:pt>
                <c:pt idx="138">
                  <c:v>64</c:v>
                </c:pt>
                <c:pt idx="139">
                  <c:v>64</c:v>
                </c:pt>
                <c:pt idx="140">
                  <c:v>64</c:v>
                </c:pt>
                <c:pt idx="141">
                  <c:v>64</c:v>
                </c:pt>
                <c:pt idx="142">
                  <c:v>64</c:v>
                </c:pt>
                <c:pt idx="143">
                  <c:v>64</c:v>
                </c:pt>
                <c:pt idx="144">
                  <c:v>64</c:v>
                </c:pt>
                <c:pt idx="145">
                  <c:v>64</c:v>
                </c:pt>
                <c:pt idx="146">
                  <c:v>63</c:v>
                </c:pt>
                <c:pt idx="147">
                  <c:v>64</c:v>
                </c:pt>
                <c:pt idx="148">
                  <c:v>63</c:v>
                </c:pt>
                <c:pt idx="149">
                  <c:v>63</c:v>
                </c:pt>
                <c:pt idx="150">
                  <c:v>63</c:v>
                </c:pt>
                <c:pt idx="151">
                  <c:v>63</c:v>
                </c:pt>
                <c:pt idx="152">
                  <c:v>63</c:v>
                </c:pt>
                <c:pt idx="153">
                  <c:v>63</c:v>
                </c:pt>
                <c:pt idx="154">
                  <c:v>63</c:v>
                </c:pt>
                <c:pt idx="155">
                  <c:v>63</c:v>
                </c:pt>
                <c:pt idx="156">
                  <c:v>63</c:v>
                </c:pt>
                <c:pt idx="157">
                  <c:v>63</c:v>
                </c:pt>
                <c:pt idx="158">
                  <c:v>63</c:v>
                </c:pt>
                <c:pt idx="159">
                  <c:v>63</c:v>
                </c:pt>
                <c:pt idx="160">
                  <c:v>63</c:v>
                </c:pt>
                <c:pt idx="161">
                  <c:v>63</c:v>
                </c:pt>
                <c:pt idx="162">
                  <c:v>64</c:v>
                </c:pt>
                <c:pt idx="163">
                  <c:v>64</c:v>
                </c:pt>
                <c:pt idx="164">
                  <c:v>64</c:v>
                </c:pt>
                <c:pt idx="165">
                  <c:v>65</c:v>
                </c:pt>
                <c:pt idx="166">
                  <c:v>65</c:v>
                </c:pt>
                <c:pt idx="167">
                  <c:v>66</c:v>
                </c:pt>
                <c:pt idx="168">
                  <c:v>66</c:v>
                </c:pt>
                <c:pt idx="169">
                  <c:v>66</c:v>
                </c:pt>
                <c:pt idx="170">
                  <c:v>66</c:v>
                </c:pt>
                <c:pt idx="171">
                  <c:v>66</c:v>
                </c:pt>
                <c:pt idx="172">
                  <c:v>66</c:v>
                </c:pt>
                <c:pt idx="173">
                  <c:v>67</c:v>
                </c:pt>
                <c:pt idx="174">
                  <c:v>67</c:v>
                </c:pt>
                <c:pt idx="175">
                  <c:v>66</c:v>
                </c:pt>
                <c:pt idx="176">
                  <c:v>66</c:v>
                </c:pt>
                <c:pt idx="177">
                  <c:v>66</c:v>
                </c:pt>
                <c:pt idx="178">
                  <c:v>66</c:v>
                </c:pt>
                <c:pt idx="179">
                  <c:v>66</c:v>
                </c:pt>
                <c:pt idx="180">
                  <c:v>66</c:v>
                </c:pt>
                <c:pt idx="181">
                  <c:v>66</c:v>
                </c:pt>
                <c:pt idx="182">
                  <c:v>66</c:v>
                </c:pt>
                <c:pt idx="183">
                  <c:v>66</c:v>
                </c:pt>
                <c:pt idx="184">
                  <c:v>66</c:v>
                </c:pt>
                <c:pt idx="185">
                  <c:v>66</c:v>
                </c:pt>
                <c:pt idx="186">
                  <c:v>66</c:v>
                </c:pt>
                <c:pt idx="187">
                  <c:v>66</c:v>
                </c:pt>
                <c:pt idx="188">
                  <c:v>66</c:v>
                </c:pt>
                <c:pt idx="189">
                  <c:v>65</c:v>
                </c:pt>
                <c:pt idx="190">
                  <c:v>66</c:v>
                </c:pt>
                <c:pt idx="191">
                  <c:v>66</c:v>
                </c:pt>
                <c:pt idx="192">
                  <c:v>65</c:v>
                </c:pt>
                <c:pt idx="193">
                  <c:v>65</c:v>
                </c:pt>
                <c:pt idx="194">
                  <c:v>65</c:v>
                </c:pt>
                <c:pt idx="195">
                  <c:v>65</c:v>
                </c:pt>
                <c:pt idx="196">
                  <c:v>66</c:v>
                </c:pt>
                <c:pt idx="197">
                  <c:v>65</c:v>
                </c:pt>
                <c:pt idx="198">
                  <c:v>65</c:v>
                </c:pt>
                <c:pt idx="199">
                  <c:v>65</c:v>
                </c:pt>
                <c:pt idx="200">
                  <c:v>65</c:v>
                </c:pt>
                <c:pt idx="201">
                  <c:v>65</c:v>
                </c:pt>
                <c:pt idx="202">
                  <c:v>66</c:v>
                </c:pt>
                <c:pt idx="203">
                  <c:v>65</c:v>
                </c:pt>
                <c:pt idx="204">
                  <c:v>65</c:v>
                </c:pt>
                <c:pt idx="205">
                  <c:v>65</c:v>
                </c:pt>
                <c:pt idx="206">
                  <c:v>65</c:v>
                </c:pt>
                <c:pt idx="207">
                  <c:v>65</c:v>
                </c:pt>
                <c:pt idx="208">
                  <c:v>65</c:v>
                </c:pt>
                <c:pt idx="209">
                  <c:v>65</c:v>
                </c:pt>
                <c:pt idx="210">
                  <c:v>65</c:v>
                </c:pt>
                <c:pt idx="211">
                  <c:v>65</c:v>
                </c:pt>
                <c:pt idx="212">
                  <c:v>65</c:v>
                </c:pt>
                <c:pt idx="213">
                  <c:v>65</c:v>
                </c:pt>
                <c:pt idx="214">
                  <c:v>65</c:v>
                </c:pt>
                <c:pt idx="215">
                  <c:v>65</c:v>
                </c:pt>
                <c:pt idx="216">
                  <c:v>65</c:v>
                </c:pt>
                <c:pt idx="217">
                  <c:v>65</c:v>
                </c:pt>
                <c:pt idx="218">
                  <c:v>65</c:v>
                </c:pt>
                <c:pt idx="219">
                  <c:v>65</c:v>
                </c:pt>
                <c:pt idx="220">
                  <c:v>65</c:v>
                </c:pt>
                <c:pt idx="221">
                  <c:v>65</c:v>
                </c:pt>
                <c:pt idx="222">
                  <c:v>65</c:v>
                </c:pt>
                <c:pt idx="223">
                  <c:v>66</c:v>
                </c:pt>
                <c:pt idx="224">
                  <c:v>65</c:v>
                </c:pt>
                <c:pt idx="225">
                  <c:v>65</c:v>
                </c:pt>
                <c:pt idx="226">
                  <c:v>65</c:v>
                </c:pt>
                <c:pt idx="227">
                  <c:v>65</c:v>
                </c:pt>
                <c:pt idx="228">
                  <c:v>65</c:v>
                </c:pt>
                <c:pt idx="229">
                  <c:v>65</c:v>
                </c:pt>
                <c:pt idx="230">
                  <c:v>65</c:v>
                </c:pt>
                <c:pt idx="231">
                  <c:v>65</c:v>
                </c:pt>
                <c:pt idx="232">
                  <c:v>64</c:v>
                </c:pt>
                <c:pt idx="233">
                  <c:v>63</c:v>
                </c:pt>
                <c:pt idx="234">
                  <c:v>60</c:v>
                </c:pt>
                <c:pt idx="235">
                  <c:v>61</c:v>
                </c:pt>
                <c:pt idx="236">
                  <c:v>61</c:v>
                </c:pt>
                <c:pt idx="237">
                  <c:v>62</c:v>
                </c:pt>
                <c:pt idx="238">
                  <c:v>62</c:v>
                </c:pt>
                <c:pt idx="239">
                  <c:v>62</c:v>
                </c:pt>
                <c:pt idx="240">
                  <c:v>62</c:v>
                </c:pt>
                <c:pt idx="241">
                  <c:v>62</c:v>
                </c:pt>
                <c:pt idx="242">
                  <c:v>62</c:v>
                </c:pt>
                <c:pt idx="243">
                  <c:v>62</c:v>
                </c:pt>
                <c:pt idx="244">
                  <c:v>62</c:v>
                </c:pt>
                <c:pt idx="245">
                  <c:v>62</c:v>
                </c:pt>
                <c:pt idx="246">
                  <c:v>62</c:v>
                </c:pt>
                <c:pt idx="247">
                  <c:v>61</c:v>
                </c:pt>
                <c:pt idx="248">
                  <c:v>61</c:v>
                </c:pt>
                <c:pt idx="249">
                  <c:v>61</c:v>
                </c:pt>
                <c:pt idx="250">
                  <c:v>61</c:v>
                </c:pt>
                <c:pt idx="251">
                  <c:v>61</c:v>
                </c:pt>
                <c:pt idx="252">
                  <c:v>61</c:v>
                </c:pt>
                <c:pt idx="253">
                  <c:v>61</c:v>
                </c:pt>
                <c:pt idx="254">
                  <c:v>61</c:v>
                </c:pt>
                <c:pt idx="255">
                  <c:v>61</c:v>
                </c:pt>
                <c:pt idx="256">
                  <c:v>61</c:v>
                </c:pt>
                <c:pt idx="257">
                  <c:v>61</c:v>
                </c:pt>
                <c:pt idx="258">
                  <c:v>61</c:v>
                </c:pt>
                <c:pt idx="259">
                  <c:v>61</c:v>
                </c:pt>
                <c:pt idx="260">
                  <c:v>61</c:v>
                </c:pt>
                <c:pt idx="261">
                  <c:v>62</c:v>
                </c:pt>
                <c:pt idx="262">
                  <c:v>61</c:v>
                </c:pt>
                <c:pt idx="263">
                  <c:v>62</c:v>
                </c:pt>
                <c:pt idx="264">
                  <c:v>62</c:v>
                </c:pt>
                <c:pt idx="265">
                  <c:v>61</c:v>
                </c:pt>
                <c:pt idx="266">
                  <c:v>62</c:v>
                </c:pt>
                <c:pt idx="267">
                  <c:v>61</c:v>
                </c:pt>
                <c:pt idx="268">
                  <c:v>62</c:v>
                </c:pt>
                <c:pt idx="269">
                  <c:v>62</c:v>
                </c:pt>
                <c:pt idx="270">
                  <c:v>62</c:v>
                </c:pt>
                <c:pt idx="271">
                  <c:v>62</c:v>
                </c:pt>
                <c:pt idx="272">
                  <c:v>62</c:v>
                </c:pt>
                <c:pt idx="273">
                  <c:v>62</c:v>
                </c:pt>
                <c:pt idx="274">
                  <c:v>62</c:v>
                </c:pt>
                <c:pt idx="275">
                  <c:v>62</c:v>
                </c:pt>
                <c:pt idx="276">
                  <c:v>62</c:v>
                </c:pt>
                <c:pt idx="277">
                  <c:v>62</c:v>
                </c:pt>
                <c:pt idx="278">
                  <c:v>62</c:v>
                </c:pt>
                <c:pt idx="279">
                  <c:v>62</c:v>
                </c:pt>
                <c:pt idx="280">
                  <c:v>62</c:v>
                </c:pt>
                <c:pt idx="281">
                  <c:v>62</c:v>
                </c:pt>
                <c:pt idx="282">
                  <c:v>62</c:v>
                </c:pt>
                <c:pt idx="283">
                  <c:v>62</c:v>
                </c:pt>
                <c:pt idx="284">
                  <c:v>62</c:v>
                </c:pt>
                <c:pt idx="285">
                  <c:v>62</c:v>
                </c:pt>
                <c:pt idx="286">
                  <c:v>62</c:v>
                </c:pt>
                <c:pt idx="287">
                  <c:v>62</c:v>
                </c:pt>
                <c:pt idx="288">
                  <c:v>61</c:v>
                </c:pt>
                <c:pt idx="289">
                  <c:v>61</c:v>
                </c:pt>
                <c:pt idx="290">
                  <c:v>61</c:v>
                </c:pt>
                <c:pt idx="291">
                  <c:v>61</c:v>
                </c:pt>
                <c:pt idx="292">
                  <c:v>60</c:v>
                </c:pt>
                <c:pt idx="293">
                  <c:v>60</c:v>
                </c:pt>
                <c:pt idx="294">
                  <c:v>60</c:v>
                </c:pt>
                <c:pt idx="295">
                  <c:v>60</c:v>
                </c:pt>
                <c:pt idx="296">
                  <c:v>59</c:v>
                </c:pt>
                <c:pt idx="297">
                  <c:v>59</c:v>
                </c:pt>
                <c:pt idx="298">
                  <c:v>59</c:v>
                </c:pt>
                <c:pt idx="299">
                  <c:v>59</c:v>
                </c:pt>
                <c:pt idx="300">
                  <c:v>59</c:v>
                </c:pt>
                <c:pt idx="301">
                  <c:v>59</c:v>
                </c:pt>
                <c:pt idx="302">
                  <c:v>59</c:v>
                </c:pt>
                <c:pt idx="303">
                  <c:v>58</c:v>
                </c:pt>
                <c:pt idx="304">
                  <c:v>59</c:v>
                </c:pt>
                <c:pt idx="305">
                  <c:v>59</c:v>
                </c:pt>
                <c:pt idx="306">
                  <c:v>58</c:v>
                </c:pt>
                <c:pt idx="307">
                  <c:v>59</c:v>
                </c:pt>
                <c:pt idx="308">
                  <c:v>58</c:v>
                </c:pt>
                <c:pt idx="309">
                  <c:v>58</c:v>
                </c:pt>
                <c:pt idx="310">
                  <c:v>59</c:v>
                </c:pt>
                <c:pt idx="311">
                  <c:v>59</c:v>
                </c:pt>
                <c:pt idx="312">
                  <c:v>58</c:v>
                </c:pt>
                <c:pt idx="313">
                  <c:v>58</c:v>
                </c:pt>
                <c:pt idx="314">
                  <c:v>59</c:v>
                </c:pt>
                <c:pt idx="315">
                  <c:v>58</c:v>
                </c:pt>
                <c:pt idx="316">
                  <c:v>58</c:v>
                </c:pt>
                <c:pt idx="317">
                  <c:v>58</c:v>
                </c:pt>
                <c:pt idx="318">
                  <c:v>58</c:v>
                </c:pt>
                <c:pt idx="319">
                  <c:v>58</c:v>
                </c:pt>
                <c:pt idx="320">
                  <c:v>58</c:v>
                </c:pt>
                <c:pt idx="321">
                  <c:v>58</c:v>
                </c:pt>
                <c:pt idx="322">
                  <c:v>58</c:v>
                </c:pt>
                <c:pt idx="323">
                  <c:v>58</c:v>
                </c:pt>
                <c:pt idx="324">
                  <c:v>58</c:v>
                </c:pt>
                <c:pt idx="325">
                  <c:v>58</c:v>
                </c:pt>
                <c:pt idx="326">
                  <c:v>58</c:v>
                </c:pt>
                <c:pt idx="327">
                  <c:v>58</c:v>
                </c:pt>
                <c:pt idx="328">
                  <c:v>58</c:v>
                </c:pt>
                <c:pt idx="329">
                  <c:v>58</c:v>
                </c:pt>
                <c:pt idx="330">
                  <c:v>58</c:v>
                </c:pt>
                <c:pt idx="331">
                  <c:v>57</c:v>
                </c:pt>
                <c:pt idx="332">
                  <c:v>57</c:v>
                </c:pt>
                <c:pt idx="333">
                  <c:v>57</c:v>
                </c:pt>
                <c:pt idx="334">
                  <c:v>57</c:v>
                </c:pt>
                <c:pt idx="335">
                  <c:v>57</c:v>
                </c:pt>
                <c:pt idx="336">
                  <c:v>57</c:v>
                </c:pt>
                <c:pt idx="337">
                  <c:v>57</c:v>
                </c:pt>
                <c:pt idx="338">
                  <c:v>57</c:v>
                </c:pt>
                <c:pt idx="339">
                  <c:v>57</c:v>
                </c:pt>
                <c:pt idx="340">
                  <c:v>57</c:v>
                </c:pt>
                <c:pt idx="341">
                  <c:v>57</c:v>
                </c:pt>
                <c:pt idx="342">
                  <c:v>57</c:v>
                </c:pt>
                <c:pt idx="343">
                  <c:v>57</c:v>
                </c:pt>
                <c:pt idx="344">
                  <c:v>57</c:v>
                </c:pt>
                <c:pt idx="345">
                  <c:v>57</c:v>
                </c:pt>
                <c:pt idx="346">
                  <c:v>57</c:v>
                </c:pt>
                <c:pt idx="347">
                  <c:v>57</c:v>
                </c:pt>
                <c:pt idx="348">
                  <c:v>57</c:v>
                </c:pt>
                <c:pt idx="349">
                  <c:v>57</c:v>
                </c:pt>
                <c:pt idx="350">
                  <c:v>57</c:v>
                </c:pt>
                <c:pt idx="351">
                  <c:v>56</c:v>
                </c:pt>
                <c:pt idx="352">
                  <c:v>57</c:v>
                </c:pt>
                <c:pt idx="353">
                  <c:v>57</c:v>
                </c:pt>
                <c:pt idx="354">
                  <c:v>57</c:v>
                </c:pt>
                <c:pt idx="355">
                  <c:v>56</c:v>
                </c:pt>
                <c:pt idx="356">
                  <c:v>56</c:v>
                </c:pt>
                <c:pt idx="357">
                  <c:v>56</c:v>
                </c:pt>
                <c:pt idx="358">
                  <c:v>57</c:v>
                </c:pt>
                <c:pt idx="359">
                  <c:v>56</c:v>
                </c:pt>
                <c:pt idx="360">
                  <c:v>56</c:v>
                </c:pt>
                <c:pt idx="361">
                  <c:v>56</c:v>
                </c:pt>
                <c:pt idx="362">
                  <c:v>57</c:v>
                </c:pt>
                <c:pt idx="363">
                  <c:v>57</c:v>
                </c:pt>
                <c:pt idx="364">
                  <c:v>56</c:v>
                </c:pt>
                <c:pt idx="365">
                  <c:v>56</c:v>
                </c:pt>
                <c:pt idx="366">
                  <c:v>56</c:v>
                </c:pt>
                <c:pt idx="367">
                  <c:v>56</c:v>
                </c:pt>
                <c:pt idx="368">
                  <c:v>56</c:v>
                </c:pt>
                <c:pt idx="369">
                  <c:v>56</c:v>
                </c:pt>
                <c:pt idx="370">
                  <c:v>56</c:v>
                </c:pt>
                <c:pt idx="371">
                  <c:v>56</c:v>
                </c:pt>
                <c:pt idx="372">
                  <c:v>56</c:v>
                </c:pt>
                <c:pt idx="373">
                  <c:v>56</c:v>
                </c:pt>
                <c:pt idx="374">
                  <c:v>57</c:v>
                </c:pt>
                <c:pt idx="375">
                  <c:v>56</c:v>
                </c:pt>
                <c:pt idx="376">
                  <c:v>56</c:v>
                </c:pt>
                <c:pt idx="377">
                  <c:v>56</c:v>
                </c:pt>
                <c:pt idx="378">
                  <c:v>56</c:v>
                </c:pt>
                <c:pt idx="379">
                  <c:v>56</c:v>
                </c:pt>
                <c:pt idx="380">
                  <c:v>56</c:v>
                </c:pt>
                <c:pt idx="381">
                  <c:v>56</c:v>
                </c:pt>
                <c:pt idx="382">
                  <c:v>57</c:v>
                </c:pt>
                <c:pt idx="383">
                  <c:v>56</c:v>
                </c:pt>
                <c:pt idx="384">
                  <c:v>56</c:v>
                </c:pt>
                <c:pt idx="385">
                  <c:v>56</c:v>
                </c:pt>
                <c:pt idx="386">
                  <c:v>57</c:v>
                </c:pt>
                <c:pt idx="387">
                  <c:v>56</c:v>
                </c:pt>
                <c:pt idx="388">
                  <c:v>56</c:v>
                </c:pt>
                <c:pt idx="389">
                  <c:v>57</c:v>
                </c:pt>
                <c:pt idx="390">
                  <c:v>57</c:v>
                </c:pt>
                <c:pt idx="391">
                  <c:v>57</c:v>
                </c:pt>
                <c:pt idx="392">
                  <c:v>56</c:v>
                </c:pt>
                <c:pt idx="393">
                  <c:v>57</c:v>
                </c:pt>
                <c:pt idx="394">
                  <c:v>56</c:v>
                </c:pt>
                <c:pt idx="395">
                  <c:v>56</c:v>
                </c:pt>
                <c:pt idx="396">
                  <c:v>56</c:v>
                </c:pt>
                <c:pt idx="397">
                  <c:v>56</c:v>
                </c:pt>
                <c:pt idx="398">
                  <c:v>56</c:v>
                </c:pt>
                <c:pt idx="399">
                  <c:v>56</c:v>
                </c:pt>
                <c:pt idx="400">
                  <c:v>57</c:v>
                </c:pt>
                <c:pt idx="401">
                  <c:v>56</c:v>
                </c:pt>
                <c:pt idx="402">
                  <c:v>56</c:v>
                </c:pt>
                <c:pt idx="403">
                  <c:v>56</c:v>
                </c:pt>
                <c:pt idx="404">
                  <c:v>56</c:v>
                </c:pt>
                <c:pt idx="405">
                  <c:v>56</c:v>
                </c:pt>
                <c:pt idx="406">
                  <c:v>56</c:v>
                </c:pt>
                <c:pt idx="407">
                  <c:v>56</c:v>
                </c:pt>
                <c:pt idx="408">
                  <c:v>56</c:v>
                </c:pt>
                <c:pt idx="409">
                  <c:v>56</c:v>
                </c:pt>
                <c:pt idx="410">
                  <c:v>56</c:v>
                </c:pt>
                <c:pt idx="411">
                  <c:v>56</c:v>
                </c:pt>
                <c:pt idx="412">
                  <c:v>56</c:v>
                </c:pt>
                <c:pt idx="413">
                  <c:v>56</c:v>
                </c:pt>
                <c:pt idx="414">
                  <c:v>56</c:v>
                </c:pt>
                <c:pt idx="415">
                  <c:v>56</c:v>
                </c:pt>
                <c:pt idx="416">
                  <c:v>56</c:v>
                </c:pt>
                <c:pt idx="417">
                  <c:v>56</c:v>
                </c:pt>
                <c:pt idx="418">
                  <c:v>56</c:v>
                </c:pt>
                <c:pt idx="419">
                  <c:v>56</c:v>
                </c:pt>
                <c:pt idx="420">
                  <c:v>56</c:v>
                </c:pt>
                <c:pt idx="421">
                  <c:v>56</c:v>
                </c:pt>
                <c:pt idx="422">
                  <c:v>55</c:v>
                </c:pt>
                <c:pt idx="423">
                  <c:v>56</c:v>
                </c:pt>
                <c:pt idx="424">
                  <c:v>56</c:v>
                </c:pt>
                <c:pt idx="425">
                  <c:v>56</c:v>
                </c:pt>
                <c:pt idx="426">
                  <c:v>56</c:v>
                </c:pt>
                <c:pt idx="427">
                  <c:v>56</c:v>
                </c:pt>
                <c:pt idx="428">
                  <c:v>56</c:v>
                </c:pt>
                <c:pt idx="429">
                  <c:v>56</c:v>
                </c:pt>
                <c:pt idx="430">
                  <c:v>56</c:v>
                </c:pt>
                <c:pt idx="431">
                  <c:v>56</c:v>
                </c:pt>
                <c:pt idx="432">
                  <c:v>56</c:v>
                </c:pt>
                <c:pt idx="433">
                  <c:v>56</c:v>
                </c:pt>
                <c:pt idx="434">
                  <c:v>57</c:v>
                </c:pt>
                <c:pt idx="435">
                  <c:v>57</c:v>
                </c:pt>
                <c:pt idx="436">
                  <c:v>57</c:v>
                </c:pt>
                <c:pt idx="437">
                  <c:v>57</c:v>
                </c:pt>
                <c:pt idx="438">
                  <c:v>57</c:v>
                </c:pt>
                <c:pt idx="439">
                  <c:v>57</c:v>
                </c:pt>
                <c:pt idx="440">
                  <c:v>57</c:v>
                </c:pt>
                <c:pt idx="441">
                  <c:v>57</c:v>
                </c:pt>
                <c:pt idx="442">
                  <c:v>57</c:v>
                </c:pt>
                <c:pt idx="443">
                  <c:v>57</c:v>
                </c:pt>
                <c:pt idx="444">
                  <c:v>57</c:v>
                </c:pt>
                <c:pt idx="445">
                  <c:v>57</c:v>
                </c:pt>
                <c:pt idx="446">
                  <c:v>57</c:v>
                </c:pt>
                <c:pt idx="447">
                  <c:v>57</c:v>
                </c:pt>
                <c:pt idx="448">
                  <c:v>58</c:v>
                </c:pt>
                <c:pt idx="449">
                  <c:v>57</c:v>
                </c:pt>
                <c:pt idx="450">
                  <c:v>57</c:v>
                </c:pt>
                <c:pt idx="451">
                  <c:v>57</c:v>
                </c:pt>
                <c:pt idx="452">
                  <c:v>57</c:v>
                </c:pt>
                <c:pt idx="453">
                  <c:v>57</c:v>
                </c:pt>
                <c:pt idx="454">
                  <c:v>57</c:v>
                </c:pt>
                <c:pt idx="455">
                  <c:v>57</c:v>
                </c:pt>
                <c:pt idx="456">
                  <c:v>57</c:v>
                </c:pt>
                <c:pt idx="457">
                  <c:v>57</c:v>
                </c:pt>
                <c:pt idx="458">
                  <c:v>57</c:v>
                </c:pt>
                <c:pt idx="459">
                  <c:v>57</c:v>
                </c:pt>
                <c:pt idx="460">
                  <c:v>57</c:v>
                </c:pt>
                <c:pt idx="461">
                  <c:v>57</c:v>
                </c:pt>
                <c:pt idx="462">
                  <c:v>57</c:v>
                </c:pt>
                <c:pt idx="463">
                  <c:v>57</c:v>
                </c:pt>
                <c:pt idx="464">
                  <c:v>57</c:v>
                </c:pt>
                <c:pt idx="465">
                  <c:v>57</c:v>
                </c:pt>
                <c:pt idx="466">
                  <c:v>56</c:v>
                </c:pt>
                <c:pt idx="467">
                  <c:v>57</c:v>
                </c:pt>
                <c:pt idx="468">
                  <c:v>57</c:v>
                </c:pt>
                <c:pt idx="469">
                  <c:v>56</c:v>
                </c:pt>
                <c:pt idx="470">
                  <c:v>57</c:v>
                </c:pt>
                <c:pt idx="471">
                  <c:v>57</c:v>
                </c:pt>
                <c:pt idx="472">
                  <c:v>57</c:v>
                </c:pt>
                <c:pt idx="473">
                  <c:v>57</c:v>
                </c:pt>
                <c:pt idx="474">
                  <c:v>57</c:v>
                </c:pt>
                <c:pt idx="475">
                  <c:v>58</c:v>
                </c:pt>
                <c:pt idx="476">
                  <c:v>58</c:v>
                </c:pt>
                <c:pt idx="477">
                  <c:v>59</c:v>
                </c:pt>
                <c:pt idx="478">
                  <c:v>59</c:v>
                </c:pt>
                <c:pt idx="479">
                  <c:v>59</c:v>
                </c:pt>
                <c:pt idx="480">
                  <c:v>59</c:v>
                </c:pt>
                <c:pt idx="481">
                  <c:v>59</c:v>
                </c:pt>
                <c:pt idx="482">
                  <c:v>59</c:v>
                </c:pt>
                <c:pt idx="483">
                  <c:v>59</c:v>
                </c:pt>
                <c:pt idx="484">
                  <c:v>59</c:v>
                </c:pt>
                <c:pt idx="485">
                  <c:v>58</c:v>
                </c:pt>
                <c:pt idx="486">
                  <c:v>58</c:v>
                </c:pt>
                <c:pt idx="487">
                  <c:v>58</c:v>
                </c:pt>
                <c:pt idx="488">
                  <c:v>57</c:v>
                </c:pt>
                <c:pt idx="489">
                  <c:v>57</c:v>
                </c:pt>
                <c:pt idx="490">
                  <c:v>56</c:v>
                </c:pt>
                <c:pt idx="491">
                  <c:v>56</c:v>
                </c:pt>
                <c:pt idx="492">
                  <c:v>56</c:v>
                </c:pt>
                <c:pt idx="493">
                  <c:v>56</c:v>
                </c:pt>
                <c:pt idx="494">
                  <c:v>56</c:v>
                </c:pt>
                <c:pt idx="495">
                  <c:v>56</c:v>
                </c:pt>
                <c:pt idx="496">
                  <c:v>56</c:v>
                </c:pt>
                <c:pt idx="497">
                  <c:v>56</c:v>
                </c:pt>
                <c:pt idx="498">
                  <c:v>56</c:v>
                </c:pt>
                <c:pt idx="499">
                  <c:v>56</c:v>
                </c:pt>
                <c:pt idx="500">
                  <c:v>56</c:v>
                </c:pt>
                <c:pt idx="501">
                  <c:v>56</c:v>
                </c:pt>
                <c:pt idx="502">
                  <c:v>57</c:v>
                </c:pt>
                <c:pt idx="503">
                  <c:v>56</c:v>
                </c:pt>
                <c:pt idx="504">
                  <c:v>57</c:v>
                </c:pt>
                <c:pt idx="505">
                  <c:v>57</c:v>
                </c:pt>
                <c:pt idx="506">
                  <c:v>57</c:v>
                </c:pt>
                <c:pt idx="507">
                  <c:v>57</c:v>
                </c:pt>
                <c:pt idx="508">
                  <c:v>57</c:v>
                </c:pt>
                <c:pt idx="509">
                  <c:v>57</c:v>
                </c:pt>
                <c:pt idx="510">
                  <c:v>57</c:v>
                </c:pt>
                <c:pt idx="511">
                  <c:v>57</c:v>
                </c:pt>
                <c:pt idx="512">
                  <c:v>57</c:v>
                </c:pt>
                <c:pt idx="513">
                  <c:v>57</c:v>
                </c:pt>
                <c:pt idx="514">
                  <c:v>57</c:v>
                </c:pt>
                <c:pt idx="515">
                  <c:v>57</c:v>
                </c:pt>
                <c:pt idx="516">
                  <c:v>57</c:v>
                </c:pt>
                <c:pt idx="517">
                  <c:v>56</c:v>
                </c:pt>
                <c:pt idx="518">
                  <c:v>56</c:v>
                </c:pt>
                <c:pt idx="519">
                  <c:v>56</c:v>
                </c:pt>
                <c:pt idx="520">
                  <c:v>56</c:v>
                </c:pt>
                <c:pt idx="521">
                  <c:v>56</c:v>
                </c:pt>
                <c:pt idx="522">
                  <c:v>56</c:v>
                </c:pt>
                <c:pt idx="523">
                  <c:v>56</c:v>
                </c:pt>
                <c:pt idx="524">
                  <c:v>57</c:v>
                </c:pt>
                <c:pt idx="525">
                  <c:v>57</c:v>
                </c:pt>
                <c:pt idx="526">
                  <c:v>57</c:v>
                </c:pt>
                <c:pt idx="527">
                  <c:v>57</c:v>
                </c:pt>
                <c:pt idx="528">
                  <c:v>57</c:v>
                </c:pt>
                <c:pt idx="529">
                  <c:v>57</c:v>
                </c:pt>
                <c:pt idx="530">
                  <c:v>58</c:v>
                </c:pt>
                <c:pt idx="531">
                  <c:v>58</c:v>
                </c:pt>
                <c:pt idx="532">
                  <c:v>58</c:v>
                </c:pt>
                <c:pt idx="533">
                  <c:v>58</c:v>
                </c:pt>
                <c:pt idx="534">
                  <c:v>58</c:v>
                </c:pt>
                <c:pt idx="535">
                  <c:v>57</c:v>
                </c:pt>
                <c:pt idx="536">
                  <c:v>57</c:v>
                </c:pt>
                <c:pt idx="537">
                  <c:v>57</c:v>
                </c:pt>
                <c:pt idx="538">
                  <c:v>57</c:v>
                </c:pt>
                <c:pt idx="539">
                  <c:v>57</c:v>
                </c:pt>
                <c:pt idx="540">
                  <c:v>58</c:v>
                </c:pt>
                <c:pt idx="541">
                  <c:v>57</c:v>
                </c:pt>
                <c:pt idx="542">
                  <c:v>57</c:v>
                </c:pt>
                <c:pt idx="543">
                  <c:v>57</c:v>
                </c:pt>
                <c:pt idx="544">
                  <c:v>57</c:v>
                </c:pt>
                <c:pt idx="545">
                  <c:v>57</c:v>
                </c:pt>
                <c:pt idx="546">
                  <c:v>57</c:v>
                </c:pt>
                <c:pt idx="547">
                  <c:v>57</c:v>
                </c:pt>
                <c:pt idx="548">
                  <c:v>57</c:v>
                </c:pt>
                <c:pt idx="549">
                  <c:v>57</c:v>
                </c:pt>
                <c:pt idx="550">
                  <c:v>57</c:v>
                </c:pt>
                <c:pt idx="551">
                  <c:v>58</c:v>
                </c:pt>
                <c:pt idx="552">
                  <c:v>58</c:v>
                </c:pt>
                <c:pt idx="553">
                  <c:v>58</c:v>
                </c:pt>
                <c:pt idx="554">
                  <c:v>58</c:v>
                </c:pt>
                <c:pt idx="555">
                  <c:v>58</c:v>
                </c:pt>
                <c:pt idx="556">
                  <c:v>58</c:v>
                </c:pt>
                <c:pt idx="557">
                  <c:v>59</c:v>
                </c:pt>
                <c:pt idx="558">
                  <c:v>59</c:v>
                </c:pt>
                <c:pt idx="559">
                  <c:v>59</c:v>
                </c:pt>
                <c:pt idx="560">
                  <c:v>60</c:v>
                </c:pt>
                <c:pt idx="561">
                  <c:v>59</c:v>
                </c:pt>
                <c:pt idx="562">
                  <c:v>59</c:v>
                </c:pt>
                <c:pt idx="563">
                  <c:v>59</c:v>
                </c:pt>
                <c:pt idx="564">
                  <c:v>59</c:v>
                </c:pt>
                <c:pt idx="565">
                  <c:v>59</c:v>
                </c:pt>
                <c:pt idx="566">
                  <c:v>58</c:v>
                </c:pt>
                <c:pt idx="567">
                  <c:v>58</c:v>
                </c:pt>
                <c:pt idx="568">
                  <c:v>57</c:v>
                </c:pt>
                <c:pt idx="569">
                  <c:v>57</c:v>
                </c:pt>
                <c:pt idx="570">
                  <c:v>57</c:v>
                </c:pt>
                <c:pt idx="571">
                  <c:v>57</c:v>
                </c:pt>
                <c:pt idx="572">
                  <c:v>57</c:v>
                </c:pt>
                <c:pt idx="573">
                  <c:v>56</c:v>
                </c:pt>
                <c:pt idx="574">
                  <c:v>57</c:v>
                </c:pt>
                <c:pt idx="575">
                  <c:v>57</c:v>
                </c:pt>
                <c:pt idx="576">
                  <c:v>56</c:v>
                </c:pt>
                <c:pt idx="577">
                  <c:v>56</c:v>
                </c:pt>
                <c:pt idx="578">
                  <c:v>57</c:v>
                </c:pt>
                <c:pt idx="579">
                  <c:v>57</c:v>
                </c:pt>
                <c:pt idx="580">
                  <c:v>57</c:v>
                </c:pt>
                <c:pt idx="581">
                  <c:v>57</c:v>
                </c:pt>
                <c:pt idx="582">
                  <c:v>57</c:v>
                </c:pt>
                <c:pt idx="583">
                  <c:v>58</c:v>
                </c:pt>
                <c:pt idx="584">
                  <c:v>58</c:v>
                </c:pt>
                <c:pt idx="585">
                  <c:v>58</c:v>
                </c:pt>
                <c:pt idx="586">
                  <c:v>58</c:v>
                </c:pt>
                <c:pt idx="587">
                  <c:v>59</c:v>
                </c:pt>
                <c:pt idx="588">
                  <c:v>59</c:v>
                </c:pt>
                <c:pt idx="589">
                  <c:v>59</c:v>
                </c:pt>
                <c:pt idx="590">
                  <c:v>59</c:v>
                </c:pt>
                <c:pt idx="591">
                  <c:v>59</c:v>
                </c:pt>
                <c:pt idx="592">
                  <c:v>58</c:v>
                </c:pt>
                <c:pt idx="593">
                  <c:v>58</c:v>
                </c:pt>
                <c:pt idx="594">
                  <c:v>58</c:v>
                </c:pt>
                <c:pt idx="595">
                  <c:v>58</c:v>
                </c:pt>
                <c:pt idx="596">
                  <c:v>58</c:v>
                </c:pt>
                <c:pt idx="597">
                  <c:v>57</c:v>
                </c:pt>
                <c:pt idx="598">
                  <c:v>57</c:v>
                </c:pt>
                <c:pt idx="599">
                  <c:v>56</c:v>
                </c:pt>
                <c:pt idx="600">
                  <c:v>56</c:v>
                </c:pt>
                <c:pt idx="601">
                  <c:v>56</c:v>
                </c:pt>
                <c:pt idx="602">
                  <c:v>55</c:v>
                </c:pt>
                <c:pt idx="603">
                  <c:v>55</c:v>
                </c:pt>
                <c:pt idx="604">
                  <c:v>55</c:v>
                </c:pt>
                <c:pt idx="605">
                  <c:v>55</c:v>
                </c:pt>
                <c:pt idx="606">
                  <c:v>55</c:v>
                </c:pt>
                <c:pt idx="607">
                  <c:v>54</c:v>
                </c:pt>
                <c:pt idx="608">
                  <c:v>54</c:v>
                </c:pt>
                <c:pt idx="609">
                  <c:v>54</c:v>
                </c:pt>
                <c:pt idx="610">
                  <c:v>54</c:v>
                </c:pt>
                <c:pt idx="611">
                  <c:v>54</c:v>
                </c:pt>
                <c:pt idx="612">
                  <c:v>54</c:v>
                </c:pt>
                <c:pt idx="613">
                  <c:v>54</c:v>
                </c:pt>
                <c:pt idx="614">
                  <c:v>54</c:v>
                </c:pt>
                <c:pt idx="615">
                  <c:v>54</c:v>
                </c:pt>
                <c:pt idx="616">
                  <c:v>54</c:v>
                </c:pt>
                <c:pt idx="617">
                  <c:v>54</c:v>
                </c:pt>
                <c:pt idx="618">
                  <c:v>54</c:v>
                </c:pt>
                <c:pt idx="619">
                  <c:v>54</c:v>
                </c:pt>
                <c:pt idx="620">
                  <c:v>54</c:v>
                </c:pt>
                <c:pt idx="621">
                  <c:v>54</c:v>
                </c:pt>
                <c:pt idx="622">
                  <c:v>54</c:v>
                </c:pt>
                <c:pt idx="623">
                  <c:v>54</c:v>
                </c:pt>
                <c:pt idx="624">
                  <c:v>54</c:v>
                </c:pt>
                <c:pt idx="625">
                  <c:v>54</c:v>
                </c:pt>
                <c:pt idx="626">
                  <c:v>54</c:v>
                </c:pt>
                <c:pt idx="627">
                  <c:v>54</c:v>
                </c:pt>
                <c:pt idx="628">
                  <c:v>54</c:v>
                </c:pt>
                <c:pt idx="629">
                  <c:v>53</c:v>
                </c:pt>
                <c:pt idx="630">
                  <c:v>53</c:v>
                </c:pt>
                <c:pt idx="631">
                  <c:v>53</c:v>
                </c:pt>
                <c:pt idx="632">
                  <c:v>53</c:v>
                </c:pt>
                <c:pt idx="633">
                  <c:v>53</c:v>
                </c:pt>
                <c:pt idx="634">
                  <c:v>53</c:v>
                </c:pt>
                <c:pt idx="635">
                  <c:v>53</c:v>
                </c:pt>
                <c:pt idx="636">
                  <c:v>53</c:v>
                </c:pt>
                <c:pt idx="637">
                  <c:v>54</c:v>
                </c:pt>
                <c:pt idx="638">
                  <c:v>54</c:v>
                </c:pt>
                <c:pt idx="639">
                  <c:v>53</c:v>
                </c:pt>
                <c:pt idx="640">
                  <c:v>54</c:v>
                </c:pt>
                <c:pt idx="641">
                  <c:v>54</c:v>
                </c:pt>
                <c:pt idx="642">
                  <c:v>53</c:v>
                </c:pt>
                <c:pt idx="643">
                  <c:v>53</c:v>
                </c:pt>
                <c:pt idx="644">
                  <c:v>53</c:v>
                </c:pt>
                <c:pt idx="645">
                  <c:v>53</c:v>
                </c:pt>
                <c:pt idx="646">
                  <c:v>54</c:v>
                </c:pt>
                <c:pt idx="647">
                  <c:v>53</c:v>
                </c:pt>
                <c:pt idx="648">
                  <c:v>54</c:v>
                </c:pt>
                <c:pt idx="649">
                  <c:v>53</c:v>
                </c:pt>
                <c:pt idx="650">
                  <c:v>54</c:v>
                </c:pt>
                <c:pt idx="651">
                  <c:v>54</c:v>
                </c:pt>
                <c:pt idx="652">
                  <c:v>54</c:v>
                </c:pt>
                <c:pt idx="653">
                  <c:v>54</c:v>
                </c:pt>
                <c:pt idx="654">
                  <c:v>54</c:v>
                </c:pt>
                <c:pt idx="655">
                  <c:v>54</c:v>
                </c:pt>
                <c:pt idx="656">
                  <c:v>54</c:v>
                </c:pt>
                <c:pt idx="657">
                  <c:v>54</c:v>
                </c:pt>
                <c:pt idx="658">
                  <c:v>54</c:v>
                </c:pt>
                <c:pt idx="659">
                  <c:v>54</c:v>
                </c:pt>
                <c:pt idx="660">
                  <c:v>54</c:v>
                </c:pt>
                <c:pt idx="661">
                  <c:v>55</c:v>
                </c:pt>
                <c:pt idx="662">
                  <c:v>54</c:v>
                </c:pt>
                <c:pt idx="663">
                  <c:v>54</c:v>
                </c:pt>
                <c:pt idx="664">
                  <c:v>54</c:v>
                </c:pt>
                <c:pt idx="665">
                  <c:v>55</c:v>
                </c:pt>
                <c:pt idx="666">
                  <c:v>54</c:v>
                </c:pt>
                <c:pt idx="667">
                  <c:v>55</c:v>
                </c:pt>
                <c:pt idx="668">
                  <c:v>55</c:v>
                </c:pt>
                <c:pt idx="669">
                  <c:v>55</c:v>
                </c:pt>
                <c:pt idx="670">
                  <c:v>55</c:v>
                </c:pt>
                <c:pt idx="671">
                  <c:v>55</c:v>
                </c:pt>
                <c:pt idx="672">
                  <c:v>55</c:v>
                </c:pt>
                <c:pt idx="673">
                  <c:v>55</c:v>
                </c:pt>
                <c:pt idx="674">
                  <c:v>55</c:v>
                </c:pt>
                <c:pt idx="675">
                  <c:v>55</c:v>
                </c:pt>
                <c:pt idx="676">
                  <c:v>55</c:v>
                </c:pt>
                <c:pt idx="677">
                  <c:v>55</c:v>
                </c:pt>
                <c:pt idx="678">
                  <c:v>55</c:v>
                </c:pt>
                <c:pt idx="679">
                  <c:v>55</c:v>
                </c:pt>
                <c:pt idx="680">
                  <c:v>55</c:v>
                </c:pt>
                <c:pt idx="681">
                  <c:v>55</c:v>
                </c:pt>
                <c:pt idx="682">
                  <c:v>55</c:v>
                </c:pt>
                <c:pt idx="683">
                  <c:v>55</c:v>
                </c:pt>
                <c:pt idx="684">
                  <c:v>55</c:v>
                </c:pt>
                <c:pt idx="685">
                  <c:v>55</c:v>
                </c:pt>
                <c:pt idx="686">
                  <c:v>55</c:v>
                </c:pt>
                <c:pt idx="687">
                  <c:v>55</c:v>
                </c:pt>
                <c:pt idx="688">
                  <c:v>55</c:v>
                </c:pt>
                <c:pt idx="689">
                  <c:v>56</c:v>
                </c:pt>
                <c:pt idx="690">
                  <c:v>56</c:v>
                </c:pt>
                <c:pt idx="691">
                  <c:v>55</c:v>
                </c:pt>
                <c:pt idx="692">
                  <c:v>56</c:v>
                </c:pt>
                <c:pt idx="693">
                  <c:v>56</c:v>
                </c:pt>
                <c:pt idx="694">
                  <c:v>56</c:v>
                </c:pt>
                <c:pt idx="695">
                  <c:v>56</c:v>
                </c:pt>
                <c:pt idx="696">
                  <c:v>56</c:v>
                </c:pt>
                <c:pt idx="697">
                  <c:v>56</c:v>
                </c:pt>
                <c:pt idx="698">
                  <c:v>56</c:v>
                </c:pt>
                <c:pt idx="699">
                  <c:v>56</c:v>
                </c:pt>
                <c:pt idx="700">
                  <c:v>56</c:v>
                </c:pt>
                <c:pt idx="701">
                  <c:v>56</c:v>
                </c:pt>
                <c:pt idx="702">
                  <c:v>57</c:v>
                </c:pt>
                <c:pt idx="703">
                  <c:v>57</c:v>
                </c:pt>
                <c:pt idx="704">
                  <c:v>57</c:v>
                </c:pt>
                <c:pt idx="705">
                  <c:v>57</c:v>
                </c:pt>
                <c:pt idx="706">
                  <c:v>57</c:v>
                </c:pt>
                <c:pt idx="707">
                  <c:v>58</c:v>
                </c:pt>
                <c:pt idx="708">
                  <c:v>57</c:v>
                </c:pt>
                <c:pt idx="709">
                  <c:v>57</c:v>
                </c:pt>
                <c:pt idx="710">
                  <c:v>58</c:v>
                </c:pt>
                <c:pt idx="711">
                  <c:v>58</c:v>
                </c:pt>
                <c:pt idx="712">
                  <c:v>57</c:v>
                </c:pt>
                <c:pt idx="713">
                  <c:v>58</c:v>
                </c:pt>
                <c:pt idx="714">
                  <c:v>57</c:v>
                </c:pt>
                <c:pt idx="715">
                  <c:v>58</c:v>
                </c:pt>
                <c:pt idx="716">
                  <c:v>58</c:v>
                </c:pt>
                <c:pt idx="717">
                  <c:v>58</c:v>
                </c:pt>
                <c:pt idx="718">
                  <c:v>57</c:v>
                </c:pt>
                <c:pt idx="719">
                  <c:v>57</c:v>
                </c:pt>
                <c:pt idx="720">
                  <c:v>57</c:v>
                </c:pt>
                <c:pt idx="721">
                  <c:v>56</c:v>
                </c:pt>
                <c:pt idx="722">
                  <c:v>56</c:v>
                </c:pt>
                <c:pt idx="723">
                  <c:v>57</c:v>
                </c:pt>
                <c:pt idx="724">
                  <c:v>57</c:v>
                </c:pt>
                <c:pt idx="725">
                  <c:v>56</c:v>
                </c:pt>
                <c:pt idx="726">
                  <c:v>57</c:v>
                </c:pt>
                <c:pt idx="727">
                  <c:v>56</c:v>
                </c:pt>
                <c:pt idx="728">
                  <c:v>56</c:v>
                </c:pt>
                <c:pt idx="729">
                  <c:v>56</c:v>
                </c:pt>
                <c:pt idx="730">
                  <c:v>56</c:v>
                </c:pt>
                <c:pt idx="731">
                  <c:v>56</c:v>
                </c:pt>
                <c:pt idx="732">
                  <c:v>56</c:v>
                </c:pt>
                <c:pt idx="733">
                  <c:v>56</c:v>
                </c:pt>
                <c:pt idx="734">
                  <c:v>56</c:v>
                </c:pt>
                <c:pt idx="735">
                  <c:v>56</c:v>
                </c:pt>
                <c:pt idx="736">
                  <c:v>56</c:v>
                </c:pt>
                <c:pt idx="737">
                  <c:v>57</c:v>
                </c:pt>
                <c:pt idx="738">
                  <c:v>57</c:v>
                </c:pt>
                <c:pt idx="739">
                  <c:v>57</c:v>
                </c:pt>
                <c:pt idx="740">
                  <c:v>57</c:v>
                </c:pt>
                <c:pt idx="741">
                  <c:v>57</c:v>
                </c:pt>
                <c:pt idx="742">
                  <c:v>57</c:v>
                </c:pt>
                <c:pt idx="743">
                  <c:v>57</c:v>
                </c:pt>
                <c:pt idx="744">
                  <c:v>58</c:v>
                </c:pt>
                <c:pt idx="745">
                  <c:v>58</c:v>
                </c:pt>
                <c:pt idx="746">
                  <c:v>58</c:v>
                </c:pt>
                <c:pt idx="747">
                  <c:v>58</c:v>
                </c:pt>
                <c:pt idx="748">
                  <c:v>58</c:v>
                </c:pt>
                <c:pt idx="749">
                  <c:v>59</c:v>
                </c:pt>
                <c:pt idx="750">
                  <c:v>59</c:v>
                </c:pt>
                <c:pt idx="751">
                  <c:v>59</c:v>
                </c:pt>
                <c:pt idx="752">
                  <c:v>59</c:v>
                </c:pt>
                <c:pt idx="753">
                  <c:v>60</c:v>
                </c:pt>
                <c:pt idx="754">
                  <c:v>59</c:v>
                </c:pt>
                <c:pt idx="755">
                  <c:v>60</c:v>
                </c:pt>
                <c:pt idx="756">
                  <c:v>60</c:v>
                </c:pt>
                <c:pt idx="757">
                  <c:v>60</c:v>
                </c:pt>
                <c:pt idx="758">
                  <c:v>59</c:v>
                </c:pt>
                <c:pt idx="759">
                  <c:v>59</c:v>
                </c:pt>
                <c:pt idx="760">
                  <c:v>59</c:v>
                </c:pt>
                <c:pt idx="761">
                  <c:v>59</c:v>
                </c:pt>
                <c:pt idx="762">
                  <c:v>59</c:v>
                </c:pt>
                <c:pt idx="763">
                  <c:v>59</c:v>
                </c:pt>
                <c:pt idx="764">
                  <c:v>58</c:v>
                </c:pt>
                <c:pt idx="765">
                  <c:v>58</c:v>
                </c:pt>
                <c:pt idx="766">
                  <c:v>58</c:v>
                </c:pt>
                <c:pt idx="767">
                  <c:v>57</c:v>
                </c:pt>
                <c:pt idx="768">
                  <c:v>57</c:v>
                </c:pt>
                <c:pt idx="769">
                  <c:v>57</c:v>
                </c:pt>
                <c:pt idx="770">
                  <c:v>56</c:v>
                </c:pt>
                <c:pt idx="771">
                  <c:v>56</c:v>
                </c:pt>
                <c:pt idx="772">
                  <c:v>55</c:v>
                </c:pt>
                <c:pt idx="773">
                  <c:v>55</c:v>
                </c:pt>
                <c:pt idx="774">
                  <c:v>55</c:v>
                </c:pt>
                <c:pt idx="775">
                  <c:v>55</c:v>
                </c:pt>
                <c:pt idx="776">
                  <c:v>54</c:v>
                </c:pt>
                <c:pt idx="777">
                  <c:v>54</c:v>
                </c:pt>
                <c:pt idx="778">
                  <c:v>54</c:v>
                </c:pt>
                <c:pt idx="779">
                  <c:v>53</c:v>
                </c:pt>
                <c:pt idx="780">
                  <c:v>53</c:v>
                </c:pt>
                <c:pt idx="781">
                  <c:v>53</c:v>
                </c:pt>
                <c:pt idx="782">
                  <c:v>53</c:v>
                </c:pt>
                <c:pt idx="783">
                  <c:v>53</c:v>
                </c:pt>
                <c:pt idx="784">
                  <c:v>53</c:v>
                </c:pt>
                <c:pt idx="785">
                  <c:v>53</c:v>
                </c:pt>
                <c:pt idx="786">
                  <c:v>53</c:v>
                </c:pt>
                <c:pt idx="787">
                  <c:v>53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51</c:v>
                </c:pt>
                <c:pt idx="798">
                  <c:v>51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52</c:v>
                </c:pt>
                <c:pt idx="806">
                  <c:v>52</c:v>
                </c:pt>
                <c:pt idx="807">
                  <c:v>51</c:v>
                </c:pt>
                <c:pt idx="808">
                  <c:v>51</c:v>
                </c:pt>
                <c:pt idx="809">
                  <c:v>51</c:v>
                </c:pt>
                <c:pt idx="810">
                  <c:v>51</c:v>
                </c:pt>
                <c:pt idx="811">
                  <c:v>51</c:v>
                </c:pt>
                <c:pt idx="812">
                  <c:v>51</c:v>
                </c:pt>
                <c:pt idx="813">
                  <c:v>51</c:v>
                </c:pt>
                <c:pt idx="814">
                  <c:v>51</c:v>
                </c:pt>
                <c:pt idx="815">
                  <c:v>51</c:v>
                </c:pt>
                <c:pt idx="816">
                  <c:v>51</c:v>
                </c:pt>
                <c:pt idx="817">
                  <c:v>51</c:v>
                </c:pt>
                <c:pt idx="818">
                  <c:v>50</c:v>
                </c:pt>
                <c:pt idx="819">
                  <c:v>50</c:v>
                </c:pt>
                <c:pt idx="820">
                  <c:v>51</c:v>
                </c:pt>
                <c:pt idx="821">
                  <c:v>50</c:v>
                </c:pt>
                <c:pt idx="822">
                  <c:v>51</c:v>
                </c:pt>
                <c:pt idx="823">
                  <c:v>50</c:v>
                </c:pt>
                <c:pt idx="824">
                  <c:v>51</c:v>
                </c:pt>
                <c:pt idx="825">
                  <c:v>51</c:v>
                </c:pt>
                <c:pt idx="826">
                  <c:v>50</c:v>
                </c:pt>
                <c:pt idx="827">
                  <c:v>51</c:v>
                </c:pt>
                <c:pt idx="828">
                  <c:v>51</c:v>
                </c:pt>
                <c:pt idx="829">
                  <c:v>51</c:v>
                </c:pt>
                <c:pt idx="830">
                  <c:v>50</c:v>
                </c:pt>
                <c:pt idx="831">
                  <c:v>50</c:v>
                </c:pt>
                <c:pt idx="832">
                  <c:v>50</c:v>
                </c:pt>
                <c:pt idx="833">
                  <c:v>50</c:v>
                </c:pt>
                <c:pt idx="834">
                  <c:v>50</c:v>
                </c:pt>
                <c:pt idx="835">
                  <c:v>50</c:v>
                </c:pt>
                <c:pt idx="836">
                  <c:v>50</c:v>
                </c:pt>
                <c:pt idx="837">
                  <c:v>49</c:v>
                </c:pt>
                <c:pt idx="838">
                  <c:v>49</c:v>
                </c:pt>
                <c:pt idx="839">
                  <c:v>50</c:v>
                </c:pt>
                <c:pt idx="840">
                  <c:v>50</c:v>
                </c:pt>
                <c:pt idx="841">
                  <c:v>50</c:v>
                </c:pt>
                <c:pt idx="842">
                  <c:v>50</c:v>
                </c:pt>
                <c:pt idx="843">
                  <c:v>50</c:v>
                </c:pt>
                <c:pt idx="844">
                  <c:v>51</c:v>
                </c:pt>
                <c:pt idx="845">
                  <c:v>51</c:v>
                </c:pt>
                <c:pt idx="846">
                  <c:v>52</c:v>
                </c:pt>
              </c:numCache>
            </c:numRef>
          </c:val>
        </c:ser>
        <c:marker val="1"/>
        <c:axId val="87616512"/>
        <c:axId val="84919040"/>
      </c:lineChart>
      <c:catAx>
        <c:axId val="87616512"/>
        <c:scaling>
          <c:orientation val="minMax"/>
        </c:scaling>
        <c:delete val="1"/>
        <c:axPos val="b"/>
        <c:numFmt formatCode="h:mm:ss" sourceLinked="1"/>
        <c:tickLblPos val="none"/>
        <c:crossAx val="84919040"/>
        <c:crosses val="autoZero"/>
        <c:auto val="1"/>
        <c:lblAlgn val="ctr"/>
        <c:lblOffset val="100"/>
      </c:catAx>
      <c:valAx>
        <c:axId val="84919040"/>
        <c:scaling>
          <c:orientation val="minMax"/>
          <c:max val="80"/>
          <c:min val="40"/>
        </c:scaling>
        <c:axPos val="l"/>
        <c:majorGridlines/>
        <c:numFmt formatCode="General" sourceLinked="1"/>
        <c:tickLblPos val="nextTo"/>
        <c:crossAx val="87616512"/>
        <c:crosses val="autoZero"/>
        <c:crossBetween val="between"/>
        <c:majorUnit val="10"/>
      </c:valAx>
    </c:plotArea>
    <c:legend>
      <c:legendPos val="r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0574037620297461E-2"/>
          <c:y val="5.2852962830407635E-2"/>
          <c:w val="0.81603707349082066"/>
          <c:h val="0.6798873479011287"/>
        </c:manualLayout>
      </c:layout>
      <c:lineChart>
        <c:grouping val="standard"/>
        <c:ser>
          <c:idx val="0"/>
          <c:order val="0"/>
          <c:tx>
            <c:strRef>
              <c:f>Лист8!$C$1</c:f>
              <c:strCache>
                <c:ptCount val="1"/>
                <c:pt idx="0">
                  <c:v>ICP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Лист8!$B$2:$B$848</c:f>
              <c:numCache>
                <c:formatCode>h:mm:ss</c:formatCode>
                <c:ptCount val="847"/>
                <c:pt idx="0">
                  <c:v>0.71531249999999957</c:v>
                </c:pt>
                <c:pt idx="1">
                  <c:v>0.7153819444444447</c:v>
                </c:pt>
                <c:pt idx="2">
                  <c:v>0.71545138888888893</c:v>
                </c:pt>
                <c:pt idx="3">
                  <c:v>0.71552083333334182</c:v>
                </c:pt>
                <c:pt idx="4">
                  <c:v>0.71559027777777784</c:v>
                </c:pt>
                <c:pt idx="5">
                  <c:v>0.71565972222222263</c:v>
                </c:pt>
                <c:pt idx="6">
                  <c:v>0.71572916666666664</c:v>
                </c:pt>
                <c:pt idx="7">
                  <c:v>0.71579861111112286</c:v>
                </c:pt>
                <c:pt idx="8">
                  <c:v>0.71585648148148162</c:v>
                </c:pt>
                <c:pt idx="9">
                  <c:v>0.7159375</c:v>
                </c:pt>
                <c:pt idx="10">
                  <c:v>0.71600694444444468</c:v>
                </c:pt>
                <c:pt idx="11">
                  <c:v>0.71606481481481565</c:v>
                </c:pt>
                <c:pt idx="12">
                  <c:v>0.71613425925925922</c:v>
                </c:pt>
                <c:pt idx="13">
                  <c:v>0.71620370370370379</c:v>
                </c:pt>
                <c:pt idx="14">
                  <c:v>0.71628472222222228</c:v>
                </c:pt>
                <c:pt idx="15">
                  <c:v>0.71634259259260002</c:v>
                </c:pt>
                <c:pt idx="16">
                  <c:v>0.71641203703703649</c:v>
                </c:pt>
                <c:pt idx="17">
                  <c:v>0.71648148148148161</c:v>
                </c:pt>
                <c:pt idx="18">
                  <c:v>0.7165509259259174</c:v>
                </c:pt>
                <c:pt idx="19">
                  <c:v>0.71662037037038018</c:v>
                </c:pt>
                <c:pt idx="20">
                  <c:v>0.71668981481482641</c:v>
                </c:pt>
                <c:pt idx="21">
                  <c:v>0.71675925925925965</c:v>
                </c:pt>
                <c:pt idx="22">
                  <c:v>0.71682870370371032</c:v>
                </c:pt>
                <c:pt idx="23">
                  <c:v>0.71689814814815545</c:v>
                </c:pt>
                <c:pt idx="24">
                  <c:v>0.7169560185185303</c:v>
                </c:pt>
                <c:pt idx="25">
                  <c:v>0.71703703703703703</c:v>
                </c:pt>
                <c:pt idx="26">
                  <c:v>0.71710648148148171</c:v>
                </c:pt>
                <c:pt idx="27">
                  <c:v>0.71717592592592549</c:v>
                </c:pt>
                <c:pt idx="28">
                  <c:v>0.71724537037037983</c:v>
                </c:pt>
                <c:pt idx="29">
                  <c:v>0.71731481481481485</c:v>
                </c:pt>
                <c:pt idx="30">
                  <c:v>0.7173842592592593</c:v>
                </c:pt>
                <c:pt idx="31">
                  <c:v>0.71745370370370354</c:v>
                </c:pt>
                <c:pt idx="32">
                  <c:v>0.71752314814814822</c:v>
                </c:pt>
                <c:pt idx="33">
                  <c:v>0.71758101851852818</c:v>
                </c:pt>
                <c:pt idx="34">
                  <c:v>0.71765046296296298</c:v>
                </c:pt>
                <c:pt idx="35">
                  <c:v>0.71773148148148946</c:v>
                </c:pt>
                <c:pt idx="36">
                  <c:v>0.71780092592592559</c:v>
                </c:pt>
                <c:pt idx="37">
                  <c:v>0.71785879629630356</c:v>
                </c:pt>
                <c:pt idx="38">
                  <c:v>0.7179282407407408</c:v>
                </c:pt>
                <c:pt idx="39">
                  <c:v>0.71799768518519358</c:v>
                </c:pt>
                <c:pt idx="40">
                  <c:v>0.71806712962962949</c:v>
                </c:pt>
                <c:pt idx="41">
                  <c:v>0.71813657407407405</c:v>
                </c:pt>
                <c:pt idx="42">
                  <c:v>0.71820601851852828</c:v>
                </c:pt>
                <c:pt idx="43">
                  <c:v>0.71827546296296296</c:v>
                </c:pt>
                <c:pt idx="44">
                  <c:v>0.71834490740740764</c:v>
                </c:pt>
                <c:pt idx="45">
                  <c:v>0.71841435185184477</c:v>
                </c:pt>
                <c:pt idx="46">
                  <c:v>0.71848379629629633</c:v>
                </c:pt>
                <c:pt idx="47">
                  <c:v>0.71855324074074056</c:v>
                </c:pt>
                <c:pt idx="48">
                  <c:v>0.71862268518519268</c:v>
                </c:pt>
                <c:pt idx="49">
                  <c:v>0.71869212962962969</c:v>
                </c:pt>
                <c:pt idx="50">
                  <c:v>0.71875000000000666</c:v>
                </c:pt>
                <c:pt idx="51">
                  <c:v>0.71883101851853337</c:v>
                </c:pt>
                <c:pt idx="52">
                  <c:v>0.71890046296296306</c:v>
                </c:pt>
                <c:pt idx="53">
                  <c:v>0.7189583333333418</c:v>
                </c:pt>
                <c:pt idx="54">
                  <c:v>0.71902777777777782</c:v>
                </c:pt>
                <c:pt idx="55">
                  <c:v>0.71909722222222261</c:v>
                </c:pt>
                <c:pt idx="56">
                  <c:v>0.71916666666666651</c:v>
                </c:pt>
                <c:pt idx="57">
                  <c:v>0.71923611111111108</c:v>
                </c:pt>
                <c:pt idx="58">
                  <c:v>0.71930555555555564</c:v>
                </c:pt>
                <c:pt idx="59">
                  <c:v>0.71937499999999999</c:v>
                </c:pt>
                <c:pt idx="60">
                  <c:v>0.71944444444445099</c:v>
                </c:pt>
                <c:pt idx="61">
                  <c:v>0.7195138888888889</c:v>
                </c:pt>
                <c:pt idx="62">
                  <c:v>0.71958333333333335</c:v>
                </c:pt>
                <c:pt idx="63">
                  <c:v>0.71965277777777781</c:v>
                </c:pt>
                <c:pt idx="64">
                  <c:v>0.7197222222222226</c:v>
                </c:pt>
                <c:pt idx="65">
                  <c:v>0.7197916666666786</c:v>
                </c:pt>
                <c:pt idx="66">
                  <c:v>0.7198495370370448</c:v>
                </c:pt>
                <c:pt idx="67">
                  <c:v>0.71993055555555563</c:v>
                </c:pt>
                <c:pt idx="68">
                  <c:v>0.72000000000000064</c:v>
                </c:pt>
                <c:pt idx="69">
                  <c:v>0.72006944444444465</c:v>
                </c:pt>
                <c:pt idx="70">
                  <c:v>0.72013888888889555</c:v>
                </c:pt>
                <c:pt idx="71">
                  <c:v>0.72019675925925919</c:v>
                </c:pt>
                <c:pt idx="72">
                  <c:v>0.72027777777777768</c:v>
                </c:pt>
                <c:pt idx="73">
                  <c:v>0.72033564814814965</c:v>
                </c:pt>
                <c:pt idx="74">
                  <c:v>0.72040509259260299</c:v>
                </c:pt>
                <c:pt idx="75">
                  <c:v>0.72047453703703701</c:v>
                </c:pt>
                <c:pt idx="76">
                  <c:v>0.72054398148148169</c:v>
                </c:pt>
                <c:pt idx="77">
                  <c:v>0.72061342592592559</c:v>
                </c:pt>
                <c:pt idx="78">
                  <c:v>0.72068287037037881</c:v>
                </c:pt>
                <c:pt idx="79">
                  <c:v>0.72075231481481483</c:v>
                </c:pt>
                <c:pt idx="80">
                  <c:v>0.72082175925925962</c:v>
                </c:pt>
                <c:pt idx="81">
                  <c:v>0.7208912037037134</c:v>
                </c:pt>
                <c:pt idx="82">
                  <c:v>0.72096064814814864</c:v>
                </c:pt>
                <c:pt idx="83">
                  <c:v>0.72103009259260065</c:v>
                </c:pt>
                <c:pt idx="84">
                  <c:v>0.72109953703704366</c:v>
                </c:pt>
                <c:pt idx="85">
                  <c:v>0.72116898148148145</c:v>
                </c:pt>
                <c:pt idx="86">
                  <c:v>0.72122685185185187</c:v>
                </c:pt>
                <c:pt idx="87">
                  <c:v>0.72129629629629965</c:v>
                </c:pt>
                <c:pt idx="88">
                  <c:v>0.72136574074074056</c:v>
                </c:pt>
                <c:pt idx="89">
                  <c:v>0.72144675925925927</c:v>
                </c:pt>
                <c:pt idx="90">
                  <c:v>0.72151620370370351</c:v>
                </c:pt>
                <c:pt idx="91">
                  <c:v>0.72158564814814863</c:v>
                </c:pt>
                <c:pt idx="92">
                  <c:v>0.72164351851853337</c:v>
                </c:pt>
                <c:pt idx="93">
                  <c:v>0.7217129629629544</c:v>
                </c:pt>
                <c:pt idx="94">
                  <c:v>0.72178240740740762</c:v>
                </c:pt>
                <c:pt idx="95">
                  <c:v>0.72185185185185263</c:v>
                </c:pt>
                <c:pt idx="96">
                  <c:v>0.72192129629630808</c:v>
                </c:pt>
                <c:pt idx="97">
                  <c:v>0.72199074074074077</c:v>
                </c:pt>
                <c:pt idx="98">
                  <c:v>0.72206018518518522</c:v>
                </c:pt>
                <c:pt idx="99">
                  <c:v>0.722129629629637</c:v>
                </c:pt>
                <c:pt idx="100">
                  <c:v>0.7221990740740889</c:v>
                </c:pt>
                <c:pt idx="101">
                  <c:v>0.72226851851852691</c:v>
                </c:pt>
                <c:pt idx="102">
                  <c:v>0.72233796296295316</c:v>
                </c:pt>
                <c:pt idx="103">
                  <c:v>0.72240740740740761</c:v>
                </c:pt>
                <c:pt idx="104">
                  <c:v>0.72247685185185151</c:v>
                </c:pt>
                <c:pt idx="105">
                  <c:v>0.72254629629629663</c:v>
                </c:pt>
                <c:pt idx="106">
                  <c:v>0.72261574074074053</c:v>
                </c:pt>
                <c:pt idx="107">
                  <c:v>0.72267361111112016</c:v>
                </c:pt>
                <c:pt idx="108">
                  <c:v>0.72274305555556528</c:v>
                </c:pt>
                <c:pt idx="109">
                  <c:v>0.72281249999999997</c:v>
                </c:pt>
                <c:pt idx="110">
                  <c:v>0.72289351851853312</c:v>
                </c:pt>
                <c:pt idx="111">
                  <c:v>0.72295138888889265</c:v>
                </c:pt>
                <c:pt idx="112">
                  <c:v>0.72302083333334677</c:v>
                </c:pt>
                <c:pt idx="113">
                  <c:v>0.72309027777778512</c:v>
                </c:pt>
                <c:pt idx="114">
                  <c:v>0.72315972222222225</c:v>
                </c:pt>
                <c:pt idx="115">
                  <c:v>0.7232291666666667</c:v>
                </c:pt>
                <c:pt idx="116">
                  <c:v>0.7232986111111197</c:v>
                </c:pt>
                <c:pt idx="117">
                  <c:v>0.72336805555555561</c:v>
                </c:pt>
                <c:pt idx="118">
                  <c:v>0.72343750000000007</c:v>
                </c:pt>
                <c:pt idx="119">
                  <c:v>0.72350694444444441</c:v>
                </c:pt>
                <c:pt idx="120">
                  <c:v>0.72357638888888898</c:v>
                </c:pt>
                <c:pt idx="121">
                  <c:v>0.72364583333335286</c:v>
                </c:pt>
                <c:pt idx="122">
                  <c:v>0.72371527777778422</c:v>
                </c:pt>
                <c:pt idx="123">
                  <c:v>0.72378472222222223</c:v>
                </c:pt>
                <c:pt idx="124">
                  <c:v>0.72385416666666669</c:v>
                </c:pt>
                <c:pt idx="125">
                  <c:v>0.72392361111111958</c:v>
                </c:pt>
                <c:pt idx="126">
                  <c:v>0.72399305555556392</c:v>
                </c:pt>
                <c:pt idx="127">
                  <c:v>0.7240624999999995</c:v>
                </c:pt>
                <c:pt idx="128">
                  <c:v>0.72413194444444462</c:v>
                </c:pt>
                <c:pt idx="129">
                  <c:v>0.72420138888888963</c:v>
                </c:pt>
                <c:pt idx="130">
                  <c:v>0.72427083333334497</c:v>
                </c:pt>
                <c:pt idx="131">
                  <c:v>0.72434027777777865</c:v>
                </c:pt>
                <c:pt idx="132">
                  <c:v>0.72440972222222222</c:v>
                </c:pt>
                <c:pt idx="133">
                  <c:v>0.72447916666666667</c:v>
                </c:pt>
                <c:pt idx="134">
                  <c:v>0.72453703703703709</c:v>
                </c:pt>
                <c:pt idx="135">
                  <c:v>0.72460648148148465</c:v>
                </c:pt>
                <c:pt idx="136">
                  <c:v>0.72468749999999993</c:v>
                </c:pt>
                <c:pt idx="137">
                  <c:v>0.72474537037038511</c:v>
                </c:pt>
                <c:pt idx="138">
                  <c:v>0.72481481481482235</c:v>
                </c:pt>
                <c:pt idx="139">
                  <c:v>0.7248842592592597</c:v>
                </c:pt>
                <c:pt idx="140">
                  <c:v>0.7249537037037036</c:v>
                </c:pt>
                <c:pt idx="141">
                  <c:v>0.72502314814814861</c:v>
                </c:pt>
                <c:pt idx="142">
                  <c:v>0.72509259259260062</c:v>
                </c:pt>
                <c:pt idx="143">
                  <c:v>0.72516203703703708</c:v>
                </c:pt>
                <c:pt idx="144">
                  <c:v>0.72523148148148164</c:v>
                </c:pt>
                <c:pt idx="145">
                  <c:v>0.72530092592591933</c:v>
                </c:pt>
                <c:pt idx="146">
                  <c:v>0.72537037037037688</c:v>
                </c:pt>
                <c:pt idx="147">
                  <c:v>0.72543981481482211</c:v>
                </c:pt>
                <c:pt idx="148">
                  <c:v>0.72550925925925924</c:v>
                </c:pt>
                <c:pt idx="149">
                  <c:v>0.7255787037037037</c:v>
                </c:pt>
                <c:pt idx="150">
                  <c:v>0.72563657407408122</c:v>
                </c:pt>
                <c:pt idx="151">
                  <c:v>0.72570601851853311</c:v>
                </c:pt>
                <c:pt idx="152">
                  <c:v>0.72578703703703762</c:v>
                </c:pt>
                <c:pt idx="153">
                  <c:v>0.72585648148148163</c:v>
                </c:pt>
                <c:pt idx="154">
                  <c:v>0.72592592592592586</c:v>
                </c:pt>
                <c:pt idx="155">
                  <c:v>0.72598379629629661</c:v>
                </c:pt>
                <c:pt idx="156">
                  <c:v>0.72605324074074051</c:v>
                </c:pt>
                <c:pt idx="157">
                  <c:v>0.72613425925925934</c:v>
                </c:pt>
                <c:pt idx="158">
                  <c:v>0.72619212962962953</c:v>
                </c:pt>
                <c:pt idx="159">
                  <c:v>0.72626157407407665</c:v>
                </c:pt>
                <c:pt idx="160">
                  <c:v>0.72633101851853166</c:v>
                </c:pt>
                <c:pt idx="161">
                  <c:v>0.72640046296296257</c:v>
                </c:pt>
                <c:pt idx="162">
                  <c:v>0.72646990740740769</c:v>
                </c:pt>
                <c:pt idx="163">
                  <c:v>0.72653935185185159</c:v>
                </c:pt>
                <c:pt idx="164">
                  <c:v>0.72660879629630482</c:v>
                </c:pt>
                <c:pt idx="165">
                  <c:v>0.72667824074074072</c:v>
                </c:pt>
                <c:pt idx="166">
                  <c:v>0.72674768518519495</c:v>
                </c:pt>
                <c:pt idx="167">
                  <c:v>0.72681712962962952</c:v>
                </c:pt>
                <c:pt idx="168">
                  <c:v>0.72688657407407464</c:v>
                </c:pt>
                <c:pt idx="169">
                  <c:v>0.72695601851853042</c:v>
                </c:pt>
                <c:pt idx="170">
                  <c:v>0.727025462962963</c:v>
                </c:pt>
                <c:pt idx="171">
                  <c:v>0.72709490740741489</c:v>
                </c:pt>
                <c:pt idx="172">
                  <c:v>0.72715277777777787</c:v>
                </c:pt>
                <c:pt idx="173">
                  <c:v>0.7272337962962967</c:v>
                </c:pt>
                <c:pt idx="174">
                  <c:v>0.72730324074074049</c:v>
                </c:pt>
                <c:pt idx="175">
                  <c:v>0.72737268518518561</c:v>
                </c:pt>
                <c:pt idx="176">
                  <c:v>0.72743055555555569</c:v>
                </c:pt>
                <c:pt idx="177">
                  <c:v>0.72750000000000004</c:v>
                </c:pt>
                <c:pt idx="178">
                  <c:v>0.7275694444444446</c:v>
                </c:pt>
                <c:pt idx="179">
                  <c:v>0.72763888888889783</c:v>
                </c:pt>
                <c:pt idx="180">
                  <c:v>0.72770833333334306</c:v>
                </c:pt>
                <c:pt idx="181">
                  <c:v>0.72777777777777775</c:v>
                </c:pt>
                <c:pt idx="182">
                  <c:v>0.72784722222222265</c:v>
                </c:pt>
                <c:pt idx="183">
                  <c:v>0.72791666666666666</c:v>
                </c:pt>
                <c:pt idx="184">
                  <c:v>0.72798611111111111</c:v>
                </c:pt>
                <c:pt idx="185">
                  <c:v>0.72805555555556301</c:v>
                </c:pt>
                <c:pt idx="186">
                  <c:v>0.72812500000000746</c:v>
                </c:pt>
                <c:pt idx="187">
                  <c:v>0.72819444444445292</c:v>
                </c:pt>
                <c:pt idx="188">
                  <c:v>0.72826388888888882</c:v>
                </c:pt>
                <c:pt idx="189">
                  <c:v>0.72833333333333361</c:v>
                </c:pt>
                <c:pt idx="190">
                  <c:v>0.72840277777777751</c:v>
                </c:pt>
                <c:pt idx="191">
                  <c:v>0.7284722222222223</c:v>
                </c:pt>
                <c:pt idx="192">
                  <c:v>0.72853009259260004</c:v>
                </c:pt>
                <c:pt idx="193">
                  <c:v>0.72859953703703761</c:v>
                </c:pt>
                <c:pt idx="194">
                  <c:v>0.7286805555555621</c:v>
                </c:pt>
                <c:pt idx="195">
                  <c:v>0.72875000000000723</c:v>
                </c:pt>
                <c:pt idx="196">
                  <c:v>0.72880787037038208</c:v>
                </c:pt>
                <c:pt idx="197">
                  <c:v>0.72887731481481965</c:v>
                </c:pt>
                <c:pt idx="198">
                  <c:v>0.72894675925925922</c:v>
                </c:pt>
                <c:pt idx="199">
                  <c:v>0.72901620370370368</c:v>
                </c:pt>
                <c:pt idx="200">
                  <c:v>0.72908564814815602</c:v>
                </c:pt>
                <c:pt idx="201">
                  <c:v>0.72915509259260425</c:v>
                </c:pt>
                <c:pt idx="202">
                  <c:v>0.72922453703703705</c:v>
                </c:pt>
                <c:pt idx="203">
                  <c:v>0.72929398148148161</c:v>
                </c:pt>
                <c:pt idx="204">
                  <c:v>0.72936342592591741</c:v>
                </c:pt>
                <c:pt idx="205">
                  <c:v>0.72943287037037063</c:v>
                </c:pt>
                <c:pt idx="206">
                  <c:v>0.72950231481481476</c:v>
                </c:pt>
                <c:pt idx="207">
                  <c:v>0.72957175925925932</c:v>
                </c:pt>
                <c:pt idx="208">
                  <c:v>0.72964120370371688</c:v>
                </c:pt>
                <c:pt idx="209">
                  <c:v>0.72971064814815556</c:v>
                </c:pt>
                <c:pt idx="210">
                  <c:v>0.72978009259260379</c:v>
                </c:pt>
                <c:pt idx="211">
                  <c:v>0.72984953703704558</c:v>
                </c:pt>
                <c:pt idx="212">
                  <c:v>0.7299189814814816</c:v>
                </c:pt>
                <c:pt idx="213">
                  <c:v>0.7299768518518519</c:v>
                </c:pt>
                <c:pt idx="214">
                  <c:v>0.73004629629630435</c:v>
                </c:pt>
                <c:pt idx="215">
                  <c:v>0.73012731481481474</c:v>
                </c:pt>
                <c:pt idx="216">
                  <c:v>0.73019675925925931</c:v>
                </c:pt>
                <c:pt idx="217">
                  <c:v>0.73025462962962961</c:v>
                </c:pt>
                <c:pt idx="218">
                  <c:v>0.73032407407408395</c:v>
                </c:pt>
                <c:pt idx="219">
                  <c:v>0.73039351851852918</c:v>
                </c:pt>
                <c:pt idx="220">
                  <c:v>0.73046296296294888</c:v>
                </c:pt>
                <c:pt idx="221">
                  <c:v>0.73053240740740744</c:v>
                </c:pt>
                <c:pt idx="222">
                  <c:v>0.73060185185185877</c:v>
                </c:pt>
                <c:pt idx="223">
                  <c:v>0.73067129629631111</c:v>
                </c:pt>
                <c:pt idx="224">
                  <c:v>0.73074074074074069</c:v>
                </c:pt>
                <c:pt idx="225">
                  <c:v>0.7308101851851857</c:v>
                </c:pt>
                <c:pt idx="226">
                  <c:v>0.73087962962963793</c:v>
                </c:pt>
                <c:pt idx="227">
                  <c:v>0.73094907407408927</c:v>
                </c:pt>
                <c:pt idx="228">
                  <c:v>0.73101851851852828</c:v>
                </c:pt>
                <c:pt idx="229">
                  <c:v>0.73108796296295542</c:v>
                </c:pt>
                <c:pt idx="230">
                  <c:v>0.73114583333334815</c:v>
                </c:pt>
                <c:pt idx="231">
                  <c:v>0.73122685185185177</c:v>
                </c:pt>
                <c:pt idx="232">
                  <c:v>0.73129629629630299</c:v>
                </c:pt>
                <c:pt idx="233">
                  <c:v>0.73135416666666653</c:v>
                </c:pt>
                <c:pt idx="234">
                  <c:v>0.73142361111111165</c:v>
                </c:pt>
                <c:pt idx="235">
                  <c:v>0.7314930555555621</c:v>
                </c:pt>
                <c:pt idx="236">
                  <c:v>0.73156249999999956</c:v>
                </c:pt>
                <c:pt idx="237">
                  <c:v>0.73164351851853326</c:v>
                </c:pt>
                <c:pt idx="238">
                  <c:v>0.73170138888889702</c:v>
                </c:pt>
                <c:pt idx="239">
                  <c:v>0.73177083333334814</c:v>
                </c:pt>
                <c:pt idx="240">
                  <c:v>0.73184027777778604</c:v>
                </c:pt>
                <c:pt idx="241">
                  <c:v>0.73190972222222261</c:v>
                </c:pt>
                <c:pt idx="242">
                  <c:v>0.73197916666666663</c:v>
                </c:pt>
                <c:pt idx="243">
                  <c:v>0.73204861111112174</c:v>
                </c:pt>
                <c:pt idx="244">
                  <c:v>0.73211805555555565</c:v>
                </c:pt>
                <c:pt idx="245">
                  <c:v>0.7321875000000001</c:v>
                </c:pt>
                <c:pt idx="246">
                  <c:v>0.73225694444444445</c:v>
                </c:pt>
                <c:pt idx="247">
                  <c:v>0.73232638888888879</c:v>
                </c:pt>
                <c:pt idx="248">
                  <c:v>0.73239583333334812</c:v>
                </c:pt>
                <c:pt idx="249">
                  <c:v>0.7324652777777777</c:v>
                </c:pt>
                <c:pt idx="250">
                  <c:v>0.73253472222222227</c:v>
                </c:pt>
                <c:pt idx="251">
                  <c:v>0.73260416666666661</c:v>
                </c:pt>
                <c:pt idx="252">
                  <c:v>0.73267361111112095</c:v>
                </c:pt>
                <c:pt idx="253">
                  <c:v>0.73274305555556563</c:v>
                </c:pt>
                <c:pt idx="254">
                  <c:v>0.73281249999999998</c:v>
                </c:pt>
                <c:pt idx="255">
                  <c:v>0.73287037037037983</c:v>
                </c:pt>
                <c:pt idx="256">
                  <c:v>0.73293981481482451</c:v>
                </c:pt>
                <c:pt idx="257">
                  <c:v>0.73300925925925964</c:v>
                </c:pt>
                <c:pt idx="258">
                  <c:v>0.73307870370370365</c:v>
                </c:pt>
                <c:pt idx="259">
                  <c:v>0.73314814814815465</c:v>
                </c:pt>
                <c:pt idx="260">
                  <c:v>0.73321759259259978</c:v>
                </c:pt>
                <c:pt idx="261">
                  <c:v>0.73328703703703713</c:v>
                </c:pt>
                <c:pt idx="262">
                  <c:v>0.73335648148148169</c:v>
                </c:pt>
                <c:pt idx="263">
                  <c:v>0.73342592592592559</c:v>
                </c:pt>
                <c:pt idx="264">
                  <c:v>0.73349537037037882</c:v>
                </c:pt>
                <c:pt idx="265">
                  <c:v>0.73356481481481473</c:v>
                </c:pt>
                <c:pt idx="266">
                  <c:v>0.73362268518519358</c:v>
                </c:pt>
                <c:pt idx="267">
                  <c:v>0.7336921296296296</c:v>
                </c:pt>
                <c:pt idx="268">
                  <c:v>0.7337615740740826</c:v>
                </c:pt>
                <c:pt idx="269">
                  <c:v>0.73384259259260065</c:v>
                </c:pt>
                <c:pt idx="270">
                  <c:v>0.73390046296296296</c:v>
                </c:pt>
                <c:pt idx="271">
                  <c:v>0.73396990740740764</c:v>
                </c:pt>
                <c:pt idx="272">
                  <c:v>0.73403935185185187</c:v>
                </c:pt>
                <c:pt idx="273">
                  <c:v>0.73410879629630288</c:v>
                </c:pt>
                <c:pt idx="274">
                  <c:v>0.73417824074074067</c:v>
                </c:pt>
                <c:pt idx="275">
                  <c:v>0.73424768518519268</c:v>
                </c:pt>
                <c:pt idx="276">
                  <c:v>0.73431712962962958</c:v>
                </c:pt>
                <c:pt idx="277">
                  <c:v>0.73438657407407415</c:v>
                </c:pt>
                <c:pt idx="278">
                  <c:v>0.73445601851852693</c:v>
                </c:pt>
                <c:pt idx="279">
                  <c:v>0.73452546296296306</c:v>
                </c:pt>
                <c:pt idx="280">
                  <c:v>0.73459490740740763</c:v>
                </c:pt>
                <c:pt idx="281">
                  <c:v>0.73466435185185153</c:v>
                </c:pt>
                <c:pt idx="282">
                  <c:v>0.73473379629629665</c:v>
                </c:pt>
                <c:pt idx="283">
                  <c:v>0.73480324074074066</c:v>
                </c:pt>
                <c:pt idx="284">
                  <c:v>0.73486111111111163</c:v>
                </c:pt>
                <c:pt idx="285">
                  <c:v>0.73494212962962968</c:v>
                </c:pt>
                <c:pt idx="286">
                  <c:v>0.73500000000000065</c:v>
                </c:pt>
                <c:pt idx="287">
                  <c:v>0.73506944444445099</c:v>
                </c:pt>
                <c:pt idx="288">
                  <c:v>0.73513888888889622</c:v>
                </c:pt>
                <c:pt idx="289">
                  <c:v>0.73520833333334079</c:v>
                </c:pt>
                <c:pt idx="290">
                  <c:v>0.73527777777777781</c:v>
                </c:pt>
                <c:pt idx="291">
                  <c:v>0.7353472222222226</c:v>
                </c:pt>
                <c:pt idx="292">
                  <c:v>0.7354166666666665</c:v>
                </c:pt>
                <c:pt idx="293">
                  <c:v>0.73548611111111117</c:v>
                </c:pt>
                <c:pt idx="294">
                  <c:v>0.73555555555555563</c:v>
                </c:pt>
                <c:pt idx="295">
                  <c:v>0.73562500000001163</c:v>
                </c:pt>
                <c:pt idx="296">
                  <c:v>0.73569444444445609</c:v>
                </c:pt>
                <c:pt idx="297">
                  <c:v>0.73576388888889555</c:v>
                </c:pt>
                <c:pt idx="298">
                  <c:v>0.73583333333334078</c:v>
                </c:pt>
                <c:pt idx="299">
                  <c:v>0.73590277777777768</c:v>
                </c:pt>
                <c:pt idx="300">
                  <c:v>0.73596064814814965</c:v>
                </c:pt>
                <c:pt idx="301">
                  <c:v>0.73604166666667892</c:v>
                </c:pt>
                <c:pt idx="302">
                  <c:v>0.7361111111111116</c:v>
                </c:pt>
                <c:pt idx="303">
                  <c:v>0.73618055555555562</c:v>
                </c:pt>
                <c:pt idx="304">
                  <c:v>0.73623842592592559</c:v>
                </c:pt>
                <c:pt idx="305">
                  <c:v>0.73630787037037881</c:v>
                </c:pt>
                <c:pt idx="306">
                  <c:v>0.73637731481481483</c:v>
                </c:pt>
                <c:pt idx="307">
                  <c:v>0.73644675925925929</c:v>
                </c:pt>
                <c:pt idx="308">
                  <c:v>0.73651620370370352</c:v>
                </c:pt>
                <c:pt idx="309">
                  <c:v>0.73658564814814864</c:v>
                </c:pt>
                <c:pt idx="310">
                  <c:v>0.73665509259260731</c:v>
                </c:pt>
                <c:pt idx="311">
                  <c:v>0.73672453703704366</c:v>
                </c:pt>
                <c:pt idx="312">
                  <c:v>0.73679398148148889</c:v>
                </c:pt>
                <c:pt idx="313">
                  <c:v>0.73686342592592557</c:v>
                </c:pt>
                <c:pt idx="314">
                  <c:v>0.73693287037037891</c:v>
                </c:pt>
                <c:pt idx="315">
                  <c:v>0.73700231481481471</c:v>
                </c:pt>
                <c:pt idx="316">
                  <c:v>0.73707175925925961</c:v>
                </c:pt>
                <c:pt idx="317">
                  <c:v>0.73714120370371317</c:v>
                </c:pt>
                <c:pt idx="318">
                  <c:v>0.73721064814814863</c:v>
                </c:pt>
                <c:pt idx="319">
                  <c:v>0.73728009259260063</c:v>
                </c:pt>
                <c:pt idx="320">
                  <c:v>0.73734953703703765</c:v>
                </c:pt>
                <c:pt idx="321">
                  <c:v>0.73740740740740762</c:v>
                </c:pt>
                <c:pt idx="322">
                  <c:v>0.73748842592592556</c:v>
                </c:pt>
                <c:pt idx="323">
                  <c:v>0.73755787037037779</c:v>
                </c:pt>
                <c:pt idx="324">
                  <c:v>0.73761574074074077</c:v>
                </c:pt>
                <c:pt idx="325">
                  <c:v>0.73768518518519177</c:v>
                </c:pt>
                <c:pt idx="326">
                  <c:v>0.737754629629637</c:v>
                </c:pt>
                <c:pt idx="327">
                  <c:v>0.7378240740740889</c:v>
                </c:pt>
                <c:pt idx="328">
                  <c:v>0.73789351851853324</c:v>
                </c:pt>
                <c:pt idx="329">
                  <c:v>0.73796296296295316</c:v>
                </c:pt>
                <c:pt idx="330">
                  <c:v>0.73803240740740761</c:v>
                </c:pt>
                <c:pt idx="331">
                  <c:v>0.73810185185185195</c:v>
                </c:pt>
                <c:pt idx="332">
                  <c:v>0.73817129629630618</c:v>
                </c:pt>
                <c:pt idx="333">
                  <c:v>0.73824074074074053</c:v>
                </c:pt>
                <c:pt idx="334">
                  <c:v>0.73831018518518521</c:v>
                </c:pt>
                <c:pt idx="335">
                  <c:v>0.7383796296296361</c:v>
                </c:pt>
                <c:pt idx="336">
                  <c:v>0.73844907407408833</c:v>
                </c:pt>
                <c:pt idx="337">
                  <c:v>0.73850694444444442</c:v>
                </c:pt>
                <c:pt idx="338">
                  <c:v>0.73858796296295326</c:v>
                </c:pt>
                <c:pt idx="339">
                  <c:v>0.73864583333335287</c:v>
                </c:pt>
                <c:pt idx="340">
                  <c:v>0.73871527777778512</c:v>
                </c:pt>
                <c:pt idx="341">
                  <c:v>0.73879629629630605</c:v>
                </c:pt>
                <c:pt idx="342">
                  <c:v>0.7388541666666667</c:v>
                </c:pt>
                <c:pt idx="343">
                  <c:v>0.73893518518518564</c:v>
                </c:pt>
                <c:pt idx="344">
                  <c:v>0.73900462962962965</c:v>
                </c:pt>
                <c:pt idx="345">
                  <c:v>0.73907407407408676</c:v>
                </c:pt>
                <c:pt idx="346">
                  <c:v>0.73913194444444463</c:v>
                </c:pt>
                <c:pt idx="347">
                  <c:v>0.73920138888888964</c:v>
                </c:pt>
                <c:pt idx="348">
                  <c:v>0.7392708333333452</c:v>
                </c:pt>
                <c:pt idx="349">
                  <c:v>0.73934027777778422</c:v>
                </c:pt>
                <c:pt idx="350">
                  <c:v>0.73940972222222223</c:v>
                </c:pt>
                <c:pt idx="351">
                  <c:v>0.73947916666666669</c:v>
                </c:pt>
                <c:pt idx="352">
                  <c:v>0.73954861111111958</c:v>
                </c:pt>
                <c:pt idx="353">
                  <c:v>0.73961805555556392</c:v>
                </c:pt>
                <c:pt idx="354">
                  <c:v>0.73968750000000005</c:v>
                </c:pt>
                <c:pt idx="355">
                  <c:v>0.73975694444444462</c:v>
                </c:pt>
                <c:pt idx="356">
                  <c:v>0.73982638888888963</c:v>
                </c:pt>
                <c:pt idx="357">
                  <c:v>0.73989583333335174</c:v>
                </c:pt>
                <c:pt idx="358">
                  <c:v>0.73996527777777865</c:v>
                </c:pt>
                <c:pt idx="359">
                  <c:v>0.74003472222222222</c:v>
                </c:pt>
                <c:pt idx="360">
                  <c:v>0.74010416666666667</c:v>
                </c:pt>
                <c:pt idx="361">
                  <c:v>0.74017361111111846</c:v>
                </c:pt>
                <c:pt idx="362">
                  <c:v>0.74024305555556402</c:v>
                </c:pt>
                <c:pt idx="363">
                  <c:v>0.74030092592592556</c:v>
                </c:pt>
                <c:pt idx="364">
                  <c:v>0.74038194444444461</c:v>
                </c:pt>
                <c:pt idx="365">
                  <c:v>0.74045138888888884</c:v>
                </c:pt>
                <c:pt idx="366">
                  <c:v>0.74052083333334306</c:v>
                </c:pt>
                <c:pt idx="367">
                  <c:v>0.7405787037037036</c:v>
                </c:pt>
                <c:pt idx="368">
                  <c:v>0.74064814814815672</c:v>
                </c:pt>
                <c:pt idx="369">
                  <c:v>0.74071759259260062</c:v>
                </c:pt>
                <c:pt idx="370">
                  <c:v>0.74078703703703763</c:v>
                </c:pt>
                <c:pt idx="371">
                  <c:v>0.74085648148148164</c:v>
                </c:pt>
                <c:pt idx="372">
                  <c:v>0.74092592592592599</c:v>
                </c:pt>
                <c:pt idx="373">
                  <c:v>0.74099537037038343</c:v>
                </c:pt>
                <c:pt idx="374">
                  <c:v>0.74106481481482211</c:v>
                </c:pt>
                <c:pt idx="375">
                  <c:v>0.74113425925925924</c:v>
                </c:pt>
                <c:pt idx="376">
                  <c:v>0.7412037037037037</c:v>
                </c:pt>
                <c:pt idx="377">
                  <c:v>0.74127314814814815</c:v>
                </c:pt>
                <c:pt idx="378">
                  <c:v>0.74134259259260005</c:v>
                </c:pt>
                <c:pt idx="379">
                  <c:v>0.74141203703703706</c:v>
                </c:pt>
                <c:pt idx="380">
                  <c:v>0.74148148148148163</c:v>
                </c:pt>
                <c:pt idx="381">
                  <c:v>0.74155092592591842</c:v>
                </c:pt>
                <c:pt idx="382">
                  <c:v>0.74162037037038209</c:v>
                </c:pt>
                <c:pt idx="383">
                  <c:v>0.74167824074074085</c:v>
                </c:pt>
                <c:pt idx="384">
                  <c:v>0.7417476851851954</c:v>
                </c:pt>
                <c:pt idx="385">
                  <c:v>0.74182870370371101</c:v>
                </c:pt>
                <c:pt idx="386">
                  <c:v>0.7418981481481568</c:v>
                </c:pt>
                <c:pt idx="387">
                  <c:v>0.74195601851853166</c:v>
                </c:pt>
                <c:pt idx="388">
                  <c:v>0.74202546296296301</c:v>
                </c:pt>
                <c:pt idx="389">
                  <c:v>0.74209490740741502</c:v>
                </c:pt>
                <c:pt idx="390">
                  <c:v>0.74216435185185159</c:v>
                </c:pt>
                <c:pt idx="391">
                  <c:v>0.7422337962962966</c:v>
                </c:pt>
                <c:pt idx="392">
                  <c:v>0.7423032407407405</c:v>
                </c:pt>
                <c:pt idx="393">
                  <c:v>0.74237268518518562</c:v>
                </c:pt>
                <c:pt idx="394">
                  <c:v>0.74244212962962952</c:v>
                </c:pt>
                <c:pt idx="395">
                  <c:v>0.74251157407407464</c:v>
                </c:pt>
                <c:pt idx="396">
                  <c:v>0.74258101851853042</c:v>
                </c:pt>
                <c:pt idx="397">
                  <c:v>0.742650462962963</c:v>
                </c:pt>
                <c:pt idx="398">
                  <c:v>0.74271990740741489</c:v>
                </c:pt>
                <c:pt idx="399">
                  <c:v>0.7427893518518518</c:v>
                </c:pt>
                <c:pt idx="400">
                  <c:v>0.74285879629630491</c:v>
                </c:pt>
                <c:pt idx="401">
                  <c:v>0.74292824074074071</c:v>
                </c:pt>
                <c:pt idx="402">
                  <c:v>0.74299768518519382</c:v>
                </c:pt>
                <c:pt idx="403">
                  <c:v>0.74305555555556324</c:v>
                </c:pt>
                <c:pt idx="404">
                  <c:v>0.74312500000000836</c:v>
                </c:pt>
                <c:pt idx="405">
                  <c:v>0.74319444444445282</c:v>
                </c:pt>
                <c:pt idx="406">
                  <c:v>0.74326388888888895</c:v>
                </c:pt>
                <c:pt idx="407">
                  <c:v>0.74334490740741399</c:v>
                </c:pt>
                <c:pt idx="408">
                  <c:v>0.74340277777777752</c:v>
                </c:pt>
                <c:pt idx="409">
                  <c:v>0.7434722222222222</c:v>
                </c:pt>
                <c:pt idx="410">
                  <c:v>0.74354166666666865</c:v>
                </c:pt>
                <c:pt idx="411">
                  <c:v>0.74361111111111777</c:v>
                </c:pt>
                <c:pt idx="412">
                  <c:v>0.74368055555556301</c:v>
                </c:pt>
                <c:pt idx="413">
                  <c:v>0.74375000000000746</c:v>
                </c:pt>
                <c:pt idx="414">
                  <c:v>0.74381944444445292</c:v>
                </c:pt>
                <c:pt idx="415">
                  <c:v>0.74388888888889715</c:v>
                </c:pt>
                <c:pt idx="416">
                  <c:v>0.74395833333334183</c:v>
                </c:pt>
                <c:pt idx="417">
                  <c:v>0.74402777777777773</c:v>
                </c:pt>
                <c:pt idx="418">
                  <c:v>0.74409722222222263</c:v>
                </c:pt>
                <c:pt idx="419">
                  <c:v>0.74416666666666653</c:v>
                </c:pt>
                <c:pt idx="420">
                  <c:v>0.74423611111111121</c:v>
                </c:pt>
                <c:pt idx="421">
                  <c:v>0.74429398148148163</c:v>
                </c:pt>
                <c:pt idx="422">
                  <c:v>0.74436342592591853</c:v>
                </c:pt>
                <c:pt idx="423">
                  <c:v>0.74443287037037065</c:v>
                </c:pt>
                <c:pt idx="424">
                  <c:v>0.74450231481481488</c:v>
                </c:pt>
                <c:pt idx="425">
                  <c:v>0.74457175925925922</c:v>
                </c:pt>
                <c:pt idx="426">
                  <c:v>0.74464120370371834</c:v>
                </c:pt>
                <c:pt idx="427">
                  <c:v>0.74471064814815602</c:v>
                </c:pt>
                <c:pt idx="428">
                  <c:v>0.74478009259260425</c:v>
                </c:pt>
                <c:pt idx="429">
                  <c:v>0.74484953703704548</c:v>
                </c:pt>
                <c:pt idx="430">
                  <c:v>0.74491898148148161</c:v>
                </c:pt>
                <c:pt idx="431">
                  <c:v>0.74498842592592596</c:v>
                </c:pt>
                <c:pt idx="432">
                  <c:v>0.74505787037038063</c:v>
                </c:pt>
                <c:pt idx="433">
                  <c:v>0.74512731481481564</c:v>
                </c:pt>
                <c:pt idx="434">
                  <c:v>0.74519675925925932</c:v>
                </c:pt>
                <c:pt idx="435">
                  <c:v>0.74526620370370367</c:v>
                </c:pt>
                <c:pt idx="436">
                  <c:v>0.74533564814815556</c:v>
                </c:pt>
                <c:pt idx="437">
                  <c:v>0.74540509259260379</c:v>
                </c:pt>
                <c:pt idx="438">
                  <c:v>0.74547453703703714</c:v>
                </c:pt>
                <c:pt idx="439">
                  <c:v>0.7455439814814816</c:v>
                </c:pt>
                <c:pt idx="440">
                  <c:v>0.7456134259259255</c:v>
                </c:pt>
                <c:pt idx="441">
                  <c:v>0.74568287037038006</c:v>
                </c:pt>
                <c:pt idx="442">
                  <c:v>0.74575231481481474</c:v>
                </c:pt>
                <c:pt idx="443">
                  <c:v>0.74582175925925964</c:v>
                </c:pt>
                <c:pt idx="444">
                  <c:v>0.74589120370371542</c:v>
                </c:pt>
                <c:pt idx="445">
                  <c:v>0.74596064814815466</c:v>
                </c:pt>
                <c:pt idx="446">
                  <c:v>0.74601851851852918</c:v>
                </c:pt>
                <c:pt idx="447">
                  <c:v>0.74608796296295565</c:v>
                </c:pt>
                <c:pt idx="448">
                  <c:v>0.74615740740741165</c:v>
                </c:pt>
                <c:pt idx="449">
                  <c:v>0.74622685185185189</c:v>
                </c:pt>
                <c:pt idx="450">
                  <c:v>0.74629629629630378</c:v>
                </c:pt>
                <c:pt idx="451">
                  <c:v>0.74636574074074058</c:v>
                </c:pt>
                <c:pt idx="452">
                  <c:v>0.7464351851851857</c:v>
                </c:pt>
                <c:pt idx="453">
                  <c:v>0.7465046296296296</c:v>
                </c:pt>
                <c:pt idx="454">
                  <c:v>0.74657407407408294</c:v>
                </c:pt>
                <c:pt idx="455">
                  <c:v>0.74664351851853528</c:v>
                </c:pt>
                <c:pt idx="456">
                  <c:v>0.74671296296295542</c:v>
                </c:pt>
                <c:pt idx="457">
                  <c:v>0.74678240740740764</c:v>
                </c:pt>
                <c:pt idx="458">
                  <c:v>0.74685185185185265</c:v>
                </c:pt>
                <c:pt idx="459">
                  <c:v>0.74690972222222263</c:v>
                </c:pt>
                <c:pt idx="460">
                  <c:v>0.74699074074074068</c:v>
                </c:pt>
                <c:pt idx="461">
                  <c:v>0.74706018518518524</c:v>
                </c:pt>
                <c:pt idx="462">
                  <c:v>0.74712962962963803</c:v>
                </c:pt>
                <c:pt idx="463">
                  <c:v>0.7471875</c:v>
                </c:pt>
                <c:pt idx="464">
                  <c:v>0.74725694444444468</c:v>
                </c:pt>
                <c:pt idx="465">
                  <c:v>0.74733796296295441</c:v>
                </c:pt>
                <c:pt idx="466">
                  <c:v>0.74739583333334814</c:v>
                </c:pt>
                <c:pt idx="467">
                  <c:v>0.74746527777777771</c:v>
                </c:pt>
                <c:pt idx="468">
                  <c:v>0.74753472222222228</c:v>
                </c:pt>
                <c:pt idx="469">
                  <c:v>0.74760416666666663</c:v>
                </c:pt>
                <c:pt idx="470">
                  <c:v>0.74767361111112174</c:v>
                </c:pt>
                <c:pt idx="471">
                  <c:v>0.7477430555555673</c:v>
                </c:pt>
                <c:pt idx="472">
                  <c:v>0.7478125000000001</c:v>
                </c:pt>
                <c:pt idx="473">
                  <c:v>0.74788194444445144</c:v>
                </c:pt>
                <c:pt idx="474">
                  <c:v>0.74795138888889612</c:v>
                </c:pt>
                <c:pt idx="475">
                  <c:v>0.74802083333334812</c:v>
                </c:pt>
                <c:pt idx="476">
                  <c:v>0.74809027777778603</c:v>
                </c:pt>
                <c:pt idx="477">
                  <c:v>0.7481597222222226</c:v>
                </c:pt>
                <c:pt idx="478">
                  <c:v>0.74822916666666661</c:v>
                </c:pt>
                <c:pt idx="479">
                  <c:v>0.74829861111112095</c:v>
                </c:pt>
                <c:pt idx="480">
                  <c:v>0.74835648148148171</c:v>
                </c:pt>
                <c:pt idx="481">
                  <c:v>0.74843749999999998</c:v>
                </c:pt>
                <c:pt idx="482">
                  <c:v>0.74850694444444443</c:v>
                </c:pt>
                <c:pt idx="483">
                  <c:v>0.74857638888888889</c:v>
                </c:pt>
                <c:pt idx="484">
                  <c:v>0.74863425925925964</c:v>
                </c:pt>
                <c:pt idx="485">
                  <c:v>0.74870370370370365</c:v>
                </c:pt>
                <c:pt idx="486">
                  <c:v>0.74878472222222225</c:v>
                </c:pt>
                <c:pt idx="487">
                  <c:v>0.74884259259260322</c:v>
                </c:pt>
                <c:pt idx="488">
                  <c:v>0.74891203703703713</c:v>
                </c:pt>
                <c:pt idx="489">
                  <c:v>0.74898148148148946</c:v>
                </c:pt>
                <c:pt idx="490">
                  <c:v>0.74905092592592559</c:v>
                </c:pt>
                <c:pt idx="491">
                  <c:v>0.74912037037037882</c:v>
                </c:pt>
                <c:pt idx="492">
                  <c:v>0.74918981481482383</c:v>
                </c:pt>
                <c:pt idx="493">
                  <c:v>0.74925925925925962</c:v>
                </c:pt>
                <c:pt idx="494">
                  <c:v>0.74932870370370364</c:v>
                </c:pt>
                <c:pt idx="495">
                  <c:v>0.74939814814814865</c:v>
                </c:pt>
                <c:pt idx="496">
                  <c:v>0.74946759259259565</c:v>
                </c:pt>
                <c:pt idx="497">
                  <c:v>0.749537037037037</c:v>
                </c:pt>
                <c:pt idx="498">
                  <c:v>0.7496064814814889</c:v>
                </c:pt>
                <c:pt idx="499">
                  <c:v>0.74967592592592591</c:v>
                </c:pt>
                <c:pt idx="500">
                  <c:v>0.74973379629630288</c:v>
                </c:pt>
                <c:pt idx="501">
                  <c:v>0.74980324074074067</c:v>
                </c:pt>
                <c:pt idx="502">
                  <c:v>0.74988425925925961</c:v>
                </c:pt>
                <c:pt idx="503">
                  <c:v>0.74995370370370373</c:v>
                </c:pt>
                <c:pt idx="504">
                  <c:v>0.75001157407408259</c:v>
                </c:pt>
                <c:pt idx="505">
                  <c:v>0.75008101851853337</c:v>
                </c:pt>
                <c:pt idx="506">
                  <c:v>0.75015046296296306</c:v>
                </c:pt>
                <c:pt idx="507">
                  <c:v>0.75021990740740763</c:v>
                </c:pt>
                <c:pt idx="508">
                  <c:v>0.75028935185185153</c:v>
                </c:pt>
                <c:pt idx="509">
                  <c:v>0.75035879629629665</c:v>
                </c:pt>
                <c:pt idx="510">
                  <c:v>0.75042824074074066</c:v>
                </c:pt>
                <c:pt idx="511">
                  <c:v>0.75049768518519244</c:v>
                </c:pt>
                <c:pt idx="512">
                  <c:v>0.75056712962962957</c:v>
                </c:pt>
                <c:pt idx="513">
                  <c:v>0.75063657407408213</c:v>
                </c:pt>
                <c:pt idx="514">
                  <c:v>0.75070601851853336</c:v>
                </c:pt>
                <c:pt idx="515">
                  <c:v>0.75077546296296294</c:v>
                </c:pt>
                <c:pt idx="516">
                  <c:v>0.75084490740741638</c:v>
                </c:pt>
                <c:pt idx="517">
                  <c:v>0.75090277777777781</c:v>
                </c:pt>
                <c:pt idx="518">
                  <c:v>0.75098379629629664</c:v>
                </c:pt>
                <c:pt idx="519">
                  <c:v>0.75105324074074076</c:v>
                </c:pt>
                <c:pt idx="520">
                  <c:v>0.75111111111111162</c:v>
                </c:pt>
                <c:pt idx="521">
                  <c:v>0.75118055555555563</c:v>
                </c:pt>
                <c:pt idx="522">
                  <c:v>0.75125000000000064</c:v>
                </c:pt>
                <c:pt idx="523">
                  <c:v>0.75133101851853334</c:v>
                </c:pt>
                <c:pt idx="524">
                  <c:v>0.75138888888889555</c:v>
                </c:pt>
                <c:pt idx="525">
                  <c:v>0.75145833333334078</c:v>
                </c:pt>
                <c:pt idx="526">
                  <c:v>0.75152777777777768</c:v>
                </c:pt>
                <c:pt idx="527">
                  <c:v>0.75159722222222225</c:v>
                </c:pt>
                <c:pt idx="528">
                  <c:v>0.75166666666666671</c:v>
                </c:pt>
                <c:pt idx="529">
                  <c:v>0.7517361111111116</c:v>
                </c:pt>
                <c:pt idx="530">
                  <c:v>0.75180555555556494</c:v>
                </c:pt>
                <c:pt idx="531">
                  <c:v>0.75187500000000995</c:v>
                </c:pt>
                <c:pt idx="532">
                  <c:v>0.75194444444445518</c:v>
                </c:pt>
                <c:pt idx="533">
                  <c:v>0.75201388888888965</c:v>
                </c:pt>
                <c:pt idx="534">
                  <c:v>0.75208333333333965</c:v>
                </c:pt>
                <c:pt idx="535">
                  <c:v>0.75215277777777778</c:v>
                </c:pt>
                <c:pt idx="536">
                  <c:v>0.75222222222222224</c:v>
                </c:pt>
                <c:pt idx="537">
                  <c:v>0.75229166666667879</c:v>
                </c:pt>
                <c:pt idx="538">
                  <c:v>0.75234953703704366</c:v>
                </c:pt>
                <c:pt idx="539">
                  <c:v>0.7524305555555556</c:v>
                </c:pt>
                <c:pt idx="540">
                  <c:v>0.75249999999999995</c:v>
                </c:pt>
                <c:pt idx="541">
                  <c:v>0.75255787037037891</c:v>
                </c:pt>
                <c:pt idx="542">
                  <c:v>0.75262731481482303</c:v>
                </c:pt>
                <c:pt idx="543">
                  <c:v>0.75269675925925961</c:v>
                </c:pt>
                <c:pt idx="544">
                  <c:v>0.75276620370370362</c:v>
                </c:pt>
                <c:pt idx="545">
                  <c:v>0.75283564814815795</c:v>
                </c:pt>
                <c:pt idx="546">
                  <c:v>0.75290509259260641</c:v>
                </c:pt>
                <c:pt idx="547">
                  <c:v>0.75297453703703765</c:v>
                </c:pt>
                <c:pt idx="548">
                  <c:v>0.75304398148148799</c:v>
                </c:pt>
                <c:pt idx="549">
                  <c:v>0.75311342592592556</c:v>
                </c:pt>
                <c:pt idx="550">
                  <c:v>0.75318287037037779</c:v>
                </c:pt>
                <c:pt idx="551">
                  <c:v>0.75325231481481481</c:v>
                </c:pt>
                <c:pt idx="552">
                  <c:v>0.7533217592592597</c:v>
                </c:pt>
                <c:pt idx="553">
                  <c:v>0.753379629629637</c:v>
                </c:pt>
                <c:pt idx="554">
                  <c:v>0.7534490740740889</c:v>
                </c:pt>
                <c:pt idx="555">
                  <c:v>0.75353009259260062</c:v>
                </c:pt>
                <c:pt idx="556">
                  <c:v>0.75359953703703764</c:v>
                </c:pt>
                <c:pt idx="557">
                  <c:v>0.75365740740741582</c:v>
                </c:pt>
                <c:pt idx="558">
                  <c:v>0.75372685185185195</c:v>
                </c:pt>
                <c:pt idx="559">
                  <c:v>0.75379629629630618</c:v>
                </c:pt>
                <c:pt idx="560">
                  <c:v>0.75386574074074053</c:v>
                </c:pt>
                <c:pt idx="561">
                  <c:v>0.75393518518518565</c:v>
                </c:pt>
                <c:pt idx="562">
                  <c:v>0.7540046296296361</c:v>
                </c:pt>
                <c:pt idx="563">
                  <c:v>0.75407407407408833</c:v>
                </c:pt>
                <c:pt idx="564">
                  <c:v>0.75414351851853312</c:v>
                </c:pt>
                <c:pt idx="565">
                  <c:v>0.75421296296295326</c:v>
                </c:pt>
                <c:pt idx="566">
                  <c:v>0.7542824074074076</c:v>
                </c:pt>
                <c:pt idx="567">
                  <c:v>0.75435185185185183</c:v>
                </c:pt>
                <c:pt idx="568">
                  <c:v>0.75442129629630605</c:v>
                </c:pt>
                <c:pt idx="569">
                  <c:v>0.75449074074074052</c:v>
                </c:pt>
                <c:pt idx="570">
                  <c:v>0.75456018518518519</c:v>
                </c:pt>
                <c:pt idx="571">
                  <c:v>0.75462962962964131</c:v>
                </c:pt>
                <c:pt idx="572">
                  <c:v>0.75469907407409376</c:v>
                </c:pt>
                <c:pt idx="573">
                  <c:v>0.75476851851853255</c:v>
                </c:pt>
                <c:pt idx="574">
                  <c:v>0.75482638888888964</c:v>
                </c:pt>
                <c:pt idx="575">
                  <c:v>0.75489583333335286</c:v>
                </c:pt>
                <c:pt idx="576">
                  <c:v>0.75496527777778444</c:v>
                </c:pt>
                <c:pt idx="577">
                  <c:v>0.75504629629630482</c:v>
                </c:pt>
                <c:pt idx="578">
                  <c:v>0.75510416666666669</c:v>
                </c:pt>
                <c:pt idx="579">
                  <c:v>0.75517361111111958</c:v>
                </c:pt>
                <c:pt idx="580">
                  <c:v>0.75524305555556392</c:v>
                </c:pt>
                <c:pt idx="581">
                  <c:v>0.7553124999999995</c:v>
                </c:pt>
                <c:pt idx="582">
                  <c:v>0.75538194444444462</c:v>
                </c:pt>
                <c:pt idx="583">
                  <c:v>0.75545138888888885</c:v>
                </c:pt>
                <c:pt idx="584">
                  <c:v>0.75552083333334497</c:v>
                </c:pt>
                <c:pt idx="585">
                  <c:v>0.75559027777777865</c:v>
                </c:pt>
                <c:pt idx="586">
                  <c:v>0.75565972222222877</c:v>
                </c:pt>
                <c:pt idx="587">
                  <c:v>0.75572916666667778</c:v>
                </c:pt>
                <c:pt idx="588">
                  <c:v>0.7557986111111259</c:v>
                </c:pt>
                <c:pt idx="589">
                  <c:v>0.75586805555556402</c:v>
                </c:pt>
                <c:pt idx="590">
                  <c:v>0.75593749999999993</c:v>
                </c:pt>
                <c:pt idx="591">
                  <c:v>0.75600694444444461</c:v>
                </c:pt>
                <c:pt idx="592">
                  <c:v>0.75607638888888884</c:v>
                </c:pt>
                <c:pt idx="593">
                  <c:v>0.75614583333335017</c:v>
                </c:pt>
                <c:pt idx="594">
                  <c:v>0.75621527777777775</c:v>
                </c:pt>
                <c:pt idx="595">
                  <c:v>0.75628472222222232</c:v>
                </c:pt>
                <c:pt idx="596">
                  <c:v>0.75634259259260062</c:v>
                </c:pt>
                <c:pt idx="597">
                  <c:v>0.75641203703703708</c:v>
                </c:pt>
                <c:pt idx="598">
                  <c:v>0.75649305555556301</c:v>
                </c:pt>
                <c:pt idx="599">
                  <c:v>0.75655092592591933</c:v>
                </c:pt>
                <c:pt idx="600">
                  <c:v>0.75662037037038343</c:v>
                </c:pt>
                <c:pt idx="601">
                  <c:v>0.75668981481482911</c:v>
                </c:pt>
                <c:pt idx="602">
                  <c:v>0.75675925925926668</c:v>
                </c:pt>
                <c:pt idx="603">
                  <c:v>0.75682870370371202</c:v>
                </c:pt>
                <c:pt idx="604">
                  <c:v>0.7568981481481567</c:v>
                </c:pt>
                <c:pt idx="605">
                  <c:v>0.75696759259260005</c:v>
                </c:pt>
                <c:pt idx="606">
                  <c:v>0.75703703703703762</c:v>
                </c:pt>
                <c:pt idx="607">
                  <c:v>0.75710648148148163</c:v>
                </c:pt>
                <c:pt idx="608">
                  <c:v>0.75717592592592586</c:v>
                </c:pt>
                <c:pt idx="609">
                  <c:v>0.75724537037038209</c:v>
                </c:pt>
                <c:pt idx="610">
                  <c:v>0.75731481481482132</c:v>
                </c:pt>
                <c:pt idx="611">
                  <c:v>0.75738425925925934</c:v>
                </c:pt>
                <c:pt idx="612">
                  <c:v>0.75744212962962953</c:v>
                </c:pt>
                <c:pt idx="613">
                  <c:v>0.75751157407407665</c:v>
                </c:pt>
                <c:pt idx="614">
                  <c:v>0.75759259259260003</c:v>
                </c:pt>
                <c:pt idx="615">
                  <c:v>0.75765046296296301</c:v>
                </c:pt>
                <c:pt idx="616">
                  <c:v>0.75771990740741502</c:v>
                </c:pt>
                <c:pt idx="617">
                  <c:v>0.75778935185185192</c:v>
                </c:pt>
                <c:pt idx="618">
                  <c:v>0.75785879629630482</c:v>
                </c:pt>
                <c:pt idx="619">
                  <c:v>0.75792824074074072</c:v>
                </c:pt>
                <c:pt idx="620">
                  <c:v>0.75799768518519495</c:v>
                </c:pt>
                <c:pt idx="621">
                  <c:v>0.75806712962962952</c:v>
                </c:pt>
                <c:pt idx="622">
                  <c:v>0.75813657407407464</c:v>
                </c:pt>
                <c:pt idx="623">
                  <c:v>0.75820601851853042</c:v>
                </c:pt>
                <c:pt idx="624">
                  <c:v>0.758275462962963</c:v>
                </c:pt>
                <c:pt idx="625">
                  <c:v>0.75834490740741489</c:v>
                </c:pt>
                <c:pt idx="626">
                  <c:v>0.75841435185185158</c:v>
                </c:pt>
                <c:pt idx="627">
                  <c:v>0.7584837962962967</c:v>
                </c:pt>
                <c:pt idx="628">
                  <c:v>0.75854166666667711</c:v>
                </c:pt>
                <c:pt idx="629">
                  <c:v>0.75861111111111845</c:v>
                </c:pt>
                <c:pt idx="630">
                  <c:v>0.75869212962962962</c:v>
                </c:pt>
                <c:pt idx="631">
                  <c:v>0.75876157407408384</c:v>
                </c:pt>
                <c:pt idx="632">
                  <c:v>0.75881944444445282</c:v>
                </c:pt>
                <c:pt idx="633">
                  <c:v>0.75888888888889783</c:v>
                </c:pt>
                <c:pt idx="634">
                  <c:v>0.75895833333334306</c:v>
                </c:pt>
                <c:pt idx="635">
                  <c:v>0.75902777777777775</c:v>
                </c:pt>
                <c:pt idx="636">
                  <c:v>0.75909722222222265</c:v>
                </c:pt>
                <c:pt idx="637">
                  <c:v>0.75916666666666666</c:v>
                </c:pt>
                <c:pt idx="638">
                  <c:v>0.75923611111111111</c:v>
                </c:pt>
                <c:pt idx="639">
                  <c:v>0.75930555555556301</c:v>
                </c:pt>
                <c:pt idx="640">
                  <c:v>0.75937500000000746</c:v>
                </c:pt>
                <c:pt idx="641">
                  <c:v>0.75944444444445292</c:v>
                </c:pt>
                <c:pt idx="642">
                  <c:v>0.75951388888888882</c:v>
                </c:pt>
                <c:pt idx="643">
                  <c:v>0.75958333333333361</c:v>
                </c:pt>
                <c:pt idx="644">
                  <c:v>0.75965277777777773</c:v>
                </c:pt>
                <c:pt idx="645">
                  <c:v>0.75972222222222263</c:v>
                </c:pt>
                <c:pt idx="646">
                  <c:v>0.75979166666668296</c:v>
                </c:pt>
                <c:pt idx="647">
                  <c:v>0.75986111111111165</c:v>
                </c:pt>
                <c:pt idx="648">
                  <c:v>0.7599305555555621</c:v>
                </c:pt>
                <c:pt idx="649">
                  <c:v>0.75998842592592597</c:v>
                </c:pt>
                <c:pt idx="650">
                  <c:v>0.76005787037038208</c:v>
                </c:pt>
                <c:pt idx="651">
                  <c:v>0.76013888888889714</c:v>
                </c:pt>
                <c:pt idx="652">
                  <c:v>0.76019675925925922</c:v>
                </c:pt>
                <c:pt idx="653">
                  <c:v>0.76026620370370368</c:v>
                </c:pt>
                <c:pt idx="654">
                  <c:v>0.76033564814815602</c:v>
                </c:pt>
                <c:pt idx="655">
                  <c:v>0.76040509259260425</c:v>
                </c:pt>
                <c:pt idx="656">
                  <c:v>0.76047453703703705</c:v>
                </c:pt>
                <c:pt idx="657">
                  <c:v>0.76054398148148161</c:v>
                </c:pt>
                <c:pt idx="658">
                  <c:v>0.76061342592592596</c:v>
                </c:pt>
                <c:pt idx="659">
                  <c:v>0.76068287037038063</c:v>
                </c:pt>
                <c:pt idx="660">
                  <c:v>0.76075231481481564</c:v>
                </c:pt>
                <c:pt idx="661">
                  <c:v>0.76082175925926065</c:v>
                </c:pt>
                <c:pt idx="662">
                  <c:v>0.76089120370371688</c:v>
                </c:pt>
                <c:pt idx="663">
                  <c:v>0.76096064814815556</c:v>
                </c:pt>
                <c:pt idx="664">
                  <c:v>0.76103009259260379</c:v>
                </c:pt>
                <c:pt idx="665">
                  <c:v>0.76109953703704558</c:v>
                </c:pt>
                <c:pt idx="666">
                  <c:v>0.7611689814814816</c:v>
                </c:pt>
                <c:pt idx="667">
                  <c:v>0.7612384259259255</c:v>
                </c:pt>
                <c:pt idx="668">
                  <c:v>0.76130787037038006</c:v>
                </c:pt>
                <c:pt idx="669">
                  <c:v>0.76136574074074059</c:v>
                </c:pt>
                <c:pt idx="670">
                  <c:v>0.7614351851851856</c:v>
                </c:pt>
                <c:pt idx="671">
                  <c:v>0.76150462962962961</c:v>
                </c:pt>
                <c:pt idx="672">
                  <c:v>0.76158564814815477</c:v>
                </c:pt>
                <c:pt idx="673">
                  <c:v>0.76164351851853607</c:v>
                </c:pt>
                <c:pt idx="674">
                  <c:v>0.76171296296295565</c:v>
                </c:pt>
                <c:pt idx="675">
                  <c:v>0.76178240740741165</c:v>
                </c:pt>
                <c:pt idx="676">
                  <c:v>0.76185185185185866</c:v>
                </c:pt>
                <c:pt idx="677">
                  <c:v>0.76192129629631111</c:v>
                </c:pt>
                <c:pt idx="678">
                  <c:v>0.76199074074074069</c:v>
                </c:pt>
                <c:pt idx="679">
                  <c:v>0.7620601851851857</c:v>
                </c:pt>
                <c:pt idx="680">
                  <c:v>0.76212962962963793</c:v>
                </c:pt>
                <c:pt idx="681">
                  <c:v>0.76219907407408927</c:v>
                </c:pt>
                <c:pt idx="682">
                  <c:v>0.76226851851852828</c:v>
                </c:pt>
                <c:pt idx="683">
                  <c:v>0.76233796296295542</c:v>
                </c:pt>
                <c:pt idx="684">
                  <c:v>0.76240740740740764</c:v>
                </c:pt>
                <c:pt idx="685">
                  <c:v>0.76247685185185177</c:v>
                </c:pt>
                <c:pt idx="686">
                  <c:v>0.76254629629630299</c:v>
                </c:pt>
                <c:pt idx="687">
                  <c:v>0.76260416666666664</c:v>
                </c:pt>
                <c:pt idx="688">
                  <c:v>0.76268518518519268</c:v>
                </c:pt>
                <c:pt idx="689">
                  <c:v>0.76275462962963803</c:v>
                </c:pt>
                <c:pt idx="690">
                  <c:v>0.7628125</c:v>
                </c:pt>
                <c:pt idx="691">
                  <c:v>0.7628819444444519</c:v>
                </c:pt>
                <c:pt idx="692">
                  <c:v>0.76295138888889702</c:v>
                </c:pt>
                <c:pt idx="693">
                  <c:v>0.76303240740740763</c:v>
                </c:pt>
                <c:pt idx="694">
                  <c:v>0.76309027777778604</c:v>
                </c:pt>
                <c:pt idx="695">
                  <c:v>0.76315972222222261</c:v>
                </c:pt>
                <c:pt idx="696">
                  <c:v>0.76322916666666663</c:v>
                </c:pt>
                <c:pt idx="697">
                  <c:v>0.76329861111112174</c:v>
                </c:pt>
                <c:pt idx="698">
                  <c:v>0.76336805555555565</c:v>
                </c:pt>
                <c:pt idx="699">
                  <c:v>0.7634375000000001</c:v>
                </c:pt>
                <c:pt idx="700">
                  <c:v>0.76350694444444445</c:v>
                </c:pt>
                <c:pt idx="701">
                  <c:v>0.76357638888888879</c:v>
                </c:pt>
                <c:pt idx="702">
                  <c:v>0.76363425925925965</c:v>
                </c:pt>
                <c:pt idx="703">
                  <c:v>0.76370370370371032</c:v>
                </c:pt>
                <c:pt idx="704">
                  <c:v>0.7637847222222226</c:v>
                </c:pt>
                <c:pt idx="705">
                  <c:v>0.76385416666666661</c:v>
                </c:pt>
                <c:pt idx="706">
                  <c:v>0.76391203703703703</c:v>
                </c:pt>
                <c:pt idx="707">
                  <c:v>0.76398148148148992</c:v>
                </c:pt>
                <c:pt idx="708">
                  <c:v>0.76405092592592549</c:v>
                </c:pt>
                <c:pt idx="709">
                  <c:v>0.76412037037037983</c:v>
                </c:pt>
                <c:pt idx="710">
                  <c:v>0.76418981481482473</c:v>
                </c:pt>
                <c:pt idx="711">
                  <c:v>0.76425925925925964</c:v>
                </c:pt>
                <c:pt idx="712">
                  <c:v>0.76432870370370365</c:v>
                </c:pt>
                <c:pt idx="713">
                  <c:v>0.76439814814815465</c:v>
                </c:pt>
                <c:pt idx="714">
                  <c:v>0.76446759259259978</c:v>
                </c:pt>
                <c:pt idx="715">
                  <c:v>0.76453703703703713</c:v>
                </c:pt>
                <c:pt idx="716">
                  <c:v>0.76460648148148946</c:v>
                </c:pt>
                <c:pt idx="717">
                  <c:v>0.76467592592592604</c:v>
                </c:pt>
                <c:pt idx="718">
                  <c:v>0.76474537037038537</c:v>
                </c:pt>
                <c:pt idx="719">
                  <c:v>0.76481481481482383</c:v>
                </c:pt>
                <c:pt idx="720">
                  <c:v>0.76488425925925962</c:v>
                </c:pt>
                <c:pt idx="721">
                  <c:v>0.76495370370370364</c:v>
                </c:pt>
                <c:pt idx="722">
                  <c:v>0.76502314814814865</c:v>
                </c:pt>
                <c:pt idx="723">
                  <c:v>0.76508101851853461</c:v>
                </c:pt>
                <c:pt idx="724">
                  <c:v>0.76515046296296296</c:v>
                </c:pt>
                <c:pt idx="725">
                  <c:v>0.7652314814814889</c:v>
                </c:pt>
                <c:pt idx="726">
                  <c:v>0.76530092592592558</c:v>
                </c:pt>
                <c:pt idx="727">
                  <c:v>0.76535879629630288</c:v>
                </c:pt>
                <c:pt idx="728">
                  <c:v>0.76542824074074067</c:v>
                </c:pt>
                <c:pt idx="729">
                  <c:v>0.76549768518519268</c:v>
                </c:pt>
                <c:pt idx="730">
                  <c:v>0.76556712962962958</c:v>
                </c:pt>
                <c:pt idx="731">
                  <c:v>0.76563657407408259</c:v>
                </c:pt>
                <c:pt idx="732">
                  <c:v>0.76570601851853337</c:v>
                </c:pt>
                <c:pt idx="733">
                  <c:v>0.76577546296296362</c:v>
                </c:pt>
                <c:pt idx="734">
                  <c:v>0.76584490740741706</c:v>
                </c:pt>
                <c:pt idx="735">
                  <c:v>0.76591435185185153</c:v>
                </c:pt>
                <c:pt idx="736">
                  <c:v>0.76598379629629665</c:v>
                </c:pt>
                <c:pt idx="737">
                  <c:v>0.76605324074074066</c:v>
                </c:pt>
                <c:pt idx="738">
                  <c:v>0.76612268518519244</c:v>
                </c:pt>
                <c:pt idx="739">
                  <c:v>0.76618055555555564</c:v>
                </c:pt>
                <c:pt idx="740">
                  <c:v>0.76625000000000065</c:v>
                </c:pt>
                <c:pt idx="741">
                  <c:v>0.76633101851853336</c:v>
                </c:pt>
                <c:pt idx="742">
                  <c:v>0.76638888888889622</c:v>
                </c:pt>
                <c:pt idx="743">
                  <c:v>0.76645833333334079</c:v>
                </c:pt>
                <c:pt idx="744">
                  <c:v>0.76652777777777781</c:v>
                </c:pt>
                <c:pt idx="745">
                  <c:v>0.7665972222222226</c:v>
                </c:pt>
                <c:pt idx="746">
                  <c:v>0.76666666666666661</c:v>
                </c:pt>
                <c:pt idx="747">
                  <c:v>0.76673611111111162</c:v>
                </c:pt>
                <c:pt idx="748">
                  <c:v>0.76680555555556529</c:v>
                </c:pt>
                <c:pt idx="749">
                  <c:v>0.76687500000001163</c:v>
                </c:pt>
                <c:pt idx="750">
                  <c:v>0.76694444444445609</c:v>
                </c:pt>
                <c:pt idx="751">
                  <c:v>0.76701388888889555</c:v>
                </c:pt>
                <c:pt idx="752">
                  <c:v>0.76708333333334078</c:v>
                </c:pt>
                <c:pt idx="753">
                  <c:v>0.76715277777777768</c:v>
                </c:pt>
                <c:pt idx="754">
                  <c:v>0.76722222222222225</c:v>
                </c:pt>
                <c:pt idx="755">
                  <c:v>0.76729166666667892</c:v>
                </c:pt>
                <c:pt idx="756">
                  <c:v>0.76734953703704434</c:v>
                </c:pt>
                <c:pt idx="757">
                  <c:v>0.76743055555555562</c:v>
                </c:pt>
                <c:pt idx="758">
                  <c:v>0.76750000000000063</c:v>
                </c:pt>
                <c:pt idx="759">
                  <c:v>0.76756944444444464</c:v>
                </c:pt>
                <c:pt idx="760">
                  <c:v>0.76762731481482316</c:v>
                </c:pt>
                <c:pt idx="761">
                  <c:v>0.76769675925925962</c:v>
                </c:pt>
                <c:pt idx="762">
                  <c:v>0.76776620370370363</c:v>
                </c:pt>
                <c:pt idx="763">
                  <c:v>0.76783564814815985</c:v>
                </c:pt>
                <c:pt idx="764">
                  <c:v>0.76790509259260731</c:v>
                </c:pt>
                <c:pt idx="765">
                  <c:v>0.76797453703704366</c:v>
                </c:pt>
                <c:pt idx="766">
                  <c:v>0.76804398148148889</c:v>
                </c:pt>
                <c:pt idx="767">
                  <c:v>0.76811342592592557</c:v>
                </c:pt>
                <c:pt idx="768">
                  <c:v>0.76818287037037891</c:v>
                </c:pt>
                <c:pt idx="769">
                  <c:v>0.76825231481481471</c:v>
                </c:pt>
                <c:pt idx="770">
                  <c:v>0.76832175925925961</c:v>
                </c:pt>
                <c:pt idx="771">
                  <c:v>0.76839120370371317</c:v>
                </c:pt>
                <c:pt idx="772">
                  <c:v>0.76846064814814863</c:v>
                </c:pt>
                <c:pt idx="773">
                  <c:v>0.76853009259260063</c:v>
                </c:pt>
                <c:pt idx="774">
                  <c:v>0.76859953703703765</c:v>
                </c:pt>
                <c:pt idx="775">
                  <c:v>0.76866898148148799</c:v>
                </c:pt>
                <c:pt idx="776">
                  <c:v>0.76872685185185263</c:v>
                </c:pt>
                <c:pt idx="777">
                  <c:v>0.76879629629630808</c:v>
                </c:pt>
                <c:pt idx="778">
                  <c:v>0.76887731481482302</c:v>
                </c:pt>
                <c:pt idx="779">
                  <c:v>0.7689467592592597</c:v>
                </c:pt>
                <c:pt idx="780">
                  <c:v>0.769004629629637</c:v>
                </c:pt>
                <c:pt idx="781">
                  <c:v>0.7690740740740889</c:v>
                </c:pt>
                <c:pt idx="782">
                  <c:v>0.76914351851853324</c:v>
                </c:pt>
                <c:pt idx="783">
                  <c:v>0.76921296296295316</c:v>
                </c:pt>
                <c:pt idx="784">
                  <c:v>0.76928240740740761</c:v>
                </c:pt>
                <c:pt idx="785">
                  <c:v>0.76935185185185195</c:v>
                </c:pt>
                <c:pt idx="786">
                  <c:v>0.76942129629630618</c:v>
                </c:pt>
                <c:pt idx="787">
                  <c:v>0.76949074074074053</c:v>
                </c:pt>
                <c:pt idx="788">
                  <c:v>0.76956018518518521</c:v>
                </c:pt>
                <c:pt idx="789">
                  <c:v>0.76962962962964243</c:v>
                </c:pt>
                <c:pt idx="790">
                  <c:v>0.76969907407409377</c:v>
                </c:pt>
                <c:pt idx="791">
                  <c:v>0.76976851851853312</c:v>
                </c:pt>
                <c:pt idx="792">
                  <c:v>0.76983796296296259</c:v>
                </c:pt>
                <c:pt idx="793">
                  <c:v>0.76990740740741581</c:v>
                </c:pt>
                <c:pt idx="794">
                  <c:v>0.76997685185185183</c:v>
                </c:pt>
                <c:pt idx="795">
                  <c:v>0.77004629629630605</c:v>
                </c:pt>
                <c:pt idx="796">
                  <c:v>0.7701041666666667</c:v>
                </c:pt>
                <c:pt idx="797">
                  <c:v>0.7701736111111197</c:v>
                </c:pt>
                <c:pt idx="798">
                  <c:v>0.77024305555556405</c:v>
                </c:pt>
                <c:pt idx="799">
                  <c:v>0.77032407407408676</c:v>
                </c:pt>
                <c:pt idx="800">
                  <c:v>0.77038194444444463</c:v>
                </c:pt>
                <c:pt idx="801">
                  <c:v>0.77045138888888964</c:v>
                </c:pt>
                <c:pt idx="802">
                  <c:v>0.7705208333333452</c:v>
                </c:pt>
                <c:pt idx="803">
                  <c:v>0.77059027777778422</c:v>
                </c:pt>
                <c:pt idx="804">
                  <c:v>0.77065972222222956</c:v>
                </c:pt>
                <c:pt idx="805">
                  <c:v>0.77072916666667801</c:v>
                </c:pt>
                <c:pt idx="806">
                  <c:v>0.77079861111112591</c:v>
                </c:pt>
                <c:pt idx="807">
                  <c:v>0.77086805555556392</c:v>
                </c:pt>
                <c:pt idx="808">
                  <c:v>0.77093750000000005</c:v>
                </c:pt>
                <c:pt idx="809">
                  <c:v>0.77100694444444462</c:v>
                </c:pt>
                <c:pt idx="810">
                  <c:v>0.77107638888888963</c:v>
                </c:pt>
                <c:pt idx="811">
                  <c:v>0.77114583333335174</c:v>
                </c:pt>
                <c:pt idx="812">
                  <c:v>0.77121527777777865</c:v>
                </c:pt>
                <c:pt idx="813">
                  <c:v>0.77128472222222222</c:v>
                </c:pt>
                <c:pt idx="814">
                  <c:v>0.77134259259260063</c:v>
                </c:pt>
                <c:pt idx="815">
                  <c:v>0.77142361111111846</c:v>
                </c:pt>
                <c:pt idx="816">
                  <c:v>0.77149305555556402</c:v>
                </c:pt>
                <c:pt idx="817">
                  <c:v>0.77155092592592556</c:v>
                </c:pt>
                <c:pt idx="818">
                  <c:v>0.77162037037038511</c:v>
                </c:pt>
                <c:pt idx="819">
                  <c:v>0.77168981481482957</c:v>
                </c:pt>
                <c:pt idx="820">
                  <c:v>0.7717592592592678</c:v>
                </c:pt>
                <c:pt idx="821">
                  <c:v>0.77182870370371193</c:v>
                </c:pt>
                <c:pt idx="822">
                  <c:v>0.77189814814815672</c:v>
                </c:pt>
                <c:pt idx="823">
                  <c:v>0.77196759259260062</c:v>
                </c:pt>
                <c:pt idx="824">
                  <c:v>0.77203703703703763</c:v>
                </c:pt>
                <c:pt idx="825">
                  <c:v>0.77210648148148164</c:v>
                </c:pt>
                <c:pt idx="826">
                  <c:v>0.77217592592592599</c:v>
                </c:pt>
                <c:pt idx="827">
                  <c:v>0.77224537037038343</c:v>
                </c:pt>
                <c:pt idx="828">
                  <c:v>0.77231481481482211</c:v>
                </c:pt>
                <c:pt idx="829">
                  <c:v>0.77238425925925924</c:v>
                </c:pt>
                <c:pt idx="830">
                  <c:v>0.7724537037037037</c:v>
                </c:pt>
                <c:pt idx="831">
                  <c:v>0.77252314814814815</c:v>
                </c:pt>
                <c:pt idx="832">
                  <c:v>0.77259259259260005</c:v>
                </c:pt>
                <c:pt idx="833">
                  <c:v>0.77266203703703762</c:v>
                </c:pt>
                <c:pt idx="834">
                  <c:v>0.7727314814814914</c:v>
                </c:pt>
                <c:pt idx="835">
                  <c:v>0.77280092592592586</c:v>
                </c:pt>
                <c:pt idx="836">
                  <c:v>0.77287037037038209</c:v>
                </c:pt>
                <c:pt idx="837">
                  <c:v>0.77292824074074085</c:v>
                </c:pt>
                <c:pt idx="838">
                  <c:v>0.7729976851851954</c:v>
                </c:pt>
                <c:pt idx="839">
                  <c:v>0.77306712962962953</c:v>
                </c:pt>
                <c:pt idx="840">
                  <c:v>0.77313657407407665</c:v>
                </c:pt>
                <c:pt idx="841">
                  <c:v>0.77320601851853166</c:v>
                </c:pt>
                <c:pt idx="842">
                  <c:v>0.77327546296296301</c:v>
                </c:pt>
                <c:pt idx="843">
                  <c:v>0.77334490740741502</c:v>
                </c:pt>
                <c:pt idx="844">
                  <c:v>0.77341435185185159</c:v>
                </c:pt>
                <c:pt idx="845">
                  <c:v>0.7734837962962966</c:v>
                </c:pt>
                <c:pt idx="846">
                  <c:v>0.7735532407407405</c:v>
                </c:pt>
              </c:numCache>
            </c:numRef>
          </c:cat>
          <c:val>
            <c:numRef>
              <c:f>Лист8!$C$2:$C$848</c:f>
              <c:numCache>
                <c:formatCode>General</c:formatCode>
                <c:ptCount val="847"/>
                <c:pt idx="0">
                  <c:v>20.7</c:v>
                </c:pt>
                <c:pt idx="1">
                  <c:v>20.7</c:v>
                </c:pt>
                <c:pt idx="2">
                  <c:v>20.7</c:v>
                </c:pt>
                <c:pt idx="3">
                  <c:v>20.7</c:v>
                </c:pt>
                <c:pt idx="4">
                  <c:v>20.7</c:v>
                </c:pt>
                <c:pt idx="5">
                  <c:v>20.7</c:v>
                </c:pt>
                <c:pt idx="6">
                  <c:v>20.7</c:v>
                </c:pt>
                <c:pt idx="7">
                  <c:v>20.7</c:v>
                </c:pt>
                <c:pt idx="8">
                  <c:v>20.7</c:v>
                </c:pt>
                <c:pt idx="9">
                  <c:v>20.7</c:v>
                </c:pt>
                <c:pt idx="10">
                  <c:v>20.7</c:v>
                </c:pt>
                <c:pt idx="11">
                  <c:v>20.7</c:v>
                </c:pt>
                <c:pt idx="12">
                  <c:v>20.7</c:v>
                </c:pt>
                <c:pt idx="13">
                  <c:v>20.7</c:v>
                </c:pt>
                <c:pt idx="14">
                  <c:v>20.7</c:v>
                </c:pt>
                <c:pt idx="15">
                  <c:v>20.7</c:v>
                </c:pt>
                <c:pt idx="16">
                  <c:v>20.7</c:v>
                </c:pt>
                <c:pt idx="17">
                  <c:v>20.7</c:v>
                </c:pt>
                <c:pt idx="18">
                  <c:v>20.7</c:v>
                </c:pt>
                <c:pt idx="19">
                  <c:v>20.7</c:v>
                </c:pt>
                <c:pt idx="20">
                  <c:v>20.7</c:v>
                </c:pt>
                <c:pt idx="21">
                  <c:v>20.7</c:v>
                </c:pt>
                <c:pt idx="22">
                  <c:v>20.7</c:v>
                </c:pt>
                <c:pt idx="23">
                  <c:v>20.7</c:v>
                </c:pt>
                <c:pt idx="24">
                  <c:v>20.7</c:v>
                </c:pt>
                <c:pt idx="25">
                  <c:v>20.7</c:v>
                </c:pt>
                <c:pt idx="26">
                  <c:v>20.7</c:v>
                </c:pt>
                <c:pt idx="27">
                  <c:v>20.7</c:v>
                </c:pt>
                <c:pt idx="28">
                  <c:v>20.7</c:v>
                </c:pt>
                <c:pt idx="29">
                  <c:v>20.7</c:v>
                </c:pt>
                <c:pt idx="30">
                  <c:v>20.7</c:v>
                </c:pt>
                <c:pt idx="31">
                  <c:v>20.7</c:v>
                </c:pt>
                <c:pt idx="32">
                  <c:v>20.7</c:v>
                </c:pt>
                <c:pt idx="33">
                  <c:v>20.7</c:v>
                </c:pt>
                <c:pt idx="34">
                  <c:v>20.7</c:v>
                </c:pt>
                <c:pt idx="35">
                  <c:v>20.7</c:v>
                </c:pt>
                <c:pt idx="36">
                  <c:v>20.7</c:v>
                </c:pt>
                <c:pt idx="37">
                  <c:v>20.7</c:v>
                </c:pt>
                <c:pt idx="38">
                  <c:v>20.7</c:v>
                </c:pt>
                <c:pt idx="39">
                  <c:v>20.7</c:v>
                </c:pt>
                <c:pt idx="40">
                  <c:v>20.7</c:v>
                </c:pt>
                <c:pt idx="41">
                  <c:v>20.7</c:v>
                </c:pt>
                <c:pt idx="42">
                  <c:v>20.7</c:v>
                </c:pt>
                <c:pt idx="43">
                  <c:v>20.7</c:v>
                </c:pt>
                <c:pt idx="44">
                  <c:v>20.7</c:v>
                </c:pt>
                <c:pt idx="45">
                  <c:v>20.7</c:v>
                </c:pt>
                <c:pt idx="46">
                  <c:v>20.7</c:v>
                </c:pt>
                <c:pt idx="47">
                  <c:v>20.7</c:v>
                </c:pt>
                <c:pt idx="48">
                  <c:v>20.7</c:v>
                </c:pt>
                <c:pt idx="49">
                  <c:v>20.7</c:v>
                </c:pt>
                <c:pt idx="50">
                  <c:v>21.4</c:v>
                </c:pt>
                <c:pt idx="51">
                  <c:v>21.4</c:v>
                </c:pt>
                <c:pt idx="52">
                  <c:v>21.4</c:v>
                </c:pt>
                <c:pt idx="53">
                  <c:v>21.4</c:v>
                </c:pt>
                <c:pt idx="54">
                  <c:v>21.4</c:v>
                </c:pt>
                <c:pt idx="55">
                  <c:v>21.4</c:v>
                </c:pt>
                <c:pt idx="56">
                  <c:v>21.4</c:v>
                </c:pt>
                <c:pt idx="57">
                  <c:v>21.4</c:v>
                </c:pt>
                <c:pt idx="58">
                  <c:v>21.4</c:v>
                </c:pt>
                <c:pt idx="59">
                  <c:v>21.4</c:v>
                </c:pt>
                <c:pt idx="60">
                  <c:v>21.4</c:v>
                </c:pt>
                <c:pt idx="61">
                  <c:v>21.4</c:v>
                </c:pt>
                <c:pt idx="62">
                  <c:v>21.4</c:v>
                </c:pt>
                <c:pt idx="63">
                  <c:v>21.4</c:v>
                </c:pt>
                <c:pt idx="64">
                  <c:v>21.4</c:v>
                </c:pt>
                <c:pt idx="65">
                  <c:v>21.4</c:v>
                </c:pt>
                <c:pt idx="66">
                  <c:v>21.4</c:v>
                </c:pt>
                <c:pt idx="67">
                  <c:v>21.4</c:v>
                </c:pt>
                <c:pt idx="68">
                  <c:v>21.4</c:v>
                </c:pt>
                <c:pt idx="69">
                  <c:v>21.4</c:v>
                </c:pt>
                <c:pt idx="70">
                  <c:v>21.4</c:v>
                </c:pt>
                <c:pt idx="71">
                  <c:v>21.4</c:v>
                </c:pt>
                <c:pt idx="72">
                  <c:v>21.4</c:v>
                </c:pt>
                <c:pt idx="73">
                  <c:v>21.4</c:v>
                </c:pt>
                <c:pt idx="74">
                  <c:v>21.4</c:v>
                </c:pt>
                <c:pt idx="75">
                  <c:v>21.4</c:v>
                </c:pt>
                <c:pt idx="76">
                  <c:v>21.4</c:v>
                </c:pt>
                <c:pt idx="77">
                  <c:v>21.4</c:v>
                </c:pt>
                <c:pt idx="78">
                  <c:v>21.4</c:v>
                </c:pt>
                <c:pt idx="79">
                  <c:v>21.4</c:v>
                </c:pt>
                <c:pt idx="80">
                  <c:v>21.4</c:v>
                </c:pt>
                <c:pt idx="81">
                  <c:v>21.4</c:v>
                </c:pt>
                <c:pt idx="82">
                  <c:v>21.4</c:v>
                </c:pt>
                <c:pt idx="83">
                  <c:v>21.4</c:v>
                </c:pt>
                <c:pt idx="84">
                  <c:v>21.4</c:v>
                </c:pt>
                <c:pt idx="85">
                  <c:v>21.4</c:v>
                </c:pt>
                <c:pt idx="86">
                  <c:v>21.4</c:v>
                </c:pt>
                <c:pt idx="87">
                  <c:v>21.4</c:v>
                </c:pt>
                <c:pt idx="88">
                  <c:v>21.4</c:v>
                </c:pt>
                <c:pt idx="89">
                  <c:v>21.4</c:v>
                </c:pt>
                <c:pt idx="90">
                  <c:v>21.4</c:v>
                </c:pt>
                <c:pt idx="91">
                  <c:v>21.4</c:v>
                </c:pt>
                <c:pt idx="92">
                  <c:v>21.4</c:v>
                </c:pt>
                <c:pt idx="93">
                  <c:v>21.4</c:v>
                </c:pt>
                <c:pt idx="94">
                  <c:v>21.4</c:v>
                </c:pt>
                <c:pt idx="95">
                  <c:v>21.4</c:v>
                </c:pt>
                <c:pt idx="96">
                  <c:v>21.4</c:v>
                </c:pt>
                <c:pt idx="97">
                  <c:v>21.4</c:v>
                </c:pt>
                <c:pt idx="98">
                  <c:v>21.4</c:v>
                </c:pt>
                <c:pt idx="99">
                  <c:v>21.4</c:v>
                </c:pt>
                <c:pt idx="100">
                  <c:v>21.4</c:v>
                </c:pt>
                <c:pt idx="101">
                  <c:v>23.9</c:v>
                </c:pt>
                <c:pt idx="102">
                  <c:v>23.9</c:v>
                </c:pt>
                <c:pt idx="103">
                  <c:v>23.9</c:v>
                </c:pt>
                <c:pt idx="104">
                  <c:v>23.9</c:v>
                </c:pt>
                <c:pt idx="105">
                  <c:v>23.9</c:v>
                </c:pt>
                <c:pt idx="106">
                  <c:v>23.9</c:v>
                </c:pt>
                <c:pt idx="107">
                  <c:v>23.9</c:v>
                </c:pt>
                <c:pt idx="108">
                  <c:v>23.9</c:v>
                </c:pt>
                <c:pt idx="109">
                  <c:v>23.9</c:v>
                </c:pt>
                <c:pt idx="110">
                  <c:v>23.9</c:v>
                </c:pt>
                <c:pt idx="111">
                  <c:v>23.9</c:v>
                </c:pt>
                <c:pt idx="112">
                  <c:v>23.9</c:v>
                </c:pt>
                <c:pt idx="113">
                  <c:v>23.9</c:v>
                </c:pt>
                <c:pt idx="114">
                  <c:v>23.9</c:v>
                </c:pt>
                <c:pt idx="115">
                  <c:v>23.9</c:v>
                </c:pt>
                <c:pt idx="116">
                  <c:v>23.9</c:v>
                </c:pt>
                <c:pt idx="117">
                  <c:v>23.9</c:v>
                </c:pt>
                <c:pt idx="118">
                  <c:v>23.9</c:v>
                </c:pt>
                <c:pt idx="119">
                  <c:v>23.9</c:v>
                </c:pt>
                <c:pt idx="120">
                  <c:v>23.9</c:v>
                </c:pt>
                <c:pt idx="121">
                  <c:v>23.9</c:v>
                </c:pt>
                <c:pt idx="122">
                  <c:v>23.9</c:v>
                </c:pt>
                <c:pt idx="123">
                  <c:v>23.9</c:v>
                </c:pt>
                <c:pt idx="124">
                  <c:v>23.9</c:v>
                </c:pt>
                <c:pt idx="125">
                  <c:v>23.9</c:v>
                </c:pt>
                <c:pt idx="126">
                  <c:v>23.9</c:v>
                </c:pt>
                <c:pt idx="127">
                  <c:v>23.9</c:v>
                </c:pt>
                <c:pt idx="128">
                  <c:v>23.9</c:v>
                </c:pt>
                <c:pt idx="129">
                  <c:v>23.9</c:v>
                </c:pt>
                <c:pt idx="130">
                  <c:v>23.9</c:v>
                </c:pt>
                <c:pt idx="131">
                  <c:v>23.9</c:v>
                </c:pt>
                <c:pt idx="132">
                  <c:v>23.9</c:v>
                </c:pt>
                <c:pt idx="133">
                  <c:v>23.9</c:v>
                </c:pt>
                <c:pt idx="134">
                  <c:v>23.9</c:v>
                </c:pt>
                <c:pt idx="135">
                  <c:v>23.9</c:v>
                </c:pt>
                <c:pt idx="136">
                  <c:v>23.9</c:v>
                </c:pt>
                <c:pt idx="137">
                  <c:v>23.9</c:v>
                </c:pt>
                <c:pt idx="138">
                  <c:v>23.9</c:v>
                </c:pt>
                <c:pt idx="139">
                  <c:v>23.9</c:v>
                </c:pt>
                <c:pt idx="140">
                  <c:v>23.9</c:v>
                </c:pt>
                <c:pt idx="141">
                  <c:v>23.9</c:v>
                </c:pt>
                <c:pt idx="142">
                  <c:v>23.9</c:v>
                </c:pt>
                <c:pt idx="143">
                  <c:v>23.9</c:v>
                </c:pt>
                <c:pt idx="144">
                  <c:v>23.9</c:v>
                </c:pt>
                <c:pt idx="145">
                  <c:v>23.9</c:v>
                </c:pt>
                <c:pt idx="146">
                  <c:v>23.9</c:v>
                </c:pt>
                <c:pt idx="147">
                  <c:v>23.9</c:v>
                </c:pt>
                <c:pt idx="148">
                  <c:v>23.9</c:v>
                </c:pt>
                <c:pt idx="149">
                  <c:v>23.9</c:v>
                </c:pt>
                <c:pt idx="150">
                  <c:v>23.9</c:v>
                </c:pt>
                <c:pt idx="151">
                  <c:v>22.3</c:v>
                </c:pt>
                <c:pt idx="152">
                  <c:v>22.3</c:v>
                </c:pt>
                <c:pt idx="153">
                  <c:v>22.3</c:v>
                </c:pt>
                <c:pt idx="154">
                  <c:v>22.3</c:v>
                </c:pt>
                <c:pt idx="155">
                  <c:v>22.3</c:v>
                </c:pt>
                <c:pt idx="156">
                  <c:v>22.3</c:v>
                </c:pt>
                <c:pt idx="157">
                  <c:v>22.3</c:v>
                </c:pt>
                <c:pt idx="158">
                  <c:v>22.3</c:v>
                </c:pt>
                <c:pt idx="159">
                  <c:v>22.3</c:v>
                </c:pt>
                <c:pt idx="160">
                  <c:v>22.3</c:v>
                </c:pt>
                <c:pt idx="161">
                  <c:v>22.3</c:v>
                </c:pt>
                <c:pt idx="162">
                  <c:v>22.3</c:v>
                </c:pt>
                <c:pt idx="163">
                  <c:v>22.3</c:v>
                </c:pt>
                <c:pt idx="164">
                  <c:v>22.3</c:v>
                </c:pt>
                <c:pt idx="165">
                  <c:v>22.3</c:v>
                </c:pt>
                <c:pt idx="166">
                  <c:v>22.3</c:v>
                </c:pt>
                <c:pt idx="167">
                  <c:v>22.3</c:v>
                </c:pt>
                <c:pt idx="168">
                  <c:v>22.3</c:v>
                </c:pt>
                <c:pt idx="169">
                  <c:v>22.3</c:v>
                </c:pt>
                <c:pt idx="170">
                  <c:v>22.3</c:v>
                </c:pt>
                <c:pt idx="171">
                  <c:v>22.3</c:v>
                </c:pt>
                <c:pt idx="172">
                  <c:v>22.3</c:v>
                </c:pt>
                <c:pt idx="173">
                  <c:v>22.3</c:v>
                </c:pt>
                <c:pt idx="174">
                  <c:v>22.3</c:v>
                </c:pt>
                <c:pt idx="175">
                  <c:v>22.3</c:v>
                </c:pt>
                <c:pt idx="176">
                  <c:v>22.3</c:v>
                </c:pt>
                <c:pt idx="177">
                  <c:v>22.3</c:v>
                </c:pt>
                <c:pt idx="178">
                  <c:v>22.3</c:v>
                </c:pt>
                <c:pt idx="179">
                  <c:v>22.3</c:v>
                </c:pt>
                <c:pt idx="180">
                  <c:v>22.3</c:v>
                </c:pt>
                <c:pt idx="181">
                  <c:v>22.3</c:v>
                </c:pt>
                <c:pt idx="182">
                  <c:v>22.3</c:v>
                </c:pt>
                <c:pt idx="183">
                  <c:v>22.3</c:v>
                </c:pt>
                <c:pt idx="184">
                  <c:v>22.3</c:v>
                </c:pt>
                <c:pt idx="185">
                  <c:v>22.3</c:v>
                </c:pt>
                <c:pt idx="186">
                  <c:v>22.3</c:v>
                </c:pt>
                <c:pt idx="187">
                  <c:v>22.3</c:v>
                </c:pt>
                <c:pt idx="188">
                  <c:v>22.3</c:v>
                </c:pt>
                <c:pt idx="189">
                  <c:v>22.3</c:v>
                </c:pt>
                <c:pt idx="190">
                  <c:v>22.3</c:v>
                </c:pt>
                <c:pt idx="191">
                  <c:v>22.3</c:v>
                </c:pt>
                <c:pt idx="192">
                  <c:v>22.3</c:v>
                </c:pt>
                <c:pt idx="193">
                  <c:v>22.3</c:v>
                </c:pt>
                <c:pt idx="194">
                  <c:v>22.3</c:v>
                </c:pt>
                <c:pt idx="195">
                  <c:v>22.3</c:v>
                </c:pt>
                <c:pt idx="196">
                  <c:v>22.3</c:v>
                </c:pt>
                <c:pt idx="197">
                  <c:v>22.3</c:v>
                </c:pt>
                <c:pt idx="198">
                  <c:v>22.3</c:v>
                </c:pt>
                <c:pt idx="199">
                  <c:v>22.3</c:v>
                </c:pt>
                <c:pt idx="200">
                  <c:v>22.3</c:v>
                </c:pt>
                <c:pt idx="201">
                  <c:v>22.3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23</c:v>
                </c:pt>
                <c:pt idx="210">
                  <c:v>23</c:v>
                </c:pt>
                <c:pt idx="211">
                  <c:v>23</c:v>
                </c:pt>
                <c:pt idx="212">
                  <c:v>23</c:v>
                </c:pt>
                <c:pt idx="213">
                  <c:v>23</c:v>
                </c:pt>
                <c:pt idx="214">
                  <c:v>23</c:v>
                </c:pt>
                <c:pt idx="215">
                  <c:v>23</c:v>
                </c:pt>
                <c:pt idx="216">
                  <c:v>23</c:v>
                </c:pt>
                <c:pt idx="217">
                  <c:v>23</c:v>
                </c:pt>
                <c:pt idx="218">
                  <c:v>23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23</c:v>
                </c:pt>
                <c:pt idx="223">
                  <c:v>23</c:v>
                </c:pt>
                <c:pt idx="224">
                  <c:v>23</c:v>
                </c:pt>
                <c:pt idx="225">
                  <c:v>23</c:v>
                </c:pt>
                <c:pt idx="226">
                  <c:v>23</c:v>
                </c:pt>
                <c:pt idx="227">
                  <c:v>23</c:v>
                </c:pt>
                <c:pt idx="228">
                  <c:v>23</c:v>
                </c:pt>
                <c:pt idx="229">
                  <c:v>23</c:v>
                </c:pt>
                <c:pt idx="230">
                  <c:v>23</c:v>
                </c:pt>
                <c:pt idx="231">
                  <c:v>23</c:v>
                </c:pt>
                <c:pt idx="232">
                  <c:v>23</c:v>
                </c:pt>
                <c:pt idx="233">
                  <c:v>23</c:v>
                </c:pt>
                <c:pt idx="234">
                  <c:v>23</c:v>
                </c:pt>
                <c:pt idx="235">
                  <c:v>23</c:v>
                </c:pt>
                <c:pt idx="236">
                  <c:v>23</c:v>
                </c:pt>
                <c:pt idx="237">
                  <c:v>23</c:v>
                </c:pt>
                <c:pt idx="238">
                  <c:v>23</c:v>
                </c:pt>
                <c:pt idx="239">
                  <c:v>23</c:v>
                </c:pt>
                <c:pt idx="240">
                  <c:v>23</c:v>
                </c:pt>
                <c:pt idx="241">
                  <c:v>23</c:v>
                </c:pt>
                <c:pt idx="242">
                  <c:v>23</c:v>
                </c:pt>
                <c:pt idx="243">
                  <c:v>23</c:v>
                </c:pt>
                <c:pt idx="244">
                  <c:v>23</c:v>
                </c:pt>
                <c:pt idx="245">
                  <c:v>23</c:v>
                </c:pt>
                <c:pt idx="246">
                  <c:v>23</c:v>
                </c:pt>
                <c:pt idx="247">
                  <c:v>23</c:v>
                </c:pt>
                <c:pt idx="248">
                  <c:v>23</c:v>
                </c:pt>
                <c:pt idx="249">
                  <c:v>23</c:v>
                </c:pt>
                <c:pt idx="250">
                  <c:v>23</c:v>
                </c:pt>
                <c:pt idx="251">
                  <c:v>23</c:v>
                </c:pt>
                <c:pt idx="252">
                  <c:v>22.8</c:v>
                </c:pt>
                <c:pt idx="253">
                  <c:v>22.8</c:v>
                </c:pt>
                <c:pt idx="254">
                  <c:v>22.8</c:v>
                </c:pt>
                <c:pt idx="255">
                  <c:v>22.8</c:v>
                </c:pt>
                <c:pt idx="256">
                  <c:v>22.8</c:v>
                </c:pt>
                <c:pt idx="257">
                  <c:v>22.8</c:v>
                </c:pt>
                <c:pt idx="258">
                  <c:v>22.8</c:v>
                </c:pt>
                <c:pt idx="259">
                  <c:v>22.8</c:v>
                </c:pt>
                <c:pt idx="260">
                  <c:v>22.8</c:v>
                </c:pt>
                <c:pt idx="261">
                  <c:v>22.8</c:v>
                </c:pt>
                <c:pt idx="262">
                  <c:v>22.8</c:v>
                </c:pt>
                <c:pt idx="263">
                  <c:v>22.8</c:v>
                </c:pt>
                <c:pt idx="264">
                  <c:v>22.8</c:v>
                </c:pt>
                <c:pt idx="265">
                  <c:v>22.8</c:v>
                </c:pt>
                <c:pt idx="266">
                  <c:v>22.8</c:v>
                </c:pt>
                <c:pt idx="267">
                  <c:v>22.8</c:v>
                </c:pt>
                <c:pt idx="268">
                  <c:v>22.8</c:v>
                </c:pt>
                <c:pt idx="269">
                  <c:v>22.8</c:v>
                </c:pt>
                <c:pt idx="270">
                  <c:v>22.8</c:v>
                </c:pt>
                <c:pt idx="271">
                  <c:v>22.8</c:v>
                </c:pt>
                <c:pt idx="272">
                  <c:v>22.8</c:v>
                </c:pt>
                <c:pt idx="273">
                  <c:v>22.8</c:v>
                </c:pt>
                <c:pt idx="274">
                  <c:v>22.8</c:v>
                </c:pt>
                <c:pt idx="275">
                  <c:v>22.8</c:v>
                </c:pt>
                <c:pt idx="276">
                  <c:v>22.8</c:v>
                </c:pt>
                <c:pt idx="277">
                  <c:v>22.8</c:v>
                </c:pt>
                <c:pt idx="278">
                  <c:v>22.8</c:v>
                </c:pt>
                <c:pt idx="279">
                  <c:v>22.8</c:v>
                </c:pt>
                <c:pt idx="280">
                  <c:v>22.8</c:v>
                </c:pt>
                <c:pt idx="281">
                  <c:v>22.8</c:v>
                </c:pt>
                <c:pt idx="282">
                  <c:v>22.8</c:v>
                </c:pt>
                <c:pt idx="283">
                  <c:v>22.8</c:v>
                </c:pt>
                <c:pt idx="284">
                  <c:v>22.8</c:v>
                </c:pt>
                <c:pt idx="285">
                  <c:v>22.8</c:v>
                </c:pt>
                <c:pt idx="286">
                  <c:v>22.8</c:v>
                </c:pt>
                <c:pt idx="287">
                  <c:v>22.8</c:v>
                </c:pt>
                <c:pt idx="288">
                  <c:v>22.8</c:v>
                </c:pt>
                <c:pt idx="289">
                  <c:v>22.8</c:v>
                </c:pt>
                <c:pt idx="290">
                  <c:v>22.8</c:v>
                </c:pt>
                <c:pt idx="291">
                  <c:v>22.8</c:v>
                </c:pt>
                <c:pt idx="292">
                  <c:v>22.8</c:v>
                </c:pt>
                <c:pt idx="293">
                  <c:v>22.8</c:v>
                </c:pt>
                <c:pt idx="294">
                  <c:v>22.8</c:v>
                </c:pt>
                <c:pt idx="295">
                  <c:v>22.8</c:v>
                </c:pt>
                <c:pt idx="296">
                  <c:v>22.8</c:v>
                </c:pt>
                <c:pt idx="297">
                  <c:v>22.8</c:v>
                </c:pt>
                <c:pt idx="298">
                  <c:v>22.8</c:v>
                </c:pt>
                <c:pt idx="299">
                  <c:v>22.8</c:v>
                </c:pt>
                <c:pt idx="300">
                  <c:v>22.8</c:v>
                </c:pt>
                <c:pt idx="301">
                  <c:v>22.8</c:v>
                </c:pt>
                <c:pt idx="302">
                  <c:v>27.2</c:v>
                </c:pt>
                <c:pt idx="303">
                  <c:v>27.2</c:v>
                </c:pt>
                <c:pt idx="304">
                  <c:v>27.2</c:v>
                </c:pt>
                <c:pt idx="305">
                  <c:v>27.2</c:v>
                </c:pt>
                <c:pt idx="306">
                  <c:v>27.2</c:v>
                </c:pt>
                <c:pt idx="307">
                  <c:v>27.2</c:v>
                </c:pt>
                <c:pt idx="308">
                  <c:v>27.2</c:v>
                </c:pt>
                <c:pt idx="309">
                  <c:v>27.2</c:v>
                </c:pt>
                <c:pt idx="310">
                  <c:v>27.2</c:v>
                </c:pt>
                <c:pt idx="311">
                  <c:v>27.2</c:v>
                </c:pt>
                <c:pt idx="312">
                  <c:v>27.2</c:v>
                </c:pt>
                <c:pt idx="313">
                  <c:v>27.2</c:v>
                </c:pt>
                <c:pt idx="314">
                  <c:v>27.2</c:v>
                </c:pt>
                <c:pt idx="315">
                  <c:v>27.2</c:v>
                </c:pt>
                <c:pt idx="316">
                  <c:v>27.2</c:v>
                </c:pt>
                <c:pt idx="317">
                  <c:v>27.2</c:v>
                </c:pt>
                <c:pt idx="318">
                  <c:v>27.2</c:v>
                </c:pt>
                <c:pt idx="319">
                  <c:v>27.2</c:v>
                </c:pt>
                <c:pt idx="320">
                  <c:v>27.2</c:v>
                </c:pt>
                <c:pt idx="321">
                  <c:v>27.2</c:v>
                </c:pt>
                <c:pt idx="322">
                  <c:v>27.2</c:v>
                </c:pt>
                <c:pt idx="323">
                  <c:v>27.2</c:v>
                </c:pt>
                <c:pt idx="324">
                  <c:v>27.2</c:v>
                </c:pt>
                <c:pt idx="325">
                  <c:v>27.2</c:v>
                </c:pt>
                <c:pt idx="326">
                  <c:v>27.2</c:v>
                </c:pt>
                <c:pt idx="327">
                  <c:v>27.2</c:v>
                </c:pt>
                <c:pt idx="328">
                  <c:v>27.2</c:v>
                </c:pt>
                <c:pt idx="329">
                  <c:v>27.2</c:v>
                </c:pt>
                <c:pt idx="330">
                  <c:v>27.2</c:v>
                </c:pt>
                <c:pt idx="331">
                  <c:v>27.2</c:v>
                </c:pt>
                <c:pt idx="332">
                  <c:v>27.2</c:v>
                </c:pt>
                <c:pt idx="333">
                  <c:v>27.2</c:v>
                </c:pt>
                <c:pt idx="334">
                  <c:v>27.2</c:v>
                </c:pt>
                <c:pt idx="335">
                  <c:v>27.2</c:v>
                </c:pt>
                <c:pt idx="336">
                  <c:v>27.2</c:v>
                </c:pt>
                <c:pt idx="337">
                  <c:v>27.2</c:v>
                </c:pt>
                <c:pt idx="338">
                  <c:v>27.2</c:v>
                </c:pt>
                <c:pt idx="339">
                  <c:v>27.2</c:v>
                </c:pt>
                <c:pt idx="340">
                  <c:v>27.2</c:v>
                </c:pt>
                <c:pt idx="341">
                  <c:v>27.2</c:v>
                </c:pt>
                <c:pt idx="342">
                  <c:v>27.2</c:v>
                </c:pt>
                <c:pt idx="343">
                  <c:v>27.2</c:v>
                </c:pt>
                <c:pt idx="344">
                  <c:v>27.2</c:v>
                </c:pt>
                <c:pt idx="345">
                  <c:v>27.2</c:v>
                </c:pt>
                <c:pt idx="346">
                  <c:v>27.2</c:v>
                </c:pt>
                <c:pt idx="347">
                  <c:v>27.2</c:v>
                </c:pt>
                <c:pt idx="348">
                  <c:v>27.2</c:v>
                </c:pt>
                <c:pt idx="349">
                  <c:v>27.2</c:v>
                </c:pt>
                <c:pt idx="350">
                  <c:v>27.2</c:v>
                </c:pt>
                <c:pt idx="351">
                  <c:v>27.2</c:v>
                </c:pt>
                <c:pt idx="352">
                  <c:v>27.2</c:v>
                </c:pt>
                <c:pt idx="353">
                  <c:v>28.9</c:v>
                </c:pt>
                <c:pt idx="354">
                  <c:v>28.9</c:v>
                </c:pt>
                <c:pt idx="355">
                  <c:v>28.9</c:v>
                </c:pt>
                <c:pt idx="356">
                  <c:v>28.9</c:v>
                </c:pt>
                <c:pt idx="357">
                  <c:v>28.9</c:v>
                </c:pt>
                <c:pt idx="358">
                  <c:v>28.9</c:v>
                </c:pt>
                <c:pt idx="359">
                  <c:v>28.9</c:v>
                </c:pt>
                <c:pt idx="360">
                  <c:v>28.9</c:v>
                </c:pt>
                <c:pt idx="361">
                  <c:v>28.9</c:v>
                </c:pt>
                <c:pt idx="362">
                  <c:v>28.9</c:v>
                </c:pt>
                <c:pt idx="363">
                  <c:v>28.9</c:v>
                </c:pt>
                <c:pt idx="364">
                  <c:v>28.9</c:v>
                </c:pt>
                <c:pt idx="365">
                  <c:v>28.9</c:v>
                </c:pt>
                <c:pt idx="366">
                  <c:v>28.9</c:v>
                </c:pt>
                <c:pt idx="367">
                  <c:v>28.9</c:v>
                </c:pt>
                <c:pt idx="368">
                  <c:v>28.9</c:v>
                </c:pt>
                <c:pt idx="369">
                  <c:v>28.9</c:v>
                </c:pt>
                <c:pt idx="370">
                  <c:v>28.9</c:v>
                </c:pt>
                <c:pt idx="371">
                  <c:v>28.9</c:v>
                </c:pt>
                <c:pt idx="372">
                  <c:v>28.9</c:v>
                </c:pt>
                <c:pt idx="373">
                  <c:v>28.9</c:v>
                </c:pt>
                <c:pt idx="374">
                  <c:v>28.9</c:v>
                </c:pt>
                <c:pt idx="375">
                  <c:v>28.9</c:v>
                </c:pt>
                <c:pt idx="376">
                  <c:v>28.9</c:v>
                </c:pt>
                <c:pt idx="377">
                  <c:v>28.9</c:v>
                </c:pt>
                <c:pt idx="378">
                  <c:v>28.9</c:v>
                </c:pt>
                <c:pt idx="379">
                  <c:v>28.9</c:v>
                </c:pt>
                <c:pt idx="380">
                  <c:v>28.9</c:v>
                </c:pt>
                <c:pt idx="381">
                  <c:v>28.9</c:v>
                </c:pt>
                <c:pt idx="382">
                  <c:v>28.9</c:v>
                </c:pt>
                <c:pt idx="383">
                  <c:v>28.9</c:v>
                </c:pt>
                <c:pt idx="384">
                  <c:v>28.9</c:v>
                </c:pt>
                <c:pt idx="385">
                  <c:v>28.9</c:v>
                </c:pt>
                <c:pt idx="386">
                  <c:v>28.9</c:v>
                </c:pt>
                <c:pt idx="387">
                  <c:v>28.9</c:v>
                </c:pt>
                <c:pt idx="388">
                  <c:v>28.9</c:v>
                </c:pt>
                <c:pt idx="389">
                  <c:v>28.9</c:v>
                </c:pt>
                <c:pt idx="390">
                  <c:v>28.9</c:v>
                </c:pt>
                <c:pt idx="391">
                  <c:v>28.9</c:v>
                </c:pt>
                <c:pt idx="392">
                  <c:v>28.9</c:v>
                </c:pt>
                <c:pt idx="393">
                  <c:v>28.9</c:v>
                </c:pt>
                <c:pt idx="394">
                  <c:v>28.9</c:v>
                </c:pt>
                <c:pt idx="395">
                  <c:v>28.9</c:v>
                </c:pt>
                <c:pt idx="396">
                  <c:v>28.9</c:v>
                </c:pt>
                <c:pt idx="397">
                  <c:v>28.9</c:v>
                </c:pt>
                <c:pt idx="398">
                  <c:v>28.9</c:v>
                </c:pt>
                <c:pt idx="399">
                  <c:v>28.9</c:v>
                </c:pt>
                <c:pt idx="400">
                  <c:v>28.9</c:v>
                </c:pt>
                <c:pt idx="401">
                  <c:v>28.9</c:v>
                </c:pt>
                <c:pt idx="402">
                  <c:v>28.9</c:v>
                </c:pt>
                <c:pt idx="403">
                  <c:v>27.6</c:v>
                </c:pt>
                <c:pt idx="404">
                  <c:v>27.6</c:v>
                </c:pt>
                <c:pt idx="405">
                  <c:v>27.6</c:v>
                </c:pt>
                <c:pt idx="406">
                  <c:v>27.6</c:v>
                </c:pt>
                <c:pt idx="407">
                  <c:v>27.6</c:v>
                </c:pt>
                <c:pt idx="408">
                  <c:v>27.6</c:v>
                </c:pt>
                <c:pt idx="409">
                  <c:v>27.6</c:v>
                </c:pt>
                <c:pt idx="410">
                  <c:v>27.6</c:v>
                </c:pt>
                <c:pt idx="411">
                  <c:v>27.6</c:v>
                </c:pt>
                <c:pt idx="412">
                  <c:v>27.6</c:v>
                </c:pt>
                <c:pt idx="413">
                  <c:v>27.6</c:v>
                </c:pt>
                <c:pt idx="414">
                  <c:v>27.6</c:v>
                </c:pt>
                <c:pt idx="415">
                  <c:v>27.6</c:v>
                </c:pt>
                <c:pt idx="416">
                  <c:v>27.6</c:v>
                </c:pt>
                <c:pt idx="417">
                  <c:v>27.6</c:v>
                </c:pt>
                <c:pt idx="418">
                  <c:v>27.6</c:v>
                </c:pt>
                <c:pt idx="419">
                  <c:v>27.6</c:v>
                </c:pt>
                <c:pt idx="420">
                  <c:v>27.6</c:v>
                </c:pt>
                <c:pt idx="421">
                  <c:v>27.6</c:v>
                </c:pt>
                <c:pt idx="422">
                  <c:v>27.6</c:v>
                </c:pt>
                <c:pt idx="423">
                  <c:v>27.6</c:v>
                </c:pt>
                <c:pt idx="424">
                  <c:v>27.6</c:v>
                </c:pt>
                <c:pt idx="425">
                  <c:v>27.6</c:v>
                </c:pt>
                <c:pt idx="426">
                  <c:v>27.6</c:v>
                </c:pt>
                <c:pt idx="427">
                  <c:v>27.6</c:v>
                </c:pt>
                <c:pt idx="428">
                  <c:v>27.6</c:v>
                </c:pt>
                <c:pt idx="429">
                  <c:v>27.6</c:v>
                </c:pt>
                <c:pt idx="430">
                  <c:v>27.6</c:v>
                </c:pt>
                <c:pt idx="431">
                  <c:v>27.6</c:v>
                </c:pt>
                <c:pt idx="432">
                  <c:v>27.6</c:v>
                </c:pt>
                <c:pt idx="433">
                  <c:v>27.6</c:v>
                </c:pt>
                <c:pt idx="434">
                  <c:v>27.6</c:v>
                </c:pt>
                <c:pt idx="435">
                  <c:v>27.6</c:v>
                </c:pt>
                <c:pt idx="436">
                  <c:v>27.6</c:v>
                </c:pt>
                <c:pt idx="437">
                  <c:v>27.6</c:v>
                </c:pt>
                <c:pt idx="438">
                  <c:v>27.6</c:v>
                </c:pt>
                <c:pt idx="439">
                  <c:v>27.6</c:v>
                </c:pt>
                <c:pt idx="440">
                  <c:v>27.6</c:v>
                </c:pt>
                <c:pt idx="441">
                  <c:v>27.6</c:v>
                </c:pt>
                <c:pt idx="442">
                  <c:v>27.6</c:v>
                </c:pt>
                <c:pt idx="443">
                  <c:v>27.6</c:v>
                </c:pt>
                <c:pt idx="444">
                  <c:v>27.6</c:v>
                </c:pt>
                <c:pt idx="445">
                  <c:v>27.6</c:v>
                </c:pt>
                <c:pt idx="446">
                  <c:v>27.6</c:v>
                </c:pt>
                <c:pt idx="447">
                  <c:v>27.6</c:v>
                </c:pt>
                <c:pt idx="448">
                  <c:v>27.6</c:v>
                </c:pt>
                <c:pt idx="449">
                  <c:v>27.6</c:v>
                </c:pt>
                <c:pt idx="450">
                  <c:v>27.6</c:v>
                </c:pt>
                <c:pt idx="451">
                  <c:v>27.6</c:v>
                </c:pt>
                <c:pt idx="452">
                  <c:v>27.6</c:v>
                </c:pt>
                <c:pt idx="453">
                  <c:v>27.6</c:v>
                </c:pt>
                <c:pt idx="454">
                  <c:v>25.6</c:v>
                </c:pt>
                <c:pt idx="455">
                  <c:v>25.6</c:v>
                </c:pt>
                <c:pt idx="456">
                  <c:v>25.6</c:v>
                </c:pt>
                <c:pt idx="457">
                  <c:v>25.6</c:v>
                </c:pt>
                <c:pt idx="458">
                  <c:v>25.6</c:v>
                </c:pt>
                <c:pt idx="459">
                  <c:v>25.6</c:v>
                </c:pt>
                <c:pt idx="460">
                  <c:v>25.6</c:v>
                </c:pt>
                <c:pt idx="461">
                  <c:v>25.6</c:v>
                </c:pt>
                <c:pt idx="462">
                  <c:v>25.6</c:v>
                </c:pt>
                <c:pt idx="463">
                  <c:v>25.6</c:v>
                </c:pt>
                <c:pt idx="464">
                  <c:v>25.6</c:v>
                </c:pt>
                <c:pt idx="465">
                  <c:v>25.6</c:v>
                </c:pt>
                <c:pt idx="466">
                  <c:v>25.6</c:v>
                </c:pt>
                <c:pt idx="467">
                  <c:v>25.6</c:v>
                </c:pt>
                <c:pt idx="468">
                  <c:v>25.6</c:v>
                </c:pt>
                <c:pt idx="469">
                  <c:v>25.6</c:v>
                </c:pt>
                <c:pt idx="470">
                  <c:v>25.6</c:v>
                </c:pt>
                <c:pt idx="471">
                  <c:v>25.6</c:v>
                </c:pt>
                <c:pt idx="472">
                  <c:v>25.6</c:v>
                </c:pt>
                <c:pt idx="473">
                  <c:v>25.6</c:v>
                </c:pt>
                <c:pt idx="474">
                  <c:v>25.6</c:v>
                </c:pt>
                <c:pt idx="475">
                  <c:v>25.6</c:v>
                </c:pt>
                <c:pt idx="476">
                  <c:v>25.6</c:v>
                </c:pt>
                <c:pt idx="477">
                  <c:v>25.6</c:v>
                </c:pt>
                <c:pt idx="478">
                  <c:v>25.6</c:v>
                </c:pt>
                <c:pt idx="479">
                  <c:v>25.6</c:v>
                </c:pt>
                <c:pt idx="480">
                  <c:v>25.6</c:v>
                </c:pt>
                <c:pt idx="481">
                  <c:v>25.6</c:v>
                </c:pt>
                <c:pt idx="482">
                  <c:v>25.6</c:v>
                </c:pt>
                <c:pt idx="483">
                  <c:v>25.6</c:v>
                </c:pt>
                <c:pt idx="484">
                  <c:v>25.6</c:v>
                </c:pt>
                <c:pt idx="485">
                  <c:v>25.6</c:v>
                </c:pt>
                <c:pt idx="486">
                  <c:v>25.6</c:v>
                </c:pt>
                <c:pt idx="487">
                  <c:v>25.6</c:v>
                </c:pt>
                <c:pt idx="488">
                  <c:v>25.6</c:v>
                </c:pt>
                <c:pt idx="489">
                  <c:v>25.6</c:v>
                </c:pt>
                <c:pt idx="490">
                  <c:v>25.6</c:v>
                </c:pt>
                <c:pt idx="491">
                  <c:v>25.6</c:v>
                </c:pt>
                <c:pt idx="492">
                  <c:v>25.6</c:v>
                </c:pt>
                <c:pt idx="493">
                  <c:v>25.6</c:v>
                </c:pt>
                <c:pt idx="494">
                  <c:v>25.6</c:v>
                </c:pt>
                <c:pt idx="495">
                  <c:v>25.6</c:v>
                </c:pt>
                <c:pt idx="496">
                  <c:v>25.6</c:v>
                </c:pt>
                <c:pt idx="497">
                  <c:v>25.6</c:v>
                </c:pt>
                <c:pt idx="498">
                  <c:v>25.6</c:v>
                </c:pt>
                <c:pt idx="499">
                  <c:v>25.6</c:v>
                </c:pt>
                <c:pt idx="500">
                  <c:v>25.6</c:v>
                </c:pt>
                <c:pt idx="501">
                  <c:v>25.6</c:v>
                </c:pt>
                <c:pt idx="502">
                  <c:v>25.6</c:v>
                </c:pt>
                <c:pt idx="503">
                  <c:v>25.6</c:v>
                </c:pt>
                <c:pt idx="504">
                  <c:v>22.5</c:v>
                </c:pt>
                <c:pt idx="505">
                  <c:v>22.5</c:v>
                </c:pt>
                <c:pt idx="506">
                  <c:v>22.5</c:v>
                </c:pt>
                <c:pt idx="507">
                  <c:v>22.5</c:v>
                </c:pt>
                <c:pt idx="508">
                  <c:v>22.5</c:v>
                </c:pt>
                <c:pt idx="509">
                  <c:v>22.5</c:v>
                </c:pt>
                <c:pt idx="510">
                  <c:v>22.5</c:v>
                </c:pt>
                <c:pt idx="511">
                  <c:v>22.5</c:v>
                </c:pt>
                <c:pt idx="512">
                  <c:v>22.5</c:v>
                </c:pt>
                <c:pt idx="513">
                  <c:v>22.5</c:v>
                </c:pt>
                <c:pt idx="514">
                  <c:v>22.5</c:v>
                </c:pt>
                <c:pt idx="515">
                  <c:v>22.5</c:v>
                </c:pt>
                <c:pt idx="516">
                  <c:v>22.5</c:v>
                </c:pt>
                <c:pt idx="517">
                  <c:v>22.5</c:v>
                </c:pt>
                <c:pt idx="518">
                  <c:v>22.5</c:v>
                </c:pt>
                <c:pt idx="519">
                  <c:v>22.5</c:v>
                </c:pt>
                <c:pt idx="520">
                  <c:v>22.5</c:v>
                </c:pt>
                <c:pt idx="521">
                  <c:v>22.5</c:v>
                </c:pt>
                <c:pt idx="522">
                  <c:v>22.5</c:v>
                </c:pt>
                <c:pt idx="523">
                  <c:v>22.5</c:v>
                </c:pt>
                <c:pt idx="524">
                  <c:v>22.5</c:v>
                </c:pt>
                <c:pt idx="525">
                  <c:v>22.5</c:v>
                </c:pt>
                <c:pt idx="526">
                  <c:v>22.5</c:v>
                </c:pt>
                <c:pt idx="527">
                  <c:v>22.5</c:v>
                </c:pt>
                <c:pt idx="528">
                  <c:v>22.5</c:v>
                </c:pt>
                <c:pt idx="529">
                  <c:v>22.5</c:v>
                </c:pt>
                <c:pt idx="530">
                  <c:v>22.5</c:v>
                </c:pt>
                <c:pt idx="531">
                  <c:v>22.5</c:v>
                </c:pt>
                <c:pt idx="532">
                  <c:v>22.5</c:v>
                </c:pt>
                <c:pt idx="533">
                  <c:v>22.5</c:v>
                </c:pt>
                <c:pt idx="534">
                  <c:v>22.5</c:v>
                </c:pt>
                <c:pt idx="535">
                  <c:v>22.5</c:v>
                </c:pt>
                <c:pt idx="536">
                  <c:v>22.5</c:v>
                </c:pt>
                <c:pt idx="537">
                  <c:v>22.5</c:v>
                </c:pt>
                <c:pt idx="538">
                  <c:v>22.5</c:v>
                </c:pt>
                <c:pt idx="539">
                  <c:v>22.5</c:v>
                </c:pt>
                <c:pt idx="540">
                  <c:v>22.5</c:v>
                </c:pt>
                <c:pt idx="541">
                  <c:v>22.5</c:v>
                </c:pt>
                <c:pt idx="542">
                  <c:v>22.5</c:v>
                </c:pt>
                <c:pt idx="543">
                  <c:v>22.5</c:v>
                </c:pt>
                <c:pt idx="544">
                  <c:v>22.5</c:v>
                </c:pt>
                <c:pt idx="545">
                  <c:v>22.5</c:v>
                </c:pt>
                <c:pt idx="546">
                  <c:v>22.5</c:v>
                </c:pt>
                <c:pt idx="547">
                  <c:v>22.5</c:v>
                </c:pt>
                <c:pt idx="548">
                  <c:v>22.5</c:v>
                </c:pt>
                <c:pt idx="549">
                  <c:v>22.5</c:v>
                </c:pt>
                <c:pt idx="550">
                  <c:v>22.5</c:v>
                </c:pt>
                <c:pt idx="551">
                  <c:v>22.5</c:v>
                </c:pt>
                <c:pt idx="552">
                  <c:v>22.5</c:v>
                </c:pt>
                <c:pt idx="553">
                  <c:v>22.5</c:v>
                </c:pt>
                <c:pt idx="554">
                  <c:v>22.5</c:v>
                </c:pt>
                <c:pt idx="555">
                  <c:v>21.8</c:v>
                </c:pt>
                <c:pt idx="556">
                  <c:v>21.8</c:v>
                </c:pt>
                <c:pt idx="557">
                  <c:v>21.8</c:v>
                </c:pt>
                <c:pt idx="558">
                  <c:v>21.8</c:v>
                </c:pt>
                <c:pt idx="559">
                  <c:v>21.8</c:v>
                </c:pt>
                <c:pt idx="560">
                  <c:v>21.8</c:v>
                </c:pt>
                <c:pt idx="561">
                  <c:v>21.8</c:v>
                </c:pt>
                <c:pt idx="562">
                  <c:v>21.8</c:v>
                </c:pt>
                <c:pt idx="563">
                  <c:v>21.8</c:v>
                </c:pt>
                <c:pt idx="564">
                  <c:v>21.8</c:v>
                </c:pt>
                <c:pt idx="565">
                  <c:v>21.8</c:v>
                </c:pt>
                <c:pt idx="566">
                  <c:v>21.8</c:v>
                </c:pt>
                <c:pt idx="567">
                  <c:v>21.8</c:v>
                </c:pt>
                <c:pt idx="568">
                  <c:v>21.8</c:v>
                </c:pt>
                <c:pt idx="569">
                  <c:v>21.8</c:v>
                </c:pt>
                <c:pt idx="570">
                  <c:v>21.8</c:v>
                </c:pt>
                <c:pt idx="571">
                  <c:v>21.8</c:v>
                </c:pt>
                <c:pt idx="572">
                  <c:v>21.8</c:v>
                </c:pt>
                <c:pt idx="573">
                  <c:v>21.8</c:v>
                </c:pt>
                <c:pt idx="574">
                  <c:v>21.8</c:v>
                </c:pt>
                <c:pt idx="575">
                  <c:v>21.8</c:v>
                </c:pt>
                <c:pt idx="576">
                  <c:v>21.8</c:v>
                </c:pt>
                <c:pt idx="577">
                  <c:v>21.8</c:v>
                </c:pt>
                <c:pt idx="578">
                  <c:v>21.8</c:v>
                </c:pt>
                <c:pt idx="579">
                  <c:v>21.8</c:v>
                </c:pt>
                <c:pt idx="580">
                  <c:v>21.8</c:v>
                </c:pt>
                <c:pt idx="581">
                  <c:v>21.8</c:v>
                </c:pt>
                <c:pt idx="582">
                  <c:v>21.8</c:v>
                </c:pt>
                <c:pt idx="583">
                  <c:v>21.8</c:v>
                </c:pt>
                <c:pt idx="584">
                  <c:v>21.8</c:v>
                </c:pt>
                <c:pt idx="585">
                  <c:v>21.8</c:v>
                </c:pt>
                <c:pt idx="586">
                  <c:v>21.8</c:v>
                </c:pt>
                <c:pt idx="587">
                  <c:v>21.8</c:v>
                </c:pt>
                <c:pt idx="588">
                  <c:v>21.8</c:v>
                </c:pt>
                <c:pt idx="589">
                  <c:v>21.8</c:v>
                </c:pt>
                <c:pt idx="590">
                  <c:v>21.8</c:v>
                </c:pt>
                <c:pt idx="591">
                  <c:v>21.8</c:v>
                </c:pt>
                <c:pt idx="592">
                  <c:v>21.8</c:v>
                </c:pt>
                <c:pt idx="593">
                  <c:v>21.8</c:v>
                </c:pt>
                <c:pt idx="594">
                  <c:v>21.8</c:v>
                </c:pt>
                <c:pt idx="595">
                  <c:v>21.8</c:v>
                </c:pt>
                <c:pt idx="596">
                  <c:v>21.8</c:v>
                </c:pt>
                <c:pt idx="597">
                  <c:v>21.8</c:v>
                </c:pt>
                <c:pt idx="598">
                  <c:v>21.8</c:v>
                </c:pt>
                <c:pt idx="599">
                  <c:v>21.8</c:v>
                </c:pt>
                <c:pt idx="600">
                  <c:v>21.8</c:v>
                </c:pt>
                <c:pt idx="601">
                  <c:v>21.8</c:v>
                </c:pt>
                <c:pt idx="602">
                  <c:v>21.8</c:v>
                </c:pt>
                <c:pt idx="603">
                  <c:v>21.8</c:v>
                </c:pt>
                <c:pt idx="604">
                  <c:v>21.8</c:v>
                </c:pt>
                <c:pt idx="605">
                  <c:v>29.1</c:v>
                </c:pt>
                <c:pt idx="606">
                  <c:v>29.1</c:v>
                </c:pt>
                <c:pt idx="607">
                  <c:v>29.1</c:v>
                </c:pt>
                <c:pt idx="608">
                  <c:v>29.1</c:v>
                </c:pt>
                <c:pt idx="609">
                  <c:v>29.1</c:v>
                </c:pt>
                <c:pt idx="610">
                  <c:v>29.1</c:v>
                </c:pt>
                <c:pt idx="611">
                  <c:v>29.1</c:v>
                </c:pt>
                <c:pt idx="612">
                  <c:v>29.1</c:v>
                </c:pt>
                <c:pt idx="613">
                  <c:v>29.1</c:v>
                </c:pt>
                <c:pt idx="614">
                  <c:v>29.1</c:v>
                </c:pt>
                <c:pt idx="615">
                  <c:v>29.1</c:v>
                </c:pt>
                <c:pt idx="616">
                  <c:v>29.1</c:v>
                </c:pt>
                <c:pt idx="617">
                  <c:v>29.1</c:v>
                </c:pt>
                <c:pt idx="618">
                  <c:v>29.1</c:v>
                </c:pt>
                <c:pt idx="619">
                  <c:v>29.1</c:v>
                </c:pt>
                <c:pt idx="620">
                  <c:v>29.1</c:v>
                </c:pt>
                <c:pt idx="621">
                  <c:v>29.1</c:v>
                </c:pt>
                <c:pt idx="622">
                  <c:v>29.1</c:v>
                </c:pt>
                <c:pt idx="623">
                  <c:v>29.1</c:v>
                </c:pt>
                <c:pt idx="624">
                  <c:v>29.1</c:v>
                </c:pt>
                <c:pt idx="625">
                  <c:v>29.1</c:v>
                </c:pt>
                <c:pt idx="626">
                  <c:v>29.1</c:v>
                </c:pt>
                <c:pt idx="627">
                  <c:v>29.1</c:v>
                </c:pt>
                <c:pt idx="628">
                  <c:v>29.1</c:v>
                </c:pt>
                <c:pt idx="629">
                  <c:v>29.1</c:v>
                </c:pt>
                <c:pt idx="630">
                  <c:v>29.1</c:v>
                </c:pt>
                <c:pt idx="631">
                  <c:v>29.1</c:v>
                </c:pt>
                <c:pt idx="632">
                  <c:v>29.1</c:v>
                </c:pt>
                <c:pt idx="633">
                  <c:v>29.1</c:v>
                </c:pt>
                <c:pt idx="634">
                  <c:v>29.1</c:v>
                </c:pt>
                <c:pt idx="635">
                  <c:v>29.1</c:v>
                </c:pt>
                <c:pt idx="636">
                  <c:v>29.1</c:v>
                </c:pt>
                <c:pt idx="637">
                  <c:v>29.1</c:v>
                </c:pt>
                <c:pt idx="638">
                  <c:v>29.1</c:v>
                </c:pt>
                <c:pt idx="639">
                  <c:v>29.1</c:v>
                </c:pt>
                <c:pt idx="640">
                  <c:v>29.1</c:v>
                </c:pt>
                <c:pt idx="641">
                  <c:v>29.1</c:v>
                </c:pt>
                <c:pt idx="642">
                  <c:v>29.1</c:v>
                </c:pt>
                <c:pt idx="643">
                  <c:v>29.1</c:v>
                </c:pt>
                <c:pt idx="644">
                  <c:v>29.1</c:v>
                </c:pt>
                <c:pt idx="645">
                  <c:v>29.1</c:v>
                </c:pt>
                <c:pt idx="646">
                  <c:v>29.1</c:v>
                </c:pt>
                <c:pt idx="647">
                  <c:v>29.1</c:v>
                </c:pt>
                <c:pt idx="648">
                  <c:v>29.1</c:v>
                </c:pt>
                <c:pt idx="649">
                  <c:v>29.1</c:v>
                </c:pt>
                <c:pt idx="650">
                  <c:v>29.1</c:v>
                </c:pt>
                <c:pt idx="651">
                  <c:v>29.1</c:v>
                </c:pt>
                <c:pt idx="652">
                  <c:v>29.1</c:v>
                </c:pt>
                <c:pt idx="653">
                  <c:v>29.1</c:v>
                </c:pt>
                <c:pt idx="654">
                  <c:v>29.1</c:v>
                </c:pt>
                <c:pt idx="655">
                  <c:v>29.1</c:v>
                </c:pt>
                <c:pt idx="656">
                  <c:v>27.2</c:v>
                </c:pt>
                <c:pt idx="657">
                  <c:v>27.2</c:v>
                </c:pt>
                <c:pt idx="658">
                  <c:v>27.2</c:v>
                </c:pt>
                <c:pt idx="659">
                  <c:v>27.2</c:v>
                </c:pt>
                <c:pt idx="660">
                  <c:v>27.2</c:v>
                </c:pt>
                <c:pt idx="661">
                  <c:v>27.2</c:v>
                </c:pt>
                <c:pt idx="662">
                  <c:v>27.2</c:v>
                </c:pt>
                <c:pt idx="663">
                  <c:v>27.2</c:v>
                </c:pt>
                <c:pt idx="664">
                  <c:v>27.2</c:v>
                </c:pt>
                <c:pt idx="665">
                  <c:v>27.2</c:v>
                </c:pt>
                <c:pt idx="666">
                  <c:v>27.2</c:v>
                </c:pt>
                <c:pt idx="667">
                  <c:v>27.2</c:v>
                </c:pt>
                <c:pt idx="668">
                  <c:v>27.2</c:v>
                </c:pt>
                <c:pt idx="669">
                  <c:v>27.2</c:v>
                </c:pt>
                <c:pt idx="670">
                  <c:v>27.2</c:v>
                </c:pt>
                <c:pt idx="671">
                  <c:v>27.2</c:v>
                </c:pt>
                <c:pt idx="672">
                  <c:v>27.2</c:v>
                </c:pt>
                <c:pt idx="673">
                  <c:v>27.2</c:v>
                </c:pt>
                <c:pt idx="674">
                  <c:v>27.2</c:v>
                </c:pt>
                <c:pt idx="675">
                  <c:v>27.2</c:v>
                </c:pt>
                <c:pt idx="676">
                  <c:v>27.2</c:v>
                </c:pt>
                <c:pt idx="677">
                  <c:v>27.2</c:v>
                </c:pt>
                <c:pt idx="678">
                  <c:v>27.2</c:v>
                </c:pt>
                <c:pt idx="679">
                  <c:v>27.2</c:v>
                </c:pt>
                <c:pt idx="680">
                  <c:v>27.2</c:v>
                </c:pt>
                <c:pt idx="681">
                  <c:v>27.2</c:v>
                </c:pt>
                <c:pt idx="682">
                  <c:v>27.2</c:v>
                </c:pt>
                <c:pt idx="683">
                  <c:v>27.2</c:v>
                </c:pt>
                <c:pt idx="684">
                  <c:v>27.2</c:v>
                </c:pt>
                <c:pt idx="685">
                  <c:v>27.2</c:v>
                </c:pt>
                <c:pt idx="686">
                  <c:v>27.2</c:v>
                </c:pt>
                <c:pt idx="687">
                  <c:v>27.2</c:v>
                </c:pt>
                <c:pt idx="688">
                  <c:v>27.2</c:v>
                </c:pt>
                <c:pt idx="689">
                  <c:v>27.2</c:v>
                </c:pt>
                <c:pt idx="690">
                  <c:v>27.2</c:v>
                </c:pt>
                <c:pt idx="691">
                  <c:v>27.2</c:v>
                </c:pt>
                <c:pt idx="692">
                  <c:v>27.2</c:v>
                </c:pt>
                <c:pt idx="693">
                  <c:v>27.2</c:v>
                </c:pt>
                <c:pt idx="694">
                  <c:v>27.2</c:v>
                </c:pt>
                <c:pt idx="695">
                  <c:v>27.2</c:v>
                </c:pt>
                <c:pt idx="696">
                  <c:v>27.2</c:v>
                </c:pt>
                <c:pt idx="697">
                  <c:v>27.2</c:v>
                </c:pt>
                <c:pt idx="698">
                  <c:v>27.2</c:v>
                </c:pt>
                <c:pt idx="699">
                  <c:v>27.2</c:v>
                </c:pt>
                <c:pt idx="700">
                  <c:v>27.2</c:v>
                </c:pt>
                <c:pt idx="701">
                  <c:v>27.2</c:v>
                </c:pt>
                <c:pt idx="702">
                  <c:v>27.2</c:v>
                </c:pt>
                <c:pt idx="703">
                  <c:v>27.2</c:v>
                </c:pt>
                <c:pt idx="704">
                  <c:v>27.2</c:v>
                </c:pt>
                <c:pt idx="705">
                  <c:v>27.2</c:v>
                </c:pt>
                <c:pt idx="706">
                  <c:v>22.7</c:v>
                </c:pt>
                <c:pt idx="707">
                  <c:v>22.7</c:v>
                </c:pt>
                <c:pt idx="708">
                  <c:v>22.7</c:v>
                </c:pt>
                <c:pt idx="709">
                  <c:v>22.7</c:v>
                </c:pt>
                <c:pt idx="710">
                  <c:v>22.7</c:v>
                </c:pt>
                <c:pt idx="711">
                  <c:v>22.7</c:v>
                </c:pt>
                <c:pt idx="712">
                  <c:v>22.7</c:v>
                </c:pt>
                <c:pt idx="713">
                  <c:v>22.7</c:v>
                </c:pt>
                <c:pt idx="714">
                  <c:v>22.7</c:v>
                </c:pt>
                <c:pt idx="715">
                  <c:v>22.7</c:v>
                </c:pt>
                <c:pt idx="716">
                  <c:v>22.7</c:v>
                </c:pt>
                <c:pt idx="717">
                  <c:v>22.7</c:v>
                </c:pt>
                <c:pt idx="718">
                  <c:v>22.7</c:v>
                </c:pt>
                <c:pt idx="719">
                  <c:v>22.7</c:v>
                </c:pt>
                <c:pt idx="720">
                  <c:v>22.7</c:v>
                </c:pt>
                <c:pt idx="721">
                  <c:v>22.7</c:v>
                </c:pt>
                <c:pt idx="722">
                  <c:v>22.7</c:v>
                </c:pt>
                <c:pt idx="723">
                  <c:v>22.7</c:v>
                </c:pt>
                <c:pt idx="724">
                  <c:v>22.7</c:v>
                </c:pt>
                <c:pt idx="725">
                  <c:v>22.7</c:v>
                </c:pt>
                <c:pt idx="726">
                  <c:v>22.7</c:v>
                </c:pt>
                <c:pt idx="727">
                  <c:v>22.7</c:v>
                </c:pt>
                <c:pt idx="728">
                  <c:v>22.7</c:v>
                </c:pt>
                <c:pt idx="729">
                  <c:v>22.7</c:v>
                </c:pt>
                <c:pt idx="730">
                  <c:v>22.7</c:v>
                </c:pt>
                <c:pt idx="731">
                  <c:v>22.7</c:v>
                </c:pt>
                <c:pt idx="732">
                  <c:v>22.7</c:v>
                </c:pt>
                <c:pt idx="733">
                  <c:v>22.7</c:v>
                </c:pt>
                <c:pt idx="734">
                  <c:v>22.7</c:v>
                </c:pt>
                <c:pt idx="735">
                  <c:v>22.7</c:v>
                </c:pt>
                <c:pt idx="736">
                  <c:v>22.7</c:v>
                </c:pt>
                <c:pt idx="737">
                  <c:v>22.7</c:v>
                </c:pt>
                <c:pt idx="738">
                  <c:v>22.7</c:v>
                </c:pt>
                <c:pt idx="739">
                  <c:v>22.7</c:v>
                </c:pt>
                <c:pt idx="740">
                  <c:v>22.7</c:v>
                </c:pt>
                <c:pt idx="741">
                  <c:v>22.7</c:v>
                </c:pt>
                <c:pt idx="742">
                  <c:v>22.7</c:v>
                </c:pt>
                <c:pt idx="743">
                  <c:v>22.7</c:v>
                </c:pt>
                <c:pt idx="744">
                  <c:v>22.7</c:v>
                </c:pt>
                <c:pt idx="745">
                  <c:v>22.7</c:v>
                </c:pt>
                <c:pt idx="746">
                  <c:v>22.7</c:v>
                </c:pt>
                <c:pt idx="747">
                  <c:v>22.7</c:v>
                </c:pt>
                <c:pt idx="748">
                  <c:v>22.7</c:v>
                </c:pt>
                <c:pt idx="749">
                  <c:v>22.7</c:v>
                </c:pt>
                <c:pt idx="750">
                  <c:v>22.7</c:v>
                </c:pt>
                <c:pt idx="751">
                  <c:v>22.7</c:v>
                </c:pt>
                <c:pt idx="752">
                  <c:v>22.7</c:v>
                </c:pt>
                <c:pt idx="753">
                  <c:v>22.7</c:v>
                </c:pt>
                <c:pt idx="754">
                  <c:v>22.7</c:v>
                </c:pt>
                <c:pt idx="755">
                  <c:v>22.7</c:v>
                </c:pt>
                <c:pt idx="756">
                  <c:v>22.7</c:v>
                </c:pt>
                <c:pt idx="757">
                  <c:v>20.399999999999999</c:v>
                </c:pt>
                <c:pt idx="758">
                  <c:v>20.399999999999999</c:v>
                </c:pt>
                <c:pt idx="759">
                  <c:v>20.399999999999999</c:v>
                </c:pt>
                <c:pt idx="760">
                  <c:v>20.399999999999999</c:v>
                </c:pt>
                <c:pt idx="761">
                  <c:v>20.399999999999999</c:v>
                </c:pt>
                <c:pt idx="762">
                  <c:v>20.399999999999999</c:v>
                </c:pt>
                <c:pt idx="763">
                  <c:v>20.399999999999999</c:v>
                </c:pt>
                <c:pt idx="764">
                  <c:v>20.399999999999999</c:v>
                </c:pt>
                <c:pt idx="765">
                  <c:v>20.399999999999999</c:v>
                </c:pt>
                <c:pt idx="766">
                  <c:v>20.399999999999999</c:v>
                </c:pt>
                <c:pt idx="767">
                  <c:v>20.399999999999999</c:v>
                </c:pt>
                <c:pt idx="768">
                  <c:v>20.399999999999999</c:v>
                </c:pt>
                <c:pt idx="769">
                  <c:v>20.399999999999999</c:v>
                </c:pt>
                <c:pt idx="770">
                  <c:v>20.399999999999999</c:v>
                </c:pt>
                <c:pt idx="771">
                  <c:v>20.399999999999999</c:v>
                </c:pt>
                <c:pt idx="772">
                  <c:v>20.399999999999999</c:v>
                </c:pt>
                <c:pt idx="773">
                  <c:v>20.399999999999999</c:v>
                </c:pt>
                <c:pt idx="774">
                  <c:v>20.399999999999999</c:v>
                </c:pt>
                <c:pt idx="775">
                  <c:v>20.399999999999999</c:v>
                </c:pt>
                <c:pt idx="776">
                  <c:v>20.399999999999999</c:v>
                </c:pt>
                <c:pt idx="777">
                  <c:v>20.399999999999999</c:v>
                </c:pt>
                <c:pt idx="778">
                  <c:v>20.399999999999999</c:v>
                </c:pt>
                <c:pt idx="779">
                  <c:v>20.399999999999999</c:v>
                </c:pt>
                <c:pt idx="780">
                  <c:v>20.399999999999999</c:v>
                </c:pt>
                <c:pt idx="781">
                  <c:v>20.399999999999999</c:v>
                </c:pt>
                <c:pt idx="782">
                  <c:v>20.399999999999999</c:v>
                </c:pt>
                <c:pt idx="783">
                  <c:v>20.399999999999999</c:v>
                </c:pt>
                <c:pt idx="784">
                  <c:v>20.399999999999999</c:v>
                </c:pt>
                <c:pt idx="785">
                  <c:v>20.399999999999999</c:v>
                </c:pt>
                <c:pt idx="786">
                  <c:v>20.399999999999999</c:v>
                </c:pt>
                <c:pt idx="787">
                  <c:v>20.399999999999999</c:v>
                </c:pt>
                <c:pt idx="788">
                  <c:v>20.399999999999999</c:v>
                </c:pt>
                <c:pt idx="789">
                  <c:v>20.399999999999999</c:v>
                </c:pt>
                <c:pt idx="790">
                  <c:v>20.399999999999999</c:v>
                </c:pt>
                <c:pt idx="791">
                  <c:v>20.399999999999999</c:v>
                </c:pt>
                <c:pt idx="792">
                  <c:v>20.399999999999999</c:v>
                </c:pt>
                <c:pt idx="793">
                  <c:v>20.399999999999999</c:v>
                </c:pt>
                <c:pt idx="794">
                  <c:v>20.399999999999999</c:v>
                </c:pt>
                <c:pt idx="795">
                  <c:v>20.399999999999999</c:v>
                </c:pt>
                <c:pt idx="796">
                  <c:v>20.399999999999999</c:v>
                </c:pt>
                <c:pt idx="797">
                  <c:v>20.399999999999999</c:v>
                </c:pt>
                <c:pt idx="798">
                  <c:v>20.399999999999999</c:v>
                </c:pt>
                <c:pt idx="799">
                  <c:v>20.399999999999999</c:v>
                </c:pt>
                <c:pt idx="800">
                  <c:v>20.399999999999999</c:v>
                </c:pt>
                <c:pt idx="801">
                  <c:v>20.399999999999999</c:v>
                </c:pt>
                <c:pt idx="802">
                  <c:v>20.399999999999999</c:v>
                </c:pt>
                <c:pt idx="803">
                  <c:v>20.399999999999999</c:v>
                </c:pt>
                <c:pt idx="804">
                  <c:v>20.399999999999999</c:v>
                </c:pt>
                <c:pt idx="805">
                  <c:v>20.399999999999999</c:v>
                </c:pt>
                <c:pt idx="806">
                  <c:v>20.399999999999999</c:v>
                </c:pt>
                <c:pt idx="807">
                  <c:v>30.4</c:v>
                </c:pt>
                <c:pt idx="808">
                  <c:v>30.4</c:v>
                </c:pt>
                <c:pt idx="809">
                  <c:v>30.4</c:v>
                </c:pt>
                <c:pt idx="810">
                  <c:v>30.4</c:v>
                </c:pt>
                <c:pt idx="811">
                  <c:v>30.4</c:v>
                </c:pt>
                <c:pt idx="812">
                  <c:v>30.4</c:v>
                </c:pt>
                <c:pt idx="813">
                  <c:v>30.4</c:v>
                </c:pt>
                <c:pt idx="814">
                  <c:v>30.4</c:v>
                </c:pt>
                <c:pt idx="815">
                  <c:v>30.4</c:v>
                </c:pt>
                <c:pt idx="816">
                  <c:v>30.4</c:v>
                </c:pt>
                <c:pt idx="817">
                  <c:v>30.4</c:v>
                </c:pt>
                <c:pt idx="818">
                  <c:v>30.4</c:v>
                </c:pt>
                <c:pt idx="819">
                  <c:v>30.4</c:v>
                </c:pt>
                <c:pt idx="820">
                  <c:v>30.4</c:v>
                </c:pt>
                <c:pt idx="821">
                  <c:v>30.4</c:v>
                </c:pt>
                <c:pt idx="822">
                  <c:v>30.4</c:v>
                </c:pt>
                <c:pt idx="823">
                  <c:v>30.4</c:v>
                </c:pt>
                <c:pt idx="824">
                  <c:v>30.4</c:v>
                </c:pt>
                <c:pt idx="825">
                  <c:v>30.4</c:v>
                </c:pt>
                <c:pt idx="826">
                  <c:v>30.4</c:v>
                </c:pt>
                <c:pt idx="827">
                  <c:v>30.4</c:v>
                </c:pt>
                <c:pt idx="828">
                  <c:v>30.4</c:v>
                </c:pt>
                <c:pt idx="829">
                  <c:v>30.4</c:v>
                </c:pt>
                <c:pt idx="830">
                  <c:v>30.4</c:v>
                </c:pt>
                <c:pt idx="831">
                  <c:v>30.4</c:v>
                </c:pt>
                <c:pt idx="832">
                  <c:v>30.4</c:v>
                </c:pt>
                <c:pt idx="833">
                  <c:v>30.4</c:v>
                </c:pt>
                <c:pt idx="834">
                  <c:v>30.4</c:v>
                </c:pt>
                <c:pt idx="835">
                  <c:v>30.4</c:v>
                </c:pt>
                <c:pt idx="836">
                  <c:v>30.4</c:v>
                </c:pt>
                <c:pt idx="837">
                  <c:v>30.4</c:v>
                </c:pt>
                <c:pt idx="838">
                  <c:v>30.4</c:v>
                </c:pt>
                <c:pt idx="839">
                  <c:v>30.4</c:v>
                </c:pt>
                <c:pt idx="840">
                  <c:v>30.4</c:v>
                </c:pt>
                <c:pt idx="841">
                  <c:v>30.4</c:v>
                </c:pt>
                <c:pt idx="842">
                  <c:v>30.4</c:v>
                </c:pt>
                <c:pt idx="843">
                  <c:v>30.4</c:v>
                </c:pt>
                <c:pt idx="844">
                  <c:v>30.4</c:v>
                </c:pt>
                <c:pt idx="845">
                  <c:v>30.4</c:v>
                </c:pt>
                <c:pt idx="846">
                  <c:v>30.4</c:v>
                </c:pt>
              </c:numCache>
            </c:numRef>
          </c:val>
        </c:ser>
        <c:ser>
          <c:idx val="1"/>
          <c:order val="1"/>
          <c:tx>
            <c:strRef>
              <c:f>Лист8!$D$1</c:f>
              <c:strCache>
                <c:ptCount val="1"/>
                <c:pt idx="0">
                  <c:v>ABP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Лист8!$B$2:$B$848</c:f>
              <c:numCache>
                <c:formatCode>h:mm:ss</c:formatCode>
                <c:ptCount val="847"/>
                <c:pt idx="0">
                  <c:v>0.71531249999999957</c:v>
                </c:pt>
                <c:pt idx="1">
                  <c:v>0.7153819444444447</c:v>
                </c:pt>
                <c:pt idx="2">
                  <c:v>0.71545138888888893</c:v>
                </c:pt>
                <c:pt idx="3">
                  <c:v>0.71552083333334182</c:v>
                </c:pt>
                <c:pt idx="4">
                  <c:v>0.71559027777777784</c:v>
                </c:pt>
                <c:pt idx="5">
                  <c:v>0.71565972222222263</c:v>
                </c:pt>
                <c:pt idx="6">
                  <c:v>0.71572916666666664</c:v>
                </c:pt>
                <c:pt idx="7">
                  <c:v>0.71579861111112286</c:v>
                </c:pt>
                <c:pt idx="8">
                  <c:v>0.71585648148148162</c:v>
                </c:pt>
                <c:pt idx="9">
                  <c:v>0.7159375</c:v>
                </c:pt>
                <c:pt idx="10">
                  <c:v>0.71600694444444468</c:v>
                </c:pt>
                <c:pt idx="11">
                  <c:v>0.71606481481481565</c:v>
                </c:pt>
                <c:pt idx="12">
                  <c:v>0.71613425925925922</c:v>
                </c:pt>
                <c:pt idx="13">
                  <c:v>0.71620370370370379</c:v>
                </c:pt>
                <c:pt idx="14">
                  <c:v>0.71628472222222228</c:v>
                </c:pt>
                <c:pt idx="15">
                  <c:v>0.71634259259260002</c:v>
                </c:pt>
                <c:pt idx="16">
                  <c:v>0.71641203703703649</c:v>
                </c:pt>
                <c:pt idx="17">
                  <c:v>0.71648148148148161</c:v>
                </c:pt>
                <c:pt idx="18">
                  <c:v>0.7165509259259174</c:v>
                </c:pt>
                <c:pt idx="19">
                  <c:v>0.71662037037038018</c:v>
                </c:pt>
                <c:pt idx="20">
                  <c:v>0.71668981481482641</c:v>
                </c:pt>
                <c:pt idx="21">
                  <c:v>0.71675925925925965</c:v>
                </c:pt>
                <c:pt idx="22">
                  <c:v>0.71682870370371032</c:v>
                </c:pt>
                <c:pt idx="23">
                  <c:v>0.71689814814815545</c:v>
                </c:pt>
                <c:pt idx="24">
                  <c:v>0.7169560185185303</c:v>
                </c:pt>
                <c:pt idx="25">
                  <c:v>0.71703703703703703</c:v>
                </c:pt>
                <c:pt idx="26">
                  <c:v>0.71710648148148171</c:v>
                </c:pt>
                <c:pt idx="27">
                  <c:v>0.71717592592592549</c:v>
                </c:pt>
                <c:pt idx="28">
                  <c:v>0.71724537037037983</c:v>
                </c:pt>
                <c:pt idx="29">
                  <c:v>0.71731481481481485</c:v>
                </c:pt>
                <c:pt idx="30">
                  <c:v>0.7173842592592593</c:v>
                </c:pt>
                <c:pt idx="31">
                  <c:v>0.71745370370370354</c:v>
                </c:pt>
                <c:pt idx="32">
                  <c:v>0.71752314814814822</c:v>
                </c:pt>
                <c:pt idx="33">
                  <c:v>0.71758101851852818</c:v>
                </c:pt>
                <c:pt idx="34">
                  <c:v>0.71765046296296298</c:v>
                </c:pt>
                <c:pt idx="35">
                  <c:v>0.71773148148148946</c:v>
                </c:pt>
                <c:pt idx="36">
                  <c:v>0.71780092592592559</c:v>
                </c:pt>
                <c:pt idx="37">
                  <c:v>0.71785879629630356</c:v>
                </c:pt>
                <c:pt idx="38">
                  <c:v>0.7179282407407408</c:v>
                </c:pt>
                <c:pt idx="39">
                  <c:v>0.71799768518519358</c:v>
                </c:pt>
                <c:pt idx="40">
                  <c:v>0.71806712962962949</c:v>
                </c:pt>
                <c:pt idx="41">
                  <c:v>0.71813657407407405</c:v>
                </c:pt>
                <c:pt idx="42">
                  <c:v>0.71820601851852828</c:v>
                </c:pt>
                <c:pt idx="43">
                  <c:v>0.71827546296296296</c:v>
                </c:pt>
                <c:pt idx="44">
                  <c:v>0.71834490740740764</c:v>
                </c:pt>
                <c:pt idx="45">
                  <c:v>0.71841435185184477</c:v>
                </c:pt>
                <c:pt idx="46">
                  <c:v>0.71848379629629633</c:v>
                </c:pt>
                <c:pt idx="47">
                  <c:v>0.71855324074074056</c:v>
                </c:pt>
                <c:pt idx="48">
                  <c:v>0.71862268518519268</c:v>
                </c:pt>
                <c:pt idx="49">
                  <c:v>0.71869212962962969</c:v>
                </c:pt>
                <c:pt idx="50">
                  <c:v>0.71875000000000666</c:v>
                </c:pt>
                <c:pt idx="51">
                  <c:v>0.71883101851853337</c:v>
                </c:pt>
                <c:pt idx="52">
                  <c:v>0.71890046296296306</c:v>
                </c:pt>
                <c:pt idx="53">
                  <c:v>0.7189583333333418</c:v>
                </c:pt>
                <c:pt idx="54">
                  <c:v>0.71902777777777782</c:v>
                </c:pt>
                <c:pt idx="55">
                  <c:v>0.71909722222222261</c:v>
                </c:pt>
                <c:pt idx="56">
                  <c:v>0.71916666666666651</c:v>
                </c:pt>
                <c:pt idx="57">
                  <c:v>0.71923611111111108</c:v>
                </c:pt>
                <c:pt idx="58">
                  <c:v>0.71930555555555564</c:v>
                </c:pt>
                <c:pt idx="59">
                  <c:v>0.71937499999999999</c:v>
                </c:pt>
                <c:pt idx="60">
                  <c:v>0.71944444444445099</c:v>
                </c:pt>
                <c:pt idx="61">
                  <c:v>0.7195138888888889</c:v>
                </c:pt>
                <c:pt idx="62">
                  <c:v>0.71958333333333335</c:v>
                </c:pt>
                <c:pt idx="63">
                  <c:v>0.71965277777777781</c:v>
                </c:pt>
                <c:pt idx="64">
                  <c:v>0.7197222222222226</c:v>
                </c:pt>
                <c:pt idx="65">
                  <c:v>0.7197916666666786</c:v>
                </c:pt>
                <c:pt idx="66">
                  <c:v>0.7198495370370448</c:v>
                </c:pt>
                <c:pt idx="67">
                  <c:v>0.71993055555555563</c:v>
                </c:pt>
                <c:pt idx="68">
                  <c:v>0.72000000000000064</c:v>
                </c:pt>
                <c:pt idx="69">
                  <c:v>0.72006944444444465</c:v>
                </c:pt>
                <c:pt idx="70">
                  <c:v>0.72013888888889555</c:v>
                </c:pt>
                <c:pt idx="71">
                  <c:v>0.72019675925925919</c:v>
                </c:pt>
                <c:pt idx="72">
                  <c:v>0.72027777777777768</c:v>
                </c:pt>
                <c:pt idx="73">
                  <c:v>0.72033564814814965</c:v>
                </c:pt>
                <c:pt idx="74">
                  <c:v>0.72040509259260299</c:v>
                </c:pt>
                <c:pt idx="75">
                  <c:v>0.72047453703703701</c:v>
                </c:pt>
                <c:pt idx="76">
                  <c:v>0.72054398148148169</c:v>
                </c:pt>
                <c:pt idx="77">
                  <c:v>0.72061342592592559</c:v>
                </c:pt>
                <c:pt idx="78">
                  <c:v>0.72068287037037881</c:v>
                </c:pt>
                <c:pt idx="79">
                  <c:v>0.72075231481481483</c:v>
                </c:pt>
                <c:pt idx="80">
                  <c:v>0.72082175925925962</c:v>
                </c:pt>
                <c:pt idx="81">
                  <c:v>0.7208912037037134</c:v>
                </c:pt>
                <c:pt idx="82">
                  <c:v>0.72096064814814864</c:v>
                </c:pt>
                <c:pt idx="83">
                  <c:v>0.72103009259260065</c:v>
                </c:pt>
                <c:pt idx="84">
                  <c:v>0.72109953703704366</c:v>
                </c:pt>
                <c:pt idx="85">
                  <c:v>0.72116898148148145</c:v>
                </c:pt>
                <c:pt idx="86">
                  <c:v>0.72122685185185187</c:v>
                </c:pt>
                <c:pt idx="87">
                  <c:v>0.72129629629629965</c:v>
                </c:pt>
                <c:pt idx="88">
                  <c:v>0.72136574074074056</c:v>
                </c:pt>
                <c:pt idx="89">
                  <c:v>0.72144675925925927</c:v>
                </c:pt>
                <c:pt idx="90">
                  <c:v>0.72151620370370351</c:v>
                </c:pt>
                <c:pt idx="91">
                  <c:v>0.72158564814814863</c:v>
                </c:pt>
                <c:pt idx="92">
                  <c:v>0.72164351851853337</c:v>
                </c:pt>
                <c:pt idx="93">
                  <c:v>0.7217129629629544</c:v>
                </c:pt>
                <c:pt idx="94">
                  <c:v>0.72178240740740762</c:v>
                </c:pt>
                <c:pt idx="95">
                  <c:v>0.72185185185185263</c:v>
                </c:pt>
                <c:pt idx="96">
                  <c:v>0.72192129629630808</c:v>
                </c:pt>
                <c:pt idx="97">
                  <c:v>0.72199074074074077</c:v>
                </c:pt>
                <c:pt idx="98">
                  <c:v>0.72206018518518522</c:v>
                </c:pt>
                <c:pt idx="99">
                  <c:v>0.722129629629637</c:v>
                </c:pt>
                <c:pt idx="100">
                  <c:v>0.7221990740740889</c:v>
                </c:pt>
                <c:pt idx="101">
                  <c:v>0.72226851851852691</c:v>
                </c:pt>
                <c:pt idx="102">
                  <c:v>0.72233796296295316</c:v>
                </c:pt>
                <c:pt idx="103">
                  <c:v>0.72240740740740761</c:v>
                </c:pt>
                <c:pt idx="104">
                  <c:v>0.72247685185185151</c:v>
                </c:pt>
                <c:pt idx="105">
                  <c:v>0.72254629629629663</c:v>
                </c:pt>
                <c:pt idx="106">
                  <c:v>0.72261574074074053</c:v>
                </c:pt>
                <c:pt idx="107">
                  <c:v>0.72267361111112016</c:v>
                </c:pt>
                <c:pt idx="108">
                  <c:v>0.72274305555556528</c:v>
                </c:pt>
                <c:pt idx="109">
                  <c:v>0.72281249999999997</c:v>
                </c:pt>
                <c:pt idx="110">
                  <c:v>0.72289351851853312</c:v>
                </c:pt>
                <c:pt idx="111">
                  <c:v>0.72295138888889265</c:v>
                </c:pt>
                <c:pt idx="112">
                  <c:v>0.72302083333334677</c:v>
                </c:pt>
                <c:pt idx="113">
                  <c:v>0.72309027777778512</c:v>
                </c:pt>
                <c:pt idx="114">
                  <c:v>0.72315972222222225</c:v>
                </c:pt>
                <c:pt idx="115">
                  <c:v>0.7232291666666667</c:v>
                </c:pt>
                <c:pt idx="116">
                  <c:v>0.7232986111111197</c:v>
                </c:pt>
                <c:pt idx="117">
                  <c:v>0.72336805555555561</c:v>
                </c:pt>
                <c:pt idx="118">
                  <c:v>0.72343750000000007</c:v>
                </c:pt>
                <c:pt idx="119">
                  <c:v>0.72350694444444441</c:v>
                </c:pt>
                <c:pt idx="120">
                  <c:v>0.72357638888888898</c:v>
                </c:pt>
                <c:pt idx="121">
                  <c:v>0.72364583333335286</c:v>
                </c:pt>
                <c:pt idx="122">
                  <c:v>0.72371527777778422</c:v>
                </c:pt>
                <c:pt idx="123">
                  <c:v>0.72378472222222223</c:v>
                </c:pt>
                <c:pt idx="124">
                  <c:v>0.72385416666666669</c:v>
                </c:pt>
                <c:pt idx="125">
                  <c:v>0.72392361111111958</c:v>
                </c:pt>
                <c:pt idx="126">
                  <c:v>0.72399305555556392</c:v>
                </c:pt>
                <c:pt idx="127">
                  <c:v>0.7240624999999995</c:v>
                </c:pt>
                <c:pt idx="128">
                  <c:v>0.72413194444444462</c:v>
                </c:pt>
                <c:pt idx="129">
                  <c:v>0.72420138888888963</c:v>
                </c:pt>
                <c:pt idx="130">
                  <c:v>0.72427083333334497</c:v>
                </c:pt>
                <c:pt idx="131">
                  <c:v>0.72434027777777865</c:v>
                </c:pt>
                <c:pt idx="132">
                  <c:v>0.72440972222222222</c:v>
                </c:pt>
                <c:pt idx="133">
                  <c:v>0.72447916666666667</c:v>
                </c:pt>
                <c:pt idx="134">
                  <c:v>0.72453703703703709</c:v>
                </c:pt>
                <c:pt idx="135">
                  <c:v>0.72460648148148465</c:v>
                </c:pt>
                <c:pt idx="136">
                  <c:v>0.72468749999999993</c:v>
                </c:pt>
                <c:pt idx="137">
                  <c:v>0.72474537037038511</c:v>
                </c:pt>
                <c:pt idx="138">
                  <c:v>0.72481481481482235</c:v>
                </c:pt>
                <c:pt idx="139">
                  <c:v>0.7248842592592597</c:v>
                </c:pt>
                <c:pt idx="140">
                  <c:v>0.7249537037037036</c:v>
                </c:pt>
                <c:pt idx="141">
                  <c:v>0.72502314814814861</c:v>
                </c:pt>
                <c:pt idx="142">
                  <c:v>0.72509259259260062</c:v>
                </c:pt>
                <c:pt idx="143">
                  <c:v>0.72516203703703708</c:v>
                </c:pt>
                <c:pt idx="144">
                  <c:v>0.72523148148148164</c:v>
                </c:pt>
                <c:pt idx="145">
                  <c:v>0.72530092592591933</c:v>
                </c:pt>
                <c:pt idx="146">
                  <c:v>0.72537037037037688</c:v>
                </c:pt>
                <c:pt idx="147">
                  <c:v>0.72543981481482211</c:v>
                </c:pt>
                <c:pt idx="148">
                  <c:v>0.72550925925925924</c:v>
                </c:pt>
                <c:pt idx="149">
                  <c:v>0.7255787037037037</c:v>
                </c:pt>
                <c:pt idx="150">
                  <c:v>0.72563657407408122</c:v>
                </c:pt>
                <c:pt idx="151">
                  <c:v>0.72570601851853311</c:v>
                </c:pt>
                <c:pt idx="152">
                  <c:v>0.72578703703703762</c:v>
                </c:pt>
                <c:pt idx="153">
                  <c:v>0.72585648148148163</c:v>
                </c:pt>
                <c:pt idx="154">
                  <c:v>0.72592592592592586</c:v>
                </c:pt>
                <c:pt idx="155">
                  <c:v>0.72598379629629661</c:v>
                </c:pt>
                <c:pt idx="156">
                  <c:v>0.72605324074074051</c:v>
                </c:pt>
                <c:pt idx="157">
                  <c:v>0.72613425925925934</c:v>
                </c:pt>
                <c:pt idx="158">
                  <c:v>0.72619212962962953</c:v>
                </c:pt>
                <c:pt idx="159">
                  <c:v>0.72626157407407665</c:v>
                </c:pt>
                <c:pt idx="160">
                  <c:v>0.72633101851853166</c:v>
                </c:pt>
                <c:pt idx="161">
                  <c:v>0.72640046296296257</c:v>
                </c:pt>
                <c:pt idx="162">
                  <c:v>0.72646990740740769</c:v>
                </c:pt>
                <c:pt idx="163">
                  <c:v>0.72653935185185159</c:v>
                </c:pt>
                <c:pt idx="164">
                  <c:v>0.72660879629630482</c:v>
                </c:pt>
                <c:pt idx="165">
                  <c:v>0.72667824074074072</c:v>
                </c:pt>
                <c:pt idx="166">
                  <c:v>0.72674768518519495</c:v>
                </c:pt>
                <c:pt idx="167">
                  <c:v>0.72681712962962952</c:v>
                </c:pt>
                <c:pt idx="168">
                  <c:v>0.72688657407407464</c:v>
                </c:pt>
                <c:pt idx="169">
                  <c:v>0.72695601851853042</c:v>
                </c:pt>
                <c:pt idx="170">
                  <c:v>0.727025462962963</c:v>
                </c:pt>
                <c:pt idx="171">
                  <c:v>0.72709490740741489</c:v>
                </c:pt>
                <c:pt idx="172">
                  <c:v>0.72715277777777787</c:v>
                </c:pt>
                <c:pt idx="173">
                  <c:v>0.7272337962962967</c:v>
                </c:pt>
                <c:pt idx="174">
                  <c:v>0.72730324074074049</c:v>
                </c:pt>
                <c:pt idx="175">
                  <c:v>0.72737268518518561</c:v>
                </c:pt>
                <c:pt idx="176">
                  <c:v>0.72743055555555569</c:v>
                </c:pt>
                <c:pt idx="177">
                  <c:v>0.72750000000000004</c:v>
                </c:pt>
                <c:pt idx="178">
                  <c:v>0.7275694444444446</c:v>
                </c:pt>
                <c:pt idx="179">
                  <c:v>0.72763888888889783</c:v>
                </c:pt>
                <c:pt idx="180">
                  <c:v>0.72770833333334306</c:v>
                </c:pt>
                <c:pt idx="181">
                  <c:v>0.72777777777777775</c:v>
                </c:pt>
                <c:pt idx="182">
                  <c:v>0.72784722222222265</c:v>
                </c:pt>
                <c:pt idx="183">
                  <c:v>0.72791666666666666</c:v>
                </c:pt>
                <c:pt idx="184">
                  <c:v>0.72798611111111111</c:v>
                </c:pt>
                <c:pt idx="185">
                  <c:v>0.72805555555556301</c:v>
                </c:pt>
                <c:pt idx="186">
                  <c:v>0.72812500000000746</c:v>
                </c:pt>
                <c:pt idx="187">
                  <c:v>0.72819444444445292</c:v>
                </c:pt>
                <c:pt idx="188">
                  <c:v>0.72826388888888882</c:v>
                </c:pt>
                <c:pt idx="189">
                  <c:v>0.72833333333333361</c:v>
                </c:pt>
                <c:pt idx="190">
                  <c:v>0.72840277777777751</c:v>
                </c:pt>
                <c:pt idx="191">
                  <c:v>0.7284722222222223</c:v>
                </c:pt>
                <c:pt idx="192">
                  <c:v>0.72853009259260004</c:v>
                </c:pt>
                <c:pt idx="193">
                  <c:v>0.72859953703703761</c:v>
                </c:pt>
                <c:pt idx="194">
                  <c:v>0.7286805555555621</c:v>
                </c:pt>
                <c:pt idx="195">
                  <c:v>0.72875000000000723</c:v>
                </c:pt>
                <c:pt idx="196">
                  <c:v>0.72880787037038208</c:v>
                </c:pt>
                <c:pt idx="197">
                  <c:v>0.72887731481481965</c:v>
                </c:pt>
                <c:pt idx="198">
                  <c:v>0.72894675925925922</c:v>
                </c:pt>
                <c:pt idx="199">
                  <c:v>0.72901620370370368</c:v>
                </c:pt>
                <c:pt idx="200">
                  <c:v>0.72908564814815602</c:v>
                </c:pt>
                <c:pt idx="201">
                  <c:v>0.72915509259260425</c:v>
                </c:pt>
                <c:pt idx="202">
                  <c:v>0.72922453703703705</c:v>
                </c:pt>
                <c:pt idx="203">
                  <c:v>0.72929398148148161</c:v>
                </c:pt>
                <c:pt idx="204">
                  <c:v>0.72936342592591741</c:v>
                </c:pt>
                <c:pt idx="205">
                  <c:v>0.72943287037037063</c:v>
                </c:pt>
                <c:pt idx="206">
                  <c:v>0.72950231481481476</c:v>
                </c:pt>
                <c:pt idx="207">
                  <c:v>0.72957175925925932</c:v>
                </c:pt>
                <c:pt idx="208">
                  <c:v>0.72964120370371688</c:v>
                </c:pt>
                <c:pt idx="209">
                  <c:v>0.72971064814815556</c:v>
                </c:pt>
                <c:pt idx="210">
                  <c:v>0.72978009259260379</c:v>
                </c:pt>
                <c:pt idx="211">
                  <c:v>0.72984953703704558</c:v>
                </c:pt>
                <c:pt idx="212">
                  <c:v>0.7299189814814816</c:v>
                </c:pt>
                <c:pt idx="213">
                  <c:v>0.7299768518518519</c:v>
                </c:pt>
                <c:pt idx="214">
                  <c:v>0.73004629629630435</c:v>
                </c:pt>
                <c:pt idx="215">
                  <c:v>0.73012731481481474</c:v>
                </c:pt>
                <c:pt idx="216">
                  <c:v>0.73019675925925931</c:v>
                </c:pt>
                <c:pt idx="217">
                  <c:v>0.73025462962962961</c:v>
                </c:pt>
                <c:pt idx="218">
                  <c:v>0.73032407407408395</c:v>
                </c:pt>
                <c:pt idx="219">
                  <c:v>0.73039351851852918</c:v>
                </c:pt>
                <c:pt idx="220">
                  <c:v>0.73046296296294888</c:v>
                </c:pt>
                <c:pt idx="221">
                  <c:v>0.73053240740740744</c:v>
                </c:pt>
                <c:pt idx="222">
                  <c:v>0.73060185185185877</c:v>
                </c:pt>
                <c:pt idx="223">
                  <c:v>0.73067129629631111</c:v>
                </c:pt>
                <c:pt idx="224">
                  <c:v>0.73074074074074069</c:v>
                </c:pt>
                <c:pt idx="225">
                  <c:v>0.7308101851851857</c:v>
                </c:pt>
                <c:pt idx="226">
                  <c:v>0.73087962962963793</c:v>
                </c:pt>
                <c:pt idx="227">
                  <c:v>0.73094907407408927</c:v>
                </c:pt>
                <c:pt idx="228">
                  <c:v>0.73101851851852828</c:v>
                </c:pt>
                <c:pt idx="229">
                  <c:v>0.73108796296295542</c:v>
                </c:pt>
                <c:pt idx="230">
                  <c:v>0.73114583333334815</c:v>
                </c:pt>
                <c:pt idx="231">
                  <c:v>0.73122685185185177</c:v>
                </c:pt>
                <c:pt idx="232">
                  <c:v>0.73129629629630299</c:v>
                </c:pt>
                <c:pt idx="233">
                  <c:v>0.73135416666666653</c:v>
                </c:pt>
                <c:pt idx="234">
                  <c:v>0.73142361111111165</c:v>
                </c:pt>
                <c:pt idx="235">
                  <c:v>0.7314930555555621</c:v>
                </c:pt>
                <c:pt idx="236">
                  <c:v>0.73156249999999956</c:v>
                </c:pt>
                <c:pt idx="237">
                  <c:v>0.73164351851853326</c:v>
                </c:pt>
                <c:pt idx="238">
                  <c:v>0.73170138888889702</c:v>
                </c:pt>
                <c:pt idx="239">
                  <c:v>0.73177083333334814</c:v>
                </c:pt>
                <c:pt idx="240">
                  <c:v>0.73184027777778604</c:v>
                </c:pt>
                <c:pt idx="241">
                  <c:v>0.73190972222222261</c:v>
                </c:pt>
                <c:pt idx="242">
                  <c:v>0.73197916666666663</c:v>
                </c:pt>
                <c:pt idx="243">
                  <c:v>0.73204861111112174</c:v>
                </c:pt>
                <c:pt idx="244">
                  <c:v>0.73211805555555565</c:v>
                </c:pt>
                <c:pt idx="245">
                  <c:v>0.7321875000000001</c:v>
                </c:pt>
                <c:pt idx="246">
                  <c:v>0.73225694444444445</c:v>
                </c:pt>
                <c:pt idx="247">
                  <c:v>0.73232638888888879</c:v>
                </c:pt>
                <c:pt idx="248">
                  <c:v>0.73239583333334812</c:v>
                </c:pt>
                <c:pt idx="249">
                  <c:v>0.7324652777777777</c:v>
                </c:pt>
                <c:pt idx="250">
                  <c:v>0.73253472222222227</c:v>
                </c:pt>
                <c:pt idx="251">
                  <c:v>0.73260416666666661</c:v>
                </c:pt>
                <c:pt idx="252">
                  <c:v>0.73267361111112095</c:v>
                </c:pt>
                <c:pt idx="253">
                  <c:v>0.73274305555556563</c:v>
                </c:pt>
                <c:pt idx="254">
                  <c:v>0.73281249999999998</c:v>
                </c:pt>
                <c:pt idx="255">
                  <c:v>0.73287037037037983</c:v>
                </c:pt>
                <c:pt idx="256">
                  <c:v>0.73293981481482451</c:v>
                </c:pt>
                <c:pt idx="257">
                  <c:v>0.73300925925925964</c:v>
                </c:pt>
                <c:pt idx="258">
                  <c:v>0.73307870370370365</c:v>
                </c:pt>
                <c:pt idx="259">
                  <c:v>0.73314814814815465</c:v>
                </c:pt>
                <c:pt idx="260">
                  <c:v>0.73321759259259978</c:v>
                </c:pt>
                <c:pt idx="261">
                  <c:v>0.73328703703703713</c:v>
                </c:pt>
                <c:pt idx="262">
                  <c:v>0.73335648148148169</c:v>
                </c:pt>
                <c:pt idx="263">
                  <c:v>0.73342592592592559</c:v>
                </c:pt>
                <c:pt idx="264">
                  <c:v>0.73349537037037882</c:v>
                </c:pt>
                <c:pt idx="265">
                  <c:v>0.73356481481481473</c:v>
                </c:pt>
                <c:pt idx="266">
                  <c:v>0.73362268518519358</c:v>
                </c:pt>
                <c:pt idx="267">
                  <c:v>0.7336921296296296</c:v>
                </c:pt>
                <c:pt idx="268">
                  <c:v>0.7337615740740826</c:v>
                </c:pt>
                <c:pt idx="269">
                  <c:v>0.73384259259260065</c:v>
                </c:pt>
                <c:pt idx="270">
                  <c:v>0.73390046296296296</c:v>
                </c:pt>
                <c:pt idx="271">
                  <c:v>0.73396990740740764</c:v>
                </c:pt>
                <c:pt idx="272">
                  <c:v>0.73403935185185187</c:v>
                </c:pt>
                <c:pt idx="273">
                  <c:v>0.73410879629630288</c:v>
                </c:pt>
                <c:pt idx="274">
                  <c:v>0.73417824074074067</c:v>
                </c:pt>
                <c:pt idx="275">
                  <c:v>0.73424768518519268</c:v>
                </c:pt>
                <c:pt idx="276">
                  <c:v>0.73431712962962958</c:v>
                </c:pt>
                <c:pt idx="277">
                  <c:v>0.73438657407407415</c:v>
                </c:pt>
                <c:pt idx="278">
                  <c:v>0.73445601851852693</c:v>
                </c:pt>
                <c:pt idx="279">
                  <c:v>0.73452546296296306</c:v>
                </c:pt>
                <c:pt idx="280">
                  <c:v>0.73459490740740763</c:v>
                </c:pt>
                <c:pt idx="281">
                  <c:v>0.73466435185185153</c:v>
                </c:pt>
                <c:pt idx="282">
                  <c:v>0.73473379629629665</c:v>
                </c:pt>
                <c:pt idx="283">
                  <c:v>0.73480324074074066</c:v>
                </c:pt>
                <c:pt idx="284">
                  <c:v>0.73486111111111163</c:v>
                </c:pt>
                <c:pt idx="285">
                  <c:v>0.73494212962962968</c:v>
                </c:pt>
                <c:pt idx="286">
                  <c:v>0.73500000000000065</c:v>
                </c:pt>
                <c:pt idx="287">
                  <c:v>0.73506944444445099</c:v>
                </c:pt>
                <c:pt idx="288">
                  <c:v>0.73513888888889622</c:v>
                </c:pt>
                <c:pt idx="289">
                  <c:v>0.73520833333334079</c:v>
                </c:pt>
                <c:pt idx="290">
                  <c:v>0.73527777777777781</c:v>
                </c:pt>
                <c:pt idx="291">
                  <c:v>0.7353472222222226</c:v>
                </c:pt>
                <c:pt idx="292">
                  <c:v>0.7354166666666665</c:v>
                </c:pt>
                <c:pt idx="293">
                  <c:v>0.73548611111111117</c:v>
                </c:pt>
                <c:pt idx="294">
                  <c:v>0.73555555555555563</c:v>
                </c:pt>
                <c:pt idx="295">
                  <c:v>0.73562500000001163</c:v>
                </c:pt>
                <c:pt idx="296">
                  <c:v>0.73569444444445609</c:v>
                </c:pt>
                <c:pt idx="297">
                  <c:v>0.73576388888889555</c:v>
                </c:pt>
                <c:pt idx="298">
                  <c:v>0.73583333333334078</c:v>
                </c:pt>
                <c:pt idx="299">
                  <c:v>0.73590277777777768</c:v>
                </c:pt>
                <c:pt idx="300">
                  <c:v>0.73596064814814965</c:v>
                </c:pt>
                <c:pt idx="301">
                  <c:v>0.73604166666667892</c:v>
                </c:pt>
                <c:pt idx="302">
                  <c:v>0.7361111111111116</c:v>
                </c:pt>
                <c:pt idx="303">
                  <c:v>0.73618055555555562</c:v>
                </c:pt>
                <c:pt idx="304">
                  <c:v>0.73623842592592559</c:v>
                </c:pt>
                <c:pt idx="305">
                  <c:v>0.73630787037037881</c:v>
                </c:pt>
                <c:pt idx="306">
                  <c:v>0.73637731481481483</c:v>
                </c:pt>
                <c:pt idx="307">
                  <c:v>0.73644675925925929</c:v>
                </c:pt>
                <c:pt idx="308">
                  <c:v>0.73651620370370352</c:v>
                </c:pt>
                <c:pt idx="309">
                  <c:v>0.73658564814814864</c:v>
                </c:pt>
                <c:pt idx="310">
                  <c:v>0.73665509259260731</c:v>
                </c:pt>
                <c:pt idx="311">
                  <c:v>0.73672453703704366</c:v>
                </c:pt>
                <c:pt idx="312">
                  <c:v>0.73679398148148889</c:v>
                </c:pt>
                <c:pt idx="313">
                  <c:v>0.73686342592592557</c:v>
                </c:pt>
                <c:pt idx="314">
                  <c:v>0.73693287037037891</c:v>
                </c:pt>
                <c:pt idx="315">
                  <c:v>0.73700231481481471</c:v>
                </c:pt>
                <c:pt idx="316">
                  <c:v>0.73707175925925961</c:v>
                </c:pt>
                <c:pt idx="317">
                  <c:v>0.73714120370371317</c:v>
                </c:pt>
                <c:pt idx="318">
                  <c:v>0.73721064814814863</c:v>
                </c:pt>
                <c:pt idx="319">
                  <c:v>0.73728009259260063</c:v>
                </c:pt>
                <c:pt idx="320">
                  <c:v>0.73734953703703765</c:v>
                </c:pt>
                <c:pt idx="321">
                  <c:v>0.73740740740740762</c:v>
                </c:pt>
                <c:pt idx="322">
                  <c:v>0.73748842592592556</c:v>
                </c:pt>
                <c:pt idx="323">
                  <c:v>0.73755787037037779</c:v>
                </c:pt>
                <c:pt idx="324">
                  <c:v>0.73761574074074077</c:v>
                </c:pt>
                <c:pt idx="325">
                  <c:v>0.73768518518519177</c:v>
                </c:pt>
                <c:pt idx="326">
                  <c:v>0.737754629629637</c:v>
                </c:pt>
                <c:pt idx="327">
                  <c:v>0.7378240740740889</c:v>
                </c:pt>
                <c:pt idx="328">
                  <c:v>0.73789351851853324</c:v>
                </c:pt>
                <c:pt idx="329">
                  <c:v>0.73796296296295316</c:v>
                </c:pt>
                <c:pt idx="330">
                  <c:v>0.73803240740740761</c:v>
                </c:pt>
                <c:pt idx="331">
                  <c:v>0.73810185185185195</c:v>
                </c:pt>
                <c:pt idx="332">
                  <c:v>0.73817129629630618</c:v>
                </c:pt>
                <c:pt idx="333">
                  <c:v>0.73824074074074053</c:v>
                </c:pt>
                <c:pt idx="334">
                  <c:v>0.73831018518518521</c:v>
                </c:pt>
                <c:pt idx="335">
                  <c:v>0.7383796296296361</c:v>
                </c:pt>
                <c:pt idx="336">
                  <c:v>0.73844907407408833</c:v>
                </c:pt>
                <c:pt idx="337">
                  <c:v>0.73850694444444442</c:v>
                </c:pt>
                <c:pt idx="338">
                  <c:v>0.73858796296295326</c:v>
                </c:pt>
                <c:pt idx="339">
                  <c:v>0.73864583333335287</c:v>
                </c:pt>
                <c:pt idx="340">
                  <c:v>0.73871527777778512</c:v>
                </c:pt>
                <c:pt idx="341">
                  <c:v>0.73879629629630605</c:v>
                </c:pt>
                <c:pt idx="342">
                  <c:v>0.7388541666666667</c:v>
                </c:pt>
                <c:pt idx="343">
                  <c:v>0.73893518518518564</c:v>
                </c:pt>
                <c:pt idx="344">
                  <c:v>0.73900462962962965</c:v>
                </c:pt>
                <c:pt idx="345">
                  <c:v>0.73907407407408676</c:v>
                </c:pt>
                <c:pt idx="346">
                  <c:v>0.73913194444444463</c:v>
                </c:pt>
                <c:pt idx="347">
                  <c:v>0.73920138888888964</c:v>
                </c:pt>
                <c:pt idx="348">
                  <c:v>0.7392708333333452</c:v>
                </c:pt>
                <c:pt idx="349">
                  <c:v>0.73934027777778422</c:v>
                </c:pt>
                <c:pt idx="350">
                  <c:v>0.73940972222222223</c:v>
                </c:pt>
                <c:pt idx="351">
                  <c:v>0.73947916666666669</c:v>
                </c:pt>
                <c:pt idx="352">
                  <c:v>0.73954861111111958</c:v>
                </c:pt>
                <c:pt idx="353">
                  <c:v>0.73961805555556392</c:v>
                </c:pt>
                <c:pt idx="354">
                  <c:v>0.73968750000000005</c:v>
                </c:pt>
                <c:pt idx="355">
                  <c:v>0.73975694444444462</c:v>
                </c:pt>
                <c:pt idx="356">
                  <c:v>0.73982638888888963</c:v>
                </c:pt>
                <c:pt idx="357">
                  <c:v>0.73989583333335174</c:v>
                </c:pt>
                <c:pt idx="358">
                  <c:v>0.73996527777777865</c:v>
                </c:pt>
                <c:pt idx="359">
                  <c:v>0.74003472222222222</c:v>
                </c:pt>
                <c:pt idx="360">
                  <c:v>0.74010416666666667</c:v>
                </c:pt>
                <c:pt idx="361">
                  <c:v>0.74017361111111846</c:v>
                </c:pt>
                <c:pt idx="362">
                  <c:v>0.74024305555556402</c:v>
                </c:pt>
                <c:pt idx="363">
                  <c:v>0.74030092592592556</c:v>
                </c:pt>
                <c:pt idx="364">
                  <c:v>0.74038194444444461</c:v>
                </c:pt>
                <c:pt idx="365">
                  <c:v>0.74045138888888884</c:v>
                </c:pt>
                <c:pt idx="366">
                  <c:v>0.74052083333334306</c:v>
                </c:pt>
                <c:pt idx="367">
                  <c:v>0.7405787037037036</c:v>
                </c:pt>
                <c:pt idx="368">
                  <c:v>0.74064814814815672</c:v>
                </c:pt>
                <c:pt idx="369">
                  <c:v>0.74071759259260062</c:v>
                </c:pt>
                <c:pt idx="370">
                  <c:v>0.74078703703703763</c:v>
                </c:pt>
                <c:pt idx="371">
                  <c:v>0.74085648148148164</c:v>
                </c:pt>
                <c:pt idx="372">
                  <c:v>0.74092592592592599</c:v>
                </c:pt>
                <c:pt idx="373">
                  <c:v>0.74099537037038343</c:v>
                </c:pt>
                <c:pt idx="374">
                  <c:v>0.74106481481482211</c:v>
                </c:pt>
                <c:pt idx="375">
                  <c:v>0.74113425925925924</c:v>
                </c:pt>
                <c:pt idx="376">
                  <c:v>0.7412037037037037</c:v>
                </c:pt>
                <c:pt idx="377">
                  <c:v>0.74127314814814815</c:v>
                </c:pt>
                <c:pt idx="378">
                  <c:v>0.74134259259260005</c:v>
                </c:pt>
                <c:pt idx="379">
                  <c:v>0.74141203703703706</c:v>
                </c:pt>
                <c:pt idx="380">
                  <c:v>0.74148148148148163</c:v>
                </c:pt>
                <c:pt idx="381">
                  <c:v>0.74155092592591842</c:v>
                </c:pt>
                <c:pt idx="382">
                  <c:v>0.74162037037038209</c:v>
                </c:pt>
                <c:pt idx="383">
                  <c:v>0.74167824074074085</c:v>
                </c:pt>
                <c:pt idx="384">
                  <c:v>0.7417476851851954</c:v>
                </c:pt>
                <c:pt idx="385">
                  <c:v>0.74182870370371101</c:v>
                </c:pt>
                <c:pt idx="386">
                  <c:v>0.7418981481481568</c:v>
                </c:pt>
                <c:pt idx="387">
                  <c:v>0.74195601851853166</c:v>
                </c:pt>
                <c:pt idx="388">
                  <c:v>0.74202546296296301</c:v>
                </c:pt>
                <c:pt idx="389">
                  <c:v>0.74209490740741502</c:v>
                </c:pt>
                <c:pt idx="390">
                  <c:v>0.74216435185185159</c:v>
                </c:pt>
                <c:pt idx="391">
                  <c:v>0.7422337962962966</c:v>
                </c:pt>
                <c:pt idx="392">
                  <c:v>0.7423032407407405</c:v>
                </c:pt>
                <c:pt idx="393">
                  <c:v>0.74237268518518562</c:v>
                </c:pt>
                <c:pt idx="394">
                  <c:v>0.74244212962962952</c:v>
                </c:pt>
                <c:pt idx="395">
                  <c:v>0.74251157407407464</c:v>
                </c:pt>
                <c:pt idx="396">
                  <c:v>0.74258101851853042</c:v>
                </c:pt>
                <c:pt idx="397">
                  <c:v>0.742650462962963</c:v>
                </c:pt>
                <c:pt idx="398">
                  <c:v>0.74271990740741489</c:v>
                </c:pt>
                <c:pt idx="399">
                  <c:v>0.7427893518518518</c:v>
                </c:pt>
                <c:pt idx="400">
                  <c:v>0.74285879629630491</c:v>
                </c:pt>
                <c:pt idx="401">
                  <c:v>0.74292824074074071</c:v>
                </c:pt>
                <c:pt idx="402">
                  <c:v>0.74299768518519382</c:v>
                </c:pt>
                <c:pt idx="403">
                  <c:v>0.74305555555556324</c:v>
                </c:pt>
                <c:pt idx="404">
                  <c:v>0.74312500000000836</c:v>
                </c:pt>
                <c:pt idx="405">
                  <c:v>0.74319444444445282</c:v>
                </c:pt>
                <c:pt idx="406">
                  <c:v>0.74326388888888895</c:v>
                </c:pt>
                <c:pt idx="407">
                  <c:v>0.74334490740741399</c:v>
                </c:pt>
                <c:pt idx="408">
                  <c:v>0.74340277777777752</c:v>
                </c:pt>
                <c:pt idx="409">
                  <c:v>0.7434722222222222</c:v>
                </c:pt>
                <c:pt idx="410">
                  <c:v>0.74354166666666865</c:v>
                </c:pt>
                <c:pt idx="411">
                  <c:v>0.74361111111111777</c:v>
                </c:pt>
                <c:pt idx="412">
                  <c:v>0.74368055555556301</c:v>
                </c:pt>
                <c:pt idx="413">
                  <c:v>0.74375000000000746</c:v>
                </c:pt>
                <c:pt idx="414">
                  <c:v>0.74381944444445292</c:v>
                </c:pt>
                <c:pt idx="415">
                  <c:v>0.74388888888889715</c:v>
                </c:pt>
                <c:pt idx="416">
                  <c:v>0.74395833333334183</c:v>
                </c:pt>
                <c:pt idx="417">
                  <c:v>0.74402777777777773</c:v>
                </c:pt>
                <c:pt idx="418">
                  <c:v>0.74409722222222263</c:v>
                </c:pt>
                <c:pt idx="419">
                  <c:v>0.74416666666666653</c:v>
                </c:pt>
                <c:pt idx="420">
                  <c:v>0.74423611111111121</c:v>
                </c:pt>
                <c:pt idx="421">
                  <c:v>0.74429398148148163</c:v>
                </c:pt>
                <c:pt idx="422">
                  <c:v>0.74436342592591853</c:v>
                </c:pt>
                <c:pt idx="423">
                  <c:v>0.74443287037037065</c:v>
                </c:pt>
                <c:pt idx="424">
                  <c:v>0.74450231481481488</c:v>
                </c:pt>
                <c:pt idx="425">
                  <c:v>0.74457175925925922</c:v>
                </c:pt>
                <c:pt idx="426">
                  <c:v>0.74464120370371834</c:v>
                </c:pt>
                <c:pt idx="427">
                  <c:v>0.74471064814815602</c:v>
                </c:pt>
                <c:pt idx="428">
                  <c:v>0.74478009259260425</c:v>
                </c:pt>
                <c:pt idx="429">
                  <c:v>0.74484953703704548</c:v>
                </c:pt>
                <c:pt idx="430">
                  <c:v>0.74491898148148161</c:v>
                </c:pt>
                <c:pt idx="431">
                  <c:v>0.74498842592592596</c:v>
                </c:pt>
                <c:pt idx="432">
                  <c:v>0.74505787037038063</c:v>
                </c:pt>
                <c:pt idx="433">
                  <c:v>0.74512731481481564</c:v>
                </c:pt>
                <c:pt idx="434">
                  <c:v>0.74519675925925932</c:v>
                </c:pt>
                <c:pt idx="435">
                  <c:v>0.74526620370370367</c:v>
                </c:pt>
                <c:pt idx="436">
                  <c:v>0.74533564814815556</c:v>
                </c:pt>
                <c:pt idx="437">
                  <c:v>0.74540509259260379</c:v>
                </c:pt>
                <c:pt idx="438">
                  <c:v>0.74547453703703714</c:v>
                </c:pt>
                <c:pt idx="439">
                  <c:v>0.7455439814814816</c:v>
                </c:pt>
                <c:pt idx="440">
                  <c:v>0.7456134259259255</c:v>
                </c:pt>
                <c:pt idx="441">
                  <c:v>0.74568287037038006</c:v>
                </c:pt>
                <c:pt idx="442">
                  <c:v>0.74575231481481474</c:v>
                </c:pt>
                <c:pt idx="443">
                  <c:v>0.74582175925925964</c:v>
                </c:pt>
                <c:pt idx="444">
                  <c:v>0.74589120370371542</c:v>
                </c:pt>
                <c:pt idx="445">
                  <c:v>0.74596064814815466</c:v>
                </c:pt>
                <c:pt idx="446">
                  <c:v>0.74601851851852918</c:v>
                </c:pt>
                <c:pt idx="447">
                  <c:v>0.74608796296295565</c:v>
                </c:pt>
                <c:pt idx="448">
                  <c:v>0.74615740740741165</c:v>
                </c:pt>
                <c:pt idx="449">
                  <c:v>0.74622685185185189</c:v>
                </c:pt>
                <c:pt idx="450">
                  <c:v>0.74629629629630378</c:v>
                </c:pt>
                <c:pt idx="451">
                  <c:v>0.74636574074074058</c:v>
                </c:pt>
                <c:pt idx="452">
                  <c:v>0.7464351851851857</c:v>
                </c:pt>
                <c:pt idx="453">
                  <c:v>0.7465046296296296</c:v>
                </c:pt>
                <c:pt idx="454">
                  <c:v>0.74657407407408294</c:v>
                </c:pt>
                <c:pt idx="455">
                  <c:v>0.74664351851853528</c:v>
                </c:pt>
                <c:pt idx="456">
                  <c:v>0.74671296296295542</c:v>
                </c:pt>
                <c:pt idx="457">
                  <c:v>0.74678240740740764</c:v>
                </c:pt>
                <c:pt idx="458">
                  <c:v>0.74685185185185265</c:v>
                </c:pt>
                <c:pt idx="459">
                  <c:v>0.74690972222222263</c:v>
                </c:pt>
                <c:pt idx="460">
                  <c:v>0.74699074074074068</c:v>
                </c:pt>
                <c:pt idx="461">
                  <c:v>0.74706018518518524</c:v>
                </c:pt>
                <c:pt idx="462">
                  <c:v>0.74712962962963803</c:v>
                </c:pt>
                <c:pt idx="463">
                  <c:v>0.7471875</c:v>
                </c:pt>
                <c:pt idx="464">
                  <c:v>0.74725694444444468</c:v>
                </c:pt>
                <c:pt idx="465">
                  <c:v>0.74733796296295441</c:v>
                </c:pt>
                <c:pt idx="466">
                  <c:v>0.74739583333334814</c:v>
                </c:pt>
                <c:pt idx="467">
                  <c:v>0.74746527777777771</c:v>
                </c:pt>
                <c:pt idx="468">
                  <c:v>0.74753472222222228</c:v>
                </c:pt>
                <c:pt idx="469">
                  <c:v>0.74760416666666663</c:v>
                </c:pt>
                <c:pt idx="470">
                  <c:v>0.74767361111112174</c:v>
                </c:pt>
                <c:pt idx="471">
                  <c:v>0.7477430555555673</c:v>
                </c:pt>
                <c:pt idx="472">
                  <c:v>0.7478125000000001</c:v>
                </c:pt>
                <c:pt idx="473">
                  <c:v>0.74788194444445144</c:v>
                </c:pt>
                <c:pt idx="474">
                  <c:v>0.74795138888889612</c:v>
                </c:pt>
                <c:pt idx="475">
                  <c:v>0.74802083333334812</c:v>
                </c:pt>
                <c:pt idx="476">
                  <c:v>0.74809027777778603</c:v>
                </c:pt>
                <c:pt idx="477">
                  <c:v>0.7481597222222226</c:v>
                </c:pt>
                <c:pt idx="478">
                  <c:v>0.74822916666666661</c:v>
                </c:pt>
                <c:pt idx="479">
                  <c:v>0.74829861111112095</c:v>
                </c:pt>
                <c:pt idx="480">
                  <c:v>0.74835648148148171</c:v>
                </c:pt>
                <c:pt idx="481">
                  <c:v>0.74843749999999998</c:v>
                </c:pt>
                <c:pt idx="482">
                  <c:v>0.74850694444444443</c:v>
                </c:pt>
                <c:pt idx="483">
                  <c:v>0.74857638888888889</c:v>
                </c:pt>
                <c:pt idx="484">
                  <c:v>0.74863425925925964</c:v>
                </c:pt>
                <c:pt idx="485">
                  <c:v>0.74870370370370365</c:v>
                </c:pt>
                <c:pt idx="486">
                  <c:v>0.74878472222222225</c:v>
                </c:pt>
                <c:pt idx="487">
                  <c:v>0.74884259259260322</c:v>
                </c:pt>
                <c:pt idx="488">
                  <c:v>0.74891203703703713</c:v>
                </c:pt>
                <c:pt idx="489">
                  <c:v>0.74898148148148946</c:v>
                </c:pt>
                <c:pt idx="490">
                  <c:v>0.74905092592592559</c:v>
                </c:pt>
                <c:pt idx="491">
                  <c:v>0.74912037037037882</c:v>
                </c:pt>
                <c:pt idx="492">
                  <c:v>0.74918981481482383</c:v>
                </c:pt>
                <c:pt idx="493">
                  <c:v>0.74925925925925962</c:v>
                </c:pt>
                <c:pt idx="494">
                  <c:v>0.74932870370370364</c:v>
                </c:pt>
                <c:pt idx="495">
                  <c:v>0.74939814814814865</c:v>
                </c:pt>
                <c:pt idx="496">
                  <c:v>0.74946759259259565</c:v>
                </c:pt>
                <c:pt idx="497">
                  <c:v>0.749537037037037</c:v>
                </c:pt>
                <c:pt idx="498">
                  <c:v>0.7496064814814889</c:v>
                </c:pt>
                <c:pt idx="499">
                  <c:v>0.74967592592592591</c:v>
                </c:pt>
                <c:pt idx="500">
                  <c:v>0.74973379629630288</c:v>
                </c:pt>
                <c:pt idx="501">
                  <c:v>0.74980324074074067</c:v>
                </c:pt>
                <c:pt idx="502">
                  <c:v>0.74988425925925961</c:v>
                </c:pt>
                <c:pt idx="503">
                  <c:v>0.74995370370370373</c:v>
                </c:pt>
                <c:pt idx="504">
                  <c:v>0.75001157407408259</c:v>
                </c:pt>
                <c:pt idx="505">
                  <c:v>0.75008101851853337</c:v>
                </c:pt>
                <c:pt idx="506">
                  <c:v>0.75015046296296306</c:v>
                </c:pt>
                <c:pt idx="507">
                  <c:v>0.75021990740740763</c:v>
                </c:pt>
                <c:pt idx="508">
                  <c:v>0.75028935185185153</c:v>
                </c:pt>
                <c:pt idx="509">
                  <c:v>0.75035879629629665</c:v>
                </c:pt>
                <c:pt idx="510">
                  <c:v>0.75042824074074066</c:v>
                </c:pt>
                <c:pt idx="511">
                  <c:v>0.75049768518519244</c:v>
                </c:pt>
                <c:pt idx="512">
                  <c:v>0.75056712962962957</c:v>
                </c:pt>
                <c:pt idx="513">
                  <c:v>0.75063657407408213</c:v>
                </c:pt>
                <c:pt idx="514">
                  <c:v>0.75070601851853336</c:v>
                </c:pt>
                <c:pt idx="515">
                  <c:v>0.75077546296296294</c:v>
                </c:pt>
                <c:pt idx="516">
                  <c:v>0.75084490740741638</c:v>
                </c:pt>
                <c:pt idx="517">
                  <c:v>0.75090277777777781</c:v>
                </c:pt>
                <c:pt idx="518">
                  <c:v>0.75098379629629664</c:v>
                </c:pt>
                <c:pt idx="519">
                  <c:v>0.75105324074074076</c:v>
                </c:pt>
                <c:pt idx="520">
                  <c:v>0.75111111111111162</c:v>
                </c:pt>
                <c:pt idx="521">
                  <c:v>0.75118055555555563</c:v>
                </c:pt>
                <c:pt idx="522">
                  <c:v>0.75125000000000064</c:v>
                </c:pt>
                <c:pt idx="523">
                  <c:v>0.75133101851853334</c:v>
                </c:pt>
                <c:pt idx="524">
                  <c:v>0.75138888888889555</c:v>
                </c:pt>
                <c:pt idx="525">
                  <c:v>0.75145833333334078</c:v>
                </c:pt>
                <c:pt idx="526">
                  <c:v>0.75152777777777768</c:v>
                </c:pt>
                <c:pt idx="527">
                  <c:v>0.75159722222222225</c:v>
                </c:pt>
                <c:pt idx="528">
                  <c:v>0.75166666666666671</c:v>
                </c:pt>
                <c:pt idx="529">
                  <c:v>0.7517361111111116</c:v>
                </c:pt>
                <c:pt idx="530">
                  <c:v>0.75180555555556494</c:v>
                </c:pt>
                <c:pt idx="531">
                  <c:v>0.75187500000000995</c:v>
                </c:pt>
                <c:pt idx="532">
                  <c:v>0.75194444444445518</c:v>
                </c:pt>
                <c:pt idx="533">
                  <c:v>0.75201388888888965</c:v>
                </c:pt>
                <c:pt idx="534">
                  <c:v>0.75208333333333965</c:v>
                </c:pt>
                <c:pt idx="535">
                  <c:v>0.75215277777777778</c:v>
                </c:pt>
                <c:pt idx="536">
                  <c:v>0.75222222222222224</c:v>
                </c:pt>
                <c:pt idx="537">
                  <c:v>0.75229166666667879</c:v>
                </c:pt>
                <c:pt idx="538">
                  <c:v>0.75234953703704366</c:v>
                </c:pt>
                <c:pt idx="539">
                  <c:v>0.7524305555555556</c:v>
                </c:pt>
                <c:pt idx="540">
                  <c:v>0.75249999999999995</c:v>
                </c:pt>
                <c:pt idx="541">
                  <c:v>0.75255787037037891</c:v>
                </c:pt>
                <c:pt idx="542">
                  <c:v>0.75262731481482303</c:v>
                </c:pt>
                <c:pt idx="543">
                  <c:v>0.75269675925925961</c:v>
                </c:pt>
                <c:pt idx="544">
                  <c:v>0.75276620370370362</c:v>
                </c:pt>
                <c:pt idx="545">
                  <c:v>0.75283564814815795</c:v>
                </c:pt>
                <c:pt idx="546">
                  <c:v>0.75290509259260641</c:v>
                </c:pt>
                <c:pt idx="547">
                  <c:v>0.75297453703703765</c:v>
                </c:pt>
                <c:pt idx="548">
                  <c:v>0.75304398148148799</c:v>
                </c:pt>
                <c:pt idx="549">
                  <c:v>0.75311342592592556</c:v>
                </c:pt>
                <c:pt idx="550">
                  <c:v>0.75318287037037779</c:v>
                </c:pt>
                <c:pt idx="551">
                  <c:v>0.75325231481481481</c:v>
                </c:pt>
                <c:pt idx="552">
                  <c:v>0.7533217592592597</c:v>
                </c:pt>
                <c:pt idx="553">
                  <c:v>0.753379629629637</c:v>
                </c:pt>
                <c:pt idx="554">
                  <c:v>0.7534490740740889</c:v>
                </c:pt>
                <c:pt idx="555">
                  <c:v>0.75353009259260062</c:v>
                </c:pt>
                <c:pt idx="556">
                  <c:v>0.75359953703703764</c:v>
                </c:pt>
                <c:pt idx="557">
                  <c:v>0.75365740740741582</c:v>
                </c:pt>
                <c:pt idx="558">
                  <c:v>0.75372685185185195</c:v>
                </c:pt>
                <c:pt idx="559">
                  <c:v>0.75379629629630618</c:v>
                </c:pt>
                <c:pt idx="560">
                  <c:v>0.75386574074074053</c:v>
                </c:pt>
                <c:pt idx="561">
                  <c:v>0.75393518518518565</c:v>
                </c:pt>
                <c:pt idx="562">
                  <c:v>0.7540046296296361</c:v>
                </c:pt>
                <c:pt idx="563">
                  <c:v>0.75407407407408833</c:v>
                </c:pt>
                <c:pt idx="564">
                  <c:v>0.75414351851853312</c:v>
                </c:pt>
                <c:pt idx="565">
                  <c:v>0.75421296296295326</c:v>
                </c:pt>
                <c:pt idx="566">
                  <c:v>0.7542824074074076</c:v>
                </c:pt>
                <c:pt idx="567">
                  <c:v>0.75435185185185183</c:v>
                </c:pt>
                <c:pt idx="568">
                  <c:v>0.75442129629630605</c:v>
                </c:pt>
                <c:pt idx="569">
                  <c:v>0.75449074074074052</c:v>
                </c:pt>
                <c:pt idx="570">
                  <c:v>0.75456018518518519</c:v>
                </c:pt>
                <c:pt idx="571">
                  <c:v>0.75462962962964131</c:v>
                </c:pt>
                <c:pt idx="572">
                  <c:v>0.75469907407409376</c:v>
                </c:pt>
                <c:pt idx="573">
                  <c:v>0.75476851851853255</c:v>
                </c:pt>
                <c:pt idx="574">
                  <c:v>0.75482638888888964</c:v>
                </c:pt>
                <c:pt idx="575">
                  <c:v>0.75489583333335286</c:v>
                </c:pt>
                <c:pt idx="576">
                  <c:v>0.75496527777778444</c:v>
                </c:pt>
                <c:pt idx="577">
                  <c:v>0.75504629629630482</c:v>
                </c:pt>
                <c:pt idx="578">
                  <c:v>0.75510416666666669</c:v>
                </c:pt>
                <c:pt idx="579">
                  <c:v>0.75517361111111958</c:v>
                </c:pt>
                <c:pt idx="580">
                  <c:v>0.75524305555556392</c:v>
                </c:pt>
                <c:pt idx="581">
                  <c:v>0.7553124999999995</c:v>
                </c:pt>
                <c:pt idx="582">
                  <c:v>0.75538194444444462</c:v>
                </c:pt>
                <c:pt idx="583">
                  <c:v>0.75545138888888885</c:v>
                </c:pt>
                <c:pt idx="584">
                  <c:v>0.75552083333334497</c:v>
                </c:pt>
                <c:pt idx="585">
                  <c:v>0.75559027777777865</c:v>
                </c:pt>
                <c:pt idx="586">
                  <c:v>0.75565972222222877</c:v>
                </c:pt>
                <c:pt idx="587">
                  <c:v>0.75572916666667778</c:v>
                </c:pt>
                <c:pt idx="588">
                  <c:v>0.7557986111111259</c:v>
                </c:pt>
                <c:pt idx="589">
                  <c:v>0.75586805555556402</c:v>
                </c:pt>
                <c:pt idx="590">
                  <c:v>0.75593749999999993</c:v>
                </c:pt>
                <c:pt idx="591">
                  <c:v>0.75600694444444461</c:v>
                </c:pt>
                <c:pt idx="592">
                  <c:v>0.75607638888888884</c:v>
                </c:pt>
                <c:pt idx="593">
                  <c:v>0.75614583333335017</c:v>
                </c:pt>
                <c:pt idx="594">
                  <c:v>0.75621527777777775</c:v>
                </c:pt>
                <c:pt idx="595">
                  <c:v>0.75628472222222232</c:v>
                </c:pt>
                <c:pt idx="596">
                  <c:v>0.75634259259260062</c:v>
                </c:pt>
                <c:pt idx="597">
                  <c:v>0.75641203703703708</c:v>
                </c:pt>
                <c:pt idx="598">
                  <c:v>0.75649305555556301</c:v>
                </c:pt>
                <c:pt idx="599">
                  <c:v>0.75655092592591933</c:v>
                </c:pt>
                <c:pt idx="600">
                  <c:v>0.75662037037038343</c:v>
                </c:pt>
                <c:pt idx="601">
                  <c:v>0.75668981481482911</c:v>
                </c:pt>
                <c:pt idx="602">
                  <c:v>0.75675925925926668</c:v>
                </c:pt>
                <c:pt idx="603">
                  <c:v>0.75682870370371202</c:v>
                </c:pt>
                <c:pt idx="604">
                  <c:v>0.7568981481481567</c:v>
                </c:pt>
                <c:pt idx="605">
                  <c:v>0.75696759259260005</c:v>
                </c:pt>
                <c:pt idx="606">
                  <c:v>0.75703703703703762</c:v>
                </c:pt>
                <c:pt idx="607">
                  <c:v>0.75710648148148163</c:v>
                </c:pt>
                <c:pt idx="608">
                  <c:v>0.75717592592592586</c:v>
                </c:pt>
                <c:pt idx="609">
                  <c:v>0.75724537037038209</c:v>
                </c:pt>
                <c:pt idx="610">
                  <c:v>0.75731481481482132</c:v>
                </c:pt>
                <c:pt idx="611">
                  <c:v>0.75738425925925934</c:v>
                </c:pt>
                <c:pt idx="612">
                  <c:v>0.75744212962962953</c:v>
                </c:pt>
                <c:pt idx="613">
                  <c:v>0.75751157407407665</c:v>
                </c:pt>
                <c:pt idx="614">
                  <c:v>0.75759259259260003</c:v>
                </c:pt>
                <c:pt idx="615">
                  <c:v>0.75765046296296301</c:v>
                </c:pt>
                <c:pt idx="616">
                  <c:v>0.75771990740741502</c:v>
                </c:pt>
                <c:pt idx="617">
                  <c:v>0.75778935185185192</c:v>
                </c:pt>
                <c:pt idx="618">
                  <c:v>0.75785879629630482</c:v>
                </c:pt>
                <c:pt idx="619">
                  <c:v>0.75792824074074072</c:v>
                </c:pt>
                <c:pt idx="620">
                  <c:v>0.75799768518519495</c:v>
                </c:pt>
                <c:pt idx="621">
                  <c:v>0.75806712962962952</c:v>
                </c:pt>
                <c:pt idx="622">
                  <c:v>0.75813657407407464</c:v>
                </c:pt>
                <c:pt idx="623">
                  <c:v>0.75820601851853042</c:v>
                </c:pt>
                <c:pt idx="624">
                  <c:v>0.758275462962963</c:v>
                </c:pt>
                <c:pt idx="625">
                  <c:v>0.75834490740741489</c:v>
                </c:pt>
                <c:pt idx="626">
                  <c:v>0.75841435185185158</c:v>
                </c:pt>
                <c:pt idx="627">
                  <c:v>0.7584837962962967</c:v>
                </c:pt>
                <c:pt idx="628">
                  <c:v>0.75854166666667711</c:v>
                </c:pt>
                <c:pt idx="629">
                  <c:v>0.75861111111111845</c:v>
                </c:pt>
                <c:pt idx="630">
                  <c:v>0.75869212962962962</c:v>
                </c:pt>
                <c:pt idx="631">
                  <c:v>0.75876157407408384</c:v>
                </c:pt>
                <c:pt idx="632">
                  <c:v>0.75881944444445282</c:v>
                </c:pt>
                <c:pt idx="633">
                  <c:v>0.75888888888889783</c:v>
                </c:pt>
                <c:pt idx="634">
                  <c:v>0.75895833333334306</c:v>
                </c:pt>
                <c:pt idx="635">
                  <c:v>0.75902777777777775</c:v>
                </c:pt>
                <c:pt idx="636">
                  <c:v>0.75909722222222265</c:v>
                </c:pt>
                <c:pt idx="637">
                  <c:v>0.75916666666666666</c:v>
                </c:pt>
                <c:pt idx="638">
                  <c:v>0.75923611111111111</c:v>
                </c:pt>
                <c:pt idx="639">
                  <c:v>0.75930555555556301</c:v>
                </c:pt>
                <c:pt idx="640">
                  <c:v>0.75937500000000746</c:v>
                </c:pt>
                <c:pt idx="641">
                  <c:v>0.75944444444445292</c:v>
                </c:pt>
                <c:pt idx="642">
                  <c:v>0.75951388888888882</c:v>
                </c:pt>
                <c:pt idx="643">
                  <c:v>0.75958333333333361</c:v>
                </c:pt>
                <c:pt idx="644">
                  <c:v>0.75965277777777773</c:v>
                </c:pt>
                <c:pt idx="645">
                  <c:v>0.75972222222222263</c:v>
                </c:pt>
                <c:pt idx="646">
                  <c:v>0.75979166666668296</c:v>
                </c:pt>
                <c:pt idx="647">
                  <c:v>0.75986111111111165</c:v>
                </c:pt>
                <c:pt idx="648">
                  <c:v>0.7599305555555621</c:v>
                </c:pt>
                <c:pt idx="649">
                  <c:v>0.75998842592592597</c:v>
                </c:pt>
                <c:pt idx="650">
                  <c:v>0.76005787037038208</c:v>
                </c:pt>
                <c:pt idx="651">
                  <c:v>0.76013888888889714</c:v>
                </c:pt>
                <c:pt idx="652">
                  <c:v>0.76019675925925922</c:v>
                </c:pt>
                <c:pt idx="653">
                  <c:v>0.76026620370370368</c:v>
                </c:pt>
                <c:pt idx="654">
                  <c:v>0.76033564814815602</c:v>
                </c:pt>
                <c:pt idx="655">
                  <c:v>0.76040509259260425</c:v>
                </c:pt>
                <c:pt idx="656">
                  <c:v>0.76047453703703705</c:v>
                </c:pt>
                <c:pt idx="657">
                  <c:v>0.76054398148148161</c:v>
                </c:pt>
                <c:pt idx="658">
                  <c:v>0.76061342592592596</c:v>
                </c:pt>
                <c:pt idx="659">
                  <c:v>0.76068287037038063</c:v>
                </c:pt>
                <c:pt idx="660">
                  <c:v>0.76075231481481564</c:v>
                </c:pt>
                <c:pt idx="661">
                  <c:v>0.76082175925926065</c:v>
                </c:pt>
                <c:pt idx="662">
                  <c:v>0.76089120370371688</c:v>
                </c:pt>
                <c:pt idx="663">
                  <c:v>0.76096064814815556</c:v>
                </c:pt>
                <c:pt idx="664">
                  <c:v>0.76103009259260379</c:v>
                </c:pt>
                <c:pt idx="665">
                  <c:v>0.76109953703704558</c:v>
                </c:pt>
                <c:pt idx="666">
                  <c:v>0.7611689814814816</c:v>
                </c:pt>
                <c:pt idx="667">
                  <c:v>0.7612384259259255</c:v>
                </c:pt>
                <c:pt idx="668">
                  <c:v>0.76130787037038006</c:v>
                </c:pt>
                <c:pt idx="669">
                  <c:v>0.76136574074074059</c:v>
                </c:pt>
                <c:pt idx="670">
                  <c:v>0.7614351851851856</c:v>
                </c:pt>
                <c:pt idx="671">
                  <c:v>0.76150462962962961</c:v>
                </c:pt>
                <c:pt idx="672">
                  <c:v>0.76158564814815477</c:v>
                </c:pt>
                <c:pt idx="673">
                  <c:v>0.76164351851853607</c:v>
                </c:pt>
                <c:pt idx="674">
                  <c:v>0.76171296296295565</c:v>
                </c:pt>
                <c:pt idx="675">
                  <c:v>0.76178240740741165</c:v>
                </c:pt>
                <c:pt idx="676">
                  <c:v>0.76185185185185866</c:v>
                </c:pt>
                <c:pt idx="677">
                  <c:v>0.76192129629631111</c:v>
                </c:pt>
                <c:pt idx="678">
                  <c:v>0.76199074074074069</c:v>
                </c:pt>
                <c:pt idx="679">
                  <c:v>0.7620601851851857</c:v>
                </c:pt>
                <c:pt idx="680">
                  <c:v>0.76212962962963793</c:v>
                </c:pt>
                <c:pt idx="681">
                  <c:v>0.76219907407408927</c:v>
                </c:pt>
                <c:pt idx="682">
                  <c:v>0.76226851851852828</c:v>
                </c:pt>
                <c:pt idx="683">
                  <c:v>0.76233796296295542</c:v>
                </c:pt>
                <c:pt idx="684">
                  <c:v>0.76240740740740764</c:v>
                </c:pt>
                <c:pt idx="685">
                  <c:v>0.76247685185185177</c:v>
                </c:pt>
                <c:pt idx="686">
                  <c:v>0.76254629629630299</c:v>
                </c:pt>
                <c:pt idx="687">
                  <c:v>0.76260416666666664</c:v>
                </c:pt>
                <c:pt idx="688">
                  <c:v>0.76268518518519268</c:v>
                </c:pt>
                <c:pt idx="689">
                  <c:v>0.76275462962963803</c:v>
                </c:pt>
                <c:pt idx="690">
                  <c:v>0.7628125</c:v>
                </c:pt>
                <c:pt idx="691">
                  <c:v>0.7628819444444519</c:v>
                </c:pt>
                <c:pt idx="692">
                  <c:v>0.76295138888889702</c:v>
                </c:pt>
                <c:pt idx="693">
                  <c:v>0.76303240740740763</c:v>
                </c:pt>
                <c:pt idx="694">
                  <c:v>0.76309027777778604</c:v>
                </c:pt>
                <c:pt idx="695">
                  <c:v>0.76315972222222261</c:v>
                </c:pt>
                <c:pt idx="696">
                  <c:v>0.76322916666666663</c:v>
                </c:pt>
                <c:pt idx="697">
                  <c:v>0.76329861111112174</c:v>
                </c:pt>
                <c:pt idx="698">
                  <c:v>0.76336805555555565</c:v>
                </c:pt>
                <c:pt idx="699">
                  <c:v>0.7634375000000001</c:v>
                </c:pt>
                <c:pt idx="700">
                  <c:v>0.76350694444444445</c:v>
                </c:pt>
                <c:pt idx="701">
                  <c:v>0.76357638888888879</c:v>
                </c:pt>
                <c:pt idx="702">
                  <c:v>0.76363425925925965</c:v>
                </c:pt>
                <c:pt idx="703">
                  <c:v>0.76370370370371032</c:v>
                </c:pt>
                <c:pt idx="704">
                  <c:v>0.7637847222222226</c:v>
                </c:pt>
                <c:pt idx="705">
                  <c:v>0.76385416666666661</c:v>
                </c:pt>
                <c:pt idx="706">
                  <c:v>0.76391203703703703</c:v>
                </c:pt>
                <c:pt idx="707">
                  <c:v>0.76398148148148992</c:v>
                </c:pt>
                <c:pt idx="708">
                  <c:v>0.76405092592592549</c:v>
                </c:pt>
                <c:pt idx="709">
                  <c:v>0.76412037037037983</c:v>
                </c:pt>
                <c:pt idx="710">
                  <c:v>0.76418981481482473</c:v>
                </c:pt>
                <c:pt idx="711">
                  <c:v>0.76425925925925964</c:v>
                </c:pt>
                <c:pt idx="712">
                  <c:v>0.76432870370370365</c:v>
                </c:pt>
                <c:pt idx="713">
                  <c:v>0.76439814814815465</c:v>
                </c:pt>
                <c:pt idx="714">
                  <c:v>0.76446759259259978</c:v>
                </c:pt>
                <c:pt idx="715">
                  <c:v>0.76453703703703713</c:v>
                </c:pt>
                <c:pt idx="716">
                  <c:v>0.76460648148148946</c:v>
                </c:pt>
                <c:pt idx="717">
                  <c:v>0.76467592592592604</c:v>
                </c:pt>
                <c:pt idx="718">
                  <c:v>0.76474537037038537</c:v>
                </c:pt>
                <c:pt idx="719">
                  <c:v>0.76481481481482383</c:v>
                </c:pt>
                <c:pt idx="720">
                  <c:v>0.76488425925925962</c:v>
                </c:pt>
                <c:pt idx="721">
                  <c:v>0.76495370370370364</c:v>
                </c:pt>
                <c:pt idx="722">
                  <c:v>0.76502314814814865</c:v>
                </c:pt>
                <c:pt idx="723">
                  <c:v>0.76508101851853461</c:v>
                </c:pt>
                <c:pt idx="724">
                  <c:v>0.76515046296296296</c:v>
                </c:pt>
                <c:pt idx="725">
                  <c:v>0.7652314814814889</c:v>
                </c:pt>
                <c:pt idx="726">
                  <c:v>0.76530092592592558</c:v>
                </c:pt>
                <c:pt idx="727">
                  <c:v>0.76535879629630288</c:v>
                </c:pt>
                <c:pt idx="728">
                  <c:v>0.76542824074074067</c:v>
                </c:pt>
                <c:pt idx="729">
                  <c:v>0.76549768518519268</c:v>
                </c:pt>
                <c:pt idx="730">
                  <c:v>0.76556712962962958</c:v>
                </c:pt>
                <c:pt idx="731">
                  <c:v>0.76563657407408259</c:v>
                </c:pt>
                <c:pt idx="732">
                  <c:v>0.76570601851853337</c:v>
                </c:pt>
                <c:pt idx="733">
                  <c:v>0.76577546296296362</c:v>
                </c:pt>
                <c:pt idx="734">
                  <c:v>0.76584490740741706</c:v>
                </c:pt>
                <c:pt idx="735">
                  <c:v>0.76591435185185153</c:v>
                </c:pt>
                <c:pt idx="736">
                  <c:v>0.76598379629629665</c:v>
                </c:pt>
                <c:pt idx="737">
                  <c:v>0.76605324074074066</c:v>
                </c:pt>
                <c:pt idx="738">
                  <c:v>0.76612268518519244</c:v>
                </c:pt>
                <c:pt idx="739">
                  <c:v>0.76618055555555564</c:v>
                </c:pt>
                <c:pt idx="740">
                  <c:v>0.76625000000000065</c:v>
                </c:pt>
                <c:pt idx="741">
                  <c:v>0.76633101851853336</c:v>
                </c:pt>
                <c:pt idx="742">
                  <c:v>0.76638888888889622</c:v>
                </c:pt>
                <c:pt idx="743">
                  <c:v>0.76645833333334079</c:v>
                </c:pt>
                <c:pt idx="744">
                  <c:v>0.76652777777777781</c:v>
                </c:pt>
                <c:pt idx="745">
                  <c:v>0.7665972222222226</c:v>
                </c:pt>
                <c:pt idx="746">
                  <c:v>0.76666666666666661</c:v>
                </c:pt>
                <c:pt idx="747">
                  <c:v>0.76673611111111162</c:v>
                </c:pt>
                <c:pt idx="748">
                  <c:v>0.76680555555556529</c:v>
                </c:pt>
                <c:pt idx="749">
                  <c:v>0.76687500000001163</c:v>
                </c:pt>
                <c:pt idx="750">
                  <c:v>0.76694444444445609</c:v>
                </c:pt>
                <c:pt idx="751">
                  <c:v>0.76701388888889555</c:v>
                </c:pt>
                <c:pt idx="752">
                  <c:v>0.76708333333334078</c:v>
                </c:pt>
                <c:pt idx="753">
                  <c:v>0.76715277777777768</c:v>
                </c:pt>
                <c:pt idx="754">
                  <c:v>0.76722222222222225</c:v>
                </c:pt>
                <c:pt idx="755">
                  <c:v>0.76729166666667892</c:v>
                </c:pt>
                <c:pt idx="756">
                  <c:v>0.76734953703704434</c:v>
                </c:pt>
                <c:pt idx="757">
                  <c:v>0.76743055555555562</c:v>
                </c:pt>
                <c:pt idx="758">
                  <c:v>0.76750000000000063</c:v>
                </c:pt>
                <c:pt idx="759">
                  <c:v>0.76756944444444464</c:v>
                </c:pt>
                <c:pt idx="760">
                  <c:v>0.76762731481482316</c:v>
                </c:pt>
                <c:pt idx="761">
                  <c:v>0.76769675925925962</c:v>
                </c:pt>
                <c:pt idx="762">
                  <c:v>0.76776620370370363</c:v>
                </c:pt>
                <c:pt idx="763">
                  <c:v>0.76783564814815985</c:v>
                </c:pt>
                <c:pt idx="764">
                  <c:v>0.76790509259260731</c:v>
                </c:pt>
                <c:pt idx="765">
                  <c:v>0.76797453703704366</c:v>
                </c:pt>
                <c:pt idx="766">
                  <c:v>0.76804398148148889</c:v>
                </c:pt>
                <c:pt idx="767">
                  <c:v>0.76811342592592557</c:v>
                </c:pt>
                <c:pt idx="768">
                  <c:v>0.76818287037037891</c:v>
                </c:pt>
                <c:pt idx="769">
                  <c:v>0.76825231481481471</c:v>
                </c:pt>
                <c:pt idx="770">
                  <c:v>0.76832175925925961</c:v>
                </c:pt>
                <c:pt idx="771">
                  <c:v>0.76839120370371317</c:v>
                </c:pt>
                <c:pt idx="772">
                  <c:v>0.76846064814814863</c:v>
                </c:pt>
                <c:pt idx="773">
                  <c:v>0.76853009259260063</c:v>
                </c:pt>
                <c:pt idx="774">
                  <c:v>0.76859953703703765</c:v>
                </c:pt>
                <c:pt idx="775">
                  <c:v>0.76866898148148799</c:v>
                </c:pt>
                <c:pt idx="776">
                  <c:v>0.76872685185185263</c:v>
                </c:pt>
                <c:pt idx="777">
                  <c:v>0.76879629629630808</c:v>
                </c:pt>
                <c:pt idx="778">
                  <c:v>0.76887731481482302</c:v>
                </c:pt>
                <c:pt idx="779">
                  <c:v>0.7689467592592597</c:v>
                </c:pt>
                <c:pt idx="780">
                  <c:v>0.769004629629637</c:v>
                </c:pt>
                <c:pt idx="781">
                  <c:v>0.7690740740740889</c:v>
                </c:pt>
                <c:pt idx="782">
                  <c:v>0.76914351851853324</c:v>
                </c:pt>
                <c:pt idx="783">
                  <c:v>0.76921296296295316</c:v>
                </c:pt>
                <c:pt idx="784">
                  <c:v>0.76928240740740761</c:v>
                </c:pt>
                <c:pt idx="785">
                  <c:v>0.76935185185185195</c:v>
                </c:pt>
                <c:pt idx="786">
                  <c:v>0.76942129629630618</c:v>
                </c:pt>
                <c:pt idx="787">
                  <c:v>0.76949074074074053</c:v>
                </c:pt>
                <c:pt idx="788">
                  <c:v>0.76956018518518521</c:v>
                </c:pt>
                <c:pt idx="789">
                  <c:v>0.76962962962964243</c:v>
                </c:pt>
                <c:pt idx="790">
                  <c:v>0.76969907407409377</c:v>
                </c:pt>
                <c:pt idx="791">
                  <c:v>0.76976851851853312</c:v>
                </c:pt>
                <c:pt idx="792">
                  <c:v>0.76983796296296259</c:v>
                </c:pt>
                <c:pt idx="793">
                  <c:v>0.76990740740741581</c:v>
                </c:pt>
                <c:pt idx="794">
                  <c:v>0.76997685185185183</c:v>
                </c:pt>
                <c:pt idx="795">
                  <c:v>0.77004629629630605</c:v>
                </c:pt>
                <c:pt idx="796">
                  <c:v>0.7701041666666667</c:v>
                </c:pt>
                <c:pt idx="797">
                  <c:v>0.7701736111111197</c:v>
                </c:pt>
                <c:pt idx="798">
                  <c:v>0.77024305555556405</c:v>
                </c:pt>
                <c:pt idx="799">
                  <c:v>0.77032407407408676</c:v>
                </c:pt>
                <c:pt idx="800">
                  <c:v>0.77038194444444463</c:v>
                </c:pt>
                <c:pt idx="801">
                  <c:v>0.77045138888888964</c:v>
                </c:pt>
                <c:pt idx="802">
                  <c:v>0.7705208333333452</c:v>
                </c:pt>
                <c:pt idx="803">
                  <c:v>0.77059027777778422</c:v>
                </c:pt>
                <c:pt idx="804">
                  <c:v>0.77065972222222956</c:v>
                </c:pt>
                <c:pt idx="805">
                  <c:v>0.77072916666667801</c:v>
                </c:pt>
                <c:pt idx="806">
                  <c:v>0.77079861111112591</c:v>
                </c:pt>
                <c:pt idx="807">
                  <c:v>0.77086805555556392</c:v>
                </c:pt>
                <c:pt idx="808">
                  <c:v>0.77093750000000005</c:v>
                </c:pt>
                <c:pt idx="809">
                  <c:v>0.77100694444444462</c:v>
                </c:pt>
                <c:pt idx="810">
                  <c:v>0.77107638888888963</c:v>
                </c:pt>
                <c:pt idx="811">
                  <c:v>0.77114583333335174</c:v>
                </c:pt>
                <c:pt idx="812">
                  <c:v>0.77121527777777865</c:v>
                </c:pt>
                <c:pt idx="813">
                  <c:v>0.77128472222222222</c:v>
                </c:pt>
                <c:pt idx="814">
                  <c:v>0.77134259259260063</c:v>
                </c:pt>
                <c:pt idx="815">
                  <c:v>0.77142361111111846</c:v>
                </c:pt>
                <c:pt idx="816">
                  <c:v>0.77149305555556402</c:v>
                </c:pt>
                <c:pt idx="817">
                  <c:v>0.77155092592592556</c:v>
                </c:pt>
                <c:pt idx="818">
                  <c:v>0.77162037037038511</c:v>
                </c:pt>
                <c:pt idx="819">
                  <c:v>0.77168981481482957</c:v>
                </c:pt>
                <c:pt idx="820">
                  <c:v>0.7717592592592678</c:v>
                </c:pt>
                <c:pt idx="821">
                  <c:v>0.77182870370371193</c:v>
                </c:pt>
                <c:pt idx="822">
                  <c:v>0.77189814814815672</c:v>
                </c:pt>
                <c:pt idx="823">
                  <c:v>0.77196759259260062</c:v>
                </c:pt>
                <c:pt idx="824">
                  <c:v>0.77203703703703763</c:v>
                </c:pt>
                <c:pt idx="825">
                  <c:v>0.77210648148148164</c:v>
                </c:pt>
                <c:pt idx="826">
                  <c:v>0.77217592592592599</c:v>
                </c:pt>
                <c:pt idx="827">
                  <c:v>0.77224537037038343</c:v>
                </c:pt>
                <c:pt idx="828">
                  <c:v>0.77231481481482211</c:v>
                </c:pt>
                <c:pt idx="829">
                  <c:v>0.77238425925925924</c:v>
                </c:pt>
                <c:pt idx="830">
                  <c:v>0.7724537037037037</c:v>
                </c:pt>
                <c:pt idx="831">
                  <c:v>0.77252314814814815</c:v>
                </c:pt>
                <c:pt idx="832">
                  <c:v>0.77259259259260005</c:v>
                </c:pt>
                <c:pt idx="833">
                  <c:v>0.77266203703703762</c:v>
                </c:pt>
                <c:pt idx="834">
                  <c:v>0.7727314814814914</c:v>
                </c:pt>
                <c:pt idx="835">
                  <c:v>0.77280092592592586</c:v>
                </c:pt>
                <c:pt idx="836">
                  <c:v>0.77287037037038209</c:v>
                </c:pt>
                <c:pt idx="837">
                  <c:v>0.77292824074074085</c:v>
                </c:pt>
                <c:pt idx="838">
                  <c:v>0.7729976851851954</c:v>
                </c:pt>
                <c:pt idx="839">
                  <c:v>0.77306712962962953</c:v>
                </c:pt>
                <c:pt idx="840">
                  <c:v>0.77313657407407665</c:v>
                </c:pt>
                <c:pt idx="841">
                  <c:v>0.77320601851853166</c:v>
                </c:pt>
                <c:pt idx="842">
                  <c:v>0.77327546296296301</c:v>
                </c:pt>
                <c:pt idx="843">
                  <c:v>0.77334490740741502</c:v>
                </c:pt>
                <c:pt idx="844">
                  <c:v>0.77341435185185159</c:v>
                </c:pt>
                <c:pt idx="845">
                  <c:v>0.7734837962962966</c:v>
                </c:pt>
                <c:pt idx="846">
                  <c:v>0.7735532407407405</c:v>
                </c:pt>
              </c:numCache>
            </c:numRef>
          </c:cat>
          <c:val>
            <c:numRef>
              <c:f>Лист8!$D$2:$D$848</c:f>
              <c:numCache>
                <c:formatCode>General</c:formatCode>
                <c:ptCount val="84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98</c:v>
                </c:pt>
                <c:pt idx="152">
                  <c:v>98</c:v>
                </c:pt>
                <c:pt idx="153">
                  <c:v>98</c:v>
                </c:pt>
                <c:pt idx="154">
                  <c:v>98</c:v>
                </c:pt>
                <c:pt idx="155">
                  <c:v>98</c:v>
                </c:pt>
                <c:pt idx="156">
                  <c:v>98</c:v>
                </c:pt>
                <c:pt idx="157">
                  <c:v>98</c:v>
                </c:pt>
                <c:pt idx="158">
                  <c:v>98</c:v>
                </c:pt>
                <c:pt idx="159">
                  <c:v>98</c:v>
                </c:pt>
                <c:pt idx="160">
                  <c:v>98</c:v>
                </c:pt>
                <c:pt idx="161">
                  <c:v>98</c:v>
                </c:pt>
                <c:pt idx="162">
                  <c:v>98</c:v>
                </c:pt>
                <c:pt idx="163">
                  <c:v>98</c:v>
                </c:pt>
                <c:pt idx="164">
                  <c:v>98</c:v>
                </c:pt>
                <c:pt idx="165">
                  <c:v>98</c:v>
                </c:pt>
                <c:pt idx="166">
                  <c:v>98</c:v>
                </c:pt>
                <c:pt idx="167">
                  <c:v>98</c:v>
                </c:pt>
                <c:pt idx="168">
                  <c:v>98</c:v>
                </c:pt>
                <c:pt idx="169">
                  <c:v>98</c:v>
                </c:pt>
                <c:pt idx="170">
                  <c:v>98</c:v>
                </c:pt>
                <c:pt idx="171">
                  <c:v>98</c:v>
                </c:pt>
                <c:pt idx="172">
                  <c:v>98</c:v>
                </c:pt>
                <c:pt idx="173">
                  <c:v>98</c:v>
                </c:pt>
                <c:pt idx="174">
                  <c:v>98</c:v>
                </c:pt>
                <c:pt idx="175">
                  <c:v>98</c:v>
                </c:pt>
                <c:pt idx="176">
                  <c:v>98</c:v>
                </c:pt>
                <c:pt idx="177">
                  <c:v>98</c:v>
                </c:pt>
                <c:pt idx="178">
                  <c:v>98</c:v>
                </c:pt>
                <c:pt idx="179">
                  <c:v>98</c:v>
                </c:pt>
                <c:pt idx="180">
                  <c:v>98</c:v>
                </c:pt>
                <c:pt idx="181">
                  <c:v>98</c:v>
                </c:pt>
                <c:pt idx="182">
                  <c:v>98</c:v>
                </c:pt>
                <c:pt idx="183">
                  <c:v>98</c:v>
                </c:pt>
                <c:pt idx="184">
                  <c:v>98</c:v>
                </c:pt>
                <c:pt idx="185">
                  <c:v>98</c:v>
                </c:pt>
                <c:pt idx="186">
                  <c:v>98</c:v>
                </c:pt>
                <c:pt idx="187">
                  <c:v>98</c:v>
                </c:pt>
                <c:pt idx="188">
                  <c:v>98</c:v>
                </c:pt>
                <c:pt idx="189">
                  <c:v>98</c:v>
                </c:pt>
                <c:pt idx="190">
                  <c:v>98</c:v>
                </c:pt>
                <c:pt idx="191">
                  <c:v>98</c:v>
                </c:pt>
                <c:pt idx="192">
                  <c:v>98</c:v>
                </c:pt>
                <c:pt idx="193">
                  <c:v>98</c:v>
                </c:pt>
                <c:pt idx="194">
                  <c:v>98</c:v>
                </c:pt>
                <c:pt idx="195">
                  <c:v>98</c:v>
                </c:pt>
                <c:pt idx="196">
                  <c:v>98</c:v>
                </c:pt>
                <c:pt idx="197">
                  <c:v>98</c:v>
                </c:pt>
                <c:pt idx="198">
                  <c:v>98</c:v>
                </c:pt>
                <c:pt idx="199">
                  <c:v>98</c:v>
                </c:pt>
                <c:pt idx="200">
                  <c:v>98</c:v>
                </c:pt>
                <c:pt idx="201">
                  <c:v>98</c:v>
                </c:pt>
                <c:pt idx="202">
                  <c:v>97</c:v>
                </c:pt>
                <c:pt idx="203">
                  <c:v>97</c:v>
                </c:pt>
                <c:pt idx="204">
                  <c:v>97</c:v>
                </c:pt>
                <c:pt idx="205">
                  <c:v>97</c:v>
                </c:pt>
                <c:pt idx="206">
                  <c:v>97</c:v>
                </c:pt>
                <c:pt idx="207">
                  <c:v>97</c:v>
                </c:pt>
                <c:pt idx="208">
                  <c:v>97</c:v>
                </c:pt>
                <c:pt idx="209">
                  <c:v>97</c:v>
                </c:pt>
                <c:pt idx="210">
                  <c:v>97</c:v>
                </c:pt>
                <c:pt idx="211">
                  <c:v>97</c:v>
                </c:pt>
                <c:pt idx="212">
                  <c:v>97</c:v>
                </c:pt>
                <c:pt idx="213">
                  <c:v>97</c:v>
                </c:pt>
                <c:pt idx="214">
                  <c:v>97</c:v>
                </c:pt>
                <c:pt idx="215">
                  <c:v>97</c:v>
                </c:pt>
                <c:pt idx="216">
                  <c:v>97</c:v>
                </c:pt>
                <c:pt idx="217">
                  <c:v>97</c:v>
                </c:pt>
                <c:pt idx="218">
                  <c:v>97</c:v>
                </c:pt>
                <c:pt idx="219">
                  <c:v>97</c:v>
                </c:pt>
                <c:pt idx="220">
                  <c:v>97</c:v>
                </c:pt>
                <c:pt idx="221">
                  <c:v>97</c:v>
                </c:pt>
                <c:pt idx="222">
                  <c:v>97</c:v>
                </c:pt>
                <c:pt idx="223">
                  <c:v>97</c:v>
                </c:pt>
                <c:pt idx="224">
                  <c:v>97</c:v>
                </c:pt>
                <c:pt idx="225">
                  <c:v>97</c:v>
                </c:pt>
                <c:pt idx="226">
                  <c:v>97</c:v>
                </c:pt>
                <c:pt idx="227">
                  <c:v>97</c:v>
                </c:pt>
                <c:pt idx="228">
                  <c:v>97</c:v>
                </c:pt>
                <c:pt idx="229">
                  <c:v>97</c:v>
                </c:pt>
                <c:pt idx="230">
                  <c:v>97</c:v>
                </c:pt>
                <c:pt idx="231">
                  <c:v>97</c:v>
                </c:pt>
                <c:pt idx="232">
                  <c:v>97</c:v>
                </c:pt>
                <c:pt idx="233">
                  <c:v>97</c:v>
                </c:pt>
                <c:pt idx="234">
                  <c:v>97</c:v>
                </c:pt>
                <c:pt idx="235">
                  <c:v>97</c:v>
                </c:pt>
                <c:pt idx="236">
                  <c:v>97</c:v>
                </c:pt>
                <c:pt idx="237">
                  <c:v>97</c:v>
                </c:pt>
                <c:pt idx="238">
                  <c:v>97</c:v>
                </c:pt>
                <c:pt idx="239">
                  <c:v>97</c:v>
                </c:pt>
                <c:pt idx="240">
                  <c:v>97</c:v>
                </c:pt>
                <c:pt idx="241">
                  <c:v>97</c:v>
                </c:pt>
                <c:pt idx="242">
                  <c:v>97</c:v>
                </c:pt>
                <c:pt idx="243">
                  <c:v>97</c:v>
                </c:pt>
                <c:pt idx="244">
                  <c:v>97</c:v>
                </c:pt>
                <c:pt idx="245">
                  <c:v>97</c:v>
                </c:pt>
                <c:pt idx="246">
                  <c:v>97</c:v>
                </c:pt>
                <c:pt idx="247">
                  <c:v>97</c:v>
                </c:pt>
                <c:pt idx="248">
                  <c:v>97</c:v>
                </c:pt>
                <c:pt idx="249">
                  <c:v>97</c:v>
                </c:pt>
                <c:pt idx="250">
                  <c:v>97</c:v>
                </c:pt>
                <c:pt idx="251">
                  <c:v>97</c:v>
                </c:pt>
                <c:pt idx="252">
                  <c:v>97</c:v>
                </c:pt>
                <c:pt idx="253">
                  <c:v>97</c:v>
                </c:pt>
                <c:pt idx="254">
                  <c:v>97</c:v>
                </c:pt>
                <c:pt idx="255">
                  <c:v>97</c:v>
                </c:pt>
                <c:pt idx="256">
                  <c:v>97</c:v>
                </c:pt>
                <c:pt idx="257">
                  <c:v>97</c:v>
                </c:pt>
                <c:pt idx="258">
                  <c:v>97</c:v>
                </c:pt>
                <c:pt idx="259">
                  <c:v>97</c:v>
                </c:pt>
                <c:pt idx="260">
                  <c:v>97</c:v>
                </c:pt>
                <c:pt idx="261">
                  <c:v>97</c:v>
                </c:pt>
                <c:pt idx="262">
                  <c:v>97</c:v>
                </c:pt>
                <c:pt idx="263">
                  <c:v>97</c:v>
                </c:pt>
                <c:pt idx="264">
                  <c:v>97</c:v>
                </c:pt>
                <c:pt idx="265">
                  <c:v>97</c:v>
                </c:pt>
                <c:pt idx="266">
                  <c:v>97</c:v>
                </c:pt>
                <c:pt idx="267">
                  <c:v>97</c:v>
                </c:pt>
                <c:pt idx="268">
                  <c:v>97</c:v>
                </c:pt>
                <c:pt idx="269">
                  <c:v>97</c:v>
                </c:pt>
                <c:pt idx="270">
                  <c:v>97</c:v>
                </c:pt>
                <c:pt idx="271">
                  <c:v>97</c:v>
                </c:pt>
                <c:pt idx="272">
                  <c:v>97</c:v>
                </c:pt>
                <c:pt idx="273">
                  <c:v>97</c:v>
                </c:pt>
                <c:pt idx="274">
                  <c:v>97</c:v>
                </c:pt>
                <c:pt idx="275">
                  <c:v>97</c:v>
                </c:pt>
                <c:pt idx="276">
                  <c:v>97</c:v>
                </c:pt>
                <c:pt idx="277">
                  <c:v>97</c:v>
                </c:pt>
                <c:pt idx="278">
                  <c:v>97</c:v>
                </c:pt>
                <c:pt idx="279">
                  <c:v>97</c:v>
                </c:pt>
                <c:pt idx="280">
                  <c:v>97</c:v>
                </c:pt>
                <c:pt idx="281">
                  <c:v>97</c:v>
                </c:pt>
                <c:pt idx="282">
                  <c:v>97</c:v>
                </c:pt>
                <c:pt idx="283">
                  <c:v>97</c:v>
                </c:pt>
                <c:pt idx="284">
                  <c:v>97</c:v>
                </c:pt>
                <c:pt idx="285">
                  <c:v>97</c:v>
                </c:pt>
                <c:pt idx="286">
                  <c:v>97</c:v>
                </c:pt>
                <c:pt idx="287">
                  <c:v>97</c:v>
                </c:pt>
                <c:pt idx="288">
                  <c:v>97</c:v>
                </c:pt>
                <c:pt idx="289">
                  <c:v>97</c:v>
                </c:pt>
                <c:pt idx="290">
                  <c:v>97</c:v>
                </c:pt>
                <c:pt idx="291">
                  <c:v>97</c:v>
                </c:pt>
                <c:pt idx="292">
                  <c:v>97</c:v>
                </c:pt>
                <c:pt idx="293">
                  <c:v>97</c:v>
                </c:pt>
                <c:pt idx="294">
                  <c:v>97</c:v>
                </c:pt>
                <c:pt idx="295">
                  <c:v>97</c:v>
                </c:pt>
                <c:pt idx="296">
                  <c:v>97</c:v>
                </c:pt>
                <c:pt idx="297">
                  <c:v>97</c:v>
                </c:pt>
                <c:pt idx="298">
                  <c:v>97</c:v>
                </c:pt>
                <c:pt idx="299">
                  <c:v>97</c:v>
                </c:pt>
                <c:pt idx="300">
                  <c:v>97</c:v>
                </c:pt>
                <c:pt idx="301">
                  <c:v>97</c:v>
                </c:pt>
                <c:pt idx="302">
                  <c:v>99</c:v>
                </c:pt>
                <c:pt idx="303">
                  <c:v>99</c:v>
                </c:pt>
                <c:pt idx="304">
                  <c:v>99</c:v>
                </c:pt>
                <c:pt idx="305">
                  <c:v>99</c:v>
                </c:pt>
                <c:pt idx="306">
                  <c:v>99</c:v>
                </c:pt>
                <c:pt idx="307">
                  <c:v>99</c:v>
                </c:pt>
                <c:pt idx="308">
                  <c:v>99</c:v>
                </c:pt>
                <c:pt idx="309">
                  <c:v>99</c:v>
                </c:pt>
                <c:pt idx="310">
                  <c:v>99</c:v>
                </c:pt>
                <c:pt idx="311">
                  <c:v>99</c:v>
                </c:pt>
                <c:pt idx="312">
                  <c:v>99</c:v>
                </c:pt>
                <c:pt idx="313">
                  <c:v>99</c:v>
                </c:pt>
                <c:pt idx="314">
                  <c:v>99</c:v>
                </c:pt>
                <c:pt idx="315">
                  <c:v>99</c:v>
                </c:pt>
                <c:pt idx="316">
                  <c:v>99</c:v>
                </c:pt>
                <c:pt idx="317">
                  <c:v>99</c:v>
                </c:pt>
                <c:pt idx="318">
                  <c:v>99</c:v>
                </c:pt>
                <c:pt idx="319">
                  <c:v>99</c:v>
                </c:pt>
                <c:pt idx="320">
                  <c:v>99</c:v>
                </c:pt>
                <c:pt idx="321">
                  <c:v>99</c:v>
                </c:pt>
                <c:pt idx="322">
                  <c:v>99</c:v>
                </c:pt>
                <c:pt idx="323">
                  <c:v>99</c:v>
                </c:pt>
                <c:pt idx="324">
                  <c:v>99</c:v>
                </c:pt>
                <c:pt idx="325">
                  <c:v>99</c:v>
                </c:pt>
                <c:pt idx="326">
                  <c:v>99</c:v>
                </c:pt>
                <c:pt idx="327">
                  <c:v>99</c:v>
                </c:pt>
                <c:pt idx="328">
                  <c:v>99</c:v>
                </c:pt>
                <c:pt idx="329">
                  <c:v>99</c:v>
                </c:pt>
                <c:pt idx="330">
                  <c:v>99</c:v>
                </c:pt>
                <c:pt idx="331">
                  <c:v>99</c:v>
                </c:pt>
                <c:pt idx="332">
                  <c:v>99</c:v>
                </c:pt>
                <c:pt idx="333">
                  <c:v>99</c:v>
                </c:pt>
                <c:pt idx="334">
                  <c:v>99</c:v>
                </c:pt>
                <c:pt idx="335">
                  <c:v>99</c:v>
                </c:pt>
                <c:pt idx="336">
                  <c:v>99</c:v>
                </c:pt>
                <c:pt idx="337">
                  <c:v>99</c:v>
                </c:pt>
                <c:pt idx="338">
                  <c:v>99</c:v>
                </c:pt>
                <c:pt idx="339">
                  <c:v>99</c:v>
                </c:pt>
                <c:pt idx="340">
                  <c:v>99</c:v>
                </c:pt>
                <c:pt idx="341">
                  <c:v>99</c:v>
                </c:pt>
                <c:pt idx="342">
                  <c:v>99</c:v>
                </c:pt>
                <c:pt idx="343">
                  <c:v>99</c:v>
                </c:pt>
                <c:pt idx="344">
                  <c:v>99</c:v>
                </c:pt>
                <c:pt idx="345">
                  <c:v>99</c:v>
                </c:pt>
                <c:pt idx="346">
                  <c:v>99</c:v>
                </c:pt>
                <c:pt idx="347">
                  <c:v>99</c:v>
                </c:pt>
                <c:pt idx="348">
                  <c:v>99</c:v>
                </c:pt>
                <c:pt idx="349">
                  <c:v>99</c:v>
                </c:pt>
                <c:pt idx="350">
                  <c:v>99</c:v>
                </c:pt>
                <c:pt idx="351">
                  <c:v>99</c:v>
                </c:pt>
                <c:pt idx="352">
                  <c:v>99</c:v>
                </c:pt>
                <c:pt idx="353">
                  <c:v>98</c:v>
                </c:pt>
                <c:pt idx="354">
                  <c:v>98</c:v>
                </c:pt>
                <c:pt idx="355">
                  <c:v>98</c:v>
                </c:pt>
                <c:pt idx="356">
                  <c:v>98</c:v>
                </c:pt>
                <c:pt idx="357">
                  <c:v>98</c:v>
                </c:pt>
                <c:pt idx="358">
                  <c:v>98</c:v>
                </c:pt>
                <c:pt idx="359">
                  <c:v>98</c:v>
                </c:pt>
                <c:pt idx="360">
                  <c:v>98</c:v>
                </c:pt>
                <c:pt idx="361">
                  <c:v>98</c:v>
                </c:pt>
                <c:pt idx="362">
                  <c:v>98</c:v>
                </c:pt>
                <c:pt idx="363">
                  <c:v>98</c:v>
                </c:pt>
                <c:pt idx="364">
                  <c:v>98</c:v>
                </c:pt>
                <c:pt idx="365">
                  <c:v>98</c:v>
                </c:pt>
                <c:pt idx="366">
                  <c:v>98</c:v>
                </c:pt>
                <c:pt idx="367">
                  <c:v>98</c:v>
                </c:pt>
                <c:pt idx="368">
                  <c:v>98</c:v>
                </c:pt>
                <c:pt idx="369">
                  <c:v>98</c:v>
                </c:pt>
                <c:pt idx="370">
                  <c:v>98</c:v>
                </c:pt>
                <c:pt idx="371">
                  <c:v>98</c:v>
                </c:pt>
                <c:pt idx="372">
                  <c:v>98</c:v>
                </c:pt>
                <c:pt idx="373">
                  <c:v>98</c:v>
                </c:pt>
                <c:pt idx="374">
                  <c:v>98</c:v>
                </c:pt>
                <c:pt idx="375">
                  <c:v>98</c:v>
                </c:pt>
                <c:pt idx="376">
                  <c:v>98</c:v>
                </c:pt>
                <c:pt idx="377">
                  <c:v>98</c:v>
                </c:pt>
                <c:pt idx="378">
                  <c:v>98</c:v>
                </c:pt>
                <c:pt idx="379">
                  <c:v>98</c:v>
                </c:pt>
                <c:pt idx="380">
                  <c:v>98</c:v>
                </c:pt>
                <c:pt idx="381">
                  <c:v>98</c:v>
                </c:pt>
                <c:pt idx="382">
                  <c:v>98</c:v>
                </c:pt>
                <c:pt idx="383">
                  <c:v>98</c:v>
                </c:pt>
                <c:pt idx="384">
                  <c:v>98</c:v>
                </c:pt>
                <c:pt idx="385">
                  <c:v>98</c:v>
                </c:pt>
                <c:pt idx="386">
                  <c:v>98</c:v>
                </c:pt>
                <c:pt idx="387">
                  <c:v>98</c:v>
                </c:pt>
                <c:pt idx="388">
                  <c:v>98</c:v>
                </c:pt>
                <c:pt idx="389">
                  <c:v>98</c:v>
                </c:pt>
                <c:pt idx="390">
                  <c:v>98</c:v>
                </c:pt>
                <c:pt idx="391">
                  <c:v>98</c:v>
                </c:pt>
                <c:pt idx="392">
                  <c:v>98</c:v>
                </c:pt>
                <c:pt idx="393">
                  <c:v>98</c:v>
                </c:pt>
                <c:pt idx="394">
                  <c:v>98</c:v>
                </c:pt>
                <c:pt idx="395">
                  <c:v>98</c:v>
                </c:pt>
                <c:pt idx="396">
                  <c:v>98</c:v>
                </c:pt>
                <c:pt idx="397">
                  <c:v>98</c:v>
                </c:pt>
                <c:pt idx="398">
                  <c:v>98</c:v>
                </c:pt>
                <c:pt idx="399">
                  <c:v>98</c:v>
                </c:pt>
                <c:pt idx="400">
                  <c:v>98</c:v>
                </c:pt>
                <c:pt idx="401">
                  <c:v>98</c:v>
                </c:pt>
                <c:pt idx="402">
                  <c:v>98</c:v>
                </c:pt>
                <c:pt idx="403">
                  <c:v>98</c:v>
                </c:pt>
                <c:pt idx="404">
                  <c:v>98</c:v>
                </c:pt>
                <c:pt idx="405">
                  <c:v>98</c:v>
                </c:pt>
                <c:pt idx="406">
                  <c:v>98</c:v>
                </c:pt>
                <c:pt idx="407">
                  <c:v>98</c:v>
                </c:pt>
                <c:pt idx="408">
                  <c:v>98</c:v>
                </c:pt>
                <c:pt idx="409">
                  <c:v>98</c:v>
                </c:pt>
                <c:pt idx="410">
                  <c:v>98</c:v>
                </c:pt>
                <c:pt idx="411">
                  <c:v>98</c:v>
                </c:pt>
                <c:pt idx="412">
                  <c:v>98</c:v>
                </c:pt>
                <c:pt idx="413">
                  <c:v>98</c:v>
                </c:pt>
                <c:pt idx="414">
                  <c:v>98</c:v>
                </c:pt>
                <c:pt idx="415">
                  <c:v>98</c:v>
                </c:pt>
                <c:pt idx="416">
                  <c:v>98</c:v>
                </c:pt>
                <c:pt idx="417">
                  <c:v>98</c:v>
                </c:pt>
                <c:pt idx="418">
                  <c:v>98</c:v>
                </c:pt>
                <c:pt idx="419">
                  <c:v>98</c:v>
                </c:pt>
                <c:pt idx="420">
                  <c:v>98</c:v>
                </c:pt>
                <c:pt idx="421">
                  <c:v>98</c:v>
                </c:pt>
                <c:pt idx="422">
                  <c:v>98</c:v>
                </c:pt>
                <c:pt idx="423">
                  <c:v>98</c:v>
                </c:pt>
                <c:pt idx="424">
                  <c:v>98</c:v>
                </c:pt>
                <c:pt idx="425">
                  <c:v>98</c:v>
                </c:pt>
                <c:pt idx="426">
                  <c:v>98</c:v>
                </c:pt>
                <c:pt idx="427">
                  <c:v>98</c:v>
                </c:pt>
                <c:pt idx="428">
                  <c:v>98</c:v>
                </c:pt>
                <c:pt idx="429">
                  <c:v>98</c:v>
                </c:pt>
                <c:pt idx="430">
                  <c:v>98</c:v>
                </c:pt>
                <c:pt idx="431">
                  <c:v>98</c:v>
                </c:pt>
                <c:pt idx="432">
                  <c:v>98</c:v>
                </c:pt>
                <c:pt idx="433">
                  <c:v>98</c:v>
                </c:pt>
                <c:pt idx="434">
                  <c:v>98</c:v>
                </c:pt>
                <c:pt idx="435">
                  <c:v>98</c:v>
                </c:pt>
                <c:pt idx="436">
                  <c:v>98</c:v>
                </c:pt>
                <c:pt idx="437">
                  <c:v>98</c:v>
                </c:pt>
                <c:pt idx="438">
                  <c:v>98</c:v>
                </c:pt>
                <c:pt idx="439">
                  <c:v>98</c:v>
                </c:pt>
                <c:pt idx="440">
                  <c:v>98</c:v>
                </c:pt>
                <c:pt idx="441">
                  <c:v>98</c:v>
                </c:pt>
                <c:pt idx="442">
                  <c:v>98</c:v>
                </c:pt>
                <c:pt idx="443">
                  <c:v>98</c:v>
                </c:pt>
                <c:pt idx="444">
                  <c:v>98</c:v>
                </c:pt>
                <c:pt idx="445">
                  <c:v>98</c:v>
                </c:pt>
                <c:pt idx="446">
                  <c:v>98</c:v>
                </c:pt>
                <c:pt idx="447">
                  <c:v>98</c:v>
                </c:pt>
                <c:pt idx="448">
                  <c:v>98</c:v>
                </c:pt>
                <c:pt idx="449">
                  <c:v>98</c:v>
                </c:pt>
                <c:pt idx="450">
                  <c:v>98</c:v>
                </c:pt>
                <c:pt idx="451">
                  <c:v>98</c:v>
                </c:pt>
                <c:pt idx="452">
                  <c:v>98</c:v>
                </c:pt>
                <c:pt idx="453">
                  <c:v>98</c:v>
                </c:pt>
                <c:pt idx="454">
                  <c:v>96</c:v>
                </c:pt>
                <c:pt idx="455">
                  <c:v>96</c:v>
                </c:pt>
                <c:pt idx="456">
                  <c:v>96</c:v>
                </c:pt>
                <c:pt idx="457">
                  <c:v>96</c:v>
                </c:pt>
                <c:pt idx="458">
                  <c:v>96</c:v>
                </c:pt>
                <c:pt idx="459">
                  <c:v>96</c:v>
                </c:pt>
                <c:pt idx="460">
                  <c:v>96</c:v>
                </c:pt>
                <c:pt idx="461">
                  <c:v>96</c:v>
                </c:pt>
                <c:pt idx="462">
                  <c:v>96</c:v>
                </c:pt>
                <c:pt idx="463">
                  <c:v>96</c:v>
                </c:pt>
                <c:pt idx="464">
                  <c:v>96</c:v>
                </c:pt>
                <c:pt idx="465">
                  <c:v>96</c:v>
                </c:pt>
                <c:pt idx="466">
                  <c:v>96</c:v>
                </c:pt>
                <c:pt idx="467">
                  <c:v>96</c:v>
                </c:pt>
                <c:pt idx="468">
                  <c:v>96</c:v>
                </c:pt>
                <c:pt idx="469">
                  <c:v>96</c:v>
                </c:pt>
                <c:pt idx="470">
                  <c:v>96</c:v>
                </c:pt>
                <c:pt idx="471">
                  <c:v>96</c:v>
                </c:pt>
                <c:pt idx="472">
                  <c:v>96</c:v>
                </c:pt>
                <c:pt idx="473">
                  <c:v>96</c:v>
                </c:pt>
                <c:pt idx="474">
                  <c:v>96</c:v>
                </c:pt>
                <c:pt idx="475">
                  <c:v>96</c:v>
                </c:pt>
                <c:pt idx="476">
                  <c:v>96</c:v>
                </c:pt>
                <c:pt idx="477">
                  <c:v>96</c:v>
                </c:pt>
                <c:pt idx="478">
                  <c:v>96</c:v>
                </c:pt>
                <c:pt idx="479">
                  <c:v>96</c:v>
                </c:pt>
                <c:pt idx="480">
                  <c:v>96</c:v>
                </c:pt>
                <c:pt idx="481">
                  <c:v>96</c:v>
                </c:pt>
                <c:pt idx="482">
                  <c:v>96</c:v>
                </c:pt>
                <c:pt idx="483">
                  <c:v>96</c:v>
                </c:pt>
                <c:pt idx="484">
                  <c:v>96</c:v>
                </c:pt>
                <c:pt idx="485">
                  <c:v>96</c:v>
                </c:pt>
                <c:pt idx="486">
                  <c:v>96</c:v>
                </c:pt>
                <c:pt idx="487">
                  <c:v>96</c:v>
                </c:pt>
                <c:pt idx="488">
                  <c:v>96</c:v>
                </c:pt>
                <c:pt idx="489">
                  <c:v>96</c:v>
                </c:pt>
                <c:pt idx="490">
                  <c:v>96</c:v>
                </c:pt>
                <c:pt idx="491">
                  <c:v>96</c:v>
                </c:pt>
                <c:pt idx="492">
                  <c:v>96</c:v>
                </c:pt>
                <c:pt idx="493">
                  <c:v>96</c:v>
                </c:pt>
                <c:pt idx="494">
                  <c:v>96</c:v>
                </c:pt>
                <c:pt idx="495">
                  <c:v>96</c:v>
                </c:pt>
                <c:pt idx="496">
                  <c:v>96</c:v>
                </c:pt>
                <c:pt idx="497">
                  <c:v>96</c:v>
                </c:pt>
                <c:pt idx="498">
                  <c:v>96</c:v>
                </c:pt>
                <c:pt idx="499">
                  <c:v>96</c:v>
                </c:pt>
                <c:pt idx="500">
                  <c:v>96</c:v>
                </c:pt>
                <c:pt idx="501">
                  <c:v>96</c:v>
                </c:pt>
                <c:pt idx="502">
                  <c:v>96</c:v>
                </c:pt>
                <c:pt idx="503">
                  <c:v>96</c:v>
                </c:pt>
                <c:pt idx="504">
                  <c:v>97</c:v>
                </c:pt>
                <c:pt idx="505">
                  <c:v>97</c:v>
                </c:pt>
                <c:pt idx="506">
                  <c:v>97</c:v>
                </c:pt>
                <c:pt idx="507">
                  <c:v>97</c:v>
                </c:pt>
                <c:pt idx="508">
                  <c:v>97</c:v>
                </c:pt>
                <c:pt idx="509">
                  <c:v>97</c:v>
                </c:pt>
                <c:pt idx="510">
                  <c:v>97</c:v>
                </c:pt>
                <c:pt idx="511">
                  <c:v>97</c:v>
                </c:pt>
                <c:pt idx="512">
                  <c:v>97</c:v>
                </c:pt>
                <c:pt idx="513">
                  <c:v>97</c:v>
                </c:pt>
                <c:pt idx="514">
                  <c:v>97</c:v>
                </c:pt>
                <c:pt idx="515">
                  <c:v>97</c:v>
                </c:pt>
                <c:pt idx="516">
                  <c:v>97</c:v>
                </c:pt>
                <c:pt idx="517">
                  <c:v>97</c:v>
                </c:pt>
                <c:pt idx="518">
                  <c:v>97</c:v>
                </c:pt>
                <c:pt idx="519">
                  <c:v>97</c:v>
                </c:pt>
                <c:pt idx="520">
                  <c:v>97</c:v>
                </c:pt>
                <c:pt idx="521">
                  <c:v>97</c:v>
                </c:pt>
                <c:pt idx="522">
                  <c:v>97</c:v>
                </c:pt>
                <c:pt idx="523">
                  <c:v>97</c:v>
                </c:pt>
                <c:pt idx="524">
                  <c:v>97</c:v>
                </c:pt>
                <c:pt idx="525">
                  <c:v>97</c:v>
                </c:pt>
                <c:pt idx="526">
                  <c:v>97</c:v>
                </c:pt>
                <c:pt idx="527">
                  <c:v>97</c:v>
                </c:pt>
                <c:pt idx="528">
                  <c:v>97</c:v>
                </c:pt>
                <c:pt idx="529">
                  <c:v>97</c:v>
                </c:pt>
                <c:pt idx="530">
                  <c:v>97</c:v>
                </c:pt>
                <c:pt idx="531">
                  <c:v>97</c:v>
                </c:pt>
                <c:pt idx="532">
                  <c:v>97</c:v>
                </c:pt>
                <c:pt idx="533">
                  <c:v>97</c:v>
                </c:pt>
                <c:pt idx="534">
                  <c:v>97</c:v>
                </c:pt>
                <c:pt idx="535">
                  <c:v>97</c:v>
                </c:pt>
                <c:pt idx="536">
                  <c:v>97</c:v>
                </c:pt>
                <c:pt idx="537">
                  <c:v>97</c:v>
                </c:pt>
                <c:pt idx="538">
                  <c:v>97</c:v>
                </c:pt>
                <c:pt idx="539">
                  <c:v>97</c:v>
                </c:pt>
                <c:pt idx="540">
                  <c:v>97</c:v>
                </c:pt>
                <c:pt idx="541">
                  <c:v>97</c:v>
                </c:pt>
                <c:pt idx="542">
                  <c:v>97</c:v>
                </c:pt>
                <c:pt idx="543">
                  <c:v>97</c:v>
                </c:pt>
                <c:pt idx="544">
                  <c:v>97</c:v>
                </c:pt>
                <c:pt idx="545">
                  <c:v>97</c:v>
                </c:pt>
                <c:pt idx="546">
                  <c:v>97</c:v>
                </c:pt>
                <c:pt idx="547">
                  <c:v>97</c:v>
                </c:pt>
                <c:pt idx="548">
                  <c:v>97</c:v>
                </c:pt>
                <c:pt idx="549">
                  <c:v>97</c:v>
                </c:pt>
                <c:pt idx="550">
                  <c:v>97</c:v>
                </c:pt>
                <c:pt idx="551">
                  <c:v>97</c:v>
                </c:pt>
                <c:pt idx="552">
                  <c:v>97</c:v>
                </c:pt>
                <c:pt idx="553">
                  <c:v>97</c:v>
                </c:pt>
                <c:pt idx="554">
                  <c:v>97</c:v>
                </c:pt>
                <c:pt idx="555">
                  <c:v>98</c:v>
                </c:pt>
                <c:pt idx="556">
                  <c:v>98</c:v>
                </c:pt>
                <c:pt idx="557">
                  <c:v>98</c:v>
                </c:pt>
                <c:pt idx="558">
                  <c:v>98</c:v>
                </c:pt>
                <c:pt idx="559">
                  <c:v>98</c:v>
                </c:pt>
                <c:pt idx="560">
                  <c:v>98</c:v>
                </c:pt>
                <c:pt idx="561">
                  <c:v>98</c:v>
                </c:pt>
                <c:pt idx="562">
                  <c:v>98</c:v>
                </c:pt>
                <c:pt idx="563">
                  <c:v>98</c:v>
                </c:pt>
                <c:pt idx="564">
                  <c:v>98</c:v>
                </c:pt>
                <c:pt idx="565">
                  <c:v>98</c:v>
                </c:pt>
                <c:pt idx="566">
                  <c:v>98</c:v>
                </c:pt>
                <c:pt idx="567">
                  <c:v>98</c:v>
                </c:pt>
                <c:pt idx="568">
                  <c:v>98</c:v>
                </c:pt>
                <c:pt idx="569">
                  <c:v>98</c:v>
                </c:pt>
                <c:pt idx="570">
                  <c:v>98</c:v>
                </c:pt>
                <c:pt idx="571">
                  <c:v>98</c:v>
                </c:pt>
                <c:pt idx="572">
                  <c:v>98</c:v>
                </c:pt>
                <c:pt idx="573">
                  <c:v>98</c:v>
                </c:pt>
                <c:pt idx="574">
                  <c:v>98</c:v>
                </c:pt>
                <c:pt idx="575">
                  <c:v>98</c:v>
                </c:pt>
                <c:pt idx="576">
                  <c:v>98</c:v>
                </c:pt>
                <c:pt idx="577">
                  <c:v>98</c:v>
                </c:pt>
                <c:pt idx="578">
                  <c:v>98</c:v>
                </c:pt>
                <c:pt idx="579">
                  <c:v>98</c:v>
                </c:pt>
                <c:pt idx="580">
                  <c:v>98</c:v>
                </c:pt>
                <c:pt idx="581">
                  <c:v>98</c:v>
                </c:pt>
                <c:pt idx="582">
                  <c:v>98</c:v>
                </c:pt>
                <c:pt idx="583">
                  <c:v>98</c:v>
                </c:pt>
                <c:pt idx="584">
                  <c:v>98</c:v>
                </c:pt>
                <c:pt idx="585">
                  <c:v>98</c:v>
                </c:pt>
                <c:pt idx="586">
                  <c:v>98</c:v>
                </c:pt>
                <c:pt idx="587">
                  <c:v>98</c:v>
                </c:pt>
                <c:pt idx="588">
                  <c:v>98</c:v>
                </c:pt>
                <c:pt idx="589">
                  <c:v>98</c:v>
                </c:pt>
                <c:pt idx="590">
                  <c:v>98</c:v>
                </c:pt>
                <c:pt idx="591">
                  <c:v>98</c:v>
                </c:pt>
                <c:pt idx="592">
                  <c:v>98</c:v>
                </c:pt>
                <c:pt idx="593">
                  <c:v>98</c:v>
                </c:pt>
                <c:pt idx="594">
                  <c:v>98</c:v>
                </c:pt>
                <c:pt idx="595">
                  <c:v>98</c:v>
                </c:pt>
                <c:pt idx="596">
                  <c:v>98</c:v>
                </c:pt>
                <c:pt idx="597">
                  <c:v>98</c:v>
                </c:pt>
                <c:pt idx="598">
                  <c:v>98</c:v>
                </c:pt>
                <c:pt idx="599">
                  <c:v>98</c:v>
                </c:pt>
                <c:pt idx="600">
                  <c:v>98</c:v>
                </c:pt>
                <c:pt idx="601">
                  <c:v>98</c:v>
                </c:pt>
                <c:pt idx="602">
                  <c:v>98</c:v>
                </c:pt>
                <c:pt idx="603">
                  <c:v>98</c:v>
                </c:pt>
                <c:pt idx="604">
                  <c:v>98</c:v>
                </c:pt>
                <c:pt idx="605">
                  <c:v>98</c:v>
                </c:pt>
                <c:pt idx="606">
                  <c:v>98</c:v>
                </c:pt>
                <c:pt idx="607">
                  <c:v>98</c:v>
                </c:pt>
                <c:pt idx="608">
                  <c:v>98</c:v>
                </c:pt>
                <c:pt idx="609">
                  <c:v>98</c:v>
                </c:pt>
                <c:pt idx="610">
                  <c:v>98</c:v>
                </c:pt>
                <c:pt idx="611">
                  <c:v>98</c:v>
                </c:pt>
                <c:pt idx="612">
                  <c:v>98</c:v>
                </c:pt>
                <c:pt idx="613">
                  <c:v>98</c:v>
                </c:pt>
                <c:pt idx="614">
                  <c:v>98</c:v>
                </c:pt>
                <c:pt idx="615">
                  <c:v>98</c:v>
                </c:pt>
                <c:pt idx="616">
                  <c:v>98</c:v>
                </c:pt>
                <c:pt idx="617">
                  <c:v>98</c:v>
                </c:pt>
                <c:pt idx="618">
                  <c:v>98</c:v>
                </c:pt>
                <c:pt idx="619">
                  <c:v>98</c:v>
                </c:pt>
                <c:pt idx="620">
                  <c:v>98</c:v>
                </c:pt>
                <c:pt idx="621">
                  <c:v>98</c:v>
                </c:pt>
                <c:pt idx="622">
                  <c:v>98</c:v>
                </c:pt>
                <c:pt idx="623">
                  <c:v>98</c:v>
                </c:pt>
                <c:pt idx="624">
                  <c:v>98</c:v>
                </c:pt>
                <c:pt idx="625">
                  <c:v>98</c:v>
                </c:pt>
                <c:pt idx="626">
                  <c:v>98</c:v>
                </c:pt>
                <c:pt idx="627">
                  <c:v>98</c:v>
                </c:pt>
                <c:pt idx="628">
                  <c:v>98</c:v>
                </c:pt>
                <c:pt idx="629">
                  <c:v>98</c:v>
                </c:pt>
                <c:pt idx="630">
                  <c:v>98</c:v>
                </c:pt>
                <c:pt idx="631">
                  <c:v>98</c:v>
                </c:pt>
                <c:pt idx="632">
                  <c:v>98</c:v>
                </c:pt>
                <c:pt idx="633">
                  <c:v>98</c:v>
                </c:pt>
                <c:pt idx="634">
                  <c:v>98</c:v>
                </c:pt>
                <c:pt idx="635">
                  <c:v>98</c:v>
                </c:pt>
                <c:pt idx="636">
                  <c:v>98</c:v>
                </c:pt>
                <c:pt idx="637">
                  <c:v>98</c:v>
                </c:pt>
                <c:pt idx="638">
                  <c:v>98</c:v>
                </c:pt>
                <c:pt idx="639">
                  <c:v>98</c:v>
                </c:pt>
                <c:pt idx="640">
                  <c:v>98</c:v>
                </c:pt>
                <c:pt idx="641">
                  <c:v>98</c:v>
                </c:pt>
                <c:pt idx="642">
                  <c:v>98</c:v>
                </c:pt>
                <c:pt idx="643">
                  <c:v>98</c:v>
                </c:pt>
                <c:pt idx="644">
                  <c:v>98</c:v>
                </c:pt>
                <c:pt idx="645">
                  <c:v>98</c:v>
                </c:pt>
                <c:pt idx="646">
                  <c:v>98</c:v>
                </c:pt>
                <c:pt idx="647">
                  <c:v>98</c:v>
                </c:pt>
                <c:pt idx="648">
                  <c:v>98</c:v>
                </c:pt>
                <c:pt idx="649">
                  <c:v>98</c:v>
                </c:pt>
                <c:pt idx="650">
                  <c:v>98</c:v>
                </c:pt>
                <c:pt idx="651">
                  <c:v>98</c:v>
                </c:pt>
                <c:pt idx="652">
                  <c:v>98</c:v>
                </c:pt>
                <c:pt idx="653">
                  <c:v>98</c:v>
                </c:pt>
                <c:pt idx="654">
                  <c:v>98</c:v>
                </c:pt>
                <c:pt idx="655">
                  <c:v>98</c:v>
                </c:pt>
                <c:pt idx="656">
                  <c:v>97</c:v>
                </c:pt>
                <c:pt idx="657">
                  <c:v>97</c:v>
                </c:pt>
                <c:pt idx="658">
                  <c:v>97</c:v>
                </c:pt>
                <c:pt idx="659">
                  <c:v>97</c:v>
                </c:pt>
                <c:pt idx="660">
                  <c:v>97</c:v>
                </c:pt>
                <c:pt idx="661">
                  <c:v>97</c:v>
                </c:pt>
                <c:pt idx="662">
                  <c:v>97</c:v>
                </c:pt>
                <c:pt idx="663">
                  <c:v>97</c:v>
                </c:pt>
                <c:pt idx="664">
                  <c:v>97</c:v>
                </c:pt>
                <c:pt idx="665">
                  <c:v>97</c:v>
                </c:pt>
                <c:pt idx="666">
                  <c:v>97</c:v>
                </c:pt>
                <c:pt idx="667">
                  <c:v>97</c:v>
                </c:pt>
                <c:pt idx="668">
                  <c:v>97</c:v>
                </c:pt>
                <c:pt idx="669">
                  <c:v>97</c:v>
                </c:pt>
                <c:pt idx="670">
                  <c:v>97</c:v>
                </c:pt>
                <c:pt idx="671">
                  <c:v>97</c:v>
                </c:pt>
                <c:pt idx="672">
                  <c:v>97</c:v>
                </c:pt>
                <c:pt idx="673">
                  <c:v>97</c:v>
                </c:pt>
                <c:pt idx="674">
                  <c:v>97</c:v>
                </c:pt>
                <c:pt idx="675">
                  <c:v>97</c:v>
                </c:pt>
                <c:pt idx="676">
                  <c:v>97</c:v>
                </c:pt>
                <c:pt idx="677">
                  <c:v>97</c:v>
                </c:pt>
                <c:pt idx="678">
                  <c:v>97</c:v>
                </c:pt>
                <c:pt idx="679">
                  <c:v>97</c:v>
                </c:pt>
                <c:pt idx="680">
                  <c:v>97</c:v>
                </c:pt>
                <c:pt idx="681">
                  <c:v>97</c:v>
                </c:pt>
                <c:pt idx="682">
                  <c:v>97</c:v>
                </c:pt>
                <c:pt idx="683">
                  <c:v>97</c:v>
                </c:pt>
                <c:pt idx="684">
                  <c:v>97</c:v>
                </c:pt>
                <c:pt idx="685">
                  <c:v>97</c:v>
                </c:pt>
                <c:pt idx="686">
                  <c:v>97</c:v>
                </c:pt>
                <c:pt idx="687">
                  <c:v>97</c:v>
                </c:pt>
                <c:pt idx="688">
                  <c:v>97</c:v>
                </c:pt>
                <c:pt idx="689">
                  <c:v>97</c:v>
                </c:pt>
                <c:pt idx="690">
                  <c:v>97</c:v>
                </c:pt>
                <c:pt idx="691">
                  <c:v>97</c:v>
                </c:pt>
                <c:pt idx="692">
                  <c:v>97</c:v>
                </c:pt>
                <c:pt idx="693">
                  <c:v>97</c:v>
                </c:pt>
                <c:pt idx="694">
                  <c:v>97</c:v>
                </c:pt>
                <c:pt idx="695">
                  <c:v>97</c:v>
                </c:pt>
                <c:pt idx="696">
                  <c:v>97</c:v>
                </c:pt>
                <c:pt idx="697">
                  <c:v>97</c:v>
                </c:pt>
                <c:pt idx="698">
                  <c:v>97</c:v>
                </c:pt>
                <c:pt idx="699">
                  <c:v>97</c:v>
                </c:pt>
                <c:pt idx="700">
                  <c:v>97</c:v>
                </c:pt>
                <c:pt idx="701">
                  <c:v>97</c:v>
                </c:pt>
                <c:pt idx="702">
                  <c:v>97</c:v>
                </c:pt>
                <c:pt idx="703">
                  <c:v>97</c:v>
                </c:pt>
                <c:pt idx="704">
                  <c:v>97</c:v>
                </c:pt>
                <c:pt idx="705">
                  <c:v>97</c:v>
                </c:pt>
                <c:pt idx="706">
                  <c:v>97</c:v>
                </c:pt>
                <c:pt idx="707">
                  <c:v>97</c:v>
                </c:pt>
                <c:pt idx="708">
                  <c:v>97</c:v>
                </c:pt>
                <c:pt idx="709">
                  <c:v>97</c:v>
                </c:pt>
                <c:pt idx="710">
                  <c:v>97</c:v>
                </c:pt>
                <c:pt idx="711">
                  <c:v>97</c:v>
                </c:pt>
                <c:pt idx="712">
                  <c:v>97</c:v>
                </c:pt>
                <c:pt idx="713">
                  <c:v>97</c:v>
                </c:pt>
                <c:pt idx="714">
                  <c:v>97</c:v>
                </c:pt>
                <c:pt idx="715">
                  <c:v>97</c:v>
                </c:pt>
                <c:pt idx="716">
                  <c:v>97</c:v>
                </c:pt>
                <c:pt idx="717">
                  <c:v>97</c:v>
                </c:pt>
                <c:pt idx="718">
                  <c:v>97</c:v>
                </c:pt>
                <c:pt idx="719">
                  <c:v>97</c:v>
                </c:pt>
                <c:pt idx="720">
                  <c:v>97</c:v>
                </c:pt>
                <c:pt idx="721">
                  <c:v>97</c:v>
                </c:pt>
                <c:pt idx="722">
                  <c:v>97</c:v>
                </c:pt>
                <c:pt idx="723">
                  <c:v>97</c:v>
                </c:pt>
                <c:pt idx="724">
                  <c:v>97</c:v>
                </c:pt>
                <c:pt idx="725">
                  <c:v>97</c:v>
                </c:pt>
                <c:pt idx="726">
                  <c:v>97</c:v>
                </c:pt>
                <c:pt idx="727">
                  <c:v>97</c:v>
                </c:pt>
                <c:pt idx="728">
                  <c:v>97</c:v>
                </c:pt>
                <c:pt idx="729">
                  <c:v>97</c:v>
                </c:pt>
                <c:pt idx="730">
                  <c:v>97</c:v>
                </c:pt>
                <c:pt idx="731">
                  <c:v>97</c:v>
                </c:pt>
                <c:pt idx="732">
                  <c:v>97</c:v>
                </c:pt>
                <c:pt idx="733">
                  <c:v>97</c:v>
                </c:pt>
                <c:pt idx="734">
                  <c:v>97</c:v>
                </c:pt>
                <c:pt idx="735">
                  <c:v>97</c:v>
                </c:pt>
                <c:pt idx="736">
                  <c:v>97</c:v>
                </c:pt>
                <c:pt idx="737">
                  <c:v>97</c:v>
                </c:pt>
                <c:pt idx="738">
                  <c:v>97</c:v>
                </c:pt>
                <c:pt idx="739">
                  <c:v>97</c:v>
                </c:pt>
                <c:pt idx="740">
                  <c:v>97</c:v>
                </c:pt>
                <c:pt idx="741">
                  <c:v>97</c:v>
                </c:pt>
                <c:pt idx="742">
                  <c:v>97</c:v>
                </c:pt>
                <c:pt idx="743">
                  <c:v>97</c:v>
                </c:pt>
                <c:pt idx="744">
                  <c:v>97</c:v>
                </c:pt>
                <c:pt idx="745">
                  <c:v>97</c:v>
                </c:pt>
                <c:pt idx="746">
                  <c:v>97</c:v>
                </c:pt>
                <c:pt idx="747">
                  <c:v>97</c:v>
                </c:pt>
                <c:pt idx="748">
                  <c:v>97</c:v>
                </c:pt>
                <c:pt idx="749">
                  <c:v>97</c:v>
                </c:pt>
                <c:pt idx="750">
                  <c:v>97</c:v>
                </c:pt>
                <c:pt idx="751">
                  <c:v>97</c:v>
                </c:pt>
                <c:pt idx="752">
                  <c:v>97</c:v>
                </c:pt>
                <c:pt idx="753">
                  <c:v>97</c:v>
                </c:pt>
                <c:pt idx="754">
                  <c:v>97</c:v>
                </c:pt>
                <c:pt idx="755">
                  <c:v>97</c:v>
                </c:pt>
                <c:pt idx="756">
                  <c:v>97</c:v>
                </c:pt>
                <c:pt idx="757">
                  <c:v>96</c:v>
                </c:pt>
                <c:pt idx="758">
                  <c:v>96</c:v>
                </c:pt>
                <c:pt idx="759">
                  <c:v>96</c:v>
                </c:pt>
                <c:pt idx="760">
                  <c:v>96</c:v>
                </c:pt>
                <c:pt idx="761">
                  <c:v>96</c:v>
                </c:pt>
                <c:pt idx="762">
                  <c:v>96</c:v>
                </c:pt>
                <c:pt idx="763">
                  <c:v>96</c:v>
                </c:pt>
                <c:pt idx="764">
                  <c:v>96</c:v>
                </c:pt>
                <c:pt idx="765">
                  <c:v>96</c:v>
                </c:pt>
                <c:pt idx="766">
                  <c:v>96</c:v>
                </c:pt>
                <c:pt idx="767">
                  <c:v>96</c:v>
                </c:pt>
                <c:pt idx="768">
                  <c:v>96</c:v>
                </c:pt>
                <c:pt idx="769">
                  <c:v>96</c:v>
                </c:pt>
                <c:pt idx="770">
                  <c:v>96</c:v>
                </c:pt>
                <c:pt idx="771">
                  <c:v>96</c:v>
                </c:pt>
                <c:pt idx="772">
                  <c:v>96</c:v>
                </c:pt>
                <c:pt idx="773">
                  <c:v>96</c:v>
                </c:pt>
                <c:pt idx="774">
                  <c:v>96</c:v>
                </c:pt>
                <c:pt idx="775">
                  <c:v>96</c:v>
                </c:pt>
                <c:pt idx="776">
                  <c:v>96</c:v>
                </c:pt>
                <c:pt idx="777">
                  <c:v>96</c:v>
                </c:pt>
                <c:pt idx="778">
                  <c:v>96</c:v>
                </c:pt>
                <c:pt idx="779">
                  <c:v>96</c:v>
                </c:pt>
                <c:pt idx="780">
                  <c:v>96</c:v>
                </c:pt>
                <c:pt idx="781">
                  <c:v>96</c:v>
                </c:pt>
                <c:pt idx="782">
                  <c:v>96</c:v>
                </c:pt>
                <c:pt idx="783">
                  <c:v>96</c:v>
                </c:pt>
                <c:pt idx="784">
                  <c:v>96</c:v>
                </c:pt>
                <c:pt idx="785">
                  <c:v>96</c:v>
                </c:pt>
                <c:pt idx="786">
                  <c:v>96</c:v>
                </c:pt>
                <c:pt idx="787">
                  <c:v>96</c:v>
                </c:pt>
                <c:pt idx="788">
                  <c:v>96</c:v>
                </c:pt>
                <c:pt idx="789">
                  <c:v>96</c:v>
                </c:pt>
                <c:pt idx="790">
                  <c:v>96</c:v>
                </c:pt>
                <c:pt idx="791">
                  <c:v>96</c:v>
                </c:pt>
                <c:pt idx="792">
                  <c:v>96</c:v>
                </c:pt>
                <c:pt idx="793">
                  <c:v>96</c:v>
                </c:pt>
                <c:pt idx="794">
                  <c:v>96</c:v>
                </c:pt>
                <c:pt idx="795">
                  <c:v>96</c:v>
                </c:pt>
                <c:pt idx="796">
                  <c:v>96</c:v>
                </c:pt>
                <c:pt idx="797">
                  <c:v>96</c:v>
                </c:pt>
                <c:pt idx="798">
                  <c:v>96</c:v>
                </c:pt>
                <c:pt idx="799">
                  <c:v>96</c:v>
                </c:pt>
                <c:pt idx="800">
                  <c:v>96</c:v>
                </c:pt>
                <c:pt idx="801">
                  <c:v>96</c:v>
                </c:pt>
                <c:pt idx="802">
                  <c:v>96</c:v>
                </c:pt>
                <c:pt idx="803">
                  <c:v>96</c:v>
                </c:pt>
                <c:pt idx="804">
                  <c:v>96</c:v>
                </c:pt>
                <c:pt idx="805">
                  <c:v>96</c:v>
                </c:pt>
                <c:pt idx="806">
                  <c:v>96</c:v>
                </c:pt>
                <c:pt idx="807">
                  <c:v>99</c:v>
                </c:pt>
                <c:pt idx="808">
                  <c:v>99</c:v>
                </c:pt>
                <c:pt idx="809">
                  <c:v>99</c:v>
                </c:pt>
                <c:pt idx="810">
                  <c:v>99</c:v>
                </c:pt>
                <c:pt idx="811">
                  <c:v>99</c:v>
                </c:pt>
                <c:pt idx="812">
                  <c:v>99</c:v>
                </c:pt>
                <c:pt idx="813">
                  <c:v>99</c:v>
                </c:pt>
                <c:pt idx="814">
                  <c:v>99</c:v>
                </c:pt>
                <c:pt idx="815">
                  <c:v>99</c:v>
                </c:pt>
                <c:pt idx="816">
                  <c:v>99</c:v>
                </c:pt>
                <c:pt idx="817">
                  <c:v>99</c:v>
                </c:pt>
                <c:pt idx="818">
                  <c:v>99</c:v>
                </c:pt>
                <c:pt idx="819">
                  <c:v>99</c:v>
                </c:pt>
                <c:pt idx="820">
                  <c:v>99</c:v>
                </c:pt>
                <c:pt idx="821">
                  <c:v>99</c:v>
                </c:pt>
                <c:pt idx="822">
                  <c:v>99</c:v>
                </c:pt>
                <c:pt idx="823">
                  <c:v>99</c:v>
                </c:pt>
                <c:pt idx="824">
                  <c:v>99</c:v>
                </c:pt>
                <c:pt idx="825">
                  <c:v>99</c:v>
                </c:pt>
                <c:pt idx="826">
                  <c:v>99</c:v>
                </c:pt>
                <c:pt idx="827">
                  <c:v>99</c:v>
                </c:pt>
                <c:pt idx="828">
                  <c:v>99</c:v>
                </c:pt>
                <c:pt idx="829">
                  <c:v>99</c:v>
                </c:pt>
                <c:pt idx="830">
                  <c:v>99</c:v>
                </c:pt>
                <c:pt idx="831">
                  <c:v>99</c:v>
                </c:pt>
                <c:pt idx="832">
                  <c:v>99</c:v>
                </c:pt>
                <c:pt idx="833">
                  <c:v>99</c:v>
                </c:pt>
                <c:pt idx="834">
                  <c:v>99</c:v>
                </c:pt>
                <c:pt idx="835">
                  <c:v>99</c:v>
                </c:pt>
                <c:pt idx="836">
                  <c:v>99</c:v>
                </c:pt>
                <c:pt idx="837">
                  <c:v>99</c:v>
                </c:pt>
                <c:pt idx="838">
                  <c:v>99</c:v>
                </c:pt>
                <c:pt idx="839">
                  <c:v>99</c:v>
                </c:pt>
                <c:pt idx="840">
                  <c:v>99</c:v>
                </c:pt>
                <c:pt idx="841">
                  <c:v>99</c:v>
                </c:pt>
                <c:pt idx="842">
                  <c:v>99</c:v>
                </c:pt>
                <c:pt idx="843">
                  <c:v>99</c:v>
                </c:pt>
                <c:pt idx="844">
                  <c:v>99</c:v>
                </c:pt>
                <c:pt idx="845">
                  <c:v>99</c:v>
                </c:pt>
                <c:pt idx="846">
                  <c:v>99</c:v>
                </c:pt>
              </c:numCache>
            </c:numRef>
          </c:val>
        </c:ser>
        <c:ser>
          <c:idx val="2"/>
          <c:order val="2"/>
          <c:tx>
            <c:strRef>
              <c:f>Лист8!$E$1</c:f>
              <c:strCache>
                <c:ptCount val="1"/>
                <c:pt idx="0">
                  <c:v>CPP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Лист8!$B$2:$B$848</c:f>
              <c:numCache>
                <c:formatCode>h:mm:ss</c:formatCode>
                <c:ptCount val="847"/>
                <c:pt idx="0">
                  <c:v>0.71531249999999957</c:v>
                </c:pt>
                <c:pt idx="1">
                  <c:v>0.7153819444444447</c:v>
                </c:pt>
                <c:pt idx="2">
                  <c:v>0.71545138888888893</c:v>
                </c:pt>
                <c:pt idx="3">
                  <c:v>0.71552083333334182</c:v>
                </c:pt>
                <c:pt idx="4">
                  <c:v>0.71559027777777784</c:v>
                </c:pt>
                <c:pt idx="5">
                  <c:v>0.71565972222222263</c:v>
                </c:pt>
                <c:pt idx="6">
                  <c:v>0.71572916666666664</c:v>
                </c:pt>
                <c:pt idx="7">
                  <c:v>0.71579861111112286</c:v>
                </c:pt>
                <c:pt idx="8">
                  <c:v>0.71585648148148162</c:v>
                </c:pt>
                <c:pt idx="9">
                  <c:v>0.7159375</c:v>
                </c:pt>
                <c:pt idx="10">
                  <c:v>0.71600694444444468</c:v>
                </c:pt>
                <c:pt idx="11">
                  <c:v>0.71606481481481565</c:v>
                </c:pt>
                <c:pt idx="12">
                  <c:v>0.71613425925925922</c:v>
                </c:pt>
                <c:pt idx="13">
                  <c:v>0.71620370370370379</c:v>
                </c:pt>
                <c:pt idx="14">
                  <c:v>0.71628472222222228</c:v>
                </c:pt>
                <c:pt idx="15">
                  <c:v>0.71634259259260002</c:v>
                </c:pt>
                <c:pt idx="16">
                  <c:v>0.71641203703703649</c:v>
                </c:pt>
                <c:pt idx="17">
                  <c:v>0.71648148148148161</c:v>
                </c:pt>
                <c:pt idx="18">
                  <c:v>0.7165509259259174</c:v>
                </c:pt>
                <c:pt idx="19">
                  <c:v>0.71662037037038018</c:v>
                </c:pt>
                <c:pt idx="20">
                  <c:v>0.71668981481482641</c:v>
                </c:pt>
                <c:pt idx="21">
                  <c:v>0.71675925925925965</c:v>
                </c:pt>
                <c:pt idx="22">
                  <c:v>0.71682870370371032</c:v>
                </c:pt>
                <c:pt idx="23">
                  <c:v>0.71689814814815545</c:v>
                </c:pt>
                <c:pt idx="24">
                  <c:v>0.7169560185185303</c:v>
                </c:pt>
                <c:pt idx="25">
                  <c:v>0.71703703703703703</c:v>
                </c:pt>
                <c:pt idx="26">
                  <c:v>0.71710648148148171</c:v>
                </c:pt>
                <c:pt idx="27">
                  <c:v>0.71717592592592549</c:v>
                </c:pt>
                <c:pt idx="28">
                  <c:v>0.71724537037037983</c:v>
                </c:pt>
                <c:pt idx="29">
                  <c:v>0.71731481481481485</c:v>
                </c:pt>
                <c:pt idx="30">
                  <c:v>0.7173842592592593</c:v>
                </c:pt>
                <c:pt idx="31">
                  <c:v>0.71745370370370354</c:v>
                </c:pt>
                <c:pt idx="32">
                  <c:v>0.71752314814814822</c:v>
                </c:pt>
                <c:pt idx="33">
                  <c:v>0.71758101851852818</c:v>
                </c:pt>
                <c:pt idx="34">
                  <c:v>0.71765046296296298</c:v>
                </c:pt>
                <c:pt idx="35">
                  <c:v>0.71773148148148946</c:v>
                </c:pt>
                <c:pt idx="36">
                  <c:v>0.71780092592592559</c:v>
                </c:pt>
                <c:pt idx="37">
                  <c:v>0.71785879629630356</c:v>
                </c:pt>
                <c:pt idx="38">
                  <c:v>0.7179282407407408</c:v>
                </c:pt>
                <c:pt idx="39">
                  <c:v>0.71799768518519358</c:v>
                </c:pt>
                <c:pt idx="40">
                  <c:v>0.71806712962962949</c:v>
                </c:pt>
                <c:pt idx="41">
                  <c:v>0.71813657407407405</c:v>
                </c:pt>
                <c:pt idx="42">
                  <c:v>0.71820601851852828</c:v>
                </c:pt>
                <c:pt idx="43">
                  <c:v>0.71827546296296296</c:v>
                </c:pt>
                <c:pt idx="44">
                  <c:v>0.71834490740740764</c:v>
                </c:pt>
                <c:pt idx="45">
                  <c:v>0.71841435185184477</c:v>
                </c:pt>
                <c:pt idx="46">
                  <c:v>0.71848379629629633</c:v>
                </c:pt>
                <c:pt idx="47">
                  <c:v>0.71855324074074056</c:v>
                </c:pt>
                <c:pt idx="48">
                  <c:v>0.71862268518519268</c:v>
                </c:pt>
                <c:pt idx="49">
                  <c:v>0.71869212962962969</c:v>
                </c:pt>
                <c:pt idx="50">
                  <c:v>0.71875000000000666</c:v>
                </c:pt>
                <c:pt idx="51">
                  <c:v>0.71883101851853337</c:v>
                </c:pt>
                <c:pt idx="52">
                  <c:v>0.71890046296296306</c:v>
                </c:pt>
                <c:pt idx="53">
                  <c:v>0.7189583333333418</c:v>
                </c:pt>
                <c:pt idx="54">
                  <c:v>0.71902777777777782</c:v>
                </c:pt>
                <c:pt idx="55">
                  <c:v>0.71909722222222261</c:v>
                </c:pt>
                <c:pt idx="56">
                  <c:v>0.71916666666666651</c:v>
                </c:pt>
                <c:pt idx="57">
                  <c:v>0.71923611111111108</c:v>
                </c:pt>
                <c:pt idx="58">
                  <c:v>0.71930555555555564</c:v>
                </c:pt>
                <c:pt idx="59">
                  <c:v>0.71937499999999999</c:v>
                </c:pt>
                <c:pt idx="60">
                  <c:v>0.71944444444445099</c:v>
                </c:pt>
                <c:pt idx="61">
                  <c:v>0.7195138888888889</c:v>
                </c:pt>
                <c:pt idx="62">
                  <c:v>0.71958333333333335</c:v>
                </c:pt>
                <c:pt idx="63">
                  <c:v>0.71965277777777781</c:v>
                </c:pt>
                <c:pt idx="64">
                  <c:v>0.7197222222222226</c:v>
                </c:pt>
                <c:pt idx="65">
                  <c:v>0.7197916666666786</c:v>
                </c:pt>
                <c:pt idx="66">
                  <c:v>0.7198495370370448</c:v>
                </c:pt>
                <c:pt idx="67">
                  <c:v>0.71993055555555563</c:v>
                </c:pt>
                <c:pt idx="68">
                  <c:v>0.72000000000000064</c:v>
                </c:pt>
                <c:pt idx="69">
                  <c:v>0.72006944444444465</c:v>
                </c:pt>
                <c:pt idx="70">
                  <c:v>0.72013888888889555</c:v>
                </c:pt>
                <c:pt idx="71">
                  <c:v>0.72019675925925919</c:v>
                </c:pt>
                <c:pt idx="72">
                  <c:v>0.72027777777777768</c:v>
                </c:pt>
                <c:pt idx="73">
                  <c:v>0.72033564814814965</c:v>
                </c:pt>
                <c:pt idx="74">
                  <c:v>0.72040509259260299</c:v>
                </c:pt>
                <c:pt idx="75">
                  <c:v>0.72047453703703701</c:v>
                </c:pt>
                <c:pt idx="76">
                  <c:v>0.72054398148148169</c:v>
                </c:pt>
                <c:pt idx="77">
                  <c:v>0.72061342592592559</c:v>
                </c:pt>
                <c:pt idx="78">
                  <c:v>0.72068287037037881</c:v>
                </c:pt>
                <c:pt idx="79">
                  <c:v>0.72075231481481483</c:v>
                </c:pt>
                <c:pt idx="80">
                  <c:v>0.72082175925925962</c:v>
                </c:pt>
                <c:pt idx="81">
                  <c:v>0.7208912037037134</c:v>
                </c:pt>
                <c:pt idx="82">
                  <c:v>0.72096064814814864</c:v>
                </c:pt>
                <c:pt idx="83">
                  <c:v>0.72103009259260065</c:v>
                </c:pt>
                <c:pt idx="84">
                  <c:v>0.72109953703704366</c:v>
                </c:pt>
                <c:pt idx="85">
                  <c:v>0.72116898148148145</c:v>
                </c:pt>
                <c:pt idx="86">
                  <c:v>0.72122685185185187</c:v>
                </c:pt>
                <c:pt idx="87">
                  <c:v>0.72129629629629965</c:v>
                </c:pt>
                <c:pt idx="88">
                  <c:v>0.72136574074074056</c:v>
                </c:pt>
                <c:pt idx="89">
                  <c:v>0.72144675925925927</c:v>
                </c:pt>
                <c:pt idx="90">
                  <c:v>0.72151620370370351</c:v>
                </c:pt>
                <c:pt idx="91">
                  <c:v>0.72158564814814863</c:v>
                </c:pt>
                <c:pt idx="92">
                  <c:v>0.72164351851853337</c:v>
                </c:pt>
                <c:pt idx="93">
                  <c:v>0.7217129629629544</c:v>
                </c:pt>
                <c:pt idx="94">
                  <c:v>0.72178240740740762</c:v>
                </c:pt>
                <c:pt idx="95">
                  <c:v>0.72185185185185263</c:v>
                </c:pt>
                <c:pt idx="96">
                  <c:v>0.72192129629630808</c:v>
                </c:pt>
                <c:pt idx="97">
                  <c:v>0.72199074074074077</c:v>
                </c:pt>
                <c:pt idx="98">
                  <c:v>0.72206018518518522</c:v>
                </c:pt>
                <c:pt idx="99">
                  <c:v>0.722129629629637</c:v>
                </c:pt>
                <c:pt idx="100">
                  <c:v>0.7221990740740889</c:v>
                </c:pt>
                <c:pt idx="101">
                  <c:v>0.72226851851852691</c:v>
                </c:pt>
                <c:pt idx="102">
                  <c:v>0.72233796296295316</c:v>
                </c:pt>
                <c:pt idx="103">
                  <c:v>0.72240740740740761</c:v>
                </c:pt>
                <c:pt idx="104">
                  <c:v>0.72247685185185151</c:v>
                </c:pt>
                <c:pt idx="105">
                  <c:v>0.72254629629629663</c:v>
                </c:pt>
                <c:pt idx="106">
                  <c:v>0.72261574074074053</c:v>
                </c:pt>
                <c:pt idx="107">
                  <c:v>0.72267361111112016</c:v>
                </c:pt>
                <c:pt idx="108">
                  <c:v>0.72274305555556528</c:v>
                </c:pt>
                <c:pt idx="109">
                  <c:v>0.72281249999999997</c:v>
                </c:pt>
                <c:pt idx="110">
                  <c:v>0.72289351851853312</c:v>
                </c:pt>
                <c:pt idx="111">
                  <c:v>0.72295138888889265</c:v>
                </c:pt>
                <c:pt idx="112">
                  <c:v>0.72302083333334677</c:v>
                </c:pt>
                <c:pt idx="113">
                  <c:v>0.72309027777778512</c:v>
                </c:pt>
                <c:pt idx="114">
                  <c:v>0.72315972222222225</c:v>
                </c:pt>
                <c:pt idx="115">
                  <c:v>0.7232291666666667</c:v>
                </c:pt>
                <c:pt idx="116">
                  <c:v>0.7232986111111197</c:v>
                </c:pt>
                <c:pt idx="117">
                  <c:v>0.72336805555555561</c:v>
                </c:pt>
                <c:pt idx="118">
                  <c:v>0.72343750000000007</c:v>
                </c:pt>
                <c:pt idx="119">
                  <c:v>0.72350694444444441</c:v>
                </c:pt>
                <c:pt idx="120">
                  <c:v>0.72357638888888898</c:v>
                </c:pt>
                <c:pt idx="121">
                  <c:v>0.72364583333335286</c:v>
                </c:pt>
                <c:pt idx="122">
                  <c:v>0.72371527777778422</c:v>
                </c:pt>
                <c:pt idx="123">
                  <c:v>0.72378472222222223</c:v>
                </c:pt>
                <c:pt idx="124">
                  <c:v>0.72385416666666669</c:v>
                </c:pt>
                <c:pt idx="125">
                  <c:v>0.72392361111111958</c:v>
                </c:pt>
                <c:pt idx="126">
                  <c:v>0.72399305555556392</c:v>
                </c:pt>
                <c:pt idx="127">
                  <c:v>0.7240624999999995</c:v>
                </c:pt>
                <c:pt idx="128">
                  <c:v>0.72413194444444462</c:v>
                </c:pt>
                <c:pt idx="129">
                  <c:v>0.72420138888888963</c:v>
                </c:pt>
                <c:pt idx="130">
                  <c:v>0.72427083333334497</c:v>
                </c:pt>
                <c:pt idx="131">
                  <c:v>0.72434027777777865</c:v>
                </c:pt>
                <c:pt idx="132">
                  <c:v>0.72440972222222222</c:v>
                </c:pt>
                <c:pt idx="133">
                  <c:v>0.72447916666666667</c:v>
                </c:pt>
                <c:pt idx="134">
                  <c:v>0.72453703703703709</c:v>
                </c:pt>
                <c:pt idx="135">
                  <c:v>0.72460648148148465</c:v>
                </c:pt>
                <c:pt idx="136">
                  <c:v>0.72468749999999993</c:v>
                </c:pt>
                <c:pt idx="137">
                  <c:v>0.72474537037038511</c:v>
                </c:pt>
                <c:pt idx="138">
                  <c:v>0.72481481481482235</c:v>
                </c:pt>
                <c:pt idx="139">
                  <c:v>0.7248842592592597</c:v>
                </c:pt>
                <c:pt idx="140">
                  <c:v>0.7249537037037036</c:v>
                </c:pt>
                <c:pt idx="141">
                  <c:v>0.72502314814814861</c:v>
                </c:pt>
                <c:pt idx="142">
                  <c:v>0.72509259259260062</c:v>
                </c:pt>
                <c:pt idx="143">
                  <c:v>0.72516203703703708</c:v>
                </c:pt>
                <c:pt idx="144">
                  <c:v>0.72523148148148164</c:v>
                </c:pt>
                <c:pt idx="145">
                  <c:v>0.72530092592591933</c:v>
                </c:pt>
                <c:pt idx="146">
                  <c:v>0.72537037037037688</c:v>
                </c:pt>
                <c:pt idx="147">
                  <c:v>0.72543981481482211</c:v>
                </c:pt>
                <c:pt idx="148">
                  <c:v>0.72550925925925924</c:v>
                </c:pt>
                <c:pt idx="149">
                  <c:v>0.7255787037037037</c:v>
                </c:pt>
                <c:pt idx="150">
                  <c:v>0.72563657407408122</c:v>
                </c:pt>
                <c:pt idx="151">
                  <c:v>0.72570601851853311</c:v>
                </c:pt>
                <c:pt idx="152">
                  <c:v>0.72578703703703762</c:v>
                </c:pt>
                <c:pt idx="153">
                  <c:v>0.72585648148148163</c:v>
                </c:pt>
                <c:pt idx="154">
                  <c:v>0.72592592592592586</c:v>
                </c:pt>
                <c:pt idx="155">
                  <c:v>0.72598379629629661</c:v>
                </c:pt>
                <c:pt idx="156">
                  <c:v>0.72605324074074051</c:v>
                </c:pt>
                <c:pt idx="157">
                  <c:v>0.72613425925925934</c:v>
                </c:pt>
                <c:pt idx="158">
                  <c:v>0.72619212962962953</c:v>
                </c:pt>
                <c:pt idx="159">
                  <c:v>0.72626157407407665</c:v>
                </c:pt>
                <c:pt idx="160">
                  <c:v>0.72633101851853166</c:v>
                </c:pt>
                <c:pt idx="161">
                  <c:v>0.72640046296296257</c:v>
                </c:pt>
                <c:pt idx="162">
                  <c:v>0.72646990740740769</c:v>
                </c:pt>
                <c:pt idx="163">
                  <c:v>0.72653935185185159</c:v>
                </c:pt>
                <c:pt idx="164">
                  <c:v>0.72660879629630482</c:v>
                </c:pt>
                <c:pt idx="165">
                  <c:v>0.72667824074074072</c:v>
                </c:pt>
                <c:pt idx="166">
                  <c:v>0.72674768518519495</c:v>
                </c:pt>
                <c:pt idx="167">
                  <c:v>0.72681712962962952</c:v>
                </c:pt>
                <c:pt idx="168">
                  <c:v>0.72688657407407464</c:v>
                </c:pt>
                <c:pt idx="169">
                  <c:v>0.72695601851853042</c:v>
                </c:pt>
                <c:pt idx="170">
                  <c:v>0.727025462962963</c:v>
                </c:pt>
                <c:pt idx="171">
                  <c:v>0.72709490740741489</c:v>
                </c:pt>
                <c:pt idx="172">
                  <c:v>0.72715277777777787</c:v>
                </c:pt>
                <c:pt idx="173">
                  <c:v>0.7272337962962967</c:v>
                </c:pt>
                <c:pt idx="174">
                  <c:v>0.72730324074074049</c:v>
                </c:pt>
                <c:pt idx="175">
                  <c:v>0.72737268518518561</c:v>
                </c:pt>
                <c:pt idx="176">
                  <c:v>0.72743055555555569</c:v>
                </c:pt>
                <c:pt idx="177">
                  <c:v>0.72750000000000004</c:v>
                </c:pt>
                <c:pt idx="178">
                  <c:v>0.7275694444444446</c:v>
                </c:pt>
                <c:pt idx="179">
                  <c:v>0.72763888888889783</c:v>
                </c:pt>
                <c:pt idx="180">
                  <c:v>0.72770833333334306</c:v>
                </c:pt>
                <c:pt idx="181">
                  <c:v>0.72777777777777775</c:v>
                </c:pt>
                <c:pt idx="182">
                  <c:v>0.72784722222222265</c:v>
                </c:pt>
                <c:pt idx="183">
                  <c:v>0.72791666666666666</c:v>
                </c:pt>
                <c:pt idx="184">
                  <c:v>0.72798611111111111</c:v>
                </c:pt>
                <c:pt idx="185">
                  <c:v>0.72805555555556301</c:v>
                </c:pt>
                <c:pt idx="186">
                  <c:v>0.72812500000000746</c:v>
                </c:pt>
                <c:pt idx="187">
                  <c:v>0.72819444444445292</c:v>
                </c:pt>
                <c:pt idx="188">
                  <c:v>0.72826388888888882</c:v>
                </c:pt>
                <c:pt idx="189">
                  <c:v>0.72833333333333361</c:v>
                </c:pt>
                <c:pt idx="190">
                  <c:v>0.72840277777777751</c:v>
                </c:pt>
                <c:pt idx="191">
                  <c:v>0.7284722222222223</c:v>
                </c:pt>
                <c:pt idx="192">
                  <c:v>0.72853009259260004</c:v>
                </c:pt>
                <c:pt idx="193">
                  <c:v>0.72859953703703761</c:v>
                </c:pt>
                <c:pt idx="194">
                  <c:v>0.7286805555555621</c:v>
                </c:pt>
                <c:pt idx="195">
                  <c:v>0.72875000000000723</c:v>
                </c:pt>
                <c:pt idx="196">
                  <c:v>0.72880787037038208</c:v>
                </c:pt>
                <c:pt idx="197">
                  <c:v>0.72887731481481965</c:v>
                </c:pt>
                <c:pt idx="198">
                  <c:v>0.72894675925925922</c:v>
                </c:pt>
                <c:pt idx="199">
                  <c:v>0.72901620370370368</c:v>
                </c:pt>
                <c:pt idx="200">
                  <c:v>0.72908564814815602</c:v>
                </c:pt>
                <c:pt idx="201">
                  <c:v>0.72915509259260425</c:v>
                </c:pt>
                <c:pt idx="202">
                  <c:v>0.72922453703703705</c:v>
                </c:pt>
                <c:pt idx="203">
                  <c:v>0.72929398148148161</c:v>
                </c:pt>
                <c:pt idx="204">
                  <c:v>0.72936342592591741</c:v>
                </c:pt>
                <c:pt idx="205">
                  <c:v>0.72943287037037063</c:v>
                </c:pt>
                <c:pt idx="206">
                  <c:v>0.72950231481481476</c:v>
                </c:pt>
                <c:pt idx="207">
                  <c:v>0.72957175925925932</c:v>
                </c:pt>
                <c:pt idx="208">
                  <c:v>0.72964120370371688</c:v>
                </c:pt>
                <c:pt idx="209">
                  <c:v>0.72971064814815556</c:v>
                </c:pt>
                <c:pt idx="210">
                  <c:v>0.72978009259260379</c:v>
                </c:pt>
                <c:pt idx="211">
                  <c:v>0.72984953703704558</c:v>
                </c:pt>
                <c:pt idx="212">
                  <c:v>0.7299189814814816</c:v>
                </c:pt>
                <c:pt idx="213">
                  <c:v>0.7299768518518519</c:v>
                </c:pt>
                <c:pt idx="214">
                  <c:v>0.73004629629630435</c:v>
                </c:pt>
                <c:pt idx="215">
                  <c:v>0.73012731481481474</c:v>
                </c:pt>
                <c:pt idx="216">
                  <c:v>0.73019675925925931</c:v>
                </c:pt>
                <c:pt idx="217">
                  <c:v>0.73025462962962961</c:v>
                </c:pt>
                <c:pt idx="218">
                  <c:v>0.73032407407408395</c:v>
                </c:pt>
                <c:pt idx="219">
                  <c:v>0.73039351851852918</c:v>
                </c:pt>
                <c:pt idx="220">
                  <c:v>0.73046296296294888</c:v>
                </c:pt>
                <c:pt idx="221">
                  <c:v>0.73053240740740744</c:v>
                </c:pt>
                <c:pt idx="222">
                  <c:v>0.73060185185185877</c:v>
                </c:pt>
                <c:pt idx="223">
                  <c:v>0.73067129629631111</c:v>
                </c:pt>
                <c:pt idx="224">
                  <c:v>0.73074074074074069</c:v>
                </c:pt>
                <c:pt idx="225">
                  <c:v>0.7308101851851857</c:v>
                </c:pt>
                <c:pt idx="226">
                  <c:v>0.73087962962963793</c:v>
                </c:pt>
                <c:pt idx="227">
                  <c:v>0.73094907407408927</c:v>
                </c:pt>
                <c:pt idx="228">
                  <c:v>0.73101851851852828</c:v>
                </c:pt>
                <c:pt idx="229">
                  <c:v>0.73108796296295542</c:v>
                </c:pt>
                <c:pt idx="230">
                  <c:v>0.73114583333334815</c:v>
                </c:pt>
                <c:pt idx="231">
                  <c:v>0.73122685185185177</c:v>
                </c:pt>
                <c:pt idx="232">
                  <c:v>0.73129629629630299</c:v>
                </c:pt>
                <c:pt idx="233">
                  <c:v>0.73135416666666653</c:v>
                </c:pt>
                <c:pt idx="234">
                  <c:v>0.73142361111111165</c:v>
                </c:pt>
                <c:pt idx="235">
                  <c:v>0.7314930555555621</c:v>
                </c:pt>
                <c:pt idx="236">
                  <c:v>0.73156249999999956</c:v>
                </c:pt>
                <c:pt idx="237">
                  <c:v>0.73164351851853326</c:v>
                </c:pt>
                <c:pt idx="238">
                  <c:v>0.73170138888889702</c:v>
                </c:pt>
                <c:pt idx="239">
                  <c:v>0.73177083333334814</c:v>
                </c:pt>
                <c:pt idx="240">
                  <c:v>0.73184027777778604</c:v>
                </c:pt>
                <c:pt idx="241">
                  <c:v>0.73190972222222261</c:v>
                </c:pt>
                <c:pt idx="242">
                  <c:v>0.73197916666666663</c:v>
                </c:pt>
                <c:pt idx="243">
                  <c:v>0.73204861111112174</c:v>
                </c:pt>
                <c:pt idx="244">
                  <c:v>0.73211805555555565</c:v>
                </c:pt>
                <c:pt idx="245">
                  <c:v>0.7321875000000001</c:v>
                </c:pt>
                <c:pt idx="246">
                  <c:v>0.73225694444444445</c:v>
                </c:pt>
                <c:pt idx="247">
                  <c:v>0.73232638888888879</c:v>
                </c:pt>
                <c:pt idx="248">
                  <c:v>0.73239583333334812</c:v>
                </c:pt>
                <c:pt idx="249">
                  <c:v>0.7324652777777777</c:v>
                </c:pt>
                <c:pt idx="250">
                  <c:v>0.73253472222222227</c:v>
                </c:pt>
                <c:pt idx="251">
                  <c:v>0.73260416666666661</c:v>
                </c:pt>
                <c:pt idx="252">
                  <c:v>0.73267361111112095</c:v>
                </c:pt>
                <c:pt idx="253">
                  <c:v>0.73274305555556563</c:v>
                </c:pt>
                <c:pt idx="254">
                  <c:v>0.73281249999999998</c:v>
                </c:pt>
                <c:pt idx="255">
                  <c:v>0.73287037037037983</c:v>
                </c:pt>
                <c:pt idx="256">
                  <c:v>0.73293981481482451</c:v>
                </c:pt>
                <c:pt idx="257">
                  <c:v>0.73300925925925964</c:v>
                </c:pt>
                <c:pt idx="258">
                  <c:v>0.73307870370370365</c:v>
                </c:pt>
                <c:pt idx="259">
                  <c:v>0.73314814814815465</c:v>
                </c:pt>
                <c:pt idx="260">
                  <c:v>0.73321759259259978</c:v>
                </c:pt>
                <c:pt idx="261">
                  <c:v>0.73328703703703713</c:v>
                </c:pt>
                <c:pt idx="262">
                  <c:v>0.73335648148148169</c:v>
                </c:pt>
                <c:pt idx="263">
                  <c:v>0.73342592592592559</c:v>
                </c:pt>
                <c:pt idx="264">
                  <c:v>0.73349537037037882</c:v>
                </c:pt>
                <c:pt idx="265">
                  <c:v>0.73356481481481473</c:v>
                </c:pt>
                <c:pt idx="266">
                  <c:v>0.73362268518519358</c:v>
                </c:pt>
                <c:pt idx="267">
                  <c:v>0.7336921296296296</c:v>
                </c:pt>
                <c:pt idx="268">
                  <c:v>0.7337615740740826</c:v>
                </c:pt>
                <c:pt idx="269">
                  <c:v>0.73384259259260065</c:v>
                </c:pt>
                <c:pt idx="270">
                  <c:v>0.73390046296296296</c:v>
                </c:pt>
                <c:pt idx="271">
                  <c:v>0.73396990740740764</c:v>
                </c:pt>
                <c:pt idx="272">
                  <c:v>0.73403935185185187</c:v>
                </c:pt>
                <c:pt idx="273">
                  <c:v>0.73410879629630288</c:v>
                </c:pt>
                <c:pt idx="274">
                  <c:v>0.73417824074074067</c:v>
                </c:pt>
                <c:pt idx="275">
                  <c:v>0.73424768518519268</c:v>
                </c:pt>
                <c:pt idx="276">
                  <c:v>0.73431712962962958</c:v>
                </c:pt>
                <c:pt idx="277">
                  <c:v>0.73438657407407415</c:v>
                </c:pt>
                <c:pt idx="278">
                  <c:v>0.73445601851852693</c:v>
                </c:pt>
                <c:pt idx="279">
                  <c:v>0.73452546296296306</c:v>
                </c:pt>
                <c:pt idx="280">
                  <c:v>0.73459490740740763</c:v>
                </c:pt>
                <c:pt idx="281">
                  <c:v>0.73466435185185153</c:v>
                </c:pt>
                <c:pt idx="282">
                  <c:v>0.73473379629629665</c:v>
                </c:pt>
                <c:pt idx="283">
                  <c:v>0.73480324074074066</c:v>
                </c:pt>
                <c:pt idx="284">
                  <c:v>0.73486111111111163</c:v>
                </c:pt>
                <c:pt idx="285">
                  <c:v>0.73494212962962968</c:v>
                </c:pt>
                <c:pt idx="286">
                  <c:v>0.73500000000000065</c:v>
                </c:pt>
                <c:pt idx="287">
                  <c:v>0.73506944444445099</c:v>
                </c:pt>
                <c:pt idx="288">
                  <c:v>0.73513888888889622</c:v>
                </c:pt>
                <c:pt idx="289">
                  <c:v>0.73520833333334079</c:v>
                </c:pt>
                <c:pt idx="290">
                  <c:v>0.73527777777777781</c:v>
                </c:pt>
                <c:pt idx="291">
                  <c:v>0.7353472222222226</c:v>
                </c:pt>
                <c:pt idx="292">
                  <c:v>0.7354166666666665</c:v>
                </c:pt>
                <c:pt idx="293">
                  <c:v>0.73548611111111117</c:v>
                </c:pt>
                <c:pt idx="294">
                  <c:v>0.73555555555555563</c:v>
                </c:pt>
                <c:pt idx="295">
                  <c:v>0.73562500000001163</c:v>
                </c:pt>
                <c:pt idx="296">
                  <c:v>0.73569444444445609</c:v>
                </c:pt>
                <c:pt idx="297">
                  <c:v>0.73576388888889555</c:v>
                </c:pt>
                <c:pt idx="298">
                  <c:v>0.73583333333334078</c:v>
                </c:pt>
                <c:pt idx="299">
                  <c:v>0.73590277777777768</c:v>
                </c:pt>
                <c:pt idx="300">
                  <c:v>0.73596064814814965</c:v>
                </c:pt>
                <c:pt idx="301">
                  <c:v>0.73604166666667892</c:v>
                </c:pt>
                <c:pt idx="302">
                  <c:v>0.7361111111111116</c:v>
                </c:pt>
                <c:pt idx="303">
                  <c:v>0.73618055555555562</c:v>
                </c:pt>
                <c:pt idx="304">
                  <c:v>0.73623842592592559</c:v>
                </c:pt>
                <c:pt idx="305">
                  <c:v>0.73630787037037881</c:v>
                </c:pt>
                <c:pt idx="306">
                  <c:v>0.73637731481481483</c:v>
                </c:pt>
                <c:pt idx="307">
                  <c:v>0.73644675925925929</c:v>
                </c:pt>
                <c:pt idx="308">
                  <c:v>0.73651620370370352</c:v>
                </c:pt>
                <c:pt idx="309">
                  <c:v>0.73658564814814864</c:v>
                </c:pt>
                <c:pt idx="310">
                  <c:v>0.73665509259260731</c:v>
                </c:pt>
                <c:pt idx="311">
                  <c:v>0.73672453703704366</c:v>
                </c:pt>
                <c:pt idx="312">
                  <c:v>0.73679398148148889</c:v>
                </c:pt>
                <c:pt idx="313">
                  <c:v>0.73686342592592557</c:v>
                </c:pt>
                <c:pt idx="314">
                  <c:v>0.73693287037037891</c:v>
                </c:pt>
                <c:pt idx="315">
                  <c:v>0.73700231481481471</c:v>
                </c:pt>
                <c:pt idx="316">
                  <c:v>0.73707175925925961</c:v>
                </c:pt>
                <c:pt idx="317">
                  <c:v>0.73714120370371317</c:v>
                </c:pt>
                <c:pt idx="318">
                  <c:v>0.73721064814814863</c:v>
                </c:pt>
                <c:pt idx="319">
                  <c:v>0.73728009259260063</c:v>
                </c:pt>
                <c:pt idx="320">
                  <c:v>0.73734953703703765</c:v>
                </c:pt>
                <c:pt idx="321">
                  <c:v>0.73740740740740762</c:v>
                </c:pt>
                <c:pt idx="322">
                  <c:v>0.73748842592592556</c:v>
                </c:pt>
                <c:pt idx="323">
                  <c:v>0.73755787037037779</c:v>
                </c:pt>
                <c:pt idx="324">
                  <c:v>0.73761574074074077</c:v>
                </c:pt>
                <c:pt idx="325">
                  <c:v>0.73768518518519177</c:v>
                </c:pt>
                <c:pt idx="326">
                  <c:v>0.737754629629637</c:v>
                </c:pt>
                <c:pt idx="327">
                  <c:v>0.7378240740740889</c:v>
                </c:pt>
                <c:pt idx="328">
                  <c:v>0.73789351851853324</c:v>
                </c:pt>
                <c:pt idx="329">
                  <c:v>0.73796296296295316</c:v>
                </c:pt>
                <c:pt idx="330">
                  <c:v>0.73803240740740761</c:v>
                </c:pt>
                <c:pt idx="331">
                  <c:v>0.73810185185185195</c:v>
                </c:pt>
                <c:pt idx="332">
                  <c:v>0.73817129629630618</c:v>
                </c:pt>
                <c:pt idx="333">
                  <c:v>0.73824074074074053</c:v>
                </c:pt>
                <c:pt idx="334">
                  <c:v>0.73831018518518521</c:v>
                </c:pt>
                <c:pt idx="335">
                  <c:v>0.7383796296296361</c:v>
                </c:pt>
                <c:pt idx="336">
                  <c:v>0.73844907407408833</c:v>
                </c:pt>
                <c:pt idx="337">
                  <c:v>0.73850694444444442</c:v>
                </c:pt>
                <c:pt idx="338">
                  <c:v>0.73858796296295326</c:v>
                </c:pt>
                <c:pt idx="339">
                  <c:v>0.73864583333335287</c:v>
                </c:pt>
                <c:pt idx="340">
                  <c:v>0.73871527777778512</c:v>
                </c:pt>
                <c:pt idx="341">
                  <c:v>0.73879629629630605</c:v>
                </c:pt>
                <c:pt idx="342">
                  <c:v>0.7388541666666667</c:v>
                </c:pt>
                <c:pt idx="343">
                  <c:v>0.73893518518518564</c:v>
                </c:pt>
                <c:pt idx="344">
                  <c:v>0.73900462962962965</c:v>
                </c:pt>
                <c:pt idx="345">
                  <c:v>0.73907407407408676</c:v>
                </c:pt>
                <c:pt idx="346">
                  <c:v>0.73913194444444463</c:v>
                </c:pt>
                <c:pt idx="347">
                  <c:v>0.73920138888888964</c:v>
                </c:pt>
                <c:pt idx="348">
                  <c:v>0.7392708333333452</c:v>
                </c:pt>
                <c:pt idx="349">
                  <c:v>0.73934027777778422</c:v>
                </c:pt>
                <c:pt idx="350">
                  <c:v>0.73940972222222223</c:v>
                </c:pt>
                <c:pt idx="351">
                  <c:v>0.73947916666666669</c:v>
                </c:pt>
                <c:pt idx="352">
                  <c:v>0.73954861111111958</c:v>
                </c:pt>
                <c:pt idx="353">
                  <c:v>0.73961805555556392</c:v>
                </c:pt>
                <c:pt idx="354">
                  <c:v>0.73968750000000005</c:v>
                </c:pt>
                <c:pt idx="355">
                  <c:v>0.73975694444444462</c:v>
                </c:pt>
                <c:pt idx="356">
                  <c:v>0.73982638888888963</c:v>
                </c:pt>
                <c:pt idx="357">
                  <c:v>0.73989583333335174</c:v>
                </c:pt>
                <c:pt idx="358">
                  <c:v>0.73996527777777865</c:v>
                </c:pt>
                <c:pt idx="359">
                  <c:v>0.74003472222222222</c:v>
                </c:pt>
                <c:pt idx="360">
                  <c:v>0.74010416666666667</c:v>
                </c:pt>
                <c:pt idx="361">
                  <c:v>0.74017361111111846</c:v>
                </c:pt>
                <c:pt idx="362">
                  <c:v>0.74024305555556402</c:v>
                </c:pt>
                <c:pt idx="363">
                  <c:v>0.74030092592592556</c:v>
                </c:pt>
                <c:pt idx="364">
                  <c:v>0.74038194444444461</c:v>
                </c:pt>
                <c:pt idx="365">
                  <c:v>0.74045138888888884</c:v>
                </c:pt>
                <c:pt idx="366">
                  <c:v>0.74052083333334306</c:v>
                </c:pt>
                <c:pt idx="367">
                  <c:v>0.7405787037037036</c:v>
                </c:pt>
                <c:pt idx="368">
                  <c:v>0.74064814814815672</c:v>
                </c:pt>
                <c:pt idx="369">
                  <c:v>0.74071759259260062</c:v>
                </c:pt>
                <c:pt idx="370">
                  <c:v>0.74078703703703763</c:v>
                </c:pt>
                <c:pt idx="371">
                  <c:v>0.74085648148148164</c:v>
                </c:pt>
                <c:pt idx="372">
                  <c:v>0.74092592592592599</c:v>
                </c:pt>
                <c:pt idx="373">
                  <c:v>0.74099537037038343</c:v>
                </c:pt>
                <c:pt idx="374">
                  <c:v>0.74106481481482211</c:v>
                </c:pt>
                <c:pt idx="375">
                  <c:v>0.74113425925925924</c:v>
                </c:pt>
                <c:pt idx="376">
                  <c:v>0.7412037037037037</c:v>
                </c:pt>
                <c:pt idx="377">
                  <c:v>0.74127314814814815</c:v>
                </c:pt>
                <c:pt idx="378">
                  <c:v>0.74134259259260005</c:v>
                </c:pt>
                <c:pt idx="379">
                  <c:v>0.74141203703703706</c:v>
                </c:pt>
                <c:pt idx="380">
                  <c:v>0.74148148148148163</c:v>
                </c:pt>
                <c:pt idx="381">
                  <c:v>0.74155092592591842</c:v>
                </c:pt>
                <c:pt idx="382">
                  <c:v>0.74162037037038209</c:v>
                </c:pt>
                <c:pt idx="383">
                  <c:v>0.74167824074074085</c:v>
                </c:pt>
                <c:pt idx="384">
                  <c:v>0.7417476851851954</c:v>
                </c:pt>
                <c:pt idx="385">
                  <c:v>0.74182870370371101</c:v>
                </c:pt>
                <c:pt idx="386">
                  <c:v>0.7418981481481568</c:v>
                </c:pt>
                <c:pt idx="387">
                  <c:v>0.74195601851853166</c:v>
                </c:pt>
                <c:pt idx="388">
                  <c:v>0.74202546296296301</c:v>
                </c:pt>
                <c:pt idx="389">
                  <c:v>0.74209490740741502</c:v>
                </c:pt>
                <c:pt idx="390">
                  <c:v>0.74216435185185159</c:v>
                </c:pt>
                <c:pt idx="391">
                  <c:v>0.7422337962962966</c:v>
                </c:pt>
                <c:pt idx="392">
                  <c:v>0.7423032407407405</c:v>
                </c:pt>
                <c:pt idx="393">
                  <c:v>0.74237268518518562</c:v>
                </c:pt>
                <c:pt idx="394">
                  <c:v>0.74244212962962952</c:v>
                </c:pt>
                <c:pt idx="395">
                  <c:v>0.74251157407407464</c:v>
                </c:pt>
                <c:pt idx="396">
                  <c:v>0.74258101851853042</c:v>
                </c:pt>
                <c:pt idx="397">
                  <c:v>0.742650462962963</c:v>
                </c:pt>
                <c:pt idx="398">
                  <c:v>0.74271990740741489</c:v>
                </c:pt>
                <c:pt idx="399">
                  <c:v>0.7427893518518518</c:v>
                </c:pt>
                <c:pt idx="400">
                  <c:v>0.74285879629630491</c:v>
                </c:pt>
                <c:pt idx="401">
                  <c:v>0.74292824074074071</c:v>
                </c:pt>
                <c:pt idx="402">
                  <c:v>0.74299768518519382</c:v>
                </c:pt>
                <c:pt idx="403">
                  <c:v>0.74305555555556324</c:v>
                </c:pt>
                <c:pt idx="404">
                  <c:v>0.74312500000000836</c:v>
                </c:pt>
                <c:pt idx="405">
                  <c:v>0.74319444444445282</c:v>
                </c:pt>
                <c:pt idx="406">
                  <c:v>0.74326388888888895</c:v>
                </c:pt>
                <c:pt idx="407">
                  <c:v>0.74334490740741399</c:v>
                </c:pt>
                <c:pt idx="408">
                  <c:v>0.74340277777777752</c:v>
                </c:pt>
                <c:pt idx="409">
                  <c:v>0.7434722222222222</c:v>
                </c:pt>
                <c:pt idx="410">
                  <c:v>0.74354166666666865</c:v>
                </c:pt>
                <c:pt idx="411">
                  <c:v>0.74361111111111777</c:v>
                </c:pt>
                <c:pt idx="412">
                  <c:v>0.74368055555556301</c:v>
                </c:pt>
                <c:pt idx="413">
                  <c:v>0.74375000000000746</c:v>
                </c:pt>
                <c:pt idx="414">
                  <c:v>0.74381944444445292</c:v>
                </c:pt>
                <c:pt idx="415">
                  <c:v>0.74388888888889715</c:v>
                </c:pt>
                <c:pt idx="416">
                  <c:v>0.74395833333334183</c:v>
                </c:pt>
                <c:pt idx="417">
                  <c:v>0.74402777777777773</c:v>
                </c:pt>
                <c:pt idx="418">
                  <c:v>0.74409722222222263</c:v>
                </c:pt>
                <c:pt idx="419">
                  <c:v>0.74416666666666653</c:v>
                </c:pt>
                <c:pt idx="420">
                  <c:v>0.74423611111111121</c:v>
                </c:pt>
                <c:pt idx="421">
                  <c:v>0.74429398148148163</c:v>
                </c:pt>
                <c:pt idx="422">
                  <c:v>0.74436342592591853</c:v>
                </c:pt>
                <c:pt idx="423">
                  <c:v>0.74443287037037065</c:v>
                </c:pt>
                <c:pt idx="424">
                  <c:v>0.74450231481481488</c:v>
                </c:pt>
                <c:pt idx="425">
                  <c:v>0.74457175925925922</c:v>
                </c:pt>
                <c:pt idx="426">
                  <c:v>0.74464120370371834</c:v>
                </c:pt>
                <c:pt idx="427">
                  <c:v>0.74471064814815602</c:v>
                </c:pt>
                <c:pt idx="428">
                  <c:v>0.74478009259260425</c:v>
                </c:pt>
                <c:pt idx="429">
                  <c:v>0.74484953703704548</c:v>
                </c:pt>
                <c:pt idx="430">
                  <c:v>0.74491898148148161</c:v>
                </c:pt>
                <c:pt idx="431">
                  <c:v>0.74498842592592596</c:v>
                </c:pt>
                <c:pt idx="432">
                  <c:v>0.74505787037038063</c:v>
                </c:pt>
                <c:pt idx="433">
                  <c:v>0.74512731481481564</c:v>
                </c:pt>
                <c:pt idx="434">
                  <c:v>0.74519675925925932</c:v>
                </c:pt>
                <c:pt idx="435">
                  <c:v>0.74526620370370367</c:v>
                </c:pt>
                <c:pt idx="436">
                  <c:v>0.74533564814815556</c:v>
                </c:pt>
                <c:pt idx="437">
                  <c:v>0.74540509259260379</c:v>
                </c:pt>
                <c:pt idx="438">
                  <c:v>0.74547453703703714</c:v>
                </c:pt>
                <c:pt idx="439">
                  <c:v>0.7455439814814816</c:v>
                </c:pt>
                <c:pt idx="440">
                  <c:v>0.7456134259259255</c:v>
                </c:pt>
                <c:pt idx="441">
                  <c:v>0.74568287037038006</c:v>
                </c:pt>
                <c:pt idx="442">
                  <c:v>0.74575231481481474</c:v>
                </c:pt>
                <c:pt idx="443">
                  <c:v>0.74582175925925964</c:v>
                </c:pt>
                <c:pt idx="444">
                  <c:v>0.74589120370371542</c:v>
                </c:pt>
                <c:pt idx="445">
                  <c:v>0.74596064814815466</c:v>
                </c:pt>
                <c:pt idx="446">
                  <c:v>0.74601851851852918</c:v>
                </c:pt>
                <c:pt idx="447">
                  <c:v>0.74608796296295565</c:v>
                </c:pt>
                <c:pt idx="448">
                  <c:v>0.74615740740741165</c:v>
                </c:pt>
                <c:pt idx="449">
                  <c:v>0.74622685185185189</c:v>
                </c:pt>
                <c:pt idx="450">
                  <c:v>0.74629629629630378</c:v>
                </c:pt>
                <c:pt idx="451">
                  <c:v>0.74636574074074058</c:v>
                </c:pt>
                <c:pt idx="452">
                  <c:v>0.7464351851851857</c:v>
                </c:pt>
                <c:pt idx="453">
                  <c:v>0.7465046296296296</c:v>
                </c:pt>
                <c:pt idx="454">
                  <c:v>0.74657407407408294</c:v>
                </c:pt>
                <c:pt idx="455">
                  <c:v>0.74664351851853528</c:v>
                </c:pt>
                <c:pt idx="456">
                  <c:v>0.74671296296295542</c:v>
                </c:pt>
                <c:pt idx="457">
                  <c:v>0.74678240740740764</c:v>
                </c:pt>
                <c:pt idx="458">
                  <c:v>0.74685185185185265</c:v>
                </c:pt>
                <c:pt idx="459">
                  <c:v>0.74690972222222263</c:v>
                </c:pt>
                <c:pt idx="460">
                  <c:v>0.74699074074074068</c:v>
                </c:pt>
                <c:pt idx="461">
                  <c:v>0.74706018518518524</c:v>
                </c:pt>
                <c:pt idx="462">
                  <c:v>0.74712962962963803</c:v>
                </c:pt>
                <c:pt idx="463">
                  <c:v>0.7471875</c:v>
                </c:pt>
                <c:pt idx="464">
                  <c:v>0.74725694444444468</c:v>
                </c:pt>
                <c:pt idx="465">
                  <c:v>0.74733796296295441</c:v>
                </c:pt>
                <c:pt idx="466">
                  <c:v>0.74739583333334814</c:v>
                </c:pt>
                <c:pt idx="467">
                  <c:v>0.74746527777777771</c:v>
                </c:pt>
                <c:pt idx="468">
                  <c:v>0.74753472222222228</c:v>
                </c:pt>
                <c:pt idx="469">
                  <c:v>0.74760416666666663</c:v>
                </c:pt>
                <c:pt idx="470">
                  <c:v>0.74767361111112174</c:v>
                </c:pt>
                <c:pt idx="471">
                  <c:v>0.7477430555555673</c:v>
                </c:pt>
                <c:pt idx="472">
                  <c:v>0.7478125000000001</c:v>
                </c:pt>
                <c:pt idx="473">
                  <c:v>0.74788194444445144</c:v>
                </c:pt>
                <c:pt idx="474">
                  <c:v>0.74795138888889612</c:v>
                </c:pt>
                <c:pt idx="475">
                  <c:v>0.74802083333334812</c:v>
                </c:pt>
                <c:pt idx="476">
                  <c:v>0.74809027777778603</c:v>
                </c:pt>
                <c:pt idx="477">
                  <c:v>0.7481597222222226</c:v>
                </c:pt>
                <c:pt idx="478">
                  <c:v>0.74822916666666661</c:v>
                </c:pt>
                <c:pt idx="479">
                  <c:v>0.74829861111112095</c:v>
                </c:pt>
                <c:pt idx="480">
                  <c:v>0.74835648148148171</c:v>
                </c:pt>
                <c:pt idx="481">
                  <c:v>0.74843749999999998</c:v>
                </c:pt>
                <c:pt idx="482">
                  <c:v>0.74850694444444443</c:v>
                </c:pt>
                <c:pt idx="483">
                  <c:v>0.74857638888888889</c:v>
                </c:pt>
                <c:pt idx="484">
                  <c:v>0.74863425925925964</c:v>
                </c:pt>
                <c:pt idx="485">
                  <c:v>0.74870370370370365</c:v>
                </c:pt>
                <c:pt idx="486">
                  <c:v>0.74878472222222225</c:v>
                </c:pt>
                <c:pt idx="487">
                  <c:v>0.74884259259260322</c:v>
                </c:pt>
                <c:pt idx="488">
                  <c:v>0.74891203703703713</c:v>
                </c:pt>
                <c:pt idx="489">
                  <c:v>0.74898148148148946</c:v>
                </c:pt>
                <c:pt idx="490">
                  <c:v>0.74905092592592559</c:v>
                </c:pt>
                <c:pt idx="491">
                  <c:v>0.74912037037037882</c:v>
                </c:pt>
                <c:pt idx="492">
                  <c:v>0.74918981481482383</c:v>
                </c:pt>
                <c:pt idx="493">
                  <c:v>0.74925925925925962</c:v>
                </c:pt>
                <c:pt idx="494">
                  <c:v>0.74932870370370364</c:v>
                </c:pt>
                <c:pt idx="495">
                  <c:v>0.74939814814814865</c:v>
                </c:pt>
                <c:pt idx="496">
                  <c:v>0.74946759259259565</c:v>
                </c:pt>
                <c:pt idx="497">
                  <c:v>0.749537037037037</c:v>
                </c:pt>
                <c:pt idx="498">
                  <c:v>0.7496064814814889</c:v>
                </c:pt>
                <c:pt idx="499">
                  <c:v>0.74967592592592591</c:v>
                </c:pt>
                <c:pt idx="500">
                  <c:v>0.74973379629630288</c:v>
                </c:pt>
                <c:pt idx="501">
                  <c:v>0.74980324074074067</c:v>
                </c:pt>
                <c:pt idx="502">
                  <c:v>0.74988425925925961</c:v>
                </c:pt>
                <c:pt idx="503">
                  <c:v>0.74995370370370373</c:v>
                </c:pt>
                <c:pt idx="504">
                  <c:v>0.75001157407408259</c:v>
                </c:pt>
                <c:pt idx="505">
                  <c:v>0.75008101851853337</c:v>
                </c:pt>
                <c:pt idx="506">
                  <c:v>0.75015046296296306</c:v>
                </c:pt>
                <c:pt idx="507">
                  <c:v>0.75021990740740763</c:v>
                </c:pt>
                <c:pt idx="508">
                  <c:v>0.75028935185185153</c:v>
                </c:pt>
                <c:pt idx="509">
                  <c:v>0.75035879629629665</c:v>
                </c:pt>
                <c:pt idx="510">
                  <c:v>0.75042824074074066</c:v>
                </c:pt>
                <c:pt idx="511">
                  <c:v>0.75049768518519244</c:v>
                </c:pt>
                <c:pt idx="512">
                  <c:v>0.75056712962962957</c:v>
                </c:pt>
                <c:pt idx="513">
                  <c:v>0.75063657407408213</c:v>
                </c:pt>
                <c:pt idx="514">
                  <c:v>0.75070601851853336</c:v>
                </c:pt>
                <c:pt idx="515">
                  <c:v>0.75077546296296294</c:v>
                </c:pt>
                <c:pt idx="516">
                  <c:v>0.75084490740741638</c:v>
                </c:pt>
                <c:pt idx="517">
                  <c:v>0.75090277777777781</c:v>
                </c:pt>
                <c:pt idx="518">
                  <c:v>0.75098379629629664</c:v>
                </c:pt>
                <c:pt idx="519">
                  <c:v>0.75105324074074076</c:v>
                </c:pt>
                <c:pt idx="520">
                  <c:v>0.75111111111111162</c:v>
                </c:pt>
                <c:pt idx="521">
                  <c:v>0.75118055555555563</c:v>
                </c:pt>
                <c:pt idx="522">
                  <c:v>0.75125000000000064</c:v>
                </c:pt>
                <c:pt idx="523">
                  <c:v>0.75133101851853334</c:v>
                </c:pt>
                <c:pt idx="524">
                  <c:v>0.75138888888889555</c:v>
                </c:pt>
                <c:pt idx="525">
                  <c:v>0.75145833333334078</c:v>
                </c:pt>
                <c:pt idx="526">
                  <c:v>0.75152777777777768</c:v>
                </c:pt>
                <c:pt idx="527">
                  <c:v>0.75159722222222225</c:v>
                </c:pt>
                <c:pt idx="528">
                  <c:v>0.75166666666666671</c:v>
                </c:pt>
                <c:pt idx="529">
                  <c:v>0.7517361111111116</c:v>
                </c:pt>
                <c:pt idx="530">
                  <c:v>0.75180555555556494</c:v>
                </c:pt>
                <c:pt idx="531">
                  <c:v>0.75187500000000995</c:v>
                </c:pt>
                <c:pt idx="532">
                  <c:v>0.75194444444445518</c:v>
                </c:pt>
                <c:pt idx="533">
                  <c:v>0.75201388888888965</c:v>
                </c:pt>
                <c:pt idx="534">
                  <c:v>0.75208333333333965</c:v>
                </c:pt>
                <c:pt idx="535">
                  <c:v>0.75215277777777778</c:v>
                </c:pt>
                <c:pt idx="536">
                  <c:v>0.75222222222222224</c:v>
                </c:pt>
                <c:pt idx="537">
                  <c:v>0.75229166666667879</c:v>
                </c:pt>
                <c:pt idx="538">
                  <c:v>0.75234953703704366</c:v>
                </c:pt>
                <c:pt idx="539">
                  <c:v>0.7524305555555556</c:v>
                </c:pt>
                <c:pt idx="540">
                  <c:v>0.75249999999999995</c:v>
                </c:pt>
                <c:pt idx="541">
                  <c:v>0.75255787037037891</c:v>
                </c:pt>
                <c:pt idx="542">
                  <c:v>0.75262731481482303</c:v>
                </c:pt>
                <c:pt idx="543">
                  <c:v>0.75269675925925961</c:v>
                </c:pt>
                <c:pt idx="544">
                  <c:v>0.75276620370370362</c:v>
                </c:pt>
                <c:pt idx="545">
                  <c:v>0.75283564814815795</c:v>
                </c:pt>
                <c:pt idx="546">
                  <c:v>0.75290509259260641</c:v>
                </c:pt>
                <c:pt idx="547">
                  <c:v>0.75297453703703765</c:v>
                </c:pt>
                <c:pt idx="548">
                  <c:v>0.75304398148148799</c:v>
                </c:pt>
                <c:pt idx="549">
                  <c:v>0.75311342592592556</c:v>
                </c:pt>
                <c:pt idx="550">
                  <c:v>0.75318287037037779</c:v>
                </c:pt>
                <c:pt idx="551">
                  <c:v>0.75325231481481481</c:v>
                </c:pt>
                <c:pt idx="552">
                  <c:v>0.7533217592592597</c:v>
                </c:pt>
                <c:pt idx="553">
                  <c:v>0.753379629629637</c:v>
                </c:pt>
                <c:pt idx="554">
                  <c:v>0.7534490740740889</c:v>
                </c:pt>
                <c:pt idx="555">
                  <c:v>0.75353009259260062</c:v>
                </c:pt>
                <c:pt idx="556">
                  <c:v>0.75359953703703764</c:v>
                </c:pt>
                <c:pt idx="557">
                  <c:v>0.75365740740741582</c:v>
                </c:pt>
                <c:pt idx="558">
                  <c:v>0.75372685185185195</c:v>
                </c:pt>
                <c:pt idx="559">
                  <c:v>0.75379629629630618</c:v>
                </c:pt>
                <c:pt idx="560">
                  <c:v>0.75386574074074053</c:v>
                </c:pt>
                <c:pt idx="561">
                  <c:v>0.75393518518518565</c:v>
                </c:pt>
                <c:pt idx="562">
                  <c:v>0.7540046296296361</c:v>
                </c:pt>
                <c:pt idx="563">
                  <c:v>0.75407407407408833</c:v>
                </c:pt>
                <c:pt idx="564">
                  <c:v>0.75414351851853312</c:v>
                </c:pt>
                <c:pt idx="565">
                  <c:v>0.75421296296295326</c:v>
                </c:pt>
                <c:pt idx="566">
                  <c:v>0.7542824074074076</c:v>
                </c:pt>
                <c:pt idx="567">
                  <c:v>0.75435185185185183</c:v>
                </c:pt>
                <c:pt idx="568">
                  <c:v>0.75442129629630605</c:v>
                </c:pt>
                <c:pt idx="569">
                  <c:v>0.75449074074074052</c:v>
                </c:pt>
                <c:pt idx="570">
                  <c:v>0.75456018518518519</c:v>
                </c:pt>
                <c:pt idx="571">
                  <c:v>0.75462962962964131</c:v>
                </c:pt>
                <c:pt idx="572">
                  <c:v>0.75469907407409376</c:v>
                </c:pt>
                <c:pt idx="573">
                  <c:v>0.75476851851853255</c:v>
                </c:pt>
                <c:pt idx="574">
                  <c:v>0.75482638888888964</c:v>
                </c:pt>
                <c:pt idx="575">
                  <c:v>0.75489583333335286</c:v>
                </c:pt>
                <c:pt idx="576">
                  <c:v>0.75496527777778444</c:v>
                </c:pt>
                <c:pt idx="577">
                  <c:v>0.75504629629630482</c:v>
                </c:pt>
                <c:pt idx="578">
                  <c:v>0.75510416666666669</c:v>
                </c:pt>
                <c:pt idx="579">
                  <c:v>0.75517361111111958</c:v>
                </c:pt>
                <c:pt idx="580">
                  <c:v>0.75524305555556392</c:v>
                </c:pt>
                <c:pt idx="581">
                  <c:v>0.7553124999999995</c:v>
                </c:pt>
                <c:pt idx="582">
                  <c:v>0.75538194444444462</c:v>
                </c:pt>
                <c:pt idx="583">
                  <c:v>0.75545138888888885</c:v>
                </c:pt>
                <c:pt idx="584">
                  <c:v>0.75552083333334497</c:v>
                </c:pt>
                <c:pt idx="585">
                  <c:v>0.75559027777777865</c:v>
                </c:pt>
                <c:pt idx="586">
                  <c:v>0.75565972222222877</c:v>
                </c:pt>
                <c:pt idx="587">
                  <c:v>0.75572916666667778</c:v>
                </c:pt>
                <c:pt idx="588">
                  <c:v>0.7557986111111259</c:v>
                </c:pt>
                <c:pt idx="589">
                  <c:v>0.75586805555556402</c:v>
                </c:pt>
                <c:pt idx="590">
                  <c:v>0.75593749999999993</c:v>
                </c:pt>
                <c:pt idx="591">
                  <c:v>0.75600694444444461</c:v>
                </c:pt>
                <c:pt idx="592">
                  <c:v>0.75607638888888884</c:v>
                </c:pt>
                <c:pt idx="593">
                  <c:v>0.75614583333335017</c:v>
                </c:pt>
                <c:pt idx="594">
                  <c:v>0.75621527777777775</c:v>
                </c:pt>
                <c:pt idx="595">
                  <c:v>0.75628472222222232</c:v>
                </c:pt>
                <c:pt idx="596">
                  <c:v>0.75634259259260062</c:v>
                </c:pt>
                <c:pt idx="597">
                  <c:v>0.75641203703703708</c:v>
                </c:pt>
                <c:pt idx="598">
                  <c:v>0.75649305555556301</c:v>
                </c:pt>
                <c:pt idx="599">
                  <c:v>0.75655092592591933</c:v>
                </c:pt>
                <c:pt idx="600">
                  <c:v>0.75662037037038343</c:v>
                </c:pt>
                <c:pt idx="601">
                  <c:v>0.75668981481482911</c:v>
                </c:pt>
                <c:pt idx="602">
                  <c:v>0.75675925925926668</c:v>
                </c:pt>
                <c:pt idx="603">
                  <c:v>0.75682870370371202</c:v>
                </c:pt>
                <c:pt idx="604">
                  <c:v>0.7568981481481567</c:v>
                </c:pt>
                <c:pt idx="605">
                  <c:v>0.75696759259260005</c:v>
                </c:pt>
                <c:pt idx="606">
                  <c:v>0.75703703703703762</c:v>
                </c:pt>
                <c:pt idx="607">
                  <c:v>0.75710648148148163</c:v>
                </c:pt>
                <c:pt idx="608">
                  <c:v>0.75717592592592586</c:v>
                </c:pt>
                <c:pt idx="609">
                  <c:v>0.75724537037038209</c:v>
                </c:pt>
                <c:pt idx="610">
                  <c:v>0.75731481481482132</c:v>
                </c:pt>
                <c:pt idx="611">
                  <c:v>0.75738425925925934</c:v>
                </c:pt>
                <c:pt idx="612">
                  <c:v>0.75744212962962953</c:v>
                </c:pt>
                <c:pt idx="613">
                  <c:v>0.75751157407407665</c:v>
                </c:pt>
                <c:pt idx="614">
                  <c:v>0.75759259259260003</c:v>
                </c:pt>
                <c:pt idx="615">
                  <c:v>0.75765046296296301</c:v>
                </c:pt>
                <c:pt idx="616">
                  <c:v>0.75771990740741502</c:v>
                </c:pt>
                <c:pt idx="617">
                  <c:v>0.75778935185185192</c:v>
                </c:pt>
                <c:pt idx="618">
                  <c:v>0.75785879629630482</c:v>
                </c:pt>
                <c:pt idx="619">
                  <c:v>0.75792824074074072</c:v>
                </c:pt>
                <c:pt idx="620">
                  <c:v>0.75799768518519495</c:v>
                </c:pt>
                <c:pt idx="621">
                  <c:v>0.75806712962962952</c:v>
                </c:pt>
                <c:pt idx="622">
                  <c:v>0.75813657407407464</c:v>
                </c:pt>
                <c:pt idx="623">
                  <c:v>0.75820601851853042</c:v>
                </c:pt>
                <c:pt idx="624">
                  <c:v>0.758275462962963</c:v>
                </c:pt>
                <c:pt idx="625">
                  <c:v>0.75834490740741489</c:v>
                </c:pt>
                <c:pt idx="626">
                  <c:v>0.75841435185185158</c:v>
                </c:pt>
                <c:pt idx="627">
                  <c:v>0.7584837962962967</c:v>
                </c:pt>
                <c:pt idx="628">
                  <c:v>0.75854166666667711</c:v>
                </c:pt>
                <c:pt idx="629">
                  <c:v>0.75861111111111845</c:v>
                </c:pt>
                <c:pt idx="630">
                  <c:v>0.75869212962962962</c:v>
                </c:pt>
                <c:pt idx="631">
                  <c:v>0.75876157407408384</c:v>
                </c:pt>
                <c:pt idx="632">
                  <c:v>0.75881944444445282</c:v>
                </c:pt>
                <c:pt idx="633">
                  <c:v>0.75888888888889783</c:v>
                </c:pt>
                <c:pt idx="634">
                  <c:v>0.75895833333334306</c:v>
                </c:pt>
                <c:pt idx="635">
                  <c:v>0.75902777777777775</c:v>
                </c:pt>
                <c:pt idx="636">
                  <c:v>0.75909722222222265</c:v>
                </c:pt>
                <c:pt idx="637">
                  <c:v>0.75916666666666666</c:v>
                </c:pt>
                <c:pt idx="638">
                  <c:v>0.75923611111111111</c:v>
                </c:pt>
                <c:pt idx="639">
                  <c:v>0.75930555555556301</c:v>
                </c:pt>
                <c:pt idx="640">
                  <c:v>0.75937500000000746</c:v>
                </c:pt>
                <c:pt idx="641">
                  <c:v>0.75944444444445292</c:v>
                </c:pt>
                <c:pt idx="642">
                  <c:v>0.75951388888888882</c:v>
                </c:pt>
                <c:pt idx="643">
                  <c:v>0.75958333333333361</c:v>
                </c:pt>
                <c:pt idx="644">
                  <c:v>0.75965277777777773</c:v>
                </c:pt>
                <c:pt idx="645">
                  <c:v>0.75972222222222263</c:v>
                </c:pt>
                <c:pt idx="646">
                  <c:v>0.75979166666668296</c:v>
                </c:pt>
                <c:pt idx="647">
                  <c:v>0.75986111111111165</c:v>
                </c:pt>
                <c:pt idx="648">
                  <c:v>0.7599305555555621</c:v>
                </c:pt>
                <c:pt idx="649">
                  <c:v>0.75998842592592597</c:v>
                </c:pt>
                <c:pt idx="650">
                  <c:v>0.76005787037038208</c:v>
                </c:pt>
                <c:pt idx="651">
                  <c:v>0.76013888888889714</c:v>
                </c:pt>
                <c:pt idx="652">
                  <c:v>0.76019675925925922</c:v>
                </c:pt>
                <c:pt idx="653">
                  <c:v>0.76026620370370368</c:v>
                </c:pt>
                <c:pt idx="654">
                  <c:v>0.76033564814815602</c:v>
                </c:pt>
                <c:pt idx="655">
                  <c:v>0.76040509259260425</c:v>
                </c:pt>
                <c:pt idx="656">
                  <c:v>0.76047453703703705</c:v>
                </c:pt>
                <c:pt idx="657">
                  <c:v>0.76054398148148161</c:v>
                </c:pt>
                <c:pt idx="658">
                  <c:v>0.76061342592592596</c:v>
                </c:pt>
                <c:pt idx="659">
                  <c:v>0.76068287037038063</c:v>
                </c:pt>
                <c:pt idx="660">
                  <c:v>0.76075231481481564</c:v>
                </c:pt>
                <c:pt idx="661">
                  <c:v>0.76082175925926065</c:v>
                </c:pt>
                <c:pt idx="662">
                  <c:v>0.76089120370371688</c:v>
                </c:pt>
                <c:pt idx="663">
                  <c:v>0.76096064814815556</c:v>
                </c:pt>
                <c:pt idx="664">
                  <c:v>0.76103009259260379</c:v>
                </c:pt>
                <c:pt idx="665">
                  <c:v>0.76109953703704558</c:v>
                </c:pt>
                <c:pt idx="666">
                  <c:v>0.7611689814814816</c:v>
                </c:pt>
                <c:pt idx="667">
                  <c:v>0.7612384259259255</c:v>
                </c:pt>
                <c:pt idx="668">
                  <c:v>0.76130787037038006</c:v>
                </c:pt>
                <c:pt idx="669">
                  <c:v>0.76136574074074059</c:v>
                </c:pt>
                <c:pt idx="670">
                  <c:v>0.7614351851851856</c:v>
                </c:pt>
                <c:pt idx="671">
                  <c:v>0.76150462962962961</c:v>
                </c:pt>
                <c:pt idx="672">
                  <c:v>0.76158564814815477</c:v>
                </c:pt>
                <c:pt idx="673">
                  <c:v>0.76164351851853607</c:v>
                </c:pt>
                <c:pt idx="674">
                  <c:v>0.76171296296295565</c:v>
                </c:pt>
                <c:pt idx="675">
                  <c:v>0.76178240740741165</c:v>
                </c:pt>
                <c:pt idx="676">
                  <c:v>0.76185185185185866</c:v>
                </c:pt>
                <c:pt idx="677">
                  <c:v>0.76192129629631111</c:v>
                </c:pt>
                <c:pt idx="678">
                  <c:v>0.76199074074074069</c:v>
                </c:pt>
                <c:pt idx="679">
                  <c:v>0.7620601851851857</c:v>
                </c:pt>
                <c:pt idx="680">
                  <c:v>0.76212962962963793</c:v>
                </c:pt>
                <c:pt idx="681">
                  <c:v>0.76219907407408927</c:v>
                </c:pt>
                <c:pt idx="682">
                  <c:v>0.76226851851852828</c:v>
                </c:pt>
                <c:pt idx="683">
                  <c:v>0.76233796296295542</c:v>
                </c:pt>
                <c:pt idx="684">
                  <c:v>0.76240740740740764</c:v>
                </c:pt>
                <c:pt idx="685">
                  <c:v>0.76247685185185177</c:v>
                </c:pt>
                <c:pt idx="686">
                  <c:v>0.76254629629630299</c:v>
                </c:pt>
                <c:pt idx="687">
                  <c:v>0.76260416666666664</c:v>
                </c:pt>
                <c:pt idx="688">
                  <c:v>0.76268518518519268</c:v>
                </c:pt>
                <c:pt idx="689">
                  <c:v>0.76275462962963803</c:v>
                </c:pt>
                <c:pt idx="690">
                  <c:v>0.7628125</c:v>
                </c:pt>
                <c:pt idx="691">
                  <c:v>0.7628819444444519</c:v>
                </c:pt>
                <c:pt idx="692">
                  <c:v>0.76295138888889702</c:v>
                </c:pt>
                <c:pt idx="693">
                  <c:v>0.76303240740740763</c:v>
                </c:pt>
                <c:pt idx="694">
                  <c:v>0.76309027777778604</c:v>
                </c:pt>
                <c:pt idx="695">
                  <c:v>0.76315972222222261</c:v>
                </c:pt>
                <c:pt idx="696">
                  <c:v>0.76322916666666663</c:v>
                </c:pt>
                <c:pt idx="697">
                  <c:v>0.76329861111112174</c:v>
                </c:pt>
                <c:pt idx="698">
                  <c:v>0.76336805555555565</c:v>
                </c:pt>
                <c:pt idx="699">
                  <c:v>0.7634375000000001</c:v>
                </c:pt>
                <c:pt idx="700">
                  <c:v>0.76350694444444445</c:v>
                </c:pt>
                <c:pt idx="701">
                  <c:v>0.76357638888888879</c:v>
                </c:pt>
                <c:pt idx="702">
                  <c:v>0.76363425925925965</c:v>
                </c:pt>
                <c:pt idx="703">
                  <c:v>0.76370370370371032</c:v>
                </c:pt>
                <c:pt idx="704">
                  <c:v>0.7637847222222226</c:v>
                </c:pt>
                <c:pt idx="705">
                  <c:v>0.76385416666666661</c:v>
                </c:pt>
                <c:pt idx="706">
                  <c:v>0.76391203703703703</c:v>
                </c:pt>
                <c:pt idx="707">
                  <c:v>0.76398148148148992</c:v>
                </c:pt>
                <c:pt idx="708">
                  <c:v>0.76405092592592549</c:v>
                </c:pt>
                <c:pt idx="709">
                  <c:v>0.76412037037037983</c:v>
                </c:pt>
                <c:pt idx="710">
                  <c:v>0.76418981481482473</c:v>
                </c:pt>
                <c:pt idx="711">
                  <c:v>0.76425925925925964</c:v>
                </c:pt>
                <c:pt idx="712">
                  <c:v>0.76432870370370365</c:v>
                </c:pt>
                <c:pt idx="713">
                  <c:v>0.76439814814815465</c:v>
                </c:pt>
                <c:pt idx="714">
                  <c:v>0.76446759259259978</c:v>
                </c:pt>
                <c:pt idx="715">
                  <c:v>0.76453703703703713</c:v>
                </c:pt>
                <c:pt idx="716">
                  <c:v>0.76460648148148946</c:v>
                </c:pt>
                <c:pt idx="717">
                  <c:v>0.76467592592592604</c:v>
                </c:pt>
                <c:pt idx="718">
                  <c:v>0.76474537037038537</c:v>
                </c:pt>
                <c:pt idx="719">
                  <c:v>0.76481481481482383</c:v>
                </c:pt>
                <c:pt idx="720">
                  <c:v>0.76488425925925962</c:v>
                </c:pt>
                <c:pt idx="721">
                  <c:v>0.76495370370370364</c:v>
                </c:pt>
                <c:pt idx="722">
                  <c:v>0.76502314814814865</c:v>
                </c:pt>
                <c:pt idx="723">
                  <c:v>0.76508101851853461</c:v>
                </c:pt>
                <c:pt idx="724">
                  <c:v>0.76515046296296296</c:v>
                </c:pt>
                <c:pt idx="725">
                  <c:v>0.7652314814814889</c:v>
                </c:pt>
                <c:pt idx="726">
                  <c:v>0.76530092592592558</c:v>
                </c:pt>
                <c:pt idx="727">
                  <c:v>0.76535879629630288</c:v>
                </c:pt>
                <c:pt idx="728">
                  <c:v>0.76542824074074067</c:v>
                </c:pt>
                <c:pt idx="729">
                  <c:v>0.76549768518519268</c:v>
                </c:pt>
                <c:pt idx="730">
                  <c:v>0.76556712962962958</c:v>
                </c:pt>
                <c:pt idx="731">
                  <c:v>0.76563657407408259</c:v>
                </c:pt>
                <c:pt idx="732">
                  <c:v>0.76570601851853337</c:v>
                </c:pt>
                <c:pt idx="733">
                  <c:v>0.76577546296296362</c:v>
                </c:pt>
                <c:pt idx="734">
                  <c:v>0.76584490740741706</c:v>
                </c:pt>
                <c:pt idx="735">
                  <c:v>0.76591435185185153</c:v>
                </c:pt>
                <c:pt idx="736">
                  <c:v>0.76598379629629665</c:v>
                </c:pt>
                <c:pt idx="737">
                  <c:v>0.76605324074074066</c:v>
                </c:pt>
                <c:pt idx="738">
                  <c:v>0.76612268518519244</c:v>
                </c:pt>
                <c:pt idx="739">
                  <c:v>0.76618055555555564</c:v>
                </c:pt>
                <c:pt idx="740">
                  <c:v>0.76625000000000065</c:v>
                </c:pt>
                <c:pt idx="741">
                  <c:v>0.76633101851853336</c:v>
                </c:pt>
                <c:pt idx="742">
                  <c:v>0.76638888888889622</c:v>
                </c:pt>
                <c:pt idx="743">
                  <c:v>0.76645833333334079</c:v>
                </c:pt>
                <c:pt idx="744">
                  <c:v>0.76652777777777781</c:v>
                </c:pt>
                <c:pt idx="745">
                  <c:v>0.7665972222222226</c:v>
                </c:pt>
                <c:pt idx="746">
                  <c:v>0.76666666666666661</c:v>
                </c:pt>
                <c:pt idx="747">
                  <c:v>0.76673611111111162</c:v>
                </c:pt>
                <c:pt idx="748">
                  <c:v>0.76680555555556529</c:v>
                </c:pt>
                <c:pt idx="749">
                  <c:v>0.76687500000001163</c:v>
                </c:pt>
                <c:pt idx="750">
                  <c:v>0.76694444444445609</c:v>
                </c:pt>
                <c:pt idx="751">
                  <c:v>0.76701388888889555</c:v>
                </c:pt>
                <c:pt idx="752">
                  <c:v>0.76708333333334078</c:v>
                </c:pt>
                <c:pt idx="753">
                  <c:v>0.76715277777777768</c:v>
                </c:pt>
                <c:pt idx="754">
                  <c:v>0.76722222222222225</c:v>
                </c:pt>
                <c:pt idx="755">
                  <c:v>0.76729166666667892</c:v>
                </c:pt>
                <c:pt idx="756">
                  <c:v>0.76734953703704434</c:v>
                </c:pt>
                <c:pt idx="757">
                  <c:v>0.76743055555555562</c:v>
                </c:pt>
                <c:pt idx="758">
                  <c:v>0.76750000000000063</c:v>
                </c:pt>
                <c:pt idx="759">
                  <c:v>0.76756944444444464</c:v>
                </c:pt>
                <c:pt idx="760">
                  <c:v>0.76762731481482316</c:v>
                </c:pt>
                <c:pt idx="761">
                  <c:v>0.76769675925925962</c:v>
                </c:pt>
                <c:pt idx="762">
                  <c:v>0.76776620370370363</c:v>
                </c:pt>
                <c:pt idx="763">
                  <c:v>0.76783564814815985</c:v>
                </c:pt>
                <c:pt idx="764">
                  <c:v>0.76790509259260731</c:v>
                </c:pt>
                <c:pt idx="765">
                  <c:v>0.76797453703704366</c:v>
                </c:pt>
                <c:pt idx="766">
                  <c:v>0.76804398148148889</c:v>
                </c:pt>
                <c:pt idx="767">
                  <c:v>0.76811342592592557</c:v>
                </c:pt>
                <c:pt idx="768">
                  <c:v>0.76818287037037891</c:v>
                </c:pt>
                <c:pt idx="769">
                  <c:v>0.76825231481481471</c:v>
                </c:pt>
                <c:pt idx="770">
                  <c:v>0.76832175925925961</c:v>
                </c:pt>
                <c:pt idx="771">
                  <c:v>0.76839120370371317</c:v>
                </c:pt>
                <c:pt idx="772">
                  <c:v>0.76846064814814863</c:v>
                </c:pt>
                <c:pt idx="773">
                  <c:v>0.76853009259260063</c:v>
                </c:pt>
                <c:pt idx="774">
                  <c:v>0.76859953703703765</c:v>
                </c:pt>
                <c:pt idx="775">
                  <c:v>0.76866898148148799</c:v>
                </c:pt>
                <c:pt idx="776">
                  <c:v>0.76872685185185263</c:v>
                </c:pt>
                <c:pt idx="777">
                  <c:v>0.76879629629630808</c:v>
                </c:pt>
                <c:pt idx="778">
                  <c:v>0.76887731481482302</c:v>
                </c:pt>
                <c:pt idx="779">
                  <c:v>0.7689467592592597</c:v>
                </c:pt>
                <c:pt idx="780">
                  <c:v>0.769004629629637</c:v>
                </c:pt>
                <c:pt idx="781">
                  <c:v>0.7690740740740889</c:v>
                </c:pt>
                <c:pt idx="782">
                  <c:v>0.76914351851853324</c:v>
                </c:pt>
                <c:pt idx="783">
                  <c:v>0.76921296296295316</c:v>
                </c:pt>
                <c:pt idx="784">
                  <c:v>0.76928240740740761</c:v>
                </c:pt>
                <c:pt idx="785">
                  <c:v>0.76935185185185195</c:v>
                </c:pt>
                <c:pt idx="786">
                  <c:v>0.76942129629630618</c:v>
                </c:pt>
                <c:pt idx="787">
                  <c:v>0.76949074074074053</c:v>
                </c:pt>
                <c:pt idx="788">
                  <c:v>0.76956018518518521</c:v>
                </c:pt>
                <c:pt idx="789">
                  <c:v>0.76962962962964243</c:v>
                </c:pt>
                <c:pt idx="790">
                  <c:v>0.76969907407409377</c:v>
                </c:pt>
                <c:pt idx="791">
                  <c:v>0.76976851851853312</c:v>
                </c:pt>
                <c:pt idx="792">
                  <c:v>0.76983796296296259</c:v>
                </c:pt>
                <c:pt idx="793">
                  <c:v>0.76990740740741581</c:v>
                </c:pt>
                <c:pt idx="794">
                  <c:v>0.76997685185185183</c:v>
                </c:pt>
                <c:pt idx="795">
                  <c:v>0.77004629629630605</c:v>
                </c:pt>
                <c:pt idx="796">
                  <c:v>0.7701041666666667</c:v>
                </c:pt>
                <c:pt idx="797">
                  <c:v>0.7701736111111197</c:v>
                </c:pt>
                <c:pt idx="798">
                  <c:v>0.77024305555556405</c:v>
                </c:pt>
                <c:pt idx="799">
                  <c:v>0.77032407407408676</c:v>
                </c:pt>
                <c:pt idx="800">
                  <c:v>0.77038194444444463</c:v>
                </c:pt>
                <c:pt idx="801">
                  <c:v>0.77045138888888964</c:v>
                </c:pt>
                <c:pt idx="802">
                  <c:v>0.7705208333333452</c:v>
                </c:pt>
                <c:pt idx="803">
                  <c:v>0.77059027777778422</c:v>
                </c:pt>
                <c:pt idx="804">
                  <c:v>0.77065972222222956</c:v>
                </c:pt>
                <c:pt idx="805">
                  <c:v>0.77072916666667801</c:v>
                </c:pt>
                <c:pt idx="806">
                  <c:v>0.77079861111112591</c:v>
                </c:pt>
                <c:pt idx="807">
                  <c:v>0.77086805555556392</c:v>
                </c:pt>
                <c:pt idx="808">
                  <c:v>0.77093750000000005</c:v>
                </c:pt>
                <c:pt idx="809">
                  <c:v>0.77100694444444462</c:v>
                </c:pt>
                <c:pt idx="810">
                  <c:v>0.77107638888888963</c:v>
                </c:pt>
                <c:pt idx="811">
                  <c:v>0.77114583333335174</c:v>
                </c:pt>
                <c:pt idx="812">
                  <c:v>0.77121527777777865</c:v>
                </c:pt>
                <c:pt idx="813">
                  <c:v>0.77128472222222222</c:v>
                </c:pt>
                <c:pt idx="814">
                  <c:v>0.77134259259260063</c:v>
                </c:pt>
                <c:pt idx="815">
                  <c:v>0.77142361111111846</c:v>
                </c:pt>
                <c:pt idx="816">
                  <c:v>0.77149305555556402</c:v>
                </c:pt>
                <c:pt idx="817">
                  <c:v>0.77155092592592556</c:v>
                </c:pt>
                <c:pt idx="818">
                  <c:v>0.77162037037038511</c:v>
                </c:pt>
                <c:pt idx="819">
                  <c:v>0.77168981481482957</c:v>
                </c:pt>
                <c:pt idx="820">
                  <c:v>0.7717592592592678</c:v>
                </c:pt>
                <c:pt idx="821">
                  <c:v>0.77182870370371193</c:v>
                </c:pt>
                <c:pt idx="822">
                  <c:v>0.77189814814815672</c:v>
                </c:pt>
                <c:pt idx="823">
                  <c:v>0.77196759259260062</c:v>
                </c:pt>
                <c:pt idx="824">
                  <c:v>0.77203703703703763</c:v>
                </c:pt>
                <c:pt idx="825">
                  <c:v>0.77210648148148164</c:v>
                </c:pt>
                <c:pt idx="826">
                  <c:v>0.77217592592592599</c:v>
                </c:pt>
                <c:pt idx="827">
                  <c:v>0.77224537037038343</c:v>
                </c:pt>
                <c:pt idx="828">
                  <c:v>0.77231481481482211</c:v>
                </c:pt>
                <c:pt idx="829">
                  <c:v>0.77238425925925924</c:v>
                </c:pt>
                <c:pt idx="830">
                  <c:v>0.7724537037037037</c:v>
                </c:pt>
                <c:pt idx="831">
                  <c:v>0.77252314814814815</c:v>
                </c:pt>
                <c:pt idx="832">
                  <c:v>0.77259259259260005</c:v>
                </c:pt>
                <c:pt idx="833">
                  <c:v>0.77266203703703762</c:v>
                </c:pt>
                <c:pt idx="834">
                  <c:v>0.7727314814814914</c:v>
                </c:pt>
                <c:pt idx="835">
                  <c:v>0.77280092592592586</c:v>
                </c:pt>
                <c:pt idx="836">
                  <c:v>0.77287037037038209</c:v>
                </c:pt>
                <c:pt idx="837">
                  <c:v>0.77292824074074085</c:v>
                </c:pt>
                <c:pt idx="838">
                  <c:v>0.7729976851851954</c:v>
                </c:pt>
                <c:pt idx="839">
                  <c:v>0.77306712962962953</c:v>
                </c:pt>
                <c:pt idx="840">
                  <c:v>0.77313657407407665</c:v>
                </c:pt>
                <c:pt idx="841">
                  <c:v>0.77320601851853166</c:v>
                </c:pt>
                <c:pt idx="842">
                  <c:v>0.77327546296296301</c:v>
                </c:pt>
                <c:pt idx="843">
                  <c:v>0.77334490740741502</c:v>
                </c:pt>
                <c:pt idx="844">
                  <c:v>0.77341435185185159</c:v>
                </c:pt>
                <c:pt idx="845">
                  <c:v>0.7734837962962966</c:v>
                </c:pt>
                <c:pt idx="846">
                  <c:v>0.7735532407407405</c:v>
                </c:pt>
              </c:numCache>
            </c:numRef>
          </c:cat>
          <c:val>
            <c:numRef>
              <c:f>Лист8!$E$2:$E$848</c:f>
              <c:numCache>
                <c:formatCode>General</c:formatCode>
                <c:ptCount val="847"/>
                <c:pt idx="0">
                  <c:v>79.3</c:v>
                </c:pt>
                <c:pt idx="1">
                  <c:v>79.3</c:v>
                </c:pt>
                <c:pt idx="2">
                  <c:v>79.3</c:v>
                </c:pt>
                <c:pt idx="3">
                  <c:v>79.3</c:v>
                </c:pt>
                <c:pt idx="4">
                  <c:v>79.3</c:v>
                </c:pt>
                <c:pt idx="5">
                  <c:v>79.3</c:v>
                </c:pt>
                <c:pt idx="6">
                  <c:v>79.3</c:v>
                </c:pt>
                <c:pt idx="7">
                  <c:v>79.3</c:v>
                </c:pt>
                <c:pt idx="8">
                  <c:v>79.3</c:v>
                </c:pt>
                <c:pt idx="9">
                  <c:v>79.3</c:v>
                </c:pt>
                <c:pt idx="10">
                  <c:v>79.3</c:v>
                </c:pt>
                <c:pt idx="11">
                  <c:v>79.3</c:v>
                </c:pt>
                <c:pt idx="12">
                  <c:v>79.3</c:v>
                </c:pt>
                <c:pt idx="13">
                  <c:v>79.3</c:v>
                </c:pt>
                <c:pt idx="14">
                  <c:v>79.3</c:v>
                </c:pt>
                <c:pt idx="15">
                  <c:v>79.3</c:v>
                </c:pt>
                <c:pt idx="16">
                  <c:v>79.3</c:v>
                </c:pt>
                <c:pt idx="17">
                  <c:v>79.3</c:v>
                </c:pt>
                <c:pt idx="18">
                  <c:v>79.3</c:v>
                </c:pt>
                <c:pt idx="19">
                  <c:v>79.3</c:v>
                </c:pt>
                <c:pt idx="20">
                  <c:v>79.3</c:v>
                </c:pt>
                <c:pt idx="21">
                  <c:v>79.3</c:v>
                </c:pt>
                <c:pt idx="22">
                  <c:v>79.3</c:v>
                </c:pt>
                <c:pt idx="23">
                  <c:v>79.3</c:v>
                </c:pt>
                <c:pt idx="24">
                  <c:v>79.3</c:v>
                </c:pt>
                <c:pt idx="25">
                  <c:v>79.3</c:v>
                </c:pt>
                <c:pt idx="26">
                  <c:v>79.3</c:v>
                </c:pt>
                <c:pt idx="27">
                  <c:v>79.3</c:v>
                </c:pt>
                <c:pt idx="28">
                  <c:v>79.3</c:v>
                </c:pt>
                <c:pt idx="29">
                  <c:v>79.3</c:v>
                </c:pt>
                <c:pt idx="30">
                  <c:v>79.3</c:v>
                </c:pt>
                <c:pt idx="31">
                  <c:v>79.3</c:v>
                </c:pt>
                <c:pt idx="32">
                  <c:v>79.3</c:v>
                </c:pt>
                <c:pt idx="33">
                  <c:v>79.3</c:v>
                </c:pt>
                <c:pt idx="34">
                  <c:v>79.3</c:v>
                </c:pt>
                <c:pt idx="35">
                  <c:v>79.3</c:v>
                </c:pt>
                <c:pt idx="36">
                  <c:v>79.3</c:v>
                </c:pt>
                <c:pt idx="37">
                  <c:v>79.3</c:v>
                </c:pt>
                <c:pt idx="38">
                  <c:v>79.3</c:v>
                </c:pt>
                <c:pt idx="39">
                  <c:v>79.3</c:v>
                </c:pt>
                <c:pt idx="40">
                  <c:v>79.3</c:v>
                </c:pt>
                <c:pt idx="41">
                  <c:v>79.3</c:v>
                </c:pt>
                <c:pt idx="42">
                  <c:v>79.3</c:v>
                </c:pt>
                <c:pt idx="43">
                  <c:v>79.3</c:v>
                </c:pt>
                <c:pt idx="44">
                  <c:v>79.3</c:v>
                </c:pt>
                <c:pt idx="45">
                  <c:v>79.3</c:v>
                </c:pt>
                <c:pt idx="46">
                  <c:v>79.3</c:v>
                </c:pt>
                <c:pt idx="47">
                  <c:v>79.3</c:v>
                </c:pt>
                <c:pt idx="48">
                  <c:v>79.3</c:v>
                </c:pt>
                <c:pt idx="49">
                  <c:v>79.3</c:v>
                </c:pt>
                <c:pt idx="50">
                  <c:v>78.599999999999994</c:v>
                </c:pt>
                <c:pt idx="51">
                  <c:v>78.599999999999994</c:v>
                </c:pt>
                <c:pt idx="52">
                  <c:v>78.599999999999994</c:v>
                </c:pt>
                <c:pt idx="53">
                  <c:v>78.599999999999994</c:v>
                </c:pt>
                <c:pt idx="54">
                  <c:v>78.599999999999994</c:v>
                </c:pt>
                <c:pt idx="55">
                  <c:v>78.599999999999994</c:v>
                </c:pt>
                <c:pt idx="56">
                  <c:v>78.599999999999994</c:v>
                </c:pt>
                <c:pt idx="57">
                  <c:v>78.599999999999994</c:v>
                </c:pt>
                <c:pt idx="58">
                  <c:v>78.599999999999994</c:v>
                </c:pt>
                <c:pt idx="59">
                  <c:v>78.599999999999994</c:v>
                </c:pt>
                <c:pt idx="60">
                  <c:v>78.599999999999994</c:v>
                </c:pt>
                <c:pt idx="61">
                  <c:v>78.599999999999994</c:v>
                </c:pt>
                <c:pt idx="62">
                  <c:v>78.599999999999994</c:v>
                </c:pt>
                <c:pt idx="63">
                  <c:v>78.599999999999994</c:v>
                </c:pt>
                <c:pt idx="64">
                  <c:v>78.599999999999994</c:v>
                </c:pt>
                <c:pt idx="65">
                  <c:v>78.599999999999994</c:v>
                </c:pt>
                <c:pt idx="66">
                  <c:v>78.599999999999994</c:v>
                </c:pt>
                <c:pt idx="67">
                  <c:v>78.599999999999994</c:v>
                </c:pt>
                <c:pt idx="68">
                  <c:v>78.599999999999994</c:v>
                </c:pt>
                <c:pt idx="69">
                  <c:v>78.599999999999994</c:v>
                </c:pt>
                <c:pt idx="70">
                  <c:v>78.599999999999994</c:v>
                </c:pt>
                <c:pt idx="71">
                  <c:v>78.599999999999994</c:v>
                </c:pt>
                <c:pt idx="72">
                  <c:v>78.599999999999994</c:v>
                </c:pt>
                <c:pt idx="73">
                  <c:v>78.599999999999994</c:v>
                </c:pt>
                <c:pt idx="74">
                  <c:v>78.599999999999994</c:v>
                </c:pt>
                <c:pt idx="75">
                  <c:v>78.599999999999994</c:v>
                </c:pt>
                <c:pt idx="76">
                  <c:v>78.599999999999994</c:v>
                </c:pt>
                <c:pt idx="77">
                  <c:v>78.599999999999994</c:v>
                </c:pt>
                <c:pt idx="78">
                  <c:v>78.599999999999994</c:v>
                </c:pt>
                <c:pt idx="79">
                  <c:v>78.599999999999994</c:v>
                </c:pt>
                <c:pt idx="80">
                  <c:v>78.599999999999994</c:v>
                </c:pt>
                <c:pt idx="81">
                  <c:v>78.599999999999994</c:v>
                </c:pt>
                <c:pt idx="82">
                  <c:v>78.599999999999994</c:v>
                </c:pt>
                <c:pt idx="83">
                  <c:v>78.599999999999994</c:v>
                </c:pt>
                <c:pt idx="84">
                  <c:v>78.599999999999994</c:v>
                </c:pt>
                <c:pt idx="85">
                  <c:v>78.599999999999994</c:v>
                </c:pt>
                <c:pt idx="86">
                  <c:v>78.599999999999994</c:v>
                </c:pt>
                <c:pt idx="87">
                  <c:v>78.599999999999994</c:v>
                </c:pt>
                <c:pt idx="88">
                  <c:v>78.599999999999994</c:v>
                </c:pt>
                <c:pt idx="89">
                  <c:v>78.599999999999994</c:v>
                </c:pt>
                <c:pt idx="90">
                  <c:v>78.599999999999994</c:v>
                </c:pt>
                <c:pt idx="91">
                  <c:v>78.599999999999994</c:v>
                </c:pt>
                <c:pt idx="92">
                  <c:v>78.599999999999994</c:v>
                </c:pt>
                <c:pt idx="93">
                  <c:v>78.599999999999994</c:v>
                </c:pt>
                <c:pt idx="94">
                  <c:v>78.599999999999994</c:v>
                </c:pt>
                <c:pt idx="95">
                  <c:v>78.599999999999994</c:v>
                </c:pt>
                <c:pt idx="96">
                  <c:v>78.599999999999994</c:v>
                </c:pt>
                <c:pt idx="97">
                  <c:v>78.599999999999994</c:v>
                </c:pt>
                <c:pt idx="98">
                  <c:v>78.599999999999994</c:v>
                </c:pt>
                <c:pt idx="99">
                  <c:v>78.599999999999994</c:v>
                </c:pt>
                <c:pt idx="100">
                  <c:v>78.599999999999994</c:v>
                </c:pt>
                <c:pt idx="101">
                  <c:v>76.099999999999994</c:v>
                </c:pt>
                <c:pt idx="102">
                  <c:v>76.099999999999994</c:v>
                </c:pt>
                <c:pt idx="103">
                  <c:v>76.099999999999994</c:v>
                </c:pt>
                <c:pt idx="104">
                  <c:v>76.099999999999994</c:v>
                </c:pt>
                <c:pt idx="105">
                  <c:v>76.099999999999994</c:v>
                </c:pt>
                <c:pt idx="106">
                  <c:v>76.099999999999994</c:v>
                </c:pt>
                <c:pt idx="107">
                  <c:v>76.099999999999994</c:v>
                </c:pt>
                <c:pt idx="108">
                  <c:v>76.099999999999994</c:v>
                </c:pt>
                <c:pt idx="109">
                  <c:v>76.099999999999994</c:v>
                </c:pt>
                <c:pt idx="110">
                  <c:v>76.099999999999994</c:v>
                </c:pt>
                <c:pt idx="111">
                  <c:v>76.099999999999994</c:v>
                </c:pt>
                <c:pt idx="112">
                  <c:v>76.099999999999994</c:v>
                </c:pt>
                <c:pt idx="113">
                  <c:v>76.099999999999994</c:v>
                </c:pt>
                <c:pt idx="114">
                  <c:v>76.099999999999994</c:v>
                </c:pt>
                <c:pt idx="115">
                  <c:v>76.099999999999994</c:v>
                </c:pt>
                <c:pt idx="116">
                  <c:v>76.099999999999994</c:v>
                </c:pt>
                <c:pt idx="117">
                  <c:v>76.099999999999994</c:v>
                </c:pt>
                <c:pt idx="118">
                  <c:v>76.099999999999994</c:v>
                </c:pt>
                <c:pt idx="119">
                  <c:v>76.099999999999994</c:v>
                </c:pt>
                <c:pt idx="120">
                  <c:v>76.099999999999994</c:v>
                </c:pt>
                <c:pt idx="121">
                  <c:v>76.099999999999994</c:v>
                </c:pt>
                <c:pt idx="122">
                  <c:v>76.099999999999994</c:v>
                </c:pt>
                <c:pt idx="123">
                  <c:v>76.099999999999994</c:v>
                </c:pt>
                <c:pt idx="124">
                  <c:v>76.099999999999994</c:v>
                </c:pt>
                <c:pt idx="125">
                  <c:v>76.099999999999994</c:v>
                </c:pt>
                <c:pt idx="126">
                  <c:v>76.099999999999994</c:v>
                </c:pt>
                <c:pt idx="127">
                  <c:v>76.099999999999994</c:v>
                </c:pt>
                <c:pt idx="128">
                  <c:v>76.099999999999994</c:v>
                </c:pt>
                <c:pt idx="129">
                  <c:v>76.099999999999994</c:v>
                </c:pt>
                <c:pt idx="130">
                  <c:v>76.099999999999994</c:v>
                </c:pt>
                <c:pt idx="131">
                  <c:v>76.099999999999994</c:v>
                </c:pt>
                <c:pt idx="132">
                  <c:v>76.099999999999994</c:v>
                </c:pt>
                <c:pt idx="133">
                  <c:v>76.099999999999994</c:v>
                </c:pt>
                <c:pt idx="134">
                  <c:v>76.099999999999994</c:v>
                </c:pt>
                <c:pt idx="135">
                  <c:v>76.099999999999994</c:v>
                </c:pt>
                <c:pt idx="136">
                  <c:v>76.099999999999994</c:v>
                </c:pt>
                <c:pt idx="137">
                  <c:v>76.099999999999994</c:v>
                </c:pt>
                <c:pt idx="138">
                  <c:v>76.099999999999994</c:v>
                </c:pt>
                <c:pt idx="139">
                  <c:v>76.099999999999994</c:v>
                </c:pt>
                <c:pt idx="140">
                  <c:v>76.099999999999994</c:v>
                </c:pt>
                <c:pt idx="141">
                  <c:v>76.099999999999994</c:v>
                </c:pt>
                <c:pt idx="142">
                  <c:v>76.099999999999994</c:v>
                </c:pt>
                <c:pt idx="143">
                  <c:v>76.099999999999994</c:v>
                </c:pt>
                <c:pt idx="144">
                  <c:v>76.099999999999994</c:v>
                </c:pt>
                <c:pt idx="145">
                  <c:v>76.099999999999994</c:v>
                </c:pt>
                <c:pt idx="146">
                  <c:v>76.099999999999994</c:v>
                </c:pt>
                <c:pt idx="147">
                  <c:v>76.099999999999994</c:v>
                </c:pt>
                <c:pt idx="148">
                  <c:v>76.099999999999994</c:v>
                </c:pt>
                <c:pt idx="149">
                  <c:v>76.099999999999994</c:v>
                </c:pt>
                <c:pt idx="150">
                  <c:v>76.099999999999994</c:v>
                </c:pt>
                <c:pt idx="151">
                  <c:v>75.7</c:v>
                </c:pt>
                <c:pt idx="152">
                  <c:v>75.7</c:v>
                </c:pt>
                <c:pt idx="153">
                  <c:v>75.7</c:v>
                </c:pt>
                <c:pt idx="154">
                  <c:v>75.7</c:v>
                </c:pt>
                <c:pt idx="155">
                  <c:v>75.7</c:v>
                </c:pt>
                <c:pt idx="156">
                  <c:v>75.7</c:v>
                </c:pt>
                <c:pt idx="157">
                  <c:v>75.7</c:v>
                </c:pt>
                <c:pt idx="158">
                  <c:v>75.7</c:v>
                </c:pt>
                <c:pt idx="159">
                  <c:v>75.7</c:v>
                </c:pt>
                <c:pt idx="160">
                  <c:v>75.7</c:v>
                </c:pt>
                <c:pt idx="161">
                  <c:v>75.7</c:v>
                </c:pt>
                <c:pt idx="162">
                  <c:v>75.7</c:v>
                </c:pt>
                <c:pt idx="163">
                  <c:v>75.7</c:v>
                </c:pt>
                <c:pt idx="164">
                  <c:v>75.7</c:v>
                </c:pt>
                <c:pt idx="165">
                  <c:v>75.7</c:v>
                </c:pt>
                <c:pt idx="166">
                  <c:v>75.7</c:v>
                </c:pt>
                <c:pt idx="167">
                  <c:v>75.7</c:v>
                </c:pt>
                <c:pt idx="168">
                  <c:v>75.7</c:v>
                </c:pt>
                <c:pt idx="169">
                  <c:v>75.7</c:v>
                </c:pt>
                <c:pt idx="170">
                  <c:v>75.7</c:v>
                </c:pt>
                <c:pt idx="171">
                  <c:v>75.7</c:v>
                </c:pt>
                <c:pt idx="172">
                  <c:v>75.7</c:v>
                </c:pt>
                <c:pt idx="173">
                  <c:v>75.7</c:v>
                </c:pt>
                <c:pt idx="174">
                  <c:v>75.7</c:v>
                </c:pt>
                <c:pt idx="175">
                  <c:v>75.7</c:v>
                </c:pt>
                <c:pt idx="176">
                  <c:v>75.7</c:v>
                </c:pt>
                <c:pt idx="177">
                  <c:v>75.7</c:v>
                </c:pt>
                <c:pt idx="178">
                  <c:v>75.7</c:v>
                </c:pt>
                <c:pt idx="179">
                  <c:v>75.7</c:v>
                </c:pt>
                <c:pt idx="180">
                  <c:v>75.7</c:v>
                </c:pt>
                <c:pt idx="181">
                  <c:v>75.7</c:v>
                </c:pt>
                <c:pt idx="182">
                  <c:v>75.7</c:v>
                </c:pt>
                <c:pt idx="183">
                  <c:v>75.7</c:v>
                </c:pt>
                <c:pt idx="184">
                  <c:v>75.7</c:v>
                </c:pt>
                <c:pt idx="185">
                  <c:v>75.7</c:v>
                </c:pt>
                <c:pt idx="186">
                  <c:v>75.7</c:v>
                </c:pt>
                <c:pt idx="187">
                  <c:v>75.7</c:v>
                </c:pt>
                <c:pt idx="188">
                  <c:v>75.7</c:v>
                </c:pt>
                <c:pt idx="189">
                  <c:v>75.7</c:v>
                </c:pt>
                <c:pt idx="190">
                  <c:v>75.7</c:v>
                </c:pt>
                <c:pt idx="191">
                  <c:v>75.7</c:v>
                </c:pt>
                <c:pt idx="192">
                  <c:v>75.7</c:v>
                </c:pt>
                <c:pt idx="193">
                  <c:v>75.7</c:v>
                </c:pt>
                <c:pt idx="194">
                  <c:v>75.7</c:v>
                </c:pt>
                <c:pt idx="195">
                  <c:v>75.7</c:v>
                </c:pt>
                <c:pt idx="196">
                  <c:v>75.7</c:v>
                </c:pt>
                <c:pt idx="197">
                  <c:v>75.7</c:v>
                </c:pt>
                <c:pt idx="198">
                  <c:v>75.7</c:v>
                </c:pt>
                <c:pt idx="199">
                  <c:v>75.7</c:v>
                </c:pt>
                <c:pt idx="200">
                  <c:v>75.7</c:v>
                </c:pt>
                <c:pt idx="201">
                  <c:v>75.7</c:v>
                </c:pt>
                <c:pt idx="202">
                  <c:v>74</c:v>
                </c:pt>
                <c:pt idx="203">
                  <c:v>74</c:v>
                </c:pt>
                <c:pt idx="204">
                  <c:v>74</c:v>
                </c:pt>
                <c:pt idx="205">
                  <c:v>74</c:v>
                </c:pt>
                <c:pt idx="206">
                  <c:v>74</c:v>
                </c:pt>
                <c:pt idx="207">
                  <c:v>74</c:v>
                </c:pt>
                <c:pt idx="208">
                  <c:v>74</c:v>
                </c:pt>
                <c:pt idx="209">
                  <c:v>74</c:v>
                </c:pt>
                <c:pt idx="210">
                  <c:v>74</c:v>
                </c:pt>
                <c:pt idx="211">
                  <c:v>74</c:v>
                </c:pt>
                <c:pt idx="212">
                  <c:v>74</c:v>
                </c:pt>
                <c:pt idx="213">
                  <c:v>74</c:v>
                </c:pt>
                <c:pt idx="214">
                  <c:v>74</c:v>
                </c:pt>
                <c:pt idx="215">
                  <c:v>74</c:v>
                </c:pt>
                <c:pt idx="216">
                  <c:v>74</c:v>
                </c:pt>
                <c:pt idx="217">
                  <c:v>74</c:v>
                </c:pt>
                <c:pt idx="218">
                  <c:v>74</c:v>
                </c:pt>
                <c:pt idx="219">
                  <c:v>74</c:v>
                </c:pt>
                <c:pt idx="220">
                  <c:v>74</c:v>
                </c:pt>
                <c:pt idx="221">
                  <c:v>74</c:v>
                </c:pt>
                <c:pt idx="222">
                  <c:v>74</c:v>
                </c:pt>
                <c:pt idx="223">
                  <c:v>74</c:v>
                </c:pt>
                <c:pt idx="224">
                  <c:v>74</c:v>
                </c:pt>
                <c:pt idx="225">
                  <c:v>74</c:v>
                </c:pt>
                <c:pt idx="226">
                  <c:v>74</c:v>
                </c:pt>
                <c:pt idx="227">
                  <c:v>74</c:v>
                </c:pt>
                <c:pt idx="228">
                  <c:v>74</c:v>
                </c:pt>
                <c:pt idx="229">
                  <c:v>74</c:v>
                </c:pt>
                <c:pt idx="230">
                  <c:v>74</c:v>
                </c:pt>
                <c:pt idx="231">
                  <c:v>74</c:v>
                </c:pt>
                <c:pt idx="232">
                  <c:v>74</c:v>
                </c:pt>
                <c:pt idx="233">
                  <c:v>74</c:v>
                </c:pt>
                <c:pt idx="234">
                  <c:v>74</c:v>
                </c:pt>
                <c:pt idx="235">
                  <c:v>74</c:v>
                </c:pt>
                <c:pt idx="236">
                  <c:v>74</c:v>
                </c:pt>
                <c:pt idx="237">
                  <c:v>74</c:v>
                </c:pt>
                <c:pt idx="238">
                  <c:v>74</c:v>
                </c:pt>
                <c:pt idx="239">
                  <c:v>74</c:v>
                </c:pt>
                <c:pt idx="240">
                  <c:v>74</c:v>
                </c:pt>
                <c:pt idx="241">
                  <c:v>74</c:v>
                </c:pt>
                <c:pt idx="242">
                  <c:v>74</c:v>
                </c:pt>
                <c:pt idx="243">
                  <c:v>74</c:v>
                </c:pt>
                <c:pt idx="244">
                  <c:v>74</c:v>
                </c:pt>
                <c:pt idx="245">
                  <c:v>74</c:v>
                </c:pt>
                <c:pt idx="246">
                  <c:v>74</c:v>
                </c:pt>
                <c:pt idx="247">
                  <c:v>74</c:v>
                </c:pt>
                <c:pt idx="248">
                  <c:v>74</c:v>
                </c:pt>
                <c:pt idx="249">
                  <c:v>74</c:v>
                </c:pt>
                <c:pt idx="250">
                  <c:v>74</c:v>
                </c:pt>
                <c:pt idx="251">
                  <c:v>74</c:v>
                </c:pt>
                <c:pt idx="252">
                  <c:v>74.2</c:v>
                </c:pt>
                <c:pt idx="253">
                  <c:v>74.2</c:v>
                </c:pt>
                <c:pt idx="254">
                  <c:v>74.2</c:v>
                </c:pt>
                <c:pt idx="255">
                  <c:v>74.2</c:v>
                </c:pt>
                <c:pt idx="256">
                  <c:v>74.2</c:v>
                </c:pt>
                <c:pt idx="257">
                  <c:v>74.2</c:v>
                </c:pt>
                <c:pt idx="258">
                  <c:v>74.2</c:v>
                </c:pt>
                <c:pt idx="259">
                  <c:v>74.2</c:v>
                </c:pt>
                <c:pt idx="260">
                  <c:v>74.2</c:v>
                </c:pt>
                <c:pt idx="261">
                  <c:v>74.2</c:v>
                </c:pt>
                <c:pt idx="262">
                  <c:v>74.2</c:v>
                </c:pt>
                <c:pt idx="263">
                  <c:v>74.2</c:v>
                </c:pt>
                <c:pt idx="264">
                  <c:v>74.2</c:v>
                </c:pt>
                <c:pt idx="265">
                  <c:v>74.2</c:v>
                </c:pt>
                <c:pt idx="266">
                  <c:v>74.2</c:v>
                </c:pt>
                <c:pt idx="267">
                  <c:v>74.2</c:v>
                </c:pt>
                <c:pt idx="268">
                  <c:v>74.2</c:v>
                </c:pt>
                <c:pt idx="269">
                  <c:v>74.2</c:v>
                </c:pt>
                <c:pt idx="270">
                  <c:v>74.2</c:v>
                </c:pt>
                <c:pt idx="271">
                  <c:v>74.2</c:v>
                </c:pt>
                <c:pt idx="272">
                  <c:v>74.2</c:v>
                </c:pt>
                <c:pt idx="273">
                  <c:v>74.2</c:v>
                </c:pt>
                <c:pt idx="274">
                  <c:v>74.2</c:v>
                </c:pt>
                <c:pt idx="275">
                  <c:v>74.2</c:v>
                </c:pt>
                <c:pt idx="276">
                  <c:v>74.2</c:v>
                </c:pt>
                <c:pt idx="277">
                  <c:v>74.2</c:v>
                </c:pt>
                <c:pt idx="278">
                  <c:v>74.2</c:v>
                </c:pt>
                <c:pt idx="279">
                  <c:v>74.2</c:v>
                </c:pt>
                <c:pt idx="280">
                  <c:v>74.2</c:v>
                </c:pt>
                <c:pt idx="281">
                  <c:v>74.2</c:v>
                </c:pt>
                <c:pt idx="282">
                  <c:v>74.2</c:v>
                </c:pt>
                <c:pt idx="283">
                  <c:v>74.2</c:v>
                </c:pt>
                <c:pt idx="284">
                  <c:v>74.2</c:v>
                </c:pt>
                <c:pt idx="285">
                  <c:v>74.2</c:v>
                </c:pt>
                <c:pt idx="286">
                  <c:v>74.2</c:v>
                </c:pt>
                <c:pt idx="287">
                  <c:v>74.2</c:v>
                </c:pt>
                <c:pt idx="288">
                  <c:v>74.2</c:v>
                </c:pt>
                <c:pt idx="289">
                  <c:v>74.2</c:v>
                </c:pt>
                <c:pt idx="290">
                  <c:v>74.2</c:v>
                </c:pt>
                <c:pt idx="291">
                  <c:v>74.2</c:v>
                </c:pt>
                <c:pt idx="292">
                  <c:v>74.2</c:v>
                </c:pt>
                <c:pt idx="293">
                  <c:v>74.2</c:v>
                </c:pt>
                <c:pt idx="294">
                  <c:v>74.2</c:v>
                </c:pt>
                <c:pt idx="295">
                  <c:v>74.2</c:v>
                </c:pt>
                <c:pt idx="296">
                  <c:v>74.2</c:v>
                </c:pt>
                <c:pt idx="297">
                  <c:v>74.2</c:v>
                </c:pt>
                <c:pt idx="298">
                  <c:v>74.2</c:v>
                </c:pt>
                <c:pt idx="299">
                  <c:v>74.2</c:v>
                </c:pt>
                <c:pt idx="300">
                  <c:v>74.2</c:v>
                </c:pt>
                <c:pt idx="301">
                  <c:v>74.2</c:v>
                </c:pt>
                <c:pt idx="302">
                  <c:v>71.8</c:v>
                </c:pt>
                <c:pt idx="303">
                  <c:v>71.8</c:v>
                </c:pt>
                <c:pt idx="304">
                  <c:v>71.8</c:v>
                </c:pt>
                <c:pt idx="305">
                  <c:v>71.8</c:v>
                </c:pt>
                <c:pt idx="306">
                  <c:v>71.8</c:v>
                </c:pt>
                <c:pt idx="307">
                  <c:v>71.8</c:v>
                </c:pt>
                <c:pt idx="308">
                  <c:v>71.8</c:v>
                </c:pt>
                <c:pt idx="309">
                  <c:v>71.8</c:v>
                </c:pt>
                <c:pt idx="310">
                  <c:v>71.8</c:v>
                </c:pt>
                <c:pt idx="311">
                  <c:v>71.8</c:v>
                </c:pt>
                <c:pt idx="312">
                  <c:v>71.8</c:v>
                </c:pt>
                <c:pt idx="313">
                  <c:v>71.8</c:v>
                </c:pt>
                <c:pt idx="314">
                  <c:v>71.8</c:v>
                </c:pt>
                <c:pt idx="315">
                  <c:v>71.8</c:v>
                </c:pt>
                <c:pt idx="316">
                  <c:v>71.8</c:v>
                </c:pt>
                <c:pt idx="317">
                  <c:v>71.8</c:v>
                </c:pt>
                <c:pt idx="318">
                  <c:v>71.8</c:v>
                </c:pt>
                <c:pt idx="319">
                  <c:v>71.8</c:v>
                </c:pt>
                <c:pt idx="320">
                  <c:v>71.8</c:v>
                </c:pt>
                <c:pt idx="321">
                  <c:v>71.8</c:v>
                </c:pt>
                <c:pt idx="322">
                  <c:v>71.8</c:v>
                </c:pt>
                <c:pt idx="323">
                  <c:v>71.8</c:v>
                </c:pt>
                <c:pt idx="324">
                  <c:v>71.8</c:v>
                </c:pt>
                <c:pt idx="325">
                  <c:v>71.8</c:v>
                </c:pt>
                <c:pt idx="326">
                  <c:v>71.8</c:v>
                </c:pt>
                <c:pt idx="327">
                  <c:v>71.8</c:v>
                </c:pt>
                <c:pt idx="328">
                  <c:v>71.8</c:v>
                </c:pt>
                <c:pt idx="329">
                  <c:v>71.8</c:v>
                </c:pt>
                <c:pt idx="330">
                  <c:v>71.8</c:v>
                </c:pt>
                <c:pt idx="331">
                  <c:v>71.8</c:v>
                </c:pt>
                <c:pt idx="332">
                  <c:v>71.8</c:v>
                </c:pt>
                <c:pt idx="333">
                  <c:v>71.8</c:v>
                </c:pt>
                <c:pt idx="334">
                  <c:v>71.8</c:v>
                </c:pt>
                <c:pt idx="335">
                  <c:v>71.8</c:v>
                </c:pt>
                <c:pt idx="336">
                  <c:v>71.8</c:v>
                </c:pt>
                <c:pt idx="337">
                  <c:v>71.8</c:v>
                </c:pt>
                <c:pt idx="338">
                  <c:v>71.8</c:v>
                </c:pt>
                <c:pt idx="339">
                  <c:v>71.8</c:v>
                </c:pt>
                <c:pt idx="340">
                  <c:v>71.8</c:v>
                </c:pt>
                <c:pt idx="341">
                  <c:v>71.8</c:v>
                </c:pt>
                <c:pt idx="342">
                  <c:v>71.8</c:v>
                </c:pt>
                <c:pt idx="343">
                  <c:v>71.8</c:v>
                </c:pt>
                <c:pt idx="344">
                  <c:v>71.8</c:v>
                </c:pt>
                <c:pt idx="345">
                  <c:v>71.8</c:v>
                </c:pt>
                <c:pt idx="346">
                  <c:v>71.8</c:v>
                </c:pt>
                <c:pt idx="347">
                  <c:v>71.8</c:v>
                </c:pt>
                <c:pt idx="348">
                  <c:v>71.8</c:v>
                </c:pt>
                <c:pt idx="349">
                  <c:v>71.8</c:v>
                </c:pt>
                <c:pt idx="350">
                  <c:v>71.8</c:v>
                </c:pt>
                <c:pt idx="351">
                  <c:v>71.8</c:v>
                </c:pt>
                <c:pt idx="352">
                  <c:v>71.8</c:v>
                </c:pt>
                <c:pt idx="353">
                  <c:v>69.099999999999994</c:v>
                </c:pt>
                <c:pt idx="354">
                  <c:v>69.099999999999994</c:v>
                </c:pt>
                <c:pt idx="355">
                  <c:v>69.099999999999994</c:v>
                </c:pt>
                <c:pt idx="356">
                  <c:v>69.099999999999994</c:v>
                </c:pt>
                <c:pt idx="357">
                  <c:v>69.099999999999994</c:v>
                </c:pt>
                <c:pt idx="358">
                  <c:v>69.099999999999994</c:v>
                </c:pt>
                <c:pt idx="359">
                  <c:v>69.099999999999994</c:v>
                </c:pt>
                <c:pt idx="360">
                  <c:v>69.099999999999994</c:v>
                </c:pt>
                <c:pt idx="361">
                  <c:v>69.099999999999994</c:v>
                </c:pt>
                <c:pt idx="362">
                  <c:v>69.099999999999994</c:v>
                </c:pt>
                <c:pt idx="363">
                  <c:v>69.099999999999994</c:v>
                </c:pt>
                <c:pt idx="364">
                  <c:v>69.099999999999994</c:v>
                </c:pt>
                <c:pt idx="365">
                  <c:v>69.099999999999994</c:v>
                </c:pt>
                <c:pt idx="366">
                  <c:v>69.099999999999994</c:v>
                </c:pt>
                <c:pt idx="367">
                  <c:v>69.099999999999994</c:v>
                </c:pt>
                <c:pt idx="368">
                  <c:v>69.099999999999994</c:v>
                </c:pt>
                <c:pt idx="369">
                  <c:v>69.099999999999994</c:v>
                </c:pt>
                <c:pt idx="370">
                  <c:v>69.099999999999994</c:v>
                </c:pt>
                <c:pt idx="371">
                  <c:v>69.099999999999994</c:v>
                </c:pt>
                <c:pt idx="372">
                  <c:v>69.099999999999994</c:v>
                </c:pt>
                <c:pt idx="373">
                  <c:v>69.099999999999994</c:v>
                </c:pt>
                <c:pt idx="374">
                  <c:v>69.099999999999994</c:v>
                </c:pt>
                <c:pt idx="375">
                  <c:v>69.099999999999994</c:v>
                </c:pt>
                <c:pt idx="376">
                  <c:v>69.099999999999994</c:v>
                </c:pt>
                <c:pt idx="377">
                  <c:v>69.099999999999994</c:v>
                </c:pt>
                <c:pt idx="378">
                  <c:v>69.099999999999994</c:v>
                </c:pt>
                <c:pt idx="379">
                  <c:v>69.099999999999994</c:v>
                </c:pt>
                <c:pt idx="380">
                  <c:v>69.099999999999994</c:v>
                </c:pt>
                <c:pt idx="381">
                  <c:v>69.099999999999994</c:v>
                </c:pt>
                <c:pt idx="382">
                  <c:v>69.099999999999994</c:v>
                </c:pt>
                <c:pt idx="383">
                  <c:v>69.099999999999994</c:v>
                </c:pt>
                <c:pt idx="384">
                  <c:v>69.099999999999994</c:v>
                </c:pt>
                <c:pt idx="385">
                  <c:v>69.099999999999994</c:v>
                </c:pt>
                <c:pt idx="386">
                  <c:v>69.099999999999994</c:v>
                </c:pt>
                <c:pt idx="387">
                  <c:v>69.099999999999994</c:v>
                </c:pt>
                <c:pt idx="388">
                  <c:v>69.099999999999994</c:v>
                </c:pt>
                <c:pt idx="389">
                  <c:v>69.099999999999994</c:v>
                </c:pt>
                <c:pt idx="390">
                  <c:v>69.099999999999994</c:v>
                </c:pt>
                <c:pt idx="391">
                  <c:v>69.099999999999994</c:v>
                </c:pt>
                <c:pt idx="392">
                  <c:v>69.099999999999994</c:v>
                </c:pt>
                <c:pt idx="393">
                  <c:v>69.099999999999994</c:v>
                </c:pt>
                <c:pt idx="394">
                  <c:v>69.099999999999994</c:v>
                </c:pt>
                <c:pt idx="395">
                  <c:v>69.099999999999994</c:v>
                </c:pt>
                <c:pt idx="396">
                  <c:v>69.099999999999994</c:v>
                </c:pt>
                <c:pt idx="397">
                  <c:v>69.099999999999994</c:v>
                </c:pt>
                <c:pt idx="398">
                  <c:v>69.099999999999994</c:v>
                </c:pt>
                <c:pt idx="399">
                  <c:v>69.099999999999994</c:v>
                </c:pt>
                <c:pt idx="400">
                  <c:v>69.099999999999994</c:v>
                </c:pt>
                <c:pt idx="401">
                  <c:v>69.099999999999994</c:v>
                </c:pt>
                <c:pt idx="402">
                  <c:v>69.099999999999994</c:v>
                </c:pt>
                <c:pt idx="403">
                  <c:v>70.400000000000006</c:v>
                </c:pt>
                <c:pt idx="404">
                  <c:v>70.400000000000006</c:v>
                </c:pt>
                <c:pt idx="405">
                  <c:v>70.400000000000006</c:v>
                </c:pt>
                <c:pt idx="406">
                  <c:v>70.400000000000006</c:v>
                </c:pt>
                <c:pt idx="407">
                  <c:v>70.400000000000006</c:v>
                </c:pt>
                <c:pt idx="408">
                  <c:v>70.400000000000006</c:v>
                </c:pt>
                <c:pt idx="409">
                  <c:v>70.400000000000006</c:v>
                </c:pt>
                <c:pt idx="410">
                  <c:v>70.400000000000006</c:v>
                </c:pt>
                <c:pt idx="411">
                  <c:v>70.400000000000006</c:v>
                </c:pt>
                <c:pt idx="412">
                  <c:v>70.400000000000006</c:v>
                </c:pt>
                <c:pt idx="413">
                  <c:v>70.400000000000006</c:v>
                </c:pt>
                <c:pt idx="414">
                  <c:v>70.400000000000006</c:v>
                </c:pt>
                <c:pt idx="415">
                  <c:v>70.400000000000006</c:v>
                </c:pt>
                <c:pt idx="416">
                  <c:v>70.400000000000006</c:v>
                </c:pt>
                <c:pt idx="417">
                  <c:v>70.400000000000006</c:v>
                </c:pt>
                <c:pt idx="418">
                  <c:v>70.400000000000006</c:v>
                </c:pt>
                <c:pt idx="419">
                  <c:v>70.400000000000006</c:v>
                </c:pt>
                <c:pt idx="420">
                  <c:v>70.400000000000006</c:v>
                </c:pt>
                <c:pt idx="421">
                  <c:v>70.400000000000006</c:v>
                </c:pt>
                <c:pt idx="422">
                  <c:v>70.400000000000006</c:v>
                </c:pt>
                <c:pt idx="423">
                  <c:v>70.400000000000006</c:v>
                </c:pt>
                <c:pt idx="424">
                  <c:v>70.400000000000006</c:v>
                </c:pt>
                <c:pt idx="425">
                  <c:v>70.400000000000006</c:v>
                </c:pt>
                <c:pt idx="426">
                  <c:v>70.400000000000006</c:v>
                </c:pt>
                <c:pt idx="427">
                  <c:v>70.400000000000006</c:v>
                </c:pt>
                <c:pt idx="428">
                  <c:v>70.400000000000006</c:v>
                </c:pt>
                <c:pt idx="429">
                  <c:v>70.400000000000006</c:v>
                </c:pt>
                <c:pt idx="430">
                  <c:v>70.400000000000006</c:v>
                </c:pt>
                <c:pt idx="431">
                  <c:v>70.400000000000006</c:v>
                </c:pt>
                <c:pt idx="432">
                  <c:v>70.400000000000006</c:v>
                </c:pt>
                <c:pt idx="433">
                  <c:v>70.400000000000006</c:v>
                </c:pt>
                <c:pt idx="434">
                  <c:v>70.400000000000006</c:v>
                </c:pt>
                <c:pt idx="435">
                  <c:v>70.400000000000006</c:v>
                </c:pt>
                <c:pt idx="436">
                  <c:v>70.400000000000006</c:v>
                </c:pt>
                <c:pt idx="437">
                  <c:v>70.400000000000006</c:v>
                </c:pt>
                <c:pt idx="438">
                  <c:v>70.400000000000006</c:v>
                </c:pt>
                <c:pt idx="439">
                  <c:v>70.400000000000006</c:v>
                </c:pt>
                <c:pt idx="440">
                  <c:v>70.400000000000006</c:v>
                </c:pt>
                <c:pt idx="441">
                  <c:v>70.400000000000006</c:v>
                </c:pt>
                <c:pt idx="442">
                  <c:v>70.400000000000006</c:v>
                </c:pt>
                <c:pt idx="443">
                  <c:v>70.400000000000006</c:v>
                </c:pt>
                <c:pt idx="444">
                  <c:v>70.400000000000006</c:v>
                </c:pt>
                <c:pt idx="445">
                  <c:v>70.400000000000006</c:v>
                </c:pt>
                <c:pt idx="446">
                  <c:v>70.400000000000006</c:v>
                </c:pt>
                <c:pt idx="447">
                  <c:v>70.400000000000006</c:v>
                </c:pt>
                <c:pt idx="448">
                  <c:v>70.400000000000006</c:v>
                </c:pt>
                <c:pt idx="449">
                  <c:v>70.400000000000006</c:v>
                </c:pt>
                <c:pt idx="450">
                  <c:v>70.400000000000006</c:v>
                </c:pt>
                <c:pt idx="451">
                  <c:v>70.400000000000006</c:v>
                </c:pt>
                <c:pt idx="452">
                  <c:v>70.400000000000006</c:v>
                </c:pt>
                <c:pt idx="453">
                  <c:v>70.400000000000006</c:v>
                </c:pt>
                <c:pt idx="454">
                  <c:v>71.400000000000006</c:v>
                </c:pt>
                <c:pt idx="455">
                  <c:v>71.400000000000006</c:v>
                </c:pt>
                <c:pt idx="456">
                  <c:v>71.400000000000006</c:v>
                </c:pt>
                <c:pt idx="457">
                  <c:v>71.400000000000006</c:v>
                </c:pt>
                <c:pt idx="458">
                  <c:v>71.400000000000006</c:v>
                </c:pt>
                <c:pt idx="459">
                  <c:v>71.400000000000006</c:v>
                </c:pt>
                <c:pt idx="460">
                  <c:v>71.400000000000006</c:v>
                </c:pt>
                <c:pt idx="461">
                  <c:v>71.400000000000006</c:v>
                </c:pt>
                <c:pt idx="462">
                  <c:v>71.400000000000006</c:v>
                </c:pt>
                <c:pt idx="463">
                  <c:v>71.400000000000006</c:v>
                </c:pt>
                <c:pt idx="464">
                  <c:v>71.400000000000006</c:v>
                </c:pt>
                <c:pt idx="465">
                  <c:v>71.400000000000006</c:v>
                </c:pt>
                <c:pt idx="466">
                  <c:v>71.400000000000006</c:v>
                </c:pt>
                <c:pt idx="467">
                  <c:v>71.400000000000006</c:v>
                </c:pt>
                <c:pt idx="468">
                  <c:v>71.400000000000006</c:v>
                </c:pt>
                <c:pt idx="469">
                  <c:v>71.400000000000006</c:v>
                </c:pt>
                <c:pt idx="470">
                  <c:v>71.400000000000006</c:v>
                </c:pt>
                <c:pt idx="471">
                  <c:v>71.400000000000006</c:v>
                </c:pt>
                <c:pt idx="472">
                  <c:v>71.400000000000006</c:v>
                </c:pt>
                <c:pt idx="473">
                  <c:v>71.400000000000006</c:v>
                </c:pt>
                <c:pt idx="474">
                  <c:v>71.400000000000006</c:v>
                </c:pt>
                <c:pt idx="475">
                  <c:v>71.400000000000006</c:v>
                </c:pt>
                <c:pt idx="476">
                  <c:v>71.400000000000006</c:v>
                </c:pt>
                <c:pt idx="477">
                  <c:v>71.400000000000006</c:v>
                </c:pt>
                <c:pt idx="478">
                  <c:v>71.400000000000006</c:v>
                </c:pt>
                <c:pt idx="479">
                  <c:v>71.400000000000006</c:v>
                </c:pt>
                <c:pt idx="480">
                  <c:v>71.400000000000006</c:v>
                </c:pt>
                <c:pt idx="481">
                  <c:v>71.400000000000006</c:v>
                </c:pt>
                <c:pt idx="482">
                  <c:v>71.400000000000006</c:v>
                </c:pt>
                <c:pt idx="483">
                  <c:v>71.400000000000006</c:v>
                </c:pt>
                <c:pt idx="484">
                  <c:v>71.400000000000006</c:v>
                </c:pt>
                <c:pt idx="485">
                  <c:v>71.400000000000006</c:v>
                </c:pt>
                <c:pt idx="486">
                  <c:v>71.400000000000006</c:v>
                </c:pt>
                <c:pt idx="487">
                  <c:v>71.400000000000006</c:v>
                </c:pt>
                <c:pt idx="488">
                  <c:v>71.400000000000006</c:v>
                </c:pt>
                <c:pt idx="489">
                  <c:v>71.400000000000006</c:v>
                </c:pt>
                <c:pt idx="490">
                  <c:v>71.400000000000006</c:v>
                </c:pt>
                <c:pt idx="491">
                  <c:v>71.400000000000006</c:v>
                </c:pt>
                <c:pt idx="492">
                  <c:v>71.400000000000006</c:v>
                </c:pt>
                <c:pt idx="493">
                  <c:v>71.400000000000006</c:v>
                </c:pt>
                <c:pt idx="494">
                  <c:v>71.400000000000006</c:v>
                </c:pt>
                <c:pt idx="495">
                  <c:v>71.400000000000006</c:v>
                </c:pt>
                <c:pt idx="496">
                  <c:v>71.400000000000006</c:v>
                </c:pt>
                <c:pt idx="497">
                  <c:v>71.400000000000006</c:v>
                </c:pt>
                <c:pt idx="498">
                  <c:v>71.400000000000006</c:v>
                </c:pt>
                <c:pt idx="499">
                  <c:v>71.400000000000006</c:v>
                </c:pt>
                <c:pt idx="500">
                  <c:v>71.400000000000006</c:v>
                </c:pt>
                <c:pt idx="501">
                  <c:v>71.400000000000006</c:v>
                </c:pt>
                <c:pt idx="502">
                  <c:v>71.400000000000006</c:v>
                </c:pt>
                <c:pt idx="503">
                  <c:v>71.400000000000006</c:v>
                </c:pt>
                <c:pt idx="504">
                  <c:v>74.5</c:v>
                </c:pt>
                <c:pt idx="505">
                  <c:v>74.5</c:v>
                </c:pt>
                <c:pt idx="506">
                  <c:v>74.5</c:v>
                </c:pt>
                <c:pt idx="507">
                  <c:v>74.5</c:v>
                </c:pt>
                <c:pt idx="508">
                  <c:v>74.5</c:v>
                </c:pt>
                <c:pt idx="509">
                  <c:v>74.5</c:v>
                </c:pt>
                <c:pt idx="510">
                  <c:v>74.5</c:v>
                </c:pt>
                <c:pt idx="511">
                  <c:v>74.5</c:v>
                </c:pt>
                <c:pt idx="512">
                  <c:v>74.5</c:v>
                </c:pt>
                <c:pt idx="513">
                  <c:v>74.5</c:v>
                </c:pt>
                <c:pt idx="514">
                  <c:v>74.5</c:v>
                </c:pt>
                <c:pt idx="515">
                  <c:v>74.5</c:v>
                </c:pt>
                <c:pt idx="516">
                  <c:v>74.5</c:v>
                </c:pt>
                <c:pt idx="517">
                  <c:v>74.5</c:v>
                </c:pt>
                <c:pt idx="518">
                  <c:v>74.5</c:v>
                </c:pt>
                <c:pt idx="519">
                  <c:v>74.5</c:v>
                </c:pt>
                <c:pt idx="520">
                  <c:v>74.5</c:v>
                </c:pt>
                <c:pt idx="521">
                  <c:v>74.5</c:v>
                </c:pt>
                <c:pt idx="522">
                  <c:v>74.5</c:v>
                </c:pt>
                <c:pt idx="523">
                  <c:v>74.5</c:v>
                </c:pt>
                <c:pt idx="524">
                  <c:v>74.5</c:v>
                </c:pt>
                <c:pt idx="525">
                  <c:v>74.5</c:v>
                </c:pt>
                <c:pt idx="526">
                  <c:v>74.5</c:v>
                </c:pt>
                <c:pt idx="527">
                  <c:v>74.5</c:v>
                </c:pt>
                <c:pt idx="528">
                  <c:v>74.5</c:v>
                </c:pt>
                <c:pt idx="529">
                  <c:v>74.5</c:v>
                </c:pt>
                <c:pt idx="530">
                  <c:v>74.5</c:v>
                </c:pt>
                <c:pt idx="531">
                  <c:v>74.5</c:v>
                </c:pt>
                <c:pt idx="532">
                  <c:v>74.5</c:v>
                </c:pt>
                <c:pt idx="533">
                  <c:v>74.5</c:v>
                </c:pt>
                <c:pt idx="534">
                  <c:v>74.5</c:v>
                </c:pt>
                <c:pt idx="535">
                  <c:v>74.5</c:v>
                </c:pt>
                <c:pt idx="536">
                  <c:v>74.5</c:v>
                </c:pt>
                <c:pt idx="537">
                  <c:v>74.5</c:v>
                </c:pt>
                <c:pt idx="538">
                  <c:v>74.5</c:v>
                </c:pt>
                <c:pt idx="539">
                  <c:v>74.5</c:v>
                </c:pt>
                <c:pt idx="540">
                  <c:v>74.5</c:v>
                </c:pt>
                <c:pt idx="541">
                  <c:v>74.5</c:v>
                </c:pt>
                <c:pt idx="542">
                  <c:v>74.5</c:v>
                </c:pt>
                <c:pt idx="543">
                  <c:v>74.5</c:v>
                </c:pt>
                <c:pt idx="544">
                  <c:v>74.5</c:v>
                </c:pt>
                <c:pt idx="545">
                  <c:v>74.5</c:v>
                </c:pt>
                <c:pt idx="546">
                  <c:v>74.5</c:v>
                </c:pt>
                <c:pt idx="547">
                  <c:v>74.5</c:v>
                </c:pt>
                <c:pt idx="548">
                  <c:v>74.5</c:v>
                </c:pt>
                <c:pt idx="549">
                  <c:v>74.5</c:v>
                </c:pt>
                <c:pt idx="550">
                  <c:v>74.5</c:v>
                </c:pt>
                <c:pt idx="551">
                  <c:v>74.5</c:v>
                </c:pt>
                <c:pt idx="552">
                  <c:v>74.5</c:v>
                </c:pt>
                <c:pt idx="553">
                  <c:v>74.5</c:v>
                </c:pt>
                <c:pt idx="554">
                  <c:v>74.5</c:v>
                </c:pt>
                <c:pt idx="555">
                  <c:v>76.2</c:v>
                </c:pt>
                <c:pt idx="556">
                  <c:v>76.2</c:v>
                </c:pt>
                <c:pt idx="557">
                  <c:v>76.2</c:v>
                </c:pt>
                <c:pt idx="558">
                  <c:v>76.2</c:v>
                </c:pt>
                <c:pt idx="559">
                  <c:v>76.2</c:v>
                </c:pt>
                <c:pt idx="560">
                  <c:v>76.2</c:v>
                </c:pt>
                <c:pt idx="561">
                  <c:v>76.2</c:v>
                </c:pt>
                <c:pt idx="562">
                  <c:v>76.2</c:v>
                </c:pt>
                <c:pt idx="563">
                  <c:v>76.2</c:v>
                </c:pt>
                <c:pt idx="564">
                  <c:v>76.2</c:v>
                </c:pt>
                <c:pt idx="565">
                  <c:v>76.2</c:v>
                </c:pt>
                <c:pt idx="566">
                  <c:v>76.2</c:v>
                </c:pt>
                <c:pt idx="567">
                  <c:v>76.2</c:v>
                </c:pt>
                <c:pt idx="568">
                  <c:v>76.2</c:v>
                </c:pt>
                <c:pt idx="569">
                  <c:v>76.2</c:v>
                </c:pt>
                <c:pt idx="570">
                  <c:v>76.2</c:v>
                </c:pt>
                <c:pt idx="571">
                  <c:v>76.2</c:v>
                </c:pt>
                <c:pt idx="572">
                  <c:v>76.2</c:v>
                </c:pt>
                <c:pt idx="573">
                  <c:v>76.2</c:v>
                </c:pt>
                <c:pt idx="574">
                  <c:v>76.2</c:v>
                </c:pt>
                <c:pt idx="575">
                  <c:v>76.2</c:v>
                </c:pt>
                <c:pt idx="576">
                  <c:v>76.2</c:v>
                </c:pt>
                <c:pt idx="577">
                  <c:v>76.2</c:v>
                </c:pt>
                <c:pt idx="578">
                  <c:v>76.2</c:v>
                </c:pt>
                <c:pt idx="579">
                  <c:v>76.2</c:v>
                </c:pt>
                <c:pt idx="580">
                  <c:v>76.2</c:v>
                </c:pt>
                <c:pt idx="581">
                  <c:v>76.2</c:v>
                </c:pt>
                <c:pt idx="582">
                  <c:v>76.2</c:v>
                </c:pt>
                <c:pt idx="583">
                  <c:v>76.2</c:v>
                </c:pt>
                <c:pt idx="584">
                  <c:v>76.2</c:v>
                </c:pt>
                <c:pt idx="585">
                  <c:v>76.2</c:v>
                </c:pt>
                <c:pt idx="586">
                  <c:v>76.2</c:v>
                </c:pt>
                <c:pt idx="587">
                  <c:v>76.2</c:v>
                </c:pt>
                <c:pt idx="588">
                  <c:v>76.2</c:v>
                </c:pt>
                <c:pt idx="589">
                  <c:v>76.2</c:v>
                </c:pt>
                <c:pt idx="590">
                  <c:v>76.2</c:v>
                </c:pt>
                <c:pt idx="591">
                  <c:v>76.2</c:v>
                </c:pt>
                <c:pt idx="592">
                  <c:v>76.2</c:v>
                </c:pt>
                <c:pt idx="593">
                  <c:v>76.2</c:v>
                </c:pt>
                <c:pt idx="594">
                  <c:v>76.2</c:v>
                </c:pt>
                <c:pt idx="595">
                  <c:v>76.2</c:v>
                </c:pt>
                <c:pt idx="596">
                  <c:v>76.2</c:v>
                </c:pt>
                <c:pt idx="597">
                  <c:v>76.2</c:v>
                </c:pt>
                <c:pt idx="598">
                  <c:v>76.2</c:v>
                </c:pt>
                <c:pt idx="599">
                  <c:v>76.2</c:v>
                </c:pt>
                <c:pt idx="600">
                  <c:v>76.2</c:v>
                </c:pt>
                <c:pt idx="601">
                  <c:v>76.2</c:v>
                </c:pt>
                <c:pt idx="602">
                  <c:v>76.2</c:v>
                </c:pt>
                <c:pt idx="603">
                  <c:v>76.2</c:v>
                </c:pt>
                <c:pt idx="604">
                  <c:v>76.2</c:v>
                </c:pt>
                <c:pt idx="605">
                  <c:v>68.900000000000006</c:v>
                </c:pt>
                <c:pt idx="606">
                  <c:v>68.900000000000006</c:v>
                </c:pt>
                <c:pt idx="607">
                  <c:v>68.900000000000006</c:v>
                </c:pt>
                <c:pt idx="608">
                  <c:v>68.900000000000006</c:v>
                </c:pt>
                <c:pt idx="609">
                  <c:v>68.900000000000006</c:v>
                </c:pt>
                <c:pt idx="610">
                  <c:v>68.900000000000006</c:v>
                </c:pt>
                <c:pt idx="611">
                  <c:v>68.900000000000006</c:v>
                </c:pt>
                <c:pt idx="612">
                  <c:v>68.900000000000006</c:v>
                </c:pt>
                <c:pt idx="613">
                  <c:v>68.900000000000006</c:v>
                </c:pt>
                <c:pt idx="614">
                  <c:v>68.900000000000006</c:v>
                </c:pt>
                <c:pt idx="615">
                  <c:v>68.900000000000006</c:v>
                </c:pt>
                <c:pt idx="616">
                  <c:v>68.900000000000006</c:v>
                </c:pt>
                <c:pt idx="617">
                  <c:v>68.900000000000006</c:v>
                </c:pt>
                <c:pt idx="618">
                  <c:v>68.900000000000006</c:v>
                </c:pt>
                <c:pt idx="619">
                  <c:v>68.900000000000006</c:v>
                </c:pt>
                <c:pt idx="620">
                  <c:v>68.900000000000006</c:v>
                </c:pt>
                <c:pt idx="621">
                  <c:v>68.900000000000006</c:v>
                </c:pt>
                <c:pt idx="622">
                  <c:v>68.900000000000006</c:v>
                </c:pt>
                <c:pt idx="623">
                  <c:v>68.900000000000006</c:v>
                </c:pt>
                <c:pt idx="624">
                  <c:v>68.900000000000006</c:v>
                </c:pt>
                <c:pt idx="625">
                  <c:v>68.900000000000006</c:v>
                </c:pt>
                <c:pt idx="626">
                  <c:v>68.900000000000006</c:v>
                </c:pt>
                <c:pt idx="627">
                  <c:v>68.900000000000006</c:v>
                </c:pt>
                <c:pt idx="628">
                  <c:v>68.900000000000006</c:v>
                </c:pt>
                <c:pt idx="629">
                  <c:v>68.900000000000006</c:v>
                </c:pt>
                <c:pt idx="630">
                  <c:v>68.900000000000006</c:v>
                </c:pt>
                <c:pt idx="631">
                  <c:v>68.900000000000006</c:v>
                </c:pt>
                <c:pt idx="632">
                  <c:v>68.900000000000006</c:v>
                </c:pt>
                <c:pt idx="633">
                  <c:v>68.900000000000006</c:v>
                </c:pt>
                <c:pt idx="634">
                  <c:v>68.900000000000006</c:v>
                </c:pt>
                <c:pt idx="635">
                  <c:v>68.900000000000006</c:v>
                </c:pt>
                <c:pt idx="636">
                  <c:v>68.900000000000006</c:v>
                </c:pt>
                <c:pt idx="637">
                  <c:v>68.900000000000006</c:v>
                </c:pt>
                <c:pt idx="638">
                  <c:v>68.900000000000006</c:v>
                </c:pt>
                <c:pt idx="639">
                  <c:v>68.900000000000006</c:v>
                </c:pt>
                <c:pt idx="640">
                  <c:v>68.900000000000006</c:v>
                </c:pt>
                <c:pt idx="641">
                  <c:v>68.900000000000006</c:v>
                </c:pt>
                <c:pt idx="642">
                  <c:v>68.900000000000006</c:v>
                </c:pt>
                <c:pt idx="643">
                  <c:v>68.900000000000006</c:v>
                </c:pt>
                <c:pt idx="644">
                  <c:v>68.900000000000006</c:v>
                </c:pt>
                <c:pt idx="645">
                  <c:v>68.900000000000006</c:v>
                </c:pt>
                <c:pt idx="646">
                  <c:v>68.900000000000006</c:v>
                </c:pt>
                <c:pt idx="647">
                  <c:v>68.900000000000006</c:v>
                </c:pt>
                <c:pt idx="648">
                  <c:v>68.900000000000006</c:v>
                </c:pt>
                <c:pt idx="649">
                  <c:v>68.900000000000006</c:v>
                </c:pt>
                <c:pt idx="650">
                  <c:v>68.900000000000006</c:v>
                </c:pt>
                <c:pt idx="651">
                  <c:v>68.900000000000006</c:v>
                </c:pt>
                <c:pt idx="652">
                  <c:v>68.900000000000006</c:v>
                </c:pt>
                <c:pt idx="653">
                  <c:v>68.900000000000006</c:v>
                </c:pt>
                <c:pt idx="654">
                  <c:v>68.900000000000006</c:v>
                </c:pt>
                <c:pt idx="655">
                  <c:v>68.900000000000006</c:v>
                </c:pt>
                <c:pt idx="656">
                  <c:v>69.8</c:v>
                </c:pt>
                <c:pt idx="657">
                  <c:v>69.8</c:v>
                </c:pt>
                <c:pt idx="658">
                  <c:v>69.8</c:v>
                </c:pt>
                <c:pt idx="659">
                  <c:v>69.8</c:v>
                </c:pt>
                <c:pt idx="660">
                  <c:v>69.8</c:v>
                </c:pt>
                <c:pt idx="661">
                  <c:v>69.8</c:v>
                </c:pt>
                <c:pt idx="662">
                  <c:v>69.8</c:v>
                </c:pt>
                <c:pt idx="663">
                  <c:v>69.8</c:v>
                </c:pt>
                <c:pt idx="664">
                  <c:v>69.8</c:v>
                </c:pt>
                <c:pt idx="665">
                  <c:v>69.8</c:v>
                </c:pt>
                <c:pt idx="666">
                  <c:v>69.8</c:v>
                </c:pt>
                <c:pt idx="667">
                  <c:v>69.8</c:v>
                </c:pt>
                <c:pt idx="668">
                  <c:v>69.8</c:v>
                </c:pt>
                <c:pt idx="669">
                  <c:v>69.8</c:v>
                </c:pt>
                <c:pt idx="670">
                  <c:v>69.8</c:v>
                </c:pt>
                <c:pt idx="671">
                  <c:v>69.8</c:v>
                </c:pt>
                <c:pt idx="672">
                  <c:v>69.8</c:v>
                </c:pt>
                <c:pt idx="673">
                  <c:v>69.8</c:v>
                </c:pt>
                <c:pt idx="674">
                  <c:v>69.8</c:v>
                </c:pt>
                <c:pt idx="675">
                  <c:v>69.8</c:v>
                </c:pt>
                <c:pt idx="676">
                  <c:v>69.8</c:v>
                </c:pt>
                <c:pt idx="677">
                  <c:v>69.8</c:v>
                </c:pt>
                <c:pt idx="678">
                  <c:v>69.8</c:v>
                </c:pt>
                <c:pt idx="679">
                  <c:v>69.8</c:v>
                </c:pt>
                <c:pt idx="680">
                  <c:v>69.8</c:v>
                </c:pt>
                <c:pt idx="681">
                  <c:v>69.8</c:v>
                </c:pt>
                <c:pt idx="682">
                  <c:v>69.8</c:v>
                </c:pt>
                <c:pt idx="683">
                  <c:v>69.8</c:v>
                </c:pt>
                <c:pt idx="684">
                  <c:v>69.8</c:v>
                </c:pt>
                <c:pt idx="685">
                  <c:v>69.8</c:v>
                </c:pt>
                <c:pt idx="686">
                  <c:v>69.8</c:v>
                </c:pt>
                <c:pt idx="687">
                  <c:v>69.8</c:v>
                </c:pt>
                <c:pt idx="688">
                  <c:v>69.8</c:v>
                </c:pt>
                <c:pt idx="689">
                  <c:v>69.8</c:v>
                </c:pt>
                <c:pt idx="690">
                  <c:v>69.8</c:v>
                </c:pt>
                <c:pt idx="691">
                  <c:v>69.8</c:v>
                </c:pt>
                <c:pt idx="692">
                  <c:v>69.8</c:v>
                </c:pt>
                <c:pt idx="693">
                  <c:v>69.8</c:v>
                </c:pt>
                <c:pt idx="694">
                  <c:v>69.8</c:v>
                </c:pt>
                <c:pt idx="695">
                  <c:v>69.8</c:v>
                </c:pt>
                <c:pt idx="696">
                  <c:v>69.8</c:v>
                </c:pt>
                <c:pt idx="697">
                  <c:v>69.8</c:v>
                </c:pt>
                <c:pt idx="698">
                  <c:v>69.8</c:v>
                </c:pt>
                <c:pt idx="699">
                  <c:v>69.8</c:v>
                </c:pt>
                <c:pt idx="700">
                  <c:v>69.8</c:v>
                </c:pt>
                <c:pt idx="701">
                  <c:v>69.8</c:v>
                </c:pt>
                <c:pt idx="702">
                  <c:v>69.8</c:v>
                </c:pt>
                <c:pt idx="703">
                  <c:v>69.8</c:v>
                </c:pt>
                <c:pt idx="704">
                  <c:v>69.8</c:v>
                </c:pt>
                <c:pt idx="705">
                  <c:v>69.8</c:v>
                </c:pt>
                <c:pt idx="706">
                  <c:v>74.3</c:v>
                </c:pt>
                <c:pt idx="707">
                  <c:v>74.3</c:v>
                </c:pt>
                <c:pt idx="708">
                  <c:v>74.3</c:v>
                </c:pt>
                <c:pt idx="709">
                  <c:v>74.3</c:v>
                </c:pt>
                <c:pt idx="710">
                  <c:v>74.3</c:v>
                </c:pt>
                <c:pt idx="711">
                  <c:v>74.3</c:v>
                </c:pt>
                <c:pt idx="712">
                  <c:v>74.3</c:v>
                </c:pt>
                <c:pt idx="713">
                  <c:v>74.3</c:v>
                </c:pt>
                <c:pt idx="714">
                  <c:v>74.3</c:v>
                </c:pt>
                <c:pt idx="715">
                  <c:v>74.3</c:v>
                </c:pt>
                <c:pt idx="716">
                  <c:v>74.3</c:v>
                </c:pt>
                <c:pt idx="717">
                  <c:v>74.3</c:v>
                </c:pt>
                <c:pt idx="718">
                  <c:v>74.3</c:v>
                </c:pt>
                <c:pt idx="719">
                  <c:v>74.3</c:v>
                </c:pt>
                <c:pt idx="720">
                  <c:v>74.3</c:v>
                </c:pt>
                <c:pt idx="721">
                  <c:v>74.3</c:v>
                </c:pt>
                <c:pt idx="722">
                  <c:v>74.3</c:v>
                </c:pt>
                <c:pt idx="723">
                  <c:v>74.3</c:v>
                </c:pt>
                <c:pt idx="724">
                  <c:v>74.3</c:v>
                </c:pt>
                <c:pt idx="725">
                  <c:v>74.3</c:v>
                </c:pt>
                <c:pt idx="726">
                  <c:v>74.3</c:v>
                </c:pt>
                <c:pt idx="727">
                  <c:v>74.3</c:v>
                </c:pt>
                <c:pt idx="728">
                  <c:v>74.3</c:v>
                </c:pt>
                <c:pt idx="729">
                  <c:v>74.3</c:v>
                </c:pt>
                <c:pt idx="730">
                  <c:v>74.3</c:v>
                </c:pt>
                <c:pt idx="731">
                  <c:v>74.3</c:v>
                </c:pt>
                <c:pt idx="732">
                  <c:v>74.3</c:v>
                </c:pt>
                <c:pt idx="733">
                  <c:v>74.3</c:v>
                </c:pt>
                <c:pt idx="734">
                  <c:v>74.3</c:v>
                </c:pt>
                <c:pt idx="735">
                  <c:v>74.3</c:v>
                </c:pt>
                <c:pt idx="736">
                  <c:v>74.3</c:v>
                </c:pt>
                <c:pt idx="737">
                  <c:v>74.3</c:v>
                </c:pt>
                <c:pt idx="738">
                  <c:v>74.3</c:v>
                </c:pt>
                <c:pt idx="739">
                  <c:v>74.3</c:v>
                </c:pt>
                <c:pt idx="740">
                  <c:v>74.3</c:v>
                </c:pt>
                <c:pt idx="741">
                  <c:v>74.3</c:v>
                </c:pt>
                <c:pt idx="742">
                  <c:v>74.3</c:v>
                </c:pt>
                <c:pt idx="743">
                  <c:v>74.3</c:v>
                </c:pt>
                <c:pt idx="744">
                  <c:v>74.3</c:v>
                </c:pt>
                <c:pt idx="745">
                  <c:v>74.3</c:v>
                </c:pt>
                <c:pt idx="746">
                  <c:v>74.3</c:v>
                </c:pt>
                <c:pt idx="747">
                  <c:v>74.3</c:v>
                </c:pt>
                <c:pt idx="748">
                  <c:v>74.3</c:v>
                </c:pt>
                <c:pt idx="749">
                  <c:v>74.3</c:v>
                </c:pt>
                <c:pt idx="750">
                  <c:v>74.3</c:v>
                </c:pt>
                <c:pt idx="751">
                  <c:v>74.3</c:v>
                </c:pt>
                <c:pt idx="752">
                  <c:v>74.3</c:v>
                </c:pt>
                <c:pt idx="753">
                  <c:v>74.3</c:v>
                </c:pt>
                <c:pt idx="754">
                  <c:v>74.3</c:v>
                </c:pt>
                <c:pt idx="755">
                  <c:v>74.3</c:v>
                </c:pt>
                <c:pt idx="756">
                  <c:v>74.3</c:v>
                </c:pt>
                <c:pt idx="757">
                  <c:v>75.599999999999994</c:v>
                </c:pt>
                <c:pt idx="758">
                  <c:v>75.599999999999994</c:v>
                </c:pt>
                <c:pt idx="759">
                  <c:v>75.599999999999994</c:v>
                </c:pt>
                <c:pt idx="760">
                  <c:v>75.599999999999994</c:v>
                </c:pt>
                <c:pt idx="761">
                  <c:v>75.599999999999994</c:v>
                </c:pt>
                <c:pt idx="762">
                  <c:v>75.599999999999994</c:v>
                </c:pt>
                <c:pt idx="763">
                  <c:v>75.599999999999994</c:v>
                </c:pt>
                <c:pt idx="764">
                  <c:v>75.599999999999994</c:v>
                </c:pt>
                <c:pt idx="765">
                  <c:v>75.599999999999994</c:v>
                </c:pt>
                <c:pt idx="766">
                  <c:v>75.599999999999994</c:v>
                </c:pt>
                <c:pt idx="767">
                  <c:v>75.599999999999994</c:v>
                </c:pt>
                <c:pt idx="768">
                  <c:v>75.599999999999994</c:v>
                </c:pt>
                <c:pt idx="769">
                  <c:v>75.599999999999994</c:v>
                </c:pt>
                <c:pt idx="770">
                  <c:v>75.599999999999994</c:v>
                </c:pt>
                <c:pt idx="771">
                  <c:v>75.599999999999994</c:v>
                </c:pt>
                <c:pt idx="772">
                  <c:v>75.599999999999994</c:v>
                </c:pt>
                <c:pt idx="773">
                  <c:v>75.599999999999994</c:v>
                </c:pt>
                <c:pt idx="774">
                  <c:v>75.599999999999994</c:v>
                </c:pt>
                <c:pt idx="775">
                  <c:v>75.599999999999994</c:v>
                </c:pt>
                <c:pt idx="776">
                  <c:v>75.599999999999994</c:v>
                </c:pt>
                <c:pt idx="777">
                  <c:v>75.599999999999994</c:v>
                </c:pt>
                <c:pt idx="778">
                  <c:v>75.599999999999994</c:v>
                </c:pt>
                <c:pt idx="779">
                  <c:v>75.599999999999994</c:v>
                </c:pt>
                <c:pt idx="780">
                  <c:v>75.599999999999994</c:v>
                </c:pt>
                <c:pt idx="781">
                  <c:v>75.599999999999994</c:v>
                </c:pt>
                <c:pt idx="782">
                  <c:v>75.599999999999994</c:v>
                </c:pt>
                <c:pt idx="783">
                  <c:v>75.599999999999994</c:v>
                </c:pt>
                <c:pt idx="784">
                  <c:v>75.599999999999994</c:v>
                </c:pt>
                <c:pt idx="785">
                  <c:v>75.599999999999994</c:v>
                </c:pt>
                <c:pt idx="786">
                  <c:v>75.599999999999994</c:v>
                </c:pt>
                <c:pt idx="787">
                  <c:v>75.599999999999994</c:v>
                </c:pt>
                <c:pt idx="788">
                  <c:v>75.599999999999994</c:v>
                </c:pt>
                <c:pt idx="789">
                  <c:v>75.599999999999994</c:v>
                </c:pt>
                <c:pt idx="790">
                  <c:v>75.599999999999994</c:v>
                </c:pt>
                <c:pt idx="791">
                  <c:v>75.599999999999994</c:v>
                </c:pt>
                <c:pt idx="792">
                  <c:v>75.599999999999994</c:v>
                </c:pt>
                <c:pt idx="793">
                  <c:v>75.599999999999994</c:v>
                </c:pt>
                <c:pt idx="794">
                  <c:v>75.599999999999994</c:v>
                </c:pt>
                <c:pt idx="795">
                  <c:v>75.599999999999994</c:v>
                </c:pt>
                <c:pt idx="796">
                  <c:v>75.599999999999994</c:v>
                </c:pt>
                <c:pt idx="797">
                  <c:v>75.599999999999994</c:v>
                </c:pt>
                <c:pt idx="798">
                  <c:v>75.599999999999994</c:v>
                </c:pt>
                <c:pt idx="799">
                  <c:v>75.599999999999994</c:v>
                </c:pt>
                <c:pt idx="800">
                  <c:v>75.599999999999994</c:v>
                </c:pt>
                <c:pt idx="801">
                  <c:v>75.599999999999994</c:v>
                </c:pt>
                <c:pt idx="802">
                  <c:v>75.599999999999994</c:v>
                </c:pt>
                <c:pt idx="803">
                  <c:v>75.599999999999994</c:v>
                </c:pt>
                <c:pt idx="804">
                  <c:v>75.599999999999994</c:v>
                </c:pt>
                <c:pt idx="805">
                  <c:v>75.599999999999994</c:v>
                </c:pt>
                <c:pt idx="806">
                  <c:v>75.599999999999994</c:v>
                </c:pt>
                <c:pt idx="807">
                  <c:v>68.599999999999994</c:v>
                </c:pt>
                <c:pt idx="808">
                  <c:v>68.599999999999994</c:v>
                </c:pt>
                <c:pt idx="809">
                  <c:v>68.599999999999994</c:v>
                </c:pt>
                <c:pt idx="810">
                  <c:v>68.599999999999994</c:v>
                </c:pt>
                <c:pt idx="811">
                  <c:v>68.599999999999994</c:v>
                </c:pt>
                <c:pt idx="812">
                  <c:v>68.599999999999994</c:v>
                </c:pt>
                <c:pt idx="813">
                  <c:v>68.599999999999994</c:v>
                </c:pt>
                <c:pt idx="814">
                  <c:v>68.599999999999994</c:v>
                </c:pt>
                <c:pt idx="815">
                  <c:v>68.599999999999994</c:v>
                </c:pt>
                <c:pt idx="816">
                  <c:v>68.599999999999994</c:v>
                </c:pt>
                <c:pt idx="817">
                  <c:v>68.599999999999994</c:v>
                </c:pt>
                <c:pt idx="818">
                  <c:v>68.599999999999994</c:v>
                </c:pt>
                <c:pt idx="819">
                  <c:v>68.599999999999994</c:v>
                </c:pt>
                <c:pt idx="820">
                  <c:v>68.599999999999994</c:v>
                </c:pt>
                <c:pt idx="821">
                  <c:v>68.599999999999994</c:v>
                </c:pt>
                <c:pt idx="822">
                  <c:v>68.599999999999994</c:v>
                </c:pt>
                <c:pt idx="823">
                  <c:v>68.599999999999994</c:v>
                </c:pt>
                <c:pt idx="824">
                  <c:v>68.599999999999994</c:v>
                </c:pt>
                <c:pt idx="825">
                  <c:v>68.599999999999994</c:v>
                </c:pt>
                <c:pt idx="826">
                  <c:v>68.599999999999994</c:v>
                </c:pt>
                <c:pt idx="827">
                  <c:v>68.599999999999994</c:v>
                </c:pt>
                <c:pt idx="828">
                  <c:v>68.599999999999994</c:v>
                </c:pt>
                <c:pt idx="829">
                  <c:v>68.599999999999994</c:v>
                </c:pt>
                <c:pt idx="830">
                  <c:v>68.599999999999994</c:v>
                </c:pt>
                <c:pt idx="831">
                  <c:v>68.599999999999994</c:v>
                </c:pt>
                <c:pt idx="832">
                  <c:v>68.599999999999994</c:v>
                </c:pt>
                <c:pt idx="833">
                  <c:v>68.599999999999994</c:v>
                </c:pt>
                <c:pt idx="834">
                  <c:v>68.599999999999994</c:v>
                </c:pt>
                <c:pt idx="835">
                  <c:v>68.599999999999994</c:v>
                </c:pt>
                <c:pt idx="836">
                  <c:v>68.599999999999994</c:v>
                </c:pt>
                <c:pt idx="837">
                  <c:v>68.599999999999994</c:v>
                </c:pt>
                <c:pt idx="838">
                  <c:v>68.599999999999994</c:v>
                </c:pt>
                <c:pt idx="839">
                  <c:v>68.599999999999994</c:v>
                </c:pt>
                <c:pt idx="840">
                  <c:v>68.599999999999994</c:v>
                </c:pt>
                <c:pt idx="841">
                  <c:v>68.599999999999994</c:v>
                </c:pt>
                <c:pt idx="842">
                  <c:v>68.599999999999994</c:v>
                </c:pt>
                <c:pt idx="843">
                  <c:v>68.599999999999994</c:v>
                </c:pt>
                <c:pt idx="844">
                  <c:v>68.599999999999994</c:v>
                </c:pt>
                <c:pt idx="845">
                  <c:v>68.599999999999994</c:v>
                </c:pt>
                <c:pt idx="846">
                  <c:v>68.599999999999994</c:v>
                </c:pt>
              </c:numCache>
            </c:numRef>
          </c:val>
        </c:ser>
        <c:marker val="1"/>
        <c:axId val="86922752"/>
        <c:axId val="86924288"/>
      </c:lineChart>
      <c:catAx>
        <c:axId val="86922752"/>
        <c:scaling>
          <c:orientation val="minMax"/>
        </c:scaling>
        <c:axPos val="b"/>
        <c:numFmt formatCode="h:mm:ss" sourceLinked="1"/>
        <c:tickLblPos val="nextTo"/>
        <c:crossAx val="86924288"/>
        <c:crosses val="autoZero"/>
        <c:auto val="1"/>
        <c:lblAlgn val="ctr"/>
        <c:lblOffset val="100"/>
      </c:catAx>
      <c:valAx>
        <c:axId val="86924288"/>
        <c:scaling>
          <c:orientation val="minMax"/>
        </c:scaling>
        <c:axPos val="l"/>
        <c:majorGridlines/>
        <c:numFmt formatCode="General" sourceLinked="1"/>
        <c:tickLblPos val="nextTo"/>
        <c:crossAx val="8692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24300087489771"/>
          <c:y val="0.29882845751825377"/>
          <c:w val="0.10231255468066491"/>
          <c:h val="0.33507567772481284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Лист1!$I$2</c:f>
              <c:strCache>
                <c:ptCount val="1"/>
                <c:pt idx="0">
                  <c:v>При поступлении</c:v>
                </c:pt>
              </c:strCache>
            </c:strRef>
          </c:tx>
          <c:cat>
            <c:strRef>
              <c:f>Лист1!$H$3:$H$5</c:f>
              <c:strCache>
                <c:ptCount val="3"/>
                <c:pt idx="0">
                  <c:v>Норма</c:v>
                </c:pt>
                <c:pt idx="1">
                  <c:v>13-14 баллов</c:v>
                </c:pt>
                <c:pt idx="2">
                  <c:v>11-12 баллов</c:v>
                </c:pt>
              </c:strCache>
            </c:str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0</c:v>
                </c:pt>
                <c:pt idx="1">
                  <c:v>36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Лист1!$J$2</c:f>
              <c:strCache>
                <c:ptCount val="1"/>
                <c:pt idx="0">
                  <c:v>10 сутки лечения</c:v>
                </c:pt>
              </c:strCache>
            </c:strRef>
          </c:tx>
          <c:cat>
            <c:strRef>
              <c:f>Лист1!$H$3:$H$5</c:f>
              <c:strCache>
                <c:ptCount val="3"/>
                <c:pt idx="0">
                  <c:v>Норма</c:v>
                </c:pt>
                <c:pt idx="1">
                  <c:v>13-14 баллов</c:v>
                </c:pt>
                <c:pt idx="2">
                  <c:v>11-12 баллов</c:v>
                </c:pt>
              </c:strCache>
            </c:strRef>
          </c:cat>
          <c:val>
            <c:numRef>
              <c:f>Лист1!$J$3:$J$5</c:f>
              <c:numCache>
                <c:formatCode>General</c:formatCode>
                <c:ptCount val="3"/>
                <c:pt idx="0">
                  <c:v>38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shape val="box"/>
        <c:axId val="77583104"/>
        <c:axId val="77584640"/>
        <c:axId val="0"/>
      </c:bar3DChart>
      <c:catAx>
        <c:axId val="77583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584640"/>
        <c:crosses val="autoZero"/>
        <c:auto val="1"/>
        <c:lblAlgn val="ctr"/>
        <c:lblOffset val="100"/>
      </c:catAx>
      <c:valAx>
        <c:axId val="77584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583104"/>
        <c:crosses val="autoZero"/>
        <c:crossBetween val="between"/>
        <c:majorUnit val="5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8155852122146291E-2"/>
          <c:y val="5.0925925925925923E-2"/>
          <c:w val="0.73430964383173825"/>
          <c:h val="0.69155876348789735"/>
        </c:manualLayout>
      </c:layout>
      <c:lineChart>
        <c:grouping val="standard"/>
        <c:ser>
          <c:idx val="0"/>
          <c:order val="0"/>
          <c:tx>
            <c:strRef>
              <c:f>Лист4!$J$1</c:f>
              <c:strCache>
                <c:ptCount val="1"/>
                <c:pt idx="0">
                  <c:v>ICP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Лист4!$I$2:$I$155</c:f>
              <c:numCache>
                <c:formatCode>h:mm:ss</c:formatCode>
                <c:ptCount val="154"/>
                <c:pt idx="0">
                  <c:v>0.65626157407408237</c:v>
                </c:pt>
                <c:pt idx="1">
                  <c:v>0.65633101851853337</c:v>
                </c:pt>
                <c:pt idx="2">
                  <c:v>0.65640046296296251</c:v>
                </c:pt>
                <c:pt idx="3">
                  <c:v>0.65646990740740763</c:v>
                </c:pt>
                <c:pt idx="4">
                  <c:v>0.65653935185185186</c:v>
                </c:pt>
                <c:pt idx="5">
                  <c:v>0.65660879629630808</c:v>
                </c:pt>
                <c:pt idx="6">
                  <c:v>0.65666666666666662</c:v>
                </c:pt>
                <c:pt idx="7">
                  <c:v>0.65673611111111163</c:v>
                </c:pt>
                <c:pt idx="8">
                  <c:v>0.6568055555555673</c:v>
                </c:pt>
                <c:pt idx="9">
                  <c:v>0.65687500000001176</c:v>
                </c:pt>
                <c:pt idx="10">
                  <c:v>0.65694444444445743</c:v>
                </c:pt>
                <c:pt idx="11">
                  <c:v>0.65701388888889622</c:v>
                </c:pt>
                <c:pt idx="12">
                  <c:v>0.65708333333334079</c:v>
                </c:pt>
                <c:pt idx="13">
                  <c:v>0.65715277777777781</c:v>
                </c:pt>
                <c:pt idx="14">
                  <c:v>0.657210648148155</c:v>
                </c:pt>
                <c:pt idx="15">
                  <c:v>0.65728009259260378</c:v>
                </c:pt>
                <c:pt idx="16">
                  <c:v>0.6573495370370448</c:v>
                </c:pt>
                <c:pt idx="17">
                  <c:v>0.6574189814814817</c:v>
                </c:pt>
                <c:pt idx="18">
                  <c:v>0.65748842592592549</c:v>
                </c:pt>
                <c:pt idx="19">
                  <c:v>0.65755787037037905</c:v>
                </c:pt>
                <c:pt idx="20">
                  <c:v>0.65762731481482473</c:v>
                </c:pt>
                <c:pt idx="21">
                  <c:v>0.65769675925925963</c:v>
                </c:pt>
                <c:pt idx="22">
                  <c:v>0.65776620370370364</c:v>
                </c:pt>
                <c:pt idx="23">
                  <c:v>0.65782407407408983</c:v>
                </c:pt>
                <c:pt idx="24">
                  <c:v>0.65789351851853539</c:v>
                </c:pt>
                <c:pt idx="25">
                  <c:v>0.65796296296295564</c:v>
                </c:pt>
                <c:pt idx="26">
                  <c:v>0.65803240740740765</c:v>
                </c:pt>
                <c:pt idx="27">
                  <c:v>0.65810185185185843</c:v>
                </c:pt>
                <c:pt idx="28">
                  <c:v>0.6581712962963101</c:v>
                </c:pt>
                <c:pt idx="29">
                  <c:v>0.65824074074074079</c:v>
                </c:pt>
                <c:pt idx="30">
                  <c:v>0.65829861111112298</c:v>
                </c:pt>
                <c:pt idx="31">
                  <c:v>0.6583680555555621</c:v>
                </c:pt>
                <c:pt idx="32">
                  <c:v>0.65843750000000001</c:v>
                </c:pt>
                <c:pt idx="33">
                  <c:v>0.65850694444444469</c:v>
                </c:pt>
                <c:pt idx="34">
                  <c:v>0.65857638888888892</c:v>
                </c:pt>
                <c:pt idx="35">
                  <c:v>0.65864583333335536</c:v>
                </c:pt>
                <c:pt idx="36">
                  <c:v>0.65871527777778605</c:v>
                </c:pt>
                <c:pt idx="37">
                  <c:v>0.65878472222222262</c:v>
                </c:pt>
                <c:pt idx="38">
                  <c:v>0.65884259259260425</c:v>
                </c:pt>
                <c:pt idx="39">
                  <c:v>0.65891203703703705</c:v>
                </c:pt>
                <c:pt idx="40">
                  <c:v>0.65898148148149016</c:v>
                </c:pt>
                <c:pt idx="41">
                  <c:v>0.65905092592592596</c:v>
                </c:pt>
                <c:pt idx="42">
                  <c:v>0.65912037037038063</c:v>
                </c:pt>
                <c:pt idx="43">
                  <c:v>0.65918981481482675</c:v>
                </c:pt>
                <c:pt idx="44">
                  <c:v>0.65925925925926065</c:v>
                </c:pt>
                <c:pt idx="45">
                  <c:v>0.65932870370371033</c:v>
                </c:pt>
                <c:pt idx="46">
                  <c:v>0.65939814814815545</c:v>
                </c:pt>
                <c:pt idx="47">
                  <c:v>0.65945601851853031</c:v>
                </c:pt>
                <c:pt idx="48">
                  <c:v>0.65952546296296299</c:v>
                </c:pt>
                <c:pt idx="49">
                  <c:v>0.65959490740741467</c:v>
                </c:pt>
                <c:pt idx="50">
                  <c:v>0.65966435185185179</c:v>
                </c:pt>
                <c:pt idx="51">
                  <c:v>0.65973379629630435</c:v>
                </c:pt>
                <c:pt idx="52">
                  <c:v>0.6598032407407407</c:v>
                </c:pt>
                <c:pt idx="53">
                  <c:v>0.65987268518519371</c:v>
                </c:pt>
                <c:pt idx="54">
                  <c:v>0.65994212962962961</c:v>
                </c:pt>
                <c:pt idx="55">
                  <c:v>0.66001157407408395</c:v>
                </c:pt>
                <c:pt idx="56">
                  <c:v>0.66008101851853607</c:v>
                </c:pt>
                <c:pt idx="57">
                  <c:v>0.66015046296296298</c:v>
                </c:pt>
                <c:pt idx="58">
                  <c:v>0.66020833333334306</c:v>
                </c:pt>
                <c:pt idx="59">
                  <c:v>0.66027777777777774</c:v>
                </c:pt>
                <c:pt idx="60">
                  <c:v>0.66034722222222264</c:v>
                </c:pt>
                <c:pt idx="61">
                  <c:v>0.66041666666666654</c:v>
                </c:pt>
                <c:pt idx="62">
                  <c:v>0.66048611111111111</c:v>
                </c:pt>
                <c:pt idx="63">
                  <c:v>0.660555555555563</c:v>
                </c:pt>
                <c:pt idx="64">
                  <c:v>0.66062500000001456</c:v>
                </c:pt>
                <c:pt idx="65">
                  <c:v>0.66069444444445924</c:v>
                </c:pt>
                <c:pt idx="66">
                  <c:v>0.66076388888889714</c:v>
                </c:pt>
                <c:pt idx="67">
                  <c:v>0.66083333333334182</c:v>
                </c:pt>
                <c:pt idx="68">
                  <c:v>0.66090277777777773</c:v>
                </c:pt>
                <c:pt idx="69">
                  <c:v>0.66096064814815658</c:v>
                </c:pt>
                <c:pt idx="70">
                  <c:v>0.66103009259260426</c:v>
                </c:pt>
                <c:pt idx="71">
                  <c:v>0.6610995370370456</c:v>
                </c:pt>
                <c:pt idx="72">
                  <c:v>0.66116898148148162</c:v>
                </c:pt>
                <c:pt idx="73">
                  <c:v>0.66123842592592597</c:v>
                </c:pt>
                <c:pt idx="74">
                  <c:v>0.66130787037038208</c:v>
                </c:pt>
                <c:pt idx="75">
                  <c:v>0.66137731481481565</c:v>
                </c:pt>
                <c:pt idx="76">
                  <c:v>0.66144675925925933</c:v>
                </c:pt>
                <c:pt idx="77">
                  <c:v>0.66151620370370368</c:v>
                </c:pt>
                <c:pt idx="78">
                  <c:v>0.66158564814815546</c:v>
                </c:pt>
                <c:pt idx="79">
                  <c:v>0.6616435185185382</c:v>
                </c:pt>
                <c:pt idx="80">
                  <c:v>0.66171296296296256</c:v>
                </c:pt>
                <c:pt idx="81">
                  <c:v>0.66178240740741479</c:v>
                </c:pt>
                <c:pt idx="82">
                  <c:v>0.66185185185185968</c:v>
                </c:pt>
                <c:pt idx="83">
                  <c:v>0.66192129629631113</c:v>
                </c:pt>
                <c:pt idx="84">
                  <c:v>0.66199074074074071</c:v>
                </c:pt>
                <c:pt idx="85">
                  <c:v>0.66206018518518561</c:v>
                </c:pt>
                <c:pt idx="86">
                  <c:v>0.66212962962963928</c:v>
                </c:pt>
                <c:pt idx="87">
                  <c:v>0.66218750000000004</c:v>
                </c:pt>
                <c:pt idx="88">
                  <c:v>0.66225694444444461</c:v>
                </c:pt>
                <c:pt idx="89">
                  <c:v>0.66232638888888895</c:v>
                </c:pt>
                <c:pt idx="90">
                  <c:v>0.66239583333335017</c:v>
                </c:pt>
                <c:pt idx="91">
                  <c:v>0.66246527777777775</c:v>
                </c:pt>
                <c:pt idx="92">
                  <c:v>0.66253472222222221</c:v>
                </c:pt>
                <c:pt idx="93">
                  <c:v>0.66260416666667621</c:v>
                </c:pt>
                <c:pt idx="94">
                  <c:v>0.66267361111112499</c:v>
                </c:pt>
                <c:pt idx="95">
                  <c:v>0.66274305555557045</c:v>
                </c:pt>
                <c:pt idx="96">
                  <c:v>0.66281250000000003</c:v>
                </c:pt>
                <c:pt idx="97">
                  <c:v>0.66288194444445292</c:v>
                </c:pt>
                <c:pt idx="98">
                  <c:v>0.66293981481482911</c:v>
                </c:pt>
                <c:pt idx="99">
                  <c:v>0.66300925925926668</c:v>
                </c:pt>
                <c:pt idx="100">
                  <c:v>0.66307870370371202</c:v>
                </c:pt>
                <c:pt idx="101">
                  <c:v>0.6631481481481567</c:v>
                </c:pt>
                <c:pt idx="102">
                  <c:v>0.66321759259260005</c:v>
                </c:pt>
                <c:pt idx="103">
                  <c:v>0.66328703703703762</c:v>
                </c:pt>
                <c:pt idx="104">
                  <c:v>0.66335648148148163</c:v>
                </c:pt>
                <c:pt idx="105">
                  <c:v>0.66342592592592597</c:v>
                </c:pt>
                <c:pt idx="106">
                  <c:v>0.66349537037038209</c:v>
                </c:pt>
                <c:pt idx="107">
                  <c:v>0.66355324074074051</c:v>
                </c:pt>
                <c:pt idx="108">
                  <c:v>0.6636226851851954</c:v>
                </c:pt>
                <c:pt idx="109">
                  <c:v>0.66369212962962965</c:v>
                </c:pt>
                <c:pt idx="110">
                  <c:v>0.6637615740740862</c:v>
                </c:pt>
                <c:pt idx="111">
                  <c:v>0.6638310185185381</c:v>
                </c:pt>
                <c:pt idx="112">
                  <c:v>0.6639004629629629</c:v>
                </c:pt>
                <c:pt idx="113">
                  <c:v>0.66396990740741502</c:v>
                </c:pt>
                <c:pt idx="114">
                  <c:v>0.66403935185185181</c:v>
                </c:pt>
                <c:pt idx="115">
                  <c:v>0.66410879629630482</c:v>
                </c:pt>
                <c:pt idx="116">
                  <c:v>0.66417824074074072</c:v>
                </c:pt>
                <c:pt idx="117">
                  <c:v>0.66423611111111114</c:v>
                </c:pt>
                <c:pt idx="118">
                  <c:v>0.66430555555556403</c:v>
                </c:pt>
                <c:pt idx="119">
                  <c:v>0.66437500000000849</c:v>
                </c:pt>
                <c:pt idx="120">
                  <c:v>0.66444444444445383</c:v>
                </c:pt>
                <c:pt idx="121">
                  <c:v>0.66451388888888963</c:v>
                </c:pt>
                <c:pt idx="122">
                  <c:v>0.66458333333333364</c:v>
                </c:pt>
                <c:pt idx="123">
                  <c:v>0.66465277777777865</c:v>
                </c:pt>
                <c:pt idx="124">
                  <c:v>0.66472222222222765</c:v>
                </c:pt>
                <c:pt idx="125">
                  <c:v>0.6647916666666851</c:v>
                </c:pt>
                <c:pt idx="126">
                  <c:v>0.66486111111111845</c:v>
                </c:pt>
                <c:pt idx="127">
                  <c:v>0.66491898148148165</c:v>
                </c:pt>
                <c:pt idx="128">
                  <c:v>0.66498842592592589</c:v>
                </c:pt>
                <c:pt idx="129">
                  <c:v>0.66505787037038455</c:v>
                </c:pt>
                <c:pt idx="130">
                  <c:v>0.66512731481482212</c:v>
                </c:pt>
                <c:pt idx="131">
                  <c:v>0.66519675925925925</c:v>
                </c:pt>
                <c:pt idx="132">
                  <c:v>0.66526620370370371</c:v>
                </c:pt>
                <c:pt idx="133">
                  <c:v>0.66533564814815671</c:v>
                </c:pt>
                <c:pt idx="134">
                  <c:v>0.66540509259260494</c:v>
                </c:pt>
                <c:pt idx="135">
                  <c:v>0.66547453703703763</c:v>
                </c:pt>
                <c:pt idx="136">
                  <c:v>0.6655324074074076</c:v>
                </c:pt>
                <c:pt idx="137">
                  <c:v>0.66560185185186038</c:v>
                </c:pt>
                <c:pt idx="138">
                  <c:v>0.66567129629631283</c:v>
                </c:pt>
                <c:pt idx="139">
                  <c:v>0.66574074074074074</c:v>
                </c:pt>
                <c:pt idx="140">
                  <c:v>0.66581018518518564</c:v>
                </c:pt>
                <c:pt idx="141">
                  <c:v>0.66587962962964142</c:v>
                </c:pt>
                <c:pt idx="142">
                  <c:v>0.66594907407409376</c:v>
                </c:pt>
                <c:pt idx="143">
                  <c:v>0.66601851851853289</c:v>
                </c:pt>
                <c:pt idx="144">
                  <c:v>0.66608796296296258</c:v>
                </c:pt>
                <c:pt idx="145">
                  <c:v>0.66615740740741591</c:v>
                </c:pt>
                <c:pt idx="146">
                  <c:v>0.66621527777778489</c:v>
                </c:pt>
                <c:pt idx="147">
                  <c:v>0.66628472222222224</c:v>
                </c:pt>
                <c:pt idx="148">
                  <c:v>0.66635416666666669</c:v>
                </c:pt>
                <c:pt idx="149">
                  <c:v>0.66642361111111958</c:v>
                </c:pt>
                <c:pt idx="150">
                  <c:v>0.66649305555556393</c:v>
                </c:pt>
                <c:pt idx="151">
                  <c:v>0.66656250000000006</c:v>
                </c:pt>
                <c:pt idx="152">
                  <c:v>0.66663194444445428</c:v>
                </c:pt>
                <c:pt idx="153">
                  <c:v>0.66670138888889918</c:v>
                </c:pt>
              </c:numCache>
            </c:numRef>
          </c:cat>
          <c:val>
            <c:numRef>
              <c:f>Лист4!$J$2:$J$155</c:f>
              <c:numCache>
                <c:formatCode>General</c:formatCode>
                <c:ptCount val="154"/>
                <c:pt idx="0">
                  <c:v>27.6</c:v>
                </c:pt>
                <c:pt idx="1">
                  <c:v>27.6</c:v>
                </c:pt>
                <c:pt idx="2">
                  <c:v>27.6</c:v>
                </c:pt>
                <c:pt idx="3">
                  <c:v>27.6</c:v>
                </c:pt>
                <c:pt idx="4">
                  <c:v>27.6</c:v>
                </c:pt>
                <c:pt idx="5">
                  <c:v>27.6</c:v>
                </c:pt>
                <c:pt idx="6">
                  <c:v>27.6</c:v>
                </c:pt>
                <c:pt idx="7">
                  <c:v>27.6</c:v>
                </c:pt>
                <c:pt idx="8">
                  <c:v>27.6</c:v>
                </c:pt>
                <c:pt idx="9">
                  <c:v>27.6</c:v>
                </c:pt>
                <c:pt idx="10">
                  <c:v>27.6</c:v>
                </c:pt>
                <c:pt idx="11">
                  <c:v>27.6</c:v>
                </c:pt>
                <c:pt idx="12">
                  <c:v>27.6</c:v>
                </c:pt>
                <c:pt idx="13">
                  <c:v>27.6</c:v>
                </c:pt>
                <c:pt idx="14">
                  <c:v>27.6</c:v>
                </c:pt>
                <c:pt idx="15">
                  <c:v>27.6</c:v>
                </c:pt>
                <c:pt idx="16">
                  <c:v>27.6</c:v>
                </c:pt>
                <c:pt idx="17">
                  <c:v>27.6</c:v>
                </c:pt>
                <c:pt idx="18">
                  <c:v>27.6</c:v>
                </c:pt>
                <c:pt idx="19">
                  <c:v>27.6</c:v>
                </c:pt>
                <c:pt idx="20">
                  <c:v>27.6</c:v>
                </c:pt>
                <c:pt idx="21">
                  <c:v>27.6</c:v>
                </c:pt>
                <c:pt idx="22">
                  <c:v>27.6</c:v>
                </c:pt>
                <c:pt idx="23">
                  <c:v>27.6</c:v>
                </c:pt>
                <c:pt idx="24">
                  <c:v>27.6</c:v>
                </c:pt>
                <c:pt idx="25">
                  <c:v>27.6</c:v>
                </c:pt>
                <c:pt idx="26">
                  <c:v>27.6</c:v>
                </c:pt>
                <c:pt idx="27">
                  <c:v>27.6</c:v>
                </c:pt>
                <c:pt idx="28">
                  <c:v>27.6</c:v>
                </c:pt>
                <c:pt idx="29">
                  <c:v>27.6</c:v>
                </c:pt>
                <c:pt idx="30">
                  <c:v>27.6</c:v>
                </c:pt>
                <c:pt idx="31">
                  <c:v>27.6</c:v>
                </c:pt>
                <c:pt idx="32">
                  <c:v>27.6</c:v>
                </c:pt>
                <c:pt idx="33">
                  <c:v>27.6</c:v>
                </c:pt>
                <c:pt idx="34">
                  <c:v>27.6</c:v>
                </c:pt>
                <c:pt idx="35">
                  <c:v>27.6</c:v>
                </c:pt>
                <c:pt idx="36">
                  <c:v>27.6</c:v>
                </c:pt>
                <c:pt idx="37">
                  <c:v>27.6</c:v>
                </c:pt>
                <c:pt idx="38">
                  <c:v>27.6</c:v>
                </c:pt>
                <c:pt idx="39">
                  <c:v>27.6</c:v>
                </c:pt>
                <c:pt idx="40">
                  <c:v>27.6</c:v>
                </c:pt>
                <c:pt idx="41">
                  <c:v>27.6</c:v>
                </c:pt>
                <c:pt idx="42">
                  <c:v>27.6</c:v>
                </c:pt>
                <c:pt idx="43">
                  <c:v>27.6</c:v>
                </c:pt>
                <c:pt idx="44">
                  <c:v>27.6</c:v>
                </c:pt>
                <c:pt idx="45">
                  <c:v>27.6</c:v>
                </c:pt>
                <c:pt idx="46">
                  <c:v>27.6</c:v>
                </c:pt>
                <c:pt idx="47">
                  <c:v>27.6</c:v>
                </c:pt>
                <c:pt idx="48">
                  <c:v>27.6</c:v>
                </c:pt>
                <c:pt idx="49">
                  <c:v>27.6</c:v>
                </c:pt>
                <c:pt idx="50">
                  <c:v>27.6</c:v>
                </c:pt>
                <c:pt idx="51">
                  <c:v>25.6</c:v>
                </c:pt>
                <c:pt idx="52">
                  <c:v>25.6</c:v>
                </c:pt>
                <c:pt idx="53">
                  <c:v>25.6</c:v>
                </c:pt>
                <c:pt idx="54">
                  <c:v>25.6</c:v>
                </c:pt>
                <c:pt idx="55">
                  <c:v>25.6</c:v>
                </c:pt>
                <c:pt idx="56">
                  <c:v>25.6</c:v>
                </c:pt>
                <c:pt idx="57">
                  <c:v>25.6</c:v>
                </c:pt>
                <c:pt idx="58">
                  <c:v>25.6</c:v>
                </c:pt>
                <c:pt idx="59">
                  <c:v>25.6</c:v>
                </c:pt>
                <c:pt idx="60">
                  <c:v>25.6</c:v>
                </c:pt>
                <c:pt idx="61">
                  <c:v>25.6</c:v>
                </c:pt>
                <c:pt idx="62">
                  <c:v>25.6</c:v>
                </c:pt>
                <c:pt idx="63">
                  <c:v>25.6</c:v>
                </c:pt>
                <c:pt idx="64">
                  <c:v>25.6</c:v>
                </c:pt>
                <c:pt idx="65">
                  <c:v>25.6</c:v>
                </c:pt>
                <c:pt idx="66">
                  <c:v>25.6</c:v>
                </c:pt>
                <c:pt idx="67">
                  <c:v>25.6</c:v>
                </c:pt>
                <c:pt idx="68">
                  <c:v>25.6</c:v>
                </c:pt>
                <c:pt idx="69">
                  <c:v>25.6</c:v>
                </c:pt>
                <c:pt idx="70">
                  <c:v>25.6</c:v>
                </c:pt>
                <c:pt idx="71">
                  <c:v>25.6</c:v>
                </c:pt>
                <c:pt idx="72">
                  <c:v>25.6</c:v>
                </c:pt>
                <c:pt idx="73">
                  <c:v>25.6</c:v>
                </c:pt>
                <c:pt idx="74">
                  <c:v>25.6</c:v>
                </c:pt>
                <c:pt idx="75">
                  <c:v>25.6</c:v>
                </c:pt>
                <c:pt idx="76">
                  <c:v>25.6</c:v>
                </c:pt>
                <c:pt idx="77">
                  <c:v>25.6</c:v>
                </c:pt>
                <c:pt idx="78">
                  <c:v>25.6</c:v>
                </c:pt>
                <c:pt idx="79">
                  <c:v>25.6</c:v>
                </c:pt>
                <c:pt idx="80">
                  <c:v>25.6</c:v>
                </c:pt>
                <c:pt idx="81">
                  <c:v>25.6</c:v>
                </c:pt>
                <c:pt idx="82">
                  <c:v>25.6</c:v>
                </c:pt>
                <c:pt idx="83">
                  <c:v>25.6</c:v>
                </c:pt>
                <c:pt idx="84">
                  <c:v>25.6</c:v>
                </c:pt>
                <c:pt idx="85">
                  <c:v>25.6</c:v>
                </c:pt>
                <c:pt idx="86">
                  <c:v>25.6</c:v>
                </c:pt>
                <c:pt idx="87">
                  <c:v>25.6</c:v>
                </c:pt>
                <c:pt idx="88">
                  <c:v>25.6</c:v>
                </c:pt>
                <c:pt idx="89">
                  <c:v>25.6</c:v>
                </c:pt>
                <c:pt idx="90">
                  <c:v>25.6</c:v>
                </c:pt>
                <c:pt idx="91">
                  <c:v>25.6</c:v>
                </c:pt>
                <c:pt idx="92">
                  <c:v>25.6</c:v>
                </c:pt>
                <c:pt idx="93">
                  <c:v>25.6</c:v>
                </c:pt>
                <c:pt idx="94">
                  <c:v>25.6</c:v>
                </c:pt>
                <c:pt idx="95">
                  <c:v>25.6</c:v>
                </c:pt>
                <c:pt idx="96">
                  <c:v>25.6</c:v>
                </c:pt>
                <c:pt idx="97">
                  <c:v>25.6</c:v>
                </c:pt>
                <c:pt idx="98">
                  <c:v>25.6</c:v>
                </c:pt>
                <c:pt idx="99">
                  <c:v>25.6</c:v>
                </c:pt>
                <c:pt idx="100">
                  <c:v>25.6</c:v>
                </c:pt>
                <c:pt idx="101">
                  <c:v>22.5</c:v>
                </c:pt>
                <c:pt idx="102">
                  <c:v>22.5</c:v>
                </c:pt>
                <c:pt idx="103">
                  <c:v>22.5</c:v>
                </c:pt>
                <c:pt idx="104">
                  <c:v>22.5</c:v>
                </c:pt>
                <c:pt idx="105">
                  <c:v>22.5</c:v>
                </c:pt>
                <c:pt idx="106">
                  <c:v>22.5</c:v>
                </c:pt>
                <c:pt idx="107">
                  <c:v>22.5</c:v>
                </c:pt>
                <c:pt idx="108">
                  <c:v>22.5</c:v>
                </c:pt>
                <c:pt idx="109">
                  <c:v>22.5</c:v>
                </c:pt>
                <c:pt idx="110">
                  <c:v>22.5</c:v>
                </c:pt>
                <c:pt idx="111">
                  <c:v>22.5</c:v>
                </c:pt>
                <c:pt idx="112">
                  <c:v>22.5</c:v>
                </c:pt>
                <c:pt idx="113">
                  <c:v>22.5</c:v>
                </c:pt>
                <c:pt idx="114">
                  <c:v>22.5</c:v>
                </c:pt>
                <c:pt idx="115">
                  <c:v>22.5</c:v>
                </c:pt>
                <c:pt idx="116">
                  <c:v>22.5</c:v>
                </c:pt>
                <c:pt idx="117">
                  <c:v>22.5</c:v>
                </c:pt>
                <c:pt idx="118">
                  <c:v>22.5</c:v>
                </c:pt>
                <c:pt idx="119">
                  <c:v>22.5</c:v>
                </c:pt>
                <c:pt idx="120">
                  <c:v>22.5</c:v>
                </c:pt>
                <c:pt idx="121">
                  <c:v>22.5</c:v>
                </c:pt>
                <c:pt idx="122">
                  <c:v>22.5</c:v>
                </c:pt>
                <c:pt idx="123">
                  <c:v>22.5</c:v>
                </c:pt>
                <c:pt idx="124">
                  <c:v>22.5</c:v>
                </c:pt>
                <c:pt idx="125">
                  <c:v>22.5</c:v>
                </c:pt>
                <c:pt idx="126">
                  <c:v>22.5</c:v>
                </c:pt>
                <c:pt idx="127">
                  <c:v>22.5</c:v>
                </c:pt>
                <c:pt idx="128">
                  <c:v>22.5</c:v>
                </c:pt>
                <c:pt idx="129">
                  <c:v>22.5</c:v>
                </c:pt>
                <c:pt idx="130">
                  <c:v>22.5</c:v>
                </c:pt>
                <c:pt idx="131">
                  <c:v>22.5</c:v>
                </c:pt>
                <c:pt idx="132">
                  <c:v>22.5</c:v>
                </c:pt>
                <c:pt idx="133">
                  <c:v>22.5</c:v>
                </c:pt>
                <c:pt idx="134">
                  <c:v>22.5</c:v>
                </c:pt>
                <c:pt idx="135">
                  <c:v>22.5</c:v>
                </c:pt>
                <c:pt idx="136">
                  <c:v>22.5</c:v>
                </c:pt>
                <c:pt idx="137">
                  <c:v>22.5</c:v>
                </c:pt>
                <c:pt idx="138">
                  <c:v>22.5</c:v>
                </c:pt>
                <c:pt idx="139">
                  <c:v>22.5</c:v>
                </c:pt>
                <c:pt idx="140">
                  <c:v>22.5</c:v>
                </c:pt>
                <c:pt idx="141">
                  <c:v>22.5</c:v>
                </c:pt>
                <c:pt idx="142">
                  <c:v>22.5</c:v>
                </c:pt>
                <c:pt idx="143">
                  <c:v>22.5</c:v>
                </c:pt>
                <c:pt idx="144">
                  <c:v>22.5</c:v>
                </c:pt>
                <c:pt idx="145">
                  <c:v>22.5</c:v>
                </c:pt>
                <c:pt idx="146">
                  <c:v>22.5</c:v>
                </c:pt>
                <c:pt idx="147">
                  <c:v>22.5</c:v>
                </c:pt>
                <c:pt idx="148">
                  <c:v>22.5</c:v>
                </c:pt>
                <c:pt idx="149">
                  <c:v>22.5</c:v>
                </c:pt>
                <c:pt idx="150">
                  <c:v>22.5</c:v>
                </c:pt>
                <c:pt idx="151">
                  <c:v>22.5</c:v>
                </c:pt>
                <c:pt idx="152">
                  <c:v>21.8</c:v>
                </c:pt>
                <c:pt idx="153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Лист4!$K$1</c:f>
              <c:strCache>
                <c:ptCount val="1"/>
                <c:pt idx="0">
                  <c:v>ABP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Лист4!$I$2:$I$155</c:f>
              <c:numCache>
                <c:formatCode>h:mm:ss</c:formatCode>
                <c:ptCount val="154"/>
                <c:pt idx="0">
                  <c:v>0.65626157407408237</c:v>
                </c:pt>
                <c:pt idx="1">
                  <c:v>0.65633101851853337</c:v>
                </c:pt>
                <c:pt idx="2">
                  <c:v>0.65640046296296251</c:v>
                </c:pt>
                <c:pt idx="3">
                  <c:v>0.65646990740740763</c:v>
                </c:pt>
                <c:pt idx="4">
                  <c:v>0.65653935185185186</c:v>
                </c:pt>
                <c:pt idx="5">
                  <c:v>0.65660879629630808</c:v>
                </c:pt>
                <c:pt idx="6">
                  <c:v>0.65666666666666662</c:v>
                </c:pt>
                <c:pt idx="7">
                  <c:v>0.65673611111111163</c:v>
                </c:pt>
                <c:pt idx="8">
                  <c:v>0.6568055555555673</c:v>
                </c:pt>
                <c:pt idx="9">
                  <c:v>0.65687500000001176</c:v>
                </c:pt>
                <c:pt idx="10">
                  <c:v>0.65694444444445743</c:v>
                </c:pt>
                <c:pt idx="11">
                  <c:v>0.65701388888889622</c:v>
                </c:pt>
                <c:pt idx="12">
                  <c:v>0.65708333333334079</c:v>
                </c:pt>
                <c:pt idx="13">
                  <c:v>0.65715277777777781</c:v>
                </c:pt>
                <c:pt idx="14">
                  <c:v>0.657210648148155</c:v>
                </c:pt>
                <c:pt idx="15">
                  <c:v>0.65728009259260378</c:v>
                </c:pt>
                <c:pt idx="16">
                  <c:v>0.6573495370370448</c:v>
                </c:pt>
                <c:pt idx="17">
                  <c:v>0.6574189814814817</c:v>
                </c:pt>
                <c:pt idx="18">
                  <c:v>0.65748842592592549</c:v>
                </c:pt>
                <c:pt idx="19">
                  <c:v>0.65755787037037905</c:v>
                </c:pt>
                <c:pt idx="20">
                  <c:v>0.65762731481482473</c:v>
                </c:pt>
                <c:pt idx="21">
                  <c:v>0.65769675925925963</c:v>
                </c:pt>
                <c:pt idx="22">
                  <c:v>0.65776620370370364</c:v>
                </c:pt>
                <c:pt idx="23">
                  <c:v>0.65782407407408983</c:v>
                </c:pt>
                <c:pt idx="24">
                  <c:v>0.65789351851853539</c:v>
                </c:pt>
                <c:pt idx="25">
                  <c:v>0.65796296296295564</c:v>
                </c:pt>
                <c:pt idx="26">
                  <c:v>0.65803240740740765</c:v>
                </c:pt>
                <c:pt idx="27">
                  <c:v>0.65810185185185843</c:v>
                </c:pt>
                <c:pt idx="28">
                  <c:v>0.6581712962963101</c:v>
                </c:pt>
                <c:pt idx="29">
                  <c:v>0.65824074074074079</c:v>
                </c:pt>
                <c:pt idx="30">
                  <c:v>0.65829861111112298</c:v>
                </c:pt>
                <c:pt idx="31">
                  <c:v>0.6583680555555621</c:v>
                </c:pt>
                <c:pt idx="32">
                  <c:v>0.65843750000000001</c:v>
                </c:pt>
                <c:pt idx="33">
                  <c:v>0.65850694444444469</c:v>
                </c:pt>
                <c:pt idx="34">
                  <c:v>0.65857638888888892</c:v>
                </c:pt>
                <c:pt idx="35">
                  <c:v>0.65864583333335536</c:v>
                </c:pt>
                <c:pt idx="36">
                  <c:v>0.65871527777778605</c:v>
                </c:pt>
                <c:pt idx="37">
                  <c:v>0.65878472222222262</c:v>
                </c:pt>
                <c:pt idx="38">
                  <c:v>0.65884259259260425</c:v>
                </c:pt>
                <c:pt idx="39">
                  <c:v>0.65891203703703705</c:v>
                </c:pt>
                <c:pt idx="40">
                  <c:v>0.65898148148149016</c:v>
                </c:pt>
                <c:pt idx="41">
                  <c:v>0.65905092592592596</c:v>
                </c:pt>
                <c:pt idx="42">
                  <c:v>0.65912037037038063</c:v>
                </c:pt>
                <c:pt idx="43">
                  <c:v>0.65918981481482675</c:v>
                </c:pt>
                <c:pt idx="44">
                  <c:v>0.65925925925926065</c:v>
                </c:pt>
                <c:pt idx="45">
                  <c:v>0.65932870370371033</c:v>
                </c:pt>
                <c:pt idx="46">
                  <c:v>0.65939814814815545</c:v>
                </c:pt>
                <c:pt idx="47">
                  <c:v>0.65945601851853031</c:v>
                </c:pt>
                <c:pt idx="48">
                  <c:v>0.65952546296296299</c:v>
                </c:pt>
                <c:pt idx="49">
                  <c:v>0.65959490740741467</c:v>
                </c:pt>
                <c:pt idx="50">
                  <c:v>0.65966435185185179</c:v>
                </c:pt>
                <c:pt idx="51">
                  <c:v>0.65973379629630435</c:v>
                </c:pt>
                <c:pt idx="52">
                  <c:v>0.6598032407407407</c:v>
                </c:pt>
                <c:pt idx="53">
                  <c:v>0.65987268518519371</c:v>
                </c:pt>
                <c:pt idx="54">
                  <c:v>0.65994212962962961</c:v>
                </c:pt>
                <c:pt idx="55">
                  <c:v>0.66001157407408395</c:v>
                </c:pt>
                <c:pt idx="56">
                  <c:v>0.66008101851853607</c:v>
                </c:pt>
                <c:pt idx="57">
                  <c:v>0.66015046296296298</c:v>
                </c:pt>
                <c:pt idx="58">
                  <c:v>0.66020833333334306</c:v>
                </c:pt>
                <c:pt idx="59">
                  <c:v>0.66027777777777774</c:v>
                </c:pt>
                <c:pt idx="60">
                  <c:v>0.66034722222222264</c:v>
                </c:pt>
                <c:pt idx="61">
                  <c:v>0.66041666666666654</c:v>
                </c:pt>
                <c:pt idx="62">
                  <c:v>0.66048611111111111</c:v>
                </c:pt>
                <c:pt idx="63">
                  <c:v>0.660555555555563</c:v>
                </c:pt>
                <c:pt idx="64">
                  <c:v>0.66062500000001456</c:v>
                </c:pt>
                <c:pt idx="65">
                  <c:v>0.66069444444445924</c:v>
                </c:pt>
                <c:pt idx="66">
                  <c:v>0.66076388888889714</c:v>
                </c:pt>
                <c:pt idx="67">
                  <c:v>0.66083333333334182</c:v>
                </c:pt>
                <c:pt idx="68">
                  <c:v>0.66090277777777773</c:v>
                </c:pt>
                <c:pt idx="69">
                  <c:v>0.66096064814815658</c:v>
                </c:pt>
                <c:pt idx="70">
                  <c:v>0.66103009259260426</c:v>
                </c:pt>
                <c:pt idx="71">
                  <c:v>0.6610995370370456</c:v>
                </c:pt>
                <c:pt idx="72">
                  <c:v>0.66116898148148162</c:v>
                </c:pt>
                <c:pt idx="73">
                  <c:v>0.66123842592592597</c:v>
                </c:pt>
                <c:pt idx="74">
                  <c:v>0.66130787037038208</c:v>
                </c:pt>
                <c:pt idx="75">
                  <c:v>0.66137731481481565</c:v>
                </c:pt>
                <c:pt idx="76">
                  <c:v>0.66144675925925933</c:v>
                </c:pt>
                <c:pt idx="77">
                  <c:v>0.66151620370370368</c:v>
                </c:pt>
                <c:pt idx="78">
                  <c:v>0.66158564814815546</c:v>
                </c:pt>
                <c:pt idx="79">
                  <c:v>0.6616435185185382</c:v>
                </c:pt>
                <c:pt idx="80">
                  <c:v>0.66171296296296256</c:v>
                </c:pt>
                <c:pt idx="81">
                  <c:v>0.66178240740741479</c:v>
                </c:pt>
                <c:pt idx="82">
                  <c:v>0.66185185185185968</c:v>
                </c:pt>
                <c:pt idx="83">
                  <c:v>0.66192129629631113</c:v>
                </c:pt>
                <c:pt idx="84">
                  <c:v>0.66199074074074071</c:v>
                </c:pt>
                <c:pt idx="85">
                  <c:v>0.66206018518518561</c:v>
                </c:pt>
                <c:pt idx="86">
                  <c:v>0.66212962962963928</c:v>
                </c:pt>
                <c:pt idx="87">
                  <c:v>0.66218750000000004</c:v>
                </c:pt>
                <c:pt idx="88">
                  <c:v>0.66225694444444461</c:v>
                </c:pt>
                <c:pt idx="89">
                  <c:v>0.66232638888888895</c:v>
                </c:pt>
                <c:pt idx="90">
                  <c:v>0.66239583333335017</c:v>
                </c:pt>
                <c:pt idx="91">
                  <c:v>0.66246527777777775</c:v>
                </c:pt>
                <c:pt idx="92">
                  <c:v>0.66253472222222221</c:v>
                </c:pt>
                <c:pt idx="93">
                  <c:v>0.66260416666667621</c:v>
                </c:pt>
                <c:pt idx="94">
                  <c:v>0.66267361111112499</c:v>
                </c:pt>
                <c:pt idx="95">
                  <c:v>0.66274305555557045</c:v>
                </c:pt>
                <c:pt idx="96">
                  <c:v>0.66281250000000003</c:v>
                </c:pt>
                <c:pt idx="97">
                  <c:v>0.66288194444445292</c:v>
                </c:pt>
                <c:pt idx="98">
                  <c:v>0.66293981481482911</c:v>
                </c:pt>
                <c:pt idx="99">
                  <c:v>0.66300925925926668</c:v>
                </c:pt>
                <c:pt idx="100">
                  <c:v>0.66307870370371202</c:v>
                </c:pt>
                <c:pt idx="101">
                  <c:v>0.6631481481481567</c:v>
                </c:pt>
                <c:pt idx="102">
                  <c:v>0.66321759259260005</c:v>
                </c:pt>
                <c:pt idx="103">
                  <c:v>0.66328703703703762</c:v>
                </c:pt>
                <c:pt idx="104">
                  <c:v>0.66335648148148163</c:v>
                </c:pt>
                <c:pt idx="105">
                  <c:v>0.66342592592592597</c:v>
                </c:pt>
                <c:pt idx="106">
                  <c:v>0.66349537037038209</c:v>
                </c:pt>
                <c:pt idx="107">
                  <c:v>0.66355324074074051</c:v>
                </c:pt>
                <c:pt idx="108">
                  <c:v>0.6636226851851954</c:v>
                </c:pt>
                <c:pt idx="109">
                  <c:v>0.66369212962962965</c:v>
                </c:pt>
                <c:pt idx="110">
                  <c:v>0.6637615740740862</c:v>
                </c:pt>
                <c:pt idx="111">
                  <c:v>0.6638310185185381</c:v>
                </c:pt>
                <c:pt idx="112">
                  <c:v>0.6639004629629629</c:v>
                </c:pt>
                <c:pt idx="113">
                  <c:v>0.66396990740741502</c:v>
                </c:pt>
                <c:pt idx="114">
                  <c:v>0.66403935185185181</c:v>
                </c:pt>
                <c:pt idx="115">
                  <c:v>0.66410879629630482</c:v>
                </c:pt>
                <c:pt idx="116">
                  <c:v>0.66417824074074072</c:v>
                </c:pt>
                <c:pt idx="117">
                  <c:v>0.66423611111111114</c:v>
                </c:pt>
                <c:pt idx="118">
                  <c:v>0.66430555555556403</c:v>
                </c:pt>
                <c:pt idx="119">
                  <c:v>0.66437500000000849</c:v>
                </c:pt>
                <c:pt idx="120">
                  <c:v>0.66444444444445383</c:v>
                </c:pt>
                <c:pt idx="121">
                  <c:v>0.66451388888888963</c:v>
                </c:pt>
                <c:pt idx="122">
                  <c:v>0.66458333333333364</c:v>
                </c:pt>
                <c:pt idx="123">
                  <c:v>0.66465277777777865</c:v>
                </c:pt>
                <c:pt idx="124">
                  <c:v>0.66472222222222765</c:v>
                </c:pt>
                <c:pt idx="125">
                  <c:v>0.6647916666666851</c:v>
                </c:pt>
                <c:pt idx="126">
                  <c:v>0.66486111111111845</c:v>
                </c:pt>
                <c:pt idx="127">
                  <c:v>0.66491898148148165</c:v>
                </c:pt>
                <c:pt idx="128">
                  <c:v>0.66498842592592589</c:v>
                </c:pt>
                <c:pt idx="129">
                  <c:v>0.66505787037038455</c:v>
                </c:pt>
                <c:pt idx="130">
                  <c:v>0.66512731481482212</c:v>
                </c:pt>
                <c:pt idx="131">
                  <c:v>0.66519675925925925</c:v>
                </c:pt>
                <c:pt idx="132">
                  <c:v>0.66526620370370371</c:v>
                </c:pt>
                <c:pt idx="133">
                  <c:v>0.66533564814815671</c:v>
                </c:pt>
                <c:pt idx="134">
                  <c:v>0.66540509259260494</c:v>
                </c:pt>
                <c:pt idx="135">
                  <c:v>0.66547453703703763</c:v>
                </c:pt>
                <c:pt idx="136">
                  <c:v>0.6655324074074076</c:v>
                </c:pt>
                <c:pt idx="137">
                  <c:v>0.66560185185186038</c:v>
                </c:pt>
                <c:pt idx="138">
                  <c:v>0.66567129629631283</c:v>
                </c:pt>
                <c:pt idx="139">
                  <c:v>0.66574074074074074</c:v>
                </c:pt>
                <c:pt idx="140">
                  <c:v>0.66581018518518564</c:v>
                </c:pt>
                <c:pt idx="141">
                  <c:v>0.66587962962964142</c:v>
                </c:pt>
                <c:pt idx="142">
                  <c:v>0.66594907407409376</c:v>
                </c:pt>
                <c:pt idx="143">
                  <c:v>0.66601851851853289</c:v>
                </c:pt>
                <c:pt idx="144">
                  <c:v>0.66608796296296258</c:v>
                </c:pt>
                <c:pt idx="145">
                  <c:v>0.66615740740741591</c:v>
                </c:pt>
                <c:pt idx="146">
                  <c:v>0.66621527777778489</c:v>
                </c:pt>
                <c:pt idx="147">
                  <c:v>0.66628472222222224</c:v>
                </c:pt>
                <c:pt idx="148">
                  <c:v>0.66635416666666669</c:v>
                </c:pt>
                <c:pt idx="149">
                  <c:v>0.66642361111111958</c:v>
                </c:pt>
                <c:pt idx="150">
                  <c:v>0.66649305555556393</c:v>
                </c:pt>
                <c:pt idx="151">
                  <c:v>0.66656250000000006</c:v>
                </c:pt>
                <c:pt idx="152">
                  <c:v>0.66663194444445428</c:v>
                </c:pt>
                <c:pt idx="153">
                  <c:v>0.66670138888889918</c:v>
                </c:pt>
              </c:numCache>
            </c:numRef>
          </c:cat>
          <c:val>
            <c:numRef>
              <c:f>Лист4!$K$2:$K$155</c:f>
              <c:numCache>
                <c:formatCode>General</c:formatCode>
                <c:ptCount val="154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98</c:v>
                </c:pt>
                <c:pt idx="14">
                  <c:v>98</c:v>
                </c:pt>
                <c:pt idx="15">
                  <c:v>98</c:v>
                </c:pt>
                <c:pt idx="16">
                  <c:v>98</c:v>
                </c:pt>
                <c:pt idx="17">
                  <c:v>98</c:v>
                </c:pt>
                <c:pt idx="18">
                  <c:v>98</c:v>
                </c:pt>
                <c:pt idx="19">
                  <c:v>98</c:v>
                </c:pt>
                <c:pt idx="20">
                  <c:v>98</c:v>
                </c:pt>
                <c:pt idx="21">
                  <c:v>98</c:v>
                </c:pt>
                <c:pt idx="22">
                  <c:v>98</c:v>
                </c:pt>
                <c:pt idx="23">
                  <c:v>98</c:v>
                </c:pt>
                <c:pt idx="24">
                  <c:v>98</c:v>
                </c:pt>
                <c:pt idx="25">
                  <c:v>98</c:v>
                </c:pt>
                <c:pt idx="26">
                  <c:v>98</c:v>
                </c:pt>
                <c:pt idx="27">
                  <c:v>98</c:v>
                </c:pt>
                <c:pt idx="28">
                  <c:v>98</c:v>
                </c:pt>
                <c:pt idx="29">
                  <c:v>98</c:v>
                </c:pt>
                <c:pt idx="30">
                  <c:v>98</c:v>
                </c:pt>
                <c:pt idx="31">
                  <c:v>98</c:v>
                </c:pt>
                <c:pt idx="32">
                  <c:v>98</c:v>
                </c:pt>
                <c:pt idx="33">
                  <c:v>98</c:v>
                </c:pt>
                <c:pt idx="34">
                  <c:v>98</c:v>
                </c:pt>
                <c:pt idx="35">
                  <c:v>98</c:v>
                </c:pt>
                <c:pt idx="36">
                  <c:v>98</c:v>
                </c:pt>
                <c:pt idx="37">
                  <c:v>98</c:v>
                </c:pt>
                <c:pt idx="38">
                  <c:v>98</c:v>
                </c:pt>
                <c:pt idx="39">
                  <c:v>98</c:v>
                </c:pt>
                <c:pt idx="40">
                  <c:v>98</c:v>
                </c:pt>
                <c:pt idx="41">
                  <c:v>98</c:v>
                </c:pt>
                <c:pt idx="42">
                  <c:v>98</c:v>
                </c:pt>
                <c:pt idx="43">
                  <c:v>98</c:v>
                </c:pt>
                <c:pt idx="44">
                  <c:v>98</c:v>
                </c:pt>
                <c:pt idx="45">
                  <c:v>98</c:v>
                </c:pt>
                <c:pt idx="46">
                  <c:v>98</c:v>
                </c:pt>
                <c:pt idx="47">
                  <c:v>98</c:v>
                </c:pt>
                <c:pt idx="48">
                  <c:v>98</c:v>
                </c:pt>
                <c:pt idx="49">
                  <c:v>98</c:v>
                </c:pt>
                <c:pt idx="50">
                  <c:v>98</c:v>
                </c:pt>
                <c:pt idx="51">
                  <c:v>96</c:v>
                </c:pt>
                <c:pt idx="52">
                  <c:v>96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96</c:v>
                </c:pt>
                <c:pt idx="57">
                  <c:v>96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96</c:v>
                </c:pt>
                <c:pt idx="62">
                  <c:v>96</c:v>
                </c:pt>
                <c:pt idx="63">
                  <c:v>96</c:v>
                </c:pt>
                <c:pt idx="64">
                  <c:v>96</c:v>
                </c:pt>
                <c:pt idx="65">
                  <c:v>96</c:v>
                </c:pt>
                <c:pt idx="66">
                  <c:v>96</c:v>
                </c:pt>
                <c:pt idx="67">
                  <c:v>96</c:v>
                </c:pt>
                <c:pt idx="68">
                  <c:v>96</c:v>
                </c:pt>
                <c:pt idx="69">
                  <c:v>96</c:v>
                </c:pt>
                <c:pt idx="70">
                  <c:v>96</c:v>
                </c:pt>
                <c:pt idx="71">
                  <c:v>96</c:v>
                </c:pt>
                <c:pt idx="72">
                  <c:v>96</c:v>
                </c:pt>
                <c:pt idx="73">
                  <c:v>96</c:v>
                </c:pt>
                <c:pt idx="74">
                  <c:v>96</c:v>
                </c:pt>
                <c:pt idx="75">
                  <c:v>96</c:v>
                </c:pt>
                <c:pt idx="76">
                  <c:v>96</c:v>
                </c:pt>
                <c:pt idx="77">
                  <c:v>96</c:v>
                </c:pt>
                <c:pt idx="78">
                  <c:v>96</c:v>
                </c:pt>
                <c:pt idx="79">
                  <c:v>96</c:v>
                </c:pt>
                <c:pt idx="80">
                  <c:v>96</c:v>
                </c:pt>
                <c:pt idx="81">
                  <c:v>96</c:v>
                </c:pt>
                <c:pt idx="82">
                  <c:v>96</c:v>
                </c:pt>
                <c:pt idx="83">
                  <c:v>96</c:v>
                </c:pt>
                <c:pt idx="84">
                  <c:v>96</c:v>
                </c:pt>
                <c:pt idx="85">
                  <c:v>96</c:v>
                </c:pt>
                <c:pt idx="86">
                  <c:v>96</c:v>
                </c:pt>
                <c:pt idx="87">
                  <c:v>96</c:v>
                </c:pt>
                <c:pt idx="88">
                  <c:v>96</c:v>
                </c:pt>
                <c:pt idx="89">
                  <c:v>96</c:v>
                </c:pt>
                <c:pt idx="90">
                  <c:v>96</c:v>
                </c:pt>
                <c:pt idx="91">
                  <c:v>96</c:v>
                </c:pt>
                <c:pt idx="92">
                  <c:v>96</c:v>
                </c:pt>
                <c:pt idx="93">
                  <c:v>96</c:v>
                </c:pt>
                <c:pt idx="94">
                  <c:v>96</c:v>
                </c:pt>
                <c:pt idx="95">
                  <c:v>96</c:v>
                </c:pt>
                <c:pt idx="96">
                  <c:v>96</c:v>
                </c:pt>
                <c:pt idx="97">
                  <c:v>96</c:v>
                </c:pt>
                <c:pt idx="98">
                  <c:v>96</c:v>
                </c:pt>
                <c:pt idx="99">
                  <c:v>96</c:v>
                </c:pt>
                <c:pt idx="100">
                  <c:v>96</c:v>
                </c:pt>
                <c:pt idx="101">
                  <c:v>97</c:v>
                </c:pt>
                <c:pt idx="102">
                  <c:v>97</c:v>
                </c:pt>
                <c:pt idx="103">
                  <c:v>97</c:v>
                </c:pt>
                <c:pt idx="104">
                  <c:v>97</c:v>
                </c:pt>
                <c:pt idx="105">
                  <c:v>97</c:v>
                </c:pt>
                <c:pt idx="106">
                  <c:v>97</c:v>
                </c:pt>
                <c:pt idx="107">
                  <c:v>97</c:v>
                </c:pt>
                <c:pt idx="108">
                  <c:v>97</c:v>
                </c:pt>
                <c:pt idx="109">
                  <c:v>97</c:v>
                </c:pt>
                <c:pt idx="110">
                  <c:v>97</c:v>
                </c:pt>
                <c:pt idx="111">
                  <c:v>97</c:v>
                </c:pt>
                <c:pt idx="112">
                  <c:v>97</c:v>
                </c:pt>
                <c:pt idx="113">
                  <c:v>97</c:v>
                </c:pt>
                <c:pt idx="114">
                  <c:v>97</c:v>
                </c:pt>
                <c:pt idx="115">
                  <c:v>97</c:v>
                </c:pt>
                <c:pt idx="116">
                  <c:v>97</c:v>
                </c:pt>
                <c:pt idx="117">
                  <c:v>97</c:v>
                </c:pt>
                <c:pt idx="118">
                  <c:v>97</c:v>
                </c:pt>
                <c:pt idx="119">
                  <c:v>97</c:v>
                </c:pt>
                <c:pt idx="120">
                  <c:v>97</c:v>
                </c:pt>
                <c:pt idx="121">
                  <c:v>97</c:v>
                </c:pt>
                <c:pt idx="122">
                  <c:v>97</c:v>
                </c:pt>
                <c:pt idx="123">
                  <c:v>97</c:v>
                </c:pt>
                <c:pt idx="124">
                  <c:v>97</c:v>
                </c:pt>
                <c:pt idx="125">
                  <c:v>97</c:v>
                </c:pt>
                <c:pt idx="126">
                  <c:v>97</c:v>
                </c:pt>
                <c:pt idx="127">
                  <c:v>97</c:v>
                </c:pt>
                <c:pt idx="128">
                  <c:v>97</c:v>
                </c:pt>
                <c:pt idx="129">
                  <c:v>97</c:v>
                </c:pt>
                <c:pt idx="130">
                  <c:v>97</c:v>
                </c:pt>
                <c:pt idx="131">
                  <c:v>97</c:v>
                </c:pt>
                <c:pt idx="132">
                  <c:v>97</c:v>
                </c:pt>
                <c:pt idx="133">
                  <c:v>97</c:v>
                </c:pt>
                <c:pt idx="134">
                  <c:v>97</c:v>
                </c:pt>
                <c:pt idx="135">
                  <c:v>97</c:v>
                </c:pt>
                <c:pt idx="136">
                  <c:v>97</c:v>
                </c:pt>
                <c:pt idx="137">
                  <c:v>97</c:v>
                </c:pt>
                <c:pt idx="138">
                  <c:v>97</c:v>
                </c:pt>
                <c:pt idx="139">
                  <c:v>97</c:v>
                </c:pt>
                <c:pt idx="140">
                  <c:v>97</c:v>
                </c:pt>
                <c:pt idx="141">
                  <c:v>97</c:v>
                </c:pt>
                <c:pt idx="142">
                  <c:v>97</c:v>
                </c:pt>
                <c:pt idx="143">
                  <c:v>97</c:v>
                </c:pt>
                <c:pt idx="144">
                  <c:v>97</c:v>
                </c:pt>
                <c:pt idx="145">
                  <c:v>97</c:v>
                </c:pt>
                <c:pt idx="146">
                  <c:v>97</c:v>
                </c:pt>
                <c:pt idx="147">
                  <c:v>97</c:v>
                </c:pt>
                <c:pt idx="148">
                  <c:v>97</c:v>
                </c:pt>
                <c:pt idx="149">
                  <c:v>97</c:v>
                </c:pt>
                <c:pt idx="150">
                  <c:v>97</c:v>
                </c:pt>
                <c:pt idx="151">
                  <c:v>97</c:v>
                </c:pt>
                <c:pt idx="152">
                  <c:v>98</c:v>
                </c:pt>
                <c:pt idx="153">
                  <c:v>98</c:v>
                </c:pt>
              </c:numCache>
            </c:numRef>
          </c:val>
        </c:ser>
        <c:ser>
          <c:idx val="2"/>
          <c:order val="2"/>
          <c:tx>
            <c:strRef>
              <c:f>Лист4!$L$1</c:f>
              <c:strCache>
                <c:ptCount val="1"/>
                <c:pt idx="0">
                  <c:v>CPP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Лист4!$I$2:$I$155</c:f>
              <c:numCache>
                <c:formatCode>h:mm:ss</c:formatCode>
                <c:ptCount val="154"/>
                <c:pt idx="0">
                  <c:v>0.65626157407408237</c:v>
                </c:pt>
                <c:pt idx="1">
                  <c:v>0.65633101851853337</c:v>
                </c:pt>
                <c:pt idx="2">
                  <c:v>0.65640046296296251</c:v>
                </c:pt>
                <c:pt idx="3">
                  <c:v>0.65646990740740763</c:v>
                </c:pt>
                <c:pt idx="4">
                  <c:v>0.65653935185185186</c:v>
                </c:pt>
                <c:pt idx="5">
                  <c:v>0.65660879629630808</c:v>
                </c:pt>
                <c:pt idx="6">
                  <c:v>0.65666666666666662</c:v>
                </c:pt>
                <c:pt idx="7">
                  <c:v>0.65673611111111163</c:v>
                </c:pt>
                <c:pt idx="8">
                  <c:v>0.6568055555555673</c:v>
                </c:pt>
                <c:pt idx="9">
                  <c:v>0.65687500000001176</c:v>
                </c:pt>
                <c:pt idx="10">
                  <c:v>0.65694444444445743</c:v>
                </c:pt>
                <c:pt idx="11">
                  <c:v>0.65701388888889622</c:v>
                </c:pt>
                <c:pt idx="12">
                  <c:v>0.65708333333334079</c:v>
                </c:pt>
                <c:pt idx="13">
                  <c:v>0.65715277777777781</c:v>
                </c:pt>
                <c:pt idx="14">
                  <c:v>0.657210648148155</c:v>
                </c:pt>
                <c:pt idx="15">
                  <c:v>0.65728009259260378</c:v>
                </c:pt>
                <c:pt idx="16">
                  <c:v>0.6573495370370448</c:v>
                </c:pt>
                <c:pt idx="17">
                  <c:v>0.6574189814814817</c:v>
                </c:pt>
                <c:pt idx="18">
                  <c:v>0.65748842592592549</c:v>
                </c:pt>
                <c:pt idx="19">
                  <c:v>0.65755787037037905</c:v>
                </c:pt>
                <c:pt idx="20">
                  <c:v>0.65762731481482473</c:v>
                </c:pt>
                <c:pt idx="21">
                  <c:v>0.65769675925925963</c:v>
                </c:pt>
                <c:pt idx="22">
                  <c:v>0.65776620370370364</c:v>
                </c:pt>
                <c:pt idx="23">
                  <c:v>0.65782407407408983</c:v>
                </c:pt>
                <c:pt idx="24">
                  <c:v>0.65789351851853539</c:v>
                </c:pt>
                <c:pt idx="25">
                  <c:v>0.65796296296295564</c:v>
                </c:pt>
                <c:pt idx="26">
                  <c:v>0.65803240740740765</c:v>
                </c:pt>
                <c:pt idx="27">
                  <c:v>0.65810185185185843</c:v>
                </c:pt>
                <c:pt idx="28">
                  <c:v>0.6581712962963101</c:v>
                </c:pt>
                <c:pt idx="29">
                  <c:v>0.65824074074074079</c:v>
                </c:pt>
                <c:pt idx="30">
                  <c:v>0.65829861111112298</c:v>
                </c:pt>
                <c:pt idx="31">
                  <c:v>0.6583680555555621</c:v>
                </c:pt>
                <c:pt idx="32">
                  <c:v>0.65843750000000001</c:v>
                </c:pt>
                <c:pt idx="33">
                  <c:v>0.65850694444444469</c:v>
                </c:pt>
                <c:pt idx="34">
                  <c:v>0.65857638888888892</c:v>
                </c:pt>
                <c:pt idx="35">
                  <c:v>0.65864583333335536</c:v>
                </c:pt>
                <c:pt idx="36">
                  <c:v>0.65871527777778605</c:v>
                </c:pt>
                <c:pt idx="37">
                  <c:v>0.65878472222222262</c:v>
                </c:pt>
                <c:pt idx="38">
                  <c:v>0.65884259259260425</c:v>
                </c:pt>
                <c:pt idx="39">
                  <c:v>0.65891203703703705</c:v>
                </c:pt>
                <c:pt idx="40">
                  <c:v>0.65898148148149016</c:v>
                </c:pt>
                <c:pt idx="41">
                  <c:v>0.65905092592592596</c:v>
                </c:pt>
                <c:pt idx="42">
                  <c:v>0.65912037037038063</c:v>
                </c:pt>
                <c:pt idx="43">
                  <c:v>0.65918981481482675</c:v>
                </c:pt>
                <c:pt idx="44">
                  <c:v>0.65925925925926065</c:v>
                </c:pt>
                <c:pt idx="45">
                  <c:v>0.65932870370371033</c:v>
                </c:pt>
                <c:pt idx="46">
                  <c:v>0.65939814814815545</c:v>
                </c:pt>
                <c:pt idx="47">
                  <c:v>0.65945601851853031</c:v>
                </c:pt>
                <c:pt idx="48">
                  <c:v>0.65952546296296299</c:v>
                </c:pt>
                <c:pt idx="49">
                  <c:v>0.65959490740741467</c:v>
                </c:pt>
                <c:pt idx="50">
                  <c:v>0.65966435185185179</c:v>
                </c:pt>
                <c:pt idx="51">
                  <c:v>0.65973379629630435</c:v>
                </c:pt>
                <c:pt idx="52">
                  <c:v>0.6598032407407407</c:v>
                </c:pt>
                <c:pt idx="53">
                  <c:v>0.65987268518519371</c:v>
                </c:pt>
                <c:pt idx="54">
                  <c:v>0.65994212962962961</c:v>
                </c:pt>
                <c:pt idx="55">
                  <c:v>0.66001157407408395</c:v>
                </c:pt>
                <c:pt idx="56">
                  <c:v>0.66008101851853607</c:v>
                </c:pt>
                <c:pt idx="57">
                  <c:v>0.66015046296296298</c:v>
                </c:pt>
                <c:pt idx="58">
                  <c:v>0.66020833333334306</c:v>
                </c:pt>
                <c:pt idx="59">
                  <c:v>0.66027777777777774</c:v>
                </c:pt>
                <c:pt idx="60">
                  <c:v>0.66034722222222264</c:v>
                </c:pt>
                <c:pt idx="61">
                  <c:v>0.66041666666666654</c:v>
                </c:pt>
                <c:pt idx="62">
                  <c:v>0.66048611111111111</c:v>
                </c:pt>
                <c:pt idx="63">
                  <c:v>0.660555555555563</c:v>
                </c:pt>
                <c:pt idx="64">
                  <c:v>0.66062500000001456</c:v>
                </c:pt>
                <c:pt idx="65">
                  <c:v>0.66069444444445924</c:v>
                </c:pt>
                <c:pt idx="66">
                  <c:v>0.66076388888889714</c:v>
                </c:pt>
                <c:pt idx="67">
                  <c:v>0.66083333333334182</c:v>
                </c:pt>
                <c:pt idx="68">
                  <c:v>0.66090277777777773</c:v>
                </c:pt>
                <c:pt idx="69">
                  <c:v>0.66096064814815658</c:v>
                </c:pt>
                <c:pt idx="70">
                  <c:v>0.66103009259260426</c:v>
                </c:pt>
                <c:pt idx="71">
                  <c:v>0.6610995370370456</c:v>
                </c:pt>
                <c:pt idx="72">
                  <c:v>0.66116898148148162</c:v>
                </c:pt>
                <c:pt idx="73">
                  <c:v>0.66123842592592597</c:v>
                </c:pt>
                <c:pt idx="74">
                  <c:v>0.66130787037038208</c:v>
                </c:pt>
                <c:pt idx="75">
                  <c:v>0.66137731481481565</c:v>
                </c:pt>
                <c:pt idx="76">
                  <c:v>0.66144675925925933</c:v>
                </c:pt>
                <c:pt idx="77">
                  <c:v>0.66151620370370368</c:v>
                </c:pt>
                <c:pt idx="78">
                  <c:v>0.66158564814815546</c:v>
                </c:pt>
                <c:pt idx="79">
                  <c:v>0.6616435185185382</c:v>
                </c:pt>
                <c:pt idx="80">
                  <c:v>0.66171296296296256</c:v>
                </c:pt>
                <c:pt idx="81">
                  <c:v>0.66178240740741479</c:v>
                </c:pt>
                <c:pt idx="82">
                  <c:v>0.66185185185185968</c:v>
                </c:pt>
                <c:pt idx="83">
                  <c:v>0.66192129629631113</c:v>
                </c:pt>
                <c:pt idx="84">
                  <c:v>0.66199074074074071</c:v>
                </c:pt>
                <c:pt idx="85">
                  <c:v>0.66206018518518561</c:v>
                </c:pt>
                <c:pt idx="86">
                  <c:v>0.66212962962963928</c:v>
                </c:pt>
                <c:pt idx="87">
                  <c:v>0.66218750000000004</c:v>
                </c:pt>
                <c:pt idx="88">
                  <c:v>0.66225694444444461</c:v>
                </c:pt>
                <c:pt idx="89">
                  <c:v>0.66232638888888895</c:v>
                </c:pt>
                <c:pt idx="90">
                  <c:v>0.66239583333335017</c:v>
                </c:pt>
                <c:pt idx="91">
                  <c:v>0.66246527777777775</c:v>
                </c:pt>
                <c:pt idx="92">
                  <c:v>0.66253472222222221</c:v>
                </c:pt>
                <c:pt idx="93">
                  <c:v>0.66260416666667621</c:v>
                </c:pt>
                <c:pt idx="94">
                  <c:v>0.66267361111112499</c:v>
                </c:pt>
                <c:pt idx="95">
                  <c:v>0.66274305555557045</c:v>
                </c:pt>
                <c:pt idx="96">
                  <c:v>0.66281250000000003</c:v>
                </c:pt>
                <c:pt idx="97">
                  <c:v>0.66288194444445292</c:v>
                </c:pt>
                <c:pt idx="98">
                  <c:v>0.66293981481482911</c:v>
                </c:pt>
                <c:pt idx="99">
                  <c:v>0.66300925925926668</c:v>
                </c:pt>
                <c:pt idx="100">
                  <c:v>0.66307870370371202</c:v>
                </c:pt>
                <c:pt idx="101">
                  <c:v>0.6631481481481567</c:v>
                </c:pt>
                <c:pt idx="102">
                  <c:v>0.66321759259260005</c:v>
                </c:pt>
                <c:pt idx="103">
                  <c:v>0.66328703703703762</c:v>
                </c:pt>
                <c:pt idx="104">
                  <c:v>0.66335648148148163</c:v>
                </c:pt>
                <c:pt idx="105">
                  <c:v>0.66342592592592597</c:v>
                </c:pt>
                <c:pt idx="106">
                  <c:v>0.66349537037038209</c:v>
                </c:pt>
                <c:pt idx="107">
                  <c:v>0.66355324074074051</c:v>
                </c:pt>
                <c:pt idx="108">
                  <c:v>0.6636226851851954</c:v>
                </c:pt>
                <c:pt idx="109">
                  <c:v>0.66369212962962965</c:v>
                </c:pt>
                <c:pt idx="110">
                  <c:v>0.6637615740740862</c:v>
                </c:pt>
                <c:pt idx="111">
                  <c:v>0.6638310185185381</c:v>
                </c:pt>
                <c:pt idx="112">
                  <c:v>0.6639004629629629</c:v>
                </c:pt>
                <c:pt idx="113">
                  <c:v>0.66396990740741502</c:v>
                </c:pt>
                <c:pt idx="114">
                  <c:v>0.66403935185185181</c:v>
                </c:pt>
                <c:pt idx="115">
                  <c:v>0.66410879629630482</c:v>
                </c:pt>
                <c:pt idx="116">
                  <c:v>0.66417824074074072</c:v>
                </c:pt>
                <c:pt idx="117">
                  <c:v>0.66423611111111114</c:v>
                </c:pt>
                <c:pt idx="118">
                  <c:v>0.66430555555556403</c:v>
                </c:pt>
                <c:pt idx="119">
                  <c:v>0.66437500000000849</c:v>
                </c:pt>
                <c:pt idx="120">
                  <c:v>0.66444444444445383</c:v>
                </c:pt>
                <c:pt idx="121">
                  <c:v>0.66451388888888963</c:v>
                </c:pt>
                <c:pt idx="122">
                  <c:v>0.66458333333333364</c:v>
                </c:pt>
                <c:pt idx="123">
                  <c:v>0.66465277777777865</c:v>
                </c:pt>
                <c:pt idx="124">
                  <c:v>0.66472222222222765</c:v>
                </c:pt>
                <c:pt idx="125">
                  <c:v>0.6647916666666851</c:v>
                </c:pt>
                <c:pt idx="126">
                  <c:v>0.66486111111111845</c:v>
                </c:pt>
                <c:pt idx="127">
                  <c:v>0.66491898148148165</c:v>
                </c:pt>
                <c:pt idx="128">
                  <c:v>0.66498842592592589</c:v>
                </c:pt>
                <c:pt idx="129">
                  <c:v>0.66505787037038455</c:v>
                </c:pt>
                <c:pt idx="130">
                  <c:v>0.66512731481482212</c:v>
                </c:pt>
                <c:pt idx="131">
                  <c:v>0.66519675925925925</c:v>
                </c:pt>
                <c:pt idx="132">
                  <c:v>0.66526620370370371</c:v>
                </c:pt>
                <c:pt idx="133">
                  <c:v>0.66533564814815671</c:v>
                </c:pt>
                <c:pt idx="134">
                  <c:v>0.66540509259260494</c:v>
                </c:pt>
                <c:pt idx="135">
                  <c:v>0.66547453703703763</c:v>
                </c:pt>
                <c:pt idx="136">
                  <c:v>0.6655324074074076</c:v>
                </c:pt>
                <c:pt idx="137">
                  <c:v>0.66560185185186038</c:v>
                </c:pt>
                <c:pt idx="138">
                  <c:v>0.66567129629631283</c:v>
                </c:pt>
                <c:pt idx="139">
                  <c:v>0.66574074074074074</c:v>
                </c:pt>
                <c:pt idx="140">
                  <c:v>0.66581018518518564</c:v>
                </c:pt>
                <c:pt idx="141">
                  <c:v>0.66587962962964142</c:v>
                </c:pt>
                <c:pt idx="142">
                  <c:v>0.66594907407409376</c:v>
                </c:pt>
                <c:pt idx="143">
                  <c:v>0.66601851851853289</c:v>
                </c:pt>
                <c:pt idx="144">
                  <c:v>0.66608796296296258</c:v>
                </c:pt>
                <c:pt idx="145">
                  <c:v>0.66615740740741591</c:v>
                </c:pt>
                <c:pt idx="146">
                  <c:v>0.66621527777778489</c:v>
                </c:pt>
                <c:pt idx="147">
                  <c:v>0.66628472222222224</c:v>
                </c:pt>
                <c:pt idx="148">
                  <c:v>0.66635416666666669</c:v>
                </c:pt>
                <c:pt idx="149">
                  <c:v>0.66642361111111958</c:v>
                </c:pt>
                <c:pt idx="150">
                  <c:v>0.66649305555556393</c:v>
                </c:pt>
                <c:pt idx="151">
                  <c:v>0.66656250000000006</c:v>
                </c:pt>
                <c:pt idx="152">
                  <c:v>0.66663194444445428</c:v>
                </c:pt>
                <c:pt idx="153">
                  <c:v>0.66670138888889918</c:v>
                </c:pt>
              </c:numCache>
            </c:numRef>
          </c:cat>
          <c:val>
            <c:numRef>
              <c:f>Лист4!$L$2:$L$155</c:f>
              <c:numCache>
                <c:formatCode>General</c:formatCode>
                <c:ptCount val="154"/>
                <c:pt idx="0">
                  <c:v>70.400000000000006</c:v>
                </c:pt>
                <c:pt idx="1">
                  <c:v>70.400000000000006</c:v>
                </c:pt>
                <c:pt idx="2">
                  <c:v>70.400000000000006</c:v>
                </c:pt>
                <c:pt idx="3">
                  <c:v>70.400000000000006</c:v>
                </c:pt>
                <c:pt idx="4">
                  <c:v>70.400000000000006</c:v>
                </c:pt>
                <c:pt idx="5">
                  <c:v>70.400000000000006</c:v>
                </c:pt>
                <c:pt idx="6">
                  <c:v>70.400000000000006</c:v>
                </c:pt>
                <c:pt idx="7">
                  <c:v>70.400000000000006</c:v>
                </c:pt>
                <c:pt idx="8">
                  <c:v>70.400000000000006</c:v>
                </c:pt>
                <c:pt idx="9">
                  <c:v>70.400000000000006</c:v>
                </c:pt>
                <c:pt idx="10">
                  <c:v>70.400000000000006</c:v>
                </c:pt>
                <c:pt idx="11">
                  <c:v>70.400000000000006</c:v>
                </c:pt>
                <c:pt idx="12">
                  <c:v>70.400000000000006</c:v>
                </c:pt>
                <c:pt idx="13">
                  <c:v>70.400000000000006</c:v>
                </c:pt>
                <c:pt idx="14">
                  <c:v>70.400000000000006</c:v>
                </c:pt>
                <c:pt idx="15">
                  <c:v>70.400000000000006</c:v>
                </c:pt>
                <c:pt idx="16">
                  <c:v>70.400000000000006</c:v>
                </c:pt>
                <c:pt idx="17">
                  <c:v>70.400000000000006</c:v>
                </c:pt>
                <c:pt idx="18">
                  <c:v>70.400000000000006</c:v>
                </c:pt>
                <c:pt idx="19">
                  <c:v>70.400000000000006</c:v>
                </c:pt>
                <c:pt idx="20">
                  <c:v>70.400000000000006</c:v>
                </c:pt>
                <c:pt idx="21">
                  <c:v>70.400000000000006</c:v>
                </c:pt>
                <c:pt idx="22">
                  <c:v>70.400000000000006</c:v>
                </c:pt>
                <c:pt idx="23">
                  <c:v>70.400000000000006</c:v>
                </c:pt>
                <c:pt idx="24">
                  <c:v>70.400000000000006</c:v>
                </c:pt>
                <c:pt idx="25">
                  <c:v>70.400000000000006</c:v>
                </c:pt>
                <c:pt idx="26">
                  <c:v>70.400000000000006</c:v>
                </c:pt>
                <c:pt idx="27">
                  <c:v>70.400000000000006</c:v>
                </c:pt>
                <c:pt idx="28">
                  <c:v>70.400000000000006</c:v>
                </c:pt>
                <c:pt idx="29">
                  <c:v>70.400000000000006</c:v>
                </c:pt>
                <c:pt idx="30">
                  <c:v>70.400000000000006</c:v>
                </c:pt>
                <c:pt idx="31">
                  <c:v>70.400000000000006</c:v>
                </c:pt>
                <c:pt idx="32">
                  <c:v>70.400000000000006</c:v>
                </c:pt>
                <c:pt idx="33">
                  <c:v>70.400000000000006</c:v>
                </c:pt>
                <c:pt idx="34">
                  <c:v>70.400000000000006</c:v>
                </c:pt>
                <c:pt idx="35">
                  <c:v>70.400000000000006</c:v>
                </c:pt>
                <c:pt idx="36">
                  <c:v>70.400000000000006</c:v>
                </c:pt>
                <c:pt idx="37">
                  <c:v>70.400000000000006</c:v>
                </c:pt>
                <c:pt idx="38">
                  <c:v>70.400000000000006</c:v>
                </c:pt>
                <c:pt idx="39">
                  <c:v>70.400000000000006</c:v>
                </c:pt>
                <c:pt idx="40">
                  <c:v>70.400000000000006</c:v>
                </c:pt>
                <c:pt idx="41">
                  <c:v>70.400000000000006</c:v>
                </c:pt>
                <c:pt idx="42">
                  <c:v>70.400000000000006</c:v>
                </c:pt>
                <c:pt idx="43">
                  <c:v>70.400000000000006</c:v>
                </c:pt>
                <c:pt idx="44">
                  <c:v>70.400000000000006</c:v>
                </c:pt>
                <c:pt idx="45">
                  <c:v>70.400000000000006</c:v>
                </c:pt>
                <c:pt idx="46">
                  <c:v>70.400000000000006</c:v>
                </c:pt>
                <c:pt idx="47">
                  <c:v>70.400000000000006</c:v>
                </c:pt>
                <c:pt idx="48">
                  <c:v>70.400000000000006</c:v>
                </c:pt>
                <c:pt idx="49">
                  <c:v>70.400000000000006</c:v>
                </c:pt>
                <c:pt idx="50">
                  <c:v>70.400000000000006</c:v>
                </c:pt>
                <c:pt idx="51">
                  <c:v>71.400000000000006</c:v>
                </c:pt>
                <c:pt idx="52">
                  <c:v>71.400000000000006</c:v>
                </c:pt>
                <c:pt idx="53">
                  <c:v>71.400000000000006</c:v>
                </c:pt>
                <c:pt idx="54">
                  <c:v>71.400000000000006</c:v>
                </c:pt>
                <c:pt idx="55">
                  <c:v>71.400000000000006</c:v>
                </c:pt>
                <c:pt idx="56">
                  <c:v>71.400000000000006</c:v>
                </c:pt>
                <c:pt idx="57">
                  <c:v>71.400000000000006</c:v>
                </c:pt>
                <c:pt idx="58">
                  <c:v>71.400000000000006</c:v>
                </c:pt>
                <c:pt idx="59">
                  <c:v>71.400000000000006</c:v>
                </c:pt>
                <c:pt idx="60">
                  <c:v>71.400000000000006</c:v>
                </c:pt>
                <c:pt idx="61">
                  <c:v>71.400000000000006</c:v>
                </c:pt>
                <c:pt idx="62">
                  <c:v>71.400000000000006</c:v>
                </c:pt>
                <c:pt idx="63">
                  <c:v>71.400000000000006</c:v>
                </c:pt>
                <c:pt idx="64">
                  <c:v>71.400000000000006</c:v>
                </c:pt>
                <c:pt idx="65">
                  <c:v>71.400000000000006</c:v>
                </c:pt>
                <c:pt idx="66">
                  <c:v>71.400000000000006</c:v>
                </c:pt>
                <c:pt idx="67">
                  <c:v>71.400000000000006</c:v>
                </c:pt>
                <c:pt idx="68">
                  <c:v>71.400000000000006</c:v>
                </c:pt>
                <c:pt idx="69">
                  <c:v>71.400000000000006</c:v>
                </c:pt>
                <c:pt idx="70">
                  <c:v>71.400000000000006</c:v>
                </c:pt>
                <c:pt idx="71">
                  <c:v>71.400000000000006</c:v>
                </c:pt>
                <c:pt idx="72">
                  <c:v>71.400000000000006</c:v>
                </c:pt>
                <c:pt idx="73">
                  <c:v>71.400000000000006</c:v>
                </c:pt>
                <c:pt idx="74">
                  <c:v>71.400000000000006</c:v>
                </c:pt>
                <c:pt idx="75">
                  <c:v>71.400000000000006</c:v>
                </c:pt>
                <c:pt idx="76">
                  <c:v>71.400000000000006</c:v>
                </c:pt>
                <c:pt idx="77">
                  <c:v>71.400000000000006</c:v>
                </c:pt>
                <c:pt idx="78">
                  <c:v>71.400000000000006</c:v>
                </c:pt>
                <c:pt idx="79">
                  <c:v>71.400000000000006</c:v>
                </c:pt>
                <c:pt idx="80">
                  <c:v>71.400000000000006</c:v>
                </c:pt>
                <c:pt idx="81">
                  <c:v>71.400000000000006</c:v>
                </c:pt>
                <c:pt idx="82">
                  <c:v>71.400000000000006</c:v>
                </c:pt>
                <c:pt idx="83">
                  <c:v>71.400000000000006</c:v>
                </c:pt>
                <c:pt idx="84">
                  <c:v>71.400000000000006</c:v>
                </c:pt>
                <c:pt idx="85">
                  <c:v>71.400000000000006</c:v>
                </c:pt>
                <c:pt idx="86">
                  <c:v>71.400000000000006</c:v>
                </c:pt>
                <c:pt idx="87">
                  <c:v>71.400000000000006</c:v>
                </c:pt>
                <c:pt idx="88">
                  <c:v>71.400000000000006</c:v>
                </c:pt>
                <c:pt idx="89">
                  <c:v>71.400000000000006</c:v>
                </c:pt>
                <c:pt idx="90">
                  <c:v>71.400000000000006</c:v>
                </c:pt>
                <c:pt idx="91">
                  <c:v>71.400000000000006</c:v>
                </c:pt>
                <c:pt idx="92">
                  <c:v>71.400000000000006</c:v>
                </c:pt>
                <c:pt idx="93">
                  <c:v>71.400000000000006</c:v>
                </c:pt>
                <c:pt idx="94">
                  <c:v>71.400000000000006</c:v>
                </c:pt>
                <c:pt idx="95">
                  <c:v>71.400000000000006</c:v>
                </c:pt>
                <c:pt idx="96">
                  <c:v>71.400000000000006</c:v>
                </c:pt>
                <c:pt idx="97">
                  <c:v>71.400000000000006</c:v>
                </c:pt>
                <c:pt idx="98">
                  <c:v>71.400000000000006</c:v>
                </c:pt>
                <c:pt idx="99">
                  <c:v>71.400000000000006</c:v>
                </c:pt>
                <c:pt idx="100">
                  <c:v>71.400000000000006</c:v>
                </c:pt>
                <c:pt idx="101">
                  <c:v>74.5</c:v>
                </c:pt>
                <c:pt idx="102">
                  <c:v>74.5</c:v>
                </c:pt>
                <c:pt idx="103">
                  <c:v>74.5</c:v>
                </c:pt>
                <c:pt idx="104">
                  <c:v>74.5</c:v>
                </c:pt>
                <c:pt idx="105">
                  <c:v>74.5</c:v>
                </c:pt>
                <c:pt idx="106">
                  <c:v>74.5</c:v>
                </c:pt>
                <c:pt idx="107">
                  <c:v>74.5</c:v>
                </c:pt>
                <c:pt idx="108">
                  <c:v>74.5</c:v>
                </c:pt>
                <c:pt idx="109">
                  <c:v>74.5</c:v>
                </c:pt>
                <c:pt idx="110">
                  <c:v>74.5</c:v>
                </c:pt>
                <c:pt idx="111">
                  <c:v>74.5</c:v>
                </c:pt>
                <c:pt idx="112">
                  <c:v>74.5</c:v>
                </c:pt>
                <c:pt idx="113">
                  <c:v>74.5</c:v>
                </c:pt>
                <c:pt idx="114">
                  <c:v>74.5</c:v>
                </c:pt>
                <c:pt idx="115">
                  <c:v>74.5</c:v>
                </c:pt>
                <c:pt idx="116">
                  <c:v>74.5</c:v>
                </c:pt>
                <c:pt idx="117">
                  <c:v>74.5</c:v>
                </c:pt>
                <c:pt idx="118">
                  <c:v>74.5</c:v>
                </c:pt>
                <c:pt idx="119">
                  <c:v>74.5</c:v>
                </c:pt>
                <c:pt idx="120">
                  <c:v>74.5</c:v>
                </c:pt>
                <c:pt idx="121">
                  <c:v>74.5</c:v>
                </c:pt>
                <c:pt idx="122">
                  <c:v>74.5</c:v>
                </c:pt>
                <c:pt idx="123">
                  <c:v>74.5</c:v>
                </c:pt>
                <c:pt idx="124">
                  <c:v>74.5</c:v>
                </c:pt>
                <c:pt idx="125">
                  <c:v>74.5</c:v>
                </c:pt>
                <c:pt idx="126">
                  <c:v>74.5</c:v>
                </c:pt>
                <c:pt idx="127">
                  <c:v>74.5</c:v>
                </c:pt>
                <c:pt idx="128">
                  <c:v>74.5</c:v>
                </c:pt>
                <c:pt idx="129">
                  <c:v>74.5</c:v>
                </c:pt>
                <c:pt idx="130">
                  <c:v>74.5</c:v>
                </c:pt>
                <c:pt idx="131">
                  <c:v>74.5</c:v>
                </c:pt>
                <c:pt idx="132">
                  <c:v>74.5</c:v>
                </c:pt>
                <c:pt idx="133">
                  <c:v>74.5</c:v>
                </c:pt>
                <c:pt idx="134">
                  <c:v>74.5</c:v>
                </c:pt>
                <c:pt idx="135">
                  <c:v>74.5</c:v>
                </c:pt>
                <c:pt idx="136">
                  <c:v>74.5</c:v>
                </c:pt>
                <c:pt idx="137">
                  <c:v>74.5</c:v>
                </c:pt>
                <c:pt idx="138">
                  <c:v>74.5</c:v>
                </c:pt>
                <c:pt idx="139">
                  <c:v>74.5</c:v>
                </c:pt>
                <c:pt idx="140">
                  <c:v>74.5</c:v>
                </c:pt>
                <c:pt idx="141">
                  <c:v>74.5</c:v>
                </c:pt>
                <c:pt idx="142">
                  <c:v>74.5</c:v>
                </c:pt>
                <c:pt idx="143">
                  <c:v>74.5</c:v>
                </c:pt>
                <c:pt idx="144">
                  <c:v>74.5</c:v>
                </c:pt>
                <c:pt idx="145">
                  <c:v>74.5</c:v>
                </c:pt>
                <c:pt idx="146">
                  <c:v>74.5</c:v>
                </c:pt>
                <c:pt idx="147">
                  <c:v>74.5</c:v>
                </c:pt>
                <c:pt idx="148">
                  <c:v>74.5</c:v>
                </c:pt>
                <c:pt idx="149">
                  <c:v>74.5</c:v>
                </c:pt>
                <c:pt idx="150">
                  <c:v>74.5</c:v>
                </c:pt>
                <c:pt idx="151">
                  <c:v>74.5</c:v>
                </c:pt>
                <c:pt idx="152">
                  <c:v>76.2</c:v>
                </c:pt>
                <c:pt idx="153">
                  <c:v>76.2</c:v>
                </c:pt>
              </c:numCache>
            </c:numRef>
          </c:val>
        </c:ser>
        <c:marker val="1"/>
        <c:axId val="102834944"/>
        <c:axId val="102836480"/>
      </c:lineChart>
      <c:catAx>
        <c:axId val="102834944"/>
        <c:scaling>
          <c:orientation val="minMax"/>
        </c:scaling>
        <c:axPos val="b"/>
        <c:numFmt formatCode="h:mm:ss" sourceLinked="1"/>
        <c:tickLblPos val="nextTo"/>
        <c:crossAx val="102836480"/>
        <c:crosses val="autoZero"/>
        <c:auto val="1"/>
        <c:lblAlgn val="ctr"/>
        <c:lblOffset val="100"/>
      </c:catAx>
      <c:valAx>
        <c:axId val="102836480"/>
        <c:scaling>
          <c:orientation val="minMax"/>
        </c:scaling>
        <c:axPos val="l"/>
        <c:majorGridlines/>
        <c:numFmt formatCode="General" sourceLinked="1"/>
        <c:tickLblPos val="nextTo"/>
        <c:crossAx val="10283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05114856203654"/>
          <c:y val="0.35245953630796462"/>
          <c:w val="0.1503808617557546"/>
          <c:h val="0.322858705161864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6450998582361726E-2"/>
          <c:y val="5.0925925925925923E-2"/>
          <c:w val="0.74502410875856162"/>
          <c:h val="0.69155876348789735"/>
        </c:manualLayout>
      </c:layout>
      <c:lineChart>
        <c:grouping val="standard"/>
        <c:ser>
          <c:idx val="0"/>
          <c:order val="0"/>
          <c:tx>
            <c:strRef>
              <c:f>Лист4!$P$1</c:f>
              <c:strCache>
                <c:ptCount val="1"/>
                <c:pt idx="0">
                  <c:v>rSO2 L</c:v>
                </c:pt>
              </c:strCache>
            </c:strRef>
          </c:tx>
          <c:marker>
            <c:symbol val="none"/>
          </c:marker>
          <c:cat>
            <c:numRef>
              <c:f>Лист4!$O$2:$O$155</c:f>
              <c:numCache>
                <c:formatCode>h:mm:ss</c:formatCode>
                <c:ptCount val="154"/>
                <c:pt idx="0">
                  <c:v>0.65626157407408225</c:v>
                </c:pt>
                <c:pt idx="1">
                  <c:v>0.65633101851853315</c:v>
                </c:pt>
                <c:pt idx="2">
                  <c:v>0.65640046296296251</c:v>
                </c:pt>
                <c:pt idx="3">
                  <c:v>0.65646990740740763</c:v>
                </c:pt>
                <c:pt idx="4">
                  <c:v>0.65653935185185186</c:v>
                </c:pt>
                <c:pt idx="5">
                  <c:v>0.65660879629630786</c:v>
                </c:pt>
                <c:pt idx="6">
                  <c:v>0.65666666666666662</c:v>
                </c:pt>
                <c:pt idx="7">
                  <c:v>0.65673611111111163</c:v>
                </c:pt>
                <c:pt idx="8">
                  <c:v>0.65680555555556708</c:v>
                </c:pt>
                <c:pt idx="9">
                  <c:v>0.65687500000001164</c:v>
                </c:pt>
                <c:pt idx="10">
                  <c:v>0.65694444444445721</c:v>
                </c:pt>
                <c:pt idx="11">
                  <c:v>0.65701388888889611</c:v>
                </c:pt>
                <c:pt idx="12">
                  <c:v>0.65708333333334068</c:v>
                </c:pt>
                <c:pt idx="13">
                  <c:v>0.65715277777777781</c:v>
                </c:pt>
                <c:pt idx="14">
                  <c:v>0.65721064814815489</c:v>
                </c:pt>
                <c:pt idx="15">
                  <c:v>0.65728009259260356</c:v>
                </c:pt>
                <c:pt idx="16">
                  <c:v>0.65734953703704468</c:v>
                </c:pt>
                <c:pt idx="17">
                  <c:v>0.6574189814814817</c:v>
                </c:pt>
                <c:pt idx="18">
                  <c:v>0.65748842592592549</c:v>
                </c:pt>
                <c:pt idx="19">
                  <c:v>0.65755787037037894</c:v>
                </c:pt>
                <c:pt idx="20">
                  <c:v>0.6576273148148245</c:v>
                </c:pt>
                <c:pt idx="21">
                  <c:v>0.65769675925925963</c:v>
                </c:pt>
                <c:pt idx="22">
                  <c:v>0.65776620370370364</c:v>
                </c:pt>
                <c:pt idx="23">
                  <c:v>0.6578240740740896</c:v>
                </c:pt>
                <c:pt idx="24">
                  <c:v>0.65789351851853506</c:v>
                </c:pt>
                <c:pt idx="25">
                  <c:v>0.65796296296295576</c:v>
                </c:pt>
                <c:pt idx="26">
                  <c:v>0.65803240740740765</c:v>
                </c:pt>
                <c:pt idx="27">
                  <c:v>0.65810185185185832</c:v>
                </c:pt>
                <c:pt idx="28">
                  <c:v>0.65817129629630988</c:v>
                </c:pt>
                <c:pt idx="29">
                  <c:v>0.65824074074074079</c:v>
                </c:pt>
                <c:pt idx="30">
                  <c:v>0.65829861111112276</c:v>
                </c:pt>
                <c:pt idx="31">
                  <c:v>0.65836805555556199</c:v>
                </c:pt>
                <c:pt idx="32">
                  <c:v>0.65843750000000001</c:v>
                </c:pt>
                <c:pt idx="33">
                  <c:v>0.65850694444444469</c:v>
                </c:pt>
                <c:pt idx="34">
                  <c:v>0.65857638888888892</c:v>
                </c:pt>
                <c:pt idx="35">
                  <c:v>0.65864583333335502</c:v>
                </c:pt>
                <c:pt idx="36">
                  <c:v>0.65871527777778593</c:v>
                </c:pt>
                <c:pt idx="37">
                  <c:v>0.65878472222222262</c:v>
                </c:pt>
                <c:pt idx="38">
                  <c:v>0.65884259259260414</c:v>
                </c:pt>
                <c:pt idx="39">
                  <c:v>0.65891203703703705</c:v>
                </c:pt>
                <c:pt idx="40">
                  <c:v>0.65898148148149005</c:v>
                </c:pt>
                <c:pt idx="41">
                  <c:v>0.65905092592592596</c:v>
                </c:pt>
                <c:pt idx="42">
                  <c:v>0.6591203703703804</c:v>
                </c:pt>
                <c:pt idx="43">
                  <c:v>0.65918981481482652</c:v>
                </c:pt>
                <c:pt idx="44">
                  <c:v>0.65925925925926065</c:v>
                </c:pt>
                <c:pt idx="45">
                  <c:v>0.65932870370371022</c:v>
                </c:pt>
                <c:pt idx="46">
                  <c:v>0.65939814814815534</c:v>
                </c:pt>
                <c:pt idx="47">
                  <c:v>0.65945601851853008</c:v>
                </c:pt>
                <c:pt idx="48">
                  <c:v>0.65952546296296299</c:v>
                </c:pt>
                <c:pt idx="49">
                  <c:v>0.65959490740741455</c:v>
                </c:pt>
                <c:pt idx="50">
                  <c:v>0.65966435185185179</c:v>
                </c:pt>
                <c:pt idx="51">
                  <c:v>0.65973379629630424</c:v>
                </c:pt>
                <c:pt idx="52">
                  <c:v>0.6598032407407407</c:v>
                </c:pt>
                <c:pt idx="53">
                  <c:v>0.65987268518519349</c:v>
                </c:pt>
                <c:pt idx="54">
                  <c:v>0.65994212962962961</c:v>
                </c:pt>
                <c:pt idx="55">
                  <c:v>0.66001157407408384</c:v>
                </c:pt>
                <c:pt idx="56">
                  <c:v>0.66008101851853584</c:v>
                </c:pt>
                <c:pt idx="57">
                  <c:v>0.66015046296296298</c:v>
                </c:pt>
                <c:pt idx="58">
                  <c:v>0.66020833333334294</c:v>
                </c:pt>
                <c:pt idx="59">
                  <c:v>0.66027777777777774</c:v>
                </c:pt>
                <c:pt idx="60">
                  <c:v>0.66034722222222264</c:v>
                </c:pt>
                <c:pt idx="61">
                  <c:v>0.66041666666666654</c:v>
                </c:pt>
                <c:pt idx="62">
                  <c:v>0.66048611111111111</c:v>
                </c:pt>
                <c:pt idx="63">
                  <c:v>0.66055555555556289</c:v>
                </c:pt>
                <c:pt idx="64">
                  <c:v>0.66062500000001434</c:v>
                </c:pt>
                <c:pt idx="65">
                  <c:v>0.66069444444445902</c:v>
                </c:pt>
                <c:pt idx="66">
                  <c:v>0.66076388888889703</c:v>
                </c:pt>
                <c:pt idx="67">
                  <c:v>0.66083333333334171</c:v>
                </c:pt>
                <c:pt idx="68">
                  <c:v>0.66090277777777773</c:v>
                </c:pt>
                <c:pt idx="69">
                  <c:v>0.66096064814815636</c:v>
                </c:pt>
                <c:pt idx="70">
                  <c:v>0.66103009259260415</c:v>
                </c:pt>
                <c:pt idx="71">
                  <c:v>0.66109953703704538</c:v>
                </c:pt>
                <c:pt idx="72">
                  <c:v>0.66116898148148162</c:v>
                </c:pt>
                <c:pt idx="73">
                  <c:v>0.66123842592592597</c:v>
                </c:pt>
                <c:pt idx="74">
                  <c:v>0.66130787037038186</c:v>
                </c:pt>
                <c:pt idx="75">
                  <c:v>0.66137731481481565</c:v>
                </c:pt>
                <c:pt idx="76">
                  <c:v>0.66144675925925933</c:v>
                </c:pt>
                <c:pt idx="77">
                  <c:v>0.66151620370370368</c:v>
                </c:pt>
                <c:pt idx="78">
                  <c:v>0.66158564814815535</c:v>
                </c:pt>
                <c:pt idx="79">
                  <c:v>0.66164351851853787</c:v>
                </c:pt>
                <c:pt idx="80">
                  <c:v>0.66171296296296256</c:v>
                </c:pt>
                <c:pt idx="81">
                  <c:v>0.66178240740741456</c:v>
                </c:pt>
                <c:pt idx="82">
                  <c:v>0.66185185185185946</c:v>
                </c:pt>
                <c:pt idx="83">
                  <c:v>0.66192129629631091</c:v>
                </c:pt>
                <c:pt idx="84">
                  <c:v>0.66199074074074071</c:v>
                </c:pt>
                <c:pt idx="85">
                  <c:v>0.66206018518518561</c:v>
                </c:pt>
                <c:pt idx="86">
                  <c:v>0.66212962962963906</c:v>
                </c:pt>
                <c:pt idx="87">
                  <c:v>0.66218750000000004</c:v>
                </c:pt>
                <c:pt idx="88">
                  <c:v>0.66225694444444461</c:v>
                </c:pt>
                <c:pt idx="89">
                  <c:v>0.66232638888888895</c:v>
                </c:pt>
                <c:pt idx="90">
                  <c:v>0.66239583333334995</c:v>
                </c:pt>
                <c:pt idx="91">
                  <c:v>0.66246527777777775</c:v>
                </c:pt>
                <c:pt idx="92">
                  <c:v>0.66253472222222221</c:v>
                </c:pt>
                <c:pt idx="93">
                  <c:v>0.66260416666667599</c:v>
                </c:pt>
                <c:pt idx="94">
                  <c:v>0.66267361111112477</c:v>
                </c:pt>
                <c:pt idx="95">
                  <c:v>0.66274305555557012</c:v>
                </c:pt>
                <c:pt idx="96">
                  <c:v>0.66281250000000003</c:v>
                </c:pt>
                <c:pt idx="97">
                  <c:v>0.66288194444445281</c:v>
                </c:pt>
                <c:pt idx="98">
                  <c:v>0.66293981481482889</c:v>
                </c:pt>
                <c:pt idx="99">
                  <c:v>0.66300925925926646</c:v>
                </c:pt>
                <c:pt idx="100">
                  <c:v>0.66307870370371191</c:v>
                </c:pt>
                <c:pt idx="101">
                  <c:v>0.66314814814815648</c:v>
                </c:pt>
                <c:pt idx="102">
                  <c:v>0.66321759259260005</c:v>
                </c:pt>
                <c:pt idx="103">
                  <c:v>0.66328703703703762</c:v>
                </c:pt>
                <c:pt idx="104">
                  <c:v>0.66335648148148163</c:v>
                </c:pt>
                <c:pt idx="105">
                  <c:v>0.66342592592592597</c:v>
                </c:pt>
                <c:pt idx="106">
                  <c:v>0.66349537037038187</c:v>
                </c:pt>
                <c:pt idx="107">
                  <c:v>0.66355324074074051</c:v>
                </c:pt>
                <c:pt idx="108">
                  <c:v>0.66362268518519518</c:v>
                </c:pt>
                <c:pt idx="109">
                  <c:v>0.66369212962962965</c:v>
                </c:pt>
                <c:pt idx="110">
                  <c:v>0.66376157407408598</c:v>
                </c:pt>
                <c:pt idx="111">
                  <c:v>0.66383101851853776</c:v>
                </c:pt>
                <c:pt idx="112">
                  <c:v>0.6639004629629629</c:v>
                </c:pt>
                <c:pt idx="113">
                  <c:v>0.66396990740741491</c:v>
                </c:pt>
                <c:pt idx="114">
                  <c:v>0.66403935185185181</c:v>
                </c:pt>
                <c:pt idx="115">
                  <c:v>0.6641087962963047</c:v>
                </c:pt>
                <c:pt idx="116">
                  <c:v>0.66417824074074072</c:v>
                </c:pt>
                <c:pt idx="117">
                  <c:v>0.66423611111111114</c:v>
                </c:pt>
                <c:pt idx="118">
                  <c:v>0.66430555555556392</c:v>
                </c:pt>
                <c:pt idx="119">
                  <c:v>0.66437500000000826</c:v>
                </c:pt>
                <c:pt idx="120">
                  <c:v>0.66444444444445372</c:v>
                </c:pt>
                <c:pt idx="121">
                  <c:v>0.66451388888888963</c:v>
                </c:pt>
                <c:pt idx="122">
                  <c:v>0.66458333333333364</c:v>
                </c:pt>
                <c:pt idx="123">
                  <c:v>0.66465277777777865</c:v>
                </c:pt>
                <c:pt idx="124">
                  <c:v>0.66472222222222765</c:v>
                </c:pt>
                <c:pt idx="125">
                  <c:v>0.66479166666668477</c:v>
                </c:pt>
                <c:pt idx="126">
                  <c:v>0.66486111111111834</c:v>
                </c:pt>
                <c:pt idx="127">
                  <c:v>0.66491898148148165</c:v>
                </c:pt>
                <c:pt idx="128">
                  <c:v>0.66498842592592589</c:v>
                </c:pt>
                <c:pt idx="129">
                  <c:v>0.66505787037038433</c:v>
                </c:pt>
                <c:pt idx="130">
                  <c:v>0.66512731481482201</c:v>
                </c:pt>
                <c:pt idx="131">
                  <c:v>0.66519675925925925</c:v>
                </c:pt>
                <c:pt idx="132">
                  <c:v>0.66526620370370371</c:v>
                </c:pt>
                <c:pt idx="133">
                  <c:v>0.6653356481481566</c:v>
                </c:pt>
                <c:pt idx="134">
                  <c:v>0.66540509259260483</c:v>
                </c:pt>
                <c:pt idx="135">
                  <c:v>0.66547453703703763</c:v>
                </c:pt>
                <c:pt idx="136">
                  <c:v>0.6655324074074076</c:v>
                </c:pt>
                <c:pt idx="137">
                  <c:v>0.66560185185186016</c:v>
                </c:pt>
                <c:pt idx="138">
                  <c:v>0.66567129629631261</c:v>
                </c:pt>
                <c:pt idx="139">
                  <c:v>0.66574074074074074</c:v>
                </c:pt>
                <c:pt idx="140">
                  <c:v>0.66581018518518564</c:v>
                </c:pt>
                <c:pt idx="141">
                  <c:v>0.6658796296296412</c:v>
                </c:pt>
                <c:pt idx="142">
                  <c:v>0.66594907407409343</c:v>
                </c:pt>
                <c:pt idx="143">
                  <c:v>0.66601851851853267</c:v>
                </c:pt>
                <c:pt idx="144">
                  <c:v>0.66608796296296258</c:v>
                </c:pt>
                <c:pt idx="145">
                  <c:v>0.6661574074074158</c:v>
                </c:pt>
                <c:pt idx="146">
                  <c:v>0.66621527777778478</c:v>
                </c:pt>
                <c:pt idx="147">
                  <c:v>0.66628472222222224</c:v>
                </c:pt>
                <c:pt idx="148">
                  <c:v>0.66635416666666669</c:v>
                </c:pt>
                <c:pt idx="149">
                  <c:v>0.66642361111111936</c:v>
                </c:pt>
                <c:pt idx="150">
                  <c:v>0.66649305555556382</c:v>
                </c:pt>
                <c:pt idx="151">
                  <c:v>0.66656250000000006</c:v>
                </c:pt>
                <c:pt idx="152">
                  <c:v>0.66663194444445406</c:v>
                </c:pt>
                <c:pt idx="153">
                  <c:v>0.66670138888889896</c:v>
                </c:pt>
              </c:numCache>
            </c:numRef>
          </c:cat>
          <c:val>
            <c:numRef>
              <c:f>Лист4!$P$2:$P$155</c:f>
              <c:numCache>
                <c:formatCode>General</c:formatCode>
                <c:ptCount val="15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51</c:v>
                </c:pt>
                <c:pt idx="4">
                  <c:v>50</c:v>
                </c:pt>
                <c:pt idx="5">
                  <c:v>51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49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49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51</c:v>
                </c:pt>
                <c:pt idx="28">
                  <c:v>52</c:v>
                </c:pt>
                <c:pt idx="29">
                  <c:v>52</c:v>
                </c:pt>
                <c:pt idx="30">
                  <c:v>53</c:v>
                </c:pt>
                <c:pt idx="31">
                  <c:v>52</c:v>
                </c:pt>
                <c:pt idx="32">
                  <c:v>53</c:v>
                </c:pt>
                <c:pt idx="33">
                  <c:v>54</c:v>
                </c:pt>
                <c:pt idx="34">
                  <c:v>53</c:v>
                </c:pt>
                <c:pt idx="35">
                  <c:v>54</c:v>
                </c:pt>
                <c:pt idx="36">
                  <c:v>54</c:v>
                </c:pt>
                <c:pt idx="37">
                  <c:v>54</c:v>
                </c:pt>
                <c:pt idx="38">
                  <c:v>54</c:v>
                </c:pt>
                <c:pt idx="39">
                  <c:v>54</c:v>
                </c:pt>
                <c:pt idx="40">
                  <c:v>54</c:v>
                </c:pt>
                <c:pt idx="41">
                  <c:v>54</c:v>
                </c:pt>
                <c:pt idx="42">
                  <c:v>54</c:v>
                </c:pt>
                <c:pt idx="43">
                  <c:v>54</c:v>
                </c:pt>
                <c:pt idx="44">
                  <c:v>54</c:v>
                </c:pt>
                <c:pt idx="45">
                  <c:v>53</c:v>
                </c:pt>
                <c:pt idx="46">
                  <c:v>53</c:v>
                </c:pt>
                <c:pt idx="47">
                  <c:v>53</c:v>
                </c:pt>
                <c:pt idx="48">
                  <c:v>52</c:v>
                </c:pt>
                <c:pt idx="49">
                  <c:v>52</c:v>
                </c:pt>
                <c:pt idx="50">
                  <c:v>52</c:v>
                </c:pt>
                <c:pt idx="51">
                  <c:v>52</c:v>
                </c:pt>
                <c:pt idx="52">
                  <c:v>51</c:v>
                </c:pt>
                <c:pt idx="53">
                  <c:v>51</c:v>
                </c:pt>
                <c:pt idx="54">
                  <c:v>51</c:v>
                </c:pt>
                <c:pt idx="55">
                  <c:v>50</c:v>
                </c:pt>
                <c:pt idx="56">
                  <c:v>51</c:v>
                </c:pt>
                <c:pt idx="57">
                  <c:v>51</c:v>
                </c:pt>
                <c:pt idx="58">
                  <c:v>52</c:v>
                </c:pt>
                <c:pt idx="59">
                  <c:v>52</c:v>
                </c:pt>
                <c:pt idx="60">
                  <c:v>52</c:v>
                </c:pt>
                <c:pt idx="61">
                  <c:v>53</c:v>
                </c:pt>
                <c:pt idx="62">
                  <c:v>53</c:v>
                </c:pt>
                <c:pt idx="63">
                  <c:v>54</c:v>
                </c:pt>
                <c:pt idx="64">
                  <c:v>54</c:v>
                </c:pt>
                <c:pt idx="65">
                  <c:v>54</c:v>
                </c:pt>
                <c:pt idx="66">
                  <c:v>54</c:v>
                </c:pt>
                <c:pt idx="67">
                  <c:v>54</c:v>
                </c:pt>
                <c:pt idx="68">
                  <c:v>54</c:v>
                </c:pt>
                <c:pt idx="69">
                  <c:v>53</c:v>
                </c:pt>
                <c:pt idx="70">
                  <c:v>53</c:v>
                </c:pt>
                <c:pt idx="71">
                  <c:v>52</c:v>
                </c:pt>
                <c:pt idx="72">
                  <c:v>52</c:v>
                </c:pt>
                <c:pt idx="73">
                  <c:v>51</c:v>
                </c:pt>
                <c:pt idx="74">
                  <c:v>51</c:v>
                </c:pt>
                <c:pt idx="75">
                  <c:v>51</c:v>
                </c:pt>
                <c:pt idx="76">
                  <c:v>51</c:v>
                </c:pt>
                <c:pt idx="77">
                  <c:v>52</c:v>
                </c:pt>
                <c:pt idx="78">
                  <c:v>52</c:v>
                </c:pt>
                <c:pt idx="79">
                  <c:v>53</c:v>
                </c:pt>
                <c:pt idx="80">
                  <c:v>53</c:v>
                </c:pt>
                <c:pt idx="81">
                  <c:v>53</c:v>
                </c:pt>
                <c:pt idx="82">
                  <c:v>53</c:v>
                </c:pt>
                <c:pt idx="83">
                  <c:v>54</c:v>
                </c:pt>
                <c:pt idx="84">
                  <c:v>54</c:v>
                </c:pt>
                <c:pt idx="85">
                  <c:v>55</c:v>
                </c:pt>
                <c:pt idx="86">
                  <c:v>54</c:v>
                </c:pt>
                <c:pt idx="87">
                  <c:v>55</c:v>
                </c:pt>
                <c:pt idx="88">
                  <c:v>55</c:v>
                </c:pt>
                <c:pt idx="89">
                  <c:v>55</c:v>
                </c:pt>
                <c:pt idx="90">
                  <c:v>54</c:v>
                </c:pt>
                <c:pt idx="91">
                  <c:v>54</c:v>
                </c:pt>
                <c:pt idx="92">
                  <c:v>54</c:v>
                </c:pt>
                <c:pt idx="93">
                  <c:v>54</c:v>
                </c:pt>
                <c:pt idx="94">
                  <c:v>54</c:v>
                </c:pt>
                <c:pt idx="95">
                  <c:v>53</c:v>
                </c:pt>
                <c:pt idx="96">
                  <c:v>53</c:v>
                </c:pt>
                <c:pt idx="97">
                  <c:v>53</c:v>
                </c:pt>
                <c:pt idx="98">
                  <c:v>53</c:v>
                </c:pt>
                <c:pt idx="99">
                  <c:v>53</c:v>
                </c:pt>
                <c:pt idx="100">
                  <c:v>53</c:v>
                </c:pt>
                <c:pt idx="101">
                  <c:v>53</c:v>
                </c:pt>
                <c:pt idx="102">
                  <c:v>53</c:v>
                </c:pt>
                <c:pt idx="103">
                  <c:v>53</c:v>
                </c:pt>
                <c:pt idx="104">
                  <c:v>54</c:v>
                </c:pt>
                <c:pt idx="105">
                  <c:v>54</c:v>
                </c:pt>
                <c:pt idx="106">
                  <c:v>54</c:v>
                </c:pt>
                <c:pt idx="107">
                  <c:v>54</c:v>
                </c:pt>
                <c:pt idx="108">
                  <c:v>54</c:v>
                </c:pt>
                <c:pt idx="109">
                  <c:v>53</c:v>
                </c:pt>
                <c:pt idx="110">
                  <c:v>53</c:v>
                </c:pt>
                <c:pt idx="111">
                  <c:v>54</c:v>
                </c:pt>
                <c:pt idx="112">
                  <c:v>53</c:v>
                </c:pt>
                <c:pt idx="113">
                  <c:v>53</c:v>
                </c:pt>
                <c:pt idx="114">
                  <c:v>54</c:v>
                </c:pt>
                <c:pt idx="115">
                  <c:v>54</c:v>
                </c:pt>
                <c:pt idx="116">
                  <c:v>54</c:v>
                </c:pt>
                <c:pt idx="117">
                  <c:v>53</c:v>
                </c:pt>
                <c:pt idx="118">
                  <c:v>53</c:v>
                </c:pt>
                <c:pt idx="119">
                  <c:v>53</c:v>
                </c:pt>
                <c:pt idx="120">
                  <c:v>54</c:v>
                </c:pt>
                <c:pt idx="121">
                  <c:v>54</c:v>
                </c:pt>
                <c:pt idx="122">
                  <c:v>54</c:v>
                </c:pt>
                <c:pt idx="123">
                  <c:v>54</c:v>
                </c:pt>
                <c:pt idx="124">
                  <c:v>54</c:v>
                </c:pt>
                <c:pt idx="125">
                  <c:v>54</c:v>
                </c:pt>
                <c:pt idx="126">
                  <c:v>54</c:v>
                </c:pt>
                <c:pt idx="127">
                  <c:v>54</c:v>
                </c:pt>
                <c:pt idx="128">
                  <c:v>54</c:v>
                </c:pt>
                <c:pt idx="129">
                  <c:v>55</c:v>
                </c:pt>
                <c:pt idx="130">
                  <c:v>56</c:v>
                </c:pt>
                <c:pt idx="131">
                  <c:v>56</c:v>
                </c:pt>
                <c:pt idx="132">
                  <c:v>56</c:v>
                </c:pt>
                <c:pt idx="133">
                  <c:v>56</c:v>
                </c:pt>
                <c:pt idx="134">
                  <c:v>57</c:v>
                </c:pt>
                <c:pt idx="135">
                  <c:v>57</c:v>
                </c:pt>
                <c:pt idx="136">
                  <c:v>58</c:v>
                </c:pt>
                <c:pt idx="137">
                  <c:v>58</c:v>
                </c:pt>
                <c:pt idx="138">
                  <c:v>59</c:v>
                </c:pt>
                <c:pt idx="139">
                  <c:v>58</c:v>
                </c:pt>
                <c:pt idx="140">
                  <c:v>58</c:v>
                </c:pt>
                <c:pt idx="141">
                  <c:v>57</c:v>
                </c:pt>
                <c:pt idx="142">
                  <c:v>58</c:v>
                </c:pt>
                <c:pt idx="143">
                  <c:v>58</c:v>
                </c:pt>
                <c:pt idx="144">
                  <c:v>58</c:v>
                </c:pt>
                <c:pt idx="145">
                  <c:v>57</c:v>
                </c:pt>
                <c:pt idx="146">
                  <c:v>57</c:v>
                </c:pt>
                <c:pt idx="147">
                  <c:v>56</c:v>
                </c:pt>
                <c:pt idx="148">
                  <c:v>56</c:v>
                </c:pt>
                <c:pt idx="149">
                  <c:v>56</c:v>
                </c:pt>
                <c:pt idx="150">
                  <c:v>56</c:v>
                </c:pt>
                <c:pt idx="151">
                  <c:v>55</c:v>
                </c:pt>
                <c:pt idx="152">
                  <c:v>55</c:v>
                </c:pt>
                <c:pt idx="153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Лист4!$Q$1</c:f>
              <c:strCache>
                <c:ptCount val="1"/>
                <c:pt idx="0">
                  <c:v>rSO2 R</c:v>
                </c:pt>
              </c:strCache>
            </c:strRef>
          </c:tx>
          <c:marker>
            <c:symbol val="none"/>
          </c:marker>
          <c:cat>
            <c:numRef>
              <c:f>Лист4!$O$2:$O$155</c:f>
              <c:numCache>
                <c:formatCode>h:mm:ss</c:formatCode>
                <c:ptCount val="154"/>
                <c:pt idx="0">
                  <c:v>0.65626157407408225</c:v>
                </c:pt>
                <c:pt idx="1">
                  <c:v>0.65633101851853315</c:v>
                </c:pt>
                <c:pt idx="2">
                  <c:v>0.65640046296296251</c:v>
                </c:pt>
                <c:pt idx="3">
                  <c:v>0.65646990740740763</c:v>
                </c:pt>
                <c:pt idx="4">
                  <c:v>0.65653935185185186</c:v>
                </c:pt>
                <c:pt idx="5">
                  <c:v>0.65660879629630786</c:v>
                </c:pt>
                <c:pt idx="6">
                  <c:v>0.65666666666666662</c:v>
                </c:pt>
                <c:pt idx="7">
                  <c:v>0.65673611111111163</c:v>
                </c:pt>
                <c:pt idx="8">
                  <c:v>0.65680555555556708</c:v>
                </c:pt>
                <c:pt idx="9">
                  <c:v>0.65687500000001164</c:v>
                </c:pt>
                <c:pt idx="10">
                  <c:v>0.65694444444445721</c:v>
                </c:pt>
                <c:pt idx="11">
                  <c:v>0.65701388888889611</c:v>
                </c:pt>
                <c:pt idx="12">
                  <c:v>0.65708333333334068</c:v>
                </c:pt>
                <c:pt idx="13">
                  <c:v>0.65715277777777781</c:v>
                </c:pt>
                <c:pt idx="14">
                  <c:v>0.65721064814815489</c:v>
                </c:pt>
                <c:pt idx="15">
                  <c:v>0.65728009259260356</c:v>
                </c:pt>
                <c:pt idx="16">
                  <c:v>0.65734953703704468</c:v>
                </c:pt>
                <c:pt idx="17">
                  <c:v>0.6574189814814817</c:v>
                </c:pt>
                <c:pt idx="18">
                  <c:v>0.65748842592592549</c:v>
                </c:pt>
                <c:pt idx="19">
                  <c:v>0.65755787037037894</c:v>
                </c:pt>
                <c:pt idx="20">
                  <c:v>0.6576273148148245</c:v>
                </c:pt>
                <c:pt idx="21">
                  <c:v>0.65769675925925963</c:v>
                </c:pt>
                <c:pt idx="22">
                  <c:v>0.65776620370370364</c:v>
                </c:pt>
                <c:pt idx="23">
                  <c:v>0.6578240740740896</c:v>
                </c:pt>
                <c:pt idx="24">
                  <c:v>0.65789351851853506</c:v>
                </c:pt>
                <c:pt idx="25">
                  <c:v>0.65796296296295576</c:v>
                </c:pt>
                <c:pt idx="26">
                  <c:v>0.65803240740740765</c:v>
                </c:pt>
                <c:pt idx="27">
                  <c:v>0.65810185185185832</c:v>
                </c:pt>
                <c:pt idx="28">
                  <c:v>0.65817129629630988</c:v>
                </c:pt>
                <c:pt idx="29">
                  <c:v>0.65824074074074079</c:v>
                </c:pt>
                <c:pt idx="30">
                  <c:v>0.65829861111112276</c:v>
                </c:pt>
                <c:pt idx="31">
                  <c:v>0.65836805555556199</c:v>
                </c:pt>
                <c:pt idx="32">
                  <c:v>0.65843750000000001</c:v>
                </c:pt>
                <c:pt idx="33">
                  <c:v>0.65850694444444469</c:v>
                </c:pt>
                <c:pt idx="34">
                  <c:v>0.65857638888888892</c:v>
                </c:pt>
                <c:pt idx="35">
                  <c:v>0.65864583333335502</c:v>
                </c:pt>
                <c:pt idx="36">
                  <c:v>0.65871527777778593</c:v>
                </c:pt>
                <c:pt idx="37">
                  <c:v>0.65878472222222262</c:v>
                </c:pt>
                <c:pt idx="38">
                  <c:v>0.65884259259260414</c:v>
                </c:pt>
                <c:pt idx="39">
                  <c:v>0.65891203703703705</c:v>
                </c:pt>
                <c:pt idx="40">
                  <c:v>0.65898148148149005</c:v>
                </c:pt>
                <c:pt idx="41">
                  <c:v>0.65905092592592596</c:v>
                </c:pt>
                <c:pt idx="42">
                  <c:v>0.6591203703703804</c:v>
                </c:pt>
                <c:pt idx="43">
                  <c:v>0.65918981481482652</c:v>
                </c:pt>
                <c:pt idx="44">
                  <c:v>0.65925925925926065</c:v>
                </c:pt>
                <c:pt idx="45">
                  <c:v>0.65932870370371022</c:v>
                </c:pt>
                <c:pt idx="46">
                  <c:v>0.65939814814815534</c:v>
                </c:pt>
                <c:pt idx="47">
                  <c:v>0.65945601851853008</c:v>
                </c:pt>
                <c:pt idx="48">
                  <c:v>0.65952546296296299</c:v>
                </c:pt>
                <c:pt idx="49">
                  <c:v>0.65959490740741455</c:v>
                </c:pt>
                <c:pt idx="50">
                  <c:v>0.65966435185185179</c:v>
                </c:pt>
                <c:pt idx="51">
                  <c:v>0.65973379629630424</c:v>
                </c:pt>
                <c:pt idx="52">
                  <c:v>0.6598032407407407</c:v>
                </c:pt>
                <c:pt idx="53">
                  <c:v>0.65987268518519349</c:v>
                </c:pt>
                <c:pt idx="54">
                  <c:v>0.65994212962962961</c:v>
                </c:pt>
                <c:pt idx="55">
                  <c:v>0.66001157407408384</c:v>
                </c:pt>
                <c:pt idx="56">
                  <c:v>0.66008101851853584</c:v>
                </c:pt>
                <c:pt idx="57">
                  <c:v>0.66015046296296298</c:v>
                </c:pt>
                <c:pt idx="58">
                  <c:v>0.66020833333334294</c:v>
                </c:pt>
                <c:pt idx="59">
                  <c:v>0.66027777777777774</c:v>
                </c:pt>
                <c:pt idx="60">
                  <c:v>0.66034722222222264</c:v>
                </c:pt>
                <c:pt idx="61">
                  <c:v>0.66041666666666654</c:v>
                </c:pt>
                <c:pt idx="62">
                  <c:v>0.66048611111111111</c:v>
                </c:pt>
                <c:pt idx="63">
                  <c:v>0.66055555555556289</c:v>
                </c:pt>
                <c:pt idx="64">
                  <c:v>0.66062500000001434</c:v>
                </c:pt>
                <c:pt idx="65">
                  <c:v>0.66069444444445902</c:v>
                </c:pt>
                <c:pt idx="66">
                  <c:v>0.66076388888889703</c:v>
                </c:pt>
                <c:pt idx="67">
                  <c:v>0.66083333333334171</c:v>
                </c:pt>
                <c:pt idx="68">
                  <c:v>0.66090277777777773</c:v>
                </c:pt>
                <c:pt idx="69">
                  <c:v>0.66096064814815636</c:v>
                </c:pt>
                <c:pt idx="70">
                  <c:v>0.66103009259260415</c:v>
                </c:pt>
                <c:pt idx="71">
                  <c:v>0.66109953703704538</c:v>
                </c:pt>
                <c:pt idx="72">
                  <c:v>0.66116898148148162</c:v>
                </c:pt>
                <c:pt idx="73">
                  <c:v>0.66123842592592597</c:v>
                </c:pt>
                <c:pt idx="74">
                  <c:v>0.66130787037038186</c:v>
                </c:pt>
                <c:pt idx="75">
                  <c:v>0.66137731481481565</c:v>
                </c:pt>
                <c:pt idx="76">
                  <c:v>0.66144675925925933</c:v>
                </c:pt>
                <c:pt idx="77">
                  <c:v>0.66151620370370368</c:v>
                </c:pt>
                <c:pt idx="78">
                  <c:v>0.66158564814815535</c:v>
                </c:pt>
                <c:pt idx="79">
                  <c:v>0.66164351851853787</c:v>
                </c:pt>
                <c:pt idx="80">
                  <c:v>0.66171296296296256</c:v>
                </c:pt>
                <c:pt idx="81">
                  <c:v>0.66178240740741456</c:v>
                </c:pt>
                <c:pt idx="82">
                  <c:v>0.66185185185185946</c:v>
                </c:pt>
                <c:pt idx="83">
                  <c:v>0.66192129629631091</c:v>
                </c:pt>
                <c:pt idx="84">
                  <c:v>0.66199074074074071</c:v>
                </c:pt>
                <c:pt idx="85">
                  <c:v>0.66206018518518561</c:v>
                </c:pt>
                <c:pt idx="86">
                  <c:v>0.66212962962963906</c:v>
                </c:pt>
                <c:pt idx="87">
                  <c:v>0.66218750000000004</c:v>
                </c:pt>
                <c:pt idx="88">
                  <c:v>0.66225694444444461</c:v>
                </c:pt>
                <c:pt idx="89">
                  <c:v>0.66232638888888895</c:v>
                </c:pt>
                <c:pt idx="90">
                  <c:v>0.66239583333334995</c:v>
                </c:pt>
                <c:pt idx="91">
                  <c:v>0.66246527777777775</c:v>
                </c:pt>
                <c:pt idx="92">
                  <c:v>0.66253472222222221</c:v>
                </c:pt>
                <c:pt idx="93">
                  <c:v>0.66260416666667599</c:v>
                </c:pt>
                <c:pt idx="94">
                  <c:v>0.66267361111112477</c:v>
                </c:pt>
                <c:pt idx="95">
                  <c:v>0.66274305555557012</c:v>
                </c:pt>
                <c:pt idx="96">
                  <c:v>0.66281250000000003</c:v>
                </c:pt>
                <c:pt idx="97">
                  <c:v>0.66288194444445281</c:v>
                </c:pt>
                <c:pt idx="98">
                  <c:v>0.66293981481482889</c:v>
                </c:pt>
                <c:pt idx="99">
                  <c:v>0.66300925925926646</c:v>
                </c:pt>
                <c:pt idx="100">
                  <c:v>0.66307870370371191</c:v>
                </c:pt>
                <c:pt idx="101">
                  <c:v>0.66314814814815648</c:v>
                </c:pt>
                <c:pt idx="102">
                  <c:v>0.66321759259260005</c:v>
                </c:pt>
                <c:pt idx="103">
                  <c:v>0.66328703703703762</c:v>
                </c:pt>
                <c:pt idx="104">
                  <c:v>0.66335648148148163</c:v>
                </c:pt>
                <c:pt idx="105">
                  <c:v>0.66342592592592597</c:v>
                </c:pt>
                <c:pt idx="106">
                  <c:v>0.66349537037038187</c:v>
                </c:pt>
                <c:pt idx="107">
                  <c:v>0.66355324074074051</c:v>
                </c:pt>
                <c:pt idx="108">
                  <c:v>0.66362268518519518</c:v>
                </c:pt>
                <c:pt idx="109">
                  <c:v>0.66369212962962965</c:v>
                </c:pt>
                <c:pt idx="110">
                  <c:v>0.66376157407408598</c:v>
                </c:pt>
                <c:pt idx="111">
                  <c:v>0.66383101851853776</c:v>
                </c:pt>
                <c:pt idx="112">
                  <c:v>0.6639004629629629</c:v>
                </c:pt>
                <c:pt idx="113">
                  <c:v>0.66396990740741491</c:v>
                </c:pt>
                <c:pt idx="114">
                  <c:v>0.66403935185185181</c:v>
                </c:pt>
                <c:pt idx="115">
                  <c:v>0.6641087962963047</c:v>
                </c:pt>
                <c:pt idx="116">
                  <c:v>0.66417824074074072</c:v>
                </c:pt>
                <c:pt idx="117">
                  <c:v>0.66423611111111114</c:v>
                </c:pt>
                <c:pt idx="118">
                  <c:v>0.66430555555556392</c:v>
                </c:pt>
                <c:pt idx="119">
                  <c:v>0.66437500000000826</c:v>
                </c:pt>
                <c:pt idx="120">
                  <c:v>0.66444444444445372</c:v>
                </c:pt>
                <c:pt idx="121">
                  <c:v>0.66451388888888963</c:v>
                </c:pt>
                <c:pt idx="122">
                  <c:v>0.66458333333333364</c:v>
                </c:pt>
                <c:pt idx="123">
                  <c:v>0.66465277777777865</c:v>
                </c:pt>
                <c:pt idx="124">
                  <c:v>0.66472222222222765</c:v>
                </c:pt>
                <c:pt idx="125">
                  <c:v>0.66479166666668477</c:v>
                </c:pt>
                <c:pt idx="126">
                  <c:v>0.66486111111111834</c:v>
                </c:pt>
                <c:pt idx="127">
                  <c:v>0.66491898148148165</c:v>
                </c:pt>
                <c:pt idx="128">
                  <c:v>0.66498842592592589</c:v>
                </c:pt>
                <c:pt idx="129">
                  <c:v>0.66505787037038433</c:v>
                </c:pt>
                <c:pt idx="130">
                  <c:v>0.66512731481482201</c:v>
                </c:pt>
                <c:pt idx="131">
                  <c:v>0.66519675925925925</c:v>
                </c:pt>
                <c:pt idx="132">
                  <c:v>0.66526620370370371</c:v>
                </c:pt>
                <c:pt idx="133">
                  <c:v>0.6653356481481566</c:v>
                </c:pt>
                <c:pt idx="134">
                  <c:v>0.66540509259260483</c:v>
                </c:pt>
                <c:pt idx="135">
                  <c:v>0.66547453703703763</c:v>
                </c:pt>
                <c:pt idx="136">
                  <c:v>0.6655324074074076</c:v>
                </c:pt>
                <c:pt idx="137">
                  <c:v>0.66560185185186016</c:v>
                </c:pt>
                <c:pt idx="138">
                  <c:v>0.66567129629631261</c:v>
                </c:pt>
                <c:pt idx="139">
                  <c:v>0.66574074074074074</c:v>
                </c:pt>
                <c:pt idx="140">
                  <c:v>0.66581018518518564</c:v>
                </c:pt>
                <c:pt idx="141">
                  <c:v>0.6658796296296412</c:v>
                </c:pt>
                <c:pt idx="142">
                  <c:v>0.66594907407409343</c:v>
                </c:pt>
                <c:pt idx="143">
                  <c:v>0.66601851851853267</c:v>
                </c:pt>
                <c:pt idx="144">
                  <c:v>0.66608796296296258</c:v>
                </c:pt>
                <c:pt idx="145">
                  <c:v>0.6661574074074158</c:v>
                </c:pt>
                <c:pt idx="146">
                  <c:v>0.66621527777778478</c:v>
                </c:pt>
                <c:pt idx="147">
                  <c:v>0.66628472222222224</c:v>
                </c:pt>
                <c:pt idx="148">
                  <c:v>0.66635416666666669</c:v>
                </c:pt>
                <c:pt idx="149">
                  <c:v>0.66642361111111936</c:v>
                </c:pt>
                <c:pt idx="150">
                  <c:v>0.66649305555556382</c:v>
                </c:pt>
                <c:pt idx="151">
                  <c:v>0.66656250000000006</c:v>
                </c:pt>
                <c:pt idx="152">
                  <c:v>0.66663194444445406</c:v>
                </c:pt>
                <c:pt idx="153">
                  <c:v>0.66670138888889896</c:v>
                </c:pt>
              </c:numCache>
            </c:numRef>
          </c:cat>
          <c:val>
            <c:numRef>
              <c:f>Лист4!$Q$2:$Q$155</c:f>
              <c:numCache>
                <c:formatCode>General</c:formatCode>
                <c:ptCount val="154"/>
                <c:pt idx="0">
                  <c:v>51</c:v>
                </c:pt>
                <c:pt idx="1">
                  <c:v>51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  <c:pt idx="5">
                  <c:v>52</c:v>
                </c:pt>
                <c:pt idx="6">
                  <c:v>51</c:v>
                </c:pt>
                <c:pt idx="7">
                  <c:v>51</c:v>
                </c:pt>
                <c:pt idx="8">
                  <c:v>52</c:v>
                </c:pt>
                <c:pt idx="9">
                  <c:v>51</c:v>
                </c:pt>
                <c:pt idx="10">
                  <c:v>51</c:v>
                </c:pt>
                <c:pt idx="11">
                  <c:v>51</c:v>
                </c:pt>
                <c:pt idx="12">
                  <c:v>51</c:v>
                </c:pt>
                <c:pt idx="13">
                  <c:v>51</c:v>
                </c:pt>
                <c:pt idx="14">
                  <c:v>51</c:v>
                </c:pt>
                <c:pt idx="15">
                  <c:v>51</c:v>
                </c:pt>
                <c:pt idx="16">
                  <c:v>51</c:v>
                </c:pt>
                <c:pt idx="17">
                  <c:v>51</c:v>
                </c:pt>
                <c:pt idx="18">
                  <c:v>51</c:v>
                </c:pt>
                <c:pt idx="19">
                  <c:v>51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51</c:v>
                </c:pt>
                <c:pt idx="26">
                  <c:v>51</c:v>
                </c:pt>
                <c:pt idx="27">
                  <c:v>52</c:v>
                </c:pt>
                <c:pt idx="28">
                  <c:v>52</c:v>
                </c:pt>
                <c:pt idx="29">
                  <c:v>52</c:v>
                </c:pt>
                <c:pt idx="30">
                  <c:v>54</c:v>
                </c:pt>
                <c:pt idx="31">
                  <c:v>53</c:v>
                </c:pt>
                <c:pt idx="32">
                  <c:v>54</c:v>
                </c:pt>
                <c:pt idx="33">
                  <c:v>54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56</c:v>
                </c:pt>
                <c:pt idx="39">
                  <c:v>56</c:v>
                </c:pt>
                <c:pt idx="40">
                  <c:v>56</c:v>
                </c:pt>
                <c:pt idx="41">
                  <c:v>56</c:v>
                </c:pt>
                <c:pt idx="42">
                  <c:v>56</c:v>
                </c:pt>
                <c:pt idx="43">
                  <c:v>56</c:v>
                </c:pt>
                <c:pt idx="44">
                  <c:v>55</c:v>
                </c:pt>
                <c:pt idx="45">
                  <c:v>55</c:v>
                </c:pt>
                <c:pt idx="46">
                  <c:v>55</c:v>
                </c:pt>
                <c:pt idx="47">
                  <c:v>55</c:v>
                </c:pt>
                <c:pt idx="48">
                  <c:v>55</c:v>
                </c:pt>
                <c:pt idx="49">
                  <c:v>54</c:v>
                </c:pt>
                <c:pt idx="50">
                  <c:v>54</c:v>
                </c:pt>
                <c:pt idx="51">
                  <c:v>54</c:v>
                </c:pt>
                <c:pt idx="52">
                  <c:v>54</c:v>
                </c:pt>
                <c:pt idx="53">
                  <c:v>54</c:v>
                </c:pt>
                <c:pt idx="54">
                  <c:v>53</c:v>
                </c:pt>
                <c:pt idx="55">
                  <c:v>53</c:v>
                </c:pt>
                <c:pt idx="56">
                  <c:v>54</c:v>
                </c:pt>
                <c:pt idx="57">
                  <c:v>53</c:v>
                </c:pt>
                <c:pt idx="58">
                  <c:v>54</c:v>
                </c:pt>
                <c:pt idx="59">
                  <c:v>55</c:v>
                </c:pt>
                <c:pt idx="60">
                  <c:v>55</c:v>
                </c:pt>
                <c:pt idx="61">
                  <c:v>55</c:v>
                </c:pt>
                <c:pt idx="62">
                  <c:v>56</c:v>
                </c:pt>
                <c:pt idx="63">
                  <c:v>56</c:v>
                </c:pt>
                <c:pt idx="64">
                  <c:v>56</c:v>
                </c:pt>
                <c:pt idx="65">
                  <c:v>57</c:v>
                </c:pt>
                <c:pt idx="66">
                  <c:v>57</c:v>
                </c:pt>
                <c:pt idx="67">
                  <c:v>57</c:v>
                </c:pt>
                <c:pt idx="68">
                  <c:v>57</c:v>
                </c:pt>
                <c:pt idx="69">
                  <c:v>56</c:v>
                </c:pt>
                <c:pt idx="70">
                  <c:v>56</c:v>
                </c:pt>
                <c:pt idx="71">
                  <c:v>56</c:v>
                </c:pt>
                <c:pt idx="72">
                  <c:v>55</c:v>
                </c:pt>
                <c:pt idx="73">
                  <c:v>55</c:v>
                </c:pt>
                <c:pt idx="74">
                  <c:v>54</c:v>
                </c:pt>
                <c:pt idx="75">
                  <c:v>54</c:v>
                </c:pt>
                <c:pt idx="76">
                  <c:v>54</c:v>
                </c:pt>
                <c:pt idx="77">
                  <c:v>54</c:v>
                </c:pt>
                <c:pt idx="78">
                  <c:v>54</c:v>
                </c:pt>
                <c:pt idx="79">
                  <c:v>55</c:v>
                </c:pt>
                <c:pt idx="80">
                  <c:v>55</c:v>
                </c:pt>
                <c:pt idx="81">
                  <c:v>55</c:v>
                </c:pt>
                <c:pt idx="82">
                  <c:v>55</c:v>
                </c:pt>
                <c:pt idx="83">
                  <c:v>56</c:v>
                </c:pt>
                <c:pt idx="84">
                  <c:v>56</c:v>
                </c:pt>
                <c:pt idx="85">
                  <c:v>56</c:v>
                </c:pt>
                <c:pt idx="86">
                  <c:v>56</c:v>
                </c:pt>
                <c:pt idx="87">
                  <c:v>56</c:v>
                </c:pt>
                <c:pt idx="88">
                  <c:v>56</c:v>
                </c:pt>
                <c:pt idx="89">
                  <c:v>57</c:v>
                </c:pt>
                <c:pt idx="90">
                  <c:v>56</c:v>
                </c:pt>
                <c:pt idx="91">
                  <c:v>56</c:v>
                </c:pt>
                <c:pt idx="92">
                  <c:v>56</c:v>
                </c:pt>
                <c:pt idx="93">
                  <c:v>56</c:v>
                </c:pt>
                <c:pt idx="94">
                  <c:v>56</c:v>
                </c:pt>
                <c:pt idx="95">
                  <c:v>55</c:v>
                </c:pt>
                <c:pt idx="96">
                  <c:v>55</c:v>
                </c:pt>
                <c:pt idx="97">
                  <c:v>55</c:v>
                </c:pt>
                <c:pt idx="98">
                  <c:v>55</c:v>
                </c:pt>
                <c:pt idx="99">
                  <c:v>55</c:v>
                </c:pt>
                <c:pt idx="100">
                  <c:v>54</c:v>
                </c:pt>
                <c:pt idx="101">
                  <c:v>54</c:v>
                </c:pt>
                <c:pt idx="102">
                  <c:v>55</c:v>
                </c:pt>
                <c:pt idx="103">
                  <c:v>55</c:v>
                </c:pt>
                <c:pt idx="104">
                  <c:v>55</c:v>
                </c:pt>
                <c:pt idx="105">
                  <c:v>55</c:v>
                </c:pt>
                <c:pt idx="106">
                  <c:v>56</c:v>
                </c:pt>
                <c:pt idx="107">
                  <c:v>55</c:v>
                </c:pt>
                <c:pt idx="108">
                  <c:v>55</c:v>
                </c:pt>
                <c:pt idx="109">
                  <c:v>55</c:v>
                </c:pt>
                <c:pt idx="110">
                  <c:v>55</c:v>
                </c:pt>
                <c:pt idx="111">
                  <c:v>56</c:v>
                </c:pt>
                <c:pt idx="112">
                  <c:v>55</c:v>
                </c:pt>
                <c:pt idx="113">
                  <c:v>55</c:v>
                </c:pt>
                <c:pt idx="114">
                  <c:v>55</c:v>
                </c:pt>
                <c:pt idx="115">
                  <c:v>55</c:v>
                </c:pt>
                <c:pt idx="116">
                  <c:v>55</c:v>
                </c:pt>
                <c:pt idx="117">
                  <c:v>55</c:v>
                </c:pt>
                <c:pt idx="118">
                  <c:v>55</c:v>
                </c:pt>
                <c:pt idx="119">
                  <c:v>55</c:v>
                </c:pt>
                <c:pt idx="120">
                  <c:v>56</c:v>
                </c:pt>
                <c:pt idx="121">
                  <c:v>56</c:v>
                </c:pt>
                <c:pt idx="122">
                  <c:v>55</c:v>
                </c:pt>
                <c:pt idx="123">
                  <c:v>56</c:v>
                </c:pt>
                <c:pt idx="124">
                  <c:v>55</c:v>
                </c:pt>
                <c:pt idx="125">
                  <c:v>55</c:v>
                </c:pt>
                <c:pt idx="126">
                  <c:v>55</c:v>
                </c:pt>
                <c:pt idx="127">
                  <c:v>55</c:v>
                </c:pt>
                <c:pt idx="128">
                  <c:v>56</c:v>
                </c:pt>
                <c:pt idx="129">
                  <c:v>56</c:v>
                </c:pt>
                <c:pt idx="130">
                  <c:v>57</c:v>
                </c:pt>
                <c:pt idx="131">
                  <c:v>58</c:v>
                </c:pt>
                <c:pt idx="132">
                  <c:v>58</c:v>
                </c:pt>
                <c:pt idx="133">
                  <c:v>58</c:v>
                </c:pt>
                <c:pt idx="134">
                  <c:v>59</c:v>
                </c:pt>
                <c:pt idx="135">
                  <c:v>59</c:v>
                </c:pt>
                <c:pt idx="136">
                  <c:v>60</c:v>
                </c:pt>
                <c:pt idx="137">
                  <c:v>60</c:v>
                </c:pt>
                <c:pt idx="138">
                  <c:v>60</c:v>
                </c:pt>
                <c:pt idx="139">
                  <c:v>61</c:v>
                </c:pt>
                <c:pt idx="140">
                  <c:v>60</c:v>
                </c:pt>
                <c:pt idx="141">
                  <c:v>60</c:v>
                </c:pt>
                <c:pt idx="142">
                  <c:v>61</c:v>
                </c:pt>
                <c:pt idx="143">
                  <c:v>61</c:v>
                </c:pt>
                <c:pt idx="144">
                  <c:v>61</c:v>
                </c:pt>
                <c:pt idx="145">
                  <c:v>60</c:v>
                </c:pt>
                <c:pt idx="146">
                  <c:v>60</c:v>
                </c:pt>
                <c:pt idx="147">
                  <c:v>60</c:v>
                </c:pt>
                <c:pt idx="148">
                  <c:v>60</c:v>
                </c:pt>
                <c:pt idx="149">
                  <c:v>59</c:v>
                </c:pt>
                <c:pt idx="150">
                  <c:v>59</c:v>
                </c:pt>
                <c:pt idx="151">
                  <c:v>59</c:v>
                </c:pt>
                <c:pt idx="152">
                  <c:v>58</c:v>
                </c:pt>
                <c:pt idx="153">
                  <c:v>58</c:v>
                </c:pt>
              </c:numCache>
            </c:numRef>
          </c:val>
        </c:ser>
        <c:marker val="1"/>
        <c:axId val="102852864"/>
        <c:axId val="102883328"/>
      </c:lineChart>
      <c:catAx>
        <c:axId val="102852864"/>
        <c:scaling>
          <c:orientation val="minMax"/>
        </c:scaling>
        <c:delete val="1"/>
        <c:axPos val="b"/>
        <c:numFmt formatCode="h:mm:ss" sourceLinked="1"/>
        <c:tickLblPos val="none"/>
        <c:crossAx val="102883328"/>
        <c:crosses val="autoZero"/>
        <c:auto val="1"/>
        <c:lblAlgn val="ctr"/>
        <c:lblOffset val="100"/>
      </c:catAx>
      <c:valAx>
        <c:axId val="102883328"/>
        <c:scaling>
          <c:orientation val="minMax"/>
          <c:min val="40"/>
        </c:scaling>
        <c:axPos val="l"/>
        <c:majorGridlines/>
        <c:numFmt formatCode="General" sourceLinked="1"/>
        <c:tickLblPos val="nextTo"/>
        <c:crossAx val="10285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57609816063348"/>
          <c:y val="0.28805081656459608"/>
          <c:w val="0.17640370367542674"/>
          <c:h val="0.28500947798192172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5704354390959355E-2"/>
          <c:y val="5.2852482931713692E-2"/>
          <c:w val="0.74671049630778175"/>
          <c:h val="0.6798902544864226"/>
        </c:manualLayout>
      </c:layout>
      <c:lineChart>
        <c:grouping val="standard"/>
        <c:ser>
          <c:idx val="0"/>
          <c:order val="0"/>
          <c:tx>
            <c:strRef>
              <c:f>Лист6!$C$1</c:f>
              <c:strCache>
                <c:ptCount val="1"/>
                <c:pt idx="0">
                  <c:v>rSO2 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Лист6!$B$2:$B$304</c:f>
              <c:numCache>
                <c:formatCode>h:mm:ss</c:formatCode>
                <c:ptCount val="303"/>
                <c:pt idx="0">
                  <c:v>0.73267361111112095</c:v>
                </c:pt>
                <c:pt idx="1">
                  <c:v>0.73274305555556563</c:v>
                </c:pt>
                <c:pt idx="2">
                  <c:v>0.73281249999999998</c:v>
                </c:pt>
                <c:pt idx="3">
                  <c:v>0.73287037037037983</c:v>
                </c:pt>
                <c:pt idx="4">
                  <c:v>0.73293981481482451</c:v>
                </c:pt>
                <c:pt idx="5">
                  <c:v>0.73300925925925964</c:v>
                </c:pt>
                <c:pt idx="6">
                  <c:v>0.73307870370370365</c:v>
                </c:pt>
                <c:pt idx="7">
                  <c:v>0.73314814814815465</c:v>
                </c:pt>
                <c:pt idx="8">
                  <c:v>0.73321759259259978</c:v>
                </c:pt>
                <c:pt idx="9">
                  <c:v>0.73328703703703713</c:v>
                </c:pt>
                <c:pt idx="10">
                  <c:v>0.73335648148148169</c:v>
                </c:pt>
                <c:pt idx="11">
                  <c:v>0.73342592592592559</c:v>
                </c:pt>
                <c:pt idx="12">
                  <c:v>0.73349537037037882</c:v>
                </c:pt>
                <c:pt idx="13">
                  <c:v>0.73356481481481473</c:v>
                </c:pt>
                <c:pt idx="14">
                  <c:v>0.73362268518519358</c:v>
                </c:pt>
                <c:pt idx="15">
                  <c:v>0.7336921296296296</c:v>
                </c:pt>
                <c:pt idx="16">
                  <c:v>0.7337615740740826</c:v>
                </c:pt>
                <c:pt idx="17">
                  <c:v>0.73384259259260065</c:v>
                </c:pt>
                <c:pt idx="18">
                  <c:v>0.73390046296296296</c:v>
                </c:pt>
                <c:pt idx="19">
                  <c:v>0.73396990740740764</c:v>
                </c:pt>
                <c:pt idx="20">
                  <c:v>0.73403935185185187</c:v>
                </c:pt>
                <c:pt idx="21">
                  <c:v>0.73410879629630288</c:v>
                </c:pt>
                <c:pt idx="22">
                  <c:v>0.73417824074074067</c:v>
                </c:pt>
                <c:pt idx="23">
                  <c:v>0.73424768518519268</c:v>
                </c:pt>
                <c:pt idx="24">
                  <c:v>0.73431712962962958</c:v>
                </c:pt>
                <c:pt idx="25">
                  <c:v>0.73438657407407415</c:v>
                </c:pt>
                <c:pt idx="26">
                  <c:v>0.73445601851852693</c:v>
                </c:pt>
                <c:pt idx="27">
                  <c:v>0.73452546296296306</c:v>
                </c:pt>
                <c:pt idx="28">
                  <c:v>0.73459490740740763</c:v>
                </c:pt>
                <c:pt idx="29">
                  <c:v>0.73466435185185153</c:v>
                </c:pt>
                <c:pt idx="30">
                  <c:v>0.73473379629629665</c:v>
                </c:pt>
                <c:pt idx="31">
                  <c:v>0.73480324074074066</c:v>
                </c:pt>
                <c:pt idx="32">
                  <c:v>0.73486111111111163</c:v>
                </c:pt>
                <c:pt idx="33">
                  <c:v>0.73494212962962968</c:v>
                </c:pt>
                <c:pt idx="34">
                  <c:v>0.73500000000000065</c:v>
                </c:pt>
                <c:pt idx="35">
                  <c:v>0.73506944444445099</c:v>
                </c:pt>
                <c:pt idx="36">
                  <c:v>0.73513888888889622</c:v>
                </c:pt>
                <c:pt idx="37">
                  <c:v>0.73520833333334079</c:v>
                </c:pt>
                <c:pt idx="38">
                  <c:v>0.73527777777777781</c:v>
                </c:pt>
                <c:pt idx="39">
                  <c:v>0.7353472222222226</c:v>
                </c:pt>
                <c:pt idx="40">
                  <c:v>0.7354166666666665</c:v>
                </c:pt>
                <c:pt idx="41">
                  <c:v>0.73548611111111117</c:v>
                </c:pt>
                <c:pt idx="42">
                  <c:v>0.73555555555555563</c:v>
                </c:pt>
                <c:pt idx="43">
                  <c:v>0.73562500000001163</c:v>
                </c:pt>
                <c:pt idx="44">
                  <c:v>0.73569444444445609</c:v>
                </c:pt>
                <c:pt idx="45">
                  <c:v>0.73576388888889555</c:v>
                </c:pt>
                <c:pt idx="46">
                  <c:v>0.73583333333334078</c:v>
                </c:pt>
                <c:pt idx="47">
                  <c:v>0.73590277777777768</c:v>
                </c:pt>
                <c:pt idx="48">
                  <c:v>0.73596064814814965</c:v>
                </c:pt>
                <c:pt idx="49">
                  <c:v>0.73604166666667892</c:v>
                </c:pt>
                <c:pt idx="50">
                  <c:v>0.7361111111111116</c:v>
                </c:pt>
                <c:pt idx="51">
                  <c:v>0.73618055555555562</c:v>
                </c:pt>
                <c:pt idx="52">
                  <c:v>0.73623842592592559</c:v>
                </c:pt>
                <c:pt idx="53">
                  <c:v>0.73630787037037881</c:v>
                </c:pt>
                <c:pt idx="54">
                  <c:v>0.73637731481481483</c:v>
                </c:pt>
                <c:pt idx="55">
                  <c:v>0.73644675925925929</c:v>
                </c:pt>
                <c:pt idx="56">
                  <c:v>0.73651620370370352</c:v>
                </c:pt>
                <c:pt idx="57">
                  <c:v>0.73658564814814864</c:v>
                </c:pt>
                <c:pt idx="58">
                  <c:v>0.73665509259260731</c:v>
                </c:pt>
                <c:pt idx="59">
                  <c:v>0.73672453703704366</c:v>
                </c:pt>
                <c:pt idx="60">
                  <c:v>0.73679398148148889</c:v>
                </c:pt>
                <c:pt idx="61">
                  <c:v>0.73686342592592557</c:v>
                </c:pt>
                <c:pt idx="62">
                  <c:v>0.73693287037037891</c:v>
                </c:pt>
                <c:pt idx="63">
                  <c:v>0.73700231481481471</c:v>
                </c:pt>
                <c:pt idx="64">
                  <c:v>0.73707175925925961</c:v>
                </c:pt>
                <c:pt idx="65">
                  <c:v>0.73714120370371317</c:v>
                </c:pt>
                <c:pt idx="66">
                  <c:v>0.73721064814814863</c:v>
                </c:pt>
                <c:pt idx="67">
                  <c:v>0.73728009259260063</c:v>
                </c:pt>
                <c:pt idx="68">
                  <c:v>0.73734953703703765</c:v>
                </c:pt>
                <c:pt idx="69">
                  <c:v>0.73740740740740762</c:v>
                </c:pt>
                <c:pt idx="70">
                  <c:v>0.73748842592592556</c:v>
                </c:pt>
                <c:pt idx="71">
                  <c:v>0.73755787037037779</c:v>
                </c:pt>
                <c:pt idx="72">
                  <c:v>0.73761574074074077</c:v>
                </c:pt>
                <c:pt idx="73">
                  <c:v>0.73768518518519177</c:v>
                </c:pt>
                <c:pt idx="74">
                  <c:v>0.737754629629637</c:v>
                </c:pt>
                <c:pt idx="75">
                  <c:v>0.7378240740740889</c:v>
                </c:pt>
                <c:pt idx="76">
                  <c:v>0.73789351851853324</c:v>
                </c:pt>
                <c:pt idx="77">
                  <c:v>0.73796296296295316</c:v>
                </c:pt>
                <c:pt idx="78">
                  <c:v>0.73803240740740761</c:v>
                </c:pt>
                <c:pt idx="79">
                  <c:v>0.73810185185185195</c:v>
                </c:pt>
                <c:pt idx="80">
                  <c:v>0.73817129629630618</c:v>
                </c:pt>
                <c:pt idx="81">
                  <c:v>0.73824074074074053</c:v>
                </c:pt>
                <c:pt idx="82">
                  <c:v>0.73831018518518521</c:v>
                </c:pt>
                <c:pt idx="83">
                  <c:v>0.7383796296296361</c:v>
                </c:pt>
                <c:pt idx="84">
                  <c:v>0.73844907407408833</c:v>
                </c:pt>
                <c:pt idx="85">
                  <c:v>0.73850694444444442</c:v>
                </c:pt>
                <c:pt idx="86">
                  <c:v>0.73858796296295326</c:v>
                </c:pt>
                <c:pt idx="87">
                  <c:v>0.73864583333335287</c:v>
                </c:pt>
                <c:pt idx="88">
                  <c:v>0.73871527777778512</c:v>
                </c:pt>
                <c:pt idx="89">
                  <c:v>0.73879629629630605</c:v>
                </c:pt>
                <c:pt idx="90">
                  <c:v>0.7388541666666667</c:v>
                </c:pt>
                <c:pt idx="91">
                  <c:v>0.73893518518518564</c:v>
                </c:pt>
                <c:pt idx="92">
                  <c:v>0.73900462962962965</c:v>
                </c:pt>
                <c:pt idx="93">
                  <c:v>0.73907407407408676</c:v>
                </c:pt>
                <c:pt idx="94">
                  <c:v>0.73913194444444463</c:v>
                </c:pt>
                <c:pt idx="95">
                  <c:v>0.73920138888888964</c:v>
                </c:pt>
                <c:pt idx="96">
                  <c:v>0.7392708333333452</c:v>
                </c:pt>
                <c:pt idx="97">
                  <c:v>0.73934027777778422</c:v>
                </c:pt>
                <c:pt idx="98">
                  <c:v>0.73940972222222223</c:v>
                </c:pt>
                <c:pt idx="99">
                  <c:v>0.73947916666666669</c:v>
                </c:pt>
                <c:pt idx="100">
                  <c:v>0.73954861111111958</c:v>
                </c:pt>
                <c:pt idx="101">
                  <c:v>0.73961805555556392</c:v>
                </c:pt>
                <c:pt idx="102">
                  <c:v>0.73968750000000005</c:v>
                </c:pt>
                <c:pt idx="103">
                  <c:v>0.73975694444444462</c:v>
                </c:pt>
                <c:pt idx="104">
                  <c:v>0.73982638888888963</c:v>
                </c:pt>
                <c:pt idx="105">
                  <c:v>0.73989583333335174</c:v>
                </c:pt>
                <c:pt idx="106">
                  <c:v>0.73996527777777865</c:v>
                </c:pt>
                <c:pt idx="107">
                  <c:v>0.74003472222222222</c:v>
                </c:pt>
                <c:pt idx="108">
                  <c:v>0.74010416666666667</c:v>
                </c:pt>
                <c:pt idx="109">
                  <c:v>0.74017361111111846</c:v>
                </c:pt>
                <c:pt idx="110">
                  <c:v>0.74024305555556402</c:v>
                </c:pt>
                <c:pt idx="111">
                  <c:v>0.74030092592592556</c:v>
                </c:pt>
                <c:pt idx="112">
                  <c:v>0.74038194444444461</c:v>
                </c:pt>
                <c:pt idx="113">
                  <c:v>0.74045138888888884</c:v>
                </c:pt>
                <c:pt idx="114">
                  <c:v>0.74052083333334306</c:v>
                </c:pt>
                <c:pt idx="115">
                  <c:v>0.7405787037037036</c:v>
                </c:pt>
                <c:pt idx="116">
                  <c:v>0.74064814814815672</c:v>
                </c:pt>
                <c:pt idx="117">
                  <c:v>0.74071759259260062</c:v>
                </c:pt>
                <c:pt idx="118">
                  <c:v>0.74078703703703763</c:v>
                </c:pt>
                <c:pt idx="119">
                  <c:v>0.74085648148148164</c:v>
                </c:pt>
                <c:pt idx="120">
                  <c:v>0.74092592592592599</c:v>
                </c:pt>
                <c:pt idx="121">
                  <c:v>0.74099537037038343</c:v>
                </c:pt>
                <c:pt idx="122">
                  <c:v>0.74106481481482211</c:v>
                </c:pt>
                <c:pt idx="123">
                  <c:v>0.74113425925925924</c:v>
                </c:pt>
                <c:pt idx="124">
                  <c:v>0.7412037037037037</c:v>
                </c:pt>
                <c:pt idx="125">
                  <c:v>0.74127314814814815</c:v>
                </c:pt>
                <c:pt idx="126">
                  <c:v>0.74134259259260005</c:v>
                </c:pt>
                <c:pt idx="127">
                  <c:v>0.74141203703703706</c:v>
                </c:pt>
                <c:pt idx="128">
                  <c:v>0.74148148148148163</c:v>
                </c:pt>
                <c:pt idx="129">
                  <c:v>0.74155092592591842</c:v>
                </c:pt>
                <c:pt idx="130">
                  <c:v>0.74162037037038209</c:v>
                </c:pt>
                <c:pt idx="131">
                  <c:v>0.74167824074074085</c:v>
                </c:pt>
                <c:pt idx="132">
                  <c:v>0.7417476851851954</c:v>
                </c:pt>
                <c:pt idx="133">
                  <c:v>0.74182870370371101</c:v>
                </c:pt>
                <c:pt idx="134">
                  <c:v>0.7418981481481568</c:v>
                </c:pt>
                <c:pt idx="135">
                  <c:v>0.74195601851853166</c:v>
                </c:pt>
                <c:pt idx="136">
                  <c:v>0.74202546296296301</c:v>
                </c:pt>
                <c:pt idx="137">
                  <c:v>0.74209490740741502</c:v>
                </c:pt>
                <c:pt idx="138">
                  <c:v>0.74216435185185159</c:v>
                </c:pt>
                <c:pt idx="139">
                  <c:v>0.7422337962962966</c:v>
                </c:pt>
                <c:pt idx="140">
                  <c:v>0.7423032407407405</c:v>
                </c:pt>
                <c:pt idx="141">
                  <c:v>0.74237268518518562</c:v>
                </c:pt>
                <c:pt idx="142">
                  <c:v>0.74244212962962952</c:v>
                </c:pt>
                <c:pt idx="143">
                  <c:v>0.74251157407407464</c:v>
                </c:pt>
                <c:pt idx="144">
                  <c:v>0.74258101851853042</c:v>
                </c:pt>
                <c:pt idx="145">
                  <c:v>0.742650462962963</c:v>
                </c:pt>
                <c:pt idx="146">
                  <c:v>0.74271990740741489</c:v>
                </c:pt>
                <c:pt idx="147">
                  <c:v>0.7427893518518518</c:v>
                </c:pt>
                <c:pt idx="148">
                  <c:v>0.74285879629630491</c:v>
                </c:pt>
                <c:pt idx="149">
                  <c:v>0.74292824074074071</c:v>
                </c:pt>
                <c:pt idx="150">
                  <c:v>0.74299768518519382</c:v>
                </c:pt>
                <c:pt idx="151">
                  <c:v>0.74305555555556324</c:v>
                </c:pt>
                <c:pt idx="152">
                  <c:v>0.74312500000000836</c:v>
                </c:pt>
                <c:pt idx="153">
                  <c:v>0.74319444444445282</c:v>
                </c:pt>
                <c:pt idx="154">
                  <c:v>0.74326388888888895</c:v>
                </c:pt>
                <c:pt idx="155">
                  <c:v>0.74334490740741399</c:v>
                </c:pt>
                <c:pt idx="156">
                  <c:v>0.74340277777777752</c:v>
                </c:pt>
                <c:pt idx="157">
                  <c:v>0.7434722222222222</c:v>
                </c:pt>
                <c:pt idx="158">
                  <c:v>0.74354166666666865</c:v>
                </c:pt>
                <c:pt idx="159">
                  <c:v>0.74361111111111777</c:v>
                </c:pt>
                <c:pt idx="160">
                  <c:v>0.74368055555556301</c:v>
                </c:pt>
                <c:pt idx="161">
                  <c:v>0.74375000000000746</c:v>
                </c:pt>
                <c:pt idx="162">
                  <c:v>0.74381944444445292</c:v>
                </c:pt>
                <c:pt idx="163">
                  <c:v>0.74388888888889715</c:v>
                </c:pt>
                <c:pt idx="164">
                  <c:v>0.74395833333334183</c:v>
                </c:pt>
                <c:pt idx="165">
                  <c:v>0.74402777777777773</c:v>
                </c:pt>
                <c:pt idx="166">
                  <c:v>0.74409722222222263</c:v>
                </c:pt>
                <c:pt idx="167">
                  <c:v>0.74416666666666653</c:v>
                </c:pt>
                <c:pt idx="168">
                  <c:v>0.74423611111111121</c:v>
                </c:pt>
                <c:pt idx="169">
                  <c:v>0.74429398148148163</c:v>
                </c:pt>
                <c:pt idx="170">
                  <c:v>0.74436342592591853</c:v>
                </c:pt>
                <c:pt idx="171">
                  <c:v>0.74443287037037065</c:v>
                </c:pt>
                <c:pt idx="172">
                  <c:v>0.74450231481481488</c:v>
                </c:pt>
                <c:pt idx="173">
                  <c:v>0.74457175925925922</c:v>
                </c:pt>
                <c:pt idx="174">
                  <c:v>0.74464120370371834</c:v>
                </c:pt>
                <c:pt idx="175">
                  <c:v>0.74471064814815602</c:v>
                </c:pt>
                <c:pt idx="176">
                  <c:v>0.74478009259260425</c:v>
                </c:pt>
                <c:pt idx="177">
                  <c:v>0.74484953703704548</c:v>
                </c:pt>
                <c:pt idx="178">
                  <c:v>0.74491898148148161</c:v>
                </c:pt>
                <c:pt idx="179">
                  <c:v>0.74498842592592596</c:v>
                </c:pt>
                <c:pt idx="180">
                  <c:v>0.74505787037038063</c:v>
                </c:pt>
                <c:pt idx="181">
                  <c:v>0.74512731481481564</c:v>
                </c:pt>
                <c:pt idx="182">
                  <c:v>0.74519675925925932</c:v>
                </c:pt>
                <c:pt idx="183">
                  <c:v>0.74526620370370367</c:v>
                </c:pt>
                <c:pt idx="184">
                  <c:v>0.74533564814815556</c:v>
                </c:pt>
                <c:pt idx="185">
                  <c:v>0.74540509259260379</c:v>
                </c:pt>
                <c:pt idx="186">
                  <c:v>0.74547453703703714</c:v>
                </c:pt>
                <c:pt idx="187">
                  <c:v>0.7455439814814816</c:v>
                </c:pt>
                <c:pt idx="188">
                  <c:v>0.7456134259259255</c:v>
                </c:pt>
                <c:pt idx="189">
                  <c:v>0.74568287037038006</c:v>
                </c:pt>
                <c:pt idx="190">
                  <c:v>0.74575231481481474</c:v>
                </c:pt>
                <c:pt idx="191">
                  <c:v>0.74582175925925964</c:v>
                </c:pt>
                <c:pt idx="192">
                  <c:v>0.74589120370371542</c:v>
                </c:pt>
                <c:pt idx="193">
                  <c:v>0.74596064814815466</c:v>
                </c:pt>
                <c:pt idx="194">
                  <c:v>0.74601851851852918</c:v>
                </c:pt>
                <c:pt idx="195">
                  <c:v>0.74608796296295565</c:v>
                </c:pt>
                <c:pt idx="196">
                  <c:v>0.74615740740741165</c:v>
                </c:pt>
                <c:pt idx="197">
                  <c:v>0.74622685185185189</c:v>
                </c:pt>
                <c:pt idx="198">
                  <c:v>0.74629629629630378</c:v>
                </c:pt>
                <c:pt idx="199">
                  <c:v>0.74636574074074058</c:v>
                </c:pt>
                <c:pt idx="200">
                  <c:v>0.7464351851851857</c:v>
                </c:pt>
                <c:pt idx="201">
                  <c:v>0.7465046296296296</c:v>
                </c:pt>
                <c:pt idx="202">
                  <c:v>0.74657407407408294</c:v>
                </c:pt>
                <c:pt idx="203">
                  <c:v>0.74664351851853528</c:v>
                </c:pt>
                <c:pt idx="204">
                  <c:v>0.74671296296295542</c:v>
                </c:pt>
                <c:pt idx="205">
                  <c:v>0.74678240740740764</c:v>
                </c:pt>
                <c:pt idx="206">
                  <c:v>0.74685185185185265</c:v>
                </c:pt>
                <c:pt idx="207">
                  <c:v>0.74690972222222263</c:v>
                </c:pt>
                <c:pt idx="208">
                  <c:v>0.74699074074074068</c:v>
                </c:pt>
                <c:pt idx="209">
                  <c:v>0.74706018518518524</c:v>
                </c:pt>
                <c:pt idx="210">
                  <c:v>0.74712962962963803</c:v>
                </c:pt>
                <c:pt idx="211">
                  <c:v>0.7471875</c:v>
                </c:pt>
                <c:pt idx="212">
                  <c:v>0.74725694444444468</c:v>
                </c:pt>
                <c:pt idx="213">
                  <c:v>0.74733796296295441</c:v>
                </c:pt>
                <c:pt idx="214">
                  <c:v>0.74739583333334814</c:v>
                </c:pt>
                <c:pt idx="215">
                  <c:v>0.74746527777777771</c:v>
                </c:pt>
                <c:pt idx="216">
                  <c:v>0.74753472222222228</c:v>
                </c:pt>
                <c:pt idx="217">
                  <c:v>0.74760416666666663</c:v>
                </c:pt>
                <c:pt idx="218">
                  <c:v>0.74767361111112174</c:v>
                </c:pt>
                <c:pt idx="219">
                  <c:v>0.7477430555555673</c:v>
                </c:pt>
                <c:pt idx="220">
                  <c:v>0.7478125000000001</c:v>
                </c:pt>
                <c:pt idx="221">
                  <c:v>0.74788194444445144</c:v>
                </c:pt>
                <c:pt idx="222">
                  <c:v>0.74795138888889612</c:v>
                </c:pt>
                <c:pt idx="223">
                  <c:v>0.74802083333334812</c:v>
                </c:pt>
                <c:pt idx="224">
                  <c:v>0.74809027777778603</c:v>
                </c:pt>
                <c:pt idx="225">
                  <c:v>0.7481597222222226</c:v>
                </c:pt>
                <c:pt idx="226">
                  <c:v>0.74822916666666661</c:v>
                </c:pt>
                <c:pt idx="227">
                  <c:v>0.74829861111112095</c:v>
                </c:pt>
                <c:pt idx="228">
                  <c:v>0.74835648148148171</c:v>
                </c:pt>
                <c:pt idx="229">
                  <c:v>0.74843749999999998</c:v>
                </c:pt>
                <c:pt idx="230">
                  <c:v>0.74850694444444443</c:v>
                </c:pt>
                <c:pt idx="231">
                  <c:v>0.74857638888888889</c:v>
                </c:pt>
                <c:pt idx="232">
                  <c:v>0.74863425925925964</c:v>
                </c:pt>
                <c:pt idx="233">
                  <c:v>0.74870370370370365</c:v>
                </c:pt>
                <c:pt idx="234">
                  <c:v>0.74878472222222225</c:v>
                </c:pt>
                <c:pt idx="235">
                  <c:v>0.74884259259260322</c:v>
                </c:pt>
                <c:pt idx="236">
                  <c:v>0.74891203703703713</c:v>
                </c:pt>
                <c:pt idx="237">
                  <c:v>0.74898148148148946</c:v>
                </c:pt>
                <c:pt idx="238">
                  <c:v>0.74905092592592559</c:v>
                </c:pt>
                <c:pt idx="239">
                  <c:v>0.74912037037037882</c:v>
                </c:pt>
                <c:pt idx="240">
                  <c:v>0.74918981481482383</c:v>
                </c:pt>
                <c:pt idx="241">
                  <c:v>0.74925925925925962</c:v>
                </c:pt>
                <c:pt idx="242">
                  <c:v>0.74932870370370364</c:v>
                </c:pt>
                <c:pt idx="243">
                  <c:v>0.74939814814814865</c:v>
                </c:pt>
                <c:pt idx="244">
                  <c:v>0.74946759259259565</c:v>
                </c:pt>
                <c:pt idx="245">
                  <c:v>0.749537037037037</c:v>
                </c:pt>
                <c:pt idx="246">
                  <c:v>0.7496064814814889</c:v>
                </c:pt>
                <c:pt idx="247">
                  <c:v>0.74967592592592591</c:v>
                </c:pt>
                <c:pt idx="248">
                  <c:v>0.74973379629630288</c:v>
                </c:pt>
                <c:pt idx="249">
                  <c:v>0.74980324074074067</c:v>
                </c:pt>
                <c:pt idx="250">
                  <c:v>0.74988425925925961</c:v>
                </c:pt>
                <c:pt idx="251">
                  <c:v>0.74995370370370373</c:v>
                </c:pt>
                <c:pt idx="252">
                  <c:v>0.75001157407408259</c:v>
                </c:pt>
                <c:pt idx="253">
                  <c:v>0.75008101851853337</c:v>
                </c:pt>
                <c:pt idx="254">
                  <c:v>0.75015046296296306</c:v>
                </c:pt>
                <c:pt idx="255">
                  <c:v>0.75021990740740763</c:v>
                </c:pt>
                <c:pt idx="256">
                  <c:v>0.75028935185185153</c:v>
                </c:pt>
                <c:pt idx="257">
                  <c:v>0.75035879629629665</c:v>
                </c:pt>
                <c:pt idx="258">
                  <c:v>0.75042824074074066</c:v>
                </c:pt>
                <c:pt idx="259">
                  <c:v>0.75049768518519244</c:v>
                </c:pt>
                <c:pt idx="260">
                  <c:v>0.75056712962962957</c:v>
                </c:pt>
                <c:pt idx="261">
                  <c:v>0.75063657407408213</c:v>
                </c:pt>
                <c:pt idx="262">
                  <c:v>0.75070601851853336</c:v>
                </c:pt>
                <c:pt idx="263">
                  <c:v>0.75077546296296294</c:v>
                </c:pt>
                <c:pt idx="264">
                  <c:v>0.75084490740741638</c:v>
                </c:pt>
                <c:pt idx="265">
                  <c:v>0.75090277777777781</c:v>
                </c:pt>
                <c:pt idx="266">
                  <c:v>0.75098379629629664</c:v>
                </c:pt>
                <c:pt idx="267">
                  <c:v>0.75105324074074076</c:v>
                </c:pt>
                <c:pt idx="268">
                  <c:v>0.75111111111111162</c:v>
                </c:pt>
                <c:pt idx="269">
                  <c:v>0.75118055555555563</c:v>
                </c:pt>
                <c:pt idx="270">
                  <c:v>0.75125000000000064</c:v>
                </c:pt>
                <c:pt idx="271">
                  <c:v>0.75133101851853334</c:v>
                </c:pt>
                <c:pt idx="272">
                  <c:v>0.75138888888889555</c:v>
                </c:pt>
                <c:pt idx="273">
                  <c:v>0.75145833333334078</c:v>
                </c:pt>
                <c:pt idx="274">
                  <c:v>0.75152777777777768</c:v>
                </c:pt>
                <c:pt idx="275">
                  <c:v>0.75159722222222225</c:v>
                </c:pt>
                <c:pt idx="276">
                  <c:v>0.75166666666666671</c:v>
                </c:pt>
                <c:pt idx="277">
                  <c:v>0.7517361111111116</c:v>
                </c:pt>
                <c:pt idx="278">
                  <c:v>0.75180555555556494</c:v>
                </c:pt>
                <c:pt idx="279">
                  <c:v>0.75187500000000995</c:v>
                </c:pt>
                <c:pt idx="280">
                  <c:v>0.75194444444445518</c:v>
                </c:pt>
                <c:pt idx="281">
                  <c:v>0.75201388888888965</c:v>
                </c:pt>
                <c:pt idx="282">
                  <c:v>0.75208333333333965</c:v>
                </c:pt>
                <c:pt idx="283">
                  <c:v>0.75215277777777778</c:v>
                </c:pt>
                <c:pt idx="284">
                  <c:v>0.75222222222222224</c:v>
                </c:pt>
                <c:pt idx="285">
                  <c:v>0.75229166666667879</c:v>
                </c:pt>
                <c:pt idx="286">
                  <c:v>0.75234953703704366</c:v>
                </c:pt>
                <c:pt idx="287">
                  <c:v>0.7524305555555556</c:v>
                </c:pt>
                <c:pt idx="288">
                  <c:v>0.75249999999999995</c:v>
                </c:pt>
                <c:pt idx="289">
                  <c:v>0.75255787037037891</c:v>
                </c:pt>
                <c:pt idx="290">
                  <c:v>0.75262731481482303</c:v>
                </c:pt>
                <c:pt idx="291">
                  <c:v>0.75269675925925961</c:v>
                </c:pt>
                <c:pt idx="292">
                  <c:v>0.75276620370370362</c:v>
                </c:pt>
                <c:pt idx="293">
                  <c:v>0.75283564814815795</c:v>
                </c:pt>
                <c:pt idx="294">
                  <c:v>0.75290509259260641</c:v>
                </c:pt>
                <c:pt idx="295">
                  <c:v>0.75297453703703765</c:v>
                </c:pt>
                <c:pt idx="296">
                  <c:v>0.75304398148148799</c:v>
                </c:pt>
                <c:pt idx="297">
                  <c:v>0.75311342592592556</c:v>
                </c:pt>
                <c:pt idx="298">
                  <c:v>0.75318287037037779</c:v>
                </c:pt>
                <c:pt idx="299">
                  <c:v>0.75325231481481481</c:v>
                </c:pt>
                <c:pt idx="300">
                  <c:v>0.7533217592592597</c:v>
                </c:pt>
                <c:pt idx="301">
                  <c:v>0.753379629629637</c:v>
                </c:pt>
                <c:pt idx="302">
                  <c:v>0.7534490740740889</c:v>
                </c:pt>
              </c:numCache>
            </c:numRef>
          </c:cat>
          <c:val>
            <c:numRef>
              <c:f>Лист6!$C$2:$C$304</c:f>
              <c:numCache>
                <c:formatCode>General</c:formatCode>
                <c:ptCount val="303"/>
                <c:pt idx="0">
                  <c:v>58</c:v>
                </c:pt>
                <c:pt idx="1">
                  <c:v>59</c:v>
                </c:pt>
                <c:pt idx="2">
                  <c:v>58</c:v>
                </c:pt>
                <c:pt idx="3">
                  <c:v>58</c:v>
                </c:pt>
                <c:pt idx="4">
                  <c:v>59</c:v>
                </c:pt>
                <c:pt idx="5">
                  <c:v>59</c:v>
                </c:pt>
                <c:pt idx="6">
                  <c:v>59</c:v>
                </c:pt>
                <c:pt idx="7">
                  <c:v>58</c:v>
                </c:pt>
                <c:pt idx="8">
                  <c:v>59</c:v>
                </c:pt>
                <c:pt idx="9">
                  <c:v>59</c:v>
                </c:pt>
                <c:pt idx="10">
                  <c:v>59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58</c:v>
                </c:pt>
                <c:pt idx="15">
                  <c:v>59</c:v>
                </c:pt>
                <c:pt idx="16">
                  <c:v>59</c:v>
                </c:pt>
                <c:pt idx="17">
                  <c:v>59</c:v>
                </c:pt>
                <c:pt idx="18">
                  <c:v>60</c:v>
                </c:pt>
                <c:pt idx="19">
                  <c:v>59</c:v>
                </c:pt>
                <c:pt idx="20">
                  <c:v>59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59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59</c:v>
                </c:pt>
                <c:pt idx="32">
                  <c:v>59</c:v>
                </c:pt>
                <c:pt idx="33">
                  <c:v>59</c:v>
                </c:pt>
                <c:pt idx="34">
                  <c:v>59</c:v>
                </c:pt>
                <c:pt idx="35">
                  <c:v>59</c:v>
                </c:pt>
                <c:pt idx="36">
                  <c:v>59</c:v>
                </c:pt>
                <c:pt idx="37">
                  <c:v>59</c:v>
                </c:pt>
                <c:pt idx="38">
                  <c:v>58</c:v>
                </c:pt>
                <c:pt idx="39">
                  <c:v>58</c:v>
                </c:pt>
                <c:pt idx="40">
                  <c:v>57</c:v>
                </c:pt>
                <c:pt idx="41">
                  <c:v>58</c:v>
                </c:pt>
                <c:pt idx="42">
                  <c:v>58</c:v>
                </c:pt>
                <c:pt idx="43">
                  <c:v>58</c:v>
                </c:pt>
                <c:pt idx="44">
                  <c:v>57</c:v>
                </c:pt>
                <c:pt idx="45">
                  <c:v>57</c:v>
                </c:pt>
                <c:pt idx="46">
                  <c:v>57</c:v>
                </c:pt>
                <c:pt idx="47">
                  <c:v>57</c:v>
                </c:pt>
                <c:pt idx="48">
                  <c:v>57</c:v>
                </c:pt>
                <c:pt idx="49">
                  <c:v>57</c:v>
                </c:pt>
                <c:pt idx="50">
                  <c:v>56</c:v>
                </c:pt>
                <c:pt idx="51">
                  <c:v>57</c:v>
                </c:pt>
                <c:pt idx="52">
                  <c:v>56</c:v>
                </c:pt>
                <c:pt idx="53">
                  <c:v>56</c:v>
                </c:pt>
                <c:pt idx="54">
                  <c:v>56</c:v>
                </c:pt>
                <c:pt idx="55">
                  <c:v>56</c:v>
                </c:pt>
                <c:pt idx="56">
                  <c:v>56</c:v>
                </c:pt>
                <c:pt idx="57">
                  <c:v>56</c:v>
                </c:pt>
                <c:pt idx="58">
                  <c:v>57</c:v>
                </c:pt>
                <c:pt idx="59">
                  <c:v>57</c:v>
                </c:pt>
                <c:pt idx="60">
                  <c:v>57</c:v>
                </c:pt>
                <c:pt idx="61">
                  <c:v>57</c:v>
                </c:pt>
                <c:pt idx="62">
                  <c:v>56</c:v>
                </c:pt>
                <c:pt idx="63">
                  <c:v>56</c:v>
                </c:pt>
                <c:pt idx="64">
                  <c:v>56</c:v>
                </c:pt>
                <c:pt idx="65">
                  <c:v>56</c:v>
                </c:pt>
                <c:pt idx="66">
                  <c:v>56</c:v>
                </c:pt>
                <c:pt idx="67">
                  <c:v>56</c:v>
                </c:pt>
                <c:pt idx="68">
                  <c:v>56</c:v>
                </c:pt>
                <c:pt idx="69">
                  <c:v>56</c:v>
                </c:pt>
                <c:pt idx="70">
                  <c:v>56</c:v>
                </c:pt>
                <c:pt idx="71">
                  <c:v>56</c:v>
                </c:pt>
                <c:pt idx="72">
                  <c:v>56</c:v>
                </c:pt>
                <c:pt idx="73">
                  <c:v>57</c:v>
                </c:pt>
                <c:pt idx="74">
                  <c:v>56</c:v>
                </c:pt>
                <c:pt idx="75">
                  <c:v>56</c:v>
                </c:pt>
                <c:pt idx="76">
                  <c:v>56</c:v>
                </c:pt>
                <c:pt idx="77">
                  <c:v>56</c:v>
                </c:pt>
                <c:pt idx="78">
                  <c:v>56</c:v>
                </c:pt>
                <c:pt idx="79">
                  <c:v>56</c:v>
                </c:pt>
                <c:pt idx="80">
                  <c:v>55</c:v>
                </c:pt>
                <c:pt idx="81">
                  <c:v>55</c:v>
                </c:pt>
                <c:pt idx="82">
                  <c:v>55</c:v>
                </c:pt>
                <c:pt idx="83">
                  <c:v>55</c:v>
                </c:pt>
                <c:pt idx="84">
                  <c:v>56</c:v>
                </c:pt>
                <c:pt idx="85">
                  <c:v>55</c:v>
                </c:pt>
                <c:pt idx="86">
                  <c:v>55</c:v>
                </c:pt>
                <c:pt idx="87">
                  <c:v>55</c:v>
                </c:pt>
                <c:pt idx="88">
                  <c:v>55</c:v>
                </c:pt>
                <c:pt idx="89">
                  <c:v>55</c:v>
                </c:pt>
                <c:pt idx="90">
                  <c:v>55</c:v>
                </c:pt>
                <c:pt idx="91">
                  <c:v>55</c:v>
                </c:pt>
                <c:pt idx="92">
                  <c:v>55</c:v>
                </c:pt>
                <c:pt idx="93">
                  <c:v>55</c:v>
                </c:pt>
                <c:pt idx="94">
                  <c:v>55</c:v>
                </c:pt>
                <c:pt idx="95">
                  <c:v>55</c:v>
                </c:pt>
                <c:pt idx="96">
                  <c:v>55</c:v>
                </c:pt>
                <c:pt idx="97">
                  <c:v>55</c:v>
                </c:pt>
                <c:pt idx="98">
                  <c:v>55</c:v>
                </c:pt>
                <c:pt idx="99">
                  <c:v>55</c:v>
                </c:pt>
                <c:pt idx="100">
                  <c:v>55</c:v>
                </c:pt>
                <c:pt idx="101">
                  <c:v>55</c:v>
                </c:pt>
                <c:pt idx="102">
                  <c:v>55</c:v>
                </c:pt>
                <c:pt idx="103">
                  <c:v>55</c:v>
                </c:pt>
                <c:pt idx="104">
                  <c:v>55</c:v>
                </c:pt>
                <c:pt idx="105">
                  <c:v>54</c:v>
                </c:pt>
                <c:pt idx="106">
                  <c:v>55</c:v>
                </c:pt>
                <c:pt idx="107">
                  <c:v>55</c:v>
                </c:pt>
                <c:pt idx="108">
                  <c:v>55</c:v>
                </c:pt>
                <c:pt idx="109">
                  <c:v>55</c:v>
                </c:pt>
                <c:pt idx="110">
                  <c:v>54</c:v>
                </c:pt>
                <c:pt idx="111">
                  <c:v>54</c:v>
                </c:pt>
                <c:pt idx="112">
                  <c:v>54</c:v>
                </c:pt>
                <c:pt idx="113">
                  <c:v>54</c:v>
                </c:pt>
                <c:pt idx="114">
                  <c:v>54</c:v>
                </c:pt>
                <c:pt idx="115">
                  <c:v>54</c:v>
                </c:pt>
                <c:pt idx="116">
                  <c:v>54</c:v>
                </c:pt>
                <c:pt idx="117">
                  <c:v>54</c:v>
                </c:pt>
                <c:pt idx="118">
                  <c:v>54</c:v>
                </c:pt>
                <c:pt idx="119">
                  <c:v>54</c:v>
                </c:pt>
                <c:pt idx="120">
                  <c:v>54</c:v>
                </c:pt>
                <c:pt idx="121">
                  <c:v>54</c:v>
                </c:pt>
                <c:pt idx="122">
                  <c:v>54</c:v>
                </c:pt>
                <c:pt idx="123">
                  <c:v>54</c:v>
                </c:pt>
                <c:pt idx="124">
                  <c:v>55</c:v>
                </c:pt>
                <c:pt idx="125">
                  <c:v>55</c:v>
                </c:pt>
                <c:pt idx="126">
                  <c:v>54</c:v>
                </c:pt>
                <c:pt idx="127">
                  <c:v>54</c:v>
                </c:pt>
                <c:pt idx="128">
                  <c:v>55</c:v>
                </c:pt>
                <c:pt idx="129">
                  <c:v>55</c:v>
                </c:pt>
                <c:pt idx="130">
                  <c:v>54</c:v>
                </c:pt>
                <c:pt idx="131">
                  <c:v>55</c:v>
                </c:pt>
                <c:pt idx="132">
                  <c:v>54</c:v>
                </c:pt>
                <c:pt idx="133">
                  <c:v>55</c:v>
                </c:pt>
                <c:pt idx="134">
                  <c:v>55</c:v>
                </c:pt>
                <c:pt idx="135">
                  <c:v>54</c:v>
                </c:pt>
                <c:pt idx="136">
                  <c:v>55</c:v>
                </c:pt>
                <c:pt idx="137">
                  <c:v>55</c:v>
                </c:pt>
                <c:pt idx="138">
                  <c:v>55</c:v>
                </c:pt>
                <c:pt idx="139">
                  <c:v>54</c:v>
                </c:pt>
                <c:pt idx="140">
                  <c:v>55</c:v>
                </c:pt>
                <c:pt idx="141">
                  <c:v>56</c:v>
                </c:pt>
                <c:pt idx="142">
                  <c:v>55</c:v>
                </c:pt>
                <c:pt idx="143">
                  <c:v>55</c:v>
                </c:pt>
                <c:pt idx="144">
                  <c:v>55</c:v>
                </c:pt>
                <c:pt idx="145">
                  <c:v>54</c:v>
                </c:pt>
                <c:pt idx="146">
                  <c:v>54</c:v>
                </c:pt>
                <c:pt idx="147">
                  <c:v>54</c:v>
                </c:pt>
                <c:pt idx="148">
                  <c:v>54</c:v>
                </c:pt>
                <c:pt idx="149">
                  <c:v>54</c:v>
                </c:pt>
                <c:pt idx="150">
                  <c:v>53</c:v>
                </c:pt>
                <c:pt idx="151">
                  <c:v>53</c:v>
                </c:pt>
                <c:pt idx="152">
                  <c:v>53</c:v>
                </c:pt>
                <c:pt idx="153">
                  <c:v>53</c:v>
                </c:pt>
                <c:pt idx="154">
                  <c:v>53</c:v>
                </c:pt>
                <c:pt idx="155">
                  <c:v>53</c:v>
                </c:pt>
                <c:pt idx="156">
                  <c:v>53</c:v>
                </c:pt>
                <c:pt idx="157">
                  <c:v>53</c:v>
                </c:pt>
                <c:pt idx="158">
                  <c:v>52</c:v>
                </c:pt>
                <c:pt idx="159">
                  <c:v>53</c:v>
                </c:pt>
                <c:pt idx="160">
                  <c:v>53</c:v>
                </c:pt>
                <c:pt idx="161">
                  <c:v>53</c:v>
                </c:pt>
                <c:pt idx="162">
                  <c:v>53</c:v>
                </c:pt>
                <c:pt idx="163">
                  <c:v>53</c:v>
                </c:pt>
                <c:pt idx="164">
                  <c:v>53</c:v>
                </c:pt>
                <c:pt idx="165">
                  <c:v>53</c:v>
                </c:pt>
                <c:pt idx="166">
                  <c:v>53</c:v>
                </c:pt>
                <c:pt idx="167">
                  <c:v>53</c:v>
                </c:pt>
                <c:pt idx="168">
                  <c:v>53</c:v>
                </c:pt>
                <c:pt idx="169">
                  <c:v>53</c:v>
                </c:pt>
                <c:pt idx="170">
                  <c:v>52</c:v>
                </c:pt>
                <c:pt idx="171">
                  <c:v>53</c:v>
                </c:pt>
                <c:pt idx="172">
                  <c:v>53</c:v>
                </c:pt>
                <c:pt idx="173">
                  <c:v>53</c:v>
                </c:pt>
                <c:pt idx="174">
                  <c:v>53</c:v>
                </c:pt>
                <c:pt idx="175">
                  <c:v>52</c:v>
                </c:pt>
                <c:pt idx="176">
                  <c:v>53</c:v>
                </c:pt>
                <c:pt idx="177">
                  <c:v>52</c:v>
                </c:pt>
                <c:pt idx="178">
                  <c:v>52</c:v>
                </c:pt>
                <c:pt idx="179">
                  <c:v>53</c:v>
                </c:pt>
                <c:pt idx="180">
                  <c:v>52</c:v>
                </c:pt>
                <c:pt idx="181">
                  <c:v>53</c:v>
                </c:pt>
                <c:pt idx="182">
                  <c:v>53</c:v>
                </c:pt>
                <c:pt idx="183">
                  <c:v>53</c:v>
                </c:pt>
                <c:pt idx="184">
                  <c:v>52</c:v>
                </c:pt>
                <c:pt idx="185">
                  <c:v>53</c:v>
                </c:pt>
                <c:pt idx="186">
                  <c:v>53</c:v>
                </c:pt>
                <c:pt idx="187">
                  <c:v>53</c:v>
                </c:pt>
                <c:pt idx="188">
                  <c:v>53</c:v>
                </c:pt>
                <c:pt idx="189">
                  <c:v>53</c:v>
                </c:pt>
                <c:pt idx="190">
                  <c:v>53</c:v>
                </c:pt>
                <c:pt idx="191">
                  <c:v>53</c:v>
                </c:pt>
                <c:pt idx="192">
                  <c:v>53</c:v>
                </c:pt>
                <c:pt idx="193">
                  <c:v>53</c:v>
                </c:pt>
                <c:pt idx="194">
                  <c:v>53</c:v>
                </c:pt>
                <c:pt idx="195">
                  <c:v>53</c:v>
                </c:pt>
                <c:pt idx="196">
                  <c:v>53</c:v>
                </c:pt>
                <c:pt idx="197">
                  <c:v>53</c:v>
                </c:pt>
                <c:pt idx="198">
                  <c:v>53</c:v>
                </c:pt>
                <c:pt idx="199">
                  <c:v>53</c:v>
                </c:pt>
                <c:pt idx="200">
                  <c:v>53</c:v>
                </c:pt>
                <c:pt idx="201">
                  <c:v>53</c:v>
                </c:pt>
                <c:pt idx="202">
                  <c:v>52</c:v>
                </c:pt>
                <c:pt idx="203">
                  <c:v>53</c:v>
                </c:pt>
                <c:pt idx="204">
                  <c:v>54</c:v>
                </c:pt>
                <c:pt idx="205">
                  <c:v>54</c:v>
                </c:pt>
                <c:pt idx="206">
                  <c:v>53</c:v>
                </c:pt>
                <c:pt idx="207">
                  <c:v>54</c:v>
                </c:pt>
                <c:pt idx="208">
                  <c:v>54</c:v>
                </c:pt>
                <c:pt idx="209">
                  <c:v>54</c:v>
                </c:pt>
                <c:pt idx="210">
                  <c:v>54</c:v>
                </c:pt>
                <c:pt idx="211">
                  <c:v>54</c:v>
                </c:pt>
                <c:pt idx="212">
                  <c:v>54</c:v>
                </c:pt>
                <c:pt idx="213">
                  <c:v>55</c:v>
                </c:pt>
                <c:pt idx="214">
                  <c:v>54</c:v>
                </c:pt>
                <c:pt idx="215">
                  <c:v>54</c:v>
                </c:pt>
                <c:pt idx="216">
                  <c:v>54</c:v>
                </c:pt>
                <c:pt idx="217">
                  <c:v>55</c:v>
                </c:pt>
                <c:pt idx="218">
                  <c:v>55</c:v>
                </c:pt>
                <c:pt idx="219">
                  <c:v>54</c:v>
                </c:pt>
                <c:pt idx="220">
                  <c:v>55</c:v>
                </c:pt>
                <c:pt idx="221">
                  <c:v>55</c:v>
                </c:pt>
                <c:pt idx="222">
                  <c:v>54</c:v>
                </c:pt>
                <c:pt idx="223">
                  <c:v>55</c:v>
                </c:pt>
                <c:pt idx="224">
                  <c:v>55</c:v>
                </c:pt>
                <c:pt idx="225">
                  <c:v>55</c:v>
                </c:pt>
                <c:pt idx="226">
                  <c:v>55</c:v>
                </c:pt>
                <c:pt idx="227">
                  <c:v>55</c:v>
                </c:pt>
                <c:pt idx="228">
                  <c:v>55</c:v>
                </c:pt>
                <c:pt idx="229">
                  <c:v>55</c:v>
                </c:pt>
                <c:pt idx="230">
                  <c:v>55</c:v>
                </c:pt>
                <c:pt idx="231">
                  <c:v>55</c:v>
                </c:pt>
                <c:pt idx="232">
                  <c:v>56</c:v>
                </c:pt>
                <c:pt idx="233">
                  <c:v>55</c:v>
                </c:pt>
                <c:pt idx="234">
                  <c:v>55</c:v>
                </c:pt>
                <c:pt idx="235">
                  <c:v>56</c:v>
                </c:pt>
                <c:pt idx="236">
                  <c:v>55</c:v>
                </c:pt>
                <c:pt idx="237">
                  <c:v>55</c:v>
                </c:pt>
                <c:pt idx="238">
                  <c:v>55</c:v>
                </c:pt>
                <c:pt idx="239">
                  <c:v>56</c:v>
                </c:pt>
                <c:pt idx="240">
                  <c:v>56</c:v>
                </c:pt>
                <c:pt idx="241">
                  <c:v>56</c:v>
                </c:pt>
                <c:pt idx="242">
                  <c:v>56</c:v>
                </c:pt>
                <c:pt idx="243">
                  <c:v>56</c:v>
                </c:pt>
                <c:pt idx="244">
                  <c:v>56</c:v>
                </c:pt>
                <c:pt idx="245">
                  <c:v>56</c:v>
                </c:pt>
                <c:pt idx="246">
                  <c:v>56</c:v>
                </c:pt>
                <c:pt idx="247">
                  <c:v>56</c:v>
                </c:pt>
                <c:pt idx="248">
                  <c:v>56</c:v>
                </c:pt>
                <c:pt idx="249">
                  <c:v>56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57</c:v>
                </c:pt>
                <c:pt idx="254">
                  <c:v>57</c:v>
                </c:pt>
                <c:pt idx="255">
                  <c:v>57</c:v>
                </c:pt>
                <c:pt idx="256">
                  <c:v>58</c:v>
                </c:pt>
                <c:pt idx="257">
                  <c:v>58</c:v>
                </c:pt>
                <c:pt idx="258">
                  <c:v>58</c:v>
                </c:pt>
                <c:pt idx="259">
                  <c:v>58</c:v>
                </c:pt>
                <c:pt idx="260">
                  <c:v>58</c:v>
                </c:pt>
                <c:pt idx="261">
                  <c:v>57</c:v>
                </c:pt>
                <c:pt idx="262">
                  <c:v>57</c:v>
                </c:pt>
                <c:pt idx="263">
                  <c:v>57</c:v>
                </c:pt>
                <c:pt idx="264">
                  <c:v>57</c:v>
                </c:pt>
                <c:pt idx="265">
                  <c:v>57</c:v>
                </c:pt>
                <c:pt idx="266">
                  <c:v>57</c:v>
                </c:pt>
                <c:pt idx="267">
                  <c:v>56</c:v>
                </c:pt>
                <c:pt idx="268">
                  <c:v>57</c:v>
                </c:pt>
                <c:pt idx="269">
                  <c:v>56</c:v>
                </c:pt>
                <c:pt idx="270">
                  <c:v>56</c:v>
                </c:pt>
                <c:pt idx="271">
                  <c:v>57</c:v>
                </c:pt>
                <c:pt idx="272">
                  <c:v>57</c:v>
                </c:pt>
                <c:pt idx="273">
                  <c:v>56</c:v>
                </c:pt>
                <c:pt idx="274">
                  <c:v>56</c:v>
                </c:pt>
                <c:pt idx="275">
                  <c:v>56</c:v>
                </c:pt>
                <c:pt idx="276">
                  <c:v>56</c:v>
                </c:pt>
                <c:pt idx="277">
                  <c:v>56</c:v>
                </c:pt>
                <c:pt idx="278">
                  <c:v>56</c:v>
                </c:pt>
                <c:pt idx="279">
                  <c:v>56</c:v>
                </c:pt>
                <c:pt idx="280">
                  <c:v>56</c:v>
                </c:pt>
                <c:pt idx="281">
                  <c:v>57</c:v>
                </c:pt>
                <c:pt idx="282">
                  <c:v>57</c:v>
                </c:pt>
                <c:pt idx="283">
                  <c:v>57</c:v>
                </c:pt>
                <c:pt idx="284">
                  <c:v>58</c:v>
                </c:pt>
                <c:pt idx="285">
                  <c:v>58</c:v>
                </c:pt>
                <c:pt idx="286">
                  <c:v>58</c:v>
                </c:pt>
                <c:pt idx="287">
                  <c:v>58</c:v>
                </c:pt>
                <c:pt idx="288">
                  <c:v>58</c:v>
                </c:pt>
                <c:pt idx="289">
                  <c:v>58</c:v>
                </c:pt>
                <c:pt idx="290">
                  <c:v>58</c:v>
                </c:pt>
                <c:pt idx="291">
                  <c:v>59</c:v>
                </c:pt>
                <c:pt idx="292">
                  <c:v>59</c:v>
                </c:pt>
                <c:pt idx="293">
                  <c:v>59</c:v>
                </c:pt>
                <c:pt idx="294">
                  <c:v>59</c:v>
                </c:pt>
                <c:pt idx="295">
                  <c:v>59</c:v>
                </c:pt>
                <c:pt idx="296">
                  <c:v>59</c:v>
                </c:pt>
                <c:pt idx="297">
                  <c:v>59</c:v>
                </c:pt>
                <c:pt idx="298">
                  <c:v>59</c:v>
                </c:pt>
                <c:pt idx="299">
                  <c:v>59</c:v>
                </c:pt>
                <c:pt idx="300">
                  <c:v>60</c:v>
                </c:pt>
                <c:pt idx="301">
                  <c:v>60</c:v>
                </c:pt>
                <c:pt idx="302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Лист6!$D$1</c:f>
              <c:strCache>
                <c:ptCount val="1"/>
                <c:pt idx="0">
                  <c:v>rSO2 R</c:v>
                </c:pt>
              </c:strCache>
            </c:strRef>
          </c:tx>
          <c:marker>
            <c:symbol val="none"/>
          </c:marker>
          <c:cat>
            <c:numRef>
              <c:f>Лист6!$B$2:$B$304</c:f>
              <c:numCache>
                <c:formatCode>h:mm:ss</c:formatCode>
                <c:ptCount val="303"/>
                <c:pt idx="0">
                  <c:v>0.73267361111112095</c:v>
                </c:pt>
                <c:pt idx="1">
                  <c:v>0.73274305555556563</c:v>
                </c:pt>
                <c:pt idx="2">
                  <c:v>0.73281249999999998</c:v>
                </c:pt>
                <c:pt idx="3">
                  <c:v>0.73287037037037983</c:v>
                </c:pt>
                <c:pt idx="4">
                  <c:v>0.73293981481482451</c:v>
                </c:pt>
                <c:pt idx="5">
                  <c:v>0.73300925925925964</c:v>
                </c:pt>
                <c:pt idx="6">
                  <c:v>0.73307870370370365</c:v>
                </c:pt>
                <c:pt idx="7">
                  <c:v>0.73314814814815465</c:v>
                </c:pt>
                <c:pt idx="8">
                  <c:v>0.73321759259259978</c:v>
                </c:pt>
                <c:pt idx="9">
                  <c:v>0.73328703703703713</c:v>
                </c:pt>
                <c:pt idx="10">
                  <c:v>0.73335648148148169</c:v>
                </c:pt>
                <c:pt idx="11">
                  <c:v>0.73342592592592559</c:v>
                </c:pt>
                <c:pt idx="12">
                  <c:v>0.73349537037037882</c:v>
                </c:pt>
                <c:pt idx="13">
                  <c:v>0.73356481481481473</c:v>
                </c:pt>
                <c:pt idx="14">
                  <c:v>0.73362268518519358</c:v>
                </c:pt>
                <c:pt idx="15">
                  <c:v>0.7336921296296296</c:v>
                </c:pt>
                <c:pt idx="16">
                  <c:v>0.7337615740740826</c:v>
                </c:pt>
                <c:pt idx="17">
                  <c:v>0.73384259259260065</c:v>
                </c:pt>
                <c:pt idx="18">
                  <c:v>0.73390046296296296</c:v>
                </c:pt>
                <c:pt idx="19">
                  <c:v>0.73396990740740764</c:v>
                </c:pt>
                <c:pt idx="20">
                  <c:v>0.73403935185185187</c:v>
                </c:pt>
                <c:pt idx="21">
                  <c:v>0.73410879629630288</c:v>
                </c:pt>
                <c:pt idx="22">
                  <c:v>0.73417824074074067</c:v>
                </c:pt>
                <c:pt idx="23">
                  <c:v>0.73424768518519268</c:v>
                </c:pt>
                <c:pt idx="24">
                  <c:v>0.73431712962962958</c:v>
                </c:pt>
                <c:pt idx="25">
                  <c:v>0.73438657407407415</c:v>
                </c:pt>
                <c:pt idx="26">
                  <c:v>0.73445601851852693</c:v>
                </c:pt>
                <c:pt idx="27">
                  <c:v>0.73452546296296306</c:v>
                </c:pt>
                <c:pt idx="28">
                  <c:v>0.73459490740740763</c:v>
                </c:pt>
                <c:pt idx="29">
                  <c:v>0.73466435185185153</c:v>
                </c:pt>
                <c:pt idx="30">
                  <c:v>0.73473379629629665</c:v>
                </c:pt>
                <c:pt idx="31">
                  <c:v>0.73480324074074066</c:v>
                </c:pt>
                <c:pt idx="32">
                  <c:v>0.73486111111111163</c:v>
                </c:pt>
                <c:pt idx="33">
                  <c:v>0.73494212962962968</c:v>
                </c:pt>
                <c:pt idx="34">
                  <c:v>0.73500000000000065</c:v>
                </c:pt>
                <c:pt idx="35">
                  <c:v>0.73506944444445099</c:v>
                </c:pt>
                <c:pt idx="36">
                  <c:v>0.73513888888889622</c:v>
                </c:pt>
                <c:pt idx="37">
                  <c:v>0.73520833333334079</c:v>
                </c:pt>
                <c:pt idx="38">
                  <c:v>0.73527777777777781</c:v>
                </c:pt>
                <c:pt idx="39">
                  <c:v>0.7353472222222226</c:v>
                </c:pt>
                <c:pt idx="40">
                  <c:v>0.7354166666666665</c:v>
                </c:pt>
                <c:pt idx="41">
                  <c:v>0.73548611111111117</c:v>
                </c:pt>
                <c:pt idx="42">
                  <c:v>0.73555555555555563</c:v>
                </c:pt>
                <c:pt idx="43">
                  <c:v>0.73562500000001163</c:v>
                </c:pt>
                <c:pt idx="44">
                  <c:v>0.73569444444445609</c:v>
                </c:pt>
                <c:pt idx="45">
                  <c:v>0.73576388888889555</c:v>
                </c:pt>
                <c:pt idx="46">
                  <c:v>0.73583333333334078</c:v>
                </c:pt>
                <c:pt idx="47">
                  <c:v>0.73590277777777768</c:v>
                </c:pt>
                <c:pt idx="48">
                  <c:v>0.73596064814814965</c:v>
                </c:pt>
                <c:pt idx="49">
                  <c:v>0.73604166666667892</c:v>
                </c:pt>
                <c:pt idx="50">
                  <c:v>0.7361111111111116</c:v>
                </c:pt>
                <c:pt idx="51">
                  <c:v>0.73618055555555562</c:v>
                </c:pt>
                <c:pt idx="52">
                  <c:v>0.73623842592592559</c:v>
                </c:pt>
                <c:pt idx="53">
                  <c:v>0.73630787037037881</c:v>
                </c:pt>
                <c:pt idx="54">
                  <c:v>0.73637731481481483</c:v>
                </c:pt>
                <c:pt idx="55">
                  <c:v>0.73644675925925929</c:v>
                </c:pt>
                <c:pt idx="56">
                  <c:v>0.73651620370370352</c:v>
                </c:pt>
                <c:pt idx="57">
                  <c:v>0.73658564814814864</c:v>
                </c:pt>
                <c:pt idx="58">
                  <c:v>0.73665509259260731</c:v>
                </c:pt>
                <c:pt idx="59">
                  <c:v>0.73672453703704366</c:v>
                </c:pt>
                <c:pt idx="60">
                  <c:v>0.73679398148148889</c:v>
                </c:pt>
                <c:pt idx="61">
                  <c:v>0.73686342592592557</c:v>
                </c:pt>
                <c:pt idx="62">
                  <c:v>0.73693287037037891</c:v>
                </c:pt>
                <c:pt idx="63">
                  <c:v>0.73700231481481471</c:v>
                </c:pt>
                <c:pt idx="64">
                  <c:v>0.73707175925925961</c:v>
                </c:pt>
                <c:pt idx="65">
                  <c:v>0.73714120370371317</c:v>
                </c:pt>
                <c:pt idx="66">
                  <c:v>0.73721064814814863</c:v>
                </c:pt>
                <c:pt idx="67">
                  <c:v>0.73728009259260063</c:v>
                </c:pt>
                <c:pt idx="68">
                  <c:v>0.73734953703703765</c:v>
                </c:pt>
                <c:pt idx="69">
                  <c:v>0.73740740740740762</c:v>
                </c:pt>
                <c:pt idx="70">
                  <c:v>0.73748842592592556</c:v>
                </c:pt>
                <c:pt idx="71">
                  <c:v>0.73755787037037779</c:v>
                </c:pt>
                <c:pt idx="72">
                  <c:v>0.73761574074074077</c:v>
                </c:pt>
                <c:pt idx="73">
                  <c:v>0.73768518518519177</c:v>
                </c:pt>
                <c:pt idx="74">
                  <c:v>0.737754629629637</c:v>
                </c:pt>
                <c:pt idx="75">
                  <c:v>0.7378240740740889</c:v>
                </c:pt>
                <c:pt idx="76">
                  <c:v>0.73789351851853324</c:v>
                </c:pt>
                <c:pt idx="77">
                  <c:v>0.73796296296295316</c:v>
                </c:pt>
                <c:pt idx="78">
                  <c:v>0.73803240740740761</c:v>
                </c:pt>
                <c:pt idx="79">
                  <c:v>0.73810185185185195</c:v>
                </c:pt>
                <c:pt idx="80">
                  <c:v>0.73817129629630618</c:v>
                </c:pt>
                <c:pt idx="81">
                  <c:v>0.73824074074074053</c:v>
                </c:pt>
                <c:pt idx="82">
                  <c:v>0.73831018518518521</c:v>
                </c:pt>
                <c:pt idx="83">
                  <c:v>0.7383796296296361</c:v>
                </c:pt>
                <c:pt idx="84">
                  <c:v>0.73844907407408833</c:v>
                </c:pt>
                <c:pt idx="85">
                  <c:v>0.73850694444444442</c:v>
                </c:pt>
                <c:pt idx="86">
                  <c:v>0.73858796296295326</c:v>
                </c:pt>
                <c:pt idx="87">
                  <c:v>0.73864583333335287</c:v>
                </c:pt>
                <c:pt idx="88">
                  <c:v>0.73871527777778512</c:v>
                </c:pt>
                <c:pt idx="89">
                  <c:v>0.73879629629630605</c:v>
                </c:pt>
                <c:pt idx="90">
                  <c:v>0.7388541666666667</c:v>
                </c:pt>
                <c:pt idx="91">
                  <c:v>0.73893518518518564</c:v>
                </c:pt>
                <c:pt idx="92">
                  <c:v>0.73900462962962965</c:v>
                </c:pt>
                <c:pt idx="93">
                  <c:v>0.73907407407408676</c:v>
                </c:pt>
                <c:pt idx="94">
                  <c:v>0.73913194444444463</c:v>
                </c:pt>
                <c:pt idx="95">
                  <c:v>0.73920138888888964</c:v>
                </c:pt>
                <c:pt idx="96">
                  <c:v>0.7392708333333452</c:v>
                </c:pt>
                <c:pt idx="97">
                  <c:v>0.73934027777778422</c:v>
                </c:pt>
                <c:pt idx="98">
                  <c:v>0.73940972222222223</c:v>
                </c:pt>
                <c:pt idx="99">
                  <c:v>0.73947916666666669</c:v>
                </c:pt>
                <c:pt idx="100">
                  <c:v>0.73954861111111958</c:v>
                </c:pt>
                <c:pt idx="101">
                  <c:v>0.73961805555556392</c:v>
                </c:pt>
                <c:pt idx="102">
                  <c:v>0.73968750000000005</c:v>
                </c:pt>
                <c:pt idx="103">
                  <c:v>0.73975694444444462</c:v>
                </c:pt>
                <c:pt idx="104">
                  <c:v>0.73982638888888963</c:v>
                </c:pt>
                <c:pt idx="105">
                  <c:v>0.73989583333335174</c:v>
                </c:pt>
                <c:pt idx="106">
                  <c:v>0.73996527777777865</c:v>
                </c:pt>
                <c:pt idx="107">
                  <c:v>0.74003472222222222</c:v>
                </c:pt>
                <c:pt idx="108">
                  <c:v>0.74010416666666667</c:v>
                </c:pt>
                <c:pt idx="109">
                  <c:v>0.74017361111111846</c:v>
                </c:pt>
                <c:pt idx="110">
                  <c:v>0.74024305555556402</c:v>
                </c:pt>
                <c:pt idx="111">
                  <c:v>0.74030092592592556</c:v>
                </c:pt>
                <c:pt idx="112">
                  <c:v>0.74038194444444461</c:v>
                </c:pt>
                <c:pt idx="113">
                  <c:v>0.74045138888888884</c:v>
                </c:pt>
                <c:pt idx="114">
                  <c:v>0.74052083333334306</c:v>
                </c:pt>
                <c:pt idx="115">
                  <c:v>0.7405787037037036</c:v>
                </c:pt>
                <c:pt idx="116">
                  <c:v>0.74064814814815672</c:v>
                </c:pt>
                <c:pt idx="117">
                  <c:v>0.74071759259260062</c:v>
                </c:pt>
                <c:pt idx="118">
                  <c:v>0.74078703703703763</c:v>
                </c:pt>
                <c:pt idx="119">
                  <c:v>0.74085648148148164</c:v>
                </c:pt>
                <c:pt idx="120">
                  <c:v>0.74092592592592599</c:v>
                </c:pt>
                <c:pt idx="121">
                  <c:v>0.74099537037038343</c:v>
                </c:pt>
                <c:pt idx="122">
                  <c:v>0.74106481481482211</c:v>
                </c:pt>
                <c:pt idx="123">
                  <c:v>0.74113425925925924</c:v>
                </c:pt>
                <c:pt idx="124">
                  <c:v>0.7412037037037037</c:v>
                </c:pt>
                <c:pt idx="125">
                  <c:v>0.74127314814814815</c:v>
                </c:pt>
                <c:pt idx="126">
                  <c:v>0.74134259259260005</c:v>
                </c:pt>
                <c:pt idx="127">
                  <c:v>0.74141203703703706</c:v>
                </c:pt>
                <c:pt idx="128">
                  <c:v>0.74148148148148163</c:v>
                </c:pt>
                <c:pt idx="129">
                  <c:v>0.74155092592591842</c:v>
                </c:pt>
                <c:pt idx="130">
                  <c:v>0.74162037037038209</c:v>
                </c:pt>
                <c:pt idx="131">
                  <c:v>0.74167824074074085</c:v>
                </c:pt>
                <c:pt idx="132">
                  <c:v>0.7417476851851954</c:v>
                </c:pt>
                <c:pt idx="133">
                  <c:v>0.74182870370371101</c:v>
                </c:pt>
                <c:pt idx="134">
                  <c:v>0.7418981481481568</c:v>
                </c:pt>
                <c:pt idx="135">
                  <c:v>0.74195601851853166</c:v>
                </c:pt>
                <c:pt idx="136">
                  <c:v>0.74202546296296301</c:v>
                </c:pt>
                <c:pt idx="137">
                  <c:v>0.74209490740741502</c:v>
                </c:pt>
                <c:pt idx="138">
                  <c:v>0.74216435185185159</c:v>
                </c:pt>
                <c:pt idx="139">
                  <c:v>0.7422337962962966</c:v>
                </c:pt>
                <c:pt idx="140">
                  <c:v>0.7423032407407405</c:v>
                </c:pt>
                <c:pt idx="141">
                  <c:v>0.74237268518518562</c:v>
                </c:pt>
                <c:pt idx="142">
                  <c:v>0.74244212962962952</c:v>
                </c:pt>
                <c:pt idx="143">
                  <c:v>0.74251157407407464</c:v>
                </c:pt>
                <c:pt idx="144">
                  <c:v>0.74258101851853042</c:v>
                </c:pt>
                <c:pt idx="145">
                  <c:v>0.742650462962963</c:v>
                </c:pt>
                <c:pt idx="146">
                  <c:v>0.74271990740741489</c:v>
                </c:pt>
                <c:pt idx="147">
                  <c:v>0.7427893518518518</c:v>
                </c:pt>
                <c:pt idx="148">
                  <c:v>0.74285879629630491</c:v>
                </c:pt>
                <c:pt idx="149">
                  <c:v>0.74292824074074071</c:v>
                </c:pt>
                <c:pt idx="150">
                  <c:v>0.74299768518519382</c:v>
                </c:pt>
                <c:pt idx="151">
                  <c:v>0.74305555555556324</c:v>
                </c:pt>
                <c:pt idx="152">
                  <c:v>0.74312500000000836</c:v>
                </c:pt>
                <c:pt idx="153">
                  <c:v>0.74319444444445282</c:v>
                </c:pt>
                <c:pt idx="154">
                  <c:v>0.74326388888888895</c:v>
                </c:pt>
                <c:pt idx="155">
                  <c:v>0.74334490740741399</c:v>
                </c:pt>
                <c:pt idx="156">
                  <c:v>0.74340277777777752</c:v>
                </c:pt>
                <c:pt idx="157">
                  <c:v>0.7434722222222222</c:v>
                </c:pt>
                <c:pt idx="158">
                  <c:v>0.74354166666666865</c:v>
                </c:pt>
                <c:pt idx="159">
                  <c:v>0.74361111111111777</c:v>
                </c:pt>
                <c:pt idx="160">
                  <c:v>0.74368055555556301</c:v>
                </c:pt>
                <c:pt idx="161">
                  <c:v>0.74375000000000746</c:v>
                </c:pt>
                <c:pt idx="162">
                  <c:v>0.74381944444445292</c:v>
                </c:pt>
                <c:pt idx="163">
                  <c:v>0.74388888888889715</c:v>
                </c:pt>
                <c:pt idx="164">
                  <c:v>0.74395833333334183</c:v>
                </c:pt>
                <c:pt idx="165">
                  <c:v>0.74402777777777773</c:v>
                </c:pt>
                <c:pt idx="166">
                  <c:v>0.74409722222222263</c:v>
                </c:pt>
                <c:pt idx="167">
                  <c:v>0.74416666666666653</c:v>
                </c:pt>
                <c:pt idx="168">
                  <c:v>0.74423611111111121</c:v>
                </c:pt>
                <c:pt idx="169">
                  <c:v>0.74429398148148163</c:v>
                </c:pt>
                <c:pt idx="170">
                  <c:v>0.74436342592591853</c:v>
                </c:pt>
                <c:pt idx="171">
                  <c:v>0.74443287037037065</c:v>
                </c:pt>
                <c:pt idx="172">
                  <c:v>0.74450231481481488</c:v>
                </c:pt>
                <c:pt idx="173">
                  <c:v>0.74457175925925922</c:v>
                </c:pt>
                <c:pt idx="174">
                  <c:v>0.74464120370371834</c:v>
                </c:pt>
                <c:pt idx="175">
                  <c:v>0.74471064814815602</c:v>
                </c:pt>
                <c:pt idx="176">
                  <c:v>0.74478009259260425</c:v>
                </c:pt>
                <c:pt idx="177">
                  <c:v>0.74484953703704548</c:v>
                </c:pt>
                <c:pt idx="178">
                  <c:v>0.74491898148148161</c:v>
                </c:pt>
                <c:pt idx="179">
                  <c:v>0.74498842592592596</c:v>
                </c:pt>
                <c:pt idx="180">
                  <c:v>0.74505787037038063</c:v>
                </c:pt>
                <c:pt idx="181">
                  <c:v>0.74512731481481564</c:v>
                </c:pt>
                <c:pt idx="182">
                  <c:v>0.74519675925925932</c:v>
                </c:pt>
                <c:pt idx="183">
                  <c:v>0.74526620370370367</c:v>
                </c:pt>
                <c:pt idx="184">
                  <c:v>0.74533564814815556</c:v>
                </c:pt>
                <c:pt idx="185">
                  <c:v>0.74540509259260379</c:v>
                </c:pt>
                <c:pt idx="186">
                  <c:v>0.74547453703703714</c:v>
                </c:pt>
                <c:pt idx="187">
                  <c:v>0.7455439814814816</c:v>
                </c:pt>
                <c:pt idx="188">
                  <c:v>0.7456134259259255</c:v>
                </c:pt>
                <c:pt idx="189">
                  <c:v>0.74568287037038006</c:v>
                </c:pt>
                <c:pt idx="190">
                  <c:v>0.74575231481481474</c:v>
                </c:pt>
                <c:pt idx="191">
                  <c:v>0.74582175925925964</c:v>
                </c:pt>
                <c:pt idx="192">
                  <c:v>0.74589120370371542</c:v>
                </c:pt>
                <c:pt idx="193">
                  <c:v>0.74596064814815466</c:v>
                </c:pt>
                <c:pt idx="194">
                  <c:v>0.74601851851852918</c:v>
                </c:pt>
                <c:pt idx="195">
                  <c:v>0.74608796296295565</c:v>
                </c:pt>
                <c:pt idx="196">
                  <c:v>0.74615740740741165</c:v>
                </c:pt>
                <c:pt idx="197">
                  <c:v>0.74622685185185189</c:v>
                </c:pt>
                <c:pt idx="198">
                  <c:v>0.74629629629630378</c:v>
                </c:pt>
                <c:pt idx="199">
                  <c:v>0.74636574074074058</c:v>
                </c:pt>
                <c:pt idx="200">
                  <c:v>0.7464351851851857</c:v>
                </c:pt>
                <c:pt idx="201">
                  <c:v>0.7465046296296296</c:v>
                </c:pt>
                <c:pt idx="202">
                  <c:v>0.74657407407408294</c:v>
                </c:pt>
                <c:pt idx="203">
                  <c:v>0.74664351851853528</c:v>
                </c:pt>
                <c:pt idx="204">
                  <c:v>0.74671296296295542</c:v>
                </c:pt>
                <c:pt idx="205">
                  <c:v>0.74678240740740764</c:v>
                </c:pt>
                <c:pt idx="206">
                  <c:v>0.74685185185185265</c:v>
                </c:pt>
                <c:pt idx="207">
                  <c:v>0.74690972222222263</c:v>
                </c:pt>
                <c:pt idx="208">
                  <c:v>0.74699074074074068</c:v>
                </c:pt>
                <c:pt idx="209">
                  <c:v>0.74706018518518524</c:v>
                </c:pt>
                <c:pt idx="210">
                  <c:v>0.74712962962963803</c:v>
                </c:pt>
                <c:pt idx="211">
                  <c:v>0.7471875</c:v>
                </c:pt>
                <c:pt idx="212">
                  <c:v>0.74725694444444468</c:v>
                </c:pt>
                <c:pt idx="213">
                  <c:v>0.74733796296295441</c:v>
                </c:pt>
                <c:pt idx="214">
                  <c:v>0.74739583333334814</c:v>
                </c:pt>
                <c:pt idx="215">
                  <c:v>0.74746527777777771</c:v>
                </c:pt>
                <c:pt idx="216">
                  <c:v>0.74753472222222228</c:v>
                </c:pt>
                <c:pt idx="217">
                  <c:v>0.74760416666666663</c:v>
                </c:pt>
                <c:pt idx="218">
                  <c:v>0.74767361111112174</c:v>
                </c:pt>
                <c:pt idx="219">
                  <c:v>0.7477430555555673</c:v>
                </c:pt>
                <c:pt idx="220">
                  <c:v>0.7478125000000001</c:v>
                </c:pt>
                <c:pt idx="221">
                  <c:v>0.74788194444445144</c:v>
                </c:pt>
                <c:pt idx="222">
                  <c:v>0.74795138888889612</c:v>
                </c:pt>
                <c:pt idx="223">
                  <c:v>0.74802083333334812</c:v>
                </c:pt>
                <c:pt idx="224">
                  <c:v>0.74809027777778603</c:v>
                </c:pt>
                <c:pt idx="225">
                  <c:v>0.7481597222222226</c:v>
                </c:pt>
                <c:pt idx="226">
                  <c:v>0.74822916666666661</c:v>
                </c:pt>
                <c:pt idx="227">
                  <c:v>0.74829861111112095</c:v>
                </c:pt>
                <c:pt idx="228">
                  <c:v>0.74835648148148171</c:v>
                </c:pt>
                <c:pt idx="229">
                  <c:v>0.74843749999999998</c:v>
                </c:pt>
                <c:pt idx="230">
                  <c:v>0.74850694444444443</c:v>
                </c:pt>
                <c:pt idx="231">
                  <c:v>0.74857638888888889</c:v>
                </c:pt>
                <c:pt idx="232">
                  <c:v>0.74863425925925964</c:v>
                </c:pt>
                <c:pt idx="233">
                  <c:v>0.74870370370370365</c:v>
                </c:pt>
                <c:pt idx="234">
                  <c:v>0.74878472222222225</c:v>
                </c:pt>
                <c:pt idx="235">
                  <c:v>0.74884259259260322</c:v>
                </c:pt>
                <c:pt idx="236">
                  <c:v>0.74891203703703713</c:v>
                </c:pt>
                <c:pt idx="237">
                  <c:v>0.74898148148148946</c:v>
                </c:pt>
                <c:pt idx="238">
                  <c:v>0.74905092592592559</c:v>
                </c:pt>
                <c:pt idx="239">
                  <c:v>0.74912037037037882</c:v>
                </c:pt>
                <c:pt idx="240">
                  <c:v>0.74918981481482383</c:v>
                </c:pt>
                <c:pt idx="241">
                  <c:v>0.74925925925925962</c:v>
                </c:pt>
                <c:pt idx="242">
                  <c:v>0.74932870370370364</c:v>
                </c:pt>
                <c:pt idx="243">
                  <c:v>0.74939814814814865</c:v>
                </c:pt>
                <c:pt idx="244">
                  <c:v>0.74946759259259565</c:v>
                </c:pt>
                <c:pt idx="245">
                  <c:v>0.749537037037037</c:v>
                </c:pt>
                <c:pt idx="246">
                  <c:v>0.7496064814814889</c:v>
                </c:pt>
                <c:pt idx="247">
                  <c:v>0.74967592592592591</c:v>
                </c:pt>
                <c:pt idx="248">
                  <c:v>0.74973379629630288</c:v>
                </c:pt>
                <c:pt idx="249">
                  <c:v>0.74980324074074067</c:v>
                </c:pt>
                <c:pt idx="250">
                  <c:v>0.74988425925925961</c:v>
                </c:pt>
                <c:pt idx="251">
                  <c:v>0.74995370370370373</c:v>
                </c:pt>
                <c:pt idx="252">
                  <c:v>0.75001157407408259</c:v>
                </c:pt>
                <c:pt idx="253">
                  <c:v>0.75008101851853337</c:v>
                </c:pt>
                <c:pt idx="254">
                  <c:v>0.75015046296296306</c:v>
                </c:pt>
                <c:pt idx="255">
                  <c:v>0.75021990740740763</c:v>
                </c:pt>
                <c:pt idx="256">
                  <c:v>0.75028935185185153</c:v>
                </c:pt>
                <c:pt idx="257">
                  <c:v>0.75035879629629665</c:v>
                </c:pt>
                <c:pt idx="258">
                  <c:v>0.75042824074074066</c:v>
                </c:pt>
                <c:pt idx="259">
                  <c:v>0.75049768518519244</c:v>
                </c:pt>
                <c:pt idx="260">
                  <c:v>0.75056712962962957</c:v>
                </c:pt>
                <c:pt idx="261">
                  <c:v>0.75063657407408213</c:v>
                </c:pt>
                <c:pt idx="262">
                  <c:v>0.75070601851853336</c:v>
                </c:pt>
                <c:pt idx="263">
                  <c:v>0.75077546296296294</c:v>
                </c:pt>
                <c:pt idx="264">
                  <c:v>0.75084490740741638</c:v>
                </c:pt>
                <c:pt idx="265">
                  <c:v>0.75090277777777781</c:v>
                </c:pt>
                <c:pt idx="266">
                  <c:v>0.75098379629629664</c:v>
                </c:pt>
                <c:pt idx="267">
                  <c:v>0.75105324074074076</c:v>
                </c:pt>
                <c:pt idx="268">
                  <c:v>0.75111111111111162</c:v>
                </c:pt>
                <c:pt idx="269">
                  <c:v>0.75118055555555563</c:v>
                </c:pt>
                <c:pt idx="270">
                  <c:v>0.75125000000000064</c:v>
                </c:pt>
                <c:pt idx="271">
                  <c:v>0.75133101851853334</c:v>
                </c:pt>
                <c:pt idx="272">
                  <c:v>0.75138888888889555</c:v>
                </c:pt>
                <c:pt idx="273">
                  <c:v>0.75145833333334078</c:v>
                </c:pt>
                <c:pt idx="274">
                  <c:v>0.75152777777777768</c:v>
                </c:pt>
                <c:pt idx="275">
                  <c:v>0.75159722222222225</c:v>
                </c:pt>
                <c:pt idx="276">
                  <c:v>0.75166666666666671</c:v>
                </c:pt>
                <c:pt idx="277">
                  <c:v>0.7517361111111116</c:v>
                </c:pt>
                <c:pt idx="278">
                  <c:v>0.75180555555556494</c:v>
                </c:pt>
                <c:pt idx="279">
                  <c:v>0.75187500000000995</c:v>
                </c:pt>
                <c:pt idx="280">
                  <c:v>0.75194444444445518</c:v>
                </c:pt>
                <c:pt idx="281">
                  <c:v>0.75201388888888965</c:v>
                </c:pt>
                <c:pt idx="282">
                  <c:v>0.75208333333333965</c:v>
                </c:pt>
                <c:pt idx="283">
                  <c:v>0.75215277777777778</c:v>
                </c:pt>
                <c:pt idx="284">
                  <c:v>0.75222222222222224</c:v>
                </c:pt>
                <c:pt idx="285">
                  <c:v>0.75229166666667879</c:v>
                </c:pt>
                <c:pt idx="286">
                  <c:v>0.75234953703704366</c:v>
                </c:pt>
                <c:pt idx="287">
                  <c:v>0.7524305555555556</c:v>
                </c:pt>
                <c:pt idx="288">
                  <c:v>0.75249999999999995</c:v>
                </c:pt>
                <c:pt idx="289">
                  <c:v>0.75255787037037891</c:v>
                </c:pt>
                <c:pt idx="290">
                  <c:v>0.75262731481482303</c:v>
                </c:pt>
                <c:pt idx="291">
                  <c:v>0.75269675925925961</c:v>
                </c:pt>
                <c:pt idx="292">
                  <c:v>0.75276620370370362</c:v>
                </c:pt>
                <c:pt idx="293">
                  <c:v>0.75283564814815795</c:v>
                </c:pt>
                <c:pt idx="294">
                  <c:v>0.75290509259260641</c:v>
                </c:pt>
                <c:pt idx="295">
                  <c:v>0.75297453703703765</c:v>
                </c:pt>
                <c:pt idx="296">
                  <c:v>0.75304398148148799</c:v>
                </c:pt>
                <c:pt idx="297">
                  <c:v>0.75311342592592556</c:v>
                </c:pt>
                <c:pt idx="298">
                  <c:v>0.75318287037037779</c:v>
                </c:pt>
                <c:pt idx="299">
                  <c:v>0.75325231481481481</c:v>
                </c:pt>
                <c:pt idx="300">
                  <c:v>0.7533217592592597</c:v>
                </c:pt>
                <c:pt idx="301">
                  <c:v>0.753379629629637</c:v>
                </c:pt>
                <c:pt idx="302">
                  <c:v>0.7534490740740889</c:v>
                </c:pt>
              </c:numCache>
            </c:numRef>
          </c:cat>
          <c:val>
            <c:numRef>
              <c:f>Лист6!$D$2:$D$304</c:f>
              <c:numCache>
                <c:formatCode>General</c:formatCode>
                <c:ptCount val="303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</c:v>
                </c:pt>
                <c:pt idx="9">
                  <c:v>62</c:v>
                </c:pt>
                <c:pt idx="10">
                  <c:v>61</c:v>
                </c:pt>
                <c:pt idx="11">
                  <c:v>62</c:v>
                </c:pt>
                <c:pt idx="12">
                  <c:v>62</c:v>
                </c:pt>
                <c:pt idx="13">
                  <c:v>61</c:v>
                </c:pt>
                <c:pt idx="14">
                  <c:v>62</c:v>
                </c:pt>
                <c:pt idx="15">
                  <c:v>61</c:v>
                </c:pt>
                <c:pt idx="16">
                  <c:v>62</c:v>
                </c:pt>
                <c:pt idx="17">
                  <c:v>62</c:v>
                </c:pt>
                <c:pt idx="18">
                  <c:v>62</c:v>
                </c:pt>
                <c:pt idx="19">
                  <c:v>62</c:v>
                </c:pt>
                <c:pt idx="20">
                  <c:v>62</c:v>
                </c:pt>
                <c:pt idx="21">
                  <c:v>62</c:v>
                </c:pt>
                <c:pt idx="22">
                  <c:v>62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61</c:v>
                </c:pt>
                <c:pt idx="37">
                  <c:v>61</c:v>
                </c:pt>
                <c:pt idx="38">
                  <c:v>61</c:v>
                </c:pt>
                <c:pt idx="39">
                  <c:v>61</c:v>
                </c:pt>
                <c:pt idx="40">
                  <c:v>60</c:v>
                </c:pt>
                <c:pt idx="41">
                  <c:v>60</c:v>
                </c:pt>
                <c:pt idx="42">
                  <c:v>60</c:v>
                </c:pt>
                <c:pt idx="43">
                  <c:v>60</c:v>
                </c:pt>
                <c:pt idx="44">
                  <c:v>59</c:v>
                </c:pt>
                <c:pt idx="45">
                  <c:v>59</c:v>
                </c:pt>
                <c:pt idx="46">
                  <c:v>59</c:v>
                </c:pt>
                <c:pt idx="47">
                  <c:v>59</c:v>
                </c:pt>
                <c:pt idx="48">
                  <c:v>59</c:v>
                </c:pt>
                <c:pt idx="49">
                  <c:v>59</c:v>
                </c:pt>
                <c:pt idx="50">
                  <c:v>59</c:v>
                </c:pt>
                <c:pt idx="51">
                  <c:v>58</c:v>
                </c:pt>
                <c:pt idx="52">
                  <c:v>59</c:v>
                </c:pt>
                <c:pt idx="53">
                  <c:v>59</c:v>
                </c:pt>
                <c:pt idx="54">
                  <c:v>58</c:v>
                </c:pt>
                <c:pt idx="55">
                  <c:v>59</c:v>
                </c:pt>
                <c:pt idx="56">
                  <c:v>58</c:v>
                </c:pt>
                <c:pt idx="57">
                  <c:v>58</c:v>
                </c:pt>
                <c:pt idx="58">
                  <c:v>59</c:v>
                </c:pt>
                <c:pt idx="59">
                  <c:v>59</c:v>
                </c:pt>
                <c:pt idx="60">
                  <c:v>58</c:v>
                </c:pt>
                <c:pt idx="61">
                  <c:v>58</c:v>
                </c:pt>
                <c:pt idx="62">
                  <c:v>59</c:v>
                </c:pt>
                <c:pt idx="63">
                  <c:v>58</c:v>
                </c:pt>
                <c:pt idx="64">
                  <c:v>58</c:v>
                </c:pt>
                <c:pt idx="65">
                  <c:v>58</c:v>
                </c:pt>
                <c:pt idx="66">
                  <c:v>58</c:v>
                </c:pt>
                <c:pt idx="67">
                  <c:v>58</c:v>
                </c:pt>
                <c:pt idx="68">
                  <c:v>58</c:v>
                </c:pt>
                <c:pt idx="69">
                  <c:v>58</c:v>
                </c:pt>
                <c:pt idx="70">
                  <c:v>58</c:v>
                </c:pt>
                <c:pt idx="71">
                  <c:v>58</c:v>
                </c:pt>
                <c:pt idx="72">
                  <c:v>58</c:v>
                </c:pt>
                <c:pt idx="73">
                  <c:v>58</c:v>
                </c:pt>
                <c:pt idx="74">
                  <c:v>58</c:v>
                </c:pt>
                <c:pt idx="75">
                  <c:v>58</c:v>
                </c:pt>
                <c:pt idx="76">
                  <c:v>58</c:v>
                </c:pt>
                <c:pt idx="77">
                  <c:v>58</c:v>
                </c:pt>
                <c:pt idx="78">
                  <c:v>58</c:v>
                </c:pt>
                <c:pt idx="79">
                  <c:v>57</c:v>
                </c:pt>
                <c:pt idx="80">
                  <c:v>57</c:v>
                </c:pt>
                <c:pt idx="81">
                  <c:v>57</c:v>
                </c:pt>
                <c:pt idx="82">
                  <c:v>57</c:v>
                </c:pt>
                <c:pt idx="83">
                  <c:v>57</c:v>
                </c:pt>
                <c:pt idx="84">
                  <c:v>57</c:v>
                </c:pt>
                <c:pt idx="85">
                  <c:v>57</c:v>
                </c:pt>
                <c:pt idx="86">
                  <c:v>57</c:v>
                </c:pt>
                <c:pt idx="87">
                  <c:v>57</c:v>
                </c:pt>
                <c:pt idx="88">
                  <c:v>57</c:v>
                </c:pt>
                <c:pt idx="89">
                  <c:v>57</c:v>
                </c:pt>
                <c:pt idx="90">
                  <c:v>57</c:v>
                </c:pt>
                <c:pt idx="91">
                  <c:v>57</c:v>
                </c:pt>
                <c:pt idx="92">
                  <c:v>57</c:v>
                </c:pt>
                <c:pt idx="93">
                  <c:v>57</c:v>
                </c:pt>
                <c:pt idx="94">
                  <c:v>57</c:v>
                </c:pt>
                <c:pt idx="95">
                  <c:v>57</c:v>
                </c:pt>
                <c:pt idx="96">
                  <c:v>57</c:v>
                </c:pt>
                <c:pt idx="97">
                  <c:v>57</c:v>
                </c:pt>
                <c:pt idx="98">
                  <c:v>57</c:v>
                </c:pt>
                <c:pt idx="99">
                  <c:v>56</c:v>
                </c:pt>
                <c:pt idx="100">
                  <c:v>57</c:v>
                </c:pt>
                <c:pt idx="101">
                  <c:v>57</c:v>
                </c:pt>
                <c:pt idx="102">
                  <c:v>57</c:v>
                </c:pt>
                <c:pt idx="103">
                  <c:v>56</c:v>
                </c:pt>
                <c:pt idx="104">
                  <c:v>56</c:v>
                </c:pt>
                <c:pt idx="105">
                  <c:v>56</c:v>
                </c:pt>
                <c:pt idx="106">
                  <c:v>57</c:v>
                </c:pt>
                <c:pt idx="107">
                  <c:v>56</c:v>
                </c:pt>
                <c:pt idx="108">
                  <c:v>56</c:v>
                </c:pt>
                <c:pt idx="109">
                  <c:v>56</c:v>
                </c:pt>
                <c:pt idx="110">
                  <c:v>57</c:v>
                </c:pt>
                <c:pt idx="111">
                  <c:v>57</c:v>
                </c:pt>
                <c:pt idx="112">
                  <c:v>56</c:v>
                </c:pt>
                <c:pt idx="113">
                  <c:v>56</c:v>
                </c:pt>
                <c:pt idx="114">
                  <c:v>56</c:v>
                </c:pt>
                <c:pt idx="115">
                  <c:v>56</c:v>
                </c:pt>
                <c:pt idx="116">
                  <c:v>56</c:v>
                </c:pt>
                <c:pt idx="117">
                  <c:v>56</c:v>
                </c:pt>
                <c:pt idx="118">
                  <c:v>56</c:v>
                </c:pt>
                <c:pt idx="119">
                  <c:v>56</c:v>
                </c:pt>
                <c:pt idx="120">
                  <c:v>56</c:v>
                </c:pt>
                <c:pt idx="121">
                  <c:v>56</c:v>
                </c:pt>
                <c:pt idx="122">
                  <c:v>57</c:v>
                </c:pt>
                <c:pt idx="123">
                  <c:v>56</c:v>
                </c:pt>
                <c:pt idx="124">
                  <c:v>56</c:v>
                </c:pt>
                <c:pt idx="125">
                  <c:v>56</c:v>
                </c:pt>
                <c:pt idx="126">
                  <c:v>56</c:v>
                </c:pt>
                <c:pt idx="127">
                  <c:v>56</c:v>
                </c:pt>
                <c:pt idx="128">
                  <c:v>56</c:v>
                </c:pt>
                <c:pt idx="129">
                  <c:v>56</c:v>
                </c:pt>
                <c:pt idx="130">
                  <c:v>57</c:v>
                </c:pt>
                <c:pt idx="131">
                  <c:v>56</c:v>
                </c:pt>
                <c:pt idx="132">
                  <c:v>56</c:v>
                </c:pt>
                <c:pt idx="133">
                  <c:v>56</c:v>
                </c:pt>
                <c:pt idx="134">
                  <c:v>57</c:v>
                </c:pt>
                <c:pt idx="135">
                  <c:v>56</c:v>
                </c:pt>
                <c:pt idx="136">
                  <c:v>56</c:v>
                </c:pt>
                <c:pt idx="137">
                  <c:v>57</c:v>
                </c:pt>
                <c:pt idx="138">
                  <c:v>57</c:v>
                </c:pt>
                <c:pt idx="139">
                  <c:v>57</c:v>
                </c:pt>
                <c:pt idx="140">
                  <c:v>56</c:v>
                </c:pt>
                <c:pt idx="141">
                  <c:v>58</c:v>
                </c:pt>
                <c:pt idx="142">
                  <c:v>58</c:v>
                </c:pt>
                <c:pt idx="143">
                  <c:v>57</c:v>
                </c:pt>
                <c:pt idx="144">
                  <c:v>57</c:v>
                </c:pt>
                <c:pt idx="145">
                  <c:v>56</c:v>
                </c:pt>
                <c:pt idx="146">
                  <c:v>56</c:v>
                </c:pt>
                <c:pt idx="147">
                  <c:v>56</c:v>
                </c:pt>
                <c:pt idx="148">
                  <c:v>55</c:v>
                </c:pt>
                <c:pt idx="149">
                  <c:v>55</c:v>
                </c:pt>
                <c:pt idx="150">
                  <c:v>55</c:v>
                </c:pt>
                <c:pt idx="151">
                  <c:v>55</c:v>
                </c:pt>
                <c:pt idx="152">
                  <c:v>55</c:v>
                </c:pt>
                <c:pt idx="153">
                  <c:v>54</c:v>
                </c:pt>
                <c:pt idx="154">
                  <c:v>54</c:v>
                </c:pt>
                <c:pt idx="155">
                  <c:v>54</c:v>
                </c:pt>
                <c:pt idx="156">
                  <c:v>54</c:v>
                </c:pt>
                <c:pt idx="157">
                  <c:v>54</c:v>
                </c:pt>
                <c:pt idx="158">
                  <c:v>54</c:v>
                </c:pt>
                <c:pt idx="159">
                  <c:v>54</c:v>
                </c:pt>
                <c:pt idx="160">
                  <c:v>54</c:v>
                </c:pt>
                <c:pt idx="161">
                  <c:v>54</c:v>
                </c:pt>
                <c:pt idx="162">
                  <c:v>54</c:v>
                </c:pt>
                <c:pt idx="163">
                  <c:v>54</c:v>
                </c:pt>
                <c:pt idx="164">
                  <c:v>54</c:v>
                </c:pt>
                <c:pt idx="165">
                  <c:v>54</c:v>
                </c:pt>
                <c:pt idx="166">
                  <c:v>54</c:v>
                </c:pt>
                <c:pt idx="167">
                  <c:v>54</c:v>
                </c:pt>
                <c:pt idx="168">
                  <c:v>54</c:v>
                </c:pt>
                <c:pt idx="169">
                  <c:v>54</c:v>
                </c:pt>
                <c:pt idx="170">
                  <c:v>54</c:v>
                </c:pt>
                <c:pt idx="171">
                  <c:v>54</c:v>
                </c:pt>
                <c:pt idx="172">
                  <c:v>54</c:v>
                </c:pt>
                <c:pt idx="173">
                  <c:v>54</c:v>
                </c:pt>
                <c:pt idx="174">
                  <c:v>54</c:v>
                </c:pt>
                <c:pt idx="175">
                  <c:v>53</c:v>
                </c:pt>
                <c:pt idx="176">
                  <c:v>53</c:v>
                </c:pt>
                <c:pt idx="177">
                  <c:v>53</c:v>
                </c:pt>
                <c:pt idx="178">
                  <c:v>53</c:v>
                </c:pt>
                <c:pt idx="179">
                  <c:v>53</c:v>
                </c:pt>
                <c:pt idx="180">
                  <c:v>53</c:v>
                </c:pt>
                <c:pt idx="181">
                  <c:v>53</c:v>
                </c:pt>
                <c:pt idx="182">
                  <c:v>53</c:v>
                </c:pt>
                <c:pt idx="183">
                  <c:v>54</c:v>
                </c:pt>
                <c:pt idx="184">
                  <c:v>54</c:v>
                </c:pt>
                <c:pt idx="185">
                  <c:v>53</c:v>
                </c:pt>
                <c:pt idx="186">
                  <c:v>54</c:v>
                </c:pt>
                <c:pt idx="187">
                  <c:v>54</c:v>
                </c:pt>
                <c:pt idx="188">
                  <c:v>53</c:v>
                </c:pt>
                <c:pt idx="189">
                  <c:v>53</c:v>
                </c:pt>
                <c:pt idx="190">
                  <c:v>53</c:v>
                </c:pt>
                <c:pt idx="191">
                  <c:v>53</c:v>
                </c:pt>
                <c:pt idx="192">
                  <c:v>54</c:v>
                </c:pt>
                <c:pt idx="193">
                  <c:v>53</c:v>
                </c:pt>
                <c:pt idx="194">
                  <c:v>54</c:v>
                </c:pt>
                <c:pt idx="195">
                  <c:v>53</c:v>
                </c:pt>
                <c:pt idx="196">
                  <c:v>54</c:v>
                </c:pt>
                <c:pt idx="197">
                  <c:v>54</c:v>
                </c:pt>
                <c:pt idx="198">
                  <c:v>54</c:v>
                </c:pt>
                <c:pt idx="199">
                  <c:v>54</c:v>
                </c:pt>
                <c:pt idx="200">
                  <c:v>54</c:v>
                </c:pt>
                <c:pt idx="201">
                  <c:v>54</c:v>
                </c:pt>
                <c:pt idx="202">
                  <c:v>54</c:v>
                </c:pt>
                <c:pt idx="203">
                  <c:v>54</c:v>
                </c:pt>
                <c:pt idx="204">
                  <c:v>54</c:v>
                </c:pt>
                <c:pt idx="205">
                  <c:v>54</c:v>
                </c:pt>
                <c:pt idx="206">
                  <c:v>54</c:v>
                </c:pt>
                <c:pt idx="207">
                  <c:v>55</c:v>
                </c:pt>
                <c:pt idx="208">
                  <c:v>54</c:v>
                </c:pt>
                <c:pt idx="209">
                  <c:v>54</c:v>
                </c:pt>
                <c:pt idx="210">
                  <c:v>54</c:v>
                </c:pt>
                <c:pt idx="211">
                  <c:v>55</c:v>
                </c:pt>
                <c:pt idx="212">
                  <c:v>54</c:v>
                </c:pt>
                <c:pt idx="213">
                  <c:v>55</c:v>
                </c:pt>
                <c:pt idx="214">
                  <c:v>55</c:v>
                </c:pt>
                <c:pt idx="215">
                  <c:v>55</c:v>
                </c:pt>
                <c:pt idx="216">
                  <c:v>55</c:v>
                </c:pt>
                <c:pt idx="217">
                  <c:v>55</c:v>
                </c:pt>
                <c:pt idx="218">
                  <c:v>55</c:v>
                </c:pt>
                <c:pt idx="219">
                  <c:v>55</c:v>
                </c:pt>
                <c:pt idx="220">
                  <c:v>55</c:v>
                </c:pt>
                <c:pt idx="221">
                  <c:v>55</c:v>
                </c:pt>
                <c:pt idx="222">
                  <c:v>55</c:v>
                </c:pt>
                <c:pt idx="223">
                  <c:v>55</c:v>
                </c:pt>
                <c:pt idx="224">
                  <c:v>55</c:v>
                </c:pt>
                <c:pt idx="225">
                  <c:v>55</c:v>
                </c:pt>
                <c:pt idx="226">
                  <c:v>55</c:v>
                </c:pt>
                <c:pt idx="227">
                  <c:v>55</c:v>
                </c:pt>
                <c:pt idx="228">
                  <c:v>55</c:v>
                </c:pt>
                <c:pt idx="229">
                  <c:v>55</c:v>
                </c:pt>
                <c:pt idx="230">
                  <c:v>55</c:v>
                </c:pt>
                <c:pt idx="231">
                  <c:v>55</c:v>
                </c:pt>
                <c:pt idx="232">
                  <c:v>55</c:v>
                </c:pt>
                <c:pt idx="233">
                  <c:v>55</c:v>
                </c:pt>
                <c:pt idx="234">
                  <c:v>55</c:v>
                </c:pt>
                <c:pt idx="235">
                  <c:v>56</c:v>
                </c:pt>
                <c:pt idx="236">
                  <c:v>56</c:v>
                </c:pt>
                <c:pt idx="237">
                  <c:v>55</c:v>
                </c:pt>
                <c:pt idx="238">
                  <c:v>56</c:v>
                </c:pt>
                <c:pt idx="239">
                  <c:v>56</c:v>
                </c:pt>
                <c:pt idx="240">
                  <c:v>56</c:v>
                </c:pt>
                <c:pt idx="241">
                  <c:v>56</c:v>
                </c:pt>
                <c:pt idx="242">
                  <c:v>56</c:v>
                </c:pt>
                <c:pt idx="243">
                  <c:v>56</c:v>
                </c:pt>
                <c:pt idx="244">
                  <c:v>56</c:v>
                </c:pt>
                <c:pt idx="245">
                  <c:v>56</c:v>
                </c:pt>
                <c:pt idx="246">
                  <c:v>56</c:v>
                </c:pt>
                <c:pt idx="247">
                  <c:v>56</c:v>
                </c:pt>
                <c:pt idx="248">
                  <c:v>57</c:v>
                </c:pt>
                <c:pt idx="249">
                  <c:v>57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58</c:v>
                </c:pt>
                <c:pt idx="254">
                  <c:v>57</c:v>
                </c:pt>
                <c:pt idx="255">
                  <c:v>57</c:v>
                </c:pt>
                <c:pt idx="256">
                  <c:v>58</c:v>
                </c:pt>
                <c:pt idx="257">
                  <c:v>58</c:v>
                </c:pt>
                <c:pt idx="258">
                  <c:v>57</c:v>
                </c:pt>
                <c:pt idx="259">
                  <c:v>58</c:v>
                </c:pt>
                <c:pt idx="260">
                  <c:v>57</c:v>
                </c:pt>
                <c:pt idx="261">
                  <c:v>58</c:v>
                </c:pt>
                <c:pt idx="262">
                  <c:v>58</c:v>
                </c:pt>
                <c:pt idx="263">
                  <c:v>58</c:v>
                </c:pt>
                <c:pt idx="264">
                  <c:v>57</c:v>
                </c:pt>
                <c:pt idx="265">
                  <c:v>57</c:v>
                </c:pt>
                <c:pt idx="266">
                  <c:v>57</c:v>
                </c:pt>
                <c:pt idx="267">
                  <c:v>56</c:v>
                </c:pt>
                <c:pt idx="268">
                  <c:v>56</c:v>
                </c:pt>
                <c:pt idx="269">
                  <c:v>57</c:v>
                </c:pt>
                <c:pt idx="270">
                  <c:v>57</c:v>
                </c:pt>
                <c:pt idx="271">
                  <c:v>56</c:v>
                </c:pt>
                <c:pt idx="272">
                  <c:v>57</c:v>
                </c:pt>
                <c:pt idx="273">
                  <c:v>56</c:v>
                </c:pt>
                <c:pt idx="274">
                  <c:v>56</c:v>
                </c:pt>
                <c:pt idx="275">
                  <c:v>56</c:v>
                </c:pt>
                <c:pt idx="276">
                  <c:v>56</c:v>
                </c:pt>
                <c:pt idx="277">
                  <c:v>56</c:v>
                </c:pt>
                <c:pt idx="278">
                  <c:v>56</c:v>
                </c:pt>
                <c:pt idx="279">
                  <c:v>56</c:v>
                </c:pt>
                <c:pt idx="280">
                  <c:v>56</c:v>
                </c:pt>
                <c:pt idx="281">
                  <c:v>56</c:v>
                </c:pt>
                <c:pt idx="282">
                  <c:v>56</c:v>
                </c:pt>
                <c:pt idx="283">
                  <c:v>57</c:v>
                </c:pt>
                <c:pt idx="284">
                  <c:v>57</c:v>
                </c:pt>
                <c:pt idx="285">
                  <c:v>57</c:v>
                </c:pt>
                <c:pt idx="286">
                  <c:v>57</c:v>
                </c:pt>
                <c:pt idx="287">
                  <c:v>57</c:v>
                </c:pt>
                <c:pt idx="288">
                  <c:v>57</c:v>
                </c:pt>
                <c:pt idx="289">
                  <c:v>57</c:v>
                </c:pt>
                <c:pt idx="290">
                  <c:v>58</c:v>
                </c:pt>
                <c:pt idx="291">
                  <c:v>58</c:v>
                </c:pt>
                <c:pt idx="292">
                  <c:v>58</c:v>
                </c:pt>
                <c:pt idx="293">
                  <c:v>58</c:v>
                </c:pt>
                <c:pt idx="294">
                  <c:v>58</c:v>
                </c:pt>
                <c:pt idx="295">
                  <c:v>59</c:v>
                </c:pt>
                <c:pt idx="296">
                  <c:v>59</c:v>
                </c:pt>
                <c:pt idx="297">
                  <c:v>59</c:v>
                </c:pt>
                <c:pt idx="298">
                  <c:v>59</c:v>
                </c:pt>
                <c:pt idx="299">
                  <c:v>60</c:v>
                </c:pt>
                <c:pt idx="300">
                  <c:v>59</c:v>
                </c:pt>
                <c:pt idx="301">
                  <c:v>60</c:v>
                </c:pt>
                <c:pt idx="302">
                  <c:v>60</c:v>
                </c:pt>
              </c:numCache>
            </c:numRef>
          </c:val>
        </c:ser>
        <c:marker val="1"/>
        <c:axId val="87683840"/>
        <c:axId val="87685376"/>
      </c:lineChart>
      <c:catAx>
        <c:axId val="87683840"/>
        <c:scaling>
          <c:orientation val="minMax"/>
        </c:scaling>
        <c:delete val="1"/>
        <c:axPos val="b"/>
        <c:numFmt formatCode="h:mm:ss" sourceLinked="1"/>
        <c:tickLblPos val="none"/>
        <c:crossAx val="87685376"/>
        <c:crosses val="autoZero"/>
        <c:auto val="1"/>
        <c:lblAlgn val="ctr"/>
        <c:lblOffset val="100"/>
      </c:catAx>
      <c:valAx>
        <c:axId val="87685376"/>
        <c:scaling>
          <c:orientation val="minMax"/>
        </c:scaling>
        <c:axPos val="l"/>
        <c:majorGridlines/>
        <c:numFmt formatCode="General" sourceLinked="1"/>
        <c:tickLblPos val="nextTo"/>
        <c:crossAx val="8768384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474555477787651E-2"/>
          <c:y val="5.0925925925925923E-2"/>
          <c:w val="0.75539961780134168"/>
          <c:h val="0.69155876348789735"/>
        </c:manualLayout>
      </c:layout>
      <c:lineChart>
        <c:grouping val="standard"/>
        <c:ser>
          <c:idx val="0"/>
          <c:order val="0"/>
          <c:tx>
            <c:strRef>
              <c:f>Лист6!$M$1</c:f>
              <c:strCache>
                <c:ptCount val="1"/>
                <c:pt idx="0">
                  <c:v>ICP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Лист6!$L$2:$L$304</c:f>
              <c:numCache>
                <c:formatCode>h:mm:ss</c:formatCode>
                <c:ptCount val="303"/>
                <c:pt idx="0">
                  <c:v>0.73267361111112095</c:v>
                </c:pt>
                <c:pt idx="1">
                  <c:v>0.73274305555556563</c:v>
                </c:pt>
                <c:pt idx="2">
                  <c:v>0.73281249999999998</c:v>
                </c:pt>
                <c:pt idx="3">
                  <c:v>0.73287037037037983</c:v>
                </c:pt>
                <c:pt idx="4">
                  <c:v>0.73293981481482451</c:v>
                </c:pt>
                <c:pt idx="5">
                  <c:v>0.73300925925925964</c:v>
                </c:pt>
                <c:pt idx="6">
                  <c:v>0.73307870370370365</c:v>
                </c:pt>
                <c:pt idx="7">
                  <c:v>0.73314814814815465</c:v>
                </c:pt>
                <c:pt idx="8">
                  <c:v>0.73321759259259978</c:v>
                </c:pt>
                <c:pt idx="9">
                  <c:v>0.73328703703703713</c:v>
                </c:pt>
                <c:pt idx="10">
                  <c:v>0.73335648148148169</c:v>
                </c:pt>
                <c:pt idx="11">
                  <c:v>0.73342592592592559</c:v>
                </c:pt>
                <c:pt idx="12">
                  <c:v>0.73349537037037882</c:v>
                </c:pt>
                <c:pt idx="13">
                  <c:v>0.73356481481481473</c:v>
                </c:pt>
                <c:pt idx="14">
                  <c:v>0.73362268518519358</c:v>
                </c:pt>
                <c:pt idx="15">
                  <c:v>0.7336921296296296</c:v>
                </c:pt>
                <c:pt idx="16">
                  <c:v>0.7337615740740826</c:v>
                </c:pt>
                <c:pt idx="17">
                  <c:v>0.73384259259260065</c:v>
                </c:pt>
                <c:pt idx="18">
                  <c:v>0.73390046296296296</c:v>
                </c:pt>
                <c:pt idx="19">
                  <c:v>0.73396990740740764</c:v>
                </c:pt>
                <c:pt idx="20">
                  <c:v>0.73403935185185187</c:v>
                </c:pt>
                <c:pt idx="21">
                  <c:v>0.73410879629630288</c:v>
                </c:pt>
                <c:pt idx="22">
                  <c:v>0.73417824074074067</c:v>
                </c:pt>
                <c:pt idx="23">
                  <c:v>0.73424768518519268</c:v>
                </c:pt>
                <c:pt idx="24">
                  <c:v>0.73431712962962958</c:v>
                </c:pt>
                <c:pt idx="25">
                  <c:v>0.73438657407407415</c:v>
                </c:pt>
                <c:pt idx="26">
                  <c:v>0.73445601851852693</c:v>
                </c:pt>
                <c:pt idx="27">
                  <c:v>0.73452546296296306</c:v>
                </c:pt>
                <c:pt idx="28">
                  <c:v>0.73459490740740763</c:v>
                </c:pt>
                <c:pt idx="29">
                  <c:v>0.73466435185185153</c:v>
                </c:pt>
                <c:pt idx="30">
                  <c:v>0.73473379629629665</c:v>
                </c:pt>
                <c:pt idx="31">
                  <c:v>0.73480324074074066</c:v>
                </c:pt>
                <c:pt idx="32">
                  <c:v>0.73486111111111163</c:v>
                </c:pt>
                <c:pt idx="33">
                  <c:v>0.73494212962962968</c:v>
                </c:pt>
                <c:pt idx="34">
                  <c:v>0.73500000000000065</c:v>
                </c:pt>
                <c:pt idx="35">
                  <c:v>0.73506944444445099</c:v>
                </c:pt>
                <c:pt idx="36">
                  <c:v>0.73513888888889622</c:v>
                </c:pt>
                <c:pt idx="37">
                  <c:v>0.73520833333334079</c:v>
                </c:pt>
                <c:pt idx="38">
                  <c:v>0.73527777777777781</c:v>
                </c:pt>
                <c:pt idx="39">
                  <c:v>0.7353472222222226</c:v>
                </c:pt>
                <c:pt idx="40">
                  <c:v>0.7354166666666665</c:v>
                </c:pt>
                <c:pt idx="41">
                  <c:v>0.73548611111111117</c:v>
                </c:pt>
                <c:pt idx="42">
                  <c:v>0.73555555555555563</c:v>
                </c:pt>
                <c:pt idx="43">
                  <c:v>0.73562500000001163</c:v>
                </c:pt>
                <c:pt idx="44">
                  <c:v>0.73569444444445609</c:v>
                </c:pt>
                <c:pt idx="45">
                  <c:v>0.73576388888889555</c:v>
                </c:pt>
                <c:pt idx="46">
                  <c:v>0.73583333333334078</c:v>
                </c:pt>
                <c:pt idx="47">
                  <c:v>0.73590277777777768</c:v>
                </c:pt>
                <c:pt idx="48">
                  <c:v>0.73596064814814965</c:v>
                </c:pt>
                <c:pt idx="49">
                  <c:v>0.73604166666667892</c:v>
                </c:pt>
                <c:pt idx="50">
                  <c:v>0.7361111111111116</c:v>
                </c:pt>
                <c:pt idx="51">
                  <c:v>0.73618055555555562</c:v>
                </c:pt>
                <c:pt idx="52">
                  <c:v>0.73623842592592559</c:v>
                </c:pt>
                <c:pt idx="53">
                  <c:v>0.73630787037037881</c:v>
                </c:pt>
                <c:pt idx="54">
                  <c:v>0.73637731481481483</c:v>
                </c:pt>
                <c:pt idx="55">
                  <c:v>0.73644675925925929</c:v>
                </c:pt>
                <c:pt idx="56">
                  <c:v>0.73651620370370352</c:v>
                </c:pt>
                <c:pt idx="57">
                  <c:v>0.73658564814814864</c:v>
                </c:pt>
                <c:pt idx="58">
                  <c:v>0.73665509259260731</c:v>
                </c:pt>
                <c:pt idx="59">
                  <c:v>0.73672453703704366</c:v>
                </c:pt>
                <c:pt idx="60">
                  <c:v>0.73679398148148889</c:v>
                </c:pt>
                <c:pt idx="61">
                  <c:v>0.73686342592592557</c:v>
                </c:pt>
                <c:pt idx="62">
                  <c:v>0.73693287037037891</c:v>
                </c:pt>
                <c:pt idx="63">
                  <c:v>0.73700231481481471</c:v>
                </c:pt>
                <c:pt idx="64">
                  <c:v>0.73707175925925961</c:v>
                </c:pt>
                <c:pt idx="65">
                  <c:v>0.73714120370371317</c:v>
                </c:pt>
                <c:pt idx="66">
                  <c:v>0.73721064814814863</c:v>
                </c:pt>
                <c:pt idx="67">
                  <c:v>0.73728009259260063</c:v>
                </c:pt>
                <c:pt idx="68">
                  <c:v>0.73734953703703765</c:v>
                </c:pt>
                <c:pt idx="69">
                  <c:v>0.73740740740740762</c:v>
                </c:pt>
                <c:pt idx="70">
                  <c:v>0.73748842592592556</c:v>
                </c:pt>
                <c:pt idx="71">
                  <c:v>0.73755787037037779</c:v>
                </c:pt>
                <c:pt idx="72">
                  <c:v>0.73761574074074077</c:v>
                </c:pt>
                <c:pt idx="73">
                  <c:v>0.73768518518519177</c:v>
                </c:pt>
                <c:pt idx="74">
                  <c:v>0.737754629629637</c:v>
                </c:pt>
                <c:pt idx="75">
                  <c:v>0.7378240740740889</c:v>
                </c:pt>
                <c:pt idx="76">
                  <c:v>0.73789351851853324</c:v>
                </c:pt>
                <c:pt idx="77">
                  <c:v>0.73796296296295316</c:v>
                </c:pt>
                <c:pt idx="78">
                  <c:v>0.73803240740740761</c:v>
                </c:pt>
                <c:pt idx="79">
                  <c:v>0.73810185185185195</c:v>
                </c:pt>
                <c:pt idx="80">
                  <c:v>0.73817129629630618</c:v>
                </c:pt>
                <c:pt idx="81">
                  <c:v>0.73824074074074053</c:v>
                </c:pt>
                <c:pt idx="82">
                  <c:v>0.73831018518518521</c:v>
                </c:pt>
                <c:pt idx="83">
                  <c:v>0.7383796296296361</c:v>
                </c:pt>
                <c:pt idx="84">
                  <c:v>0.73844907407408833</c:v>
                </c:pt>
                <c:pt idx="85">
                  <c:v>0.73850694444444442</c:v>
                </c:pt>
                <c:pt idx="86">
                  <c:v>0.73858796296295326</c:v>
                </c:pt>
                <c:pt idx="87">
                  <c:v>0.73864583333335287</c:v>
                </c:pt>
                <c:pt idx="88">
                  <c:v>0.73871527777778512</c:v>
                </c:pt>
                <c:pt idx="89">
                  <c:v>0.73879629629630605</c:v>
                </c:pt>
                <c:pt idx="90">
                  <c:v>0.7388541666666667</c:v>
                </c:pt>
                <c:pt idx="91">
                  <c:v>0.73893518518518564</c:v>
                </c:pt>
                <c:pt idx="92">
                  <c:v>0.73900462962962965</c:v>
                </c:pt>
                <c:pt idx="93">
                  <c:v>0.73907407407408676</c:v>
                </c:pt>
                <c:pt idx="94">
                  <c:v>0.73913194444444463</c:v>
                </c:pt>
                <c:pt idx="95">
                  <c:v>0.73920138888888964</c:v>
                </c:pt>
                <c:pt idx="96">
                  <c:v>0.7392708333333452</c:v>
                </c:pt>
                <c:pt idx="97">
                  <c:v>0.73934027777778422</c:v>
                </c:pt>
                <c:pt idx="98">
                  <c:v>0.73940972222222223</c:v>
                </c:pt>
                <c:pt idx="99">
                  <c:v>0.73947916666666669</c:v>
                </c:pt>
                <c:pt idx="100">
                  <c:v>0.73954861111111958</c:v>
                </c:pt>
                <c:pt idx="101">
                  <c:v>0.73961805555556392</c:v>
                </c:pt>
                <c:pt idx="102">
                  <c:v>0.73968750000000005</c:v>
                </c:pt>
                <c:pt idx="103">
                  <c:v>0.73975694444444462</c:v>
                </c:pt>
                <c:pt idx="104">
                  <c:v>0.73982638888888963</c:v>
                </c:pt>
                <c:pt idx="105">
                  <c:v>0.73989583333335174</c:v>
                </c:pt>
                <c:pt idx="106">
                  <c:v>0.73996527777777865</c:v>
                </c:pt>
                <c:pt idx="107">
                  <c:v>0.74003472222222222</c:v>
                </c:pt>
                <c:pt idx="108">
                  <c:v>0.74010416666666667</c:v>
                </c:pt>
                <c:pt idx="109">
                  <c:v>0.74017361111111846</c:v>
                </c:pt>
                <c:pt idx="110">
                  <c:v>0.74024305555556402</c:v>
                </c:pt>
                <c:pt idx="111">
                  <c:v>0.74030092592592556</c:v>
                </c:pt>
                <c:pt idx="112">
                  <c:v>0.74038194444444461</c:v>
                </c:pt>
                <c:pt idx="113">
                  <c:v>0.74045138888888884</c:v>
                </c:pt>
                <c:pt idx="114">
                  <c:v>0.74052083333334306</c:v>
                </c:pt>
                <c:pt idx="115">
                  <c:v>0.7405787037037036</c:v>
                </c:pt>
                <c:pt idx="116">
                  <c:v>0.74064814814815672</c:v>
                </c:pt>
                <c:pt idx="117">
                  <c:v>0.74071759259260062</c:v>
                </c:pt>
                <c:pt idx="118">
                  <c:v>0.74078703703703763</c:v>
                </c:pt>
                <c:pt idx="119">
                  <c:v>0.74085648148148164</c:v>
                </c:pt>
                <c:pt idx="120">
                  <c:v>0.74092592592592599</c:v>
                </c:pt>
                <c:pt idx="121">
                  <c:v>0.74099537037038343</c:v>
                </c:pt>
                <c:pt idx="122">
                  <c:v>0.74106481481482211</c:v>
                </c:pt>
                <c:pt idx="123">
                  <c:v>0.74113425925925924</c:v>
                </c:pt>
                <c:pt idx="124">
                  <c:v>0.7412037037037037</c:v>
                </c:pt>
                <c:pt idx="125">
                  <c:v>0.74127314814814815</c:v>
                </c:pt>
                <c:pt idx="126">
                  <c:v>0.74134259259260005</c:v>
                </c:pt>
                <c:pt idx="127">
                  <c:v>0.74141203703703706</c:v>
                </c:pt>
                <c:pt idx="128">
                  <c:v>0.74148148148148163</c:v>
                </c:pt>
                <c:pt idx="129">
                  <c:v>0.74155092592591842</c:v>
                </c:pt>
                <c:pt idx="130">
                  <c:v>0.74162037037038209</c:v>
                </c:pt>
                <c:pt idx="131">
                  <c:v>0.74167824074074085</c:v>
                </c:pt>
                <c:pt idx="132">
                  <c:v>0.7417476851851954</c:v>
                </c:pt>
                <c:pt idx="133">
                  <c:v>0.74182870370371101</c:v>
                </c:pt>
                <c:pt idx="134">
                  <c:v>0.7418981481481568</c:v>
                </c:pt>
                <c:pt idx="135">
                  <c:v>0.74195601851853166</c:v>
                </c:pt>
                <c:pt idx="136">
                  <c:v>0.74202546296296301</c:v>
                </c:pt>
                <c:pt idx="137">
                  <c:v>0.74209490740741502</c:v>
                </c:pt>
                <c:pt idx="138">
                  <c:v>0.74216435185185159</c:v>
                </c:pt>
                <c:pt idx="139">
                  <c:v>0.7422337962962966</c:v>
                </c:pt>
                <c:pt idx="140">
                  <c:v>0.7423032407407405</c:v>
                </c:pt>
                <c:pt idx="141">
                  <c:v>0.74237268518518562</c:v>
                </c:pt>
                <c:pt idx="142">
                  <c:v>0.74244212962962952</c:v>
                </c:pt>
                <c:pt idx="143">
                  <c:v>0.74251157407407464</c:v>
                </c:pt>
                <c:pt idx="144">
                  <c:v>0.74258101851853042</c:v>
                </c:pt>
                <c:pt idx="145">
                  <c:v>0.742650462962963</c:v>
                </c:pt>
                <c:pt idx="146">
                  <c:v>0.74271990740741489</c:v>
                </c:pt>
                <c:pt idx="147">
                  <c:v>0.7427893518518518</c:v>
                </c:pt>
                <c:pt idx="148">
                  <c:v>0.74285879629630491</c:v>
                </c:pt>
                <c:pt idx="149">
                  <c:v>0.74292824074074071</c:v>
                </c:pt>
                <c:pt idx="150">
                  <c:v>0.74299768518519382</c:v>
                </c:pt>
                <c:pt idx="151">
                  <c:v>0.74305555555556324</c:v>
                </c:pt>
                <c:pt idx="152">
                  <c:v>0.74312500000000836</c:v>
                </c:pt>
                <c:pt idx="153">
                  <c:v>0.74319444444445282</c:v>
                </c:pt>
                <c:pt idx="154">
                  <c:v>0.74326388888888895</c:v>
                </c:pt>
                <c:pt idx="155">
                  <c:v>0.74334490740741399</c:v>
                </c:pt>
                <c:pt idx="156">
                  <c:v>0.74340277777777752</c:v>
                </c:pt>
                <c:pt idx="157">
                  <c:v>0.7434722222222222</c:v>
                </c:pt>
                <c:pt idx="158">
                  <c:v>0.74354166666666865</c:v>
                </c:pt>
                <c:pt idx="159">
                  <c:v>0.74361111111111777</c:v>
                </c:pt>
                <c:pt idx="160">
                  <c:v>0.74368055555556301</c:v>
                </c:pt>
                <c:pt idx="161">
                  <c:v>0.74375000000000746</c:v>
                </c:pt>
                <c:pt idx="162">
                  <c:v>0.74381944444445292</c:v>
                </c:pt>
                <c:pt idx="163">
                  <c:v>0.74388888888889715</c:v>
                </c:pt>
                <c:pt idx="164">
                  <c:v>0.74395833333334183</c:v>
                </c:pt>
                <c:pt idx="165">
                  <c:v>0.74402777777777773</c:v>
                </c:pt>
                <c:pt idx="166">
                  <c:v>0.74409722222222263</c:v>
                </c:pt>
                <c:pt idx="167">
                  <c:v>0.74416666666666653</c:v>
                </c:pt>
                <c:pt idx="168">
                  <c:v>0.74423611111111121</c:v>
                </c:pt>
                <c:pt idx="169">
                  <c:v>0.74429398148148163</c:v>
                </c:pt>
                <c:pt idx="170">
                  <c:v>0.74436342592591853</c:v>
                </c:pt>
                <c:pt idx="171">
                  <c:v>0.74443287037037065</c:v>
                </c:pt>
                <c:pt idx="172">
                  <c:v>0.74450231481481488</c:v>
                </c:pt>
                <c:pt idx="173">
                  <c:v>0.74457175925925922</c:v>
                </c:pt>
                <c:pt idx="174">
                  <c:v>0.74464120370371834</c:v>
                </c:pt>
                <c:pt idx="175">
                  <c:v>0.74471064814815602</c:v>
                </c:pt>
                <c:pt idx="176">
                  <c:v>0.74478009259260425</c:v>
                </c:pt>
                <c:pt idx="177">
                  <c:v>0.74484953703704548</c:v>
                </c:pt>
                <c:pt idx="178">
                  <c:v>0.74491898148148161</c:v>
                </c:pt>
                <c:pt idx="179">
                  <c:v>0.74498842592592596</c:v>
                </c:pt>
                <c:pt idx="180">
                  <c:v>0.74505787037038063</c:v>
                </c:pt>
                <c:pt idx="181">
                  <c:v>0.74512731481481564</c:v>
                </c:pt>
                <c:pt idx="182">
                  <c:v>0.74519675925925932</c:v>
                </c:pt>
                <c:pt idx="183">
                  <c:v>0.74526620370370367</c:v>
                </c:pt>
                <c:pt idx="184">
                  <c:v>0.74533564814815556</c:v>
                </c:pt>
                <c:pt idx="185">
                  <c:v>0.74540509259260379</c:v>
                </c:pt>
                <c:pt idx="186">
                  <c:v>0.74547453703703714</c:v>
                </c:pt>
                <c:pt idx="187">
                  <c:v>0.7455439814814816</c:v>
                </c:pt>
                <c:pt idx="188">
                  <c:v>0.7456134259259255</c:v>
                </c:pt>
                <c:pt idx="189">
                  <c:v>0.74568287037038006</c:v>
                </c:pt>
                <c:pt idx="190">
                  <c:v>0.74575231481481474</c:v>
                </c:pt>
                <c:pt idx="191">
                  <c:v>0.74582175925925964</c:v>
                </c:pt>
                <c:pt idx="192">
                  <c:v>0.74589120370371542</c:v>
                </c:pt>
                <c:pt idx="193">
                  <c:v>0.74596064814815466</c:v>
                </c:pt>
                <c:pt idx="194">
                  <c:v>0.74601851851852918</c:v>
                </c:pt>
                <c:pt idx="195">
                  <c:v>0.74608796296295565</c:v>
                </c:pt>
                <c:pt idx="196">
                  <c:v>0.74615740740741165</c:v>
                </c:pt>
                <c:pt idx="197">
                  <c:v>0.74622685185185189</c:v>
                </c:pt>
                <c:pt idx="198">
                  <c:v>0.74629629629630378</c:v>
                </c:pt>
                <c:pt idx="199">
                  <c:v>0.74636574074074058</c:v>
                </c:pt>
                <c:pt idx="200">
                  <c:v>0.7464351851851857</c:v>
                </c:pt>
                <c:pt idx="201">
                  <c:v>0.7465046296296296</c:v>
                </c:pt>
                <c:pt idx="202">
                  <c:v>0.74657407407408294</c:v>
                </c:pt>
                <c:pt idx="203">
                  <c:v>0.74664351851853528</c:v>
                </c:pt>
                <c:pt idx="204">
                  <c:v>0.74671296296295542</c:v>
                </c:pt>
                <c:pt idx="205">
                  <c:v>0.74678240740740764</c:v>
                </c:pt>
                <c:pt idx="206">
                  <c:v>0.74685185185185265</c:v>
                </c:pt>
                <c:pt idx="207">
                  <c:v>0.74690972222222263</c:v>
                </c:pt>
                <c:pt idx="208">
                  <c:v>0.74699074074074068</c:v>
                </c:pt>
                <c:pt idx="209">
                  <c:v>0.74706018518518524</c:v>
                </c:pt>
                <c:pt idx="210">
                  <c:v>0.74712962962963803</c:v>
                </c:pt>
                <c:pt idx="211">
                  <c:v>0.7471875</c:v>
                </c:pt>
                <c:pt idx="212">
                  <c:v>0.74725694444444468</c:v>
                </c:pt>
                <c:pt idx="213">
                  <c:v>0.74733796296295441</c:v>
                </c:pt>
                <c:pt idx="214">
                  <c:v>0.74739583333334814</c:v>
                </c:pt>
                <c:pt idx="215">
                  <c:v>0.74746527777777771</c:v>
                </c:pt>
                <c:pt idx="216">
                  <c:v>0.74753472222222228</c:v>
                </c:pt>
                <c:pt idx="217">
                  <c:v>0.74760416666666663</c:v>
                </c:pt>
                <c:pt idx="218">
                  <c:v>0.74767361111112174</c:v>
                </c:pt>
                <c:pt idx="219">
                  <c:v>0.7477430555555673</c:v>
                </c:pt>
                <c:pt idx="220">
                  <c:v>0.7478125000000001</c:v>
                </c:pt>
                <c:pt idx="221">
                  <c:v>0.74788194444445144</c:v>
                </c:pt>
                <c:pt idx="222">
                  <c:v>0.74795138888889612</c:v>
                </c:pt>
                <c:pt idx="223">
                  <c:v>0.74802083333334812</c:v>
                </c:pt>
                <c:pt idx="224">
                  <c:v>0.74809027777778603</c:v>
                </c:pt>
                <c:pt idx="225">
                  <c:v>0.7481597222222226</c:v>
                </c:pt>
                <c:pt idx="226">
                  <c:v>0.74822916666666661</c:v>
                </c:pt>
                <c:pt idx="227">
                  <c:v>0.74829861111112095</c:v>
                </c:pt>
                <c:pt idx="228">
                  <c:v>0.74835648148148171</c:v>
                </c:pt>
                <c:pt idx="229">
                  <c:v>0.74843749999999998</c:v>
                </c:pt>
                <c:pt idx="230">
                  <c:v>0.74850694444444443</c:v>
                </c:pt>
                <c:pt idx="231">
                  <c:v>0.74857638888888889</c:v>
                </c:pt>
                <c:pt idx="232">
                  <c:v>0.74863425925925964</c:v>
                </c:pt>
                <c:pt idx="233">
                  <c:v>0.74870370370370365</c:v>
                </c:pt>
                <c:pt idx="234">
                  <c:v>0.74878472222222225</c:v>
                </c:pt>
                <c:pt idx="235">
                  <c:v>0.74884259259260322</c:v>
                </c:pt>
                <c:pt idx="236">
                  <c:v>0.74891203703703713</c:v>
                </c:pt>
                <c:pt idx="237">
                  <c:v>0.74898148148148946</c:v>
                </c:pt>
                <c:pt idx="238">
                  <c:v>0.74905092592592559</c:v>
                </c:pt>
                <c:pt idx="239">
                  <c:v>0.74912037037037882</c:v>
                </c:pt>
                <c:pt idx="240">
                  <c:v>0.74918981481482383</c:v>
                </c:pt>
                <c:pt idx="241">
                  <c:v>0.74925925925925962</c:v>
                </c:pt>
                <c:pt idx="242">
                  <c:v>0.74932870370370364</c:v>
                </c:pt>
                <c:pt idx="243">
                  <c:v>0.74939814814814865</c:v>
                </c:pt>
                <c:pt idx="244">
                  <c:v>0.74946759259259565</c:v>
                </c:pt>
                <c:pt idx="245">
                  <c:v>0.749537037037037</c:v>
                </c:pt>
                <c:pt idx="246">
                  <c:v>0.7496064814814889</c:v>
                </c:pt>
                <c:pt idx="247">
                  <c:v>0.74967592592592591</c:v>
                </c:pt>
                <c:pt idx="248">
                  <c:v>0.74973379629630288</c:v>
                </c:pt>
                <c:pt idx="249">
                  <c:v>0.74980324074074067</c:v>
                </c:pt>
                <c:pt idx="250">
                  <c:v>0.74988425925925961</c:v>
                </c:pt>
                <c:pt idx="251">
                  <c:v>0.74995370370370373</c:v>
                </c:pt>
                <c:pt idx="252">
                  <c:v>0.75001157407408259</c:v>
                </c:pt>
                <c:pt idx="253">
                  <c:v>0.75008101851853337</c:v>
                </c:pt>
                <c:pt idx="254">
                  <c:v>0.75015046296296306</c:v>
                </c:pt>
                <c:pt idx="255">
                  <c:v>0.75021990740740763</c:v>
                </c:pt>
                <c:pt idx="256">
                  <c:v>0.75028935185185153</c:v>
                </c:pt>
                <c:pt idx="257">
                  <c:v>0.75035879629629665</c:v>
                </c:pt>
                <c:pt idx="258">
                  <c:v>0.75042824074074066</c:v>
                </c:pt>
                <c:pt idx="259">
                  <c:v>0.75049768518519244</c:v>
                </c:pt>
                <c:pt idx="260">
                  <c:v>0.75056712962962957</c:v>
                </c:pt>
                <c:pt idx="261">
                  <c:v>0.75063657407408213</c:v>
                </c:pt>
                <c:pt idx="262">
                  <c:v>0.75070601851853336</c:v>
                </c:pt>
                <c:pt idx="263">
                  <c:v>0.75077546296296294</c:v>
                </c:pt>
                <c:pt idx="264">
                  <c:v>0.75084490740741638</c:v>
                </c:pt>
                <c:pt idx="265">
                  <c:v>0.75090277777777781</c:v>
                </c:pt>
                <c:pt idx="266">
                  <c:v>0.75098379629629664</c:v>
                </c:pt>
                <c:pt idx="267">
                  <c:v>0.75105324074074076</c:v>
                </c:pt>
                <c:pt idx="268">
                  <c:v>0.75111111111111162</c:v>
                </c:pt>
                <c:pt idx="269">
                  <c:v>0.75118055555555563</c:v>
                </c:pt>
                <c:pt idx="270">
                  <c:v>0.75125000000000064</c:v>
                </c:pt>
                <c:pt idx="271">
                  <c:v>0.75133101851853334</c:v>
                </c:pt>
                <c:pt idx="272">
                  <c:v>0.75138888888889555</c:v>
                </c:pt>
                <c:pt idx="273">
                  <c:v>0.75145833333334078</c:v>
                </c:pt>
                <c:pt idx="274">
                  <c:v>0.75152777777777768</c:v>
                </c:pt>
                <c:pt idx="275">
                  <c:v>0.75159722222222225</c:v>
                </c:pt>
                <c:pt idx="276">
                  <c:v>0.75166666666666671</c:v>
                </c:pt>
                <c:pt idx="277">
                  <c:v>0.7517361111111116</c:v>
                </c:pt>
                <c:pt idx="278">
                  <c:v>0.75180555555556494</c:v>
                </c:pt>
                <c:pt idx="279">
                  <c:v>0.75187500000000995</c:v>
                </c:pt>
                <c:pt idx="280">
                  <c:v>0.75194444444445518</c:v>
                </c:pt>
                <c:pt idx="281">
                  <c:v>0.75201388888888965</c:v>
                </c:pt>
                <c:pt idx="282">
                  <c:v>0.75208333333333965</c:v>
                </c:pt>
                <c:pt idx="283">
                  <c:v>0.75215277777777778</c:v>
                </c:pt>
                <c:pt idx="284">
                  <c:v>0.75222222222222224</c:v>
                </c:pt>
                <c:pt idx="285">
                  <c:v>0.75229166666667879</c:v>
                </c:pt>
                <c:pt idx="286">
                  <c:v>0.75234953703704366</c:v>
                </c:pt>
                <c:pt idx="287">
                  <c:v>0.7524305555555556</c:v>
                </c:pt>
                <c:pt idx="288">
                  <c:v>0.75249999999999995</c:v>
                </c:pt>
                <c:pt idx="289">
                  <c:v>0.75255787037037891</c:v>
                </c:pt>
                <c:pt idx="290">
                  <c:v>0.75262731481482303</c:v>
                </c:pt>
                <c:pt idx="291">
                  <c:v>0.75269675925925961</c:v>
                </c:pt>
                <c:pt idx="292">
                  <c:v>0.75276620370370362</c:v>
                </c:pt>
                <c:pt idx="293">
                  <c:v>0.75283564814815795</c:v>
                </c:pt>
                <c:pt idx="294">
                  <c:v>0.75290509259260641</c:v>
                </c:pt>
                <c:pt idx="295">
                  <c:v>0.75297453703703765</c:v>
                </c:pt>
                <c:pt idx="296">
                  <c:v>0.75304398148148799</c:v>
                </c:pt>
                <c:pt idx="297">
                  <c:v>0.75311342592592556</c:v>
                </c:pt>
                <c:pt idx="298">
                  <c:v>0.75318287037037779</c:v>
                </c:pt>
                <c:pt idx="299">
                  <c:v>0.75325231481481481</c:v>
                </c:pt>
                <c:pt idx="300">
                  <c:v>0.7533217592592597</c:v>
                </c:pt>
                <c:pt idx="301">
                  <c:v>0.753379629629637</c:v>
                </c:pt>
                <c:pt idx="302">
                  <c:v>0.7534490740740889</c:v>
                </c:pt>
              </c:numCache>
            </c:numRef>
          </c:cat>
          <c:val>
            <c:numRef>
              <c:f>Лист6!$M$2:$M$304</c:f>
              <c:numCache>
                <c:formatCode>General</c:formatCode>
                <c:ptCount val="303"/>
                <c:pt idx="0">
                  <c:v>22.8</c:v>
                </c:pt>
                <c:pt idx="1">
                  <c:v>22.8</c:v>
                </c:pt>
                <c:pt idx="2">
                  <c:v>22.8</c:v>
                </c:pt>
                <c:pt idx="3">
                  <c:v>22.8</c:v>
                </c:pt>
                <c:pt idx="4">
                  <c:v>22.8</c:v>
                </c:pt>
                <c:pt idx="5">
                  <c:v>22.8</c:v>
                </c:pt>
                <c:pt idx="6">
                  <c:v>22.8</c:v>
                </c:pt>
                <c:pt idx="7">
                  <c:v>22.8</c:v>
                </c:pt>
                <c:pt idx="8">
                  <c:v>22.8</c:v>
                </c:pt>
                <c:pt idx="9">
                  <c:v>25.6</c:v>
                </c:pt>
                <c:pt idx="10">
                  <c:v>25.6</c:v>
                </c:pt>
                <c:pt idx="11">
                  <c:v>25.6</c:v>
                </c:pt>
                <c:pt idx="12">
                  <c:v>25.6</c:v>
                </c:pt>
                <c:pt idx="13">
                  <c:v>25.6</c:v>
                </c:pt>
                <c:pt idx="14">
                  <c:v>25.6</c:v>
                </c:pt>
                <c:pt idx="15">
                  <c:v>25.6</c:v>
                </c:pt>
                <c:pt idx="16">
                  <c:v>25.6</c:v>
                </c:pt>
                <c:pt idx="17">
                  <c:v>25.6</c:v>
                </c:pt>
                <c:pt idx="18">
                  <c:v>25.6</c:v>
                </c:pt>
                <c:pt idx="19">
                  <c:v>27.2</c:v>
                </c:pt>
                <c:pt idx="20">
                  <c:v>27.2</c:v>
                </c:pt>
                <c:pt idx="21">
                  <c:v>27.2</c:v>
                </c:pt>
                <c:pt idx="22">
                  <c:v>27.2</c:v>
                </c:pt>
                <c:pt idx="23">
                  <c:v>27.2</c:v>
                </c:pt>
                <c:pt idx="24">
                  <c:v>27.2</c:v>
                </c:pt>
                <c:pt idx="25">
                  <c:v>27.2</c:v>
                </c:pt>
                <c:pt idx="26">
                  <c:v>27.2</c:v>
                </c:pt>
                <c:pt idx="27">
                  <c:v>27.2</c:v>
                </c:pt>
                <c:pt idx="28">
                  <c:v>27.2</c:v>
                </c:pt>
                <c:pt idx="29">
                  <c:v>27.2</c:v>
                </c:pt>
                <c:pt idx="30">
                  <c:v>27.2</c:v>
                </c:pt>
                <c:pt idx="31">
                  <c:v>27.2</c:v>
                </c:pt>
                <c:pt idx="32">
                  <c:v>27.2</c:v>
                </c:pt>
                <c:pt idx="33">
                  <c:v>27.2</c:v>
                </c:pt>
                <c:pt idx="34">
                  <c:v>27.2</c:v>
                </c:pt>
                <c:pt idx="35">
                  <c:v>27.2</c:v>
                </c:pt>
                <c:pt idx="36">
                  <c:v>27.2</c:v>
                </c:pt>
                <c:pt idx="37">
                  <c:v>27.2</c:v>
                </c:pt>
                <c:pt idx="38">
                  <c:v>27.2</c:v>
                </c:pt>
                <c:pt idx="39">
                  <c:v>27.2</c:v>
                </c:pt>
                <c:pt idx="40">
                  <c:v>27.2</c:v>
                </c:pt>
                <c:pt idx="41">
                  <c:v>27.2</c:v>
                </c:pt>
                <c:pt idx="42">
                  <c:v>27.2</c:v>
                </c:pt>
                <c:pt idx="43">
                  <c:v>27.2</c:v>
                </c:pt>
                <c:pt idx="44">
                  <c:v>27.2</c:v>
                </c:pt>
                <c:pt idx="45">
                  <c:v>27.2</c:v>
                </c:pt>
                <c:pt idx="46">
                  <c:v>27.2</c:v>
                </c:pt>
                <c:pt idx="47">
                  <c:v>27.2</c:v>
                </c:pt>
                <c:pt idx="48">
                  <c:v>27.2</c:v>
                </c:pt>
                <c:pt idx="49">
                  <c:v>27.2</c:v>
                </c:pt>
                <c:pt idx="50">
                  <c:v>27.2</c:v>
                </c:pt>
                <c:pt idx="51">
                  <c:v>27.2</c:v>
                </c:pt>
                <c:pt idx="52">
                  <c:v>27.2</c:v>
                </c:pt>
                <c:pt idx="53">
                  <c:v>27.2</c:v>
                </c:pt>
                <c:pt idx="54">
                  <c:v>27.2</c:v>
                </c:pt>
                <c:pt idx="55">
                  <c:v>27.2</c:v>
                </c:pt>
                <c:pt idx="56">
                  <c:v>27.2</c:v>
                </c:pt>
                <c:pt idx="57">
                  <c:v>27.2</c:v>
                </c:pt>
                <c:pt idx="58">
                  <c:v>27.2</c:v>
                </c:pt>
                <c:pt idx="59">
                  <c:v>27.2</c:v>
                </c:pt>
                <c:pt idx="60">
                  <c:v>27.2</c:v>
                </c:pt>
                <c:pt idx="61">
                  <c:v>27.2</c:v>
                </c:pt>
                <c:pt idx="62">
                  <c:v>27.2</c:v>
                </c:pt>
                <c:pt idx="63">
                  <c:v>27.2</c:v>
                </c:pt>
                <c:pt idx="64">
                  <c:v>27.2</c:v>
                </c:pt>
                <c:pt idx="65">
                  <c:v>27.2</c:v>
                </c:pt>
                <c:pt idx="66">
                  <c:v>27.2</c:v>
                </c:pt>
                <c:pt idx="67">
                  <c:v>27.2</c:v>
                </c:pt>
                <c:pt idx="68">
                  <c:v>27.2</c:v>
                </c:pt>
                <c:pt idx="69">
                  <c:v>27.2</c:v>
                </c:pt>
                <c:pt idx="70">
                  <c:v>28.9</c:v>
                </c:pt>
                <c:pt idx="71">
                  <c:v>28.9</c:v>
                </c:pt>
                <c:pt idx="72">
                  <c:v>28.9</c:v>
                </c:pt>
                <c:pt idx="73">
                  <c:v>28.9</c:v>
                </c:pt>
                <c:pt idx="74">
                  <c:v>28.9</c:v>
                </c:pt>
                <c:pt idx="75">
                  <c:v>28.9</c:v>
                </c:pt>
                <c:pt idx="76">
                  <c:v>28.9</c:v>
                </c:pt>
                <c:pt idx="77">
                  <c:v>28.9</c:v>
                </c:pt>
                <c:pt idx="78">
                  <c:v>28.9</c:v>
                </c:pt>
                <c:pt idx="79">
                  <c:v>28.9</c:v>
                </c:pt>
                <c:pt idx="80">
                  <c:v>28.9</c:v>
                </c:pt>
                <c:pt idx="81">
                  <c:v>28.9</c:v>
                </c:pt>
                <c:pt idx="82">
                  <c:v>28.9</c:v>
                </c:pt>
                <c:pt idx="83">
                  <c:v>28.9</c:v>
                </c:pt>
                <c:pt idx="84">
                  <c:v>28.9</c:v>
                </c:pt>
                <c:pt idx="85">
                  <c:v>28.9</c:v>
                </c:pt>
                <c:pt idx="86">
                  <c:v>28.9</c:v>
                </c:pt>
                <c:pt idx="87">
                  <c:v>28.9</c:v>
                </c:pt>
                <c:pt idx="88">
                  <c:v>28.9</c:v>
                </c:pt>
                <c:pt idx="89">
                  <c:v>28.9</c:v>
                </c:pt>
                <c:pt idx="90">
                  <c:v>28.9</c:v>
                </c:pt>
                <c:pt idx="91">
                  <c:v>28.9</c:v>
                </c:pt>
                <c:pt idx="92">
                  <c:v>28.9</c:v>
                </c:pt>
                <c:pt idx="93">
                  <c:v>28.9</c:v>
                </c:pt>
                <c:pt idx="94">
                  <c:v>28.9</c:v>
                </c:pt>
                <c:pt idx="95">
                  <c:v>28.9</c:v>
                </c:pt>
                <c:pt idx="96">
                  <c:v>28.9</c:v>
                </c:pt>
                <c:pt idx="97">
                  <c:v>28.9</c:v>
                </c:pt>
                <c:pt idx="98">
                  <c:v>28.9</c:v>
                </c:pt>
                <c:pt idx="99">
                  <c:v>28.9</c:v>
                </c:pt>
                <c:pt idx="100">
                  <c:v>28.9</c:v>
                </c:pt>
                <c:pt idx="101">
                  <c:v>28.9</c:v>
                </c:pt>
                <c:pt idx="102">
                  <c:v>28.9</c:v>
                </c:pt>
                <c:pt idx="103">
                  <c:v>28.9</c:v>
                </c:pt>
                <c:pt idx="104">
                  <c:v>28.9</c:v>
                </c:pt>
                <c:pt idx="105">
                  <c:v>28.9</c:v>
                </c:pt>
                <c:pt idx="106">
                  <c:v>28.9</c:v>
                </c:pt>
                <c:pt idx="107">
                  <c:v>28.9</c:v>
                </c:pt>
                <c:pt idx="108">
                  <c:v>28.9</c:v>
                </c:pt>
                <c:pt idx="109">
                  <c:v>28.9</c:v>
                </c:pt>
                <c:pt idx="110">
                  <c:v>28.9</c:v>
                </c:pt>
                <c:pt idx="111">
                  <c:v>30.4</c:v>
                </c:pt>
                <c:pt idx="112">
                  <c:v>30.4</c:v>
                </c:pt>
                <c:pt idx="113">
                  <c:v>30.4</c:v>
                </c:pt>
                <c:pt idx="114">
                  <c:v>30.4</c:v>
                </c:pt>
                <c:pt idx="115">
                  <c:v>30.4</c:v>
                </c:pt>
                <c:pt idx="116">
                  <c:v>30.4</c:v>
                </c:pt>
                <c:pt idx="117">
                  <c:v>30.4</c:v>
                </c:pt>
                <c:pt idx="118">
                  <c:v>30.4</c:v>
                </c:pt>
                <c:pt idx="119">
                  <c:v>30.4</c:v>
                </c:pt>
                <c:pt idx="120">
                  <c:v>30.4</c:v>
                </c:pt>
                <c:pt idx="121">
                  <c:v>30.4</c:v>
                </c:pt>
                <c:pt idx="122">
                  <c:v>30.4</c:v>
                </c:pt>
                <c:pt idx="123">
                  <c:v>30.4</c:v>
                </c:pt>
                <c:pt idx="124">
                  <c:v>30.4</c:v>
                </c:pt>
                <c:pt idx="125">
                  <c:v>30.4</c:v>
                </c:pt>
                <c:pt idx="126">
                  <c:v>30.4</c:v>
                </c:pt>
                <c:pt idx="127">
                  <c:v>30.4</c:v>
                </c:pt>
                <c:pt idx="128">
                  <c:v>30.4</c:v>
                </c:pt>
                <c:pt idx="129">
                  <c:v>30.4</c:v>
                </c:pt>
                <c:pt idx="130">
                  <c:v>30.4</c:v>
                </c:pt>
                <c:pt idx="131">
                  <c:v>30.4</c:v>
                </c:pt>
                <c:pt idx="132">
                  <c:v>30.4</c:v>
                </c:pt>
                <c:pt idx="133">
                  <c:v>30.4</c:v>
                </c:pt>
                <c:pt idx="134">
                  <c:v>30.4</c:v>
                </c:pt>
                <c:pt idx="135">
                  <c:v>30.4</c:v>
                </c:pt>
                <c:pt idx="136">
                  <c:v>30.4</c:v>
                </c:pt>
                <c:pt idx="137">
                  <c:v>30.4</c:v>
                </c:pt>
                <c:pt idx="138">
                  <c:v>30.4</c:v>
                </c:pt>
                <c:pt idx="139">
                  <c:v>30.4</c:v>
                </c:pt>
                <c:pt idx="140">
                  <c:v>30.4</c:v>
                </c:pt>
                <c:pt idx="141">
                  <c:v>30.4</c:v>
                </c:pt>
                <c:pt idx="142">
                  <c:v>30.4</c:v>
                </c:pt>
                <c:pt idx="143">
                  <c:v>30.4</c:v>
                </c:pt>
                <c:pt idx="144">
                  <c:v>30.4</c:v>
                </c:pt>
                <c:pt idx="145">
                  <c:v>30.4</c:v>
                </c:pt>
                <c:pt idx="146">
                  <c:v>30.4</c:v>
                </c:pt>
                <c:pt idx="147">
                  <c:v>30.4</c:v>
                </c:pt>
                <c:pt idx="148">
                  <c:v>30.4</c:v>
                </c:pt>
                <c:pt idx="149">
                  <c:v>30.4</c:v>
                </c:pt>
                <c:pt idx="150">
                  <c:v>30.4</c:v>
                </c:pt>
                <c:pt idx="151">
                  <c:v>30.4</c:v>
                </c:pt>
                <c:pt idx="152">
                  <c:v>30.4</c:v>
                </c:pt>
                <c:pt idx="153">
                  <c:v>30.4</c:v>
                </c:pt>
                <c:pt idx="154">
                  <c:v>30.4</c:v>
                </c:pt>
                <c:pt idx="155">
                  <c:v>30.4</c:v>
                </c:pt>
                <c:pt idx="156">
                  <c:v>30.4</c:v>
                </c:pt>
                <c:pt idx="157">
                  <c:v>30.4</c:v>
                </c:pt>
                <c:pt idx="158">
                  <c:v>30.4</c:v>
                </c:pt>
                <c:pt idx="159">
                  <c:v>30.4</c:v>
                </c:pt>
                <c:pt idx="160">
                  <c:v>30.4</c:v>
                </c:pt>
                <c:pt idx="161">
                  <c:v>28.9</c:v>
                </c:pt>
                <c:pt idx="162">
                  <c:v>28.9</c:v>
                </c:pt>
                <c:pt idx="163">
                  <c:v>28.9</c:v>
                </c:pt>
                <c:pt idx="164">
                  <c:v>28.9</c:v>
                </c:pt>
                <c:pt idx="165">
                  <c:v>28.9</c:v>
                </c:pt>
                <c:pt idx="166">
                  <c:v>28.9</c:v>
                </c:pt>
                <c:pt idx="167">
                  <c:v>28.9</c:v>
                </c:pt>
                <c:pt idx="168">
                  <c:v>28.9</c:v>
                </c:pt>
                <c:pt idx="169">
                  <c:v>28.9</c:v>
                </c:pt>
                <c:pt idx="170">
                  <c:v>27.6</c:v>
                </c:pt>
                <c:pt idx="171">
                  <c:v>27.6</c:v>
                </c:pt>
                <c:pt idx="172">
                  <c:v>27.6</c:v>
                </c:pt>
                <c:pt idx="173">
                  <c:v>27.6</c:v>
                </c:pt>
                <c:pt idx="174">
                  <c:v>27.6</c:v>
                </c:pt>
                <c:pt idx="175">
                  <c:v>27.6</c:v>
                </c:pt>
                <c:pt idx="176">
                  <c:v>27.6</c:v>
                </c:pt>
                <c:pt idx="177">
                  <c:v>27.6</c:v>
                </c:pt>
                <c:pt idx="178">
                  <c:v>27.6</c:v>
                </c:pt>
                <c:pt idx="179">
                  <c:v>27.6</c:v>
                </c:pt>
                <c:pt idx="180">
                  <c:v>27.6</c:v>
                </c:pt>
                <c:pt idx="181">
                  <c:v>27.6</c:v>
                </c:pt>
                <c:pt idx="182">
                  <c:v>27.6</c:v>
                </c:pt>
                <c:pt idx="183">
                  <c:v>27.6</c:v>
                </c:pt>
                <c:pt idx="184">
                  <c:v>27.6</c:v>
                </c:pt>
                <c:pt idx="185">
                  <c:v>27.6</c:v>
                </c:pt>
                <c:pt idx="186">
                  <c:v>27.6</c:v>
                </c:pt>
                <c:pt idx="187">
                  <c:v>27.6</c:v>
                </c:pt>
                <c:pt idx="188">
                  <c:v>27.6</c:v>
                </c:pt>
                <c:pt idx="189">
                  <c:v>27.6</c:v>
                </c:pt>
                <c:pt idx="190">
                  <c:v>27.6</c:v>
                </c:pt>
                <c:pt idx="191">
                  <c:v>27.6</c:v>
                </c:pt>
                <c:pt idx="192">
                  <c:v>27.6</c:v>
                </c:pt>
                <c:pt idx="193">
                  <c:v>27.6</c:v>
                </c:pt>
                <c:pt idx="194">
                  <c:v>27.6</c:v>
                </c:pt>
                <c:pt idx="195">
                  <c:v>27.6</c:v>
                </c:pt>
                <c:pt idx="196">
                  <c:v>27.6</c:v>
                </c:pt>
                <c:pt idx="197">
                  <c:v>27.6</c:v>
                </c:pt>
                <c:pt idx="198">
                  <c:v>27.6</c:v>
                </c:pt>
                <c:pt idx="199">
                  <c:v>27.6</c:v>
                </c:pt>
                <c:pt idx="200">
                  <c:v>27.6</c:v>
                </c:pt>
                <c:pt idx="201">
                  <c:v>27.6</c:v>
                </c:pt>
                <c:pt idx="202">
                  <c:v>27.6</c:v>
                </c:pt>
                <c:pt idx="203">
                  <c:v>27.6</c:v>
                </c:pt>
                <c:pt idx="204">
                  <c:v>27.6</c:v>
                </c:pt>
                <c:pt idx="205">
                  <c:v>27.6</c:v>
                </c:pt>
                <c:pt idx="206">
                  <c:v>27.6</c:v>
                </c:pt>
                <c:pt idx="207">
                  <c:v>27.6</c:v>
                </c:pt>
                <c:pt idx="208">
                  <c:v>27.6</c:v>
                </c:pt>
                <c:pt idx="209">
                  <c:v>27.6</c:v>
                </c:pt>
                <c:pt idx="210">
                  <c:v>27.6</c:v>
                </c:pt>
                <c:pt idx="211">
                  <c:v>27.6</c:v>
                </c:pt>
                <c:pt idx="212">
                  <c:v>27.6</c:v>
                </c:pt>
                <c:pt idx="213">
                  <c:v>27.6</c:v>
                </c:pt>
                <c:pt idx="214">
                  <c:v>27.6</c:v>
                </c:pt>
                <c:pt idx="215">
                  <c:v>27.6</c:v>
                </c:pt>
                <c:pt idx="216">
                  <c:v>27.6</c:v>
                </c:pt>
                <c:pt idx="217">
                  <c:v>27.6</c:v>
                </c:pt>
                <c:pt idx="218">
                  <c:v>27.6</c:v>
                </c:pt>
                <c:pt idx="219">
                  <c:v>27.6</c:v>
                </c:pt>
                <c:pt idx="220">
                  <c:v>27.6</c:v>
                </c:pt>
                <c:pt idx="221">
                  <c:v>25.6</c:v>
                </c:pt>
                <c:pt idx="222">
                  <c:v>25.6</c:v>
                </c:pt>
                <c:pt idx="223">
                  <c:v>25.6</c:v>
                </c:pt>
                <c:pt idx="224">
                  <c:v>25.6</c:v>
                </c:pt>
                <c:pt idx="225">
                  <c:v>25.6</c:v>
                </c:pt>
                <c:pt idx="226">
                  <c:v>25.6</c:v>
                </c:pt>
                <c:pt idx="227">
                  <c:v>25.6</c:v>
                </c:pt>
                <c:pt idx="228">
                  <c:v>25.6</c:v>
                </c:pt>
                <c:pt idx="229">
                  <c:v>25.6</c:v>
                </c:pt>
                <c:pt idx="230">
                  <c:v>25.6</c:v>
                </c:pt>
                <c:pt idx="231">
                  <c:v>25.6</c:v>
                </c:pt>
                <c:pt idx="232">
                  <c:v>25.6</c:v>
                </c:pt>
                <c:pt idx="233">
                  <c:v>25.6</c:v>
                </c:pt>
                <c:pt idx="234">
                  <c:v>25.6</c:v>
                </c:pt>
                <c:pt idx="235">
                  <c:v>25.6</c:v>
                </c:pt>
                <c:pt idx="236">
                  <c:v>25.6</c:v>
                </c:pt>
                <c:pt idx="237">
                  <c:v>25.6</c:v>
                </c:pt>
                <c:pt idx="238">
                  <c:v>25.6</c:v>
                </c:pt>
                <c:pt idx="239">
                  <c:v>25.6</c:v>
                </c:pt>
                <c:pt idx="240">
                  <c:v>25.6</c:v>
                </c:pt>
                <c:pt idx="241">
                  <c:v>25.6</c:v>
                </c:pt>
                <c:pt idx="242">
                  <c:v>25.6</c:v>
                </c:pt>
                <c:pt idx="243">
                  <c:v>25.6</c:v>
                </c:pt>
                <c:pt idx="244">
                  <c:v>25.6</c:v>
                </c:pt>
                <c:pt idx="245">
                  <c:v>25.6</c:v>
                </c:pt>
                <c:pt idx="246">
                  <c:v>25.6</c:v>
                </c:pt>
                <c:pt idx="247">
                  <c:v>25.6</c:v>
                </c:pt>
                <c:pt idx="248">
                  <c:v>25.6</c:v>
                </c:pt>
                <c:pt idx="249">
                  <c:v>25.6</c:v>
                </c:pt>
                <c:pt idx="250">
                  <c:v>25.6</c:v>
                </c:pt>
                <c:pt idx="251">
                  <c:v>25.6</c:v>
                </c:pt>
                <c:pt idx="252">
                  <c:v>25.6</c:v>
                </c:pt>
                <c:pt idx="253">
                  <c:v>25.6</c:v>
                </c:pt>
                <c:pt idx="254">
                  <c:v>25.6</c:v>
                </c:pt>
                <c:pt idx="255">
                  <c:v>25.6</c:v>
                </c:pt>
                <c:pt idx="256">
                  <c:v>25.6</c:v>
                </c:pt>
                <c:pt idx="257">
                  <c:v>25.6</c:v>
                </c:pt>
                <c:pt idx="258">
                  <c:v>25.6</c:v>
                </c:pt>
                <c:pt idx="259">
                  <c:v>25.6</c:v>
                </c:pt>
                <c:pt idx="260">
                  <c:v>25.6</c:v>
                </c:pt>
                <c:pt idx="261">
                  <c:v>25.6</c:v>
                </c:pt>
                <c:pt idx="262">
                  <c:v>22.7</c:v>
                </c:pt>
                <c:pt idx="263">
                  <c:v>22.7</c:v>
                </c:pt>
                <c:pt idx="264">
                  <c:v>22.7</c:v>
                </c:pt>
                <c:pt idx="265">
                  <c:v>22.7</c:v>
                </c:pt>
                <c:pt idx="266">
                  <c:v>22.7</c:v>
                </c:pt>
                <c:pt idx="267">
                  <c:v>22.7</c:v>
                </c:pt>
                <c:pt idx="268">
                  <c:v>22.7</c:v>
                </c:pt>
                <c:pt idx="269">
                  <c:v>22.7</c:v>
                </c:pt>
                <c:pt idx="270">
                  <c:v>22.7</c:v>
                </c:pt>
                <c:pt idx="271">
                  <c:v>22.7</c:v>
                </c:pt>
                <c:pt idx="272">
                  <c:v>20.399999999999999</c:v>
                </c:pt>
                <c:pt idx="273">
                  <c:v>20.399999999999999</c:v>
                </c:pt>
                <c:pt idx="274">
                  <c:v>20.399999999999999</c:v>
                </c:pt>
                <c:pt idx="275">
                  <c:v>20.399999999999999</c:v>
                </c:pt>
                <c:pt idx="276">
                  <c:v>20.399999999999999</c:v>
                </c:pt>
                <c:pt idx="277">
                  <c:v>20.399999999999999</c:v>
                </c:pt>
                <c:pt idx="278">
                  <c:v>20.399999999999999</c:v>
                </c:pt>
                <c:pt idx="279">
                  <c:v>20.399999999999999</c:v>
                </c:pt>
                <c:pt idx="280">
                  <c:v>20.399999999999999</c:v>
                </c:pt>
                <c:pt idx="281">
                  <c:v>20.399999999999999</c:v>
                </c:pt>
                <c:pt idx="282">
                  <c:v>18.7</c:v>
                </c:pt>
                <c:pt idx="283">
                  <c:v>18.7</c:v>
                </c:pt>
                <c:pt idx="284">
                  <c:v>18.7</c:v>
                </c:pt>
                <c:pt idx="285">
                  <c:v>18.7</c:v>
                </c:pt>
                <c:pt idx="286">
                  <c:v>18.7</c:v>
                </c:pt>
                <c:pt idx="287">
                  <c:v>18.7</c:v>
                </c:pt>
                <c:pt idx="288">
                  <c:v>18.7</c:v>
                </c:pt>
                <c:pt idx="289">
                  <c:v>18.7</c:v>
                </c:pt>
                <c:pt idx="290">
                  <c:v>18.7</c:v>
                </c:pt>
                <c:pt idx="291">
                  <c:v>18.7</c:v>
                </c:pt>
                <c:pt idx="292">
                  <c:v>18.7</c:v>
                </c:pt>
                <c:pt idx="293">
                  <c:v>18.7</c:v>
                </c:pt>
                <c:pt idx="294">
                  <c:v>18.7</c:v>
                </c:pt>
                <c:pt idx="295">
                  <c:v>18.7</c:v>
                </c:pt>
                <c:pt idx="296">
                  <c:v>18.7</c:v>
                </c:pt>
                <c:pt idx="297">
                  <c:v>18.7</c:v>
                </c:pt>
                <c:pt idx="298">
                  <c:v>18.7</c:v>
                </c:pt>
                <c:pt idx="299">
                  <c:v>18.7</c:v>
                </c:pt>
                <c:pt idx="300">
                  <c:v>18.7</c:v>
                </c:pt>
                <c:pt idx="301">
                  <c:v>18.7</c:v>
                </c:pt>
                <c:pt idx="302">
                  <c:v>18.7</c:v>
                </c:pt>
              </c:numCache>
            </c:numRef>
          </c:val>
        </c:ser>
        <c:ser>
          <c:idx val="1"/>
          <c:order val="1"/>
          <c:tx>
            <c:strRef>
              <c:f>Лист6!$N$1</c:f>
              <c:strCache>
                <c:ptCount val="1"/>
                <c:pt idx="0">
                  <c:v>ABP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Лист6!$L$2:$L$304</c:f>
              <c:numCache>
                <c:formatCode>h:mm:ss</c:formatCode>
                <c:ptCount val="303"/>
                <c:pt idx="0">
                  <c:v>0.73267361111112095</c:v>
                </c:pt>
                <c:pt idx="1">
                  <c:v>0.73274305555556563</c:v>
                </c:pt>
                <c:pt idx="2">
                  <c:v>0.73281249999999998</c:v>
                </c:pt>
                <c:pt idx="3">
                  <c:v>0.73287037037037983</c:v>
                </c:pt>
                <c:pt idx="4">
                  <c:v>0.73293981481482451</c:v>
                </c:pt>
                <c:pt idx="5">
                  <c:v>0.73300925925925964</c:v>
                </c:pt>
                <c:pt idx="6">
                  <c:v>0.73307870370370365</c:v>
                </c:pt>
                <c:pt idx="7">
                  <c:v>0.73314814814815465</c:v>
                </c:pt>
                <c:pt idx="8">
                  <c:v>0.73321759259259978</c:v>
                </c:pt>
                <c:pt idx="9">
                  <c:v>0.73328703703703713</c:v>
                </c:pt>
                <c:pt idx="10">
                  <c:v>0.73335648148148169</c:v>
                </c:pt>
                <c:pt idx="11">
                  <c:v>0.73342592592592559</c:v>
                </c:pt>
                <c:pt idx="12">
                  <c:v>0.73349537037037882</c:v>
                </c:pt>
                <c:pt idx="13">
                  <c:v>0.73356481481481473</c:v>
                </c:pt>
                <c:pt idx="14">
                  <c:v>0.73362268518519358</c:v>
                </c:pt>
                <c:pt idx="15">
                  <c:v>0.7336921296296296</c:v>
                </c:pt>
                <c:pt idx="16">
                  <c:v>0.7337615740740826</c:v>
                </c:pt>
                <c:pt idx="17">
                  <c:v>0.73384259259260065</c:v>
                </c:pt>
                <c:pt idx="18">
                  <c:v>0.73390046296296296</c:v>
                </c:pt>
                <c:pt idx="19">
                  <c:v>0.73396990740740764</c:v>
                </c:pt>
                <c:pt idx="20">
                  <c:v>0.73403935185185187</c:v>
                </c:pt>
                <c:pt idx="21">
                  <c:v>0.73410879629630288</c:v>
                </c:pt>
                <c:pt idx="22">
                  <c:v>0.73417824074074067</c:v>
                </c:pt>
                <c:pt idx="23">
                  <c:v>0.73424768518519268</c:v>
                </c:pt>
                <c:pt idx="24">
                  <c:v>0.73431712962962958</c:v>
                </c:pt>
                <c:pt idx="25">
                  <c:v>0.73438657407407415</c:v>
                </c:pt>
                <c:pt idx="26">
                  <c:v>0.73445601851852693</c:v>
                </c:pt>
                <c:pt idx="27">
                  <c:v>0.73452546296296306</c:v>
                </c:pt>
                <c:pt idx="28">
                  <c:v>0.73459490740740763</c:v>
                </c:pt>
                <c:pt idx="29">
                  <c:v>0.73466435185185153</c:v>
                </c:pt>
                <c:pt idx="30">
                  <c:v>0.73473379629629665</c:v>
                </c:pt>
                <c:pt idx="31">
                  <c:v>0.73480324074074066</c:v>
                </c:pt>
                <c:pt idx="32">
                  <c:v>0.73486111111111163</c:v>
                </c:pt>
                <c:pt idx="33">
                  <c:v>0.73494212962962968</c:v>
                </c:pt>
                <c:pt idx="34">
                  <c:v>0.73500000000000065</c:v>
                </c:pt>
                <c:pt idx="35">
                  <c:v>0.73506944444445099</c:v>
                </c:pt>
                <c:pt idx="36">
                  <c:v>0.73513888888889622</c:v>
                </c:pt>
                <c:pt idx="37">
                  <c:v>0.73520833333334079</c:v>
                </c:pt>
                <c:pt idx="38">
                  <c:v>0.73527777777777781</c:v>
                </c:pt>
                <c:pt idx="39">
                  <c:v>0.7353472222222226</c:v>
                </c:pt>
                <c:pt idx="40">
                  <c:v>0.7354166666666665</c:v>
                </c:pt>
                <c:pt idx="41">
                  <c:v>0.73548611111111117</c:v>
                </c:pt>
                <c:pt idx="42">
                  <c:v>0.73555555555555563</c:v>
                </c:pt>
                <c:pt idx="43">
                  <c:v>0.73562500000001163</c:v>
                </c:pt>
                <c:pt idx="44">
                  <c:v>0.73569444444445609</c:v>
                </c:pt>
                <c:pt idx="45">
                  <c:v>0.73576388888889555</c:v>
                </c:pt>
                <c:pt idx="46">
                  <c:v>0.73583333333334078</c:v>
                </c:pt>
                <c:pt idx="47">
                  <c:v>0.73590277777777768</c:v>
                </c:pt>
                <c:pt idx="48">
                  <c:v>0.73596064814814965</c:v>
                </c:pt>
                <c:pt idx="49">
                  <c:v>0.73604166666667892</c:v>
                </c:pt>
                <c:pt idx="50">
                  <c:v>0.7361111111111116</c:v>
                </c:pt>
                <c:pt idx="51">
                  <c:v>0.73618055555555562</c:v>
                </c:pt>
                <c:pt idx="52">
                  <c:v>0.73623842592592559</c:v>
                </c:pt>
                <c:pt idx="53">
                  <c:v>0.73630787037037881</c:v>
                </c:pt>
                <c:pt idx="54">
                  <c:v>0.73637731481481483</c:v>
                </c:pt>
                <c:pt idx="55">
                  <c:v>0.73644675925925929</c:v>
                </c:pt>
                <c:pt idx="56">
                  <c:v>0.73651620370370352</c:v>
                </c:pt>
                <c:pt idx="57">
                  <c:v>0.73658564814814864</c:v>
                </c:pt>
                <c:pt idx="58">
                  <c:v>0.73665509259260731</c:v>
                </c:pt>
                <c:pt idx="59">
                  <c:v>0.73672453703704366</c:v>
                </c:pt>
                <c:pt idx="60">
                  <c:v>0.73679398148148889</c:v>
                </c:pt>
                <c:pt idx="61">
                  <c:v>0.73686342592592557</c:v>
                </c:pt>
                <c:pt idx="62">
                  <c:v>0.73693287037037891</c:v>
                </c:pt>
                <c:pt idx="63">
                  <c:v>0.73700231481481471</c:v>
                </c:pt>
                <c:pt idx="64">
                  <c:v>0.73707175925925961</c:v>
                </c:pt>
                <c:pt idx="65">
                  <c:v>0.73714120370371317</c:v>
                </c:pt>
                <c:pt idx="66">
                  <c:v>0.73721064814814863</c:v>
                </c:pt>
                <c:pt idx="67">
                  <c:v>0.73728009259260063</c:v>
                </c:pt>
                <c:pt idx="68">
                  <c:v>0.73734953703703765</c:v>
                </c:pt>
                <c:pt idx="69">
                  <c:v>0.73740740740740762</c:v>
                </c:pt>
                <c:pt idx="70">
                  <c:v>0.73748842592592556</c:v>
                </c:pt>
                <c:pt idx="71">
                  <c:v>0.73755787037037779</c:v>
                </c:pt>
                <c:pt idx="72">
                  <c:v>0.73761574074074077</c:v>
                </c:pt>
                <c:pt idx="73">
                  <c:v>0.73768518518519177</c:v>
                </c:pt>
                <c:pt idx="74">
                  <c:v>0.737754629629637</c:v>
                </c:pt>
                <c:pt idx="75">
                  <c:v>0.7378240740740889</c:v>
                </c:pt>
                <c:pt idx="76">
                  <c:v>0.73789351851853324</c:v>
                </c:pt>
                <c:pt idx="77">
                  <c:v>0.73796296296295316</c:v>
                </c:pt>
                <c:pt idx="78">
                  <c:v>0.73803240740740761</c:v>
                </c:pt>
                <c:pt idx="79">
                  <c:v>0.73810185185185195</c:v>
                </c:pt>
                <c:pt idx="80">
                  <c:v>0.73817129629630618</c:v>
                </c:pt>
                <c:pt idx="81">
                  <c:v>0.73824074074074053</c:v>
                </c:pt>
                <c:pt idx="82">
                  <c:v>0.73831018518518521</c:v>
                </c:pt>
                <c:pt idx="83">
                  <c:v>0.7383796296296361</c:v>
                </c:pt>
                <c:pt idx="84">
                  <c:v>0.73844907407408833</c:v>
                </c:pt>
                <c:pt idx="85">
                  <c:v>0.73850694444444442</c:v>
                </c:pt>
                <c:pt idx="86">
                  <c:v>0.73858796296295326</c:v>
                </c:pt>
                <c:pt idx="87">
                  <c:v>0.73864583333335287</c:v>
                </c:pt>
                <c:pt idx="88">
                  <c:v>0.73871527777778512</c:v>
                </c:pt>
                <c:pt idx="89">
                  <c:v>0.73879629629630605</c:v>
                </c:pt>
                <c:pt idx="90">
                  <c:v>0.7388541666666667</c:v>
                </c:pt>
                <c:pt idx="91">
                  <c:v>0.73893518518518564</c:v>
                </c:pt>
                <c:pt idx="92">
                  <c:v>0.73900462962962965</c:v>
                </c:pt>
                <c:pt idx="93">
                  <c:v>0.73907407407408676</c:v>
                </c:pt>
                <c:pt idx="94">
                  <c:v>0.73913194444444463</c:v>
                </c:pt>
                <c:pt idx="95">
                  <c:v>0.73920138888888964</c:v>
                </c:pt>
                <c:pt idx="96">
                  <c:v>0.7392708333333452</c:v>
                </c:pt>
                <c:pt idx="97">
                  <c:v>0.73934027777778422</c:v>
                </c:pt>
                <c:pt idx="98">
                  <c:v>0.73940972222222223</c:v>
                </c:pt>
                <c:pt idx="99">
                  <c:v>0.73947916666666669</c:v>
                </c:pt>
                <c:pt idx="100">
                  <c:v>0.73954861111111958</c:v>
                </c:pt>
                <c:pt idx="101">
                  <c:v>0.73961805555556392</c:v>
                </c:pt>
                <c:pt idx="102">
                  <c:v>0.73968750000000005</c:v>
                </c:pt>
                <c:pt idx="103">
                  <c:v>0.73975694444444462</c:v>
                </c:pt>
                <c:pt idx="104">
                  <c:v>0.73982638888888963</c:v>
                </c:pt>
                <c:pt idx="105">
                  <c:v>0.73989583333335174</c:v>
                </c:pt>
                <c:pt idx="106">
                  <c:v>0.73996527777777865</c:v>
                </c:pt>
                <c:pt idx="107">
                  <c:v>0.74003472222222222</c:v>
                </c:pt>
                <c:pt idx="108">
                  <c:v>0.74010416666666667</c:v>
                </c:pt>
                <c:pt idx="109">
                  <c:v>0.74017361111111846</c:v>
                </c:pt>
                <c:pt idx="110">
                  <c:v>0.74024305555556402</c:v>
                </c:pt>
                <c:pt idx="111">
                  <c:v>0.74030092592592556</c:v>
                </c:pt>
                <c:pt idx="112">
                  <c:v>0.74038194444444461</c:v>
                </c:pt>
                <c:pt idx="113">
                  <c:v>0.74045138888888884</c:v>
                </c:pt>
                <c:pt idx="114">
                  <c:v>0.74052083333334306</c:v>
                </c:pt>
                <c:pt idx="115">
                  <c:v>0.7405787037037036</c:v>
                </c:pt>
                <c:pt idx="116">
                  <c:v>0.74064814814815672</c:v>
                </c:pt>
                <c:pt idx="117">
                  <c:v>0.74071759259260062</c:v>
                </c:pt>
                <c:pt idx="118">
                  <c:v>0.74078703703703763</c:v>
                </c:pt>
                <c:pt idx="119">
                  <c:v>0.74085648148148164</c:v>
                </c:pt>
                <c:pt idx="120">
                  <c:v>0.74092592592592599</c:v>
                </c:pt>
                <c:pt idx="121">
                  <c:v>0.74099537037038343</c:v>
                </c:pt>
                <c:pt idx="122">
                  <c:v>0.74106481481482211</c:v>
                </c:pt>
                <c:pt idx="123">
                  <c:v>0.74113425925925924</c:v>
                </c:pt>
                <c:pt idx="124">
                  <c:v>0.7412037037037037</c:v>
                </c:pt>
                <c:pt idx="125">
                  <c:v>0.74127314814814815</c:v>
                </c:pt>
                <c:pt idx="126">
                  <c:v>0.74134259259260005</c:v>
                </c:pt>
                <c:pt idx="127">
                  <c:v>0.74141203703703706</c:v>
                </c:pt>
                <c:pt idx="128">
                  <c:v>0.74148148148148163</c:v>
                </c:pt>
                <c:pt idx="129">
                  <c:v>0.74155092592591842</c:v>
                </c:pt>
                <c:pt idx="130">
                  <c:v>0.74162037037038209</c:v>
                </c:pt>
                <c:pt idx="131">
                  <c:v>0.74167824074074085</c:v>
                </c:pt>
                <c:pt idx="132">
                  <c:v>0.7417476851851954</c:v>
                </c:pt>
                <c:pt idx="133">
                  <c:v>0.74182870370371101</c:v>
                </c:pt>
                <c:pt idx="134">
                  <c:v>0.7418981481481568</c:v>
                </c:pt>
                <c:pt idx="135">
                  <c:v>0.74195601851853166</c:v>
                </c:pt>
                <c:pt idx="136">
                  <c:v>0.74202546296296301</c:v>
                </c:pt>
                <c:pt idx="137">
                  <c:v>0.74209490740741502</c:v>
                </c:pt>
                <c:pt idx="138">
                  <c:v>0.74216435185185159</c:v>
                </c:pt>
                <c:pt idx="139">
                  <c:v>0.7422337962962966</c:v>
                </c:pt>
                <c:pt idx="140">
                  <c:v>0.7423032407407405</c:v>
                </c:pt>
                <c:pt idx="141">
                  <c:v>0.74237268518518562</c:v>
                </c:pt>
                <c:pt idx="142">
                  <c:v>0.74244212962962952</c:v>
                </c:pt>
                <c:pt idx="143">
                  <c:v>0.74251157407407464</c:v>
                </c:pt>
                <c:pt idx="144">
                  <c:v>0.74258101851853042</c:v>
                </c:pt>
                <c:pt idx="145">
                  <c:v>0.742650462962963</c:v>
                </c:pt>
                <c:pt idx="146">
                  <c:v>0.74271990740741489</c:v>
                </c:pt>
                <c:pt idx="147">
                  <c:v>0.7427893518518518</c:v>
                </c:pt>
                <c:pt idx="148">
                  <c:v>0.74285879629630491</c:v>
                </c:pt>
                <c:pt idx="149">
                  <c:v>0.74292824074074071</c:v>
                </c:pt>
                <c:pt idx="150">
                  <c:v>0.74299768518519382</c:v>
                </c:pt>
                <c:pt idx="151">
                  <c:v>0.74305555555556324</c:v>
                </c:pt>
                <c:pt idx="152">
                  <c:v>0.74312500000000836</c:v>
                </c:pt>
                <c:pt idx="153">
                  <c:v>0.74319444444445282</c:v>
                </c:pt>
                <c:pt idx="154">
                  <c:v>0.74326388888888895</c:v>
                </c:pt>
                <c:pt idx="155">
                  <c:v>0.74334490740741399</c:v>
                </c:pt>
                <c:pt idx="156">
                  <c:v>0.74340277777777752</c:v>
                </c:pt>
                <c:pt idx="157">
                  <c:v>0.7434722222222222</c:v>
                </c:pt>
                <c:pt idx="158">
                  <c:v>0.74354166666666865</c:v>
                </c:pt>
                <c:pt idx="159">
                  <c:v>0.74361111111111777</c:v>
                </c:pt>
                <c:pt idx="160">
                  <c:v>0.74368055555556301</c:v>
                </c:pt>
                <c:pt idx="161">
                  <c:v>0.74375000000000746</c:v>
                </c:pt>
                <c:pt idx="162">
                  <c:v>0.74381944444445292</c:v>
                </c:pt>
                <c:pt idx="163">
                  <c:v>0.74388888888889715</c:v>
                </c:pt>
                <c:pt idx="164">
                  <c:v>0.74395833333334183</c:v>
                </c:pt>
                <c:pt idx="165">
                  <c:v>0.74402777777777773</c:v>
                </c:pt>
                <c:pt idx="166">
                  <c:v>0.74409722222222263</c:v>
                </c:pt>
                <c:pt idx="167">
                  <c:v>0.74416666666666653</c:v>
                </c:pt>
                <c:pt idx="168">
                  <c:v>0.74423611111111121</c:v>
                </c:pt>
                <c:pt idx="169">
                  <c:v>0.74429398148148163</c:v>
                </c:pt>
                <c:pt idx="170">
                  <c:v>0.74436342592591853</c:v>
                </c:pt>
                <c:pt idx="171">
                  <c:v>0.74443287037037065</c:v>
                </c:pt>
                <c:pt idx="172">
                  <c:v>0.74450231481481488</c:v>
                </c:pt>
                <c:pt idx="173">
                  <c:v>0.74457175925925922</c:v>
                </c:pt>
                <c:pt idx="174">
                  <c:v>0.74464120370371834</c:v>
                </c:pt>
                <c:pt idx="175">
                  <c:v>0.74471064814815602</c:v>
                </c:pt>
                <c:pt idx="176">
                  <c:v>0.74478009259260425</c:v>
                </c:pt>
                <c:pt idx="177">
                  <c:v>0.74484953703704548</c:v>
                </c:pt>
                <c:pt idx="178">
                  <c:v>0.74491898148148161</c:v>
                </c:pt>
                <c:pt idx="179">
                  <c:v>0.74498842592592596</c:v>
                </c:pt>
                <c:pt idx="180">
                  <c:v>0.74505787037038063</c:v>
                </c:pt>
                <c:pt idx="181">
                  <c:v>0.74512731481481564</c:v>
                </c:pt>
                <c:pt idx="182">
                  <c:v>0.74519675925925932</c:v>
                </c:pt>
                <c:pt idx="183">
                  <c:v>0.74526620370370367</c:v>
                </c:pt>
                <c:pt idx="184">
                  <c:v>0.74533564814815556</c:v>
                </c:pt>
                <c:pt idx="185">
                  <c:v>0.74540509259260379</c:v>
                </c:pt>
                <c:pt idx="186">
                  <c:v>0.74547453703703714</c:v>
                </c:pt>
                <c:pt idx="187">
                  <c:v>0.7455439814814816</c:v>
                </c:pt>
                <c:pt idx="188">
                  <c:v>0.7456134259259255</c:v>
                </c:pt>
                <c:pt idx="189">
                  <c:v>0.74568287037038006</c:v>
                </c:pt>
                <c:pt idx="190">
                  <c:v>0.74575231481481474</c:v>
                </c:pt>
                <c:pt idx="191">
                  <c:v>0.74582175925925964</c:v>
                </c:pt>
                <c:pt idx="192">
                  <c:v>0.74589120370371542</c:v>
                </c:pt>
                <c:pt idx="193">
                  <c:v>0.74596064814815466</c:v>
                </c:pt>
                <c:pt idx="194">
                  <c:v>0.74601851851852918</c:v>
                </c:pt>
                <c:pt idx="195">
                  <c:v>0.74608796296295565</c:v>
                </c:pt>
                <c:pt idx="196">
                  <c:v>0.74615740740741165</c:v>
                </c:pt>
                <c:pt idx="197">
                  <c:v>0.74622685185185189</c:v>
                </c:pt>
                <c:pt idx="198">
                  <c:v>0.74629629629630378</c:v>
                </c:pt>
                <c:pt idx="199">
                  <c:v>0.74636574074074058</c:v>
                </c:pt>
                <c:pt idx="200">
                  <c:v>0.7464351851851857</c:v>
                </c:pt>
                <c:pt idx="201">
                  <c:v>0.7465046296296296</c:v>
                </c:pt>
                <c:pt idx="202">
                  <c:v>0.74657407407408294</c:v>
                </c:pt>
                <c:pt idx="203">
                  <c:v>0.74664351851853528</c:v>
                </c:pt>
                <c:pt idx="204">
                  <c:v>0.74671296296295542</c:v>
                </c:pt>
                <c:pt idx="205">
                  <c:v>0.74678240740740764</c:v>
                </c:pt>
                <c:pt idx="206">
                  <c:v>0.74685185185185265</c:v>
                </c:pt>
                <c:pt idx="207">
                  <c:v>0.74690972222222263</c:v>
                </c:pt>
                <c:pt idx="208">
                  <c:v>0.74699074074074068</c:v>
                </c:pt>
                <c:pt idx="209">
                  <c:v>0.74706018518518524</c:v>
                </c:pt>
                <c:pt idx="210">
                  <c:v>0.74712962962963803</c:v>
                </c:pt>
                <c:pt idx="211">
                  <c:v>0.7471875</c:v>
                </c:pt>
                <c:pt idx="212">
                  <c:v>0.74725694444444468</c:v>
                </c:pt>
                <c:pt idx="213">
                  <c:v>0.74733796296295441</c:v>
                </c:pt>
                <c:pt idx="214">
                  <c:v>0.74739583333334814</c:v>
                </c:pt>
                <c:pt idx="215">
                  <c:v>0.74746527777777771</c:v>
                </c:pt>
                <c:pt idx="216">
                  <c:v>0.74753472222222228</c:v>
                </c:pt>
                <c:pt idx="217">
                  <c:v>0.74760416666666663</c:v>
                </c:pt>
                <c:pt idx="218">
                  <c:v>0.74767361111112174</c:v>
                </c:pt>
                <c:pt idx="219">
                  <c:v>0.7477430555555673</c:v>
                </c:pt>
                <c:pt idx="220">
                  <c:v>0.7478125000000001</c:v>
                </c:pt>
                <c:pt idx="221">
                  <c:v>0.74788194444445144</c:v>
                </c:pt>
                <c:pt idx="222">
                  <c:v>0.74795138888889612</c:v>
                </c:pt>
                <c:pt idx="223">
                  <c:v>0.74802083333334812</c:v>
                </c:pt>
                <c:pt idx="224">
                  <c:v>0.74809027777778603</c:v>
                </c:pt>
                <c:pt idx="225">
                  <c:v>0.7481597222222226</c:v>
                </c:pt>
                <c:pt idx="226">
                  <c:v>0.74822916666666661</c:v>
                </c:pt>
                <c:pt idx="227">
                  <c:v>0.74829861111112095</c:v>
                </c:pt>
                <c:pt idx="228">
                  <c:v>0.74835648148148171</c:v>
                </c:pt>
                <c:pt idx="229">
                  <c:v>0.74843749999999998</c:v>
                </c:pt>
                <c:pt idx="230">
                  <c:v>0.74850694444444443</c:v>
                </c:pt>
                <c:pt idx="231">
                  <c:v>0.74857638888888889</c:v>
                </c:pt>
                <c:pt idx="232">
                  <c:v>0.74863425925925964</c:v>
                </c:pt>
                <c:pt idx="233">
                  <c:v>0.74870370370370365</c:v>
                </c:pt>
                <c:pt idx="234">
                  <c:v>0.74878472222222225</c:v>
                </c:pt>
                <c:pt idx="235">
                  <c:v>0.74884259259260322</c:v>
                </c:pt>
                <c:pt idx="236">
                  <c:v>0.74891203703703713</c:v>
                </c:pt>
                <c:pt idx="237">
                  <c:v>0.74898148148148946</c:v>
                </c:pt>
                <c:pt idx="238">
                  <c:v>0.74905092592592559</c:v>
                </c:pt>
                <c:pt idx="239">
                  <c:v>0.74912037037037882</c:v>
                </c:pt>
                <c:pt idx="240">
                  <c:v>0.74918981481482383</c:v>
                </c:pt>
                <c:pt idx="241">
                  <c:v>0.74925925925925962</c:v>
                </c:pt>
                <c:pt idx="242">
                  <c:v>0.74932870370370364</c:v>
                </c:pt>
                <c:pt idx="243">
                  <c:v>0.74939814814814865</c:v>
                </c:pt>
                <c:pt idx="244">
                  <c:v>0.74946759259259565</c:v>
                </c:pt>
                <c:pt idx="245">
                  <c:v>0.749537037037037</c:v>
                </c:pt>
                <c:pt idx="246">
                  <c:v>0.7496064814814889</c:v>
                </c:pt>
                <c:pt idx="247">
                  <c:v>0.74967592592592591</c:v>
                </c:pt>
                <c:pt idx="248">
                  <c:v>0.74973379629630288</c:v>
                </c:pt>
                <c:pt idx="249">
                  <c:v>0.74980324074074067</c:v>
                </c:pt>
                <c:pt idx="250">
                  <c:v>0.74988425925925961</c:v>
                </c:pt>
                <c:pt idx="251">
                  <c:v>0.74995370370370373</c:v>
                </c:pt>
                <c:pt idx="252">
                  <c:v>0.75001157407408259</c:v>
                </c:pt>
                <c:pt idx="253">
                  <c:v>0.75008101851853337</c:v>
                </c:pt>
                <c:pt idx="254">
                  <c:v>0.75015046296296306</c:v>
                </c:pt>
                <c:pt idx="255">
                  <c:v>0.75021990740740763</c:v>
                </c:pt>
                <c:pt idx="256">
                  <c:v>0.75028935185185153</c:v>
                </c:pt>
                <c:pt idx="257">
                  <c:v>0.75035879629629665</c:v>
                </c:pt>
                <c:pt idx="258">
                  <c:v>0.75042824074074066</c:v>
                </c:pt>
                <c:pt idx="259">
                  <c:v>0.75049768518519244</c:v>
                </c:pt>
                <c:pt idx="260">
                  <c:v>0.75056712962962957</c:v>
                </c:pt>
                <c:pt idx="261">
                  <c:v>0.75063657407408213</c:v>
                </c:pt>
                <c:pt idx="262">
                  <c:v>0.75070601851853336</c:v>
                </c:pt>
                <c:pt idx="263">
                  <c:v>0.75077546296296294</c:v>
                </c:pt>
                <c:pt idx="264">
                  <c:v>0.75084490740741638</c:v>
                </c:pt>
                <c:pt idx="265">
                  <c:v>0.75090277777777781</c:v>
                </c:pt>
                <c:pt idx="266">
                  <c:v>0.75098379629629664</c:v>
                </c:pt>
                <c:pt idx="267">
                  <c:v>0.75105324074074076</c:v>
                </c:pt>
                <c:pt idx="268">
                  <c:v>0.75111111111111162</c:v>
                </c:pt>
                <c:pt idx="269">
                  <c:v>0.75118055555555563</c:v>
                </c:pt>
                <c:pt idx="270">
                  <c:v>0.75125000000000064</c:v>
                </c:pt>
                <c:pt idx="271">
                  <c:v>0.75133101851853334</c:v>
                </c:pt>
                <c:pt idx="272">
                  <c:v>0.75138888888889555</c:v>
                </c:pt>
                <c:pt idx="273">
                  <c:v>0.75145833333334078</c:v>
                </c:pt>
                <c:pt idx="274">
                  <c:v>0.75152777777777768</c:v>
                </c:pt>
                <c:pt idx="275">
                  <c:v>0.75159722222222225</c:v>
                </c:pt>
                <c:pt idx="276">
                  <c:v>0.75166666666666671</c:v>
                </c:pt>
                <c:pt idx="277">
                  <c:v>0.7517361111111116</c:v>
                </c:pt>
                <c:pt idx="278">
                  <c:v>0.75180555555556494</c:v>
                </c:pt>
                <c:pt idx="279">
                  <c:v>0.75187500000000995</c:v>
                </c:pt>
                <c:pt idx="280">
                  <c:v>0.75194444444445518</c:v>
                </c:pt>
                <c:pt idx="281">
                  <c:v>0.75201388888888965</c:v>
                </c:pt>
                <c:pt idx="282">
                  <c:v>0.75208333333333965</c:v>
                </c:pt>
                <c:pt idx="283">
                  <c:v>0.75215277777777778</c:v>
                </c:pt>
                <c:pt idx="284">
                  <c:v>0.75222222222222224</c:v>
                </c:pt>
                <c:pt idx="285">
                  <c:v>0.75229166666667879</c:v>
                </c:pt>
                <c:pt idx="286">
                  <c:v>0.75234953703704366</c:v>
                </c:pt>
                <c:pt idx="287">
                  <c:v>0.7524305555555556</c:v>
                </c:pt>
                <c:pt idx="288">
                  <c:v>0.75249999999999995</c:v>
                </c:pt>
                <c:pt idx="289">
                  <c:v>0.75255787037037891</c:v>
                </c:pt>
                <c:pt idx="290">
                  <c:v>0.75262731481482303</c:v>
                </c:pt>
                <c:pt idx="291">
                  <c:v>0.75269675925925961</c:v>
                </c:pt>
                <c:pt idx="292">
                  <c:v>0.75276620370370362</c:v>
                </c:pt>
                <c:pt idx="293">
                  <c:v>0.75283564814815795</c:v>
                </c:pt>
                <c:pt idx="294">
                  <c:v>0.75290509259260641</c:v>
                </c:pt>
                <c:pt idx="295">
                  <c:v>0.75297453703703765</c:v>
                </c:pt>
                <c:pt idx="296">
                  <c:v>0.75304398148148799</c:v>
                </c:pt>
                <c:pt idx="297">
                  <c:v>0.75311342592592556</c:v>
                </c:pt>
                <c:pt idx="298">
                  <c:v>0.75318287037037779</c:v>
                </c:pt>
                <c:pt idx="299">
                  <c:v>0.75325231481481481</c:v>
                </c:pt>
                <c:pt idx="300">
                  <c:v>0.7533217592592597</c:v>
                </c:pt>
                <c:pt idx="301">
                  <c:v>0.753379629629637</c:v>
                </c:pt>
                <c:pt idx="302">
                  <c:v>0.7534490740740889</c:v>
                </c:pt>
              </c:numCache>
            </c:numRef>
          </c:cat>
          <c:val>
            <c:numRef>
              <c:f>Лист6!$N$2:$N$304</c:f>
              <c:numCache>
                <c:formatCode>General</c:formatCode>
                <c:ptCount val="303"/>
                <c:pt idx="0">
                  <c:v>97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97</c:v>
                </c:pt>
                <c:pt idx="5">
                  <c:v>97</c:v>
                </c:pt>
                <c:pt idx="6">
                  <c:v>97</c:v>
                </c:pt>
                <c:pt idx="7">
                  <c:v>97</c:v>
                </c:pt>
                <c:pt idx="8">
                  <c:v>97</c:v>
                </c:pt>
                <c:pt idx="9">
                  <c:v>96</c:v>
                </c:pt>
                <c:pt idx="10">
                  <c:v>96</c:v>
                </c:pt>
                <c:pt idx="11">
                  <c:v>96</c:v>
                </c:pt>
                <c:pt idx="12">
                  <c:v>96</c:v>
                </c:pt>
                <c:pt idx="13">
                  <c:v>96</c:v>
                </c:pt>
                <c:pt idx="14">
                  <c:v>96</c:v>
                </c:pt>
                <c:pt idx="15">
                  <c:v>96</c:v>
                </c:pt>
                <c:pt idx="16">
                  <c:v>96</c:v>
                </c:pt>
                <c:pt idx="17">
                  <c:v>96</c:v>
                </c:pt>
                <c:pt idx="18">
                  <c:v>96</c:v>
                </c:pt>
                <c:pt idx="19">
                  <c:v>99</c:v>
                </c:pt>
                <c:pt idx="20">
                  <c:v>99</c:v>
                </c:pt>
                <c:pt idx="21">
                  <c:v>99</c:v>
                </c:pt>
                <c:pt idx="22">
                  <c:v>99</c:v>
                </c:pt>
                <c:pt idx="23">
                  <c:v>99</c:v>
                </c:pt>
                <c:pt idx="24">
                  <c:v>99</c:v>
                </c:pt>
                <c:pt idx="25">
                  <c:v>99</c:v>
                </c:pt>
                <c:pt idx="26">
                  <c:v>99</c:v>
                </c:pt>
                <c:pt idx="27">
                  <c:v>99</c:v>
                </c:pt>
                <c:pt idx="28">
                  <c:v>99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99</c:v>
                </c:pt>
                <c:pt idx="34">
                  <c:v>99</c:v>
                </c:pt>
                <c:pt idx="35">
                  <c:v>99</c:v>
                </c:pt>
                <c:pt idx="36">
                  <c:v>99</c:v>
                </c:pt>
                <c:pt idx="37">
                  <c:v>99</c:v>
                </c:pt>
                <c:pt idx="38">
                  <c:v>99</c:v>
                </c:pt>
                <c:pt idx="39">
                  <c:v>99</c:v>
                </c:pt>
                <c:pt idx="40">
                  <c:v>99</c:v>
                </c:pt>
                <c:pt idx="41">
                  <c:v>99</c:v>
                </c:pt>
                <c:pt idx="42">
                  <c:v>99</c:v>
                </c:pt>
                <c:pt idx="43">
                  <c:v>99</c:v>
                </c:pt>
                <c:pt idx="44">
                  <c:v>99</c:v>
                </c:pt>
                <c:pt idx="45">
                  <c:v>99</c:v>
                </c:pt>
                <c:pt idx="46">
                  <c:v>99</c:v>
                </c:pt>
                <c:pt idx="47">
                  <c:v>99</c:v>
                </c:pt>
                <c:pt idx="48">
                  <c:v>99</c:v>
                </c:pt>
                <c:pt idx="49">
                  <c:v>99</c:v>
                </c:pt>
                <c:pt idx="50">
                  <c:v>99</c:v>
                </c:pt>
                <c:pt idx="51">
                  <c:v>99</c:v>
                </c:pt>
                <c:pt idx="52">
                  <c:v>99</c:v>
                </c:pt>
                <c:pt idx="53">
                  <c:v>99</c:v>
                </c:pt>
                <c:pt idx="54">
                  <c:v>99</c:v>
                </c:pt>
                <c:pt idx="55">
                  <c:v>99</c:v>
                </c:pt>
                <c:pt idx="56">
                  <c:v>99</c:v>
                </c:pt>
                <c:pt idx="57">
                  <c:v>99</c:v>
                </c:pt>
                <c:pt idx="58">
                  <c:v>99</c:v>
                </c:pt>
                <c:pt idx="59">
                  <c:v>99</c:v>
                </c:pt>
                <c:pt idx="60">
                  <c:v>99</c:v>
                </c:pt>
                <c:pt idx="61">
                  <c:v>99</c:v>
                </c:pt>
                <c:pt idx="62">
                  <c:v>99</c:v>
                </c:pt>
                <c:pt idx="63">
                  <c:v>99</c:v>
                </c:pt>
                <c:pt idx="64">
                  <c:v>99</c:v>
                </c:pt>
                <c:pt idx="65">
                  <c:v>99</c:v>
                </c:pt>
                <c:pt idx="66">
                  <c:v>99</c:v>
                </c:pt>
                <c:pt idx="67">
                  <c:v>99</c:v>
                </c:pt>
                <c:pt idx="68">
                  <c:v>99</c:v>
                </c:pt>
                <c:pt idx="69">
                  <c:v>99</c:v>
                </c:pt>
                <c:pt idx="70">
                  <c:v>98</c:v>
                </c:pt>
                <c:pt idx="71">
                  <c:v>98</c:v>
                </c:pt>
                <c:pt idx="72">
                  <c:v>98</c:v>
                </c:pt>
                <c:pt idx="73">
                  <c:v>98</c:v>
                </c:pt>
                <c:pt idx="74">
                  <c:v>98</c:v>
                </c:pt>
                <c:pt idx="75">
                  <c:v>98</c:v>
                </c:pt>
                <c:pt idx="76">
                  <c:v>98</c:v>
                </c:pt>
                <c:pt idx="77">
                  <c:v>98</c:v>
                </c:pt>
                <c:pt idx="78">
                  <c:v>98</c:v>
                </c:pt>
                <c:pt idx="79">
                  <c:v>98</c:v>
                </c:pt>
                <c:pt idx="80">
                  <c:v>98</c:v>
                </c:pt>
                <c:pt idx="81">
                  <c:v>98</c:v>
                </c:pt>
                <c:pt idx="82">
                  <c:v>98</c:v>
                </c:pt>
                <c:pt idx="83">
                  <c:v>98</c:v>
                </c:pt>
                <c:pt idx="84">
                  <c:v>98</c:v>
                </c:pt>
                <c:pt idx="85">
                  <c:v>98</c:v>
                </c:pt>
                <c:pt idx="86">
                  <c:v>98</c:v>
                </c:pt>
                <c:pt idx="87">
                  <c:v>98</c:v>
                </c:pt>
                <c:pt idx="88">
                  <c:v>98</c:v>
                </c:pt>
                <c:pt idx="89">
                  <c:v>98</c:v>
                </c:pt>
                <c:pt idx="90">
                  <c:v>98</c:v>
                </c:pt>
                <c:pt idx="91">
                  <c:v>98</c:v>
                </c:pt>
                <c:pt idx="92">
                  <c:v>98</c:v>
                </c:pt>
                <c:pt idx="93">
                  <c:v>98</c:v>
                </c:pt>
                <c:pt idx="94">
                  <c:v>98</c:v>
                </c:pt>
                <c:pt idx="95">
                  <c:v>98</c:v>
                </c:pt>
                <c:pt idx="96">
                  <c:v>98</c:v>
                </c:pt>
                <c:pt idx="97">
                  <c:v>98</c:v>
                </c:pt>
                <c:pt idx="98">
                  <c:v>98</c:v>
                </c:pt>
                <c:pt idx="99">
                  <c:v>98</c:v>
                </c:pt>
                <c:pt idx="100">
                  <c:v>98</c:v>
                </c:pt>
                <c:pt idx="101">
                  <c:v>98</c:v>
                </c:pt>
                <c:pt idx="102">
                  <c:v>98</c:v>
                </c:pt>
                <c:pt idx="103">
                  <c:v>98</c:v>
                </c:pt>
                <c:pt idx="104">
                  <c:v>98</c:v>
                </c:pt>
                <c:pt idx="105">
                  <c:v>98</c:v>
                </c:pt>
                <c:pt idx="106">
                  <c:v>98</c:v>
                </c:pt>
                <c:pt idx="107">
                  <c:v>98</c:v>
                </c:pt>
                <c:pt idx="108">
                  <c:v>98</c:v>
                </c:pt>
                <c:pt idx="109">
                  <c:v>98</c:v>
                </c:pt>
                <c:pt idx="110">
                  <c:v>98</c:v>
                </c:pt>
                <c:pt idx="111">
                  <c:v>99</c:v>
                </c:pt>
                <c:pt idx="112">
                  <c:v>99</c:v>
                </c:pt>
                <c:pt idx="113">
                  <c:v>99</c:v>
                </c:pt>
                <c:pt idx="114">
                  <c:v>99</c:v>
                </c:pt>
                <c:pt idx="115">
                  <c:v>99</c:v>
                </c:pt>
                <c:pt idx="116">
                  <c:v>99</c:v>
                </c:pt>
                <c:pt idx="117">
                  <c:v>99</c:v>
                </c:pt>
                <c:pt idx="118">
                  <c:v>99</c:v>
                </c:pt>
                <c:pt idx="119">
                  <c:v>99</c:v>
                </c:pt>
                <c:pt idx="120">
                  <c:v>99</c:v>
                </c:pt>
                <c:pt idx="121">
                  <c:v>99</c:v>
                </c:pt>
                <c:pt idx="122">
                  <c:v>99</c:v>
                </c:pt>
                <c:pt idx="123">
                  <c:v>99</c:v>
                </c:pt>
                <c:pt idx="124">
                  <c:v>99</c:v>
                </c:pt>
                <c:pt idx="125">
                  <c:v>99</c:v>
                </c:pt>
                <c:pt idx="126">
                  <c:v>99</c:v>
                </c:pt>
                <c:pt idx="127">
                  <c:v>99</c:v>
                </c:pt>
                <c:pt idx="128">
                  <c:v>99</c:v>
                </c:pt>
                <c:pt idx="129">
                  <c:v>99</c:v>
                </c:pt>
                <c:pt idx="130">
                  <c:v>99</c:v>
                </c:pt>
                <c:pt idx="131">
                  <c:v>99</c:v>
                </c:pt>
                <c:pt idx="132">
                  <c:v>99</c:v>
                </c:pt>
                <c:pt idx="133">
                  <c:v>99</c:v>
                </c:pt>
                <c:pt idx="134">
                  <c:v>99</c:v>
                </c:pt>
                <c:pt idx="135">
                  <c:v>99</c:v>
                </c:pt>
                <c:pt idx="136">
                  <c:v>99</c:v>
                </c:pt>
                <c:pt idx="137">
                  <c:v>99</c:v>
                </c:pt>
                <c:pt idx="138">
                  <c:v>99</c:v>
                </c:pt>
                <c:pt idx="139">
                  <c:v>99</c:v>
                </c:pt>
                <c:pt idx="140">
                  <c:v>99</c:v>
                </c:pt>
                <c:pt idx="141">
                  <c:v>99</c:v>
                </c:pt>
                <c:pt idx="142">
                  <c:v>99</c:v>
                </c:pt>
                <c:pt idx="143">
                  <c:v>99</c:v>
                </c:pt>
                <c:pt idx="144">
                  <c:v>99</c:v>
                </c:pt>
                <c:pt idx="145">
                  <c:v>99</c:v>
                </c:pt>
                <c:pt idx="146">
                  <c:v>99</c:v>
                </c:pt>
                <c:pt idx="147">
                  <c:v>99</c:v>
                </c:pt>
                <c:pt idx="148">
                  <c:v>99</c:v>
                </c:pt>
                <c:pt idx="149">
                  <c:v>99</c:v>
                </c:pt>
                <c:pt idx="150">
                  <c:v>99</c:v>
                </c:pt>
                <c:pt idx="151">
                  <c:v>99</c:v>
                </c:pt>
                <c:pt idx="152">
                  <c:v>99</c:v>
                </c:pt>
                <c:pt idx="153">
                  <c:v>99</c:v>
                </c:pt>
                <c:pt idx="154">
                  <c:v>99</c:v>
                </c:pt>
                <c:pt idx="155">
                  <c:v>99</c:v>
                </c:pt>
                <c:pt idx="156">
                  <c:v>99</c:v>
                </c:pt>
                <c:pt idx="157">
                  <c:v>99</c:v>
                </c:pt>
                <c:pt idx="158">
                  <c:v>99</c:v>
                </c:pt>
                <c:pt idx="159">
                  <c:v>99</c:v>
                </c:pt>
                <c:pt idx="160">
                  <c:v>99</c:v>
                </c:pt>
                <c:pt idx="161">
                  <c:v>98</c:v>
                </c:pt>
                <c:pt idx="162">
                  <c:v>98</c:v>
                </c:pt>
                <c:pt idx="163">
                  <c:v>98</c:v>
                </c:pt>
                <c:pt idx="164">
                  <c:v>98</c:v>
                </c:pt>
                <c:pt idx="165">
                  <c:v>98</c:v>
                </c:pt>
                <c:pt idx="166">
                  <c:v>98</c:v>
                </c:pt>
                <c:pt idx="167">
                  <c:v>98</c:v>
                </c:pt>
                <c:pt idx="168">
                  <c:v>98</c:v>
                </c:pt>
                <c:pt idx="169">
                  <c:v>98</c:v>
                </c:pt>
                <c:pt idx="170">
                  <c:v>98</c:v>
                </c:pt>
                <c:pt idx="171">
                  <c:v>98</c:v>
                </c:pt>
                <c:pt idx="172">
                  <c:v>98</c:v>
                </c:pt>
                <c:pt idx="173">
                  <c:v>98</c:v>
                </c:pt>
                <c:pt idx="174">
                  <c:v>98</c:v>
                </c:pt>
                <c:pt idx="175">
                  <c:v>98</c:v>
                </c:pt>
                <c:pt idx="176">
                  <c:v>98</c:v>
                </c:pt>
                <c:pt idx="177">
                  <c:v>98</c:v>
                </c:pt>
                <c:pt idx="178">
                  <c:v>98</c:v>
                </c:pt>
                <c:pt idx="179">
                  <c:v>98</c:v>
                </c:pt>
                <c:pt idx="180">
                  <c:v>98</c:v>
                </c:pt>
                <c:pt idx="181">
                  <c:v>98</c:v>
                </c:pt>
                <c:pt idx="182">
                  <c:v>98</c:v>
                </c:pt>
                <c:pt idx="183">
                  <c:v>98</c:v>
                </c:pt>
                <c:pt idx="184">
                  <c:v>98</c:v>
                </c:pt>
                <c:pt idx="185">
                  <c:v>98</c:v>
                </c:pt>
                <c:pt idx="186">
                  <c:v>98</c:v>
                </c:pt>
                <c:pt idx="187">
                  <c:v>98</c:v>
                </c:pt>
                <c:pt idx="188">
                  <c:v>98</c:v>
                </c:pt>
                <c:pt idx="189">
                  <c:v>98</c:v>
                </c:pt>
                <c:pt idx="190">
                  <c:v>98</c:v>
                </c:pt>
                <c:pt idx="191">
                  <c:v>98</c:v>
                </c:pt>
                <c:pt idx="192">
                  <c:v>98</c:v>
                </c:pt>
                <c:pt idx="193">
                  <c:v>98</c:v>
                </c:pt>
                <c:pt idx="194">
                  <c:v>98</c:v>
                </c:pt>
                <c:pt idx="195">
                  <c:v>98</c:v>
                </c:pt>
                <c:pt idx="196">
                  <c:v>98</c:v>
                </c:pt>
                <c:pt idx="197">
                  <c:v>98</c:v>
                </c:pt>
                <c:pt idx="198">
                  <c:v>98</c:v>
                </c:pt>
                <c:pt idx="199">
                  <c:v>98</c:v>
                </c:pt>
                <c:pt idx="200">
                  <c:v>98</c:v>
                </c:pt>
                <c:pt idx="201">
                  <c:v>98</c:v>
                </c:pt>
                <c:pt idx="202">
                  <c:v>98</c:v>
                </c:pt>
                <c:pt idx="203">
                  <c:v>98</c:v>
                </c:pt>
                <c:pt idx="204">
                  <c:v>98</c:v>
                </c:pt>
                <c:pt idx="205">
                  <c:v>98</c:v>
                </c:pt>
                <c:pt idx="206">
                  <c:v>98</c:v>
                </c:pt>
                <c:pt idx="207">
                  <c:v>98</c:v>
                </c:pt>
                <c:pt idx="208">
                  <c:v>98</c:v>
                </c:pt>
                <c:pt idx="209">
                  <c:v>98</c:v>
                </c:pt>
                <c:pt idx="210">
                  <c:v>98</c:v>
                </c:pt>
                <c:pt idx="211">
                  <c:v>98</c:v>
                </c:pt>
                <c:pt idx="212">
                  <c:v>98</c:v>
                </c:pt>
                <c:pt idx="213">
                  <c:v>98</c:v>
                </c:pt>
                <c:pt idx="214">
                  <c:v>98</c:v>
                </c:pt>
                <c:pt idx="215">
                  <c:v>98</c:v>
                </c:pt>
                <c:pt idx="216">
                  <c:v>98</c:v>
                </c:pt>
                <c:pt idx="217">
                  <c:v>98</c:v>
                </c:pt>
                <c:pt idx="218">
                  <c:v>98</c:v>
                </c:pt>
                <c:pt idx="219">
                  <c:v>98</c:v>
                </c:pt>
                <c:pt idx="220">
                  <c:v>98</c:v>
                </c:pt>
                <c:pt idx="221">
                  <c:v>96</c:v>
                </c:pt>
                <c:pt idx="222">
                  <c:v>96</c:v>
                </c:pt>
                <c:pt idx="223">
                  <c:v>96</c:v>
                </c:pt>
                <c:pt idx="224">
                  <c:v>96</c:v>
                </c:pt>
                <c:pt idx="225">
                  <c:v>96</c:v>
                </c:pt>
                <c:pt idx="226">
                  <c:v>96</c:v>
                </c:pt>
                <c:pt idx="227">
                  <c:v>96</c:v>
                </c:pt>
                <c:pt idx="228">
                  <c:v>96</c:v>
                </c:pt>
                <c:pt idx="229">
                  <c:v>96</c:v>
                </c:pt>
                <c:pt idx="230">
                  <c:v>96</c:v>
                </c:pt>
                <c:pt idx="231">
                  <c:v>96</c:v>
                </c:pt>
                <c:pt idx="232">
                  <c:v>96</c:v>
                </c:pt>
                <c:pt idx="233">
                  <c:v>96</c:v>
                </c:pt>
                <c:pt idx="234">
                  <c:v>96</c:v>
                </c:pt>
                <c:pt idx="235">
                  <c:v>96</c:v>
                </c:pt>
                <c:pt idx="236">
                  <c:v>96</c:v>
                </c:pt>
                <c:pt idx="237">
                  <c:v>96</c:v>
                </c:pt>
                <c:pt idx="238">
                  <c:v>96</c:v>
                </c:pt>
                <c:pt idx="239">
                  <c:v>96</c:v>
                </c:pt>
                <c:pt idx="240">
                  <c:v>96</c:v>
                </c:pt>
                <c:pt idx="241">
                  <c:v>96</c:v>
                </c:pt>
                <c:pt idx="242">
                  <c:v>96</c:v>
                </c:pt>
                <c:pt idx="243">
                  <c:v>96</c:v>
                </c:pt>
                <c:pt idx="244">
                  <c:v>96</c:v>
                </c:pt>
                <c:pt idx="245">
                  <c:v>96</c:v>
                </c:pt>
                <c:pt idx="246">
                  <c:v>96</c:v>
                </c:pt>
                <c:pt idx="247">
                  <c:v>96</c:v>
                </c:pt>
                <c:pt idx="248">
                  <c:v>96</c:v>
                </c:pt>
                <c:pt idx="249">
                  <c:v>96</c:v>
                </c:pt>
                <c:pt idx="250">
                  <c:v>96</c:v>
                </c:pt>
                <c:pt idx="251">
                  <c:v>96</c:v>
                </c:pt>
                <c:pt idx="252">
                  <c:v>96</c:v>
                </c:pt>
                <c:pt idx="253">
                  <c:v>96</c:v>
                </c:pt>
                <c:pt idx="254">
                  <c:v>96</c:v>
                </c:pt>
                <c:pt idx="255">
                  <c:v>96</c:v>
                </c:pt>
                <c:pt idx="256">
                  <c:v>96</c:v>
                </c:pt>
                <c:pt idx="257">
                  <c:v>96</c:v>
                </c:pt>
                <c:pt idx="258">
                  <c:v>96</c:v>
                </c:pt>
                <c:pt idx="259">
                  <c:v>96</c:v>
                </c:pt>
                <c:pt idx="260">
                  <c:v>96</c:v>
                </c:pt>
                <c:pt idx="261">
                  <c:v>96</c:v>
                </c:pt>
                <c:pt idx="262">
                  <c:v>97</c:v>
                </c:pt>
                <c:pt idx="263">
                  <c:v>97</c:v>
                </c:pt>
                <c:pt idx="264">
                  <c:v>97</c:v>
                </c:pt>
                <c:pt idx="265">
                  <c:v>97</c:v>
                </c:pt>
                <c:pt idx="266">
                  <c:v>97</c:v>
                </c:pt>
                <c:pt idx="267">
                  <c:v>97</c:v>
                </c:pt>
                <c:pt idx="268">
                  <c:v>97</c:v>
                </c:pt>
                <c:pt idx="269">
                  <c:v>97</c:v>
                </c:pt>
                <c:pt idx="270">
                  <c:v>97</c:v>
                </c:pt>
                <c:pt idx="271">
                  <c:v>97</c:v>
                </c:pt>
                <c:pt idx="272">
                  <c:v>96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105</c:v>
                </c:pt>
                <c:pt idx="283">
                  <c:v>105</c:v>
                </c:pt>
                <c:pt idx="284">
                  <c:v>105</c:v>
                </c:pt>
                <c:pt idx="285">
                  <c:v>105</c:v>
                </c:pt>
                <c:pt idx="286">
                  <c:v>105</c:v>
                </c:pt>
                <c:pt idx="287">
                  <c:v>105</c:v>
                </c:pt>
                <c:pt idx="288">
                  <c:v>105</c:v>
                </c:pt>
                <c:pt idx="289">
                  <c:v>105</c:v>
                </c:pt>
                <c:pt idx="290">
                  <c:v>105</c:v>
                </c:pt>
                <c:pt idx="291">
                  <c:v>105</c:v>
                </c:pt>
                <c:pt idx="292">
                  <c:v>105</c:v>
                </c:pt>
                <c:pt idx="293">
                  <c:v>105</c:v>
                </c:pt>
                <c:pt idx="294">
                  <c:v>105</c:v>
                </c:pt>
                <c:pt idx="295">
                  <c:v>105</c:v>
                </c:pt>
                <c:pt idx="296">
                  <c:v>105</c:v>
                </c:pt>
                <c:pt idx="297">
                  <c:v>105</c:v>
                </c:pt>
                <c:pt idx="298">
                  <c:v>105</c:v>
                </c:pt>
                <c:pt idx="299">
                  <c:v>105</c:v>
                </c:pt>
                <c:pt idx="300">
                  <c:v>105</c:v>
                </c:pt>
                <c:pt idx="301">
                  <c:v>105</c:v>
                </c:pt>
                <c:pt idx="302">
                  <c:v>105</c:v>
                </c:pt>
              </c:numCache>
            </c:numRef>
          </c:val>
        </c:ser>
        <c:ser>
          <c:idx val="2"/>
          <c:order val="2"/>
          <c:tx>
            <c:strRef>
              <c:f>Лист6!$O$1</c:f>
              <c:strCache>
                <c:ptCount val="1"/>
                <c:pt idx="0">
                  <c:v>CPP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Лист6!$L$2:$L$304</c:f>
              <c:numCache>
                <c:formatCode>h:mm:ss</c:formatCode>
                <c:ptCount val="303"/>
                <c:pt idx="0">
                  <c:v>0.73267361111112095</c:v>
                </c:pt>
                <c:pt idx="1">
                  <c:v>0.73274305555556563</c:v>
                </c:pt>
                <c:pt idx="2">
                  <c:v>0.73281249999999998</c:v>
                </c:pt>
                <c:pt idx="3">
                  <c:v>0.73287037037037983</c:v>
                </c:pt>
                <c:pt idx="4">
                  <c:v>0.73293981481482451</c:v>
                </c:pt>
                <c:pt idx="5">
                  <c:v>0.73300925925925964</c:v>
                </c:pt>
                <c:pt idx="6">
                  <c:v>0.73307870370370365</c:v>
                </c:pt>
                <c:pt idx="7">
                  <c:v>0.73314814814815465</c:v>
                </c:pt>
                <c:pt idx="8">
                  <c:v>0.73321759259259978</c:v>
                </c:pt>
                <c:pt idx="9">
                  <c:v>0.73328703703703713</c:v>
                </c:pt>
                <c:pt idx="10">
                  <c:v>0.73335648148148169</c:v>
                </c:pt>
                <c:pt idx="11">
                  <c:v>0.73342592592592559</c:v>
                </c:pt>
                <c:pt idx="12">
                  <c:v>0.73349537037037882</c:v>
                </c:pt>
                <c:pt idx="13">
                  <c:v>0.73356481481481473</c:v>
                </c:pt>
                <c:pt idx="14">
                  <c:v>0.73362268518519358</c:v>
                </c:pt>
                <c:pt idx="15">
                  <c:v>0.7336921296296296</c:v>
                </c:pt>
                <c:pt idx="16">
                  <c:v>0.7337615740740826</c:v>
                </c:pt>
                <c:pt idx="17">
                  <c:v>0.73384259259260065</c:v>
                </c:pt>
                <c:pt idx="18">
                  <c:v>0.73390046296296296</c:v>
                </c:pt>
                <c:pt idx="19">
                  <c:v>0.73396990740740764</c:v>
                </c:pt>
                <c:pt idx="20">
                  <c:v>0.73403935185185187</c:v>
                </c:pt>
                <c:pt idx="21">
                  <c:v>0.73410879629630288</c:v>
                </c:pt>
                <c:pt idx="22">
                  <c:v>0.73417824074074067</c:v>
                </c:pt>
                <c:pt idx="23">
                  <c:v>0.73424768518519268</c:v>
                </c:pt>
                <c:pt idx="24">
                  <c:v>0.73431712962962958</c:v>
                </c:pt>
                <c:pt idx="25">
                  <c:v>0.73438657407407415</c:v>
                </c:pt>
                <c:pt idx="26">
                  <c:v>0.73445601851852693</c:v>
                </c:pt>
                <c:pt idx="27">
                  <c:v>0.73452546296296306</c:v>
                </c:pt>
                <c:pt idx="28">
                  <c:v>0.73459490740740763</c:v>
                </c:pt>
                <c:pt idx="29">
                  <c:v>0.73466435185185153</c:v>
                </c:pt>
                <c:pt idx="30">
                  <c:v>0.73473379629629665</c:v>
                </c:pt>
                <c:pt idx="31">
                  <c:v>0.73480324074074066</c:v>
                </c:pt>
                <c:pt idx="32">
                  <c:v>0.73486111111111163</c:v>
                </c:pt>
                <c:pt idx="33">
                  <c:v>0.73494212962962968</c:v>
                </c:pt>
                <c:pt idx="34">
                  <c:v>0.73500000000000065</c:v>
                </c:pt>
                <c:pt idx="35">
                  <c:v>0.73506944444445099</c:v>
                </c:pt>
                <c:pt idx="36">
                  <c:v>0.73513888888889622</c:v>
                </c:pt>
                <c:pt idx="37">
                  <c:v>0.73520833333334079</c:v>
                </c:pt>
                <c:pt idx="38">
                  <c:v>0.73527777777777781</c:v>
                </c:pt>
                <c:pt idx="39">
                  <c:v>0.7353472222222226</c:v>
                </c:pt>
                <c:pt idx="40">
                  <c:v>0.7354166666666665</c:v>
                </c:pt>
                <c:pt idx="41">
                  <c:v>0.73548611111111117</c:v>
                </c:pt>
                <c:pt idx="42">
                  <c:v>0.73555555555555563</c:v>
                </c:pt>
                <c:pt idx="43">
                  <c:v>0.73562500000001163</c:v>
                </c:pt>
                <c:pt idx="44">
                  <c:v>0.73569444444445609</c:v>
                </c:pt>
                <c:pt idx="45">
                  <c:v>0.73576388888889555</c:v>
                </c:pt>
                <c:pt idx="46">
                  <c:v>0.73583333333334078</c:v>
                </c:pt>
                <c:pt idx="47">
                  <c:v>0.73590277777777768</c:v>
                </c:pt>
                <c:pt idx="48">
                  <c:v>0.73596064814814965</c:v>
                </c:pt>
                <c:pt idx="49">
                  <c:v>0.73604166666667892</c:v>
                </c:pt>
                <c:pt idx="50">
                  <c:v>0.7361111111111116</c:v>
                </c:pt>
                <c:pt idx="51">
                  <c:v>0.73618055555555562</c:v>
                </c:pt>
                <c:pt idx="52">
                  <c:v>0.73623842592592559</c:v>
                </c:pt>
                <c:pt idx="53">
                  <c:v>0.73630787037037881</c:v>
                </c:pt>
                <c:pt idx="54">
                  <c:v>0.73637731481481483</c:v>
                </c:pt>
                <c:pt idx="55">
                  <c:v>0.73644675925925929</c:v>
                </c:pt>
                <c:pt idx="56">
                  <c:v>0.73651620370370352</c:v>
                </c:pt>
                <c:pt idx="57">
                  <c:v>0.73658564814814864</c:v>
                </c:pt>
                <c:pt idx="58">
                  <c:v>0.73665509259260731</c:v>
                </c:pt>
                <c:pt idx="59">
                  <c:v>0.73672453703704366</c:v>
                </c:pt>
                <c:pt idx="60">
                  <c:v>0.73679398148148889</c:v>
                </c:pt>
                <c:pt idx="61">
                  <c:v>0.73686342592592557</c:v>
                </c:pt>
                <c:pt idx="62">
                  <c:v>0.73693287037037891</c:v>
                </c:pt>
                <c:pt idx="63">
                  <c:v>0.73700231481481471</c:v>
                </c:pt>
                <c:pt idx="64">
                  <c:v>0.73707175925925961</c:v>
                </c:pt>
                <c:pt idx="65">
                  <c:v>0.73714120370371317</c:v>
                </c:pt>
                <c:pt idx="66">
                  <c:v>0.73721064814814863</c:v>
                </c:pt>
                <c:pt idx="67">
                  <c:v>0.73728009259260063</c:v>
                </c:pt>
                <c:pt idx="68">
                  <c:v>0.73734953703703765</c:v>
                </c:pt>
                <c:pt idx="69">
                  <c:v>0.73740740740740762</c:v>
                </c:pt>
                <c:pt idx="70">
                  <c:v>0.73748842592592556</c:v>
                </c:pt>
                <c:pt idx="71">
                  <c:v>0.73755787037037779</c:v>
                </c:pt>
                <c:pt idx="72">
                  <c:v>0.73761574074074077</c:v>
                </c:pt>
                <c:pt idx="73">
                  <c:v>0.73768518518519177</c:v>
                </c:pt>
                <c:pt idx="74">
                  <c:v>0.737754629629637</c:v>
                </c:pt>
                <c:pt idx="75">
                  <c:v>0.7378240740740889</c:v>
                </c:pt>
                <c:pt idx="76">
                  <c:v>0.73789351851853324</c:v>
                </c:pt>
                <c:pt idx="77">
                  <c:v>0.73796296296295316</c:v>
                </c:pt>
                <c:pt idx="78">
                  <c:v>0.73803240740740761</c:v>
                </c:pt>
                <c:pt idx="79">
                  <c:v>0.73810185185185195</c:v>
                </c:pt>
                <c:pt idx="80">
                  <c:v>0.73817129629630618</c:v>
                </c:pt>
                <c:pt idx="81">
                  <c:v>0.73824074074074053</c:v>
                </c:pt>
                <c:pt idx="82">
                  <c:v>0.73831018518518521</c:v>
                </c:pt>
                <c:pt idx="83">
                  <c:v>0.7383796296296361</c:v>
                </c:pt>
                <c:pt idx="84">
                  <c:v>0.73844907407408833</c:v>
                </c:pt>
                <c:pt idx="85">
                  <c:v>0.73850694444444442</c:v>
                </c:pt>
                <c:pt idx="86">
                  <c:v>0.73858796296295326</c:v>
                </c:pt>
                <c:pt idx="87">
                  <c:v>0.73864583333335287</c:v>
                </c:pt>
                <c:pt idx="88">
                  <c:v>0.73871527777778512</c:v>
                </c:pt>
                <c:pt idx="89">
                  <c:v>0.73879629629630605</c:v>
                </c:pt>
                <c:pt idx="90">
                  <c:v>0.7388541666666667</c:v>
                </c:pt>
                <c:pt idx="91">
                  <c:v>0.73893518518518564</c:v>
                </c:pt>
                <c:pt idx="92">
                  <c:v>0.73900462962962965</c:v>
                </c:pt>
                <c:pt idx="93">
                  <c:v>0.73907407407408676</c:v>
                </c:pt>
                <c:pt idx="94">
                  <c:v>0.73913194444444463</c:v>
                </c:pt>
                <c:pt idx="95">
                  <c:v>0.73920138888888964</c:v>
                </c:pt>
                <c:pt idx="96">
                  <c:v>0.7392708333333452</c:v>
                </c:pt>
                <c:pt idx="97">
                  <c:v>0.73934027777778422</c:v>
                </c:pt>
                <c:pt idx="98">
                  <c:v>0.73940972222222223</c:v>
                </c:pt>
                <c:pt idx="99">
                  <c:v>0.73947916666666669</c:v>
                </c:pt>
                <c:pt idx="100">
                  <c:v>0.73954861111111958</c:v>
                </c:pt>
                <c:pt idx="101">
                  <c:v>0.73961805555556392</c:v>
                </c:pt>
                <c:pt idx="102">
                  <c:v>0.73968750000000005</c:v>
                </c:pt>
                <c:pt idx="103">
                  <c:v>0.73975694444444462</c:v>
                </c:pt>
                <c:pt idx="104">
                  <c:v>0.73982638888888963</c:v>
                </c:pt>
                <c:pt idx="105">
                  <c:v>0.73989583333335174</c:v>
                </c:pt>
                <c:pt idx="106">
                  <c:v>0.73996527777777865</c:v>
                </c:pt>
                <c:pt idx="107">
                  <c:v>0.74003472222222222</c:v>
                </c:pt>
                <c:pt idx="108">
                  <c:v>0.74010416666666667</c:v>
                </c:pt>
                <c:pt idx="109">
                  <c:v>0.74017361111111846</c:v>
                </c:pt>
                <c:pt idx="110">
                  <c:v>0.74024305555556402</c:v>
                </c:pt>
                <c:pt idx="111">
                  <c:v>0.74030092592592556</c:v>
                </c:pt>
                <c:pt idx="112">
                  <c:v>0.74038194444444461</c:v>
                </c:pt>
                <c:pt idx="113">
                  <c:v>0.74045138888888884</c:v>
                </c:pt>
                <c:pt idx="114">
                  <c:v>0.74052083333334306</c:v>
                </c:pt>
                <c:pt idx="115">
                  <c:v>0.7405787037037036</c:v>
                </c:pt>
                <c:pt idx="116">
                  <c:v>0.74064814814815672</c:v>
                </c:pt>
                <c:pt idx="117">
                  <c:v>0.74071759259260062</c:v>
                </c:pt>
                <c:pt idx="118">
                  <c:v>0.74078703703703763</c:v>
                </c:pt>
                <c:pt idx="119">
                  <c:v>0.74085648148148164</c:v>
                </c:pt>
                <c:pt idx="120">
                  <c:v>0.74092592592592599</c:v>
                </c:pt>
                <c:pt idx="121">
                  <c:v>0.74099537037038343</c:v>
                </c:pt>
                <c:pt idx="122">
                  <c:v>0.74106481481482211</c:v>
                </c:pt>
                <c:pt idx="123">
                  <c:v>0.74113425925925924</c:v>
                </c:pt>
                <c:pt idx="124">
                  <c:v>0.7412037037037037</c:v>
                </c:pt>
                <c:pt idx="125">
                  <c:v>0.74127314814814815</c:v>
                </c:pt>
                <c:pt idx="126">
                  <c:v>0.74134259259260005</c:v>
                </c:pt>
                <c:pt idx="127">
                  <c:v>0.74141203703703706</c:v>
                </c:pt>
                <c:pt idx="128">
                  <c:v>0.74148148148148163</c:v>
                </c:pt>
                <c:pt idx="129">
                  <c:v>0.74155092592591842</c:v>
                </c:pt>
                <c:pt idx="130">
                  <c:v>0.74162037037038209</c:v>
                </c:pt>
                <c:pt idx="131">
                  <c:v>0.74167824074074085</c:v>
                </c:pt>
                <c:pt idx="132">
                  <c:v>0.7417476851851954</c:v>
                </c:pt>
                <c:pt idx="133">
                  <c:v>0.74182870370371101</c:v>
                </c:pt>
                <c:pt idx="134">
                  <c:v>0.7418981481481568</c:v>
                </c:pt>
                <c:pt idx="135">
                  <c:v>0.74195601851853166</c:v>
                </c:pt>
                <c:pt idx="136">
                  <c:v>0.74202546296296301</c:v>
                </c:pt>
                <c:pt idx="137">
                  <c:v>0.74209490740741502</c:v>
                </c:pt>
                <c:pt idx="138">
                  <c:v>0.74216435185185159</c:v>
                </c:pt>
                <c:pt idx="139">
                  <c:v>0.7422337962962966</c:v>
                </c:pt>
                <c:pt idx="140">
                  <c:v>0.7423032407407405</c:v>
                </c:pt>
                <c:pt idx="141">
                  <c:v>0.74237268518518562</c:v>
                </c:pt>
                <c:pt idx="142">
                  <c:v>0.74244212962962952</c:v>
                </c:pt>
                <c:pt idx="143">
                  <c:v>0.74251157407407464</c:v>
                </c:pt>
                <c:pt idx="144">
                  <c:v>0.74258101851853042</c:v>
                </c:pt>
                <c:pt idx="145">
                  <c:v>0.742650462962963</c:v>
                </c:pt>
                <c:pt idx="146">
                  <c:v>0.74271990740741489</c:v>
                </c:pt>
                <c:pt idx="147">
                  <c:v>0.7427893518518518</c:v>
                </c:pt>
                <c:pt idx="148">
                  <c:v>0.74285879629630491</c:v>
                </c:pt>
                <c:pt idx="149">
                  <c:v>0.74292824074074071</c:v>
                </c:pt>
                <c:pt idx="150">
                  <c:v>0.74299768518519382</c:v>
                </c:pt>
                <c:pt idx="151">
                  <c:v>0.74305555555556324</c:v>
                </c:pt>
                <c:pt idx="152">
                  <c:v>0.74312500000000836</c:v>
                </c:pt>
                <c:pt idx="153">
                  <c:v>0.74319444444445282</c:v>
                </c:pt>
                <c:pt idx="154">
                  <c:v>0.74326388888888895</c:v>
                </c:pt>
                <c:pt idx="155">
                  <c:v>0.74334490740741399</c:v>
                </c:pt>
                <c:pt idx="156">
                  <c:v>0.74340277777777752</c:v>
                </c:pt>
                <c:pt idx="157">
                  <c:v>0.7434722222222222</c:v>
                </c:pt>
                <c:pt idx="158">
                  <c:v>0.74354166666666865</c:v>
                </c:pt>
                <c:pt idx="159">
                  <c:v>0.74361111111111777</c:v>
                </c:pt>
                <c:pt idx="160">
                  <c:v>0.74368055555556301</c:v>
                </c:pt>
                <c:pt idx="161">
                  <c:v>0.74375000000000746</c:v>
                </c:pt>
                <c:pt idx="162">
                  <c:v>0.74381944444445292</c:v>
                </c:pt>
                <c:pt idx="163">
                  <c:v>0.74388888888889715</c:v>
                </c:pt>
                <c:pt idx="164">
                  <c:v>0.74395833333334183</c:v>
                </c:pt>
                <c:pt idx="165">
                  <c:v>0.74402777777777773</c:v>
                </c:pt>
                <c:pt idx="166">
                  <c:v>0.74409722222222263</c:v>
                </c:pt>
                <c:pt idx="167">
                  <c:v>0.74416666666666653</c:v>
                </c:pt>
                <c:pt idx="168">
                  <c:v>0.74423611111111121</c:v>
                </c:pt>
                <c:pt idx="169">
                  <c:v>0.74429398148148163</c:v>
                </c:pt>
                <c:pt idx="170">
                  <c:v>0.74436342592591853</c:v>
                </c:pt>
                <c:pt idx="171">
                  <c:v>0.74443287037037065</c:v>
                </c:pt>
                <c:pt idx="172">
                  <c:v>0.74450231481481488</c:v>
                </c:pt>
                <c:pt idx="173">
                  <c:v>0.74457175925925922</c:v>
                </c:pt>
                <c:pt idx="174">
                  <c:v>0.74464120370371834</c:v>
                </c:pt>
                <c:pt idx="175">
                  <c:v>0.74471064814815602</c:v>
                </c:pt>
                <c:pt idx="176">
                  <c:v>0.74478009259260425</c:v>
                </c:pt>
                <c:pt idx="177">
                  <c:v>0.74484953703704548</c:v>
                </c:pt>
                <c:pt idx="178">
                  <c:v>0.74491898148148161</c:v>
                </c:pt>
                <c:pt idx="179">
                  <c:v>0.74498842592592596</c:v>
                </c:pt>
                <c:pt idx="180">
                  <c:v>0.74505787037038063</c:v>
                </c:pt>
                <c:pt idx="181">
                  <c:v>0.74512731481481564</c:v>
                </c:pt>
                <c:pt idx="182">
                  <c:v>0.74519675925925932</c:v>
                </c:pt>
                <c:pt idx="183">
                  <c:v>0.74526620370370367</c:v>
                </c:pt>
                <c:pt idx="184">
                  <c:v>0.74533564814815556</c:v>
                </c:pt>
                <c:pt idx="185">
                  <c:v>0.74540509259260379</c:v>
                </c:pt>
                <c:pt idx="186">
                  <c:v>0.74547453703703714</c:v>
                </c:pt>
                <c:pt idx="187">
                  <c:v>0.7455439814814816</c:v>
                </c:pt>
                <c:pt idx="188">
                  <c:v>0.7456134259259255</c:v>
                </c:pt>
                <c:pt idx="189">
                  <c:v>0.74568287037038006</c:v>
                </c:pt>
                <c:pt idx="190">
                  <c:v>0.74575231481481474</c:v>
                </c:pt>
                <c:pt idx="191">
                  <c:v>0.74582175925925964</c:v>
                </c:pt>
                <c:pt idx="192">
                  <c:v>0.74589120370371542</c:v>
                </c:pt>
                <c:pt idx="193">
                  <c:v>0.74596064814815466</c:v>
                </c:pt>
                <c:pt idx="194">
                  <c:v>0.74601851851852918</c:v>
                </c:pt>
                <c:pt idx="195">
                  <c:v>0.74608796296295565</c:v>
                </c:pt>
                <c:pt idx="196">
                  <c:v>0.74615740740741165</c:v>
                </c:pt>
                <c:pt idx="197">
                  <c:v>0.74622685185185189</c:v>
                </c:pt>
                <c:pt idx="198">
                  <c:v>0.74629629629630378</c:v>
                </c:pt>
                <c:pt idx="199">
                  <c:v>0.74636574074074058</c:v>
                </c:pt>
                <c:pt idx="200">
                  <c:v>0.7464351851851857</c:v>
                </c:pt>
                <c:pt idx="201">
                  <c:v>0.7465046296296296</c:v>
                </c:pt>
                <c:pt idx="202">
                  <c:v>0.74657407407408294</c:v>
                </c:pt>
                <c:pt idx="203">
                  <c:v>0.74664351851853528</c:v>
                </c:pt>
                <c:pt idx="204">
                  <c:v>0.74671296296295542</c:v>
                </c:pt>
                <c:pt idx="205">
                  <c:v>0.74678240740740764</c:v>
                </c:pt>
                <c:pt idx="206">
                  <c:v>0.74685185185185265</c:v>
                </c:pt>
                <c:pt idx="207">
                  <c:v>0.74690972222222263</c:v>
                </c:pt>
                <c:pt idx="208">
                  <c:v>0.74699074074074068</c:v>
                </c:pt>
                <c:pt idx="209">
                  <c:v>0.74706018518518524</c:v>
                </c:pt>
                <c:pt idx="210">
                  <c:v>0.74712962962963803</c:v>
                </c:pt>
                <c:pt idx="211">
                  <c:v>0.7471875</c:v>
                </c:pt>
                <c:pt idx="212">
                  <c:v>0.74725694444444468</c:v>
                </c:pt>
                <c:pt idx="213">
                  <c:v>0.74733796296295441</c:v>
                </c:pt>
                <c:pt idx="214">
                  <c:v>0.74739583333334814</c:v>
                </c:pt>
                <c:pt idx="215">
                  <c:v>0.74746527777777771</c:v>
                </c:pt>
                <c:pt idx="216">
                  <c:v>0.74753472222222228</c:v>
                </c:pt>
                <c:pt idx="217">
                  <c:v>0.74760416666666663</c:v>
                </c:pt>
                <c:pt idx="218">
                  <c:v>0.74767361111112174</c:v>
                </c:pt>
                <c:pt idx="219">
                  <c:v>0.7477430555555673</c:v>
                </c:pt>
                <c:pt idx="220">
                  <c:v>0.7478125000000001</c:v>
                </c:pt>
                <c:pt idx="221">
                  <c:v>0.74788194444445144</c:v>
                </c:pt>
                <c:pt idx="222">
                  <c:v>0.74795138888889612</c:v>
                </c:pt>
                <c:pt idx="223">
                  <c:v>0.74802083333334812</c:v>
                </c:pt>
                <c:pt idx="224">
                  <c:v>0.74809027777778603</c:v>
                </c:pt>
                <c:pt idx="225">
                  <c:v>0.7481597222222226</c:v>
                </c:pt>
                <c:pt idx="226">
                  <c:v>0.74822916666666661</c:v>
                </c:pt>
                <c:pt idx="227">
                  <c:v>0.74829861111112095</c:v>
                </c:pt>
                <c:pt idx="228">
                  <c:v>0.74835648148148171</c:v>
                </c:pt>
                <c:pt idx="229">
                  <c:v>0.74843749999999998</c:v>
                </c:pt>
                <c:pt idx="230">
                  <c:v>0.74850694444444443</c:v>
                </c:pt>
                <c:pt idx="231">
                  <c:v>0.74857638888888889</c:v>
                </c:pt>
                <c:pt idx="232">
                  <c:v>0.74863425925925964</c:v>
                </c:pt>
                <c:pt idx="233">
                  <c:v>0.74870370370370365</c:v>
                </c:pt>
                <c:pt idx="234">
                  <c:v>0.74878472222222225</c:v>
                </c:pt>
                <c:pt idx="235">
                  <c:v>0.74884259259260322</c:v>
                </c:pt>
                <c:pt idx="236">
                  <c:v>0.74891203703703713</c:v>
                </c:pt>
                <c:pt idx="237">
                  <c:v>0.74898148148148946</c:v>
                </c:pt>
                <c:pt idx="238">
                  <c:v>0.74905092592592559</c:v>
                </c:pt>
                <c:pt idx="239">
                  <c:v>0.74912037037037882</c:v>
                </c:pt>
                <c:pt idx="240">
                  <c:v>0.74918981481482383</c:v>
                </c:pt>
                <c:pt idx="241">
                  <c:v>0.74925925925925962</c:v>
                </c:pt>
                <c:pt idx="242">
                  <c:v>0.74932870370370364</c:v>
                </c:pt>
                <c:pt idx="243">
                  <c:v>0.74939814814814865</c:v>
                </c:pt>
                <c:pt idx="244">
                  <c:v>0.74946759259259565</c:v>
                </c:pt>
                <c:pt idx="245">
                  <c:v>0.749537037037037</c:v>
                </c:pt>
                <c:pt idx="246">
                  <c:v>0.7496064814814889</c:v>
                </c:pt>
                <c:pt idx="247">
                  <c:v>0.74967592592592591</c:v>
                </c:pt>
                <c:pt idx="248">
                  <c:v>0.74973379629630288</c:v>
                </c:pt>
                <c:pt idx="249">
                  <c:v>0.74980324074074067</c:v>
                </c:pt>
                <c:pt idx="250">
                  <c:v>0.74988425925925961</c:v>
                </c:pt>
                <c:pt idx="251">
                  <c:v>0.74995370370370373</c:v>
                </c:pt>
                <c:pt idx="252">
                  <c:v>0.75001157407408259</c:v>
                </c:pt>
                <c:pt idx="253">
                  <c:v>0.75008101851853337</c:v>
                </c:pt>
                <c:pt idx="254">
                  <c:v>0.75015046296296306</c:v>
                </c:pt>
                <c:pt idx="255">
                  <c:v>0.75021990740740763</c:v>
                </c:pt>
                <c:pt idx="256">
                  <c:v>0.75028935185185153</c:v>
                </c:pt>
                <c:pt idx="257">
                  <c:v>0.75035879629629665</c:v>
                </c:pt>
                <c:pt idx="258">
                  <c:v>0.75042824074074066</c:v>
                </c:pt>
                <c:pt idx="259">
                  <c:v>0.75049768518519244</c:v>
                </c:pt>
                <c:pt idx="260">
                  <c:v>0.75056712962962957</c:v>
                </c:pt>
                <c:pt idx="261">
                  <c:v>0.75063657407408213</c:v>
                </c:pt>
                <c:pt idx="262">
                  <c:v>0.75070601851853336</c:v>
                </c:pt>
                <c:pt idx="263">
                  <c:v>0.75077546296296294</c:v>
                </c:pt>
                <c:pt idx="264">
                  <c:v>0.75084490740741638</c:v>
                </c:pt>
                <c:pt idx="265">
                  <c:v>0.75090277777777781</c:v>
                </c:pt>
                <c:pt idx="266">
                  <c:v>0.75098379629629664</c:v>
                </c:pt>
                <c:pt idx="267">
                  <c:v>0.75105324074074076</c:v>
                </c:pt>
                <c:pt idx="268">
                  <c:v>0.75111111111111162</c:v>
                </c:pt>
                <c:pt idx="269">
                  <c:v>0.75118055555555563</c:v>
                </c:pt>
                <c:pt idx="270">
                  <c:v>0.75125000000000064</c:v>
                </c:pt>
                <c:pt idx="271">
                  <c:v>0.75133101851853334</c:v>
                </c:pt>
                <c:pt idx="272">
                  <c:v>0.75138888888889555</c:v>
                </c:pt>
                <c:pt idx="273">
                  <c:v>0.75145833333334078</c:v>
                </c:pt>
                <c:pt idx="274">
                  <c:v>0.75152777777777768</c:v>
                </c:pt>
                <c:pt idx="275">
                  <c:v>0.75159722222222225</c:v>
                </c:pt>
                <c:pt idx="276">
                  <c:v>0.75166666666666671</c:v>
                </c:pt>
                <c:pt idx="277">
                  <c:v>0.7517361111111116</c:v>
                </c:pt>
                <c:pt idx="278">
                  <c:v>0.75180555555556494</c:v>
                </c:pt>
                <c:pt idx="279">
                  <c:v>0.75187500000000995</c:v>
                </c:pt>
                <c:pt idx="280">
                  <c:v>0.75194444444445518</c:v>
                </c:pt>
                <c:pt idx="281">
                  <c:v>0.75201388888888965</c:v>
                </c:pt>
                <c:pt idx="282">
                  <c:v>0.75208333333333965</c:v>
                </c:pt>
                <c:pt idx="283">
                  <c:v>0.75215277777777778</c:v>
                </c:pt>
                <c:pt idx="284">
                  <c:v>0.75222222222222224</c:v>
                </c:pt>
                <c:pt idx="285">
                  <c:v>0.75229166666667879</c:v>
                </c:pt>
                <c:pt idx="286">
                  <c:v>0.75234953703704366</c:v>
                </c:pt>
                <c:pt idx="287">
                  <c:v>0.7524305555555556</c:v>
                </c:pt>
                <c:pt idx="288">
                  <c:v>0.75249999999999995</c:v>
                </c:pt>
                <c:pt idx="289">
                  <c:v>0.75255787037037891</c:v>
                </c:pt>
                <c:pt idx="290">
                  <c:v>0.75262731481482303</c:v>
                </c:pt>
                <c:pt idx="291">
                  <c:v>0.75269675925925961</c:v>
                </c:pt>
                <c:pt idx="292">
                  <c:v>0.75276620370370362</c:v>
                </c:pt>
                <c:pt idx="293">
                  <c:v>0.75283564814815795</c:v>
                </c:pt>
                <c:pt idx="294">
                  <c:v>0.75290509259260641</c:v>
                </c:pt>
                <c:pt idx="295">
                  <c:v>0.75297453703703765</c:v>
                </c:pt>
                <c:pt idx="296">
                  <c:v>0.75304398148148799</c:v>
                </c:pt>
                <c:pt idx="297">
                  <c:v>0.75311342592592556</c:v>
                </c:pt>
                <c:pt idx="298">
                  <c:v>0.75318287037037779</c:v>
                </c:pt>
                <c:pt idx="299">
                  <c:v>0.75325231481481481</c:v>
                </c:pt>
                <c:pt idx="300">
                  <c:v>0.7533217592592597</c:v>
                </c:pt>
                <c:pt idx="301">
                  <c:v>0.753379629629637</c:v>
                </c:pt>
                <c:pt idx="302">
                  <c:v>0.7534490740740889</c:v>
                </c:pt>
              </c:numCache>
            </c:numRef>
          </c:cat>
          <c:val>
            <c:numRef>
              <c:f>Лист6!$O$2:$O$304</c:f>
              <c:numCache>
                <c:formatCode>General</c:formatCode>
                <c:ptCount val="303"/>
                <c:pt idx="0">
                  <c:v>74.2</c:v>
                </c:pt>
                <c:pt idx="1">
                  <c:v>74.2</c:v>
                </c:pt>
                <c:pt idx="2">
                  <c:v>74.2</c:v>
                </c:pt>
                <c:pt idx="3">
                  <c:v>74.2</c:v>
                </c:pt>
                <c:pt idx="4">
                  <c:v>74.2</c:v>
                </c:pt>
                <c:pt idx="5">
                  <c:v>74.2</c:v>
                </c:pt>
                <c:pt idx="6">
                  <c:v>74.2</c:v>
                </c:pt>
                <c:pt idx="7">
                  <c:v>74.2</c:v>
                </c:pt>
                <c:pt idx="8">
                  <c:v>74.2</c:v>
                </c:pt>
                <c:pt idx="9">
                  <c:v>71.400000000000006</c:v>
                </c:pt>
                <c:pt idx="10">
                  <c:v>71.400000000000006</c:v>
                </c:pt>
                <c:pt idx="11">
                  <c:v>71.400000000000006</c:v>
                </c:pt>
                <c:pt idx="12">
                  <c:v>71.400000000000006</c:v>
                </c:pt>
                <c:pt idx="13">
                  <c:v>71.400000000000006</c:v>
                </c:pt>
                <c:pt idx="14">
                  <c:v>71.400000000000006</c:v>
                </c:pt>
                <c:pt idx="15">
                  <c:v>71.400000000000006</c:v>
                </c:pt>
                <c:pt idx="16">
                  <c:v>71.400000000000006</c:v>
                </c:pt>
                <c:pt idx="17">
                  <c:v>71.400000000000006</c:v>
                </c:pt>
                <c:pt idx="18">
                  <c:v>71.400000000000006</c:v>
                </c:pt>
                <c:pt idx="19">
                  <c:v>71.8</c:v>
                </c:pt>
                <c:pt idx="20">
                  <c:v>71.8</c:v>
                </c:pt>
                <c:pt idx="21">
                  <c:v>71.8</c:v>
                </c:pt>
                <c:pt idx="22">
                  <c:v>71.8</c:v>
                </c:pt>
                <c:pt idx="23">
                  <c:v>71.8</c:v>
                </c:pt>
                <c:pt idx="24">
                  <c:v>71.8</c:v>
                </c:pt>
                <c:pt idx="25">
                  <c:v>71.8</c:v>
                </c:pt>
                <c:pt idx="26">
                  <c:v>71.8</c:v>
                </c:pt>
                <c:pt idx="27">
                  <c:v>71.8</c:v>
                </c:pt>
                <c:pt idx="28">
                  <c:v>71.8</c:v>
                </c:pt>
                <c:pt idx="29">
                  <c:v>71.8</c:v>
                </c:pt>
                <c:pt idx="30">
                  <c:v>71.8</c:v>
                </c:pt>
                <c:pt idx="31">
                  <c:v>71.8</c:v>
                </c:pt>
                <c:pt idx="32">
                  <c:v>71.8</c:v>
                </c:pt>
                <c:pt idx="33">
                  <c:v>71.8</c:v>
                </c:pt>
                <c:pt idx="34">
                  <c:v>71.8</c:v>
                </c:pt>
                <c:pt idx="35">
                  <c:v>71.8</c:v>
                </c:pt>
                <c:pt idx="36">
                  <c:v>71.8</c:v>
                </c:pt>
                <c:pt idx="37">
                  <c:v>71.8</c:v>
                </c:pt>
                <c:pt idx="38">
                  <c:v>71.8</c:v>
                </c:pt>
                <c:pt idx="39">
                  <c:v>71.8</c:v>
                </c:pt>
                <c:pt idx="40">
                  <c:v>71.8</c:v>
                </c:pt>
                <c:pt idx="41">
                  <c:v>71.8</c:v>
                </c:pt>
                <c:pt idx="42">
                  <c:v>71.8</c:v>
                </c:pt>
                <c:pt idx="43">
                  <c:v>71.8</c:v>
                </c:pt>
                <c:pt idx="44">
                  <c:v>71.8</c:v>
                </c:pt>
                <c:pt idx="45">
                  <c:v>71.8</c:v>
                </c:pt>
                <c:pt idx="46">
                  <c:v>71.8</c:v>
                </c:pt>
                <c:pt idx="47">
                  <c:v>71.8</c:v>
                </c:pt>
                <c:pt idx="48">
                  <c:v>71.8</c:v>
                </c:pt>
                <c:pt idx="49">
                  <c:v>71.8</c:v>
                </c:pt>
                <c:pt idx="50">
                  <c:v>71.8</c:v>
                </c:pt>
                <c:pt idx="51">
                  <c:v>71.8</c:v>
                </c:pt>
                <c:pt idx="52">
                  <c:v>71.8</c:v>
                </c:pt>
                <c:pt idx="53">
                  <c:v>71.8</c:v>
                </c:pt>
                <c:pt idx="54">
                  <c:v>71.8</c:v>
                </c:pt>
                <c:pt idx="55">
                  <c:v>71.8</c:v>
                </c:pt>
                <c:pt idx="56">
                  <c:v>71.8</c:v>
                </c:pt>
                <c:pt idx="57">
                  <c:v>71.8</c:v>
                </c:pt>
                <c:pt idx="58">
                  <c:v>71.8</c:v>
                </c:pt>
                <c:pt idx="59">
                  <c:v>71.8</c:v>
                </c:pt>
                <c:pt idx="60">
                  <c:v>71.8</c:v>
                </c:pt>
                <c:pt idx="61">
                  <c:v>71.8</c:v>
                </c:pt>
                <c:pt idx="62">
                  <c:v>71.8</c:v>
                </c:pt>
                <c:pt idx="63">
                  <c:v>71.8</c:v>
                </c:pt>
                <c:pt idx="64">
                  <c:v>71.8</c:v>
                </c:pt>
                <c:pt idx="65">
                  <c:v>71.8</c:v>
                </c:pt>
                <c:pt idx="66">
                  <c:v>71.8</c:v>
                </c:pt>
                <c:pt idx="67">
                  <c:v>71.8</c:v>
                </c:pt>
                <c:pt idx="68">
                  <c:v>71.8</c:v>
                </c:pt>
                <c:pt idx="69">
                  <c:v>71.8</c:v>
                </c:pt>
                <c:pt idx="70">
                  <c:v>69.099999999999994</c:v>
                </c:pt>
                <c:pt idx="71">
                  <c:v>69.099999999999994</c:v>
                </c:pt>
                <c:pt idx="72">
                  <c:v>69.099999999999994</c:v>
                </c:pt>
                <c:pt idx="73">
                  <c:v>69.099999999999994</c:v>
                </c:pt>
                <c:pt idx="74">
                  <c:v>69.099999999999994</c:v>
                </c:pt>
                <c:pt idx="75">
                  <c:v>69.099999999999994</c:v>
                </c:pt>
                <c:pt idx="76">
                  <c:v>69.099999999999994</c:v>
                </c:pt>
                <c:pt idx="77">
                  <c:v>69.099999999999994</c:v>
                </c:pt>
                <c:pt idx="78">
                  <c:v>69.099999999999994</c:v>
                </c:pt>
                <c:pt idx="79">
                  <c:v>69.099999999999994</c:v>
                </c:pt>
                <c:pt idx="80">
                  <c:v>69.099999999999994</c:v>
                </c:pt>
                <c:pt idx="81">
                  <c:v>69.099999999999994</c:v>
                </c:pt>
                <c:pt idx="82">
                  <c:v>69.099999999999994</c:v>
                </c:pt>
                <c:pt idx="83">
                  <c:v>69.099999999999994</c:v>
                </c:pt>
                <c:pt idx="84">
                  <c:v>69.099999999999994</c:v>
                </c:pt>
                <c:pt idx="85">
                  <c:v>69.099999999999994</c:v>
                </c:pt>
                <c:pt idx="86">
                  <c:v>69.099999999999994</c:v>
                </c:pt>
                <c:pt idx="87">
                  <c:v>69.099999999999994</c:v>
                </c:pt>
                <c:pt idx="88">
                  <c:v>69.099999999999994</c:v>
                </c:pt>
                <c:pt idx="89">
                  <c:v>69.099999999999994</c:v>
                </c:pt>
                <c:pt idx="90">
                  <c:v>69.099999999999994</c:v>
                </c:pt>
                <c:pt idx="91">
                  <c:v>69.099999999999994</c:v>
                </c:pt>
                <c:pt idx="92">
                  <c:v>69.099999999999994</c:v>
                </c:pt>
                <c:pt idx="93">
                  <c:v>69.099999999999994</c:v>
                </c:pt>
                <c:pt idx="94">
                  <c:v>69.099999999999994</c:v>
                </c:pt>
                <c:pt idx="95">
                  <c:v>69.099999999999994</c:v>
                </c:pt>
                <c:pt idx="96">
                  <c:v>69.099999999999994</c:v>
                </c:pt>
                <c:pt idx="97">
                  <c:v>69.099999999999994</c:v>
                </c:pt>
                <c:pt idx="98">
                  <c:v>69.099999999999994</c:v>
                </c:pt>
                <c:pt idx="99">
                  <c:v>69.099999999999994</c:v>
                </c:pt>
                <c:pt idx="100">
                  <c:v>69.099999999999994</c:v>
                </c:pt>
                <c:pt idx="101">
                  <c:v>69.099999999999994</c:v>
                </c:pt>
                <c:pt idx="102">
                  <c:v>69.099999999999994</c:v>
                </c:pt>
                <c:pt idx="103">
                  <c:v>69.099999999999994</c:v>
                </c:pt>
                <c:pt idx="104">
                  <c:v>69.099999999999994</c:v>
                </c:pt>
                <c:pt idx="105">
                  <c:v>69.099999999999994</c:v>
                </c:pt>
                <c:pt idx="106">
                  <c:v>69.099999999999994</c:v>
                </c:pt>
                <c:pt idx="107">
                  <c:v>69.099999999999994</c:v>
                </c:pt>
                <c:pt idx="108">
                  <c:v>69.099999999999994</c:v>
                </c:pt>
                <c:pt idx="109">
                  <c:v>69.099999999999994</c:v>
                </c:pt>
                <c:pt idx="110">
                  <c:v>69.099999999999994</c:v>
                </c:pt>
                <c:pt idx="111">
                  <c:v>68.599999999999994</c:v>
                </c:pt>
                <c:pt idx="112">
                  <c:v>68.599999999999994</c:v>
                </c:pt>
                <c:pt idx="113">
                  <c:v>68.599999999999994</c:v>
                </c:pt>
                <c:pt idx="114">
                  <c:v>68.599999999999994</c:v>
                </c:pt>
                <c:pt idx="115">
                  <c:v>68.599999999999994</c:v>
                </c:pt>
                <c:pt idx="116">
                  <c:v>68.599999999999994</c:v>
                </c:pt>
                <c:pt idx="117">
                  <c:v>68.599999999999994</c:v>
                </c:pt>
                <c:pt idx="118">
                  <c:v>68.599999999999994</c:v>
                </c:pt>
                <c:pt idx="119">
                  <c:v>68.599999999999994</c:v>
                </c:pt>
                <c:pt idx="120">
                  <c:v>68.599999999999994</c:v>
                </c:pt>
                <c:pt idx="121">
                  <c:v>68.599999999999994</c:v>
                </c:pt>
                <c:pt idx="122">
                  <c:v>68.599999999999994</c:v>
                </c:pt>
                <c:pt idx="123">
                  <c:v>68.599999999999994</c:v>
                </c:pt>
                <c:pt idx="124">
                  <c:v>68.599999999999994</c:v>
                </c:pt>
                <c:pt idx="125">
                  <c:v>68.599999999999994</c:v>
                </c:pt>
                <c:pt idx="126">
                  <c:v>68.599999999999994</c:v>
                </c:pt>
                <c:pt idx="127">
                  <c:v>68.599999999999994</c:v>
                </c:pt>
                <c:pt idx="128">
                  <c:v>68.599999999999994</c:v>
                </c:pt>
                <c:pt idx="129">
                  <c:v>68.599999999999994</c:v>
                </c:pt>
                <c:pt idx="130">
                  <c:v>68.599999999999994</c:v>
                </c:pt>
                <c:pt idx="131">
                  <c:v>68.599999999999994</c:v>
                </c:pt>
                <c:pt idx="132">
                  <c:v>68.599999999999994</c:v>
                </c:pt>
                <c:pt idx="133">
                  <c:v>68.599999999999994</c:v>
                </c:pt>
                <c:pt idx="134">
                  <c:v>68.599999999999994</c:v>
                </c:pt>
                <c:pt idx="135">
                  <c:v>68.599999999999994</c:v>
                </c:pt>
                <c:pt idx="136">
                  <c:v>68.599999999999994</c:v>
                </c:pt>
                <c:pt idx="137">
                  <c:v>68.599999999999994</c:v>
                </c:pt>
                <c:pt idx="138">
                  <c:v>68.599999999999994</c:v>
                </c:pt>
                <c:pt idx="139">
                  <c:v>68.599999999999994</c:v>
                </c:pt>
                <c:pt idx="140">
                  <c:v>68.599999999999994</c:v>
                </c:pt>
                <c:pt idx="141">
                  <c:v>68.599999999999994</c:v>
                </c:pt>
                <c:pt idx="142">
                  <c:v>68.599999999999994</c:v>
                </c:pt>
                <c:pt idx="143">
                  <c:v>68.599999999999994</c:v>
                </c:pt>
                <c:pt idx="144">
                  <c:v>68.599999999999994</c:v>
                </c:pt>
                <c:pt idx="145">
                  <c:v>68.599999999999994</c:v>
                </c:pt>
                <c:pt idx="146">
                  <c:v>68.599999999999994</c:v>
                </c:pt>
                <c:pt idx="147">
                  <c:v>68.599999999999994</c:v>
                </c:pt>
                <c:pt idx="148">
                  <c:v>68.599999999999994</c:v>
                </c:pt>
                <c:pt idx="149">
                  <c:v>68.599999999999994</c:v>
                </c:pt>
                <c:pt idx="150">
                  <c:v>68.599999999999994</c:v>
                </c:pt>
                <c:pt idx="151">
                  <c:v>68.599999999999994</c:v>
                </c:pt>
                <c:pt idx="152">
                  <c:v>68.599999999999994</c:v>
                </c:pt>
                <c:pt idx="153">
                  <c:v>68.599999999999994</c:v>
                </c:pt>
                <c:pt idx="154">
                  <c:v>68.599999999999994</c:v>
                </c:pt>
                <c:pt idx="155">
                  <c:v>68.599999999999994</c:v>
                </c:pt>
                <c:pt idx="156">
                  <c:v>68.599999999999994</c:v>
                </c:pt>
                <c:pt idx="157">
                  <c:v>68.599999999999994</c:v>
                </c:pt>
                <c:pt idx="158">
                  <c:v>68.599999999999994</c:v>
                </c:pt>
                <c:pt idx="159">
                  <c:v>68.599999999999994</c:v>
                </c:pt>
                <c:pt idx="160">
                  <c:v>68.599999999999994</c:v>
                </c:pt>
                <c:pt idx="161">
                  <c:v>69.099999999999994</c:v>
                </c:pt>
                <c:pt idx="162">
                  <c:v>69.099999999999994</c:v>
                </c:pt>
                <c:pt idx="163">
                  <c:v>69.099999999999994</c:v>
                </c:pt>
                <c:pt idx="164">
                  <c:v>69.099999999999994</c:v>
                </c:pt>
                <c:pt idx="165">
                  <c:v>69.099999999999994</c:v>
                </c:pt>
                <c:pt idx="166">
                  <c:v>69.099999999999994</c:v>
                </c:pt>
                <c:pt idx="167">
                  <c:v>69.099999999999994</c:v>
                </c:pt>
                <c:pt idx="168">
                  <c:v>69.099999999999994</c:v>
                </c:pt>
                <c:pt idx="169">
                  <c:v>69.099999999999994</c:v>
                </c:pt>
                <c:pt idx="170">
                  <c:v>70.400000000000006</c:v>
                </c:pt>
                <c:pt idx="171">
                  <c:v>70.400000000000006</c:v>
                </c:pt>
                <c:pt idx="172">
                  <c:v>70.400000000000006</c:v>
                </c:pt>
                <c:pt idx="173">
                  <c:v>70.400000000000006</c:v>
                </c:pt>
                <c:pt idx="174">
                  <c:v>70.400000000000006</c:v>
                </c:pt>
                <c:pt idx="175">
                  <c:v>70.400000000000006</c:v>
                </c:pt>
                <c:pt idx="176">
                  <c:v>70.400000000000006</c:v>
                </c:pt>
                <c:pt idx="177">
                  <c:v>70.400000000000006</c:v>
                </c:pt>
                <c:pt idx="178">
                  <c:v>70.400000000000006</c:v>
                </c:pt>
                <c:pt idx="179">
                  <c:v>70.400000000000006</c:v>
                </c:pt>
                <c:pt idx="180">
                  <c:v>70.400000000000006</c:v>
                </c:pt>
                <c:pt idx="181">
                  <c:v>70.400000000000006</c:v>
                </c:pt>
                <c:pt idx="182">
                  <c:v>70.400000000000006</c:v>
                </c:pt>
                <c:pt idx="183">
                  <c:v>70.400000000000006</c:v>
                </c:pt>
                <c:pt idx="184">
                  <c:v>70.400000000000006</c:v>
                </c:pt>
                <c:pt idx="185">
                  <c:v>70.400000000000006</c:v>
                </c:pt>
                <c:pt idx="186">
                  <c:v>70.400000000000006</c:v>
                </c:pt>
                <c:pt idx="187">
                  <c:v>70.400000000000006</c:v>
                </c:pt>
                <c:pt idx="188">
                  <c:v>70.400000000000006</c:v>
                </c:pt>
                <c:pt idx="189">
                  <c:v>70.400000000000006</c:v>
                </c:pt>
                <c:pt idx="190">
                  <c:v>70.400000000000006</c:v>
                </c:pt>
                <c:pt idx="191">
                  <c:v>70.400000000000006</c:v>
                </c:pt>
                <c:pt idx="192">
                  <c:v>70.400000000000006</c:v>
                </c:pt>
                <c:pt idx="193">
                  <c:v>70.400000000000006</c:v>
                </c:pt>
                <c:pt idx="194">
                  <c:v>70.400000000000006</c:v>
                </c:pt>
                <c:pt idx="195">
                  <c:v>70.400000000000006</c:v>
                </c:pt>
                <c:pt idx="196">
                  <c:v>70.400000000000006</c:v>
                </c:pt>
                <c:pt idx="197">
                  <c:v>70.400000000000006</c:v>
                </c:pt>
                <c:pt idx="198">
                  <c:v>70.400000000000006</c:v>
                </c:pt>
                <c:pt idx="199">
                  <c:v>70.400000000000006</c:v>
                </c:pt>
                <c:pt idx="200">
                  <c:v>70.400000000000006</c:v>
                </c:pt>
                <c:pt idx="201">
                  <c:v>70.400000000000006</c:v>
                </c:pt>
                <c:pt idx="202">
                  <c:v>70.400000000000006</c:v>
                </c:pt>
                <c:pt idx="203">
                  <c:v>70.400000000000006</c:v>
                </c:pt>
                <c:pt idx="204">
                  <c:v>70.400000000000006</c:v>
                </c:pt>
                <c:pt idx="205">
                  <c:v>70.400000000000006</c:v>
                </c:pt>
                <c:pt idx="206">
                  <c:v>70.400000000000006</c:v>
                </c:pt>
                <c:pt idx="207">
                  <c:v>70.400000000000006</c:v>
                </c:pt>
                <c:pt idx="208">
                  <c:v>70.400000000000006</c:v>
                </c:pt>
                <c:pt idx="209">
                  <c:v>70.400000000000006</c:v>
                </c:pt>
                <c:pt idx="210">
                  <c:v>70.400000000000006</c:v>
                </c:pt>
                <c:pt idx="211">
                  <c:v>70.400000000000006</c:v>
                </c:pt>
                <c:pt idx="212">
                  <c:v>70.400000000000006</c:v>
                </c:pt>
                <c:pt idx="213">
                  <c:v>70.400000000000006</c:v>
                </c:pt>
                <c:pt idx="214">
                  <c:v>70.400000000000006</c:v>
                </c:pt>
                <c:pt idx="215">
                  <c:v>70.400000000000006</c:v>
                </c:pt>
                <c:pt idx="216">
                  <c:v>70.400000000000006</c:v>
                </c:pt>
                <c:pt idx="217">
                  <c:v>70.400000000000006</c:v>
                </c:pt>
                <c:pt idx="218">
                  <c:v>70.400000000000006</c:v>
                </c:pt>
                <c:pt idx="219">
                  <c:v>70.400000000000006</c:v>
                </c:pt>
                <c:pt idx="220">
                  <c:v>70.400000000000006</c:v>
                </c:pt>
                <c:pt idx="221">
                  <c:v>71.400000000000006</c:v>
                </c:pt>
                <c:pt idx="222">
                  <c:v>71.400000000000006</c:v>
                </c:pt>
                <c:pt idx="223">
                  <c:v>71.400000000000006</c:v>
                </c:pt>
                <c:pt idx="224">
                  <c:v>71.400000000000006</c:v>
                </c:pt>
                <c:pt idx="225">
                  <c:v>71.400000000000006</c:v>
                </c:pt>
                <c:pt idx="226">
                  <c:v>71.400000000000006</c:v>
                </c:pt>
                <c:pt idx="227">
                  <c:v>71.400000000000006</c:v>
                </c:pt>
                <c:pt idx="228">
                  <c:v>71.400000000000006</c:v>
                </c:pt>
                <c:pt idx="229">
                  <c:v>71.400000000000006</c:v>
                </c:pt>
                <c:pt idx="230">
                  <c:v>71.400000000000006</c:v>
                </c:pt>
                <c:pt idx="231">
                  <c:v>71.400000000000006</c:v>
                </c:pt>
                <c:pt idx="232">
                  <c:v>71.400000000000006</c:v>
                </c:pt>
                <c:pt idx="233">
                  <c:v>71.400000000000006</c:v>
                </c:pt>
                <c:pt idx="234">
                  <c:v>71.400000000000006</c:v>
                </c:pt>
                <c:pt idx="235">
                  <c:v>71.400000000000006</c:v>
                </c:pt>
                <c:pt idx="236">
                  <c:v>71.400000000000006</c:v>
                </c:pt>
                <c:pt idx="237">
                  <c:v>71.400000000000006</c:v>
                </c:pt>
                <c:pt idx="238">
                  <c:v>71.400000000000006</c:v>
                </c:pt>
                <c:pt idx="239">
                  <c:v>71.400000000000006</c:v>
                </c:pt>
                <c:pt idx="240">
                  <c:v>71.400000000000006</c:v>
                </c:pt>
                <c:pt idx="241">
                  <c:v>71.400000000000006</c:v>
                </c:pt>
                <c:pt idx="242">
                  <c:v>71.400000000000006</c:v>
                </c:pt>
                <c:pt idx="243">
                  <c:v>71.400000000000006</c:v>
                </c:pt>
                <c:pt idx="244">
                  <c:v>71.400000000000006</c:v>
                </c:pt>
                <c:pt idx="245">
                  <c:v>71.400000000000006</c:v>
                </c:pt>
                <c:pt idx="246">
                  <c:v>71.400000000000006</c:v>
                </c:pt>
                <c:pt idx="247">
                  <c:v>71.400000000000006</c:v>
                </c:pt>
                <c:pt idx="248">
                  <c:v>71.400000000000006</c:v>
                </c:pt>
                <c:pt idx="249">
                  <c:v>71.400000000000006</c:v>
                </c:pt>
                <c:pt idx="250">
                  <c:v>71.400000000000006</c:v>
                </c:pt>
                <c:pt idx="251">
                  <c:v>71.400000000000006</c:v>
                </c:pt>
                <c:pt idx="252">
                  <c:v>71.400000000000006</c:v>
                </c:pt>
                <c:pt idx="253">
                  <c:v>71.400000000000006</c:v>
                </c:pt>
                <c:pt idx="254">
                  <c:v>71.400000000000006</c:v>
                </c:pt>
                <c:pt idx="255">
                  <c:v>71.400000000000006</c:v>
                </c:pt>
                <c:pt idx="256">
                  <c:v>71.400000000000006</c:v>
                </c:pt>
                <c:pt idx="257">
                  <c:v>71.400000000000006</c:v>
                </c:pt>
                <c:pt idx="258">
                  <c:v>71.400000000000006</c:v>
                </c:pt>
                <c:pt idx="259">
                  <c:v>71.400000000000006</c:v>
                </c:pt>
                <c:pt idx="260">
                  <c:v>71.400000000000006</c:v>
                </c:pt>
                <c:pt idx="261">
                  <c:v>71.400000000000006</c:v>
                </c:pt>
                <c:pt idx="262">
                  <c:v>74.3</c:v>
                </c:pt>
                <c:pt idx="263">
                  <c:v>74.3</c:v>
                </c:pt>
                <c:pt idx="264">
                  <c:v>74.3</c:v>
                </c:pt>
                <c:pt idx="265">
                  <c:v>74.3</c:v>
                </c:pt>
                <c:pt idx="266">
                  <c:v>74.3</c:v>
                </c:pt>
                <c:pt idx="267">
                  <c:v>74.3</c:v>
                </c:pt>
                <c:pt idx="268">
                  <c:v>74.3</c:v>
                </c:pt>
                <c:pt idx="269">
                  <c:v>74.3</c:v>
                </c:pt>
                <c:pt idx="270">
                  <c:v>74.3</c:v>
                </c:pt>
                <c:pt idx="271">
                  <c:v>74.3</c:v>
                </c:pt>
                <c:pt idx="272">
                  <c:v>75.599999999999994</c:v>
                </c:pt>
                <c:pt idx="273">
                  <c:v>75.599999999999994</c:v>
                </c:pt>
                <c:pt idx="274">
                  <c:v>75.599999999999994</c:v>
                </c:pt>
                <c:pt idx="275">
                  <c:v>75.599999999999994</c:v>
                </c:pt>
                <c:pt idx="276">
                  <c:v>75.599999999999994</c:v>
                </c:pt>
                <c:pt idx="277">
                  <c:v>75.599999999999994</c:v>
                </c:pt>
                <c:pt idx="278">
                  <c:v>75.599999999999994</c:v>
                </c:pt>
                <c:pt idx="279">
                  <c:v>75.599999999999994</c:v>
                </c:pt>
                <c:pt idx="280">
                  <c:v>75.599999999999994</c:v>
                </c:pt>
                <c:pt idx="281">
                  <c:v>75.599999999999994</c:v>
                </c:pt>
                <c:pt idx="282">
                  <c:v>86.3</c:v>
                </c:pt>
                <c:pt idx="283">
                  <c:v>86.3</c:v>
                </c:pt>
                <c:pt idx="284">
                  <c:v>86.3</c:v>
                </c:pt>
                <c:pt idx="285">
                  <c:v>86.3</c:v>
                </c:pt>
                <c:pt idx="286">
                  <c:v>86.3</c:v>
                </c:pt>
                <c:pt idx="287">
                  <c:v>86.3</c:v>
                </c:pt>
                <c:pt idx="288">
                  <c:v>86.3</c:v>
                </c:pt>
                <c:pt idx="289">
                  <c:v>86.3</c:v>
                </c:pt>
                <c:pt idx="290">
                  <c:v>86.3</c:v>
                </c:pt>
                <c:pt idx="291">
                  <c:v>86.3</c:v>
                </c:pt>
                <c:pt idx="292">
                  <c:v>86.3</c:v>
                </c:pt>
                <c:pt idx="293">
                  <c:v>86.3</c:v>
                </c:pt>
                <c:pt idx="294">
                  <c:v>86.3</c:v>
                </c:pt>
                <c:pt idx="295">
                  <c:v>86.3</c:v>
                </c:pt>
                <c:pt idx="296">
                  <c:v>86.3</c:v>
                </c:pt>
                <c:pt idx="297">
                  <c:v>86.3</c:v>
                </c:pt>
                <c:pt idx="298">
                  <c:v>86.3</c:v>
                </c:pt>
                <c:pt idx="299">
                  <c:v>86.3</c:v>
                </c:pt>
                <c:pt idx="300">
                  <c:v>86.3</c:v>
                </c:pt>
                <c:pt idx="301">
                  <c:v>86.3</c:v>
                </c:pt>
                <c:pt idx="302">
                  <c:v>86.3</c:v>
                </c:pt>
              </c:numCache>
            </c:numRef>
          </c:val>
        </c:ser>
        <c:marker val="1"/>
        <c:axId val="102865920"/>
        <c:axId val="103060224"/>
      </c:lineChart>
      <c:catAx>
        <c:axId val="102865920"/>
        <c:scaling>
          <c:orientation val="minMax"/>
        </c:scaling>
        <c:axPos val="b"/>
        <c:numFmt formatCode="h:mm:ss" sourceLinked="1"/>
        <c:tickLblPos val="nextTo"/>
        <c:crossAx val="103060224"/>
        <c:crosses val="autoZero"/>
        <c:auto val="1"/>
        <c:lblAlgn val="ctr"/>
        <c:lblOffset val="100"/>
      </c:catAx>
      <c:valAx>
        <c:axId val="103060224"/>
        <c:scaling>
          <c:orientation val="minMax"/>
        </c:scaling>
        <c:axPos val="l"/>
        <c:majorGridlines/>
        <c:numFmt formatCode="General" sourceLinked="1"/>
        <c:tickLblPos val="nextTo"/>
        <c:crossAx val="10286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89165532916486"/>
          <c:y val="0.30153361038203558"/>
          <c:w val="0.17710834467084521"/>
          <c:h val="0.36915500145815111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Лист7!$J$1</c:f>
              <c:strCache>
                <c:ptCount val="1"/>
                <c:pt idx="0">
                  <c:v>rSO2 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Лист7!$I$2:$I$354</c:f>
              <c:numCache>
                <c:formatCode>h:mm:ss</c:formatCode>
                <c:ptCount val="353"/>
                <c:pt idx="0">
                  <c:v>0.75696759259260005</c:v>
                </c:pt>
                <c:pt idx="1">
                  <c:v>0.75703703703703762</c:v>
                </c:pt>
                <c:pt idx="2">
                  <c:v>0.75710648148148163</c:v>
                </c:pt>
                <c:pt idx="3">
                  <c:v>0.75717592592592586</c:v>
                </c:pt>
                <c:pt idx="4">
                  <c:v>0.75724537037038209</c:v>
                </c:pt>
                <c:pt idx="5">
                  <c:v>0.75731481481482132</c:v>
                </c:pt>
                <c:pt idx="6">
                  <c:v>0.75738425925925934</c:v>
                </c:pt>
                <c:pt idx="7">
                  <c:v>0.75744212962962953</c:v>
                </c:pt>
                <c:pt idx="8">
                  <c:v>0.75751157407407665</c:v>
                </c:pt>
                <c:pt idx="9">
                  <c:v>0.75759259259260003</c:v>
                </c:pt>
                <c:pt idx="10">
                  <c:v>0.75765046296296301</c:v>
                </c:pt>
                <c:pt idx="11">
                  <c:v>0.75771990740741502</c:v>
                </c:pt>
                <c:pt idx="12">
                  <c:v>0.75778935185185192</c:v>
                </c:pt>
                <c:pt idx="13">
                  <c:v>0.75785879629630482</c:v>
                </c:pt>
                <c:pt idx="14">
                  <c:v>0.75792824074074072</c:v>
                </c:pt>
                <c:pt idx="15">
                  <c:v>0.75799768518519495</c:v>
                </c:pt>
                <c:pt idx="16">
                  <c:v>0.75806712962962952</c:v>
                </c:pt>
                <c:pt idx="17">
                  <c:v>0.75813657407407464</c:v>
                </c:pt>
                <c:pt idx="18">
                  <c:v>0.75820601851853042</c:v>
                </c:pt>
                <c:pt idx="19">
                  <c:v>0.758275462962963</c:v>
                </c:pt>
                <c:pt idx="20">
                  <c:v>0.75834490740741489</c:v>
                </c:pt>
                <c:pt idx="21">
                  <c:v>0.75841435185185158</c:v>
                </c:pt>
                <c:pt idx="22">
                  <c:v>0.7584837962962967</c:v>
                </c:pt>
                <c:pt idx="23">
                  <c:v>0.75854166666667711</c:v>
                </c:pt>
                <c:pt idx="24">
                  <c:v>0.75861111111111845</c:v>
                </c:pt>
                <c:pt idx="25">
                  <c:v>0.75869212962962962</c:v>
                </c:pt>
                <c:pt idx="26">
                  <c:v>0.75876157407408384</c:v>
                </c:pt>
                <c:pt idx="27">
                  <c:v>0.75881944444445282</c:v>
                </c:pt>
                <c:pt idx="28">
                  <c:v>0.75888888888889783</c:v>
                </c:pt>
                <c:pt idx="29">
                  <c:v>0.75895833333334306</c:v>
                </c:pt>
                <c:pt idx="30">
                  <c:v>0.75902777777777775</c:v>
                </c:pt>
                <c:pt idx="31">
                  <c:v>0.75909722222222265</c:v>
                </c:pt>
                <c:pt idx="32">
                  <c:v>0.75916666666666666</c:v>
                </c:pt>
                <c:pt idx="33">
                  <c:v>0.75923611111111111</c:v>
                </c:pt>
                <c:pt idx="34">
                  <c:v>0.75930555555556301</c:v>
                </c:pt>
                <c:pt idx="35">
                  <c:v>0.75937500000000746</c:v>
                </c:pt>
                <c:pt idx="36">
                  <c:v>0.75944444444445292</c:v>
                </c:pt>
                <c:pt idx="37">
                  <c:v>0.75951388888888882</c:v>
                </c:pt>
                <c:pt idx="38">
                  <c:v>0.75958333333333361</c:v>
                </c:pt>
                <c:pt idx="39">
                  <c:v>0.75965277777777773</c:v>
                </c:pt>
                <c:pt idx="40">
                  <c:v>0.75972222222222263</c:v>
                </c:pt>
                <c:pt idx="41">
                  <c:v>0.75979166666668296</c:v>
                </c:pt>
                <c:pt idx="42">
                  <c:v>0.75986111111111165</c:v>
                </c:pt>
                <c:pt idx="43">
                  <c:v>0.7599305555555621</c:v>
                </c:pt>
                <c:pt idx="44">
                  <c:v>0.75998842592592597</c:v>
                </c:pt>
                <c:pt idx="45">
                  <c:v>0.76005787037038208</c:v>
                </c:pt>
                <c:pt idx="46">
                  <c:v>0.76013888888889714</c:v>
                </c:pt>
                <c:pt idx="47">
                  <c:v>0.76019675925925922</c:v>
                </c:pt>
                <c:pt idx="48">
                  <c:v>0.76026620370370368</c:v>
                </c:pt>
                <c:pt idx="49">
                  <c:v>0.76033564814815602</c:v>
                </c:pt>
                <c:pt idx="50">
                  <c:v>0.76040509259260425</c:v>
                </c:pt>
                <c:pt idx="51">
                  <c:v>0.76047453703703705</c:v>
                </c:pt>
                <c:pt idx="52">
                  <c:v>0.76054398148148161</c:v>
                </c:pt>
                <c:pt idx="53">
                  <c:v>0.76061342592592596</c:v>
                </c:pt>
                <c:pt idx="54">
                  <c:v>0.76068287037038063</c:v>
                </c:pt>
                <c:pt idx="55">
                  <c:v>0.76075231481481564</c:v>
                </c:pt>
                <c:pt idx="56">
                  <c:v>0.76082175925926065</c:v>
                </c:pt>
                <c:pt idx="57">
                  <c:v>0.76089120370371688</c:v>
                </c:pt>
                <c:pt idx="58">
                  <c:v>0.76096064814815556</c:v>
                </c:pt>
                <c:pt idx="59">
                  <c:v>0.76103009259260379</c:v>
                </c:pt>
                <c:pt idx="60">
                  <c:v>0.76109953703704558</c:v>
                </c:pt>
                <c:pt idx="61">
                  <c:v>0.7611689814814816</c:v>
                </c:pt>
                <c:pt idx="62">
                  <c:v>0.7612384259259255</c:v>
                </c:pt>
                <c:pt idx="63">
                  <c:v>0.76130787037038006</c:v>
                </c:pt>
                <c:pt idx="64">
                  <c:v>0.76136574074074059</c:v>
                </c:pt>
                <c:pt idx="65">
                  <c:v>0.7614351851851856</c:v>
                </c:pt>
                <c:pt idx="66">
                  <c:v>0.76150462962962961</c:v>
                </c:pt>
                <c:pt idx="67">
                  <c:v>0.76158564814815477</c:v>
                </c:pt>
                <c:pt idx="68">
                  <c:v>0.76164351851853607</c:v>
                </c:pt>
                <c:pt idx="69">
                  <c:v>0.76171296296295565</c:v>
                </c:pt>
                <c:pt idx="70">
                  <c:v>0.76178240740741165</c:v>
                </c:pt>
                <c:pt idx="71">
                  <c:v>0.76185185185185866</c:v>
                </c:pt>
                <c:pt idx="72">
                  <c:v>0.76192129629631111</c:v>
                </c:pt>
                <c:pt idx="73">
                  <c:v>0.76199074074074069</c:v>
                </c:pt>
                <c:pt idx="74">
                  <c:v>0.7620601851851857</c:v>
                </c:pt>
                <c:pt idx="75">
                  <c:v>0.76212962962963793</c:v>
                </c:pt>
                <c:pt idx="76">
                  <c:v>0.76219907407408927</c:v>
                </c:pt>
                <c:pt idx="77">
                  <c:v>0.76226851851852828</c:v>
                </c:pt>
                <c:pt idx="78">
                  <c:v>0.76233796296295542</c:v>
                </c:pt>
                <c:pt idx="79">
                  <c:v>0.76240740740740764</c:v>
                </c:pt>
                <c:pt idx="80">
                  <c:v>0.76247685185185177</c:v>
                </c:pt>
                <c:pt idx="81">
                  <c:v>0.76254629629630299</c:v>
                </c:pt>
                <c:pt idx="82">
                  <c:v>0.76260416666666664</c:v>
                </c:pt>
                <c:pt idx="83">
                  <c:v>0.76268518518519268</c:v>
                </c:pt>
                <c:pt idx="84">
                  <c:v>0.76275462962963803</c:v>
                </c:pt>
                <c:pt idx="85">
                  <c:v>0.7628125</c:v>
                </c:pt>
                <c:pt idx="86">
                  <c:v>0.7628819444444519</c:v>
                </c:pt>
                <c:pt idx="87">
                  <c:v>0.76295138888889702</c:v>
                </c:pt>
                <c:pt idx="88">
                  <c:v>0.76303240740740763</c:v>
                </c:pt>
                <c:pt idx="89">
                  <c:v>0.76309027777778604</c:v>
                </c:pt>
                <c:pt idx="90">
                  <c:v>0.76315972222222261</c:v>
                </c:pt>
                <c:pt idx="91">
                  <c:v>0.76322916666666663</c:v>
                </c:pt>
                <c:pt idx="92">
                  <c:v>0.76329861111112174</c:v>
                </c:pt>
                <c:pt idx="93">
                  <c:v>0.76336805555555565</c:v>
                </c:pt>
                <c:pt idx="94">
                  <c:v>0.7634375000000001</c:v>
                </c:pt>
                <c:pt idx="95">
                  <c:v>0.76350694444444445</c:v>
                </c:pt>
                <c:pt idx="96">
                  <c:v>0.76357638888888879</c:v>
                </c:pt>
                <c:pt idx="97">
                  <c:v>0.76363425925925965</c:v>
                </c:pt>
                <c:pt idx="98">
                  <c:v>0.76370370370371032</c:v>
                </c:pt>
                <c:pt idx="99">
                  <c:v>0.7637847222222226</c:v>
                </c:pt>
                <c:pt idx="100">
                  <c:v>0.76385416666666661</c:v>
                </c:pt>
                <c:pt idx="101">
                  <c:v>0.76391203703703703</c:v>
                </c:pt>
                <c:pt idx="102">
                  <c:v>0.76398148148148992</c:v>
                </c:pt>
                <c:pt idx="103">
                  <c:v>0.76405092592592549</c:v>
                </c:pt>
                <c:pt idx="104">
                  <c:v>0.76412037037037983</c:v>
                </c:pt>
                <c:pt idx="105">
                  <c:v>0.76418981481482473</c:v>
                </c:pt>
                <c:pt idx="106">
                  <c:v>0.76425925925925964</c:v>
                </c:pt>
                <c:pt idx="107">
                  <c:v>0.76432870370370365</c:v>
                </c:pt>
                <c:pt idx="108">
                  <c:v>0.76439814814815465</c:v>
                </c:pt>
                <c:pt idx="109">
                  <c:v>0.76446759259259978</c:v>
                </c:pt>
                <c:pt idx="110">
                  <c:v>0.76453703703703713</c:v>
                </c:pt>
                <c:pt idx="111">
                  <c:v>0.76460648148148946</c:v>
                </c:pt>
                <c:pt idx="112">
                  <c:v>0.76467592592592604</c:v>
                </c:pt>
                <c:pt idx="113">
                  <c:v>0.76474537037038537</c:v>
                </c:pt>
                <c:pt idx="114">
                  <c:v>0.76481481481482383</c:v>
                </c:pt>
                <c:pt idx="115">
                  <c:v>0.76488425925925962</c:v>
                </c:pt>
                <c:pt idx="116">
                  <c:v>0.76495370370370364</c:v>
                </c:pt>
                <c:pt idx="117">
                  <c:v>0.76502314814814865</c:v>
                </c:pt>
                <c:pt idx="118">
                  <c:v>0.76508101851853461</c:v>
                </c:pt>
                <c:pt idx="119">
                  <c:v>0.76515046296296296</c:v>
                </c:pt>
                <c:pt idx="120">
                  <c:v>0.7652314814814889</c:v>
                </c:pt>
                <c:pt idx="121">
                  <c:v>0.76530092592592558</c:v>
                </c:pt>
                <c:pt idx="122">
                  <c:v>0.76535879629630288</c:v>
                </c:pt>
                <c:pt idx="123">
                  <c:v>0.76542824074074067</c:v>
                </c:pt>
                <c:pt idx="124">
                  <c:v>0.76549768518519268</c:v>
                </c:pt>
                <c:pt idx="125">
                  <c:v>0.76556712962962958</c:v>
                </c:pt>
                <c:pt idx="126">
                  <c:v>0.76563657407408259</c:v>
                </c:pt>
                <c:pt idx="127">
                  <c:v>0.76570601851853337</c:v>
                </c:pt>
                <c:pt idx="128">
                  <c:v>0.76577546296296362</c:v>
                </c:pt>
                <c:pt idx="129">
                  <c:v>0.76584490740741706</c:v>
                </c:pt>
                <c:pt idx="130">
                  <c:v>0.76591435185185153</c:v>
                </c:pt>
                <c:pt idx="172">
                  <c:v>0.97922453703703705</c:v>
                </c:pt>
                <c:pt idx="173">
                  <c:v>0.97929398148148161</c:v>
                </c:pt>
                <c:pt idx="174">
                  <c:v>0.97936342592591741</c:v>
                </c:pt>
                <c:pt idx="175">
                  <c:v>0.97943287037037063</c:v>
                </c:pt>
                <c:pt idx="176">
                  <c:v>0.9794907407407405</c:v>
                </c:pt>
                <c:pt idx="177">
                  <c:v>0.97957175925925932</c:v>
                </c:pt>
                <c:pt idx="178">
                  <c:v>0.97964120370371688</c:v>
                </c:pt>
                <c:pt idx="179">
                  <c:v>0.97971064814815556</c:v>
                </c:pt>
                <c:pt idx="180">
                  <c:v>0.97976851851853008</c:v>
                </c:pt>
                <c:pt idx="181">
                  <c:v>0.97983796296295644</c:v>
                </c:pt>
                <c:pt idx="182">
                  <c:v>0.9799189814814816</c:v>
                </c:pt>
                <c:pt idx="183">
                  <c:v>0.9799768518518519</c:v>
                </c:pt>
                <c:pt idx="184">
                  <c:v>0.98004629629629625</c:v>
                </c:pt>
                <c:pt idx="185">
                  <c:v>0.98011574074073105</c:v>
                </c:pt>
                <c:pt idx="186">
                  <c:v>0.98018518518518516</c:v>
                </c:pt>
                <c:pt idx="187">
                  <c:v>0.9802546296296295</c:v>
                </c:pt>
                <c:pt idx="188">
                  <c:v>0.98032407407407463</c:v>
                </c:pt>
                <c:pt idx="189">
                  <c:v>0.98039351851851864</c:v>
                </c:pt>
                <c:pt idx="190">
                  <c:v>0.98046296296294322</c:v>
                </c:pt>
                <c:pt idx="191">
                  <c:v>0.98053240740740089</c:v>
                </c:pt>
                <c:pt idx="192">
                  <c:v>0.98060185185185189</c:v>
                </c:pt>
                <c:pt idx="193">
                  <c:v>0.98067129629630378</c:v>
                </c:pt>
                <c:pt idx="194">
                  <c:v>0.98074074074074058</c:v>
                </c:pt>
                <c:pt idx="195">
                  <c:v>0.98081018518518526</c:v>
                </c:pt>
                <c:pt idx="196">
                  <c:v>0.9808796296296296</c:v>
                </c:pt>
                <c:pt idx="197">
                  <c:v>0.98093749999999957</c:v>
                </c:pt>
                <c:pt idx="198">
                  <c:v>0.98101851851851862</c:v>
                </c:pt>
                <c:pt idx="199">
                  <c:v>0.98108796296294809</c:v>
                </c:pt>
                <c:pt idx="200">
                  <c:v>0.98115740740740742</c:v>
                </c:pt>
                <c:pt idx="201">
                  <c:v>0.98121527777777751</c:v>
                </c:pt>
                <c:pt idx="202">
                  <c:v>0.98128472222221397</c:v>
                </c:pt>
                <c:pt idx="203">
                  <c:v>0.9813541666666592</c:v>
                </c:pt>
                <c:pt idx="204">
                  <c:v>0.98142361111111109</c:v>
                </c:pt>
                <c:pt idx="205">
                  <c:v>0.98149305555555555</c:v>
                </c:pt>
                <c:pt idx="206">
                  <c:v>0.98156249999998835</c:v>
                </c:pt>
                <c:pt idx="207">
                  <c:v>0.98163194444444468</c:v>
                </c:pt>
                <c:pt idx="208">
                  <c:v>0.98170138888888892</c:v>
                </c:pt>
                <c:pt idx="209">
                  <c:v>0.98177083333334192</c:v>
                </c:pt>
                <c:pt idx="210">
                  <c:v>0.98184027777777771</c:v>
                </c:pt>
                <c:pt idx="211">
                  <c:v>0.98190972222222228</c:v>
                </c:pt>
                <c:pt idx="212">
                  <c:v>0.98197916666666651</c:v>
                </c:pt>
                <c:pt idx="213">
                  <c:v>0.98204861111111164</c:v>
                </c:pt>
                <c:pt idx="214">
                  <c:v>0.98211805555555554</c:v>
                </c:pt>
                <c:pt idx="215">
                  <c:v>0.98218749999999355</c:v>
                </c:pt>
                <c:pt idx="216">
                  <c:v>0.98225694444444356</c:v>
                </c:pt>
                <c:pt idx="217">
                  <c:v>0.98231481481481486</c:v>
                </c:pt>
                <c:pt idx="218">
                  <c:v>0.98238425925925221</c:v>
                </c:pt>
                <c:pt idx="219">
                  <c:v>0.98246527777777759</c:v>
                </c:pt>
                <c:pt idx="220">
                  <c:v>0.98253472222221239</c:v>
                </c:pt>
                <c:pt idx="221">
                  <c:v>0.98259259259259268</c:v>
                </c:pt>
                <c:pt idx="222">
                  <c:v>0.98266203703703658</c:v>
                </c:pt>
                <c:pt idx="223">
                  <c:v>0.98273148148148171</c:v>
                </c:pt>
                <c:pt idx="224">
                  <c:v>0.9828009259259165</c:v>
                </c:pt>
                <c:pt idx="225">
                  <c:v>0.98287037037037062</c:v>
                </c:pt>
                <c:pt idx="226">
                  <c:v>0.98293981481481474</c:v>
                </c:pt>
                <c:pt idx="227">
                  <c:v>0.9830092592592593</c:v>
                </c:pt>
                <c:pt idx="228">
                  <c:v>0.98307870370370354</c:v>
                </c:pt>
                <c:pt idx="229">
                  <c:v>0.98314814814814822</c:v>
                </c:pt>
                <c:pt idx="230">
                  <c:v>0.98321759259259267</c:v>
                </c:pt>
                <c:pt idx="231">
                  <c:v>0.98328703703703657</c:v>
                </c:pt>
                <c:pt idx="232">
                  <c:v>0.98335648148148147</c:v>
                </c:pt>
                <c:pt idx="233">
                  <c:v>0.98342592592591627</c:v>
                </c:pt>
                <c:pt idx="234">
                  <c:v>0.9834953703703706</c:v>
                </c:pt>
                <c:pt idx="235">
                  <c:v>0.9835648148148145</c:v>
                </c:pt>
                <c:pt idx="236">
                  <c:v>0.98363425925925929</c:v>
                </c:pt>
                <c:pt idx="237">
                  <c:v>0.98370370370370352</c:v>
                </c:pt>
                <c:pt idx="238">
                  <c:v>0.98376157407407405</c:v>
                </c:pt>
                <c:pt idx="239">
                  <c:v>0.98383101851852828</c:v>
                </c:pt>
                <c:pt idx="240">
                  <c:v>0.98391203703703656</c:v>
                </c:pt>
                <c:pt idx="241">
                  <c:v>0.98396990740740742</c:v>
                </c:pt>
                <c:pt idx="242">
                  <c:v>0.98403935185184477</c:v>
                </c:pt>
                <c:pt idx="243">
                  <c:v>0.98410879629629633</c:v>
                </c:pt>
                <c:pt idx="244">
                  <c:v>0.98417824074074056</c:v>
                </c:pt>
                <c:pt idx="245">
                  <c:v>0.98424768518518524</c:v>
                </c:pt>
                <c:pt idx="246">
                  <c:v>0.98431712962961992</c:v>
                </c:pt>
                <c:pt idx="247">
                  <c:v>0.98438657407407359</c:v>
                </c:pt>
                <c:pt idx="248">
                  <c:v>0.98445601851851861</c:v>
                </c:pt>
                <c:pt idx="249">
                  <c:v>0.98452546296295462</c:v>
                </c:pt>
                <c:pt idx="250">
                  <c:v>0.9845949074074074</c:v>
                </c:pt>
                <c:pt idx="251">
                  <c:v>0.98466435185184431</c:v>
                </c:pt>
                <c:pt idx="252">
                  <c:v>0.98473379629629632</c:v>
                </c:pt>
                <c:pt idx="253">
                  <c:v>0.98480324074073411</c:v>
                </c:pt>
                <c:pt idx="254">
                  <c:v>0.98487268518518523</c:v>
                </c:pt>
                <c:pt idx="255">
                  <c:v>0.98494212962962957</c:v>
                </c:pt>
                <c:pt idx="256">
                  <c:v>0.98501157407407414</c:v>
                </c:pt>
                <c:pt idx="257">
                  <c:v>0.98508101851852692</c:v>
                </c:pt>
                <c:pt idx="258">
                  <c:v>0.98515046296295317</c:v>
                </c:pt>
                <c:pt idx="259">
                  <c:v>0.98520833333333335</c:v>
                </c:pt>
                <c:pt idx="260">
                  <c:v>0.98527777777777759</c:v>
                </c:pt>
                <c:pt idx="261">
                  <c:v>0.9853587962962963</c:v>
                </c:pt>
                <c:pt idx="262">
                  <c:v>0.9854166666666575</c:v>
                </c:pt>
                <c:pt idx="263">
                  <c:v>0.98548611111110285</c:v>
                </c:pt>
                <c:pt idx="264">
                  <c:v>0.98555555555555552</c:v>
                </c:pt>
                <c:pt idx="265">
                  <c:v>0.98562500000000064</c:v>
                </c:pt>
                <c:pt idx="266">
                  <c:v>0.98569444444444465</c:v>
                </c:pt>
                <c:pt idx="267">
                  <c:v>0.98576388888888899</c:v>
                </c:pt>
                <c:pt idx="268">
                  <c:v>0.98583333333333334</c:v>
                </c:pt>
                <c:pt idx="269">
                  <c:v>0.98590277777777757</c:v>
                </c:pt>
                <c:pt idx="270">
                  <c:v>0.98597222222222158</c:v>
                </c:pt>
                <c:pt idx="271">
                  <c:v>0.98604166666666671</c:v>
                </c:pt>
                <c:pt idx="272">
                  <c:v>0.98611111111111116</c:v>
                </c:pt>
                <c:pt idx="273">
                  <c:v>0.9861805555555555</c:v>
                </c:pt>
                <c:pt idx="274">
                  <c:v>0.98625000000000007</c:v>
                </c:pt>
                <c:pt idx="275">
                  <c:v>0.9863078703703706</c:v>
                </c:pt>
                <c:pt idx="276">
                  <c:v>0.9863773148148145</c:v>
                </c:pt>
                <c:pt idx="277">
                  <c:v>0.98645833333333333</c:v>
                </c:pt>
                <c:pt idx="278">
                  <c:v>0.98651620370369597</c:v>
                </c:pt>
                <c:pt idx="279">
                  <c:v>0.9865856481481482</c:v>
                </c:pt>
                <c:pt idx="280">
                  <c:v>0.98665509259260065</c:v>
                </c:pt>
                <c:pt idx="281">
                  <c:v>0.98672453703703711</c:v>
                </c:pt>
                <c:pt idx="282">
                  <c:v>0.98679398148148145</c:v>
                </c:pt>
                <c:pt idx="283">
                  <c:v>0.98686342592591558</c:v>
                </c:pt>
                <c:pt idx="284">
                  <c:v>0.9869328703703707</c:v>
                </c:pt>
                <c:pt idx="285">
                  <c:v>0.98700231481481449</c:v>
                </c:pt>
                <c:pt idx="286">
                  <c:v>0.98707175925925927</c:v>
                </c:pt>
                <c:pt idx="287">
                  <c:v>0.98714120370370362</c:v>
                </c:pt>
                <c:pt idx="288">
                  <c:v>0.98721064814814818</c:v>
                </c:pt>
                <c:pt idx="289">
                  <c:v>0.98728009259259264</c:v>
                </c:pt>
                <c:pt idx="290">
                  <c:v>0.98734953703703709</c:v>
                </c:pt>
                <c:pt idx="291">
                  <c:v>0.98741898148147556</c:v>
                </c:pt>
                <c:pt idx="292">
                  <c:v>0.98748842592591413</c:v>
                </c:pt>
                <c:pt idx="293">
                  <c:v>0.98755787037037035</c:v>
                </c:pt>
                <c:pt idx="294">
                  <c:v>0.98762731481481481</c:v>
                </c:pt>
                <c:pt idx="295">
                  <c:v>0.98769675925925926</c:v>
                </c:pt>
                <c:pt idx="296">
                  <c:v>0.98776620370370349</c:v>
                </c:pt>
                <c:pt idx="297">
                  <c:v>0.98782407407408146</c:v>
                </c:pt>
                <c:pt idx="298">
                  <c:v>0.98789351851852691</c:v>
                </c:pt>
                <c:pt idx="299">
                  <c:v>0.98796296296294628</c:v>
                </c:pt>
                <c:pt idx="300">
                  <c:v>0.98803240740740739</c:v>
                </c:pt>
                <c:pt idx="301">
                  <c:v>0.98810185185185151</c:v>
                </c:pt>
                <c:pt idx="302">
                  <c:v>0.98817129629629663</c:v>
                </c:pt>
                <c:pt idx="303">
                  <c:v>0.9882407407407332</c:v>
                </c:pt>
                <c:pt idx="304">
                  <c:v>0.98831018518517832</c:v>
                </c:pt>
                <c:pt idx="305">
                  <c:v>0.98837962962962955</c:v>
                </c:pt>
                <c:pt idx="306">
                  <c:v>0.98844907407408145</c:v>
                </c:pt>
                <c:pt idx="307">
                  <c:v>0.98851851851851869</c:v>
                </c:pt>
                <c:pt idx="308">
                  <c:v>0.98858796296294615</c:v>
                </c:pt>
                <c:pt idx="309">
                  <c:v>0.9886574074074076</c:v>
                </c:pt>
                <c:pt idx="310">
                  <c:v>0.9887268518518515</c:v>
                </c:pt>
                <c:pt idx="311">
                  <c:v>0.98879629629629662</c:v>
                </c:pt>
                <c:pt idx="312">
                  <c:v>0.98885416666666659</c:v>
                </c:pt>
                <c:pt idx="313">
                  <c:v>0.9889236111111116</c:v>
                </c:pt>
                <c:pt idx="314">
                  <c:v>0.98900462962962954</c:v>
                </c:pt>
                <c:pt idx="315">
                  <c:v>0.98907407407408066</c:v>
                </c:pt>
                <c:pt idx="316">
                  <c:v>0.989143518518526</c:v>
                </c:pt>
                <c:pt idx="317">
                  <c:v>0.98920138888888898</c:v>
                </c:pt>
                <c:pt idx="318">
                  <c:v>0.98927083333333365</c:v>
                </c:pt>
                <c:pt idx="319">
                  <c:v>0.98934027777777767</c:v>
                </c:pt>
                <c:pt idx="320">
                  <c:v>0.98940972222222157</c:v>
                </c:pt>
                <c:pt idx="321">
                  <c:v>0.98947916666666658</c:v>
                </c:pt>
                <c:pt idx="322">
                  <c:v>0.98954861111111114</c:v>
                </c:pt>
                <c:pt idx="323">
                  <c:v>0.9896180555555556</c:v>
                </c:pt>
                <c:pt idx="324">
                  <c:v>0.9896874999999995</c:v>
                </c:pt>
                <c:pt idx="325">
                  <c:v>0.9897569444444444</c:v>
                </c:pt>
                <c:pt idx="326">
                  <c:v>0.98982638888888896</c:v>
                </c:pt>
                <c:pt idx="327">
                  <c:v>0.98989583333334497</c:v>
                </c:pt>
                <c:pt idx="328">
                  <c:v>0.98996527777777776</c:v>
                </c:pt>
                <c:pt idx="329">
                  <c:v>0.99003472222221856</c:v>
                </c:pt>
                <c:pt idx="330">
                  <c:v>0.99010416666666656</c:v>
                </c:pt>
                <c:pt idx="331">
                  <c:v>0.99017361111111113</c:v>
                </c:pt>
                <c:pt idx="332">
                  <c:v>0.9902430555555557</c:v>
                </c:pt>
                <c:pt idx="333">
                  <c:v>0.99031249999999016</c:v>
                </c:pt>
                <c:pt idx="334">
                  <c:v>0.99037037037037035</c:v>
                </c:pt>
                <c:pt idx="335">
                  <c:v>0.99045138888888851</c:v>
                </c:pt>
                <c:pt idx="336">
                  <c:v>0.99052083333333363</c:v>
                </c:pt>
                <c:pt idx="337">
                  <c:v>0.99059027777777753</c:v>
                </c:pt>
                <c:pt idx="338">
                  <c:v>0.99064814814814861</c:v>
                </c:pt>
                <c:pt idx="339">
                  <c:v>0.99071759259259262</c:v>
                </c:pt>
                <c:pt idx="340">
                  <c:v>0.99079861111111833</c:v>
                </c:pt>
                <c:pt idx="341">
                  <c:v>0.99085648148148142</c:v>
                </c:pt>
                <c:pt idx="342">
                  <c:v>0.99092592592591933</c:v>
                </c:pt>
                <c:pt idx="343">
                  <c:v>0.99099537037037688</c:v>
                </c:pt>
                <c:pt idx="344">
                  <c:v>0.99106481481481479</c:v>
                </c:pt>
                <c:pt idx="345">
                  <c:v>0.99113425925925858</c:v>
                </c:pt>
                <c:pt idx="346">
                  <c:v>0.99120370370370359</c:v>
                </c:pt>
                <c:pt idx="347">
                  <c:v>0.99127314814814749</c:v>
                </c:pt>
                <c:pt idx="348">
                  <c:v>0.99134259259259261</c:v>
                </c:pt>
                <c:pt idx="349">
                  <c:v>0.99141203703702863</c:v>
                </c:pt>
                <c:pt idx="350">
                  <c:v>0.99148148148148152</c:v>
                </c:pt>
                <c:pt idx="351">
                  <c:v>0.9915509259259111</c:v>
                </c:pt>
                <c:pt idx="352">
                  <c:v>0.99162037037037065</c:v>
                </c:pt>
              </c:numCache>
            </c:numRef>
          </c:cat>
          <c:val>
            <c:numRef>
              <c:f>Лист7!$J$2:$J$354</c:f>
              <c:numCache>
                <c:formatCode>General</c:formatCode>
                <c:ptCount val="353"/>
                <c:pt idx="0">
                  <c:v>56</c:v>
                </c:pt>
                <c:pt idx="1">
                  <c:v>56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56</c:v>
                </c:pt>
                <c:pt idx="7">
                  <c:v>57</c:v>
                </c:pt>
                <c:pt idx="8">
                  <c:v>56</c:v>
                </c:pt>
                <c:pt idx="9">
                  <c:v>56</c:v>
                </c:pt>
                <c:pt idx="10">
                  <c:v>56</c:v>
                </c:pt>
                <c:pt idx="11">
                  <c:v>55</c:v>
                </c:pt>
                <c:pt idx="12">
                  <c:v>55</c:v>
                </c:pt>
                <c:pt idx="13">
                  <c:v>55</c:v>
                </c:pt>
                <c:pt idx="14">
                  <c:v>54</c:v>
                </c:pt>
                <c:pt idx="15">
                  <c:v>54</c:v>
                </c:pt>
                <c:pt idx="16">
                  <c:v>54</c:v>
                </c:pt>
                <c:pt idx="17">
                  <c:v>54</c:v>
                </c:pt>
                <c:pt idx="18">
                  <c:v>54</c:v>
                </c:pt>
                <c:pt idx="19">
                  <c:v>53</c:v>
                </c:pt>
                <c:pt idx="20">
                  <c:v>53</c:v>
                </c:pt>
                <c:pt idx="21">
                  <c:v>53</c:v>
                </c:pt>
                <c:pt idx="22">
                  <c:v>53</c:v>
                </c:pt>
                <c:pt idx="23">
                  <c:v>53</c:v>
                </c:pt>
                <c:pt idx="24">
                  <c:v>53</c:v>
                </c:pt>
                <c:pt idx="25">
                  <c:v>53</c:v>
                </c:pt>
                <c:pt idx="26">
                  <c:v>53</c:v>
                </c:pt>
                <c:pt idx="27">
                  <c:v>52</c:v>
                </c:pt>
                <c:pt idx="28">
                  <c:v>53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53</c:v>
                </c:pt>
                <c:pt idx="33">
                  <c:v>53</c:v>
                </c:pt>
                <c:pt idx="34">
                  <c:v>53</c:v>
                </c:pt>
                <c:pt idx="35">
                  <c:v>53</c:v>
                </c:pt>
                <c:pt idx="36">
                  <c:v>53</c:v>
                </c:pt>
                <c:pt idx="37">
                  <c:v>53</c:v>
                </c:pt>
                <c:pt idx="38">
                  <c:v>53</c:v>
                </c:pt>
                <c:pt idx="39">
                  <c:v>52</c:v>
                </c:pt>
                <c:pt idx="40">
                  <c:v>53</c:v>
                </c:pt>
                <c:pt idx="41">
                  <c:v>53</c:v>
                </c:pt>
                <c:pt idx="42">
                  <c:v>53</c:v>
                </c:pt>
                <c:pt idx="43">
                  <c:v>53</c:v>
                </c:pt>
                <c:pt idx="44">
                  <c:v>52</c:v>
                </c:pt>
                <c:pt idx="45">
                  <c:v>53</c:v>
                </c:pt>
                <c:pt idx="46">
                  <c:v>52</c:v>
                </c:pt>
                <c:pt idx="47">
                  <c:v>52</c:v>
                </c:pt>
                <c:pt idx="48">
                  <c:v>53</c:v>
                </c:pt>
                <c:pt idx="49">
                  <c:v>52</c:v>
                </c:pt>
                <c:pt idx="50">
                  <c:v>53</c:v>
                </c:pt>
                <c:pt idx="51">
                  <c:v>53</c:v>
                </c:pt>
                <c:pt idx="52">
                  <c:v>53</c:v>
                </c:pt>
                <c:pt idx="53">
                  <c:v>52</c:v>
                </c:pt>
                <c:pt idx="54">
                  <c:v>53</c:v>
                </c:pt>
                <c:pt idx="55">
                  <c:v>53</c:v>
                </c:pt>
                <c:pt idx="56">
                  <c:v>53</c:v>
                </c:pt>
                <c:pt idx="57">
                  <c:v>53</c:v>
                </c:pt>
                <c:pt idx="58">
                  <c:v>53</c:v>
                </c:pt>
                <c:pt idx="59">
                  <c:v>53</c:v>
                </c:pt>
                <c:pt idx="60">
                  <c:v>53</c:v>
                </c:pt>
                <c:pt idx="61">
                  <c:v>53</c:v>
                </c:pt>
                <c:pt idx="62">
                  <c:v>53</c:v>
                </c:pt>
                <c:pt idx="63">
                  <c:v>53</c:v>
                </c:pt>
                <c:pt idx="64">
                  <c:v>53</c:v>
                </c:pt>
                <c:pt idx="65">
                  <c:v>53</c:v>
                </c:pt>
                <c:pt idx="66">
                  <c:v>53</c:v>
                </c:pt>
                <c:pt idx="67">
                  <c:v>53</c:v>
                </c:pt>
                <c:pt idx="68">
                  <c:v>53</c:v>
                </c:pt>
                <c:pt idx="69">
                  <c:v>53</c:v>
                </c:pt>
                <c:pt idx="70">
                  <c:v>53</c:v>
                </c:pt>
                <c:pt idx="71">
                  <c:v>52</c:v>
                </c:pt>
                <c:pt idx="72">
                  <c:v>53</c:v>
                </c:pt>
                <c:pt idx="73">
                  <c:v>54</c:v>
                </c:pt>
                <c:pt idx="74">
                  <c:v>54</c:v>
                </c:pt>
                <c:pt idx="75">
                  <c:v>53</c:v>
                </c:pt>
                <c:pt idx="76">
                  <c:v>54</c:v>
                </c:pt>
                <c:pt idx="77">
                  <c:v>54</c:v>
                </c:pt>
                <c:pt idx="78">
                  <c:v>54</c:v>
                </c:pt>
                <c:pt idx="79">
                  <c:v>54</c:v>
                </c:pt>
                <c:pt idx="80">
                  <c:v>54</c:v>
                </c:pt>
                <c:pt idx="81">
                  <c:v>54</c:v>
                </c:pt>
                <c:pt idx="82">
                  <c:v>55</c:v>
                </c:pt>
                <c:pt idx="83">
                  <c:v>54</c:v>
                </c:pt>
                <c:pt idx="84">
                  <c:v>54</c:v>
                </c:pt>
                <c:pt idx="85">
                  <c:v>54</c:v>
                </c:pt>
                <c:pt idx="86">
                  <c:v>55</c:v>
                </c:pt>
                <c:pt idx="87">
                  <c:v>55</c:v>
                </c:pt>
                <c:pt idx="88">
                  <c:v>54</c:v>
                </c:pt>
                <c:pt idx="89">
                  <c:v>55</c:v>
                </c:pt>
                <c:pt idx="90">
                  <c:v>55</c:v>
                </c:pt>
                <c:pt idx="91">
                  <c:v>54</c:v>
                </c:pt>
                <c:pt idx="92">
                  <c:v>55</c:v>
                </c:pt>
                <c:pt idx="93">
                  <c:v>55</c:v>
                </c:pt>
                <c:pt idx="94">
                  <c:v>55</c:v>
                </c:pt>
                <c:pt idx="95">
                  <c:v>55</c:v>
                </c:pt>
                <c:pt idx="96">
                  <c:v>55</c:v>
                </c:pt>
                <c:pt idx="97">
                  <c:v>55</c:v>
                </c:pt>
                <c:pt idx="98">
                  <c:v>55</c:v>
                </c:pt>
                <c:pt idx="99">
                  <c:v>55</c:v>
                </c:pt>
                <c:pt idx="100">
                  <c:v>55</c:v>
                </c:pt>
                <c:pt idx="101">
                  <c:v>56</c:v>
                </c:pt>
                <c:pt idx="102">
                  <c:v>55</c:v>
                </c:pt>
                <c:pt idx="103">
                  <c:v>55</c:v>
                </c:pt>
                <c:pt idx="104">
                  <c:v>56</c:v>
                </c:pt>
                <c:pt idx="105">
                  <c:v>55</c:v>
                </c:pt>
                <c:pt idx="106">
                  <c:v>55</c:v>
                </c:pt>
                <c:pt idx="107">
                  <c:v>55</c:v>
                </c:pt>
                <c:pt idx="108">
                  <c:v>56</c:v>
                </c:pt>
                <c:pt idx="109">
                  <c:v>56</c:v>
                </c:pt>
                <c:pt idx="110">
                  <c:v>56</c:v>
                </c:pt>
                <c:pt idx="111">
                  <c:v>56</c:v>
                </c:pt>
                <c:pt idx="112">
                  <c:v>56</c:v>
                </c:pt>
                <c:pt idx="113">
                  <c:v>56</c:v>
                </c:pt>
                <c:pt idx="114">
                  <c:v>56</c:v>
                </c:pt>
                <c:pt idx="115">
                  <c:v>56</c:v>
                </c:pt>
                <c:pt idx="116">
                  <c:v>56</c:v>
                </c:pt>
                <c:pt idx="117">
                  <c:v>56</c:v>
                </c:pt>
                <c:pt idx="118">
                  <c:v>56</c:v>
                </c:pt>
                <c:pt idx="119">
                  <c:v>57</c:v>
                </c:pt>
                <c:pt idx="120">
                  <c:v>57</c:v>
                </c:pt>
                <c:pt idx="121">
                  <c:v>57</c:v>
                </c:pt>
                <c:pt idx="122">
                  <c:v>57</c:v>
                </c:pt>
                <c:pt idx="123">
                  <c:v>57</c:v>
                </c:pt>
                <c:pt idx="124">
                  <c:v>57</c:v>
                </c:pt>
                <c:pt idx="125">
                  <c:v>58</c:v>
                </c:pt>
                <c:pt idx="126">
                  <c:v>58</c:v>
                </c:pt>
                <c:pt idx="127">
                  <c:v>58</c:v>
                </c:pt>
                <c:pt idx="128">
                  <c:v>58</c:v>
                </c:pt>
                <c:pt idx="129">
                  <c:v>58</c:v>
                </c:pt>
                <c:pt idx="130">
                  <c:v>57</c:v>
                </c:pt>
                <c:pt idx="172">
                  <c:v>59</c:v>
                </c:pt>
                <c:pt idx="173">
                  <c:v>59</c:v>
                </c:pt>
                <c:pt idx="174">
                  <c:v>59</c:v>
                </c:pt>
                <c:pt idx="175">
                  <c:v>58</c:v>
                </c:pt>
                <c:pt idx="176">
                  <c:v>58</c:v>
                </c:pt>
                <c:pt idx="177">
                  <c:v>58</c:v>
                </c:pt>
                <c:pt idx="178">
                  <c:v>57</c:v>
                </c:pt>
                <c:pt idx="179">
                  <c:v>57</c:v>
                </c:pt>
                <c:pt idx="180">
                  <c:v>56</c:v>
                </c:pt>
                <c:pt idx="181">
                  <c:v>56</c:v>
                </c:pt>
                <c:pt idx="182">
                  <c:v>56</c:v>
                </c:pt>
                <c:pt idx="183">
                  <c:v>55</c:v>
                </c:pt>
                <c:pt idx="184">
                  <c:v>55</c:v>
                </c:pt>
                <c:pt idx="185">
                  <c:v>54</c:v>
                </c:pt>
                <c:pt idx="186">
                  <c:v>54</c:v>
                </c:pt>
                <c:pt idx="187">
                  <c:v>54</c:v>
                </c:pt>
                <c:pt idx="188">
                  <c:v>54</c:v>
                </c:pt>
                <c:pt idx="189">
                  <c:v>53</c:v>
                </c:pt>
                <c:pt idx="190">
                  <c:v>53</c:v>
                </c:pt>
                <c:pt idx="191">
                  <c:v>53</c:v>
                </c:pt>
                <c:pt idx="192">
                  <c:v>52</c:v>
                </c:pt>
                <c:pt idx="193">
                  <c:v>52</c:v>
                </c:pt>
                <c:pt idx="194">
                  <c:v>52</c:v>
                </c:pt>
                <c:pt idx="195">
                  <c:v>52</c:v>
                </c:pt>
                <c:pt idx="196">
                  <c:v>52</c:v>
                </c:pt>
                <c:pt idx="197">
                  <c:v>52</c:v>
                </c:pt>
                <c:pt idx="198">
                  <c:v>52</c:v>
                </c:pt>
                <c:pt idx="199">
                  <c:v>51</c:v>
                </c:pt>
                <c:pt idx="200">
                  <c:v>52</c:v>
                </c:pt>
                <c:pt idx="201">
                  <c:v>51</c:v>
                </c:pt>
                <c:pt idx="202">
                  <c:v>51</c:v>
                </c:pt>
                <c:pt idx="203">
                  <c:v>51</c:v>
                </c:pt>
                <c:pt idx="204">
                  <c:v>51</c:v>
                </c:pt>
                <c:pt idx="205">
                  <c:v>51</c:v>
                </c:pt>
                <c:pt idx="206">
                  <c:v>51</c:v>
                </c:pt>
                <c:pt idx="207">
                  <c:v>51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49</c:v>
                </c:pt>
                <c:pt idx="226">
                  <c:v>49</c:v>
                </c:pt>
                <c:pt idx="227">
                  <c:v>49</c:v>
                </c:pt>
                <c:pt idx="228">
                  <c:v>49</c:v>
                </c:pt>
                <c:pt idx="229">
                  <c:v>49</c:v>
                </c:pt>
                <c:pt idx="230">
                  <c:v>49</c:v>
                </c:pt>
                <c:pt idx="231">
                  <c:v>50</c:v>
                </c:pt>
                <c:pt idx="232">
                  <c:v>49</c:v>
                </c:pt>
                <c:pt idx="233">
                  <c:v>49</c:v>
                </c:pt>
                <c:pt idx="234">
                  <c:v>49</c:v>
                </c:pt>
                <c:pt idx="235">
                  <c:v>50</c:v>
                </c:pt>
                <c:pt idx="236">
                  <c:v>50</c:v>
                </c:pt>
                <c:pt idx="237">
                  <c:v>49</c:v>
                </c:pt>
                <c:pt idx="238">
                  <c:v>49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49</c:v>
                </c:pt>
                <c:pt idx="245">
                  <c:v>50</c:v>
                </c:pt>
                <c:pt idx="246">
                  <c:v>50</c:v>
                </c:pt>
                <c:pt idx="247">
                  <c:v>49</c:v>
                </c:pt>
                <c:pt idx="248">
                  <c:v>49</c:v>
                </c:pt>
                <c:pt idx="249">
                  <c:v>49</c:v>
                </c:pt>
                <c:pt idx="250">
                  <c:v>49</c:v>
                </c:pt>
                <c:pt idx="251">
                  <c:v>50</c:v>
                </c:pt>
                <c:pt idx="252">
                  <c:v>49</c:v>
                </c:pt>
                <c:pt idx="253">
                  <c:v>49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49</c:v>
                </c:pt>
                <c:pt idx="262">
                  <c:v>49</c:v>
                </c:pt>
                <c:pt idx="263">
                  <c:v>50</c:v>
                </c:pt>
                <c:pt idx="264">
                  <c:v>49</c:v>
                </c:pt>
                <c:pt idx="265">
                  <c:v>49</c:v>
                </c:pt>
                <c:pt idx="266">
                  <c:v>50</c:v>
                </c:pt>
                <c:pt idx="267">
                  <c:v>51</c:v>
                </c:pt>
                <c:pt idx="268">
                  <c:v>51</c:v>
                </c:pt>
                <c:pt idx="269">
                  <c:v>52</c:v>
                </c:pt>
                <c:pt idx="270">
                  <c:v>52</c:v>
                </c:pt>
                <c:pt idx="271">
                  <c:v>52</c:v>
                </c:pt>
                <c:pt idx="272">
                  <c:v>53</c:v>
                </c:pt>
                <c:pt idx="273">
                  <c:v>54</c:v>
                </c:pt>
                <c:pt idx="274">
                  <c:v>54</c:v>
                </c:pt>
                <c:pt idx="275">
                  <c:v>55</c:v>
                </c:pt>
                <c:pt idx="276">
                  <c:v>55</c:v>
                </c:pt>
                <c:pt idx="277">
                  <c:v>55</c:v>
                </c:pt>
                <c:pt idx="278">
                  <c:v>55</c:v>
                </c:pt>
                <c:pt idx="279">
                  <c:v>56</c:v>
                </c:pt>
                <c:pt idx="280">
                  <c:v>56</c:v>
                </c:pt>
                <c:pt idx="281">
                  <c:v>56</c:v>
                </c:pt>
                <c:pt idx="282">
                  <c:v>56</c:v>
                </c:pt>
                <c:pt idx="283">
                  <c:v>56</c:v>
                </c:pt>
                <c:pt idx="284">
                  <c:v>56</c:v>
                </c:pt>
                <c:pt idx="285">
                  <c:v>60</c:v>
                </c:pt>
                <c:pt idx="286">
                  <c:v>60</c:v>
                </c:pt>
                <c:pt idx="287">
                  <c:v>60</c:v>
                </c:pt>
                <c:pt idx="288">
                  <c:v>60</c:v>
                </c:pt>
                <c:pt idx="289">
                  <c:v>60</c:v>
                </c:pt>
                <c:pt idx="290">
                  <c:v>60</c:v>
                </c:pt>
                <c:pt idx="291">
                  <c:v>60</c:v>
                </c:pt>
                <c:pt idx="292">
                  <c:v>60</c:v>
                </c:pt>
                <c:pt idx="293">
                  <c:v>60</c:v>
                </c:pt>
                <c:pt idx="294">
                  <c:v>60</c:v>
                </c:pt>
                <c:pt idx="295">
                  <c:v>60</c:v>
                </c:pt>
                <c:pt idx="296">
                  <c:v>60</c:v>
                </c:pt>
                <c:pt idx="297">
                  <c:v>60</c:v>
                </c:pt>
                <c:pt idx="298">
                  <c:v>60</c:v>
                </c:pt>
                <c:pt idx="299">
                  <c:v>60</c:v>
                </c:pt>
                <c:pt idx="300">
                  <c:v>60</c:v>
                </c:pt>
                <c:pt idx="301">
                  <c:v>61</c:v>
                </c:pt>
                <c:pt idx="302">
                  <c:v>61</c:v>
                </c:pt>
                <c:pt idx="303">
                  <c:v>61</c:v>
                </c:pt>
                <c:pt idx="304">
                  <c:v>61</c:v>
                </c:pt>
                <c:pt idx="305">
                  <c:v>61</c:v>
                </c:pt>
                <c:pt idx="306">
                  <c:v>61</c:v>
                </c:pt>
                <c:pt idx="307">
                  <c:v>61</c:v>
                </c:pt>
                <c:pt idx="308">
                  <c:v>61</c:v>
                </c:pt>
                <c:pt idx="309">
                  <c:v>61</c:v>
                </c:pt>
                <c:pt idx="310">
                  <c:v>62</c:v>
                </c:pt>
                <c:pt idx="311">
                  <c:v>61</c:v>
                </c:pt>
                <c:pt idx="312">
                  <c:v>61</c:v>
                </c:pt>
                <c:pt idx="313">
                  <c:v>62</c:v>
                </c:pt>
                <c:pt idx="314">
                  <c:v>62</c:v>
                </c:pt>
                <c:pt idx="315">
                  <c:v>62</c:v>
                </c:pt>
                <c:pt idx="316">
                  <c:v>62</c:v>
                </c:pt>
                <c:pt idx="317">
                  <c:v>62</c:v>
                </c:pt>
                <c:pt idx="318">
                  <c:v>62</c:v>
                </c:pt>
                <c:pt idx="319">
                  <c:v>62</c:v>
                </c:pt>
                <c:pt idx="320">
                  <c:v>62</c:v>
                </c:pt>
                <c:pt idx="321">
                  <c:v>61</c:v>
                </c:pt>
                <c:pt idx="322">
                  <c:v>62</c:v>
                </c:pt>
                <c:pt idx="323">
                  <c:v>61</c:v>
                </c:pt>
                <c:pt idx="324">
                  <c:v>61</c:v>
                </c:pt>
                <c:pt idx="325">
                  <c:v>62</c:v>
                </c:pt>
                <c:pt idx="326">
                  <c:v>61</c:v>
                </c:pt>
                <c:pt idx="327">
                  <c:v>62</c:v>
                </c:pt>
                <c:pt idx="328">
                  <c:v>62</c:v>
                </c:pt>
                <c:pt idx="329">
                  <c:v>61</c:v>
                </c:pt>
                <c:pt idx="330">
                  <c:v>62</c:v>
                </c:pt>
                <c:pt idx="331">
                  <c:v>62</c:v>
                </c:pt>
                <c:pt idx="332">
                  <c:v>62</c:v>
                </c:pt>
                <c:pt idx="333">
                  <c:v>61</c:v>
                </c:pt>
                <c:pt idx="334">
                  <c:v>61</c:v>
                </c:pt>
                <c:pt idx="335">
                  <c:v>61</c:v>
                </c:pt>
                <c:pt idx="336">
                  <c:v>62</c:v>
                </c:pt>
                <c:pt idx="337">
                  <c:v>61</c:v>
                </c:pt>
                <c:pt idx="338">
                  <c:v>61</c:v>
                </c:pt>
                <c:pt idx="339">
                  <c:v>61</c:v>
                </c:pt>
                <c:pt idx="340">
                  <c:v>61</c:v>
                </c:pt>
                <c:pt idx="341">
                  <c:v>61</c:v>
                </c:pt>
                <c:pt idx="342">
                  <c:v>61</c:v>
                </c:pt>
                <c:pt idx="343">
                  <c:v>61</c:v>
                </c:pt>
                <c:pt idx="344">
                  <c:v>61</c:v>
                </c:pt>
                <c:pt idx="345">
                  <c:v>61</c:v>
                </c:pt>
                <c:pt idx="346">
                  <c:v>61</c:v>
                </c:pt>
                <c:pt idx="347">
                  <c:v>61</c:v>
                </c:pt>
                <c:pt idx="348">
                  <c:v>61</c:v>
                </c:pt>
                <c:pt idx="349">
                  <c:v>61</c:v>
                </c:pt>
                <c:pt idx="350">
                  <c:v>61</c:v>
                </c:pt>
                <c:pt idx="351">
                  <c:v>61</c:v>
                </c:pt>
                <c:pt idx="352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Лист7!$K$1</c:f>
              <c:strCache>
                <c:ptCount val="1"/>
                <c:pt idx="0">
                  <c:v>rSO2 R</c:v>
                </c:pt>
              </c:strCache>
            </c:strRef>
          </c:tx>
          <c:marker>
            <c:symbol val="none"/>
          </c:marker>
          <c:cat>
            <c:numRef>
              <c:f>Лист7!$I$2:$I$354</c:f>
              <c:numCache>
                <c:formatCode>h:mm:ss</c:formatCode>
                <c:ptCount val="353"/>
                <c:pt idx="0">
                  <c:v>0.75696759259260005</c:v>
                </c:pt>
                <c:pt idx="1">
                  <c:v>0.75703703703703762</c:v>
                </c:pt>
                <c:pt idx="2">
                  <c:v>0.75710648148148163</c:v>
                </c:pt>
                <c:pt idx="3">
                  <c:v>0.75717592592592586</c:v>
                </c:pt>
                <c:pt idx="4">
                  <c:v>0.75724537037038209</c:v>
                </c:pt>
                <c:pt idx="5">
                  <c:v>0.75731481481482132</c:v>
                </c:pt>
                <c:pt idx="6">
                  <c:v>0.75738425925925934</c:v>
                </c:pt>
                <c:pt idx="7">
                  <c:v>0.75744212962962953</c:v>
                </c:pt>
                <c:pt idx="8">
                  <c:v>0.75751157407407665</c:v>
                </c:pt>
                <c:pt idx="9">
                  <c:v>0.75759259259260003</c:v>
                </c:pt>
                <c:pt idx="10">
                  <c:v>0.75765046296296301</c:v>
                </c:pt>
                <c:pt idx="11">
                  <c:v>0.75771990740741502</c:v>
                </c:pt>
                <c:pt idx="12">
                  <c:v>0.75778935185185192</c:v>
                </c:pt>
                <c:pt idx="13">
                  <c:v>0.75785879629630482</c:v>
                </c:pt>
                <c:pt idx="14">
                  <c:v>0.75792824074074072</c:v>
                </c:pt>
                <c:pt idx="15">
                  <c:v>0.75799768518519495</c:v>
                </c:pt>
                <c:pt idx="16">
                  <c:v>0.75806712962962952</c:v>
                </c:pt>
                <c:pt idx="17">
                  <c:v>0.75813657407407464</c:v>
                </c:pt>
                <c:pt idx="18">
                  <c:v>0.75820601851853042</c:v>
                </c:pt>
                <c:pt idx="19">
                  <c:v>0.758275462962963</c:v>
                </c:pt>
                <c:pt idx="20">
                  <c:v>0.75834490740741489</c:v>
                </c:pt>
                <c:pt idx="21">
                  <c:v>0.75841435185185158</c:v>
                </c:pt>
                <c:pt idx="22">
                  <c:v>0.7584837962962967</c:v>
                </c:pt>
                <c:pt idx="23">
                  <c:v>0.75854166666667711</c:v>
                </c:pt>
                <c:pt idx="24">
                  <c:v>0.75861111111111845</c:v>
                </c:pt>
                <c:pt idx="25">
                  <c:v>0.75869212962962962</c:v>
                </c:pt>
                <c:pt idx="26">
                  <c:v>0.75876157407408384</c:v>
                </c:pt>
                <c:pt idx="27">
                  <c:v>0.75881944444445282</c:v>
                </c:pt>
                <c:pt idx="28">
                  <c:v>0.75888888888889783</c:v>
                </c:pt>
                <c:pt idx="29">
                  <c:v>0.75895833333334306</c:v>
                </c:pt>
                <c:pt idx="30">
                  <c:v>0.75902777777777775</c:v>
                </c:pt>
                <c:pt idx="31">
                  <c:v>0.75909722222222265</c:v>
                </c:pt>
                <c:pt idx="32">
                  <c:v>0.75916666666666666</c:v>
                </c:pt>
                <c:pt idx="33">
                  <c:v>0.75923611111111111</c:v>
                </c:pt>
                <c:pt idx="34">
                  <c:v>0.75930555555556301</c:v>
                </c:pt>
                <c:pt idx="35">
                  <c:v>0.75937500000000746</c:v>
                </c:pt>
                <c:pt idx="36">
                  <c:v>0.75944444444445292</c:v>
                </c:pt>
                <c:pt idx="37">
                  <c:v>0.75951388888888882</c:v>
                </c:pt>
                <c:pt idx="38">
                  <c:v>0.75958333333333361</c:v>
                </c:pt>
                <c:pt idx="39">
                  <c:v>0.75965277777777773</c:v>
                </c:pt>
                <c:pt idx="40">
                  <c:v>0.75972222222222263</c:v>
                </c:pt>
                <c:pt idx="41">
                  <c:v>0.75979166666668296</c:v>
                </c:pt>
                <c:pt idx="42">
                  <c:v>0.75986111111111165</c:v>
                </c:pt>
                <c:pt idx="43">
                  <c:v>0.7599305555555621</c:v>
                </c:pt>
                <c:pt idx="44">
                  <c:v>0.75998842592592597</c:v>
                </c:pt>
                <c:pt idx="45">
                  <c:v>0.76005787037038208</c:v>
                </c:pt>
                <c:pt idx="46">
                  <c:v>0.76013888888889714</c:v>
                </c:pt>
                <c:pt idx="47">
                  <c:v>0.76019675925925922</c:v>
                </c:pt>
                <c:pt idx="48">
                  <c:v>0.76026620370370368</c:v>
                </c:pt>
                <c:pt idx="49">
                  <c:v>0.76033564814815602</c:v>
                </c:pt>
                <c:pt idx="50">
                  <c:v>0.76040509259260425</c:v>
                </c:pt>
                <c:pt idx="51">
                  <c:v>0.76047453703703705</c:v>
                </c:pt>
                <c:pt idx="52">
                  <c:v>0.76054398148148161</c:v>
                </c:pt>
                <c:pt idx="53">
                  <c:v>0.76061342592592596</c:v>
                </c:pt>
                <c:pt idx="54">
                  <c:v>0.76068287037038063</c:v>
                </c:pt>
                <c:pt idx="55">
                  <c:v>0.76075231481481564</c:v>
                </c:pt>
                <c:pt idx="56">
                  <c:v>0.76082175925926065</c:v>
                </c:pt>
                <c:pt idx="57">
                  <c:v>0.76089120370371688</c:v>
                </c:pt>
                <c:pt idx="58">
                  <c:v>0.76096064814815556</c:v>
                </c:pt>
                <c:pt idx="59">
                  <c:v>0.76103009259260379</c:v>
                </c:pt>
                <c:pt idx="60">
                  <c:v>0.76109953703704558</c:v>
                </c:pt>
                <c:pt idx="61">
                  <c:v>0.7611689814814816</c:v>
                </c:pt>
                <c:pt idx="62">
                  <c:v>0.7612384259259255</c:v>
                </c:pt>
                <c:pt idx="63">
                  <c:v>0.76130787037038006</c:v>
                </c:pt>
                <c:pt idx="64">
                  <c:v>0.76136574074074059</c:v>
                </c:pt>
                <c:pt idx="65">
                  <c:v>0.7614351851851856</c:v>
                </c:pt>
                <c:pt idx="66">
                  <c:v>0.76150462962962961</c:v>
                </c:pt>
                <c:pt idx="67">
                  <c:v>0.76158564814815477</c:v>
                </c:pt>
                <c:pt idx="68">
                  <c:v>0.76164351851853607</c:v>
                </c:pt>
                <c:pt idx="69">
                  <c:v>0.76171296296295565</c:v>
                </c:pt>
                <c:pt idx="70">
                  <c:v>0.76178240740741165</c:v>
                </c:pt>
                <c:pt idx="71">
                  <c:v>0.76185185185185866</c:v>
                </c:pt>
                <c:pt idx="72">
                  <c:v>0.76192129629631111</c:v>
                </c:pt>
                <c:pt idx="73">
                  <c:v>0.76199074074074069</c:v>
                </c:pt>
                <c:pt idx="74">
                  <c:v>0.7620601851851857</c:v>
                </c:pt>
                <c:pt idx="75">
                  <c:v>0.76212962962963793</c:v>
                </c:pt>
                <c:pt idx="76">
                  <c:v>0.76219907407408927</c:v>
                </c:pt>
                <c:pt idx="77">
                  <c:v>0.76226851851852828</c:v>
                </c:pt>
                <c:pt idx="78">
                  <c:v>0.76233796296295542</c:v>
                </c:pt>
                <c:pt idx="79">
                  <c:v>0.76240740740740764</c:v>
                </c:pt>
                <c:pt idx="80">
                  <c:v>0.76247685185185177</c:v>
                </c:pt>
                <c:pt idx="81">
                  <c:v>0.76254629629630299</c:v>
                </c:pt>
                <c:pt idx="82">
                  <c:v>0.76260416666666664</c:v>
                </c:pt>
                <c:pt idx="83">
                  <c:v>0.76268518518519268</c:v>
                </c:pt>
                <c:pt idx="84">
                  <c:v>0.76275462962963803</c:v>
                </c:pt>
                <c:pt idx="85">
                  <c:v>0.7628125</c:v>
                </c:pt>
                <c:pt idx="86">
                  <c:v>0.7628819444444519</c:v>
                </c:pt>
                <c:pt idx="87">
                  <c:v>0.76295138888889702</c:v>
                </c:pt>
                <c:pt idx="88">
                  <c:v>0.76303240740740763</c:v>
                </c:pt>
                <c:pt idx="89">
                  <c:v>0.76309027777778604</c:v>
                </c:pt>
                <c:pt idx="90">
                  <c:v>0.76315972222222261</c:v>
                </c:pt>
                <c:pt idx="91">
                  <c:v>0.76322916666666663</c:v>
                </c:pt>
                <c:pt idx="92">
                  <c:v>0.76329861111112174</c:v>
                </c:pt>
                <c:pt idx="93">
                  <c:v>0.76336805555555565</c:v>
                </c:pt>
                <c:pt idx="94">
                  <c:v>0.7634375000000001</c:v>
                </c:pt>
                <c:pt idx="95">
                  <c:v>0.76350694444444445</c:v>
                </c:pt>
                <c:pt idx="96">
                  <c:v>0.76357638888888879</c:v>
                </c:pt>
                <c:pt idx="97">
                  <c:v>0.76363425925925965</c:v>
                </c:pt>
                <c:pt idx="98">
                  <c:v>0.76370370370371032</c:v>
                </c:pt>
                <c:pt idx="99">
                  <c:v>0.7637847222222226</c:v>
                </c:pt>
                <c:pt idx="100">
                  <c:v>0.76385416666666661</c:v>
                </c:pt>
                <c:pt idx="101">
                  <c:v>0.76391203703703703</c:v>
                </c:pt>
                <c:pt idx="102">
                  <c:v>0.76398148148148992</c:v>
                </c:pt>
                <c:pt idx="103">
                  <c:v>0.76405092592592549</c:v>
                </c:pt>
                <c:pt idx="104">
                  <c:v>0.76412037037037983</c:v>
                </c:pt>
                <c:pt idx="105">
                  <c:v>0.76418981481482473</c:v>
                </c:pt>
                <c:pt idx="106">
                  <c:v>0.76425925925925964</c:v>
                </c:pt>
                <c:pt idx="107">
                  <c:v>0.76432870370370365</c:v>
                </c:pt>
                <c:pt idx="108">
                  <c:v>0.76439814814815465</c:v>
                </c:pt>
                <c:pt idx="109">
                  <c:v>0.76446759259259978</c:v>
                </c:pt>
                <c:pt idx="110">
                  <c:v>0.76453703703703713</c:v>
                </c:pt>
                <c:pt idx="111">
                  <c:v>0.76460648148148946</c:v>
                </c:pt>
                <c:pt idx="112">
                  <c:v>0.76467592592592604</c:v>
                </c:pt>
                <c:pt idx="113">
                  <c:v>0.76474537037038537</c:v>
                </c:pt>
                <c:pt idx="114">
                  <c:v>0.76481481481482383</c:v>
                </c:pt>
                <c:pt idx="115">
                  <c:v>0.76488425925925962</c:v>
                </c:pt>
                <c:pt idx="116">
                  <c:v>0.76495370370370364</c:v>
                </c:pt>
                <c:pt idx="117">
                  <c:v>0.76502314814814865</c:v>
                </c:pt>
                <c:pt idx="118">
                  <c:v>0.76508101851853461</c:v>
                </c:pt>
                <c:pt idx="119">
                  <c:v>0.76515046296296296</c:v>
                </c:pt>
                <c:pt idx="120">
                  <c:v>0.7652314814814889</c:v>
                </c:pt>
                <c:pt idx="121">
                  <c:v>0.76530092592592558</c:v>
                </c:pt>
                <c:pt idx="122">
                  <c:v>0.76535879629630288</c:v>
                </c:pt>
                <c:pt idx="123">
                  <c:v>0.76542824074074067</c:v>
                </c:pt>
                <c:pt idx="124">
                  <c:v>0.76549768518519268</c:v>
                </c:pt>
                <c:pt idx="125">
                  <c:v>0.76556712962962958</c:v>
                </c:pt>
                <c:pt idx="126">
                  <c:v>0.76563657407408259</c:v>
                </c:pt>
                <c:pt idx="127">
                  <c:v>0.76570601851853337</c:v>
                </c:pt>
                <c:pt idx="128">
                  <c:v>0.76577546296296362</c:v>
                </c:pt>
                <c:pt idx="129">
                  <c:v>0.76584490740741706</c:v>
                </c:pt>
                <c:pt idx="130">
                  <c:v>0.76591435185185153</c:v>
                </c:pt>
                <c:pt idx="172">
                  <c:v>0.97922453703703705</c:v>
                </c:pt>
                <c:pt idx="173">
                  <c:v>0.97929398148148161</c:v>
                </c:pt>
                <c:pt idx="174">
                  <c:v>0.97936342592591741</c:v>
                </c:pt>
                <c:pt idx="175">
                  <c:v>0.97943287037037063</c:v>
                </c:pt>
                <c:pt idx="176">
                  <c:v>0.9794907407407405</c:v>
                </c:pt>
                <c:pt idx="177">
                  <c:v>0.97957175925925932</c:v>
                </c:pt>
                <c:pt idx="178">
                  <c:v>0.97964120370371688</c:v>
                </c:pt>
                <c:pt idx="179">
                  <c:v>0.97971064814815556</c:v>
                </c:pt>
                <c:pt idx="180">
                  <c:v>0.97976851851853008</c:v>
                </c:pt>
                <c:pt idx="181">
                  <c:v>0.97983796296295644</c:v>
                </c:pt>
                <c:pt idx="182">
                  <c:v>0.9799189814814816</c:v>
                </c:pt>
                <c:pt idx="183">
                  <c:v>0.9799768518518519</c:v>
                </c:pt>
                <c:pt idx="184">
                  <c:v>0.98004629629629625</c:v>
                </c:pt>
                <c:pt idx="185">
                  <c:v>0.98011574074073105</c:v>
                </c:pt>
                <c:pt idx="186">
                  <c:v>0.98018518518518516</c:v>
                </c:pt>
                <c:pt idx="187">
                  <c:v>0.9802546296296295</c:v>
                </c:pt>
                <c:pt idx="188">
                  <c:v>0.98032407407407463</c:v>
                </c:pt>
                <c:pt idx="189">
                  <c:v>0.98039351851851864</c:v>
                </c:pt>
                <c:pt idx="190">
                  <c:v>0.98046296296294322</c:v>
                </c:pt>
                <c:pt idx="191">
                  <c:v>0.98053240740740089</c:v>
                </c:pt>
                <c:pt idx="192">
                  <c:v>0.98060185185185189</c:v>
                </c:pt>
                <c:pt idx="193">
                  <c:v>0.98067129629630378</c:v>
                </c:pt>
                <c:pt idx="194">
                  <c:v>0.98074074074074058</c:v>
                </c:pt>
                <c:pt idx="195">
                  <c:v>0.98081018518518526</c:v>
                </c:pt>
                <c:pt idx="196">
                  <c:v>0.9808796296296296</c:v>
                </c:pt>
                <c:pt idx="197">
                  <c:v>0.98093749999999957</c:v>
                </c:pt>
                <c:pt idx="198">
                  <c:v>0.98101851851851862</c:v>
                </c:pt>
                <c:pt idx="199">
                  <c:v>0.98108796296294809</c:v>
                </c:pt>
                <c:pt idx="200">
                  <c:v>0.98115740740740742</c:v>
                </c:pt>
                <c:pt idx="201">
                  <c:v>0.98121527777777751</c:v>
                </c:pt>
                <c:pt idx="202">
                  <c:v>0.98128472222221397</c:v>
                </c:pt>
                <c:pt idx="203">
                  <c:v>0.9813541666666592</c:v>
                </c:pt>
                <c:pt idx="204">
                  <c:v>0.98142361111111109</c:v>
                </c:pt>
                <c:pt idx="205">
                  <c:v>0.98149305555555555</c:v>
                </c:pt>
                <c:pt idx="206">
                  <c:v>0.98156249999998835</c:v>
                </c:pt>
                <c:pt idx="207">
                  <c:v>0.98163194444444468</c:v>
                </c:pt>
                <c:pt idx="208">
                  <c:v>0.98170138888888892</c:v>
                </c:pt>
                <c:pt idx="209">
                  <c:v>0.98177083333334192</c:v>
                </c:pt>
                <c:pt idx="210">
                  <c:v>0.98184027777777771</c:v>
                </c:pt>
                <c:pt idx="211">
                  <c:v>0.98190972222222228</c:v>
                </c:pt>
                <c:pt idx="212">
                  <c:v>0.98197916666666651</c:v>
                </c:pt>
                <c:pt idx="213">
                  <c:v>0.98204861111111164</c:v>
                </c:pt>
                <c:pt idx="214">
                  <c:v>0.98211805555555554</c:v>
                </c:pt>
                <c:pt idx="215">
                  <c:v>0.98218749999999355</c:v>
                </c:pt>
                <c:pt idx="216">
                  <c:v>0.98225694444444356</c:v>
                </c:pt>
                <c:pt idx="217">
                  <c:v>0.98231481481481486</c:v>
                </c:pt>
                <c:pt idx="218">
                  <c:v>0.98238425925925221</c:v>
                </c:pt>
                <c:pt idx="219">
                  <c:v>0.98246527777777759</c:v>
                </c:pt>
                <c:pt idx="220">
                  <c:v>0.98253472222221239</c:v>
                </c:pt>
                <c:pt idx="221">
                  <c:v>0.98259259259259268</c:v>
                </c:pt>
                <c:pt idx="222">
                  <c:v>0.98266203703703658</c:v>
                </c:pt>
                <c:pt idx="223">
                  <c:v>0.98273148148148171</c:v>
                </c:pt>
                <c:pt idx="224">
                  <c:v>0.9828009259259165</c:v>
                </c:pt>
                <c:pt idx="225">
                  <c:v>0.98287037037037062</c:v>
                </c:pt>
                <c:pt idx="226">
                  <c:v>0.98293981481481474</c:v>
                </c:pt>
                <c:pt idx="227">
                  <c:v>0.9830092592592593</c:v>
                </c:pt>
                <c:pt idx="228">
                  <c:v>0.98307870370370354</c:v>
                </c:pt>
                <c:pt idx="229">
                  <c:v>0.98314814814814822</c:v>
                </c:pt>
                <c:pt idx="230">
                  <c:v>0.98321759259259267</c:v>
                </c:pt>
                <c:pt idx="231">
                  <c:v>0.98328703703703657</c:v>
                </c:pt>
                <c:pt idx="232">
                  <c:v>0.98335648148148147</c:v>
                </c:pt>
                <c:pt idx="233">
                  <c:v>0.98342592592591627</c:v>
                </c:pt>
                <c:pt idx="234">
                  <c:v>0.9834953703703706</c:v>
                </c:pt>
                <c:pt idx="235">
                  <c:v>0.9835648148148145</c:v>
                </c:pt>
                <c:pt idx="236">
                  <c:v>0.98363425925925929</c:v>
                </c:pt>
                <c:pt idx="237">
                  <c:v>0.98370370370370352</c:v>
                </c:pt>
                <c:pt idx="238">
                  <c:v>0.98376157407407405</c:v>
                </c:pt>
                <c:pt idx="239">
                  <c:v>0.98383101851852828</c:v>
                </c:pt>
                <c:pt idx="240">
                  <c:v>0.98391203703703656</c:v>
                </c:pt>
                <c:pt idx="241">
                  <c:v>0.98396990740740742</c:v>
                </c:pt>
                <c:pt idx="242">
                  <c:v>0.98403935185184477</c:v>
                </c:pt>
                <c:pt idx="243">
                  <c:v>0.98410879629629633</c:v>
                </c:pt>
                <c:pt idx="244">
                  <c:v>0.98417824074074056</c:v>
                </c:pt>
                <c:pt idx="245">
                  <c:v>0.98424768518518524</c:v>
                </c:pt>
                <c:pt idx="246">
                  <c:v>0.98431712962961992</c:v>
                </c:pt>
                <c:pt idx="247">
                  <c:v>0.98438657407407359</c:v>
                </c:pt>
                <c:pt idx="248">
                  <c:v>0.98445601851851861</c:v>
                </c:pt>
                <c:pt idx="249">
                  <c:v>0.98452546296295462</c:v>
                </c:pt>
                <c:pt idx="250">
                  <c:v>0.9845949074074074</c:v>
                </c:pt>
                <c:pt idx="251">
                  <c:v>0.98466435185184431</c:v>
                </c:pt>
                <c:pt idx="252">
                  <c:v>0.98473379629629632</c:v>
                </c:pt>
                <c:pt idx="253">
                  <c:v>0.98480324074073411</c:v>
                </c:pt>
                <c:pt idx="254">
                  <c:v>0.98487268518518523</c:v>
                </c:pt>
                <c:pt idx="255">
                  <c:v>0.98494212962962957</c:v>
                </c:pt>
                <c:pt idx="256">
                  <c:v>0.98501157407407414</c:v>
                </c:pt>
                <c:pt idx="257">
                  <c:v>0.98508101851852692</c:v>
                </c:pt>
                <c:pt idx="258">
                  <c:v>0.98515046296295317</c:v>
                </c:pt>
                <c:pt idx="259">
                  <c:v>0.98520833333333335</c:v>
                </c:pt>
                <c:pt idx="260">
                  <c:v>0.98527777777777759</c:v>
                </c:pt>
                <c:pt idx="261">
                  <c:v>0.9853587962962963</c:v>
                </c:pt>
                <c:pt idx="262">
                  <c:v>0.9854166666666575</c:v>
                </c:pt>
                <c:pt idx="263">
                  <c:v>0.98548611111110285</c:v>
                </c:pt>
                <c:pt idx="264">
                  <c:v>0.98555555555555552</c:v>
                </c:pt>
                <c:pt idx="265">
                  <c:v>0.98562500000000064</c:v>
                </c:pt>
                <c:pt idx="266">
                  <c:v>0.98569444444444465</c:v>
                </c:pt>
                <c:pt idx="267">
                  <c:v>0.98576388888888899</c:v>
                </c:pt>
                <c:pt idx="268">
                  <c:v>0.98583333333333334</c:v>
                </c:pt>
                <c:pt idx="269">
                  <c:v>0.98590277777777757</c:v>
                </c:pt>
                <c:pt idx="270">
                  <c:v>0.98597222222222158</c:v>
                </c:pt>
                <c:pt idx="271">
                  <c:v>0.98604166666666671</c:v>
                </c:pt>
                <c:pt idx="272">
                  <c:v>0.98611111111111116</c:v>
                </c:pt>
                <c:pt idx="273">
                  <c:v>0.9861805555555555</c:v>
                </c:pt>
                <c:pt idx="274">
                  <c:v>0.98625000000000007</c:v>
                </c:pt>
                <c:pt idx="275">
                  <c:v>0.9863078703703706</c:v>
                </c:pt>
                <c:pt idx="276">
                  <c:v>0.9863773148148145</c:v>
                </c:pt>
                <c:pt idx="277">
                  <c:v>0.98645833333333333</c:v>
                </c:pt>
                <c:pt idx="278">
                  <c:v>0.98651620370369597</c:v>
                </c:pt>
                <c:pt idx="279">
                  <c:v>0.9865856481481482</c:v>
                </c:pt>
                <c:pt idx="280">
                  <c:v>0.98665509259260065</c:v>
                </c:pt>
                <c:pt idx="281">
                  <c:v>0.98672453703703711</c:v>
                </c:pt>
                <c:pt idx="282">
                  <c:v>0.98679398148148145</c:v>
                </c:pt>
                <c:pt idx="283">
                  <c:v>0.98686342592591558</c:v>
                </c:pt>
                <c:pt idx="284">
                  <c:v>0.9869328703703707</c:v>
                </c:pt>
                <c:pt idx="285">
                  <c:v>0.98700231481481449</c:v>
                </c:pt>
                <c:pt idx="286">
                  <c:v>0.98707175925925927</c:v>
                </c:pt>
                <c:pt idx="287">
                  <c:v>0.98714120370370362</c:v>
                </c:pt>
                <c:pt idx="288">
                  <c:v>0.98721064814814818</c:v>
                </c:pt>
                <c:pt idx="289">
                  <c:v>0.98728009259259264</c:v>
                </c:pt>
                <c:pt idx="290">
                  <c:v>0.98734953703703709</c:v>
                </c:pt>
                <c:pt idx="291">
                  <c:v>0.98741898148147556</c:v>
                </c:pt>
                <c:pt idx="292">
                  <c:v>0.98748842592591413</c:v>
                </c:pt>
                <c:pt idx="293">
                  <c:v>0.98755787037037035</c:v>
                </c:pt>
                <c:pt idx="294">
                  <c:v>0.98762731481481481</c:v>
                </c:pt>
                <c:pt idx="295">
                  <c:v>0.98769675925925926</c:v>
                </c:pt>
                <c:pt idx="296">
                  <c:v>0.98776620370370349</c:v>
                </c:pt>
                <c:pt idx="297">
                  <c:v>0.98782407407408146</c:v>
                </c:pt>
                <c:pt idx="298">
                  <c:v>0.98789351851852691</c:v>
                </c:pt>
                <c:pt idx="299">
                  <c:v>0.98796296296294628</c:v>
                </c:pt>
                <c:pt idx="300">
                  <c:v>0.98803240740740739</c:v>
                </c:pt>
                <c:pt idx="301">
                  <c:v>0.98810185185185151</c:v>
                </c:pt>
                <c:pt idx="302">
                  <c:v>0.98817129629629663</c:v>
                </c:pt>
                <c:pt idx="303">
                  <c:v>0.9882407407407332</c:v>
                </c:pt>
                <c:pt idx="304">
                  <c:v>0.98831018518517832</c:v>
                </c:pt>
                <c:pt idx="305">
                  <c:v>0.98837962962962955</c:v>
                </c:pt>
                <c:pt idx="306">
                  <c:v>0.98844907407408145</c:v>
                </c:pt>
                <c:pt idx="307">
                  <c:v>0.98851851851851869</c:v>
                </c:pt>
                <c:pt idx="308">
                  <c:v>0.98858796296294615</c:v>
                </c:pt>
                <c:pt idx="309">
                  <c:v>0.9886574074074076</c:v>
                </c:pt>
                <c:pt idx="310">
                  <c:v>0.9887268518518515</c:v>
                </c:pt>
                <c:pt idx="311">
                  <c:v>0.98879629629629662</c:v>
                </c:pt>
                <c:pt idx="312">
                  <c:v>0.98885416666666659</c:v>
                </c:pt>
                <c:pt idx="313">
                  <c:v>0.9889236111111116</c:v>
                </c:pt>
                <c:pt idx="314">
                  <c:v>0.98900462962962954</c:v>
                </c:pt>
                <c:pt idx="315">
                  <c:v>0.98907407407408066</c:v>
                </c:pt>
                <c:pt idx="316">
                  <c:v>0.989143518518526</c:v>
                </c:pt>
                <c:pt idx="317">
                  <c:v>0.98920138888888898</c:v>
                </c:pt>
                <c:pt idx="318">
                  <c:v>0.98927083333333365</c:v>
                </c:pt>
                <c:pt idx="319">
                  <c:v>0.98934027777777767</c:v>
                </c:pt>
                <c:pt idx="320">
                  <c:v>0.98940972222222157</c:v>
                </c:pt>
                <c:pt idx="321">
                  <c:v>0.98947916666666658</c:v>
                </c:pt>
                <c:pt idx="322">
                  <c:v>0.98954861111111114</c:v>
                </c:pt>
                <c:pt idx="323">
                  <c:v>0.9896180555555556</c:v>
                </c:pt>
                <c:pt idx="324">
                  <c:v>0.9896874999999995</c:v>
                </c:pt>
                <c:pt idx="325">
                  <c:v>0.9897569444444444</c:v>
                </c:pt>
                <c:pt idx="326">
                  <c:v>0.98982638888888896</c:v>
                </c:pt>
                <c:pt idx="327">
                  <c:v>0.98989583333334497</c:v>
                </c:pt>
                <c:pt idx="328">
                  <c:v>0.98996527777777776</c:v>
                </c:pt>
                <c:pt idx="329">
                  <c:v>0.99003472222221856</c:v>
                </c:pt>
                <c:pt idx="330">
                  <c:v>0.99010416666666656</c:v>
                </c:pt>
                <c:pt idx="331">
                  <c:v>0.99017361111111113</c:v>
                </c:pt>
                <c:pt idx="332">
                  <c:v>0.9902430555555557</c:v>
                </c:pt>
                <c:pt idx="333">
                  <c:v>0.99031249999999016</c:v>
                </c:pt>
                <c:pt idx="334">
                  <c:v>0.99037037037037035</c:v>
                </c:pt>
                <c:pt idx="335">
                  <c:v>0.99045138888888851</c:v>
                </c:pt>
                <c:pt idx="336">
                  <c:v>0.99052083333333363</c:v>
                </c:pt>
                <c:pt idx="337">
                  <c:v>0.99059027777777753</c:v>
                </c:pt>
                <c:pt idx="338">
                  <c:v>0.99064814814814861</c:v>
                </c:pt>
                <c:pt idx="339">
                  <c:v>0.99071759259259262</c:v>
                </c:pt>
                <c:pt idx="340">
                  <c:v>0.99079861111111833</c:v>
                </c:pt>
                <c:pt idx="341">
                  <c:v>0.99085648148148142</c:v>
                </c:pt>
                <c:pt idx="342">
                  <c:v>0.99092592592591933</c:v>
                </c:pt>
                <c:pt idx="343">
                  <c:v>0.99099537037037688</c:v>
                </c:pt>
                <c:pt idx="344">
                  <c:v>0.99106481481481479</c:v>
                </c:pt>
                <c:pt idx="345">
                  <c:v>0.99113425925925858</c:v>
                </c:pt>
                <c:pt idx="346">
                  <c:v>0.99120370370370359</c:v>
                </c:pt>
                <c:pt idx="347">
                  <c:v>0.99127314814814749</c:v>
                </c:pt>
                <c:pt idx="348">
                  <c:v>0.99134259259259261</c:v>
                </c:pt>
                <c:pt idx="349">
                  <c:v>0.99141203703702863</c:v>
                </c:pt>
                <c:pt idx="350">
                  <c:v>0.99148148148148152</c:v>
                </c:pt>
                <c:pt idx="351">
                  <c:v>0.9915509259259111</c:v>
                </c:pt>
                <c:pt idx="352">
                  <c:v>0.99162037037037065</c:v>
                </c:pt>
              </c:numCache>
            </c:numRef>
          </c:cat>
          <c:val>
            <c:numRef>
              <c:f>Лист7!$K$2:$K$354</c:f>
              <c:numCache>
                <c:formatCode>General</c:formatCode>
                <c:ptCount val="353"/>
                <c:pt idx="0">
                  <c:v>58</c:v>
                </c:pt>
                <c:pt idx="1">
                  <c:v>58</c:v>
                </c:pt>
                <c:pt idx="2">
                  <c:v>59</c:v>
                </c:pt>
                <c:pt idx="3">
                  <c:v>59</c:v>
                </c:pt>
                <c:pt idx="4">
                  <c:v>59</c:v>
                </c:pt>
                <c:pt idx="5">
                  <c:v>59</c:v>
                </c:pt>
                <c:pt idx="6">
                  <c:v>59</c:v>
                </c:pt>
                <c:pt idx="7">
                  <c:v>58</c:v>
                </c:pt>
                <c:pt idx="8">
                  <c:v>58</c:v>
                </c:pt>
                <c:pt idx="9">
                  <c:v>58</c:v>
                </c:pt>
                <c:pt idx="10">
                  <c:v>58</c:v>
                </c:pt>
                <c:pt idx="11">
                  <c:v>58</c:v>
                </c:pt>
                <c:pt idx="12">
                  <c:v>57</c:v>
                </c:pt>
                <c:pt idx="13">
                  <c:v>57</c:v>
                </c:pt>
                <c:pt idx="14">
                  <c:v>56</c:v>
                </c:pt>
                <c:pt idx="15">
                  <c:v>56</c:v>
                </c:pt>
                <c:pt idx="16">
                  <c:v>56</c:v>
                </c:pt>
                <c:pt idx="17">
                  <c:v>55</c:v>
                </c:pt>
                <c:pt idx="18">
                  <c:v>55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54</c:v>
                </c:pt>
                <c:pt idx="24">
                  <c:v>54</c:v>
                </c:pt>
                <c:pt idx="25">
                  <c:v>54</c:v>
                </c:pt>
                <c:pt idx="26">
                  <c:v>54</c:v>
                </c:pt>
                <c:pt idx="27">
                  <c:v>54</c:v>
                </c:pt>
                <c:pt idx="28">
                  <c:v>54</c:v>
                </c:pt>
                <c:pt idx="29">
                  <c:v>54</c:v>
                </c:pt>
                <c:pt idx="30">
                  <c:v>54</c:v>
                </c:pt>
                <c:pt idx="31">
                  <c:v>54</c:v>
                </c:pt>
                <c:pt idx="32">
                  <c:v>54</c:v>
                </c:pt>
                <c:pt idx="33">
                  <c:v>54</c:v>
                </c:pt>
                <c:pt idx="34">
                  <c:v>54</c:v>
                </c:pt>
                <c:pt idx="35">
                  <c:v>54</c:v>
                </c:pt>
                <c:pt idx="36">
                  <c:v>54</c:v>
                </c:pt>
                <c:pt idx="37">
                  <c:v>54</c:v>
                </c:pt>
                <c:pt idx="38">
                  <c:v>54</c:v>
                </c:pt>
                <c:pt idx="39">
                  <c:v>54</c:v>
                </c:pt>
                <c:pt idx="40">
                  <c:v>54</c:v>
                </c:pt>
                <c:pt idx="41">
                  <c:v>54</c:v>
                </c:pt>
                <c:pt idx="42">
                  <c:v>54</c:v>
                </c:pt>
                <c:pt idx="43">
                  <c:v>54</c:v>
                </c:pt>
                <c:pt idx="44">
                  <c:v>53</c:v>
                </c:pt>
                <c:pt idx="45">
                  <c:v>53</c:v>
                </c:pt>
                <c:pt idx="46">
                  <c:v>53</c:v>
                </c:pt>
                <c:pt idx="47">
                  <c:v>53</c:v>
                </c:pt>
                <c:pt idx="48">
                  <c:v>53</c:v>
                </c:pt>
                <c:pt idx="49">
                  <c:v>53</c:v>
                </c:pt>
                <c:pt idx="50">
                  <c:v>53</c:v>
                </c:pt>
                <c:pt idx="51">
                  <c:v>53</c:v>
                </c:pt>
                <c:pt idx="52">
                  <c:v>54</c:v>
                </c:pt>
                <c:pt idx="53">
                  <c:v>54</c:v>
                </c:pt>
                <c:pt idx="54">
                  <c:v>53</c:v>
                </c:pt>
                <c:pt idx="55">
                  <c:v>54</c:v>
                </c:pt>
                <c:pt idx="56">
                  <c:v>54</c:v>
                </c:pt>
                <c:pt idx="57">
                  <c:v>53</c:v>
                </c:pt>
                <c:pt idx="58">
                  <c:v>53</c:v>
                </c:pt>
                <c:pt idx="59">
                  <c:v>53</c:v>
                </c:pt>
                <c:pt idx="60">
                  <c:v>53</c:v>
                </c:pt>
                <c:pt idx="61">
                  <c:v>54</c:v>
                </c:pt>
                <c:pt idx="62">
                  <c:v>53</c:v>
                </c:pt>
                <c:pt idx="63">
                  <c:v>54</c:v>
                </c:pt>
                <c:pt idx="64">
                  <c:v>53</c:v>
                </c:pt>
                <c:pt idx="65">
                  <c:v>54</c:v>
                </c:pt>
                <c:pt idx="66">
                  <c:v>54</c:v>
                </c:pt>
                <c:pt idx="67">
                  <c:v>54</c:v>
                </c:pt>
                <c:pt idx="68">
                  <c:v>54</c:v>
                </c:pt>
                <c:pt idx="69">
                  <c:v>54</c:v>
                </c:pt>
                <c:pt idx="70">
                  <c:v>54</c:v>
                </c:pt>
                <c:pt idx="71">
                  <c:v>54</c:v>
                </c:pt>
                <c:pt idx="72">
                  <c:v>54</c:v>
                </c:pt>
                <c:pt idx="73">
                  <c:v>54</c:v>
                </c:pt>
                <c:pt idx="74">
                  <c:v>54</c:v>
                </c:pt>
                <c:pt idx="75">
                  <c:v>54</c:v>
                </c:pt>
                <c:pt idx="76">
                  <c:v>55</c:v>
                </c:pt>
                <c:pt idx="77">
                  <c:v>54</c:v>
                </c:pt>
                <c:pt idx="78">
                  <c:v>54</c:v>
                </c:pt>
                <c:pt idx="79">
                  <c:v>54</c:v>
                </c:pt>
                <c:pt idx="80">
                  <c:v>55</c:v>
                </c:pt>
                <c:pt idx="81">
                  <c:v>54</c:v>
                </c:pt>
                <c:pt idx="82">
                  <c:v>55</c:v>
                </c:pt>
                <c:pt idx="83">
                  <c:v>55</c:v>
                </c:pt>
                <c:pt idx="84">
                  <c:v>55</c:v>
                </c:pt>
                <c:pt idx="85">
                  <c:v>55</c:v>
                </c:pt>
                <c:pt idx="86">
                  <c:v>55</c:v>
                </c:pt>
                <c:pt idx="87">
                  <c:v>55</c:v>
                </c:pt>
                <c:pt idx="88">
                  <c:v>55</c:v>
                </c:pt>
                <c:pt idx="89">
                  <c:v>55</c:v>
                </c:pt>
                <c:pt idx="90">
                  <c:v>55</c:v>
                </c:pt>
                <c:pt idx="91">
                  <c:v>55</c:v>
                </c:pt>
                <c:pt idx="92">
                  <c:v>55</c:v>
                </c:pt>
                <c:pt idx="93">
                  <c:v>55</c:v>
                </c:pt>
                <c:pt idx="94">
                  <c:v>55</c:v>
                </c:pt>
                <c:pt idx="95">
                  <c:v>55</c:v>
                </c:pt>
                <c:pt idx="96">
                  <c:v>55</c:v>
                </c:pt>
                <c:pt idx="97">
                  <c:v>55</c:v>
                </c:pt>
                <c:pt idx="98">
                  <c:v>55</c:v>
                </c:pt>
                <c:pt idx="99">
                  <c:v>55</c:v>
                </c:pt>
                <c:pt idx="100">
                  <c:v>55</c:v>
                </c:pt>
                <c:pt idx="101">
                  <c:v>55</c:v>
                </c:pt>
                <c:pt idx="102">
                  <c:v>55</c:v>
                </c:pt>
                <c:pt idx="103">
                  <c:v>55</c:v>
                </c:pt>
                <c:pt idx="104">
                  <c:v>56</c:v>
                </c:pt>
                <c:pt idx="105">
                  <c:v>56</c:v>
                </c:pt>
                <c:pt idx="106">
                  <c:v>55</c:v>
                </c:pt>
                <c:pt idx="107">
                  <c:v>56</c:v>
                </c:pt>
                <c:pt idx="108">
                  <c:v>56</c:v>
                </c:pt>
                <c:pt idx="109">
                  <c:v>56</c:v>
                </c:pt>
                <c:pt idx="110">
                  <c:v>56</c:v>
                </c:pt>
                <c:pt idx="111">
                  <c:v>56</c:v>
                </c:pt>
                <c:pt idx="112">
                  <c:v>56</c:v>
                </c:pt>
                <c:pt idx="113">
                  <c:v>56</c:v>
                </c:pt>
                <c:pt idx="114">
                  <c:v>56</c:v>
                </c:pt>
                <c:pt idx="115">
                  <c:v>56</c:v>
                </c:pt>
                <c:pt idx="116">
                  <c:v>56</c:v>
                </c:pt>
                <c:pt idx="117">
                  <c:v>57</c:v>
                </c:pt>
                <c:pt idx="118">
                  <c:v>57</c:v>
                </c:pt>
                <c:pt idx="119">
                  <c:v>57</c:v>
                </c:pt>
                <c:pt idx="120">
                  <c:v>57</c:v>
                </c:pt>
                <c:pt idx="121">
                  <c:v>57</c:v>
                </c:pt>
                <c:pt idx="122">
                  <c:v>58</c:v>
                </c:pt>
                <c:pt idx="123">
                  <c:v>57</c:v>
                </c:pt>
                <c:pt idx="124">
                  <c:v>57</c:v>
                </c:pt>
                <c:pt idx="125">
                  <c:v>58</c:v>
                </c:pt>
                <c:pt idx="126">
                  <c:v>58</c:v>
                </c:pt>
                <c:pt idx="127">
                  <c:v>57</c:v>
                </c:pt>
                <c:pt idx="128">
                  <c:v>58</c:v>
                </c:pt>
                <c:pt idx="129">
                  <c:v>57</c:v>
                </c:pt>
                <c:pt idx="130">
                  <c:v>58</c:v>
                </c:pt>
                <c:pt idx="172">
                  <c:v>60</c:v>
                </c:pt>
                <c:pt idx="173">
                  <c:v>59</c:v>
                </c:pt>
                <c:pt idx="174">
                  <c:v>59</c:v>
                </c:pt>
                <c:pt idx="175">
                  <c:v>59</c:v>
                </c:pt>
                <c:pt idx="176">
                  <c:v>59</c:v>
                </c:pt>
                <c:pt idx="177">
                  <c:v>59</c:v>
                </c:pt>
                <c:pt idx="178">
                  <c:v>59</c:v>
                </c:pt>
                <c:pt idx="179">
                  <c:v>58</c:v>
                </c:pt>
                <c:pt idx="180">
                  <c:v>58</c:v>
                </c:pt>
                <c:pt idx="181">
                  <c:v>58</c:v>
                </c:pt>
                <c:pt idx="182">
                  <c:v>57</c:v>
                </c:pt>
                <c:pt idx="183">
                  <c:v>57</c:v>
                </c:pt>
                <c:pt idx="184">
                  <c:v>57</c:v>
                </c:pt>
                <c:pt idx="185">
                  <c:v>56</c:v>
                </c:pt>
                <c:pt idx="186">
                  <c:v>56</c:v>
                </c:pt>
                <c:pt idx="187">
                  <c:v>55</c:v>
                </c:pt>
                <c:pt idx="188">
                  <c:v>55</c:v>
                </c:pt>
                <c:pt idx="189">
                  <c:v>55</c:v>
                </c:pt>
                <c:pt idx="190">
                  <c:v>55</c:v>
                </c:pt>
                <c:pt idx="191">
                  <c:v>54</c:v>
                </c:pt>
                <c:pt idx="192">
                  <c:v>54</c:v>
                </c:pt>
                <c:pt idx="193">
                  <c:v>54</c:v>
                </c:pt>
                <c:pt idx="194">
                  <c:v>53</c:v>
                </c:pt>
                <c:pt idx="195">
                  <c:v>53</c:v>
                </c:pt>
                <c:pt idx="196">
                  <c:v>53</c:v>
                </c:pt>
                <c:pt idx="197">
                  <c:v>53</c:v>
                </c:pt>
                <c:pt idx="198">
                  <c:v>53</c:v>
                </c:pt>
                <c:pt idx="199">
                  <c:v>53</c:v>
                </c:pt>
                <c:pt idx="200">
                  <c:v>53</c:v>
                </c:pt>
                <c:pt idx="201">
                  <c:v>53</c:v>
                </c:pt>
                <c:pt idx="202">
                  <c:v>53</c:v>
                </c:pt>
                <c:pt idx="203">
                  <c:v>52</c:v>
                </c:pt>
                <c:pt idx="204">
                  <c:v>52</c:v>
                </c:pt>
                <c:pt idx="205">
                  <c:v>52</c:v>
                </c:pt>
                <c:pt idx="206">
                  <c:v>52</c:v>
                </c:pt>
                <c:pt idx="207">
                  <c:v>52</c:v>
                </c:pt>
                <c:pt idx="208">
                  <c:v>52</c:v>
                </c:pt>
                <c:pt idx="209">
                  <c:v>52</c:v>
                </c:pt>
                <c:pt idx="210">
                  <c:v>52</c:v>
                </c:pt>
                <c:pt idx="211">
                  <c:v>52</c:v>
                </c:pt>
                <c:pt idx="212">
                  <c:v>51</c:v>
                </c:pt>
                <c:pt idx="213">
                  <c:v>51</c:v>
                </c:pt>
                <c:pt idx="214">
                  <c:v>52</c:v>
                </c:pt>
                <c:pt idx="215">
                  <c:v>52</c:v>
                </c:pt>
                <c:pt idx="216">
                  <c:v>52</c:v>
                </c:pt>
                <c:pt idx="217">
                  <c:v>52</c:v>
                </c:pt>
                <c:pt idx="218">
                  <c:v>52</c:v>
                </c:pt>
                <c:pt idx="219">
                  <c:v>52</c:v>
                </c:pt>
                <c:pt idx="220">
                  <c:v>52</c:v>
                </c:pt>
                <c:pt idx="221">
                  <c:v>52</c:v>
                </c:pt>
                <c:pt idx="222">
                  <c:v>51</c:v>
                </c:pt>
                <c:pt idx="223">
                  <c:v>51</c:v>
                </c:pt>
                <c:pt idx="224">
                  <c:v>51</c:v>
                </c:pt>
                <c:pt idx="225">
                  <c:v>51</c:v>
                </c:pt>
                <c:pt idx="226">
                  <c:v>51</c:v>
                </c:pt>
                <c:pt idx="227">
                  <c:v>51</c:v>
                </c:pt>
                <c:pt idx="228">
                  <c:v>51</c:v>
                </c:pt>
                <c:pt idx="229">
                  <c:v>51</c:v>
                </c:pt>
                <c:pt idx="230">
                  <c:v>51</c:v>
                </c:pt>
                <c:pt idx="231">
                  <c:v>51</c:v>
                </c:pt>
                <c:pt idx="232">
                  <c:v>51</c:v>
                </c:pt>
                <c:pt idx="233">
                  <c:v>50</c:v>
                </c:pt>
                <c:pt idx="234">
                  <c:v>50</c:v>
                </c:pt>
                <c:pt idx="235">
                  <c:v>51</c:v>
                </c:pt>
                <c:pt idx="236">
                  <c:v>50</c:v>
                </c:pt>
                <c:pt idx="237">
                  <c:v>51</c:v>
                </c:pt>
                <c:pt idx="238">
                  <c:v>50</c:v>
                </c:pt>
                <c:pt idx="239">
                  <c:v>51</c:v>
                </c:pt>
                <c:pt idx="240">
                  <c:v>51</c:v>
                </c:pt>
                <c:pt idx="241">
                  <c:v>50</c:v>
                </c:pt>
                <c:pt idx="242">
                  <c:v>51</c:v>
                </c:pt>
                <c:pt idx="243">
                  <c:v>51</c:v>
                </c:pt>
                <c:pt idx="244">
                  <c:v>51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49</c:v>
                </c:pt>
                <c:pt idx="253">
                  <c:v>49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51</c:v>
                </c:pt>
                <c:pt idx="260">
                  <c:v>51</c:v>
                </c:pt>
                <c:pt idx="261">
                  <c:v>52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51</c:v>
                </c:pt>
                <c:pt idx="267">
                  <c:v>51</c:v>
                </c:pt>
                <c:pt idx="268">
                  <c:v>52</c:v>
                </c:pt>
                <c:pt idx="269">
                  <c:v>52</c:v>
                </c:pt>
                <c:pt idx="270">
                  <c:v>52</c:v>
                </c:pt>
                <c:pt idx="271">
                  <c:v>53</c:v>
                </c:pt>
                <c:pt idx="272">
                  <c:v>54</c:v>
                </c:pt>
                <c:pt idx="273">
                  <c:v>54</c:v>
                </c:pt>
                <c:pt idx="274">
                  <c:v>54</c:v>
                </c:pt>
                <c:pt idx="275">
                  <c:v>55</c:v>
                </c:pt>
                <c:pt idx="276">
                  <c:v>55</c:v>
                </c:pt>
                <c:pt idx="277">
                  <c:v>55</c:v>
                </c:pt>
                <c:pt idx="278">
                  <c:v>54</c:v>
                </c:pt>
                <c:pt idx="279">
                  <c:v>55</c:v>
                </c:pt>
                <c:pt idx="280">
                  <c:v>55</c:v>
                </c:pt>
                <c:pt idx="281">
                  <c:v>57</c:v>
                </c:pt>
                <c:pt idx="282">
                  <c:v>57</c:v>
                </c:pt>
                <c:pt idx="283">
                  <c:v>57</c:v>
                </c:pt>
                <c:pt idx="284">
                  <c:v>57</c:v>
                </c:pt>
                <c:pt idx="285">
                  <c:v>62</c:v>
                </c:pt>
                <c:pt idx="286">
                  <c:v>62</c:v>
                </c:pt>
                <c:pt idx="287">
                  <c:v>62</c:v>
                </c:pt>
                <c:pt idx="288">
                  <c:v>62</c:v>
                </c:pt>
                <c:pt idx="289">
                  <c:v>62</c:v>
                </c:pt>
                <c:pt idx="290">
                  <c:v>62</c:v>
                </c:pt>
                <c:pt idx="291">
                  <c:v>62</c:v>
                </c:pt>
                <c:pt idx="292">
                  <c:v>62</c:v>
                </c:pt>
                <c:pt idx="293">
                  <c:v>62</c:v>
                </c:pt>
                <c:pt idx="294">
                  <c:v>63</c:v>
                </c:pt>
                <c:pt idx="295">
                  <c:v>62</c:v>
                </c:pt>
                <c:pt idx="296">
                  <c:v>63</c:v>
                </c:pt>
                <c:pt idx="297">
                  <c:v>63</c:v>
                </c:pt>
                <c:pt idx="298">
                  <c:v>63</c:v>
                </c:pt>
                <c:pt idx="299">
                  <c:v>63</c:v>
                </c:pt>
                <c:pt idx="300">
                  <c:v>63</c:v>
                </c:pt>
                <c:pt idx="301">
                  <c:v>63</c:v>
                </c:pt>
                <c:pt idx="302">
                  <c:v>63</c:v>
                </c:pt>
                <c:pt idx="303">
                  <c:v>63</c:v>
                </c:pt>
                <c:pt idx="304">
                  <c:v>64</c:v>
                </c:pt>
                <c:pt idx="305">
                  <c:v>64</c:v>
                </c:pt>
                <c:pt idx="306">
                  <c:v>63</c:v>
                </c:pt>
                <c:pt idx="307">
                  <c:v>64</c:v>
                </c:pt>
                <c:pt idx="308">
                  <c:v>64</c:v>
                </c:pt>
                <c:pt idx="309">
                  <c:v>64</c:v>
                </c:pt>
                <c:pt idx="310">
                  <c:v>64</c:v>
                </c:pt>
                <c:pt idx="311">
                  <c:v>64</c:v>
                </c:pt>
                <c:pt idx="312">
                  <c:v>64</c:v>
                </c:pt>
                <c:pt idx="313">
                  <c:v>64</c:v>
                </c:pt>
                <c:pt idx="314">
                  <c:v>64</c:v>
                </c:pt>
                <c:pt idx="315">
                  <c:v>64</c:v>
                </c:pt>
                <c:pt idx="316">
                  <c:v>64</c:v>
                </c:pt>
                <c:pt idx="317">
                  <c:v>64</c:v>
                </c:pt>
                <c:pt idx="318">
                  <c:v>65</c:v>
                </c:pt>
                <c:pt idx="319">
                  <c:v>64</c:v>
                </c:pt>
                <c:pt idx="320">
                  <c:v>64</c:v>
                </c:pt>
                <c:pt idx="321">
                  <c:v>64</c:v>
                </c:pt>
                <c:pt idx="322">
                  <c:v>64</c:v>
                </c:pt>
                <c:pt idx="323">
                  <c:v>64</c:v>
                </c:pt>
                <c:pt idx="324">
                  <c:v>64</c:v>
                </c:pt>
                <c:pt idx="325">
                  <c:v>64</c:v>
                </c:pt>
                <c:pt idx="326">
                  <c:v>65</c:v>
                </c:pt>
                <c:pt idx="327">
                  <c:v>64</c:v>
                </c:pt>
                <c:pt idx="328">
                  <c:v>65</c:v>
                </c:pt>
                <c:pt idx="329">
                  <c:v>65</c:v>
                </c:pt>
                <c:pt idx="330">
                  <c:v>65</c:v>
                </c:pt>
                <c:pt idx="331">
                  <c:v>65</c:v>
                </c:pt>
                <c:pt idx="332">
                  <c:v>65</c:v>
                </c:pt>
                <c:pt idx="333">
                  <c:v>64</c:v>
                </c:pt>
                <c:pt idx="334">
                  <c:v>64</c:v>
                </c:pt>
                <c:pt idx="335">
                  <c:v>64</c:v>
                </c:pt>
                <c:pt idx="336">
                  <c:v>64</c:v>
                </c:pt>
                <c:pt idx="337">
                  <c:v>64</c:v>
                </c:pt>
                <c:pt idx="338">
                  <c:v>64</c:v>
                </c:pt>
                <c:pt idx="339">
                  <c:v>64</c:v>
                </c:pt>
                <c:pt idx="340">
                  <c:v>64</c:v>
                </c:pt>
                <c:pt idx="341">
                  <c:v>64</c:v>
                </c:pt>
                <c:pt idx="342">
                  <c:v>64</c:v>
                </c:pt>
                <c:pt idx="343">
                  <c:v>63</c:v>
                </c:pt>
                <c:pt idx="344">
                  <c:v>64</c:v>
                </c:pt>
                <c:pt idx="345">
                  <c:v>63</c:v>
                </c:pt>
                <c:pt idx="346">
                  <c:v>63</c:v>
                </c:pt>
                <c:pt idx="347">
                  <c:v>63</c:v>
                </c:pt>
                <c:pt idx="348">
                  <c:v>63</c:v>
                </c:pt>
                <c:pt idx="349">
                  <c:v>63</c:v>
                </c:pt>
                <c:pt idx="350">
                  <c:v>63</c:v>
                </c:pt>
                <c:pt idx="351">
                  <c:v>63</c:v>
                </c:pt>
                <c:pt idx="352">
                  <c:v>63</c:v>
                </c:pt>
              </c:numCache>
            </c:numRef>
          </c:val>
        </c:ser>
        <c:marker val="1"/>
        <c:axId val="103097472"/>
        <c:axId val="103099008"/>
      </c:lineChart>
      <c:catAx>
        <c:axId val="103097472"/>
        <c:scaling>
          <c:orientation val="minMax"/>
        </c:scaling>
        <c:delete val="1"/>
        <c:axPos val="b"/>
        <c:numFmt formatCode="h:mm:ss" sourceLinked="1"/>
        <c:tickLblPos val="none"/>
        <c:crossAx val="103099008"/>
        <c:crosses val="autoZero"/>
        <c:auto val="1"/>
        <c:lblAlgn val="ctr"/>
        <c:lblOffset val="100"/>
      </c:catAx>
      <c:valAx>
        <c:axId val="103099008"/>
        <c:scaling>
          <c:orientation val="minMax"/>
        </c:scaling>
        <c:axPos val="l"/>
        <c:majorGridlines/>
        <c:numFmt formatCode="General" sourceLinked="1"/>
        <c:tickLblPos val="nextTo"/>
        <c:crossAx val="103097472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277384951490522E-2"/>
          <c:y val="5.0925925925925923E-2"/>
          <c:w val="0.72806518474277149"/>
          <c:h val="0.69155876348789735"/>
        </c:manualLayout>
      </c:layout>
      <c:lineChart>
        <c:grouping val="standard"/>
        <c:ser>
          <c:idx val="0"/>
          <c:order val="0"/>
          <c:tx>
            <c:strRef>
              <c:f>Лист7!$D$1</c:f>
              <c:strCache>
                <c:ptCount val="1"/>
                <c:pt idx="0">
                  <c:v>ICP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Лист7!$C$2:$C$354</c:f>
              <c:numCache>
                <c:formatCode>h:mm:ss</c:formatCode>
                <c:ptCount val="353"/>
                <c:pt idx="0">
                  <c:v>0.75696759259260005</c:v>
                </c:pt>
                <c:pt idx="1">
                  <c:v>0.75703703703703762</c:v>
                </c:pt>
                <c:pt idx="2">
                  <c:v>0.75710648148148163</c:v>
                </c:pt>
                <c:pt idx="3">
                  <c:v>0.75717592592592586</c:v>
                </c:pt>
                <c:pt idx="4">
                  <c:v>0.75724537037038209</c:v>
                </c:pt>
                <c:pt idx="5">
                  <c:v>0.75731481481482132</c:v>
                </c:pt>
                <c:pt idx="6">
                  <c:v>0.75738425925925934</c:v>
                </c:pt>
                <c:pt idx="7">
                  <c:v>0.75744212962962953</c:v>
                </c:pt>
                <c:pt idx="8">
                  <c:v>0.75751157407407665</c:v>
                </c:pt>
                <c:pt idx="9">
                  <c:v>0.75759259259260003</c:v>
                </c:pt>
                <c:pt idx="10">
                  <c:v>0.75765046296296301</c:v>
                </c:pt>
                <c:pt idx="11">
                  <c:v>0.75771990740741502</c:v>
                </c:pt>
                <c:pt idx="12">
                  <c:v>0.75778935185185192</c:v>
                </c:pt>
                <c:pt idx="13">
                  <c:v>0.75785879629630482</c:v>
                </c:pt>
                <c:pt idx="14">
                  <c:v>0.75792824074074072</c:v>
                </c:pt>
                <c:pt idx="15">
                  <c:v>0.75799768518519495</c:v>
                </c:pt>
                <c:pt idx="16">
                  <c:v>0.75806712962962952</c:v>
                </c:pt>
                <c:pt idx="17">
                  <c:v>0.75813657407407464</c:v>
                </c:pt>
                <c:pt idx="18">
                  <c:v>0.75820601851853042</c:v>
                </c:pt>
                <c:pt idx="19">
                  <c:v>0.758275462962963</c:v>
                </c:pt>
                <c:pt idx="20">
                  <c:v>0.75834490740741489</c:v>
                </c:pt>
                <c:pt idx="21">
                  <c:v>0.75841435185185158</c:v>
                </c:pt>
                <c:pt idx="22">
                  <c:v>0.7584837962962967</c:v>
                </c:pt>
                <c:pt idx="23">
                  <c:v>0.75854166666667711</c:v>
                </c:pt>
                <c:pt idx="24">
                  <c:v>0.75861111111111845</c:v>
                </c:pt>
                <c:pt idx="25">
                  <c:v>0.75869212962962962</c:v>
                </c:pt>
                <c:pt idx="26">
                  <c:v>0.75876157407408384</c:v>
                </c:pt>
                <c:pt idx="27">
                  <c:v>0.75881944444445282</c:v>
                </c:pt>
                <c:pt idx="28">
                  <c:v>0.75888888888889783</c:v>
                </c:pt>
                <c:pt idx="29">
                  <c:v>0.75895833333334306</c:v>
                </c:pt>
                <c:pt idx="30">
                  <c:v>0.75902777777777775</c:v>
                </c:pt>
                <c:pt idx="31">
                  <c:v>0.75909722222222265</c:v>
                </c:pt>
                <c:pt idx="32">
                  <c:v>0.75916666666666666</c:v>
                </c:pt>
                <c:pt idx="33">
                  <c:v>0.75923611111111111</c:v>
                </c:pt>
                <c:pt idx="34">
                  <c:v>0.75930555555556301</c:v>
                </c:pt>
                <c:pt idx="35">
                  <c:v>0.75937500000000746</c:v>
                </c:pt>
                <c:pt idx="36">
                  <c:v>0.75944444444445292</c:v>
                </c:pt>
                <c:pt idx="37">
                  <c:v>0.75951388888888882</c:v>
                </c:pt>
                <c:pt idx="38">
                  <c:v>0.75958333333333361</c:v>
                </c:pt>
                <c:pt idx="39">
                  <c:v>0.75965277777777773</c:v>
                </c:pt>
                <c:pt idx="40">
                  <c:v>0.75972222222222263</c:v>
                </c:pt>
                <c:pt idx="41">
                  <c:v>0.75979166666668296</c:v>
                </c:pt>
                <c:pt idx="42">
                  <c:v>0.75986111111111165</c:v>
                </c:pt>
                <c:pt idx="43">
                  <c:v>0.7599305555555621</c:v>
                </c:pt>
                <c:pt idx="44">
                  <c:v>0.75998842592592597</c:v>
                </c:pt>
                <c:pt idx="45">
                  <c:v>0.76005787037038208</c:v>
                </c:pt>
                <c:pt idx="46">
                  <c:v>0.76013888888889714</c:v>
                </c:pt>
                <c:pt idx="47">
                  <c:v>0.76019675925925922</c:v>
                </c:pt>
                <c:pt idx="48">
                  <c:v>0.76026620370370368</c:v>
                </c:pt>
                <c:pt idx="49">
                  <c:v>0.76033564814815602</c:v>
                </c:pt>
                <c:pt idx="50">
                  <c:v>0.76040509259260425</c:v>
                </c:pt>
                <c:pt idx="51">
                  <c:v>0.76047453703703705</c:v>
                </c:pt>
                <c:pt idx="52">
                  <c:v>0.76054398148148161</c:v>
                </c:pt>
                <c:pt idx="53">
                  <c:v>0.76061342592592596</c:v>
                </c:pt>
                <c:pt idx="54">
                  <c:v>0.76068287037038063</c:v>
                </c:pt>
                <c:pt idx="55">
                  <c:v>0.76075231481481564</c:v>
                </c:pt>
                <c:pt idx="56">
                  <c:v>0.76082175925926065</c:v>
                </c:pt>
                <c:pt idx="57">
                  <c:v>0.76089120370371688</c:v>
                </c:pt>
                <c:pt idx="58">
                  <c:v>0.76096064814815556</c:v>
                </c:pt>
                <c:pt idx="59">
                  <c:v>0.76103009259260379</c:v>
                </c:pt>
                <c:pt idx="60">
                  <c:v>0.76109953703704558</c:v>
                </c:pt>
                <c:pt idx="61">
                  <c:v>0.7611689814814816</c:v>
                </c:pt>
                <c:pt idx="62">
                  <c:v>0.7612384259259255</c:v>
                </c:pt>
                <c:pt idx="63">
                  <c:v>0.76130787037038006</c:v>
                </c:pt>
                <c:pt idx="64">
                  <c:v>0.76136574074074059</c:v>
                </c:pt>
                <c:pt idx="65">
                  <c:v>0.7614351851851856</c:v>
                </c:pt>
                <c:pt idx="66">
                  <c:v>0.76150462962962961</c:v>
                </c:pt>
                <c:pt idx="67">
                  <c:v>0.76158564814815477</c:v>
                </c:pt>
                <c:pt idx="68">
                  <c:v>0.76164351851853607</c:v>
                </c:pt>
                <c:pt idx="69">
                  <c:v>0.76171296296295565</c:v>
                </c:pt>
                <c:pt idx="70">
                  <c:v>0.76178240740741165</c:v>
                </c:pt>
                <c:pt idx="71">
                  <c:v>0.76185185185185866</c:v>
                </c:pt>
                <c:pt idx="72">
                  <c:v>0.76192129629631111</c:v>
                </c:pt>
                <c:pt idx="73">
                  <c:v>0.76199074074074069</c:v>
                </c:pt>
                <c:pt idx="74">
                  <c:v>0.7620601851851857</c:v>
                </c:pt>
                <c:pt idx="75">
                  <c:v>0.76212962962963793</c:v>
                </c:pt>
                <c:pt idx="76">
                  <c:v>0.76219907407408927</c:v>
                </c:pt>
                <c:pt idx="77">
                  <c:v>0.76226851851852828</c:v>
                </c:pt>
                <c:pt idx="78">
                  <c:v>0.76233796296295542</c:v>
                </c:pt>
                <c:pt idx="79">
                  <c:v>0.76240740740740764</c:v>
                </c:pt>
                <c:pt idx="80">
                  <c:v>0.76247685185185177</c:v>
                </c:pt>
                <c:pt idx="81">
                  <c:v>0.76254629629630299</c:v>
                </c:pt>
                <c:pt idx="82">
                  <c:v>0.76260416666666664</c:v>
                </c:pt>
                <c:pt idx="83">
                  <c:v>0.76268518518519268</c:v>
                </c:pt>
                <c:pt idx="84">
                  <c:v>0.76275462962963803</c:v>
                </c:pt>
                <c:pt idx="85">
                  <c:v>0.7628125</c:v>
                </c:pt>
                <c:pt idx="86">
                  <c:v>0.7628819444444519</c:v>
                </c:pt>
                <c:pt idx="87">
                  <c:v>0.76295138888889702</c:v>
                </c:pt>
                <c:pt idx="88">
                  <c:v>0.76303240740740763</c:v>
                </c:pt>
                <c:pt idx="89">
                  <c:v>0.76309027777778604</c:v>
                </c:pt>
                <c:pt idx="90">
                  <c:v>0.76315972222222261</c:v>
                </c:pt>
                <c:pt idx="91">
                  <c:v>0.76322916666666663</c:v>
                </c:pt>
                <c:pt idx="92">
                  <c:v>0.76329861111112174</c:v>
                </c:pt>
                <c:pt idx="93">
                  <c:v>0.76336805555555565</c:v>
                </c:pt>
                <c:pt idx="94">
                  <c:v>0.7634375000000001</c:v>
                </c:pt>
                <c:pt idx="95">
                  <c:v>0.76350694444444445</c:v>
                </c:pt>
                <c:pt idx="96">
                  <c:v>0.76357638888888879</c:v>
                </c:pt>
                <c:pt idx="97">
                  <c:v>0.76363425925925965</c:v>
                </c:pt>
                <c:pt idx="98">
                  <c:v>0.76370370370371032</c:v>
                </c:pt>
                <c:pt idx="99">
                  <c:v>0.7637847222222226</c:v>
                </c:pt>
                <c:pt idx="100">
                  <c:v>0.76385416666666661</c:v>
                </c:pt>
                <c:pt idx="101">
                  <c:v>0.76391203703703703</c:v>
                </c:pt>
                <c:pt idx="102">
                  <c:v>0.76398148148148992</c:v>
                </c:pt>
                <c:pt idx="103">
                  <c:v>0.76405092592592549</c:v>
                </c:pt>
                <c:pt idx="104">
                  <c:v>0.76412037037037983</c:v>
                </c:pt>
                <c:pt idx="105">
                  <c:v>0.76418981481482473</c:v>
                </c:pt>
                <c:pt idx="106">
                  <c:v>0.76425925925925964</c:v>
                </c:pt>
                <c:pt idx="107">
                  <c:v>0.76432870370370365</c:v>
                </c:pt>
                <c:pt idx="108">
                  <c:v>0.76439814814815465</c:v>
                </c:pt>
                <c:pt idx="109">
                  <c:v>0.76446759259259978</c:v>
                </c:pt>
                <c:pt idx="110">
                  <c:v>0.76453703703703713</c:v>
                </c:pt>
                <c:pt idx="111">
                  <c:v>0.76460648148148946</c:v>
                </c:pt>
                <c:pt idx="112">
                  <c:v>0.76467592592592604</c:v>
                </c:pt>
                <c:pt idx="113">
                  <c:v>0.76474537037038537</c:v>
                </c:pt>
                <c:pt idx="114">
                  <c:v>0.76481481481482383</c:v>
                </c:pt>
                <c:pt idx="115">
                  <c:v>0.76488425925925962</c:v>
                </c:pt>
                <c:pt idx="116">
                  <c:v>0.76495370370370364</c:v>
                </c:pt>
                <c:pt idx="117">
                  <c:v>0.76502314814814865</c:v>
                </c:pt>
                <c:pt idx="118">
                  <c:v>0.76508101851853461</c:v>
                </c:pt>
                <c:pt idx="119">
                  <c:v>0.76515046296296296</c:v>
                </c:pt>
                <c:pt idx="120">
                  <c:v>0.7652314814814889</c:v>
                </c:pt>
                <c:pt idx="121">
                  <c:v>0.76530092592592558</c:v>
                </c:pt>
                <c:pt idx="122">
                  <c:v>0.76535879629630288</c:v>
                </c:pt>
                <c:pt idx="123">
                  <c:v>0.76542824074074067</c:v>
                </c:pt>
                <c:pt idx="124">
                  <c:v>0.76549768518519268</c:v>
                </c:pt>
                <c:pt idx="125">
                  <c:v>0.76556712962962958</c:v>
                </c:pt>
                <c:pt idx="126">
                  <c:v>0.76563657407408259</c:v>
                </c:pt>
                <c:pt idx="127">
                  <c:v>0.76570601851853337</c:v>
                </c:pt>
                <c:pt idx="128">
                  <c:v>0.76577546296296362</c:v>
                </c:pt>
                <c:pt idx="129">
                  <c:v>0.76584490740741706</c:v>
                </c:pt>
                <c:pt idx="130">
                  <c:v>0.76591435185185153</c:v>
                </c:pt>
                <c:pt idx="172">
                  <c:v>0.97922453703703705</c:v>
                </c:pt>
                <c:pt idx="173">
                  <c:v>0.97929398148148161</c:v>
                </c:pt>
                <c:pt idx="174">
                  <c:v>0.97936342592591741</c:v>
                </c:pt>
                <c:pt idx="175">
                  <c:v>0.97943287037037063</c:v>
                </c:pt>
                <c:pt idx="176">
                  <c:v>0.9794907407407405</c:v>
                </c:pt>
                <c:pt idx="177">
                  <c:v>0.97957175925925932</c:v>
                </c:pt>
                <c:pt idx="178">
                  <c:v>0.97964120370371688</c:v>
                </c:pt>
                <c:pt idx="179">
                  <c:v>0.97971064814815556</c:v>
                </c:pt>
                <c:pt idx="180">
                  <c:v>0.97976851851853008</c:v>
                </c:pt>
                <c:pt idx="181">
                  <c:v>0.97983796296295644</c:v>
                </c:pt>
                <c:pt idx="182">
                  <c:v>0.9799189814814816</c:v>
                </c:pt>
                <c:pt idx="183">
                  <c:v>0.9799768518518519</c:v>
                </c:pt>
                <c:pt idx="184">
                  <c:v>0.98004629629629625</c:v>
                </c:pt>
                <c:pt idx="185">
                  <c:v>0.98011574074073105</c:v>
                </c:pt>
                <c:pt idx="186">
                  <c:v>0.98018518518518516</c:v>
                </c:pt>
                <c:pt idx="187">
                  <c:v>0.9802546296296295</c:v>
                </c:pt>
                <c:pt idx="188">
                  <c:v>0.98032407407407463</c:v>
                </c:pt>
                <c:pt idx="189">
                  <c:v>0.98039351851851864</c:v>
                </c:pt>
                <c:pt idx="190">
                  <c:v>0.98046296296294322</c:v>
                </c:pt>
                <c:pt idx="191">
                  <c:v>0.98053240740740089</c:v>
                </c:pt>
                <c:pt idx="192">
                  <c:v>0.98060185185185189</c:v>
                </c:pt>
                <c:pt idx="193">
                  <c:v>0.98067129629630378</c:v>
                </c:pt>
                <c:pt idx="194">
                  <c:v>0.98074074074074058</c:v>
                </c:pt>
                <c:pt idx="195">
                  <c:v>0.98081018518518526</c:v>
                </c:pt>
                <c:pt idx="196">
                  <c:v>0.9808796296296296</c:v>
                </c:pt>
                <c:pt idx="197">
                  <c:v>0.98093749999999957</c:v>
                </c:pt>
                <c:pt idx="198">
                  <c:v>0.98101851851851862</c:v>
                </c:pt>
                <c:pt idx="199">
                  <c:v>0.98108796296294809</c:v>
                </c:pt>
                <c:pt idx="200">
                  <c:v>0.98115740740740742</c:v>
                </c:pt>
                <c:pt idx="201">
                  <c:v>0.98121527777777751</c:v>
                </c:pt>
                <c:pt idx="202">
                  <c:v>0.98128472222221397</c:v>
                </c:pt>
                <c:pt idx="203">
                  <c:v>0.9813541666666592</c:v>
                </c:pt>
                <c:pt idx="204">
                  <c:v>0.98142361111111109</c:v>
                </c:pt>
                <c:pt idx="205">
                  <c:v>0.98149305555555555</c:v>
                </c:pt>
                <c:pt idx="206">
                  <c:v>0.98156249999998835</c:v>
                </c:pt>
                <c:pt idx="207">
                  <c:v>0.98163194444444468</c:v>
                </c:pt>
                <c:pt idx="208">
                  <c:v>0.98170138888888892</c:v>
                </c:pt>
                <c:pt idx="209">
                  <c:v>0.98177083333334192</c:v>
                </c:pt>
                <c:pt idx="210">
                  <c:v>0.98184027777777771</c:v>
                </c:pt>
                <c:pt idx="211">
                  <c:v>0.98190972222222228</c:v>
                </c:pt>
                <c:pt idx="212">
                  <c:v>0.98197916666666651</c:v>
                </c:pt>
                <c:pt idx="213">
                  <c:v>0.98204861111111164</c:v>
                </c:pt>
                <c:pt idx="214">
                  <c:v>0.98211805555555554</c:v>
                </c:pt>
                <c:pt idx="215">
                  <c:v>0.98218749999999355</c:v>
                </c:pt>
                <c:pt idx="216">
                  <c:v>0.98225694444444356</c:v>
                </c:pt>
                <c:pt idx="217">
                  <c:v>0.98231481481481486</c:v>
                </c:pt>
                <c:pt idx="218">
                  <c:v>0.98238425925925221</c:v>
                </c:pt>
                <c:pt idx="219">
                  <c:v>0.98246527777777759</c:v>
                </c:pt>
                <c:pt idx="220">
                  <c:v>0.98253472222221239</c:v>
                </c:pt>
                <c:pt idx="221">
                  <c:v>0.98259259259259268</c:v>
                </c:pt>
                <c:pt idx="222">
                  <c:v>0.98266203703703658</c:v>
                </c:pt>
                <c:pt idx="223">
                  <c:v>0.98273148148148171</c:v>
                </c:pt>
                <c:pt idx="224">
                  <c:v>0.9828009259259165</c:v>
                </c:pt>
                <c:pt idx="225">
                  <c:v>0.98287037037037062</c:v>
                </c:pt>
                <c:pt idx="226">
                  <c:v>0.98293981481481474</c:v>
                </c:pt>
                <c:pt idx="227">
                  <c:v>0.9830092592592593</c:v>
                </c:pt>
                <c:pt idx="228">
                  <c:v>0.98307870370370354</c:v>
                </c:pt>
                <c:pt idx="229">
                  <c:v>0.98314814814814822</c:v>
                </c:pt>
                <c:pt idx="230">
                  <c:v>0.98321759259259267</c:v>
                </c:pt>
                <c:pt idx="231">
                  <c:v>0.98328703703703657</c:v>
                </c:pt>
                <c:pt idx="232">
                  <c:v>0.98335648148148147</c:v>
                </c:pt>
                <c:pt idx="233">
                  <c:v>0.98342592592591627</c:v>
                </c:pt>
                <c:pt idx="234">
                  <c:v>0.9834953703703706</c:v>
                </c:pt>
                <c:pt idx="235">
                  <c:v>0.9835648148148145</c:v>
                </c:pt>
                <c:pt idx="236">
                  <c:v>0.98363425925925929</c:v>
                </c:pt>
                <c:pt idx="237">
                  <c:v>0.98370370370370352</c:v>
                </c:pt>
                <c:pt idx="238">
                  <c:v>0.98376157407407405</c:v>
                </c:pt>
                <c:pt idx="239">
                  <c:v>0.98383101851852828</c:v>
                </c:pt>
                <c:pt idx="240">
                  <c:v>0.98391203703703656</c:v>
                </c:pt>
                <c:pt idx="241">
                  <c:v>0.98396990740740742</c:v>
                </c:pt>
                <c:pt idx="242">
                  <c:v>0.98403935185184477</c:v>
                </c:pt>
                <c:pt idx="243">
                  <c:v>0.98410879629629633</c:v>
                </c:pt>
                <c:pt idx="244">
                  <c:v>0.98417824074074056</c:v>
                </c:pt>
                <c:pt idx="245">
                  <c:v>0.98424768518518524</c:v>
                </c:pt>
                <c:pt idx="246">
                  <c:v>0.98431712962961992</c:v>
                </c:pt>
                <c:pt idx="247">
                  <c:v>0.98438657407407359</c:v>
                </c:pt>
                <c:pt idx="248">
                  <c:v>0.98445601851851861</c:v>
                </c:pt>
                <c:pt idx="249">
                  <c:v>0.98452546296295462</c:v>
                </c:pt>
                <c:pt idx="250">
                  <c:v>0.9845949074074074</c:v>
                </c:pt>
                <c:pt idx="251">
                  <c:v>0.98466435185184431</c:v>
                </c:pt>
                <c:pt idx="252">
                  <c:v>0.98473379629629632</c:v>
                </c:pt>
                <c:pt idx="253">
                  <c:v>0.98480324074073411</c:v>
                </c:pt>
                <c:pt idx="254">
                  <c:v>0.98487268518518523</c:v>
                </c:pt>
                <c:pt idx="255">
                  <c:v>0.98494212962962957</c:v>
                </c:pt>
                <c:pt idx="256">
                  <c:v>0.98501157407407414</c:v>
                </c:pt>
                <c:pt idx="257">
                  <c:v>0.98508101851852692</c:v>
                </c:pt>
                <c:pt idx="258">
                  <c:v>0.98515046296295317</c:v>
                </c:pt>
                <c:pt idx="259">
                  <c:v>0.98520833333333335</c:v>
                </c:pt>
                <c:pt idx="260">
                  <c:v>0.98527777777777759</c:v>
                </c:pt>
                <c:pt idx="261">
                  <c:v>0.9853587962962963</c:v>
                </c:pt>
                <c:pt idx="262">
                  <c:v>0.9854166666666575</c:v>
                </c:pt>
                <c:pt idx="263">
                  <c:v>0.98548611111110285</c:v>
                </c:pt>
                <c:pt idx="264">
                  <c:v>0.98555555555555552</c:v>
                </c:pt>
                <c:pt idx="265">
                  <c:v>0.98562500000000064</c:v>
                </c:pt>
                <c:pt idx="266">
                  <c:v>0.98569444444444465</c:v>
                </c:pt>
                <c:pt idx="267">
                  <c:v>0.98576388888888899</c:v>
                </c:pt>
                <c:pt idx="268">
                  <c:v>0.98583333333333334</c:v>
                </c:pt>
                <c:pt idx="269">
                  <c:v>0.98590277777777757</c:v>
                </c:pt>
                <c:pt idx="270">
                  <c:v>0.98597222222222158</c:v>
                </c:pt>
                <c:pt idx="271">
                  <c:v>0.98604166666666671</c:v>
                </c:pt>
                <c:pt idx="272">
                  <c:v>0.98611111111111116</c:v>
                </c:pt>
                <c:pt idx="273">
                  <c:v>0.9861805555555555</c:v>
                </c:pt>
                <c:pt idx="274">
                  <c:v>0.98625000000000007</c:v>
                </c:pt>
                <c:pt idx="275">
                  <c:v>0.9863078703703706</c:v>
                </c:pt>
                <c:pt idx="276">
                  <c:v>0.9863773148148145</c:v>
                </c:pt>
                <c:pt idx="277">
                  <c:v>0.98645833333333333</c:v>
                </c:pt>
                <c:pt idx="278">
                  <c:v>0.98651620370369597</c:v>
                </c:pt>
                <c:pt idx="279">
                  <c:v>0.9865856481481482</c:v>
                </c:pt>
                <c:pt idx="280">
                  <c:v>0.98665509259260065</c:v>
                </c:pt>
                <c:pt idx="281">
                  <c:v>0.98672453703703711</c:v>
                </c:pt>
                <c:pt idx="282">
                  <c:v>0.98679398148148145</c:v>
                </c:pt>
                <c:pt idx="283">
                  <c:v>0.98686342592591558</c:v>
                </c:pt>
                <c:pt idx="284">
                  <c:v>0.9869328703703707</c:v>
                </c:pt>
                <c:pt idx="285">
                  <c:v>0.98700231481481449</c:v>
                </c:pt>
                <c:pt idx="286">
                  <c:v>0.98707175925925927</c:v>
                </c:pt>
                <c:pt idx="287">
                  <c:v>0.98714120370370362</c:v>
                </c:pt>
                <c:pt idx="288">
                  <c:v>0.98721064814814818</c:v>
                </c:pt>
                <c:pt idx="289">
                  <c:v>0.98728009259259264</c:v>
                </c:pt>
                <c:pt idx="290">
                  <c:v>0.98734953703703709</c:v>
                </c:pt>
                <c:pt idx="291">
                  <c:v>0.98741898148147556</c:v>
                </c:pt>
                <c:pt idx="292">
                  <c:v>0.98748842592591413</c:v>
                </c:pt>
                <c:pt idx="293">
                  <c:v>0.98755787037037035</c:v>
                </c:pt>
                <c:pt idx="294">
                  <c:v>0.98762731481481481</c:v>
                </c:pt>
                <c:pt idx="295">
                  <c:v>0.98769675925925926</c:v>
                </c:pt>
                <c:pt idx="296">
                  <c:v>0.98776620370370349</c:v>
                </c:pt>
                <c:pt idx="297">
                  <c:v>0.98782407407408146</c:v>
                </c:pt>
                <c:pt idx="298">
                  <c:v>0.98789351851852691</c:v>
                </c:pt>
                <c:pt idx="299">
                  <c:v>0.98796296296294628</c:v>
                </c:pt>
                <c:pt idx="300">
                  <c:v>0.98803240740740739</c:v>
                </c:pt>
                <c:pt idx="301">
                  <c:v>0.98810185185185151</c:v>
                </c:pt>
                <c:pt idx="302">
                  <c:v>0.98817129629629663</c:v>
                </c:pt>
                <c:pt idx="303">
                  <c:v>0.9882407407407332</c:v>
                </c:pt>
                <c:pt idx="304">
                  <c:v>0.98831018518517832</c:v>
                </c:pt>
                <c:pt idx="305">
                  <c:v>0.98837962962962955</c:v>
                </c:pt>
                <c:pt idx="306">
                  <c:v>0.98844907407408145</c:v>
                </c:pt>
                <c:pt idx="307">
                  <c:v>0.98851851851851869</c:v>
                </c:pt>
                <c:pt idx="308">
                  <c:v>0.98858796296294615</c:v>
                </c:pt>
                <c:pt idx="309">
                  <c:v>0.9886574074074076</c:v>
                </c:pt>
                <c:pt idx="310">
                  <c:v>0.9887268518518515</c:v>
                </c:pt>
                <c:pt idx="311">
                  <c:v>0.98879629629629662</c:v>
                </c:pt>
                <c:pt idx="312">
                  <c:v>0.98885416666666659</c:v>
                </c:pt>
                <c:pt idx="313">
                  <c:v>0.9889236111111116</c:v>
                </c:pt>
                <c:pt idx="314">
                  <c:v>0.98900462962962954</c:v>
                </c:pt>
                <c:pt idx="315">
                  <c:v>0.98907407407408066</c:v>
                </c:pt>
                <c:pt idx="316">
                  <c:v>0.989143518518526</c:v>
                </c:pt>
                <c:pt idx="317">
                  <c:v>0.98920138888888898</c:v>
                </c:pt>
                <c:pt idx="318">
                  <c:v>0.98927083333333365</c:v>
                </c:pt>
                <c:pt idx="319">
                  <c:v>0.98934027777777767</c:v>
                </c:pt>
                <c:pt idx="320">
                  <c:v>0.98940972222222157</c:v>
                </c:pt>
                <c:pt idx="321">
                  <c:v>0.98947916666666658</c:v>
                </c:pt>
                <c:pt idx="322">
                  <c:v>0.98954861111111114</c:v>
                </c:pt>
                <c:pt idx="323">
                  <c:v>0.9896180555555556</c:v>
                </c:pt>
                <c:pt idx="324">
                  <c:v>0.9896874999999995</c:v>
                </c:pt>
                <c:pt idx="325">
                  <c:v>0.9897569444444444</c:v>
                </c:pt>
                <c:pt idx="326">
                  <c:v>0.98982638888888896</c:v>
                </c:pt>
                <c:pt idx="327">
                  <c:v>0.98989583333334497</c:v>
                </c:pt>
                <c:pt idx="328">
                  <c:v>0.98996527777777776</c:v>
                </c:pt>
                <c:pt idx="329">
                  <c:v>0.99003472222221856</c:v>
                </c:pt>
                <c:pt idx="330">
                  <c:v>0.99010416666666656</c:v>
                </c:pt>
                <c:pt idx="331">
                  <c:v>0.99017361111111113</c:v>
                </c:pt>
                <c:pt idx="332">
                  <c:v>0.9902430555555557</c:v>
                </c:pt>
                <c:pt idx="333">
                  <c:v>0.99031249999999016</c:v>
                </c:pt>
                <c:pt idx="334">
                  <c:v>0.99037037037037035</c:v>
                </c:pt>
                <c:pt idx="335">
                  <c:v>0.99045138888888851</c:v>
                </c:pt>
                <c:pt idx="336">
                  <c:v>0.99052083333333363</c:v>
                </c:pt>
                <c:pt idx="337">
                  <c:v>0.99059027777777753</c:v>
                </c:pt>
                <c:pt idx="338">
                  <c:v>0.99064814814814861</c:v>
                </c:pt>
                <c:pt idx="339">
                  <c:v>0.99071759259259262</c:v>
                </c:pt>
                <c:pt idx="340">
                  <c:v>0.99079861111111833</c:v>
                </c:pt>
                <c:pt idx="341">
                  <c:v>0.99085648148148142</c:v>
                </c:pt>
                <c:pt idx="342">
                  <c:v>0.99092592592591933</c:v>
                </c:pt>
                <c:pt idx="343">
                  <c:v>0.99099537037037688</c:v>
                </c:pt>
                <c:pt idx="344">
                  <c:v>0.99106481481481479</c:v>
                </c:pt>
                <c:pt idx="345">
                  <c:v>0.99113425925925858</c:v>
                </c:pt>
                <c:pt idx="346">
                  <c:v>0.99120370370370359</c:v>
                </c:pt>
                <c:pt idx="347">
                  <c:v>0.99127314814814749</c:v>
                </c:pt>
                <c:pt idx="348">
                  <c:v>0.99134259259259261</c:v>
                </c:pt>
                <c:pt idx="349">
                  <c:v>0.99141203703702863</c:v>
                </c:pt>
                <c:pt idx="350">
                  <c:v>0.99148148148148152</c:v>
                </c:pt>
                <c:pt idx="351">
                  <c:v>0.9915509259259111</c:v>
                </c:pt>
                <c:pt idx="352">
                  <c:v>0.99162037037037065</c:v>
                </c:pt>
              </c:numCache>
            </c:numRef>
          </c:cat>
          <c:val>
            <c:numRef>
              <c:f>Лист7!$D$2:$D$354</c:f>
              <c:numCache>
                <c:formatCode>General</c:formatCode>
                <c:ptCount val="353"/>
                <c:pt idx="0">
                  <c:v>29.1</c:v>
                </c:pt>
                <c:pt idx="1">
                  <c:v>29.1</c:v>
                </c:pt>
                <c:pt idx="2">
                  <c:v>29.1</c:v>
                </c:pt>
                <c:pt idx="3">
                  <c:v>29.1</c:v>
                </c:pt>
                <c:pt idx="4">
                  <c:v>29.1</c:v>
                </c:pt>
                <c:pt idx="5">
                  <c:v>29.1</c:v>
                </c:pt>
                <c:pt idx="6">
                  <c:v>29.1</c:v>
                </c:pt>
                <c:pt idx="7">
                  <c:v>29.1</c:v>
                </c:pt>
                <c:pt idx="8">
                  <c:v>29.1</c:v>
                </c:pt>
                <c:pt idx="9">
                  <c:v>29.1</c:v>
                </c:pt>
                <c:pt idx="10">
                  <c:v>29.1</c:v>
                </c:pt>
                <c:pt idx="11">
                  <c:v>29.1</c:v>
                </c:pt>
                <c:pt idx="12">
                  <c:v>29.1</c:v>
                </c:pt>
                <c:pt idx="13">
                  <c:v>29.1</c:v>
                </c:pt>
                <c:pt idx="14">
                  <c:v>29.1</c:v>
                </c:pt>
                <c:pt idx="15">
                  <c:v>29.1</c:v>
                </c:pt>
                <c:pt idx="16">
                  <c:v>29.1</c:v>
                </c:pt>
                <c:pt idx="17">
                  <c:v>29.1</c:v>
                </c:pt>
                <c:pt idx="18">
                  <c:v>29.1</c:v>
                </c:pt>
                <c:pt idx="19">
                  <c:v>29.1</c:v>
                </c:pt>
                <c:pt idx="20">
                  <c:v>29.1</c:v>
                </c:pt>
                <c:pt idx="21">
                  <c:v>29.1</c:v>
                </c:pt>
                <c:pt idx="22">
                  <c:v>29.1</c:v>
                </c:pt>
                <c:pt idx="23">
                  <c:v>29.1</c:v>
                </c:pt>
                <c:pt idx="24">
                  <c:v>29.1</c:v>
                </c:pt>
                <c:pt idx="25">
                  <c:v>29.1</c:v>
                </c:pt>
                <c:pt idx="26">
                  <c:v>29.1</c:v>
                </c:pt>
                <c:pt idx="27">
                  <c:v>29.1</c:v>
                </c:pt>
                <c:pt idx="28">
                  <c:v>29.1</c:v>
                </c:pt>
                <c:pt idx="29">
                  <c:v>29.1</c:v>
                </c:pt>
                <c:pt idx="30">
                  <c:v>29.1</c:v>
                </c:pt>
                <c:pt idx="31">
                  <c:v>29.1</c:v>
                </c:pt>
                <c:pt idx="32">
                  <c:v>29.1</c:v>
                </c:pt>
                <c:pt idx="33">
                  <c:v>29.1</c:v>
                </c:pt>
                <c:pt idx="34">
                  <c:v>29.1</c:v>
                </c:pt>
                <c:pt idx="35">
                  <c:v>29.1</c:v>
                </c:pt>
                <c:pt idx="36">
                  <c:v>29.1</c:v>
                </c:pt>
                <c:pt idx="37">
                  <c:v>29.1</c:v>
                </c:pt>
                <c:pt idx="38">
                  <c:v>29.1</c:v>
                </c:pt>
                <c:pt idx="39">
                  <c:v>29.1</c:v>
                </c:pt>
                <c:pt idx="40">
                  <c:v>29.1</c:v>
                </c:pt>
                <c:pt idx="41">
                  <c:v>29.1</c:v>
                </c:pt>
                <c:pt idx="42">
                  <c:v>29.1</c:v>
                </c:pt>
                <c:pt idx="43">
                  <c:v>29.1</c:v>
                </c:pt>
                <c:pt idx="44">
                  <c:v>29.1</c:v>
                </c:pt>
                <c:pt idx="45">
                  <c:v>29.1</c:v>
                </c:pt>
                <c:pt idx="46">
                  <c:v>29.1</c:v>
                </c:pt>
                <c:pt idx="47">
                  <c:v>29.1</c:v>
                </c:pt>
                <c:pt idx="48">
                  <c:v>29.1</c:v>
                </c:pt>
                <c:pt idx="49">
                  <c:v>29.1</c:v>
                </c:pt>
                <c:pt idx="50">
                  <c:v>29.1</c:v>
                </c:pt>
                <c:pt idx="51">
                  <c:v>27.2</c:v>
                </c:pt>
                <c:pt idx="52">
                  <c:v>27.2</c:v>
                </c:pt>
                <c:pt idx="53">
                  <c:v>27.2</c:v>
                </c:pt>
                <c:pt idx="54">
                  <c:v>27.2</c:v>
                </c:pt>
                <c:pt idx="55">
                  <c:v>27.2</c:v>
                </c:pt>
                <c:pt idx="56">
                  <c:v>27.2</c:v>
                </c:pt>
                <c:pt idx="57">
                  <c:v>27.2</c:v>
                </c:pt>
                <c:pt idx="58">
                  <c:v>27.2</c:v>
                </c:pt>
                <c:pt idx="59">
                  <c:v>27.2</c:v>
                </c:pt>
                <c:pt idx="60">
                  <c:v>27.2</c:v>
                </c:pt>
                <c:pt idx="61">
                  <c:v>27.2</c:v>
                </c:pt>
                <c:pt idx="62">
                  <c:v>27.2</c:v>
                </c:pt>
                <c:pt idx="63">
                  <c:v>27.2</c:v>
                </c:pt>
                <c:pt idx="64">
                  <c:v>27.2</c:v>
                </c:pt>
                <c:pt idx="65">
                  <c:v>27.2</c:v>
                </c:pt>
                <c:pt idx="66">
                  <c:v>27.2</c:v>
                </c:pt>
                <c:pt idx="67">
                  <c:v>27.2</c:v>
                </c:pt>
                <c:pt idx="68">
                  <c:v>27.2</c:v>
                </c:pt>
                <c:pt idx="69">
                  <c:v>27.2</c:v>
                </c:pt>
                <c:pt idx="70">
                  <c:v>27.2</c:v>
                </c:pt>
                <c:pt idx="71">
                  <c:v>27.2</c:v>
                </c:pt>
                <c:pt idx="72">
                  <c:v>27.2</c:v>
                </c:pt>
                <c:pt idx="73">
                  <c:v>27.2</c:v>
                </c:pt>
                <c:pt idx="74">
                  <c:v>27.2</c:v>
                </c:pt>
                <c:pt idx="75">
                  <c:v>27.2</c:v>
                </c:pt>
                <c:pt idx="76">
                  <c:v>27.2</c:v>
                </c:pt>
                <c:pt idx="77">
                  <c:v>27.2</c:v>
                </c:pt>
                <c:pt idx="78">
                  <c:v>27.2</c:v>
                </c:pt>
                <c:pt idx="79">
                  <c:v>27.2</c:v>
                </c:pt>
                <c:pt idx="80">
                  <c:v>27.2</c:v>
                </c:pt>
                <c:pt idx="81">
                  <c:v>27.2</c:v>
                </c:pt>
                <c:pt idx="82">
                  <c:v>27.2</c:v>
                </c:pt>
                <c:pt idx="83">
                  <c:v>27.2</c:v>
                </c:pt>
                <c:pt idx="84">
                  <c:v>27.2</c:v>
                </c:pt>
                <c:pt idx="85">
                  <c:v>27.2</c:v>
                </c:pt>
                <c:pt idx="86">
                  <c:v>27.2</c:v>
                </c:pt>
                <c:pt idx="87">
                  <c:v>27.2</c:v>
                </c:pt>
                <c:pt idx="88">
                  <c:v>27.2</c:v>
                </c:pt>
                <c:pt idx="89">
                  <c:v>27.2</c:v>
                </c:pt>
                <c:pt idx="90">
                  <c:v>27.2</c:v>
                </c:pt>
                <c:pt idx="91">
                  <c:v>27.2</c:v>
                </c:pt>
                <c:pt idx="92">
                  <c:v>27.2</c:v>
                </c:pt>
                <c:pt idx="93">
                  <c:v>27.2</c:v>
                </c:pt>
                <c:pt idx="94">
                  <c:v>27.2</c:v>
                </c:pt>
                <c:pt idx="95">
                  <c:v>27.2</c:v>
                </c:pt>
                <c:pt idx="96">
                  <c:v>27.2</c:v>
                </c:pt>
                <c:pt idx="97">
                  <c:v>27.2</c:v>
                </c:pt>
                <c:pt idx="98">
                  <c:v>27.2</c:v>
                </c:pt>
                <c:pt idx="99">
                  <c:v>27.2</c:v>
                </c:pt>
                <c:pt idx="100">
                  <c:v>27.2</c:v>
                </c:pt>
                <c:pt idx="101">
                  <c:v>22.7</c:v>
                </c:pt>
                <c:pt idx="102">
                  <c:v>22.7</c:v>
                </c:pt>
                <c:pt idx="103">
                  <c:v>22.7</c:v>
                </c:pt>
                <c:pt idx="104">
                  <c:v>22.7</c:v>
                </c:pt>
                <c:pt idx="105">
                  <c:v>22.7</c:v>
                </c:pt>
                <c:pt idx="106">
                  <c:v>22.7</c:v>
                </c:pt>
                <c:pt idx="107">
                  <c:v>22.7</c:v>
                </c:pt>
                <c:pt idx="108">
                  <c:v>22.7</c:v>
                </c:pt>
                <c:pt idx="109">
                  <c:v>22.7</c:v>
                </c:pt>
                <c:pt idx="110">
                  <c:v>22.7</c:v>
                </c:pt>
                <c:pt idx="111">
                  <c:v>22.7</c:v>
                </c:pt>
                <c:pt idx="112">
                  <c:v>22.7</c:v>
                </c:pt>
                <c:pt idx="113">
                  <c:v>22.7</c:v>
                </c:pt>
                <c:pt idx="114">
                  <c:v>22.7</c:v>
                </c:pt>
                <c:pt idx="115">
                  <c:v>22.7</c:v>
                </c:pt>
                <c:pt idx="116">
                  <c:v>22.7</c:v>
                </c:pt>
                <c:pt idx="117">
                  <c:v>22.7</c:v>
                </c:pt>
                <c:pt idx="118">
                  <c:v>22.7</c:v>
                </c:pt>
                <c:pt idx="119">
                  <c:v>22.7</c:v>
                </c:pt>
                <c:pt idx="120">
                  <c:v>22.7</c:v>
                </c:pt>
                <c:pt idx="121">
                  <c:v>22.7</c:v>
                </c:pt>
                <c:pt idx="122">
                  <c:v>22.7</c:v>
                </c:pt>
                <c:pt idx="123">
                  <c:v>22.7</c:v>
                </c:pt>
                <c:pt idx="124">
                  <c:v>22.7</c:v>
                </c:pt>
                <c:pt idx="125">
                  <c:v>22.7</c:v>
                </c:pt>
                <c:pt idx="126">
                  <c:v>22.7</c:v>
                </c:pt>
                <c:pt idx="127">
                  <c:v>22.7</c:v>
                </c:pt>
                <c:pt idx="128">
                  <c:v>22.7</c:v>
                </c:pt>
                <c:pt idx="129">
                  <c:v>22.7</c:v>
                </c:pt>
                <c:pt idx="130">
                  <c:v>22.7</c:v>
                </c:pt>
                <c:pt idx="172">
                  <c:v>20.399999999999999</c:v>
                </c:pt>
                <c:pt idx="173">
                  <c:v>20.399999999999999</c:v>
                </c:pt>
                <c:pt idx="174">
                  <c:v>20.399999999999999</c:v>
                </c:pt>
                <c:pt idx="175">
                  <c:v>20.399999999999999</c:v>
                </c:pt>
                <c:pt idx="176">
                  <c:v>20.399999999999999</c:v>
                </c:pt>
                <c:pt idx="177">
                  <c:v>20.399999999999999</c:v>
                </c:pt>
                <c:pt idx="178">
                  <c:v>20.399999999999999</c:v>
                </c:pt>
                <c:pt idx="179">
                  <c:v>20.399999999999999</c:v>
                </c:pt>
                <c:pt idx="180">
                  <c:v>20.399999999999999</c:v>
                </c:pt>
                <c:pt idx="181">
                  <c:v>20.399999999999999</c:v>
                </c:pt>
                <c:pt idx="182">
                  <c:v>20.399999999999999</c:v>
                </c:pt>
                <c:pt idx="183">
                  <c:v>20.399999999999999</c:v>
                </c:pt>
                <c:pt idx="184">
                  <c:v>20.399999999999999</c:v>
                </c:pt>
                <c:pt idx="185">
                  <c:v>20.399999999999999</c:v>
                </c:pt>
                <c:pt idx="186">
                  <c:v>20.399999999999999</c:v>
                </c:pt>
                <c:pt idx="187">
                  <c:v>20.399999999999999</c:v>
                </c:pt>
                <c:pt idx="188">
                  <c:v>20.399999999999999</c:v>
                </c:pt>
                <c:pt idx="189">
                  <c:v>20.399999999999999</c:v>
                </c:pt>
                <c:pt idx="190">
                  <c:v>20.399999999999999</c:v>
                </c:pt>
                <c:pt idx="191">
                  <c:v>20.399999999999999</c:v>
                </c:pt>
                <c:pt idx="192">
                  <c:v>20.399999999999999</c:v>
                </c:pt>
                <c:pt idx="193">
                  <c:v>20.399999999999999</c:v>
                </c:pt>
                <c:pt idx="194">
                  <c:v>20.399999999999999</c:v>
                </c:pt>
                <c:pt idx="195">
                  <c:v>20.399999999999999</c:v>
                </c:pt>
                <c:pt idx="196">
                  <c:v>20.399999999999999</c:v>
                </c:pt>
                <c:pt idx="197">
                  <c:v>20.399999999999999</c:v>
                </c:pt>
                <c:pt idx="198">
                  <c:v>20.399999999999999</c:v>
                </c:pt>
                <c:pt idx="199">
                  <c:v>20.399999999999999</c:v>
                </c:pt>
                <c:pt idx="200">
                  <c:v>20.399999999999999</c:v>
                </c:pt>
                <c:pt idx="201">
                  <c:v>20.399999999999999</c:v>
                </c:pt>
                <c:pt idx="202">
                  <c:v>30.4</c:v>
                </c:pt>
                <c:pt idx="203">
                  <c:v>30.4</c:v>
                </c:pt>
                <c:pt idx="204">
                  <c:v>30.4</c:v>
                </c:pt>
                <c:pt idx="205">
                  <c:v>30.4</c:v>
                </c:pt>
                <c:pt idx="206">
                  <c:v>30.4</c:v>
                </c:pt>
                <c:pt idx="207">
                  <c:v>30.4</c:v>
                </c:pt>
                <c:pt idx="208">
                  <c:v>30.4</c:v>
                </c:pt>
                <c:pt idx="209">
                  <c:v>30.4</c:v>
                </c:pt>
                <c:pt idx="210">
                  <c:v>30.4</c:v>
                </c:pt>
                <c:pt idx="211">
                  <c:v>30.4</c:v>
                </c:pt>
                <c:pt idx="212">
                  <c:v>30.4</c:v>
                </c:pt>
                <c:pt idx="213">
                  <c:v>30.4</c:v>
                </c:pt>
                <c:pt idx="214">
                  <c:v>30.4</c:v>
                </c:pt>
                <c:pt idx="215">
                  <c:v>30.4</c:v>
                </c:pt>
                <c:pt idx="216">
                  <c:v>30.4</c:v>
                </c:pt>
                <c:pt idx="217">
                  <c:v>30.4</c:v>
                </c:pt>
                <c:pt idx="218">
                  <c:v>30.4</c:v>
                </c:pt>
                <c:pt idx="219">
                  <c:v>30.4</c:v>
                </c:pt>
                <c:pt idx="220">
                  <c:v>30.4</c:v>
                </c:pt>
                <c:pt idx="221">
                  <c:v>30.4</c:v>
                </c:pt>
                <c:pt idx="222">
                  <c:v>30.4</c:v>
                </c:pt>
                <c:pt idx="223">
                  <c:v>30.4</c:v>
                </c:pt>
                <c:pt idx="224">
                  <c:v>30.4</c:v>
                </c:pt>
                <c:pt idx="225">
                  <c:v>30.4</c:v>
                </c:pt>
                <c:pt idx="226">
                  <c:v>30.4</c:v>
                </c:pt>
                <c:pt idx="227">
                  <c:v>30.4</c:v>
                </c:pt>
                <c:pt idx="228">
                  <c:v>30.4</c:v>
                </c:pt>
                <c:pt idx="229">
                  <c:v>30.4</c:v>
                </c:pt>
                <c:pt idx="230">
                  <c:v>30.4</c:v>
                </c:pt>
                <c:pt idx="231">
                  <c:v>30.4</c:v>
                </c:pt>
                <c:pt idx="232">
                  <c:v>30.4</c:v>
                </c:pt>
                <c:pt idx="233">
                  <c:v>30.4</c:v>
                </c:pt>
                <c:pt idx="234">
                  <c:v>30.4</c:v>
                </c:pt>
                <c:pt idx="235">
                  <c:v>30.4</c:v>
                </c:pt>
                <c:pt idx="236">
                  <c:v>30.4</c:v>
                </c:pt>
                <c:pt idx="237">
                  <c:v>30.4</c:v>
                </c:pt>
                <c:pt idx="238">
                  <c:v>30.4</c:v>
                </c:pt>
                <c:pt idx="239">
                  <c:v>30.4</c:v>
                </c:pt>
                <c:pt idx="240">
                  <c:v>30.4</c:v>
                </c:pt>
                <c:pt idx="241">
                  <c:v>30.4</c:v>
                </c:pt>
                <c:pt idx="242">
                  <c:v>30.4</c:v>
                </c:pt>
                <c:pt idx="243">
                  <c:v>30.4</c:v>
                </c:pt>
                <c:pt idx="244">
                  <c:v>30.4</c:v>
                </c:pt>
                <c:pt idx="245">
                  <c:v>30.4</c:v>
                </c:pt>
                <c:pt idx="246">
                  <c:v>30.4</c:v>
                </c:pt>
                <c:pt idx="247">
                  <c:v>30.4</c:v>
                </c:pt>
                <c:pt idx="248">
                  <c:v>30.4</c:v>
                </c:pt>
                <c:pt idx="249">
                  <c:v>30.4</c:v>
                </c:pt>
                <c:pt idx="250">
                  <c:v>30.4</c:v>
                </c:pt>
                <c:pt idx="251">
                  <c:v>30.4</c:v>
                </c:pt>
                <c:pt idx="252">
                  <c:v>18.7</c:v>
                </c:pt>
                <c:pt idx="253">
                  <c:v>18.7</c:v>
                </c:pt>
                <c:pt idx="254">
                  <c:v>18.7</c:v>
                </c:pt>
                <c:pt idx="255">
                  <c:v>18.7</c:v>
                </c:pt>
                <c:pt idx="256">
                  <c:v>18.7</c:v>
                </c:pt>
                <c:pt idx="257">
                  <c:v>18.7</c:v>
                </c:pt>
                <c:pt idx="258">
                  <c:v>18.7</c:v>
                </c:pt>
                <c:pt idx="259">
                  <c:v>18.7</c:v>
                </c:pt>
                <c:pt idx="260">
                  <c:v>18.7</c:v>
                </c:pt>
                <c:pt idx="261">
                  <c:v>18.7</c:v>
                </c:pt>
                <c:pt idx="262">
                  <c:v>18.7</c:v>
                </c:pt>
                <c:pt idx="263">
                  <c:v>18.7</c:v>
                </c:pt>
                <c:pt idx="264">
                  <c:v>18.7</c:v>
                </c:pt>
                <c:pt idx="265">
                  <c:v>18.7</c:v>
                </c:pt>
                <c:pt idx="266">
                  <c:v>18.7</c:v>
                </c:pt>
                <c:pt idx="267">
                  <c:v>18.7</c:v>
                </c:pt>
                <c:pt idx="268">
                  <c:v>18.7</c:v>
                </c:pt>
                <c:pt idx="269">
                  <c:v>18.7</c:v>
                </c:pt>
                <c:pt idx="270">
                  <c:v>18.7</c:v>
                </c:pt>
                <c:pt idx="271">
                  <c:v>18.7</c:v>
                </c:pt>
                <c:pt idx="272">
                  <c:v>18.7</c:v>
                </c:pt>
                <c:pt idx="273">
                  <c:v>18.7</c:v>
                </c:pt>
                <c:pt idx="274">
                  <c:v>18.7</c:v>
                </c:pt>
                <c:pt idx="275">
                  <c:v>18.7</c:v>
                </c:pt>
                <c:pt idx="276">
                  <c:v>18.7</c:v>
                </c:pt>
                <c:pt idx="277">
                  <c:v>18.7</c:v>
                </c:pt>
                <c:pt idx="278">
                  <c:v>18.7</c:v>
                </c:pt>
                <c:pt idx="279">
                  <c:v>18.7</c:v>
                </c:pt>
                <c:pt idx="280">
                  <c:v>18.7</c:v>
                </c:pt>
                <c:pt idx="281">
                  <c:v>18.7</c:v>
                </c:pt>
                <c:pt idx="282">
                  <c:v>18.7</c:v>
                </c:pt>
                <c:pt idx="283">
                  <c:v>18.7</c:v>
                </c:pt>
                <c:pt idx="284">
                  <c:v>18.7</c:v>
                </c:pt>
                <c:pt idx="285">
                  <c:v>18.7</c:v>
                </c:pt>
                <c:pt idx="286">
                  <c:v>18.7</c:v>
                </c:pt>
                <c:pt idx="287">
                  <c:v>18.7</c:v>
                </c:pt>
                <c:pt idx="288">
                  <c:v>18.7</c:v>
                </c:pt>
                <c:pt idx="289">
                  <c:v>18.7</c:v>
                </c:pt>
                <c:pt idx="290">
                  <c:v>18.7</c:v>
                </c:pt>
                <c:pt idx="291">
                  <c:v>18.7</c:v>
                </c:pt>
                <c:pt idx="292">
                  <c:v>18.7</c:v>
                </c:pt>
                <c:pt idx="293">
                  <c:v>18.7</c:v>
                </c:pt>
                <c:pt idx="294">
                  <c:v>18.7</c:v>
                </c:pt>
                <c:pt idx="295">
                  <c:v>18.7</c:v>
                </c:pt>
                <c:pt idx="296">
                  <c:v>18.7</c:v>
                </c:pt>
                <c:pt idx="297">
                  <c:v>18.7</c:v>
                </c:pt>
                <c:pt idx="298">
                  <c:v>18.7</c:v>
                </c:pt>
                <c:pt idx="299">
                  <c:v>18.7</c:v>
                </c:pt>
                <c:pt idx="300">
                  <c:v>18.7</c:v>
                </c:pt>
                <c:pt idx="301">
                  <c:v>18.7</c:v>
                </c:pt>
                <c:pt idx="302">
                  <c:v>18.7</c:v>
                </c:pt>
                <c:pt idx="303">
                  <c:v>16.2</c:v>
                </c:pt>
                <c:pt idx="304">
                  <c:v>16.2</c:v>
                </c:pt>
                <c:pt idx="305">
                  <c:v>16.2</c:v>
                </c:pt>
                <c:pt idx="306">
                  <c:v>16.2</c:v>
                </c:pt>
                <c:pt idx="307">
                  <c:v>16.2</c:v>
                </c:pt>
                <c:pt idx="308">
                  <c:v>16.2</c:v>
                </c:pt>
                <c:pt idx="309">
                  <c:v>16.2</c:v>
                </c:pt>
                <c:pt idx="310">
                  <c:v>16.2</c:v>
                </c:pt>
                <c:pt idx="311">
                  <c:v>16.2</c:v>
                </c:pt>
                <c:pt idx="312">
                  <c:v>16.2</c:v>
                </c:pt>
                <c:pt idx="313">
                  <c:v>16.2</c:v>
                </c:pt>
                <c:pt idx="314">
                  <c:v>16.2</c:v>
                </c:pt>
                <c:pt idx="315">
                  <c:v>16.2</c:v>
                </c:pt>
                <c:pt idx="316">
                  <c:v>16.2</c:v>
                </c:pt>
                <c:pt idx="317">
                  <c:v>16.2</c:v>
                </c:pt>
                <c:pt idx="318">
                  <c:v>16.2</c:v>
                </c:pt>
                <c:pt idx="319">
                  <c:v>16.2</c:v>
                </c:pt>
                <c:pt idx="320">
                  <c:v>16.2</c:v>
                </c:pt>
                <c:pt idx="321">
                  <c:v>16.2</c:v>
                </c:pt>
                <c:pt idx="322">
                  <c:v>16.2</c:v>
                </c:pt>
                <c:pt idx="323">
                  <c:v>16.2</c:v>
                </c:pt>
                <c:pt idx="324">
                  <c:v>16.2</c:v>
                </c:pt>
                <c:pt idx="325">
                  <c:v>16.2</c:v>
                </c:pt>
                <c:pt idx="326">
                  <c:v>16.2</c:v>
                </c:pt>
                <c:pt idx="327">
                  <c:v>16.2</c:v>
                </c:pt>
                <c:pt idx="328">
                  <c:v>16.2</c:v>
                </c:pt>
                <c:pt idx="329">
                  <c:v>16.2</c:v>
                </c:pt>
                <c:pt idx="330">
                  <c:v>16.2</c:v>
                </c:pt>
                <c:pt idx="331">
                  <c:v>16.2</c:v>
                </c:pt>
                <c:pt idx="332">
                  <c:v>16.2</c:v>
                </c:pt>
                <c:pt idx="333">
                  <c:v>16.2</c:v>
                </c:pt>
                <c:pt idx="334">
                  <c:v>16.2</c:v>
                </c:pt>
                <c:pt idx="335">
                  <c:v>16.2</c:v>
                </c:pt>
                <c:pt idx="336">
                  <c:v>16.2</c:v>
                </c:pt>
                <c:pt idx="337">
                  <c:v>16.2</c:v>
                </c:pt>
                <c:pt idx="338">
                  <c:v>16.2</c:v>
                </c:pt>
                <c:pt idx="339">
                  <c:v>16.2</c:v>
                </c:pt>
                <c:pt idx="340">
                  <c:v>16.2</c:v>
                </c:pt>
                <c:pt idx="341">
                  <c:v>16.2</c:v>
                </c:pt>
                <c:pt idx="342">
                  <c:v>16.2</c:v>
                </c:pt>
                <c:pt idx="343">
                  <c:v>16.2</c:v>
                </c:pt>
                <c:pt idx="344">
                  <c:v>16.2</c:v>
                </c:pt>
                <c:pt idx="345">
                  <c:v>16.2</c:v>
                </c:pt>
                <c:pt idx="346">
                  <c:v>16.2</c:v>
                </c:pt>
                <c:pt idx="347">
                  <c:v>16.2</c:v>
                </c:pt>
                <c:pt idx="348">
                  <c:v>16.2</c:v>
                </c:pt>
                <c:pt idx="349">
                  <c:v>16.2</c:v>
                </c:pt>
                <c:pt idx="350">
                  <c:v>16.2</c:v>
                </c:pt>
                <c:pt idx="351">
                  <c:v>16.2</c:v>
                </c:pt>
                <c:pt idx="352">
                  <c:v>16.2</c:v>
                </c:pt>
              </c:numCache>
            </c:numRef>
          </c:val>
        </c:ser>
        <c:ser>
          <c:idx val="1"/>
          <c:order val="1"/>
          <c:tx>
            <c:strRef>
              <c:f>Лист7!$E$1</c:f>
              <c:strCache>
                <c:ptCount val="1"/>
                <c:pt idx="0">
                  <c:v>ABP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Лист7!$C$2:$C$354</c:f>
              <c:numCache>
                <c:formatCode>h:mm:ss</c:formatCode>
                <c:ptCount val="353"/>
                <c:pt idx="0">
                  <c:v>0.75696759259260005</c:v>
                </c:pt>
                <c:pt idx="1">
                  <c:v>0.75703703703703762</c:v>
                </c:pt>
                <c:pt idx="2">
                  <c:v>0.75710648148148163</c:v>
                </c:pt>
                <c:pt idx="3">
                  <c:v>0.75717592592592586</c:v>
                </c:pt>
                <c:pt idx="4">
                  <c:v>0.75724537037038209</c:v>
                </c:pt>
                <c:pt idx="5">
                  <c:v>0.75731481481482132</c:v>
                </c:pt>
                <c:pt idx="6">
                  <c:v>0.75738425925925934</c:v>
                </c:pt>
                <c:pt idx="7">
                  <c:v>0.75744212962962953</c:v>
                </c:pt>
                <c:pt idx="8">
                  <c:v>0.75751157407407665</c:v>
                </c:pt>
                <c:pt idx="9">
                  <c:v>0.75759259259260003</c:v>
                </c:pt>
                <c:pt idx="10">
                  <c:v>0.75765046296296301</c:v>
                </c:pt>
                <c:pt idx="11">
                  <c:v>0.75771990740741502</c:v>
                </c:pt>
                <c:pt idx="12">
                  <c:v>0.75778935185185192</c:v>
                </c:pt>
                <c:pt idx="13">
                  <c:v>0.75785879629630482</c:v>
                </c:pt>
                <c:pt idx="14">
                  <c:v>0.75792824074074072</c:v>
                </c:pt>
                <c:pt idx="15">
                  <c:v>0.75799768518519495</c:v>
                </c:pt>
                <c:pt idx="16">
                  <c:v>0.75806712962962952</c:v>
                </c:pt>
                <c:pt idx="17">
                  <c:v>0.75813657407407464</c:v>
                </c:pt>
                <c:pt idx="18">
                  <c:v>0.75820601851853042</c:v>
                </c:pt>
                <c:pt idx="19">
                  <c:v>0.758275462962963</c:v>
                </c:pt>
                <c:pt idx="20">
                  <c:v>0.75834490740741489</c:v>
                </c:pt>
                <c:pt idx="21">
                  <c:v>0.75841435185185158</c:v>
                </c:pt>
                <c:pt idx="22">
                  <c:v>0.7584837962962967</c:v>
                </c:pt>
                <c:pt idx="23">
                  <c:v>0.75854166666667711</c:v>
                </c:pt>
                <c:pt idx="24">
                  <c:v>0.75861111111111845</c:v>
                </c:pt>
                <c:pt idx="25">
                  <c:v>0.75869212962962962</c:v>
                </c:pt>
                <c:pt idx="26">
                  <c:v>0.75876157407408384</c:v>
                </c:pt>
                <c:pt idx="27">
                  <c:v>0.75881944444445282</c:v>
                </c:pt>
                <c:pt idx="28">
                  <c:v>0.75888888888889783</c:v>
                </c:pt>
                <c:pt idx="29">
                  <c:v>0.75895833333334306</c:v>
                </c:pt>
                <c:pt idx="30">
                  <c:v>0.75902777777777775</c:v>
                </c:pt>
                <c:pt idx="31">
                  <c:v>0.75909722222222265</c:v>
                </c:pt>
                <c:pt idx="32">
                  <c:v>0.75916666666666666</c:v>
                </c:pt>
                <c:pt idx="33">
                  <c:v>0.75923611111111111</c:v>
                </c:pt>
                <c:pt idx="34">
                  <c:v>0.75930555555556301</c:v>
                </c:pt>
                <c:pt idx="35">
                  <c:v>0.75937500000000746</c:v>
                </c:pt>
                <c:pt idx="36">
                  <c:v>0.75944444444445292</c:v>
                </c:pt>
                <c:pt idx="37">
                  <c:v>0.75951388888888882</c:v>
                </c:pt>
                <c:pt idx="38">
                  <c:v>0.75958333333333361</c:v>
                </c:pt>
                <c:pt idx="39">
                  <c:v>0.75965277777777773</c:v>
                </c:pt>
                <c:pt idx="40">
                  <c:v>0.75972222222222263</c:v>
                </c:pt>
                <c:pt idx="41">
                  <c:v>0.75979166666668296</c:v>
                </c:pt>
                <c:pt idx="42">
                  <c:v>0.75986111111111165</c:v>
                </c:pt>
                <c:pt idx="43">
                  <c:v>0.7599305555555621</c:v>
                </c:pt>
                <c:pt idx="44">
                  <c:v>0.75998842592592597</c:v>
                </c:pt>
                <c:pt idx="45">
                  <c:v>0.76005787037038208</c:v>
                </c:pt>
                <c:pt idx="46">
                  <c:v>0.76013888888889714</c:v>
                </c:pt>
                <c:pt idx="47">
                  <c:v>0.76019675925925922</c:v>
                </c:pt>
                <c:pt idx="48">
                  <c:v>0.76026620370370368</c:v>
                </c:pt>
                <c:pt idx="49">
                  <c:v>0.76033564814815602</c:v>
                </c:pt>
                <c:pt idx="50">
                  <c:v>0.76040509259260425</c:v>
                </c:pt>
                <c:pt idx="51">
                  <c:v>0.76047453703703705</c:v>
                </c:pt>
                <c:pt idx="52">
                  <c:v>0.76054398148148161</c:v>
                </c:pt>
                <c:pt idx="53">
                  <c:v>0.76061342592592596</c:v>
                </c:pt>
                <c:pt idx="54">
                  <c:v>0.76068287037038063</c:v>
                </c:pt>
                <c:pt idx="55">
                  <c:v>0.76075231481481564</c:v>
                </c:pt>
                <c:pt idx="56">
                  <c:v>0.76082175925926065</c:v>
                </c:pt>
                <c:pt idx="57">
                  <c:v>0.76089120370371688</c:v>
                </c:pt>
                <c:pt idx="58">
                  <c:v>0.76096064814815556</c:v>
                </c:pt>
                <c:pt idx="59">
                  <c:v>0.76103009259260379</c:v>
                </c:pt>
                <c:pt idx="60">
                  <c:v>0.76109953703704558</c:v>
                </c:pt>
                <c:pt idx="61">
                  <c:v>0.7611689814814816</c:v>
                </c:pt>
                <c:pt idx="62">
                  <c:v>0.7612384259259255</c:v>
                </c:pt>
                <c:pt idx="63">
                  <c:v>0.76130787037038006</c:v>
                </c:pt>
                <c:pt idx="64">
                  <c:v>0.76136574074074059</c:v>
                </c:pt>
                <c:pt idx="65">
                  <c:v>0.7614351851851856</c:v>
                </c:pt>
                <c:pt idx="66">
                  <c:v>0.76150462962962961</c:v>
                </c:pt>
                <c:pt idx="67">
                  <c:v>0.76158564814815477</c:v>
                </c:pt>
                <c:pt idx="68">
                  <c:v>0.76164351851853607</c:v>
                </c:pt>
                <c:pt idx="69">
                  <c:v>0.76171296296295565</c:v>
                </c:pt>
                <c:pt idx="70">
                  <c:v>0.76178240740741165</c:v>
                </c:pt>
                <c:pt idx="71">
                  <c:v>0.76185185185185866</c:v>
                </c:pt>
                <c:pt idx="72">
                  <c:v>0.76192129629631111</c:v>
                </c:pt>
                <c:pt idx="73">
                  <c:v>0.76199074074074069</c:v>
                </c:pt>
                <c:pt idx="74">
                  <c:v>0.7620601851851857</c:v>
                </c:pt>
                <c:pt idx="75">
                  <c:v>0.76212962962963793</c:v>
                </c:pt>
                <c:pt idx="76">
                  <c:v>0.76219907407408927</c:v>
                </c:pt>
                <c:pt idx="77">
                  <c:v>0.76226851851852828</c:v>
                </c:pt>
                <c:pt idx="78">
                  <c:v>0.76233796296295542</c:v>
                </c:pt>
                <c:pt idx="79">
                  <c:v>0.76240740740740764</c:v>
                </c:pt>
                <c:pt idx="80">
                  <c:v>0.76247685185185177</c:v>
                </c:pt>
                <c:pt idx="81">
                  <c:v>0.76254629629630299</c:v>
                </c:pt>
                <c:pt idx="82">
                  <c:v>0.76260416666666664</c:v>
                </c:pt>
                <c:pt idx="83">
                  <c:v>0.76268518518519268</c:v>
                </c:pt>
                <c:pt idx="84">
                  <c:v>0.76275462962963803</c:v>
                </c:pt>
                <c:pt idx="85">
                  <c:v>0.7628125</c:v>
                </c:pt>
                <c:pt idx="86">
                  <c:v>0.7628819444444519</c:v>
                </c:pt>
                <c:pt idx="87">
                  <c:v>0.76295138888889702</c:v>
                </c:pt>
                <c:pt idx="88">
                  <c:v>0.76303240740740763</c:v>
                </c:pt>
                <c:pt idx="89">
                  <c:v>0.76309027777778604</c:v>
                </c:pt>
                <c:pt idx="90">
                  <c:v>0.76315972222222261</c:v>
                </c:pt>
                <c:pt idx="91">
                  <c:v>0.76322916666666663</c:v>
                </c:pt>
                <c:pt idx="92">
                  <c:v>0.76329861111112174</c:v>
                </c:pt>
                <c:pt idx="93">
                  <c:v>0.76336805555555565</c:v>
                </c:pt>
                <c:pt idx="94">
                  <c:v>0.7634375000000001</c:v>
                </c:pt>
                <c:pt idx="95">
                  <c:v>0.76350694444444445</c:v>
                </c:pt>
                <c:pt idx="96">
                  <c:v>0.76357638888888879</c:v>
                </c:pt>
                <c:pt idx="97">
                  <c:v>0.76363425925925965</c:v>
                </c:pt>
                <c:pt idx="98">
                  <c:v>0.76370370370371032</c:v>
                </c:pt>
                <c:pt idx="99">
                  <c:v>0.7637847222222226</c:v>
                </c:pt>
                <c:pt idx="100">
                  <c:v>0.76385416666666661</c:v>
                </c:pt>
                <c:pt idx="101">
                  <c:v>0.76391203703703703</c:v>
                </c:pt>
                <c:pt idx="102">
                  <c:v>0.76398148148148992</c:v>
                </c:pt>
                <c:pt idx="103">
                  <c:v>0.76405092592592549</c:v>
                </c:pt>
                <c:pt idx="104">
                  <c:v>0.76412037037037983</c:v>
                </c:pt>
                <c:pt idx="105">
                  <c:v>0.76418981481482473</c:v>
                </c:pt>
                <c:pt idx="106">
                  <c:v>0.76425925925925964</c:v>
                </c:pt>
                <c:pt idx="107">
                  <c:v>0.76432870370370365</c:v>
                </c:pt>
                <c:pt idx="108">
                  <c:v>0.76439814814815465</c:v>
                </c:pt>
                <c:pt idx="109">
                  <c:v>0.76446759259259978</c:v>
                </c:pt>
                <c:pt idx="110">
                  <c:v>0.76453703703703713</c:v>
                </c:pt>
                <c:pt idx="111">
                  <c:v>0.76460648148148946</c:v>
                </c:pt>
                <c:pt idx="112">
                  <c:v>0.76467592592592604</c:v>
                </c:pt>
                <c:pt idx="113">
                  <c:v>0.76474537037038537</c:v>
                </c:pt>
                <c:pt idx="114">
                  <c:v>0.76481481481482383</c:v>
                </c:pt>
                <c:pt idx="115">
                  <c:v>0.76488425925925962</c:v>
                </c:pt>
                <c:pt idx="116">
                  <c:v>0.76495370370370364</c:v>
                </c:pt>
                <c:pt idx="117">
                  <c:v>0.76502314814814865</c:v>
                </c:pt>
                <c:pt idx="118">
                  <c:v>0.76508101851853461</c:v>
                </c:pt>
                <c:pt idx="119">
                  <c:v>0.76515046296296296</c:v>
                </c:pt>
                <c:pt idx="120">
                  <c:v>0.7652314814814889</c:v>
                </c:pt>
                <c:pt idx="121">
                  <c:v>0.76530092592592558</c:v>
                </c:pt>
                <c:pt idx="122">
                  <c:v>0.76535879629630288</c:v>
                </c:pt>
                <c:pt idx="123">
                  <c:v>0.76542824074074067</c:v>
                </c:pt>
                <c:pt idx="124">
                  <c:v>0.76549768518519268</c:v>
                </c:pt>
                <c:pt idx="125">
                  <c:v>0.76556712962962958</c:v>
                </c:pt>
                <c:pt idx="126">
                  <c:v>0.76563657407408259</c:v>
                </c:pt>
                <c:pt idx="127">
                  <c:v>0.76570601851853337</c:v>
                </c:pt>
                <c:pt idx="128">
                  <c:v>0.76577546296296362</c:v>
                </c:pt>
                <c:pt idx="129">
                  <c:v>0.76584490740741706</c:v>
                </c:pt>
                <c:pt idx="130">
                  <c:v>0.76591435185185153</c:v>
                </c:pt>
                <c:pt idx="172">
                  <c:v>0.97922453703703705</c:v>
                </c:pt>
                <c:pt idx="173">
                  <c:v>0.97929398148148161</c:v>
                </c:pt>
                <c:pt idx="174">
                  <c:v>0.97936342592591741</c:v>
                </c:pt>
                <c:pt idx="175">
                  <c:v>0.97943287037037063</c:v>
                </c:pt>
                <c:pt idx="176">
                  <c:v>0.9794907407407405</c:v>
                </c:pt>
                <c:pt idx="177">
                  <c:v>0.97957175925925932</c:v>
                </c:pt>
                <c:pt idx="178">
                  <c:v>0.97964120370371688</c:v>
                </c:pt>
                <c:pt idx="179">
                  <c:v>0.97971064814815556</c:v>
                </c:pt>
                <c:pt idx="180">
                  <c:v>0.97976851851853008</c:v>
                </c:pt>
                <c:pt idx="181">
                  <c:v>0.97983796296295644</c:v>
                </c:pt>
                <c:pt idx="182">
                  <c:v>0.9799189814814816</c:v>
                </c:pt>
                <c:pt idx="183">
                  <c:v>0.9799768518518519</c:v>
                </c:pt>
                <c:pt idx="184">
                  <c:v>0.98004629629629625</c:v>
                </c:pt>
                <c:pt idx="185">
                  <c:v>0.98011574074073105</c:v>
                </c:pt>
                <c:pt idx="186">
                  <c:v>0.98018518518518516</c:v>
                </c:pt>
                <c:pt idx="187">
                  <c:v>0.9802546296296295</c:v>
                </c:pt>
                <c:pt idx="188">
                  <c:v>0.98032407407407463</c:v>
                </c:pt>
                <c:pt idx="189">
                  <c:v>0.98039351851851864</c:v>
                </c:pt>
                <c:pt idx="190">
                  <c:v>0.98046296296294322</c:v>
                </c:pt>
                <c:pt idx="191">
                  <c:v>0.98053240740740089</c:v>
                </c:pt>
                <c:pt idx="192">
                  <c:v>0.98060185185185189</c:v>
                </c:pt>
                <c:pt idx="193">
                  <c:v>0.98067129629630378</c:v>
                </c:pt>
                <c:pt idx="194">
                  <c:v>0.98074074074074058</c:v>
                </c:pt>
                <c:pt idx="195">
                  <c:v>0.98081018518518526</c:v>
                </c:pt>
                <c:pt idx="196">
                  <c:v>0.9808796296296296</c:v>
                </c:pt>
                <c:pt idx="197">
                  <c:v>0.98093749999999957</c:v>
                </c:pt>
                <c:pt idx="198">
                  <c:v>0.98101851851851862</c:v>
                </c:pt>
                <c:pt idx="199">
                  <c:v>0.98108796296294809</c:v>
                </c:pt>
                <c:pt idx="200">
                  <c:v>0.98115740740740742</c:v>
                </c:pt>
                <c:pt idx="201">
                  <c:v>0.98121527777777751</c:v>
                </c:pt>
                <c:pt idx="202">
                  <c:v>0.98128472222221397</c:v>
                </c:pt>
                <c:pt idx="203">
                  <c:v>0.9813541666666592</c:v>
                </c:pt>
                <c:pt idx="204">
                  <c:v>0.98142361111111109</c:v>
                </c:pt>
                <c:pt idx="205">
                  <c:v>0.98149305555555555</c:v>
                </c:pt>
                <c:pt idx="206">
                  <c:v>0.98156249999998835</c:v>
                </c:pt>
                <c:pt idx="207">
                  <c:v>0.98163194444444468</c:v>
                </c:pt>
                <c:pt idx="208">
                  <c:v>0.98170138888888892</c:v>
                </c:pt>
                <c:pt idx="209">
                  <c:v>0.98177083333334192</c:v>
                </c:pt>
                <c:pt idx="210">
                  <c:v>0.98184027777777771</c:v>
                </c:pt>
                <c:pt idx="211">
                  <c:v>0.98190972222222228</c:v>
                </c:pt>
                <c:pt idx="212">
                  <c:v>0.98197916666666651</c:v>
                </c:pt>
                <c:pt idx="213">
                  <c:v>0.98204861111111164</c:v>
                </c:pt>
                <c:pt idx="214">
                  <c:v>0.98211805555555554</c:v>
                </c:pt>
                <c:pt idx="215">
                  <c:v>0.98218749999999355</c:v>
                </c:pt>
                <c:pt idx="216">
                  <c:v>0.98225694444444356</c:v>
                </c:pt>
                <c:pt idx="217">
                  <c:v>0.98231481481481486</c:v>
                </c:pt>
                <c:pt idx="218">
                  <c:v>0.98238425925925221</c:v>
                </c:pt>
                <c:pt idx="219">
                  <c:v>0.98246527777777759</c:v>
                </c:pt>
                <c:pt idx="220">
                  <c:v>0.98253472222221239</c:v>
                </c:pt>
                <c:pt idx="221">
                  <c:v>0.98259259259259268</c:v>
                </c:pt>
                <c:pt idx="222">
                  <c:v>0.98266203703703658</c:v>
                </c:pt>
                <c:pt idx="223">
                  <c:v>0.98273148148148171</c:v>
                </c:pt>
                <c:pt idx="224">
                  <c:v>0.9828009259259165</c:v>
                </c:pt>
                <c:pt idx="225">
                  <c:v>0.98287037037037062</c:v>
                </c:pt>
                <c:pt idx="226">
                  <c:v>0.98293981481481474</c:v>
                </c:pt>
                <c:pt idx="227">
                  <c:v>0.9830092592592593</c:v>
                </c:pt>
                <c:pt idx="228">
                  <c:v>0.98307870370370354</c:v>
                </c:pt>
                <c:pt idx="229">
                  <c:v>0.98314814814814822</c:v>
                </c:pt>
                <c:pt idx="230">
                  <c:v>0.98321759259259267</c:v>
                </c:pt>
                <c:pt idx="231">
                  <c:v>0.98328703703703657</c:v>
                </c:pt>
                <c:pt idx="232">
                  <c:v>0.98335648148148147</c:v>
                </c:pt>
                <c:pt idx="233">
                  <c:v>0.98342592592591627</c:v>
                </c:pt>
                <c:pt idx="234">
                  <c:v>0.9834953703703706</c:v>
                </c:pt>
                <c:pt idx="235">
                  <c:v>0.9835648148148145</c:v>
                </c:pt>
                <c:pt idx="236">
                  <c:v>0.98363425925925929</c:v>
                </c:pt>
                <c:pt idx="237">
                  <c:v>0.98370370370370352</c:v>
                </c:pt>
                <c:pt idx="238">
                  <c:v>0.98376157407407405</c:v>
                </c:pt>
                <c:pt idx="239">
                  <c:v>0.98383101851852828</c:v>
                </c:pt>
                <c:pt idx="240">
                  <c:v>0.98391203703703656</c:v>
                </c:pt>
                <c:pt idx="241">
                  <c:v>0.98396990740740742</c:v>
                </c:pt>
                <c:pt idx="242">
                  <c:v>0.98403935185184477</c:v>
                </c:pt>
                <c:pt idx="243">
                  <c:v>0.98410879629629633</c:v>
                </c:pt>
                <c:pt idx="244">
                  <c:v>0.98417824074074056</c:v>
                </c:pt>
                <c:pt idx="245">
                  <c:v>0.98424768518518524</c:v>
                </c:pt>
                <c:pt idx="246">
                  <c:v>0.98431712962961992</c:v>
                </c:pt>
                <c:pt idx="247">
                  <c:v>0.98438657407407359</c:v>
                </c:pt>
                <c:pt idx="248">
                  <c:v>0.98445601851851861</c:v>
                </c:pt>
                <c:pt idx="249">
                  <c:v>0.98452546296295462</c:v>
                </c:pt>
                <c:pt idx="250">
                  <c:v>0.9845949074074074</c:v>
                </c:pt>
                <c:pt idx="251">
                  <c:v>0.98466435185184431</c:v>
                </c:pt>
                <c:pt idx="252">
                  <c:v>0.98473379629629632</c:v>
                </c:pt>
                <c:pt idx="253">
                  <c:v>0.98480324074073411</c:v>
                </c:pt>
                <c:pt idx="254">
                  <c:v>0.98487268518518523</c:v>
                </c:pt>
                <c:pt idx="255">
                  <c:v>0.98494212962962957</c:v>
                </c:pt>
                <c:pt idx="256">
                  <c:v>0.98501157407407414</c:v>
                </c:pt>
                <c:pt idx="257">
                  <c:v>0.98508101851852692</c:v>
                </c:pt>
                <c:pt idx="258">
                  <c:v>0.98515046296295317</c:v>
                </c:pt>
                <c:pt idx="259">
                  <c:v>0.98520833333333335</c:v>
                </c:pt>
                <c:pt idx="260">
                  <c:v>0.98527777777777759</c:v>
                </c:pt>
                <c:pt idx="261">
                  <c:v>0.9853587962962963</c:v>
                </c:pt>
                <c:pt idx="262">
                  <c:v>0.9854166666666575</c:v>
                </c:pt>
                <c:pt idx="263">
                  <c:v>0.98548611111110285</c:v>
                </c:pt>
                <c:pt idx="264">
                  <c:v>0.98555555555555552</c:v>
                </c:pt>
                <c:pt idx="265">
                  <c:v>0.98562500000000064</c:v>
                </c:pt>
                <c:pt idx="266">
                  <c:v>0.98569444444444465</c:v>
                </c:pt>
                <c:pt idx="267">
                  <c:v>0.98576388888888899</c:v>
                </c:pt>
                <c:pt idx="268">
                  <c:v>0.98583333333333334</c:v>
                </c:pt>
                <c:pt idx="269">
                  <c:v>0.98590277777777757</c:v>
                </c:pt>
                <c:pt idx="270">
                  <c:v>0.98597222222222158</c:v>
                </c:pt>
                <c:pt idx="271">
                  <c:v>0.98604166666666671</c:v>
                </c:pt>
                <c:pt idx="272">
                  <c:v>0.98611111111111116</c:v>
                </c:pt>
                <c:pt idx="273">
                  <c:v>0.9861805555555555</c:v>
                </c:pt>
                <c:pt idx="274">
                  <c:v>0.98625000000000007</c:v>
                </c:pt>
                <c:pt idx="275">
                  <c:v>0.9863078703703706</c:v>
                </c:pt>
                <c:pt idx="276">
                  <c:v>0.9863773148148145</c:v>
                </c:pt>
                <c:pt idx="277">
                  <c:v>0.98645833333333333</c:v>
                </c:pt>
                <c:pt idx="278">
                  <c:v>0.98651620370369597</c:v>
                </c:pt>
                <c:pt idx="279">
                  <c:v>0.9865856481481482</c:v>
                </c:pt>
                <c:pt idx="280">
                  <c:v>0.98665509259260065</c:v>
                </c:pt>
                <c:pt idx="281">
                  <c:v>0.98672453703703711</c:v>
                </c:pt>
                <c:pt idx="282">
                  <c:v>0.98679398148148145</c:v>
                </c:pt>
                <c:pt idx="283">
                  <c:v>0.98686342592591558</c:v>
                </c:pt>
                <c:pt idx="284">
                  <c:v>0.9869328703703707</c:v>
                </c:pt>
                <c:pt idx="285">
                  <c:v>0.98700231481481449</c:v>
                </c:pt>
                <c:pt idx="286">
                  <c:v>0.98707175925925927</c:v>
                </c:pt>
                <c:pt idx="287">
                  <c:v>0.98714120370370362</c:v>
                </c:pt>
                <c:pt idx="288">
                  <c:v>0.98721064814814818</c:v>
                </c:pt>
                <c:pt idx="289">
                  <c:v>0.98728009259259264</c:v>
                </c:pt>
                <c:pt idx="290">
                  <c:v>0.98734953703703709</c:v>
                </c:pt>
                <c:pt idx="291">
                  <c:v>0.98741898148147556</c:v>
                </c:pt>
                <c:pt idx="292">
                  <c:v>0.98748842592591413</c:v>
                </c:pt>
                <c:pt idx="293">
                  <c:v>0.98755787037037035</c:v>
                </c:pt>
                <c:pt idx="294">
                  <c:v>0.98762731481481481</c:v>
                </c:pt>
                <c:pt idx="295">
                  <c:v>0.98769675925925926</c:v>
                </c:pt>
                <c:pt idx="296">
                  <c:v>0.98776620370370349</c:v>
                </c:pt>
                <c:pt idx="297">
                  <c:v>0.98782407407408146</c:v>
                </c:pt>
                <c:pt idx="298">
                  <c:v>0.98789351851852691</c:v>
                </c:pt>
                <c:pt idx="299">
                  <c:v>0.98796296296294628</c:v>
                </c:pt>
                <c:pt idx="300">
                  <c:v>0.98803240740740739</c:v>
                </c:pt>
                <c:pt idx="301">
                  <c:v>0.98810185185185151</c:v>
                </c:pt>
                <c:pt idx="302">
                  <c:v>0.98817129629629663</c:v>
                </c:pt>
                <c:pt idx="303">
                  <c:v>0.9882407407407332</c:v>
                </c:pt>
                <c:pt idx="304">
                  <c:v>0.98831018518517832</c:v>
                </c:pt>
                <c:pt idx="305">
                  <c:v>0.98837962962962955</c:v>
                </c:pt>
                <c:pt idx="306">
                  <c:v>0.98844907407408145</c:v>
                </c:pt>
                <c:pt idx="307">
                  <c:v>0.98851851851851869</c:v>
                </c:pt>
                <c:pt idx="308">
                  <c:v>0.98858796296294615</c:v>
                </c:pt>
                <c:pt idx="309">
                  <c:v>0.9886574074074076</c:v>
                </c:pt>
                <c:pt idx="310">
                  <c:v>0.9887268518518515</c:v>
                </c:pt>
                <c:pt idx="311">
                  <c:v>0.98879629629629662</c:v>
                </c:pt>
                <c:pt idx="312">
                  <c:v>0.98885416666666659</c:v>
                </c:pt>
                <c:pt idx="313">
                  <c:v>0.9889236111111116</c:v>
                </c:pt>
                <c:pt idx="314">
                  <c:v>0.98900462962962954</c:v>
                </c:pt>
                <c:pt idx="315">
                  <c:v>0.98907407407408066</c:v>
                </c:pt>
                <c:pt idx="316">
                  <c:v>0.989143518518526</c:v>
                </c:pt>
                <c:pt idx="317">
                  <c:v>0.98920138888888898</c:v>
                </c:pt>
                <c:pt idx="318">
                  <c:v>0.98927083333333365</c:v>
                </c:pt>
                <c:pt idx="319">
                  <c:v>0.98934027777777767</c:v>
                </c:pt>
                <c:pt idx="320">
                  <c:v>0.98940972222222157</c:v>
                </c:pt>
                <c:pt idx="321">
                  <c:v>0.98947916666666658</c:v>
                </c:pt>
                <c:pt idx="322">
                  <c:v>0.98954861111111114</c:v>
                </c:pt>
                <c:pt idx="323">
                  <c:v>0.9896180555555556</c:v>
                </c:pt>
                <c:pt idx="324">
                  <c:v>0.9896874999999995</c:v>
                </c:pt>
                <c:pt idx="325">
                  <c:v>0.9897569444444444</c:v>
                </c:pt>
                <c:pt idx="326">
                  <c:v>0.98982638888888896</c:v>
                </c:pt>
                <c:pt idx="327">
                  <c:v>0.98989583333334497</c:v>
                </c:pt>
                <c:pt idx="328">
                  <c:v>0.98996527777777776</c:v>
                </c:pt>
                <c:pt idx="329">
                  <c:v>0.99003472222221856</c:v>
                </c:pt>
                <c:pt idx="330">
                  <c:v>0.99010416666666656</c:v>
                </c:pt>
                <c:pt idx="331">
                  <c:v>0.99017361111111113</c:v>
                </c:pt>
                <c:pt idx="332">
                  <c:v>0.9902430555555557</c:v>
                </c:pt>
                <c:pt idx="333">
                  <c:v>0.99031249999999016</c:v>
                </c:pt>
                <c:pt idx="334">
                  <c:v>0.99037037037037035</c:v>
                </c:pt>
                <c:pt idx="335">
                  <c:v>0.99045138888888851</c:v>
                </c:pt>
                <c:pt idx="336">
                  <c:v>0.99052083333333363</c:v>
                </c:pt>
                <c:pt idx="337">
                  <c:v>0.99059027777777753</c:v>
                </c:pt>
                <c:pt idx="338">
                  <c:v>0.99064814814814861</c:v>
                </c:pt>
                <c:pt idx="339">
                  <c:v>0.99071759259259262</c:v>
                </c:pt>
                <c:pt idx="340">
                  <c:v>0.99079861111111833</c:v>
                </c:pt>
                <c:pt idx="341">
                  <c:v>0.99085648148148142</c:v>
                </c:pt>
                <c:pt idx="342">
                  <c:v>0.99092592592591933</c:v>
                </c:pt>
                <c:pt idx="343">
                  <c:v>0.99099537037037688</c:v>
                </c:pt>
                <c:pt idx="344">
                  <c:v>0.99106481481481479</c:v>
                </c:pt>
                <c:pt idx="345">
                  <c:v>0.99113425925925858</c:v>
                </c:pt>
                <c:pt idx="346">
                  <c:v>0.99120370370370359</c:v>
                </c:pt>
                <c:pt idx="347">
                  <c:v>0.99127314814814749</c:v>
                </c:pt>
                <c:pt idx="348">
                  <c:v>0.99134259259259261</c:v>
                </c:pt>
                <c:pt idx="349">
                  <c:v>0.99141203703702863</c:v>
                </c:pt>
                <c:pt idx="350">
                  <c:v>0.99148148148148152</c:v>
                </c:pt>
                <c:pt idx="351">
                  <c:v>0.9915509259259111</c:v>
                </c:pt>
                <c:pt idx="352">
                  <c:v>0.99162037037037065</c:v>
                </c:pt>
              </c:numCache>
            </c:numRef>
          </c:cat>
          <c:val>
            <c:numRef>
              <c:f>Лист7!$E$2:$E$354</c:f>
              <c:numCache>
                <c:formatCode>General</c:formatCode>
                <c:ptCount val="353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98</c:v>
                </c:pt>
                <c:pt idx="14">
                  <c:v>98</c:v>
                </c:pt>
                <c:pt idx="15">
                  <c:v>98</c:v>
                </c:pt>
                <c:pt idx="16">
                  <c:v>98</c:v>
                </c:pt>
                <c:pt idx="17">
                  <c:v>98</c:v>
                </c:pt>
                <c:pt idx="18">
                  <c:v>98</c:v>
                </c:pt>
                <c:pt idx="19">
                  <c:v>98</c:v>
                </c:pt>
                <c:pt idx="20">
                  <c:v>98</c:v>
                </c:pt>
                <c:pt idx="21">
                  <c:v>98</c:v>
                </c:pt>
                <c:pt idx="22">
                  <c:v>98</c:v>
                </c:pt>
                <c:pt idx="23">
                  <c:v>98</c:v>
                </c:pt>
                <c:pt idx="24">
                  <c:v>98</c:v>
                </c:pt>
                <c:pt idx="25">
                  <c:v>98</c:v>
                </c:pt>
                <c:pt idx="26">
                  <c:v>98</c:v>
                </c:pt>
                <c:pt idx="27">
                  <c:v>98</c:v>
                </c:pt>
                <c:pt idx="28">
                  <c:v>98</c:v>
                </c:pt>
                <c:pt idx="29">
                  <c:v>98</c:v>
                </c:pt>
                <c:pt idx="30">
                  <c:v>98</c:v>
                </c:pt>
                <c:pt idx="31">
                  <c:v>98</c:v>
                </c:pt>
                <c:pt idx="32">
                  <c:v>98</c:v>
                </c:pt>
                <c:pt idx="33">
                  <c:v>98</c:v>
                </c:pt>
                <c:pt idx="34">
                  <c:v>98</c:v>
                </c:pt>
                <c:pt idx="35">
                  <c:v>98</c:v>
                </c:pt>
                <c:pt idx="36">
                  <c:v>98</c:v>
                </c:pt>
                <c:pt idx="37">
                  <c:v>98</c:v>
                </c:pt>
                <c:pt idx="38">
                  <c:v>98</c:v>
                </c:pt>
                <c:pt idx="39">
                  <c:v>98</c:v>
                </c:pt>
                <c:pt idx="40">
                  <c:v>98</c:v>
                </c:pt>
                <c:pt idx="41">
                  <c:v>98</c:v>
                </c:pt>
                <c:pt idx="42">
                  <c:v>98</c:v>
                </c:pt>
                <c:pt idx="43">
                  <c:v>98</c:v>
                </c:pt>
                <c:pt idx="44">
                  <c:v>98</c:v>
                </c:pt>
                <c:pt idx="45">
                  <c:v>98</c:v>
                </c:pt>
                <c:pt idx="46">
                  <c:v>98</c:v>
                </c:pt>
                <c:pt idx="47">
                  <c:v>98</c:v>
                </c:pt>
                <c:pt idx="48">
                  <c:v>98</c:v>
                </c:pt>
                <c:pt idx="49">
                  <c:v>98</c:v>
                </c:pt>
                <c:pt idx="50">
                  <c:v>98</c:v>
                </c:pt>
                <c:pt idx="51">
                  <c:v>97</c:v>
                </c:pt>
                <c:pt idx="52">
                  <c:v>97</c:v>
                </c:pt>
                <c:pt idx="53">
                  <c:v>97</c:v>
                </c:pt>
                <c:pt idx="54">
                  <c:v>97</c:v>
                </c:pt>
                <c:pt idx="55">
                  <c:v>97</c:v>
                </c:pt>
                <c:pt idx="56">
                  <c:v>97</c:v>
                </c:pt>
                <c:pt idx="57">
                  <c:v>97</c:v>
                </c:pt>
                <c:pt idx="58">
                  <c:v>97</c:v>
                </c:pt>
                <c:pt idx="59">
                  <c:v>97</c:v>
                </c:pt>
                <c:pt idx="60">
                  <c:v>97</c:v>
                </c:pt>
                <c:pt idx="61">
                  <c:v>97</c:v>
                </c:pt>
                <c:pt idx="62">
                  <c:v>97</c:v>
                </c:pt>
                <c:pt idx="63">
                  <c:v>97</c:v>
                </c:pt>
                <c:pt idx="64">
                  <c:v>97</c:v>
                </c:pt>
                <c:pt idx="65">
                  <c:v>97</c:v>
                </c:pt>
                <c:pt idx="66">
                  <c:v>97</c:v>
                </c:pt>
                <c:pt idx="67">
                  <c:v>97</c:v>
                </c:pt>
                <c:pt idx="68">
                  <c:v>97</c:v>
                </c:pt>
                <c:pt idx="69">
                  <c:v>97</c:v>
                </c:pt>
                <c:pt idx="70">
                  <c:v>97</c:v>
                </c:pt>
                <c:pt idx="71">
                  <c:v>97</c:v>
                </c:pt>
                <c:pt idx="72">
                  <c:v>97</c:v>
                </c:pt>
                <c:pt idx="73">
                  <c:v>97</c:v>
                </c:pt>
                <c:pt idx="74">
                  <c:v>97</c:v>
                </c:pt>
                <c:pt idx="75">
                  <c:v>97</c:v>
                </c:pt>
                <c:pt idx="76">
                  <c:v>97</c:v>
                </c:pt>
                <c:pt idx="77">
                  <c:v>97</c:v>
                </c:pt>
                <c:pt idx="78">
                  <c:v>97</c:v>
                </c:pt>
                <c:pt idx="79">
                  <c:v>97</c:v>
                </c:pt>
                <c:pt idx="80">
                  <c:v>97</c:v>
                </c:pt>
                <c:pt idx="81">
                  <c:v>97</c:v>
                </c:pt>
                <c:pt idx="82">
                  <c:v>97</c:v>
                </c:pt>
                <c:pt idx="83">
                  <c:v>97</c:v>
                </c:pt>
                <c:pt idx="84">
                  <c:v>97</c:v>
                </c:pt>
                <c:pt idx="85">
                  <c:v>97</c:v>
                </c:pt>
                <c:pt idx="86">
                  <c:v>97</c:v>
                </c:pt>
                <c:pt idx="87">
                  <c:v>97</c:v>
                </c:pt>
                <c:pt idx="88">
                  <c:v>97</c:v>
                </c:pt>
                <c:pt idx="89">
                  <c:v>97</c:v>
                </c:pt>
                <c:pt idx="90">
                  <c:v>97</c:v>
                </c:pt>
                <c:pt idx="91">
                  <c:v>97</c:v>
                </c:pt>
                <c:pt idx="92">
                  <c:v>97</c:v>
                </c:pt>
                <c:pt idx="93">
                  <c:v>97</c:v>
                </c:pt>
                <c:pt idx="94">
                  <c:v>97</c:v>
                </c:pt>
                <c:pt idx="95">
                  <c:v>97</c:v>
                </c:pt>
                <c:pt idx="96">
                  <c:v>97</c:v>
                </c:pt>
                <c:pt idx="97">
                  <c:v>97</c:v>
                </c:pt>
                <c:pt idx="98">
                  <c:v>97</c:v>
                </c:pt>
                <c:pt idx="99">
                  <c:v>97</c:v>
                </c:pt>
                <c:pt idx="100">
                  <c:v>97</c:v>
                </c:pt>
                <c:pt idx="101">
                  <c:v>97</c:v>
                </c:pt>
                <c:pt idx="102">
                  <c:v>97</c:v>
                </c:pt>
                <c:pt idx="103">
                  <c:v>97</c:v>
                </c:pt>
                <c:pt idx="104">
                  <c:v>97</c:v>
                </c:pt>
                <c:pt idx="105">
                  <c:v>97</c:v>
                </c:pt>
                <c:pt idx="106">
                  <c:v>97</c:v>
                </c:pt>
                <c:pt idx="107">
                  <c:v>97</c:v>
                </c:pt>
                <c:pt idx="108">
                  <c:v>97</c:v>
                </c:pt>
                <c:pt idx="109">
                  <c:v>97</c:v>
                </c:pt>
                <c:pt idx="110">
                  <c:v>97</c:v>
                </c:pt>
                <c:pt idx="111">
                  <c:v>97</c:v>
                </c:pt>
                <c:pt idx="112">
                  <c:v>97</c:v>
                </c:pt>
                <c:pt idx="113">
                  <c:v>97</c:v>
                </c:pt>
                <c:pt idx="114">
                  <c:v>97</c:v>
                </c:pt>
                <c:pt idx="115">
                  <c:v>97</c:v>
                </c:pt>
                <c:pt idx="116">
                  <c:v>97</c:v>
                </c:pt>
                <c:pt idx="117">
                  <c:v>97</c:v>
                </c:pt>
                <c:pt idx="118">
                  <c:v>97</c:v>
                </c:pt>
                <c:pt idx="119">
                  <c:v>97</c:v>
                </c:pt>
                <c:pt idx="120">
                  <c:v>97</c:v>
                </c:pt>
                <c:pt idx="121">
                  <c:v>97</c:v>
                </c:pt>
                <c:pt idx="122">
                  <c:v>97</c:v>
                </c:pt>
                <c:pt idx="123">
                  <c:v>97</c:v>
                </c:pt>
                <c:pt idx="124">
                  <c:v>97</c:v>
                </c:pt>
                <c:pt idx="125">
                  <c:v>97</c:v>
                </c:pt>
                <c:pt idx="126">
                  <c:v>97</c:v>
                </c:pt>
                <c:pt idx="127">
                  <c:v>97</c:v>
                </c:pt>
                <c:pt idx="128">
                  <c:v>97</c:v>
                </c:pt>
                <c:pt idx="129">
                  <c:v>97</c:v>
                </c:pt>
                <c:pt idx="130">
                  <c:v>97</c:v>
                </c:pt>
                <c:pt idx="172">
                  <c:v>96</c:v>
                </c:pt>
                <c:pt idx="173">
                  <c:v>96</c:v>
                </c:pt>
                <c:pt idx="174">
                  <c:v>96</c:v>
                </c:pt>
                <c:pt idx="175">
                  <c:v>96</c:v>
                </c:pt>
                <c:pt idx="176">
                  <c:v>96</c:v>
                </c:pt>
                <c:pt idx="177">
                  <c:v>96</c:v>
                </c:pt>
                <c:pt idx="178">
                  <c:v>96</c:v>
                </c:pt>
                <c:pt idx="179">
                  <c:v>96</c:v>
                </c:pt>
                <c:pt idx="180">
                  <c:v>96</c:v>
                </c:pt>
                <c:pt idx="181">
                  <c:v>96</c:v>
                </c:pt>
                <c:pt idx="182">
                  <c:v>96</c:v>
                </c:pt>
                <c:pt idx="183">
                  <c:v>96</c:v>
                </c:pt>
                <c:pt idx="184">
                  <c:v>96</c:v>
                </c:pt>
                <c:pt idx="185">
                  <c:v>96</c:v>
                </c:pt>
                <c:pt idx="186">
                  <c:v>96</c:v>
                </c:pt>
                <c:pt idx="187">
                  <c:v>96</c:v>
                </c:pt>
                <c:pt idx="188">
                  <c:v>96</c:v>
                </c:pt>
                <c:pt idx="189">
                  <c:v>96</c:v>
                </c:pt>
                <c:pt idx="190">
                  <c:v>96</c:v>
                </c:pt>
                <c:pt idx="191">
                  <c:v>96</c:v>
                </c:pt>
                <c:pt idx="192">
                  <c:v>96</c:v>
                </c:pt>
                <c:pt idx="193">
                  <c:v>96</c:v>
                </c:pt>
                <c:pt idx="194">
                  <c:v>96</c:v>
                </c:pt>
                <c:pt idx="195">
                  <c:v>96</c:v>
                </c:pt>
                <c:pt idx="196">
                  <c:v>96</c:v>
                </c:pt>
                <c:pt idx="197">
                  <c:v>96</c:v>
                </c:pt>
                <c:pt idx="198">
                  <c:v>96</c:v>
                </c:pt>
                <c:pt idx="199">
                  <c:v>96</c:v>
                </c:pt>
                <c:pt idx="200">
                  <c:v>96</c:v>
                </c:pt>
                <c:pt idx="201">
                  <c:v>96</c:v>
                </c:pt>
                <c:pt idx="202">
                  <c:v>99</c:v>
                </c:pt>
                <c:pt idx="203">
                  <c:v>99</c:v>
                </c:pt>
                <c:pt idx="204">
                  <c:v>99</c:v>
                </c:pt>
                <c:pt idx="205">
                  <c:v>99</c:v>
                </c:pt>
                <c:pt idx="206">
                  <c:v>99</c:v>
                </c:pt>
                <c:pt idx="207">
                  <c:v>99</c:v>
                </c:pt>
                <c:pt idx="208">
                  <c:v>99</c:v>
                </c:pt>
                <c:pt idx="209">
                  <c:v>99</c:v>
                </c:pt>
                <c:pt idx="210">
                  <c:v>99</c:v>
                </c:pt>
                <c:pt idx="211">
                  <c:v>99</c:v>
                </c:pt>
                <c:pt idx="212">
                  <c:v>99</c:v>
                </c:pt>
                <c:pt idx="213">
                  <c:v>99</c:v>
                </c:pt>
                <c:pt idx="214">
                  <c:v>99</c:v>
                </c:pt>
                <c:pt idx="215">
                  <c:v>99</c:v>
                </c:pt>
                <c:pt idx="216">
                  <c:v>99</c:v>
                </c:pt>
                <c:pt idx="217">
                  <c:v>99</c:v>
                </c:pt>
                <c:pt idx="218">
                  <c:v>99</c:v>
                </c:pt>
                <c:pt idx="219">
                  <c:v>99</c:v>
                </c:pt>
                <c:pt idx="220">
                  <c:v>99</c:v>
                </c:pt>
                <c:pt idx="221">
                  <c:v>99</c:v>
                </c:pt>
                <c:pt idx="222">
                  <c:v>99</c:v>
                </c:pt>
                <c:pt idx="223">
                  <c:v>99</c:v>
                </c:pt>
                <c:pt idx="224">
                  <c:v>99</c:v>
                </c:pt>
                <c:pt idx="225">
                  <c:v>99</c:v>
                </c:pt>
                <c:pt idx="226">
                  <c:v>99</c:v>
                </c:pt>
                <c:pt idx="227">
                  <c:v>99</c:v>
                </c:pt>
                <c:pt idx="228">
                  <c:v>99</c:v>
                </c:pt>
                <c:pt idx="229">
                  <c:v>99</c:v>
                </c:pt>
                <c:pt idx="230">
                  <c:v>99</c:v>
                </c:pt>
                <c:pt idx="231">
                  <c:v>99</c:v>
                </c:pt>
                <c:pt idx="232">
                  <c:v>99</c:v>
                </c:pt>
                <c:pt idx="233">
                  <c:v>99</c:v>
                </c:pt>
                <c:pt idx="234">
                  <c:v>99</c:v>
                </c:pt>
                <c:pt idx="235">
                  <c:v>99</c:v>
                </c:pt>
                <c:pt idx="236">
                  <c:v>99</c:v>
                </c:pt>
                <c:pt idx="237">
                  <c:v>99</c:v>
                </c:pt>
                <c:pt idx="238">
                  <c:v>99</c:v>
                </c:pt>
                <c:pt idx="239">
                  <c:v>99</c:v>
                </c:pt>
                <c:pt idx="240">
                  <c:v>99</c:v>
                </c:pt>
                <c:pt idx="241">
                  <c:v>99</c:v>
                </c:pt>
                <c:pt idx="242">
                  <c:v>99</c:v>
                </c:pt>
                <c:pt idx="243">
                  <c:v>99</c:v>
                </c:pt>
                <c:pt idx="244">
                  <c:v>99</c:v>
                </c:pt>
                <c:pt idx="245">
                  <c:v>99</c:v>
                </c:pt>
                <c:pt idx="246">
                  <c:v>99</c:v>
                </c:pt>
                <c:pt idx="247">
                  <c:v>99</c:v>
                </c:pt>
                <c:pt idx="248">
                  <c:v>99</c:v>
                </c:pt>
                <c:pt idx="249">
                  <c:v>99</c:v>
                </c:pt>
                <c:pt idx="250">
                  <c:v>99</c:v>
                </c:pt>
                <c:pt idx="251">
                  <c:v>99</c:v>
                </c:pt>
                <c:pt idx="252">
                  <c:v>105</c:v>
                </c:pt>
                <c:pt idx="253">
                  <c:v>105</c:v>
                </c:pt>
                <c:pt idx="254">
                  <c:v>105</c:v>
                </c:pt>
                <c:pt idx="255">
                  <c:v>105</c:v>
                </c:pt>
                <c:pt idx="256">
                  <c:v>105</c:v>
                </c:pt>
                <c:pt idx="257">
                  <c:v>105</c:v>
                </c:pt>
                <c:pt idx="258">
                  <c:v>105</c:v>
                </c:pt>
                <c:pt idx="259">
                  <c:v>105</c:v>
                </c:pt>
                <c:pt idx="260">
                  <c:v>105</c:v>
                </c:pt>
                <c:pt idx="261">
                  <c:v>105</c:v>
                </c:pt>
                <c:pt idx="262">
                  <c:v>105</c:v>
                </c:pt>
                <c:pt idx="263">
                  <c:v>105</c:v>
                </c:pt>
                <c:pt idx="264">
                  <c:v>105</c:v>
                </c:pt>
                <c:pt idx="265">
                  <c:v>105</c:v>
                </c:pt>
                <c:pt idx="266">
                  <c:v>105</c:v>
                </c:pt>
                <c:pt idx="267">
                  <c:v>105</c:v>
                </c:pt>
                <c:pt idx="268">
                  <c:v>105</c:v>
                </c:pt>
                <c:pt idx="269">
                  <c:v>105</c:v>
                </c:pt>
                <c:pt idx="270">
                  <c:v>105</c:v>
                </c:pt>
                <c:pt idx="271">
                  <c:v>105</c:v>
                </c:pt>
                <c:pt idx="272">
                  <c:v>105</c:v>
                </c:pt>
                <c:pt idx="273">
                  <c:v>105</c:v>
                </c:pt>
                <c:pt idx="274">
                  <c:v>105</c:v>
                </c:pt>
                <c:pt idx="275">
                  <c:v>105</c:v>
                </c:pt>
                <c:pt idx="276">
                  <c:v>105</c:v>
                </c:pt>
                <c:pt idx="277">
                  <c:v>105</c:v>
                </c:pt>
                <c:pt idx="278">
                  <c:v>105</c:v>
                </c:pt>
                <c:pt idx="279">
                  <c:v>105</c:v>
                </c:pt>
                <c:pt idx="280">
                  <c:v>105</c:v>
                </c:pt>
                <c:pt idx="281">
                  <c:v>105</c:v>
                </c:pt>
                <c:pt idx="282">
                  <c:v>105</c:v>
                </c:pt>
                <c:pt idx="283">
                  <c:v>105</c:v>
                </c:pt>
                <c:pt idx="284">
                  <c:v>105</c:v>
                </c:pt>
                <c:pt idx="285">
                  <c:v>105</c:v>
                </c:pt>
                <c:pt idx="286">
                  <c:v>105</c:v>
                </c:pt>
                <c:pt idx="287">
                  <c:v>105</c:v>
                </c:pt>
                <c:pt idx="288">
                  <c:v>105</c:v>
                </c:pt>
                <c:pt idx="289">
                  <c:v>105</c:v>
                </c:pt>
                <c:pt idx="290">
                  <c:v>105</c:v>
                </c:pt>
                <c:pt idx="291">
                  <c:v>105</c:v>
                </c:pt>
                <c:pt idx="292">
                  <c:v>105</c:v>
                </c:pt>
                <c:pt idx="293">
                  <c:v>105</c:v>
                </c:pt>
                <c:pt idx="294">
                  <c:v>105</c:v>
                </c:pt>
                <c:pt idx="295">
                  <c:v>105</c:v>
                </c:pt>
                <c:pt idx="296">
                  <c:v>105</c:v>
                </c:pt>
                <c:pt idx="297">
                  <c:v>105</c:v>
                </c:pt>
                <c:pt idx="298">
                  <c:v>105</c:v>
                </c:pt>
                <c:pt idx="299">
                  <c:v>105</c:v>
                </c:pt>
                <c:pt idx="300">
                  <c:v>105</c:v>
                </c:pt>
                <c:pt idx="301">
                  <c:v>105</c:v>
                </c:pt>
                <c:pt idx="302">
                  <c:v>105</c:v>
                </c:pt>
                <c:pt idx="303">
                  <c:v>105</c:v>
                </c:pt>
                <c:pt idx="304">
                  <c:v>105</c:v>
                </c:pt>
                <c:pt idx="305">
                  <c:v>105</c:v>
                </c:pt>
                <c:pt idx="306">
                  <c:v>105</c:v>
                </c:pt>
                <c:pt idx="307">
                  <c:v>105</c:v>
                </c:pt>
                <c:pt idx="308">
                  <c:v>105</c:v>
                </c:pt>
                <c:pt idx="309">
                  <c:v>105</c:v>
                </c:pt>
                <c:pt idx="310">
                  <c:v>105</c:v>
                </c:pt>
                <c:pt idx="311">
                  <c:v>105</c:v>
                </c:pt>
                <c:pt idx="312">
                  <c:v>105</c:v>
                </c:pt>
                <c:pt idx="313">
                  <c:v>105</c:v>
                </c:pt>
                <c:pt idx="314">
                  <c:v>105</c:v>
                </c:pt>
                <c:pt idx="315">
                  <c:v>105</c:v>
                </c:pt>
                <c:pt idx="316">
                  <c:v>105</c:v>
                </c:pt>
                <c:pt idx="317">
                  <c:v>105</c:v>
                </c:pt>
                <c:pt idx="318">
                  <c:v>105</c:v>
                </c:pt>
                <c:pt idx="319">
                  <c:v>105</c:v>
                </c:pt>
                <c:pt idx="320">
                  <c:v>105</c:v>
                </c:pt>
                <c:pt idx="321">
                  <c:v>105</c:v>
                </c:pt>
                <c:pt idx="322">
                  <c:v>105</c:v>
                </c:pt>
                <c:pt idx="323">
                  <c:v>105</c:v>
                </c:pt>
                <c:pt idx="324">
                  <c:v>105</c:v>
                </c:pt>
                <c:pt idx="325">
                  <c:v>105</c:v>
                </c:pt>
                <c:pt idx="326">
                  <c:v>105</c:v>
                </c:pt>
                <c:pt idx="327">
                  <c:v>105</c:v>
                </c:pt>
                <c:pt idx="328">
                  <c:v>105</c:v>
                </c:pt>
                <c:pt idx="329">
                  <c:v>105</c:v>
                </c:pt>
                <c:pt idx="330">
                  <c:v>105</c:v>
                </c:pt>
                <c:pt idx="331">
                  <c:v>105</c:v>
                </c:pt>
                <c:pt idx="332">
                  <c:v>105</c:v>
                </c:pt>
                <c:pt idx="333">
                  <c:v>105</c:v>
                </c:pt>
                <c:pt idx="334">
                  <c:v>105</c:v>
                </c:pt>
                <c:pt idx="335">
                  <c:v>105</c:v>
                </c:pt>
                <c:pt idx="336">
                  <c:v>105</c:v>
                </c:pt>
                <c:pt idx="337">
                  <c:v>105</c:v>
                </c:pt>
                <c:pt idx="338">
                  <c:v>105</c:v>
                </c:pt>
                <c:pt idx="339">
                  <c:v>105</c:v>
                </c:pt>
                <c:pt idx="340">
                  <c:v>105</c:v>
                </c:pt>
                <c:pt idx="341">
                  <c:v>105</c:v>
                </c:pt>
                <c:pt idx="342">
                  <c:v>105</c:v>
                </c:pt>
                <c:pt idx="343">
                  <c:v>105</c:v>
                </c:pt>
                <c:pt idx="344">
                  <c:v>105</c:v>
                </c:pt>
                <c:pt idx="345">
                  <c:v>105</c:v>
                </c:pt>
                <c:pt idx="346">
                  <c:v>105</c:v>
                </c:pt>
                <c:pt idx="347">
                  <c:v>105</c:v>
                </c:pt>
                <c:pt idx="348">
                  <c:v>105</c:v>
                </c:pt>
                <c:pt idx="349">
                  <c:v>105</c:v>
                </c:pt>
                <c:pt idx="350">
                  <c:v>105</c:v>
                </c:pt>
                <c:pt idx="351">
                  <c:v>105</c:v>
                </c:pt>
                <c:pt idx="352">
                  <c:v>105</c:v>
                </c:pt>
              </c:numCache>
            </c:numRef>
          </c:val>
        </c:ser>
        <c:ser>
          <c:idx val="2"/>
          <c:order val="2"/>
          <c:tx>
            <c:strRef>
              <c:f>Лист7!$F$1</c:f>
              <c:strCache>
                <c:ptCount val="1"/>
                <c:pt idx="0">
                  <c:v>CPP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Лист7!$C$2:$C$354</c:f>
              <c:numCache>
                <c:formatCode>h:mm:ss</c:formatCode>
                <c:ptCount val="353"/>
                <c:pt idx="0">
                  <c:v>0.75696759259260005</c:v>
                </c:pt>
                <c:pt idx="1">
                  <c:v>0.75703703703703762</c:v>
                </c:pt>
                <c:pt idx="2">
                  <c:v>0.75710648148148163</c:v>
                </c:pt>
                <c:pt idx="3">
                  <c:v>0.75717592592592586</c:v>
                </c:pt>
                <c:pt idx="4">
                  <c:v>0.75724537037038209</c:v>
                </c:pt>
                <c:pt idx="5">
                  <c:v>0.75731481481482132</c:v>
                </c:pt>
                <c:pt idx="6">
                  <c:v>0.75738425925925934</c:v>
                </c:pt>
                <c:pt idx="7">
                  <c:v>0.75744212962962953</c:v>
                </c:pt>
                <c:pt idx="8">
                  <c:v>0.75751157407407665</c:v>
                </c:pt>
                <c:pt idx="9">
                  <c:v>0.75759259259260003</c:v>
                </c:pt>
                <c:pt idx="10">
                  <c:v>0.75765046296296301</c:v>
                </c:pt>
                <c:pt idx="11">
                  <c:v>0.75771990740741502</c:v>
                </c:pt>
                <c:pt idx="12">
                  <c:v>0.75778935185185192</c:v>
                </c:pt>
                <c:pt idx="13">
                  <c:v>0.75785879629630482</c:v>
                </c:pt>
                <c:pt idx="14">
                  <c:v>0.75792824074074072</c:v>
                </c:pt>
                <c:pt idx="15">
                  <c:v>0.75799768518519495</c:v>
                </c:pt>
                <c:pt idx="16">
                  <c:v>0.75806712962962952</c:v>
                </c:pt>
                <c:pt idx="17">
                  <c:v>0.75813657407407464</c:v>
                </c:pt>
                <c:pt idx="18">
                  <c:v>0.75820601851853042</c:v>
                </c:pt>
                <c:pt idx="19">
                  <c:v>0.758275462962963</c:v>
                </c:pt>
                <c:pt idx="20">
                  <c:v>0.75834490740741489</c:v>
                </c:pt>
                <c:pt idx="21">
                  <c:v>0.75841435185185158</c:v>
                </c:pt>
                <c:pt idx="22">
                  <c:v>0.7584837962962967</c:v>
                </c:pt>
                <c:pt idx="23">
                  <c:v>0.75854166666667711</c:v>
                </c:pt>
                <c:pt idx="24">
                  <c:v>0.75861111111111845</c:v>
                </c:pt>
                <c:pt idx="25">
                  <c:v>0.75869212962962962</c:v>
                </c:pt>
                <c:pt idx="26">
                  <c:v>0.75876157407408384</c:v>
                </c:pt>
                <c:pt idx="27">
                  <c:v>0.75881944444445282</c:v>
                </c:pt>
                <c:pt idx="28">
                  <c:v>0.75888888888889783</c:v>
                </c:pt>
                <c:pt idx="29">
                  <c:v>0.75895833333334306</c:v>
                </c:pt>
                <c:pt idx="30">
                  <c:v>0.75902777777777775</c:v>
                </c:pt>
                <c:pt idx="31">
                  <c:v>0.75909722222222265</c:v>
                </c:pt>
                <c:pt idx="32">
                  <c:v>0.75916666666666666</c:v>
                </c:pt>
                <c:pt idx="33">
                  <c:v>0.75923611111111111</c:v>
                </c:pt>
                <c:pt idx="34">
                  <c:v>0.75930555555556301</c:v>
                </c:pt>
                <c:pt idx="35">
                  <c:v>0.75937500000000746</c:v>
                </c:pt>
                <c:pt idx="36">
                  <c:v>0.75944444444445292</c:v>
                </c:pt>
                <c:pt idx="37">
                  <c:v>0.75951388888888882</c:v>
                </c:pt>
                <c:pt idx="38">
                  <c:v>0.75958333333333361</c:v>
                </c:pt>
                <c:pt idx="39">
                  <c:v>0.75965277777777773</c:v>
                </c:pt>
                <c:pt idx="40">
                  <c:v>0.75972222222222263</c:v>
                </c:pt>
                <c:pt idx="41">
                  <c:v>0.75979166666668296</c:v>
                </c:pt>
                <c:pt idx="42">
                  <c:v>0.75986111111111165</c:v>
                </c:pt>
                <c:pt idx="43">
                  <c:v>0.7599305555555621</c:v>
                </c:pt>
                <c:pt idx="44">
                  <c:v>0.75998842592592597</c:v>
                </c:pt>
                <c:pt idx="45">
                  <c:v>0.76005787037038208</c:v>
                </c:pt>
                <c:pt idx="46">
                  <c:v>0.76013888888889714</c:v>
                </c:pt>
                <c:pt idx="47">
                  <c:v>0.76019675925925922</c:v>
                </c:pt>
                <c:pt idx="48">
                  <c:v>0.76026620370370368</c:v>
                </c:pt>
                <c:pt idx="49">
                  <c:v>0.76033564814815602</c:v>
                </c:pt>
                <c:pt idx="50">
                  <c:v>0.76040509259260425</c:v>
                </c:pt>
                <c:pt idx="51">
                  <c:v>0.76047453703703705</c:v>
                </c:pt>
                <c:pt idx="52">
                  <c:v>0.76054398148148161</c:v>
                </c:pt>
                <c:pt idx="53">
                  <c:v>0.76061342592592596</c:v>
                </c:pt>
                <c:pt idx="54">
                  <c:v>0.76068287037038063</c:v>
                </c:pt>
                <c:pt idx="55">
                  <c:v>0.76075231481481564</c:v>
                </c:pt>
                <c:pt idx="56">
                  <c:v>0.76082175925926065</c:v>
                </c:pt>
                <c:pt idx="57">
                  <c:v>0.76089120370371688</c:v>
                </c:pt>
                <c:pt idx="58">
                  <c:v>0.76096064814815556</c:v>
                </c:pt>
                <c:pt idx="59">
                  <c:v>0.76103009259260379</c:v>
                </c:pt>
                <c:pt idx="60">
                  <c:v>0.76109953703704558</c:v>
                </c:pt>
                <c:pt idx="61">
                  <c:v>0.7611689814814816</c:v>
                </c:pt>
                <c:pt idx="62">
                  <c:v>0.7612384259259255</c:v>
                </c:pt>
                <c:pt idx="63">
                  <c:v>0.76130787037038006</c:v>
                </c:pt>
                <c:pt idx="64">
                  <c:v>0.76136574074074059</c:v>
                </c:pt>
                <c:pt idx="65">
                  <c:v>0.7614351851851856</c:v>
                </c:pt>
                <c:pt idx="66">
                  <c:v>0.76150462962962961</c:v>
                </c:pt>
                <c:pt idx="67">
                  <c:v>0.76158564814815477</c:v>
                </c:pt>
                <c:pt idx="68">
                  <c:v>0.76164351851853607</c:v>
                </c:pt>
                <c:pt idx="69">
                  <c:v>0.76171296296295565</c:v>
                </c:pt>
                <c:pt idx="70">
                  <c:v>0.76178240740741165</c:v>
                </c:pt>
                <c:pt idx="71">
                  <c:v>0.76185185185185866</c:v>
                </c:pt>
                <c:pt idx="72">
                  <c:v>0.76192129629631111</c:v>
                </c:pt>
                <c:pt idx="73">
                  <c:v>0.76199074074074069</c:v>
                </c:pt>
                <c:pt idx="74">
                  <c:v>0.7620601851851857</c:v>
                </c:pt>
                <c:pt idx="75">
                  <c:v>0.76212962962963793</c:v>
                </c:pt>
                <c:pt idx="76">
                  <c:v>0.76219907407408927</c:v>
                </c:pt>
                <c:pt idx="77">
                  <c:v>0.76226851851852828</c:v>
                </c:pt>
                <c:pt idx="78">
                  <c:v>0.76233796296295542</c:v>
                </c:pt>
                <c:pt idx="79">
                  <c:v>0.76240740740740764</c:v>
                </c:pt>
                <c:pt idx="80">
                  <c:v>0.76247685185185177</c:v>
                </c:pt>
                <c:pt idx="81">
                  <c:v>0.76254629629630299</c:v>
                </c:pt>
                <c:pt idx="82">
                  <c:v>0.76260416666666664</c:v>
                </c:pt>
                <c:pt idx="83">
                  <c:v>0.76268518518519268</c:v>
                </c:pt>
                <c:pt idx="84">
                  <c:v>0.76275462962963803</c:v>
                </c:pt>
                <c:pt idx="85">
                  <c:v>0.7628125</c:v>
                </c:pt>
                <c:pt idx="86">
                  <c:v>0.7628819444444519</c:v>
                </c:pt>
                <c:pt idx="87">
                  <c:v>0.76295138888889702</c:v>
                </c:pt>
                <c:pt idx="88">
                  <c:v>0.76303240740740763</c:v>
                </c:pt>
                <c:pt idx="89">
                  <c:v>0.76309027777778604</c:v>
                </c:pt>
                <c:pt idx="90">
                  <c:v>0.76315972222222261</c:v>
                </c:pt>
                <c:pt idx="91">
                  <c:v>0.76322916666666663</c:v>
                </c:pt>
                <c:pt idx="92">
                  <c:v>0.76329861111112174</c:v>
                </c:pt>
                <c:pt idx="93">
                  <c:v>0.76336805555555565</c:v>
                </c:pt>
                <c:pt idx="94">
                  <c:v>0.7634375000000001</c:v>
                </c:pt>
                <c:pt idx="95">
                  <c:v>0.76350694444444445</c:v>
                </c:pt>
                <c:pt idx="96">
                  <c:v>0.76357638888888879</c:v>
                </c:pt>
                <c:pt idx="97">
                  <c:v>0.76363425925925965</c:v>
                </c:pt>
                <c:pt idx="98">
                  <c:v>0.76370370370371032</c:v>
                </c:pt>
                <c:pt idx="99">
                  <c:v>0.7637847222222226</c:v>
                </c:pt>
                <c:pt idx="100">
                  <c:v>0.76385416666666661</c:v>
                </c:pt>
                <c:pt idx="101">
                  <c:v>0.76391203703703703</c:v>
                </c:pt>
                <c:pt idx="102">
                  <c:v>0.76398148148148992</c:v>
                </c:pt>
                <c:pt idx="103">
                  <c:v>0.76405092592592549</c:v>
                </c:pt>
                <c:pt idx="104">
                  <c:v>0.76412037037037983</c:v>
                </c:pt>
                <c:pt idx="105">
                  <c:v>0.76418981481482473</c:v>
                </c:pt>
                <c:pt idx="106">
                  <c:v>0.76425925925925964</c:v>
                </c:pt>
                <c:pt idx="107">
                  <c:v>0.76432870370370365</c:v>
                </c:pt>
                <c:pt idx="108">
                  <c:v>0.76439814814815465</c:v>
                </c:pt>
                <c:pt idx="109">
                  <c:v>0.76446759259259978</c:v>
                </c:pt>
                <c:pt idx="110">
                  <c:v>0.76453703703703713</c:v>
                </c:pt>
                <c:pt idx="111">
                  <c:v>0.76460648148148946</c:v>
                </c:pt>
                <c:pt idx="112">
                  <c:v>0.76467592592592604</c:v>
                </c:pt>
                <c:pt idx="113">
                  <c:v>0.76474537037038537</c:v>
                </c:pt>
                <c:pt idx="114">
                  <c:v>0.76481481481482383</c:v>
                </c:pt>
                <c:pt idx="115">
                  <c:v>0.76488425925925962</c:v>
                </c:pt>
                <c:pt idx="116">
                  <c:v>0.76495370370370364</c:v>
                </c:pt>
                <c:pt idx="117">
                  <c:v>0.76502314814814865</c:v>
                </c:pt>
                <c:pt idx="118">
                  <c:v>0.76508101851853461</c:v>
                </c:pt>
                <c:pt idx="119">
                  <c:v>0.76515046296296296</c:v>
                </c:pt>
                <c:pt idx="120">
                  <c:v>0.7652314814814889</c:v>
                </c:pt>
                <c:pt idx="121">
                  <c:v>0.76530092592592558</c:v>
                </c:pt>
                <c:pt idx="122">
                  <c:v>0.76535879629630288</c:v>
                </c:pt>
                <c:pt idx="123">
                  <c:v>0.76542824074074067</c:v>
                </c:pt>
                <c:pt idx="124">
                  <c:v>0.76549768518519268</c:v>
                </c:pt>
                <c:pt idx="125">
                  <c:v>0.76556712962962958</c:v>
                </c:pt>
                <c:pt idx="126">
                  <c:v>0.76563657407408259</c:v>
                </c:pt>
                <c:pt idx="127">
                  <c:v>0.76570601851853337</c:v>
                </c:pt>
                <c:pt idx="128">
                  <c:v>0.76577546296296362</c:v>
                </c:pt>
                <c:pt idx="129">
                  <c:v>0.76584490740741706</c:v>
                </c:pt>
                <c:pt idx="130">
                  <c:v>0.76591435185185153</c:v>
                </c:pt>
                <c:pt idx="172">
                  <c:v>0.97922453703703705</c:v>
                </c:pt>
                <c:pt idx="173">
                  <c:v>0.97929398148148161</c:v>
                </c:pt>
                <c:pt idx="174">
                  <c:v>0.97936342592591741</c:v>
                </c:pt>
                <c:pt idx="175">
                  <c:v>0.97943287037037063</c:v>
                </c:pt>
                <c:pt idx="176">
                  <c:v>0.9794907407407405</c:v>
                </c:pt>
                <c:pt idx="177">
                  <c:v>0.97957175925925932</c:v>
                </c:pt>
                <c:pt idx="178">
                  <c:v>0.97964120370371688</c:v>
                </c:pt>
                <c:pt idx="179">
                  <c:v>0.97971064814815556</c:v>
                </c:pt>
                <c:pt idx="180">
                  <c:v>0.97976851851853008</c:v>
                </c:pt>
                <c:pt idx="181">
                  <c:v>0.97983796296295644</c:v>
                </c:pt>
                <c:pt idx="182">
                  <c:v>0.9799189814814816</c:v>
                </c:pt>
                <c:pt idx="183">
                  <c:v>0.9799768518518519</c:v>
                </c:pt>
                <c:pt idx="184">
                  <c:v>0.98004629629629625</c:v>
                </c:pt>
                <c:pt idx="185">
                  <c:v>0.98011574074073105</c:v>
                </c:pt>
                <c:pt idx="186">
                  <c:v>0.98018518518518516</c:v>
                </c:pt>
                <c:pt idx="187">
                  <c:v>0.9802546296296295</c:v>
                </c:pt>
                <c:pt idx="188">
                  <c:v>0.98032407407407463</c:v>
                </c:pt>
                <c:pt idx="189">
                  <c:v>0.98039351851851864</c:v>
                </c:pt>
                <c:pt idx="190">
                  <c:v>0.98046296296294322</c:v>
                </c:pt>
                <c:pt idx="191">
                  <c:v>0.98053240740740089</c:v>
                </c:pt>
                <c:pt idx="192">
                  <c:v>0.98060185185185189</c:v>
                </c:pt>
                <c:pt idx="193">
                  <c:v>0.98067129629630378</c:v>
                </c:pt>
                <c:pt idx="194">
                  <c:v>0.98074074074074058</c:v>
                </c:pt>
                <c:pt idx="195">
                  <c:v>0.98081018518518526</c:v>
                </c:pt>
                <c:pt idx="196">
                  <c:v>0.9808796296296296</c:v>
                </c:pt>
                <c:pt idx="197">
                  <c:v>0.98093749999999957</c:v>
                </c:pt>
                <c:pt idx="198">
                  <c:v>0.98101851851851862</c:v>
                </c:pt>
                <c:pt idx="199">
                  <c:v>0.98108796296294809</c:v>
                </c:pt>
                <c:pt idx="200">
                  <c:v>0.98115740740740742</c:v>
                </c:pt>
                <c:pt idx="201">
                  <c:v>0.98121527777777751</c:v>
                </c:pt>
                <c:pt idx="202">
                  <c:v>0.98128472222221397</c:v>
                </c:pt>
                <c:pt idx="203">
                  <c:v>0.9813541666666592</c:v>
                </c:pt>
                <c:pt idx="204">
                  <c:v>0.98142361111111109</c:v>
                </c:pt>
                <c:pt idx="205">
                  <c:v>0.98149305555555555</c:v>
                </c:pt>
                <c:pt idx="206">
                  <c:v>0.98156249999998835</c:v>
                </c:pt>
                <c:pt idx="207">
                  <c:v>0.98163194444444468</c:v>
                </c:pt>
                <c:pt idx="208">
                  <c:v>0.98170138888888892</c:v>
                </c:pt>
                <c:pt idx="209">
                  <c:v>0.98177083333334192</c:v>
                </c:pt>
                <c:pt idx="210">
                  <c:v>0.98184027777777771</c:v>
                </c:pt>
                <c:pt idx="211">
                  <c:v>0.98190972222222228</c:v>
                </c:pt>
                <c:pt idx="212">
                  <c:v>0.98197916666666651</c:v>
                </c:pt>
                <c:pt idx="213">
                  <c:v>0.98204861111111164</c:v>
                </c:pt>
                <c:pt idx="214">
                  <c:v>0.98211805555555554</c:v>
                </c:pt>
                <c:pt idx="215">
                  <c:v>0.98218749999999355</c:v>
                </c:pt>
                <c:pt idx="216">
                  <c:v>0.98225694444444356</c:v>
                </c:pt>
                <c:pt idx="217">
                  <c:v>0.98231481481481486</c:v>
                </c:pt>
                <c:pt idx="218">
                  <c:v>0.98238425925925221</c:v>
                </c:pt>
                <c:pt idx="219">
                  <c:v>0.98246527777777759</c:v>
                </c:pt>
                <c:pt idx="220">
                  <c:v>0.98253472222221239</c:v>
                </c:pt>
                <c:pt idx="221">
                  <c:v>0.98259259259259268</c:v>
                </c:pt>
                <c:pt idx="222">
                  <c:v>0.98266203703703658</c:v>
                </c:pt>
                <c:pt idx="223">
                  <c:v>0.98273148148148171</c:v>
                </c:pt>
                <c:pt idx="224">
                  <c:v>0.9828009259259165</c:v>
                </c:pt>
                <c:pt idx="225">
                  <c:v>0.98287037037037062</c:v>
                </c:pt>
                <c:pt idx="226">
                  <c:v>0.98293981481481474</c:v>
                </c:pt>
                <c:pt idx="227">
                  <c:v>0.9830092592592593</c:v>
                </c:pt>
                <c:pt idx="228">
                  <c:v>0.98307870370370354</c:v>
                </c:pt>
                <c:pt idx="229">
                  <c:v>0.98314814814814822</c:v>
                </c:pt>
                <c:pt idx="230">
                  <c:v>0.98321759259259267</c:v>
                </c:pt>
                <c:pt idx="231">
                  <c:v>0.98328703703703657</c:v>
                </c:pt>
                <c:pt idx="232">
                  <c:v>0.98335648148148147</c:v>
                </c:pt>
                <c:pt idx="233">
                  <c:v>0.98342592592591627</c:v>
                </c:pt>
                <c:pt idx="234">
                  <c:v>0.9834953703703706</c:v>
                </c:pt>
                <c:pt idx="235">
                  <c:v>0.9835648148148145</c:v>
                </c:pt>
                <c:pt idx="236">
                  <c:v>0.98363425925925929</c:v>
                </c:pt>
                <c:pt idx="237">
                  <c:v>0.98370370370370352</c:v>
                </c:pt>
                <c:pt idx="238">
                  <c:v>0.98376157407407405</c:v>
                </c:pt>
                <c:pt idx="239">
                  <c:v>0.98383101851852828</c:v>
                </c:pt>
                <c:pt idx="240">
                  <c:v>0.98391203703703656</c:v>
                </c:pt>
                <c:pt idx="241">
                  <c:v>0.98396990740740742</c:v>
                </c:pt>
                <c:pt idx="242">
                  <c:v>0.98403935185184477</c:v>
                </c:pt>
                <c:pt idx="243">
                  <c:v>0.98410879629629633</c:v>
                </c:pt>
                <c:pt idx="244">
                  <c:v>0.98417824074074056</c:v>
                </c:pt>
                <c:pt idx="245">
                  <c:v>0.98424768518518524</c:v>
                </c:pt>
                <c:pt idx="246">
                  <c:v>0.98431712962961992</c:v>
                </c:pt>
                <c:pt idx="247">
                  <c:v>0.98438657407407359</c:v>
                </c:pt>
                <c:pt idx="248">
                  <c:v>0.98445601851851861</c:v>
                </c:pt>
                <c:pt idx="249">
                  <c:v>0.98452546296295462</c:v>
                </c:pt>
                <c:pt idx="250">
                  <c:v>0.9845949074074074</c:v>
                </c:pt>
                <c:pt idx="251">
                  <c:v>0.98466435185184431</c:v>
                </c:pt>
                <c:pt idx="252">
                  <c:v>0.98473379629629632</c:v>
                </c:pt>
                <c:pt idx="253">
                  <c:v>0.98480324074073411</c:v>
                </c:pt>
                <c:pt idx="254">
                  <c:v>0.98487268518518523</c:v>
                </c:pt>
                <c:pt idx="255">
                  <c:v>0.98494212962962957</c:v>
                </c:pt>
                <c:pt idx="256">
                  <c:v>0.98501157407407414</c:v>
                </c:pt>
                <c:pt idx="257">
                  <c:v>0.98508101851852692</c:v>
                </c:pt>
                <c:pt idx="258">
                  <c:v>0.98515046296295317</c:v>
                </c:pt>
                <c:pt idx="259">
                  <c:v>0.98520833333333335</c:v>
                </c:pt>
                <c:pt idx="260">
                  <c:v>0.98527777777777759</c:v>
                </c:pt>
                <c:pt idx="261">
                  <c:v>0.9853587962962963</c:v>
                </c:pt>
                <c:pt idx="262">
                  <c:v>0.9854166666666575</c:v>
                </c:pt>
                <c:pt idx="263">
                  <c:v>0.98548611111110285</c:v>
                </c:pt>
                <c:pt idx="264">
                  <c:v>0.98555555555555552</c:v>
                </c:pt>
                <c:pt idx="265">
                  <c:v>0.98562500000000064</c:v>
                </c:pt>
                <c:pt idx="266">
                  <c:v>0.98569444444444465</c:v>
                </c:pt>
                <c:pt idx="267">
                  <c:v>0.98576388888888899</c:v>
                </c:pt>
                <c:pt idx="268">
                  <c:v>0.98583333333333334</c:v>
                </c:pt>
                <c:pt idx="269">
                  <c:v>0.98590277777777757</c:v>
                </c:pt>
                <c:pt idx="270">
                  <c:v>0.98597222222222158</c:v>
                </c:pt>
                <c:pt idx="271">
                  <c:v>0.98604166666666671</c:v>
                </c:pt>
                <c:pt idx="272">
                  <c:v>0.98611111111111116</c:v>
                </c:pt>
                <c:pt idx="273">
                  <c:v>0.9861805555555555</c:v>
                </c:pt>
                <c:pt idx="274">
                  <c:v>0.98625000000000007</c:v>
                </c:pt>
                <c:pt idx="275">
                  <c:v>0.9863078703703706</c:v>
                </c:pt>
                <c:pt idx="276">
                  <c:v>0.9863773148148145</c:v>
                </c:pt>
                <c:pt idx="277">
                  <c:v>0.98645833333333333</c:v>
                </c:pt>
                <c:pt idx="278">
                  <c:v>0.98651620370369597</c:v>
                </c:pt>
                <c:pt idx="279">
                  <c:v>0.9865856481481482</c:v>
                </c:pt>
                <c:pt idx="280">
                  <c:v>0.98665509259260065</c:v>
                </c:pt>
                <c:pt idx="281">
                  <c:v>0.98672453703703711</c:v>
                </c:pt>
                <c:pt idx="282">
                  <c:v>0.98679398148148145</c:v>
                </c:pt>
                <c:pt idx="283">
                  <c:v>0.98686342592591558</c:v>
                </c:pt>
                <c:pt idx="284">
                  <c:v>0.9869328703703707</c:v>
                </c:pt>
                <c:pt idx="285">
                  <c:v>0.98700231481481449</c:v>
                </c:pt>
                <c:pt idx="286">
                  <c:v>0.98707175925925927</c:v>
                </c:pt>
                <c:pt idx="287">
                  <c:v>0.98714120370370362</c:v>
                </c:pt>
                <c:pt idx="288">
                  <c:v>0.98721064814814818</c:v>
                </c:pt>
                <c:pt idx="289">
                  <c:v>0.98728009259259264</c:v>
                </c:pt>
                <c:pt idx="290">
                  <c:v>0.98734953703703709</c:v>
                </c:pt>
                <c:pt idx="291">
                  <c:v>0.98741898148147556</c:v>
                </c:pt>
                <c:pt idx="292">
                  <c:v>0.98748842592591413</c:v>
                </c:pt>
                <c:pt idx="293">
                  <c:v>0.98755787037037035</c:v>
                </c:pt>
                <c:pt idx="294">
                  <c:v>0.98762731481481481</c:v>
                </c:pt>
                <c:pt idx="295">
                  <c:v>0.98769675925925926</c:v>
                </c:pt>
                <c:pt idx="296">
                  <c:v>0.98776620370370349</c:v>
                </c:pt>
                <c:pt idx="297">
                  <c:v>0.98782407407408146</c:v>
                </c:pt>
                <c:pt idx="298">
                  <c:v>0.98789351851852691</c:v>
                </c:pt>
                <c:pt idx="299">
                  <c:v>0.98796296296294628</c:v>
                </c:pt>
                <c:pt idx="300">
                  <c:v>0.98803240740740739</c:v>
                </c:pt>
                <c:pt idx="301">
                  <c:v>0.98810185185185151</c:v>
                </c:pt>
                <c:pt idx="302">
                  <c:v>0.98817129629629663</c:v>
                </c:pt>
                <c:pt idx="303">
                  <c:v>0.9882407407407332</c:v>
                </c:pt>
                <c:pt idx="304">
                  <c:v>0.98831018518517832</c:v>
                </c:pt>
                <c:pt idx="305">
                  <c:v>0.98837962962962955</c:v>
                </c:pt>
                <c:pt idx="306">
                  <c:v>0.98844907407408145</c:v>
                </c:pt>
                <c:pt idx="307">
                  <c:v>0.98851851851851869</c:v>
                </c:pt>
                <c:pt idx="308">
                  <c:v>0.98858796296294615</c:v>
                </c:pt>
                <c:pt idx="309">
                  <c:v>0.9886574074074076</c:v>
                </c:pt>
                <c:pt idx="310">
                  <c:v>0.9887268518518515</c:v>
                </c:pt>
                <c:pt idx="311">
                  <c:v>0.98879629629629662</c:v>
                </c:pt>
                <c:pt idx="312">
                  <c:v>0.98885416666666659</c:v>
                </c:pt>
                <c:pt idx="313">
                  <c:v>0.9889236111111116</c:v>
                </c:pt>
                <c:pt idx="314">
                  <c:v>0.98900462962962954</c:v>
                </c:pt>
                <c:pt idx="315">
                  <c:v>0.98907407407408066</c:v>
                </c:pt>
                <c:pt idx="316">
                  <c:v>0.989143518518526</c:v>
                </c:pt>
                <c:pt idx="317">
                  <c:v>0.98920138888888898</c:v>
                </c:pt>
                <c:pt idx="318">
                  <c:v>0.98927083333333365</c:v>
                </c:pt>
                <c:pt idx="319">
                  <c:v>0.98934027777777767</c:v>
                </c:pt>
                <c:pt idx="320">
                  <c:v>0.98940972222222157</c:v>
                </c:pt>
                <c:pt idx="321">
                  <c:v>0.98947916666666658</c:v>
                </c:pt>
                <c:pt idx="322">
                  <c:v>0.98954861111111114</c:v>
                </c:pt>
                <c:pt idx="323">
                  <c:v>0.9896180555555556</c:v>
                </c:pt>
                <c:pt idx="324">
                  <c:v>0.9896874999999995</c:v>
                </c:pt>
                <c:pt idx="325">
                  <c:v>0.9897569444444444</c:v>
                </c:pt>
                <c:pt idx="326">
                  <c:v>0.98982638888888896</c:v>
                </c:pt>
                <c:pt idx="327">
                  <c:v>0.98989583333334497</c:v>
                </c:pt>
                <c:pt idx="328">
                  <c:v>0.98996527777777776</c:v>
                </c:pt>
                <c:pt idx="329">
                  <c:v>0.99003472222221856</c:v>
                </c:pt>
                <c:pt idx="330">
                  <c:v>0.99010416666666656</c:v>
                </c:pt>
                <c:pt idx="331">
                  <c:v>0.99017361111111113</c:v>
                </c:pt>
                <c:pt idx="332">
                  <c:v>0.9902430555555557</c:v>
                </c:pt>
                <c:pt idx="333">
                  <c:v>0.99031249999999016</c:v>
                </c:pt>
                <c:pt idx="334">
                  <c:v>0.99037037037037035</c:v>
                </c:pt>
                <c:pt idx="335">
                  <c:v>0.99045138888888851</c:v>
                </c:pt>
                <c:pt idx="336">
                  <c:v>0.99052083333333363</c:v>
                </c:pt>
                <c:pt idx="337">
                  <c:v>0.99059027777777753</c:v>
                </c:pt>
                <c:pt idx="338">
                  <c:v>0.99064814814814861</c:v>
                </c:pt>
                <c:pt idx="339">
                  <c:v>0.99071759259259262</c:v>
                </c:pt>
                <c:pt idx="340">
                  <c:v>0.99079861111111833</c:v>
                </c:pt>
                <c:pt idx="341">
                  <c:v>0.99085648148148142</c:v>
                </c:pt>
                <c:pt idx="342">
                  <c:v>0.99092592592591933</c:v>
                </c:pt>
                <c:pt idx="343">
                  <c:v>0.99099537037037688</c:v>
                </c:pt>
                <c:pt idx="344">
                  <c:v>0.99106481481481479</c:v>
                </c:pt>
                <c:pt idx="345">
                  <c:v>0.99113425925925858</c:v>
                </c:pt>
                <c:pt idx="346">
                  <c:v>0.99120370370370359</c:v>
                </c:pt>
                <c:pt idx="347">
                  <c:v>0.99127314814814749</c:v>
                </c:pt>
                <c:pt idx="348">
                  <c:v>0.99134259259259261</c:v>
                </c:pt>
                <c:pt idx="349">
                  <c:v>0.99141203703702863</c:v>
                </c:pt>
                <c:pt idx="350">
                  <c:v>0.99148148148148152</c:v>
                </c:pt>
                <c:pt idx="351">
                  <c:v>0.9915509259259111</c:v>
                </c:pt>
                <c:pt idx="352">
                  <c:v>0.99162037037037065</c:v>
                </c:pt>
              </c:numCache>
            </c:numRef>
          </c:cat>
          <c:val>
            <c:numRef>
              <c:f>Лист7!$F$2:$F$354</c:f>
              <c:numCache>
                <c:formatCode>General</c:formatCode>
                <c:ptCount val="353"/>
                <c:pt idx="0">
                  <c:v>68.900000000000006</c:v>
                </c:pt>
                <c:pt idx="1">
                  <c:v>68.900000000000006</c:v>
                </c:pt>
                <c:pt idx="2">
                  <c:v>68.900000000000006</c:v>
                </c:pt>
                <c:pt idx="3">
                  <c:v>68.900000000000006</c:v>
                </c:pt>
                <c:pt idx="4">
                  <c:v>68.900000000000006</c:v>
                </c:pt>
                <c:pt idx="5">
                  <c:v>68.900000000000006</c:v>
                </c:pt>
                <c:pt idx="6">
                  <c:v>68.900000000000006</c:v>
                </c:pt>
                <c:pt idx="7">
                  <c:v>68.900000000000006</c:v>
                </c:pt>
                <c:pt idx="8">
                  <c:v>68.900000000000006</c:v>
                </c:pt>
                <c:pt idx="9">
                  <c:v>68.900000000000006</c:v>
                </c:pt>
                <c:pt idx="10">
                  <c:v>68.900000000000006</c:v>
                </c:pt>
                <c:pt idx="11">
                  <c:v>68.900000000000006</c:v>
                </c:pt>
                <c:pt idx="12">
                  <c:v>68.900000000000006</c:v>
                </c:pt>
                <c:pt idx="13">
                  <c:v>68.900000000000006</c:v>
                </c:pt>
                <c:pt idx="14">
                  <c:v>68.900000000000006</c:v>
                </c:pt>
                <c:pt idx="15">
                  <c:v>68.900000000000006</c:v>
                </c:pt>
                <c:pt idx="16">
                  <c:v>68.900000000000006</c:v>
                </c:pt>
                <c:pt idx="17">
                  <c:v>68.900000000000006</c:v>
                </c:pt>
                <c:pt idx="18">
                  <c:v>68.900000000000006</c:v>
                </c:pt>
                <c:pt idx="19">
                  <c:v>68.900000000000006</c:v>
                </c:pt>
                <c:pt idx="20">
                  <c:v>68.900000000000006</c:v>
                </c:pt>
                <c:pt idx="21">
                  <c:v>68.900000000000006</c:v>
                </c:pt>
                <c:pt idx="22">
                  <c:v>68.900000000000006</c:v>
                </c:pt>
                <c:pt idx="23">
                  <c:v>68.900000000000006</c:v>
                </c:pt>
                <c:pt idx="24">
                  <c:v>68.900000000000006</c:v>
                </c:pt>
                <c:pt idx="25">
                  <c:v>68.900000000000006</c:v>
                </c:pt>
                <c:pt idx="26">
                  <c:v>68.900000000000006</c:v>
                </c:pt>
                <c:pt idx="27">
                  <c:v>68.900000000000006</c:v>
                </c:pt>
                <c:pt idx="28">
                  <c:v>68.900000000000006</c:v>
                </c:pt>
                <c:pt idx="29">
                  <c:v>68.900000000000006</c:v>
                </c:pt>
                <c:pt idx="30">
                  <c:v>68.900000000000006</c:v>
                </c:pt>
                <c:pt idx="31">
                  <c:v>68.900000000000006</c:v>
                </c:pt>
                <c:pt idx="32">
                  <c:v>68.900000000000006</c:v>
                </c:pt>
                <c:pt idx="33">
                  <c:v>68.900000000000006</c:v>
                </c:pt>
                <c:pt idx="34">
                  <c:v>68.900000000000006</c:v>
                </c:pt>
                <c:pt idx="35">
                  <c:v>68.900000000000006</c:v>
                </c:pt>
                <c:pt idx="36">
                  <c:v>68.900000000000006</c:v>
                </c:pt>
                <c:pt idx="37">
                  <c:v>68.900000000000006</c:v>
                </c:pt>
                <c:pt idx="38">
                  <c:v>68.900000000000006</c:v>
                </c:pt>
                <c:pt idx="39">
                  <c:v>68.900000000000006</c:v>
                </c:pt>
                <c:pt idx="40">
                  <c:v>68.900000000000006</c:v>
                </c:pt>
                <c:pt idx="41">
                  <c:v>68.900000000000006</c:v>
                </c:pt>
                <c:pt idx="42">
                  <c:v>68.900000000000006</c:v>
                </c:pt>
                <c:pt idx="43">
                  <c:v>68.900000000000006</c:v>
                </c:pt>
                <c:pt idx="44">
                  <c:v>68.900000000000006</c:v>
                </c:pt>
                <c:pt idx="45">
                  <c:v>68.900000000000006</c:v>
                </c:pt>
                <c:pt idx="46">
                  <c:v>68.900000000000006</c:v>
                </c:pt>
                <c:pt idx="47">
                  <c:v>68.900000000000006</c:v>
                </c:pt>
                <c:pt idx="48">
                  <c:v>68.900000000000006</c:v>
                </c:pt>
                <c:pt idx="49">
                  <c:v>68.900000000000006</c:v>
                </c:pt>
                <c:pt idx="50">
                  <c:v>68.900000000000006</c:v>
                </c:pt>
                <c:pt idx="51">
                  <c:v>69.8</c:v>
                </c:pt>
                <c:pt idx="52">
                  <c:v>69.8</c:v>
                </c:pt>
                <c:pt idx="53">
                  <c:v>69.8</c:v>
                </c:pt>
                <c:pt idx="54">
                  <c:v>69.8</c:v>
                </c:pt>
                <c:pt idx="55">
                  <c:v>69.8</c:v>
                </c:pt>
                <c:pt idx="56">
                  <c:v>69.8</c:v>
                </c:pt>
                <c:pt idx="57">
                  <c:v>69.8</c:v>
                </c:pt>
                <c:pt idx="58">
                  <c:v>69.8</c:v>
                </c:pt>
                <c:pt idx="59">
                  <c:v>69.8</c:v>
                </c:pt>
                <c:pt idx="60">
                  <c:v>69.8</c:v>
                </c:pt>
                <c:pt idx="61">
                  <c:v>69.8</c:v>
                </c:pt>
                <c:pt idx="62">
                  <c:v>69.8</c:v>
                </c:pt>
                <c:pt idx="63">
                  <c:v>69.8</c:v>
                </c:pt>
                <c:pt idx="64">
                  <c:v>69.8</c:v>
                </c:pt>
                <c:pt idx="65">
                  <c:v>69.8</c:v>
                </c:pt>
                <c:pt idx="66">
                  <c:v>69.8</c:v>
                </c:pt>
                <c:pt idx="67">
                  <c:v>69.8</c:v>
                </c:pt>
                <c:pt idx="68">
                  <c:v>69.8</c:v>
                </c:pt>
                <c:pt idx="69">
                  <c:v>69.8</c:v>
                </c:pt>
                <c:pt idx="70">
                  <c:v>69.8</c:v>
                </c:pt>
                <c:pt idx="71">
                  <c:v>69.8</c:v>
                </c:pt>
                <c:pt idx="72">
                  <c:v>69.8</c:v>
                </c:pt>
                <c:pt idx="73">
                  <c:v>69.8</c:v>
                </c:pt>
                <c:pt idx="74">
                  <c:v>69.8</c:v>
                </c:pt>
                <c:pt idx="75">
                  <c:v>69.8</c:v>
                </c:pt>
                <c:pt idx="76">
                  <c:v>69.8</c:v>
                </c:pt>
                <c:pt idx="77">
                  <c:v>69.8</c:v>
                </c:pt>
                <c:pt idx="78">
                  <c:v>69.8</c:v>
                </c:pt>
                <c:pt idx="79">
                  <c:v>69.8</c:v>
                </c:pt>
                <c:pt idx="80">
                  <c:v>69.8</c:v>
                </c:pt>
                <c:pt idx="81">
                  <c:v>69.8</c:v>
                </c:pt>
                <c:pt idx="82">
                  <c:v>69.8</c:v>
                </c:pt>
                <c:pt idx="83">
                  <c:v>69.8</c:v>
                </c:pt>
                <c:pt idx="84">
                  <c:v>69.8</c:v>
                </c:pt>
                <c:pt idx="85">
                  <c:v>69.8</c:v>
                </c:pt>
                <c:pt idx="86">
                  <c:v>69.8</c:v>
                </c:pt>
                <c:pt idx="87">
                  <c:v>69.8</c:v>
                </c:pt>
                <c:pt idx="88">
                  <c:v>69.8</c:v>
                </c:pt>
                <c:pt idx="89">
                  <c:v>69.8</c:v>
                </c:pt>
                <c:pt idx="90">
                  <c:v>69.8</c:v>
                </c:pt>
                <c:pt idx="91">
                  <c:v>69.8</c:v>
                </c:pt>
                <c:pt idx="92">
                  <c:v>69.8</c:v>
                </c:pt>
                <c:pt idx="93">
                  <c:v>69.8</c:v>
                </c:pt>
                <c:pt idx="94">
                  <c:v>69.8</c:v>
                </c:pt>
                <c:pt idx="95">
                  <c:v>69.8</c:v>
                </c:pt>
                <c:pt idx="96">
                  <c:v>69.8</c:v>
                </c:pt>
                <c:pt idx="97">
                  <c:v>69.8</c:v>
                </c:pt>
                <c:pt idx="98">
                  <c:v>69.8</c:v>
                </c:pt>
                <c:pt idx="99">
                  <c:v>69.8</c:v>
                </c:pt>
                <c:pt idx="100">
                  <c:v>69.8</c:v>
                </c:pt>
                <c:pt idx="101">
                  <c:v>74.3</c:v>
                </c:pt>
                <c:pt idx="102">
                  <c:v>74.3</c:v>
                </c:pt>
                <c:pt idx="103">
                  <c:v>74.3</c:v>
                </c:pt>
                <c:pt idx="104">
                  <c:v>74.3</c:v>
                </c:pt>
                <c:pt idx="105">
                  <c:v>74.3</c:v>
                </c:pt>
                <c:pt idx="106">
                  <c:v>74.3</c:v>
                </c:pt>
                <c:pt idx="107">
                  <c:v>74.3</c:v>
                </c:pt>
                <c:pt idx="108">
                  <c:v>74.3</c:v>
                </c:pt>
                <c:pt idx="109">
                  <c:v>74.3</c:v>
                </c:pt>
                <c:pt idx="110">
                  <c:v>74.3</c:v>
                </c:pt>
                <c:pt idx="111">
                  <c:v>74.3</c:v>
                </c:pt>
                <c:pt idx="112">
                  <c:v>74.3</c:v>
                </c:pt>
                <c:pt idx="113">
                  <c:v>74.3</c:v>
                </c:pt>
                <c:pt idx="114">
                  <c:v>74.3</c:v>
                </c:pt>
                <c:pt idx="115">
                  <c:v>74.3</c:v>
                </c:pt>
                <c:pt idx="116">
                  <c:v>74.3</c:v>
                </c:pt>
                <c:pt idx="117">
                  <c:v>74.3</c:v>
                </c:pt>
                <c:pt idx="118">
                  <c:v>74.3</c:v>
                </c:pt>
                <c:pt idx="119">
                  <c:v>74.3</c:v>
                </c:pt>
                <c:pt idx="120">
                  <c:v>74.3</c:v>
                </c:pt>
                <c:pt idx="121">
                  <c:v>74.3</c:v>
                </c:pt>
                <c:pt idx="122">
                  <c:v>74.3</c:v>
                </c:pt>
                <c:pt idx="123">
                  <c:v>74.3</c:v>
                </c:pt>
                <c:pt idx="124">
                  <c:v>74.3</c:v>
                </c:pt>
                <c:pt idx="125">
                  <c:v>74.3</c:v>
                </c:pt>
                <c:pt idx="126">
                  <c:v>74.3</c:v>
                </c:pt>
                <c:pt idx="127">
                  <c:v>74.3</c:v>
                </c:pt>
                <c:pt idx="128">
                  <c:v>74.3</c:v>
                </c:pt>
                <c:pt idx="129">
                  <c:v>74.3</c:v>
                </c:pt>
                <c:pt idx="130">
                  <c:v>74.3</c:v>
                </c:pt>
                <c:pt idx="172">
                  <c:v>75.599999999999994</c:v>
                </c:pt>
                <c:pt idx="173">
                  <c:v>75.599999999999994</c:v>
                </c:pt>
                <c:pt idx="174">
                  <c:v>75.599999999999994</c:v>
                </c:pt>
                <c:pt idx="175">
                  <c:v>75.599999999999994</c:v>
                </c:pt>
                <c:pt idx="176">
                  <c:v>75.599999999999994</c:v>
                </c:pt>
                <c:pt idx="177">
                  <c:v>75.599999999999994</c:v>
                </c:pt>
                <c:pt idx="178">
                  <c:v>75.599999999999994</c:v>
                </c:pt>
                <c:pt idx="179">
                  <c:v>75.599999999999994</c:v>
                </c:pt>
                <c:pt idx="180">
                  <c:v>75.599999999999994</c:v>
                </c:pt>
                <c:pt idx="181">
                  <c:v>75.599999999999994</c:v>
                </c:pt>
                <c:pt idx="182">
                  <c:v>75.599999999999994</c:v>
                </c:pt>
                <c:pt idx="183">
                  <c:v>75.599999999999994</c:v>
                </c:pt>
                <c:pt idx="184">
                  <c:v>75.599999999999994</c:v>
                </c:pt>
                <c:pt idx="185">
                  <c:v>75.599999999999994</c:v>
                </c:pt>
                <c:pt idx="186">
                  <c:v>75.599999999999994</c:v>
                </c:pt>
                <c:pt idx="187">
                  <c:v>75.599999999999994</c:v>
                </c:pt>
                <c:pt idx="188">
                  <c:v>75.599999999999994</c:v>
                </c:pt>
                <c:pt idx="189">
                  <c:v>75.599999999999994</c:v>
                </c:pt>
                <c:pt idx="190">
                  <c:v>75.599999999999994</c:v>
                </c:pt>
                <c:pt idx="191">
                  <c:v>75.599999999999994</c:v>
                </c:pt>
                <c:pt idx="192">
                  <c:v>75.599999999999994</c:v>
                </c:pt>
                <c:pt idx="193">
                  <c:v>75.599999999999994</c:v>
                </c:pt>
                <c:pt idx="194">
                  <c:v>75.599999999999994</c:v>
                </c:pt>
                <c:pt idx="195">
                  <c:v>75.599999999999994</c:v>
                </c:pt>
                <c:pt idx="196">
                  <c:v>75.599999999999994</c:v>
                </c:pt>
                <c:pt idx="197">
                  <c:v>75.599999999999994</c:v>
                </c:pt>
                <c:pt idx="198">
                  <c:v>75.599999999999994</c:v>
                </c:pt>
                <c:pt idx="199">
                  <c:v>75.599999999999994</c:v>
                </c:pt>
                <c:pt idx="200">
                  <c:v>75.599999999999994</c:v>
                </c:pt>
                <c:pt idx="201">
                  <c:v>75.599999999999994</c:v>
                </c:pt>
                <c:pt idx="202">
                  <c:v>68.599999999999994</c:v>
                </c:pt>
                <c:pt idx="203">
                  <c:v>68.599999999999994</c:v>
                </c:pt>
                <c:pt idx="204">
                  <c:v>68.599999999999994</c:v>
                </c:pt>
                <c:pt idx="205">
                  <c:v>68.599999999999994</c:v>
                </c:pt>
                <c:pt idx="206">
                  <c:v>68.599999999999994</c:v>
                </c:pt>
                <c:pt idx="207">
                  <c:v>68.599999999999994</c:v>
                </c:pt>
                <c:pt idx="208">
                  <c:v>68.599999999999994</c:v>
                </c:pt>
                <c:pt idx="209">
                  <c:v>68.599999999999994</c:v>
                </c:pt>
                <c:pt idx="210">
                  <c:v>68.599999999999994</c:v>
                </c:pt>
                <c:pt idx="211">
                  <c:v>68.599999999999994</c:v>
                </c:pt>
                <c:pt idx="212">
                  <c:v>68.599999999999994</c:v>
                </c:pt>
                <c:pt idx="213">
                  <c:v>68.599999999999994</c:v>
                </c:pt>
                <c:pt idx="214">
                  <c:v>68.599999999999994</c:v>
                </c:pt>
                <c:pt idx="215">
                  <c:v>68.599999999999994</c:v>
                </c:pt>
                <c:pt idx="216">
                  <c:v>68.599999999999994</c:v>
                </c:pt>
                <c:pt idx="217">
                  <c:v>68.599999999999994</c:v>
                </c:pt>
                <c:pt idx="218">
                  <c:v>68.599999999999994</c:v>
                </c:pt>
                <c:pt idx="219">
                  <c:v>68.599999999999994</c:v>
                </c:pt>
                <c:pt idx="220">
                  <c:v>68.599999999999994</c:v>
                </c:pt>
                <c:pt idx="221">
                  <c:v>68.599999999999994</c:v>
                </c:pt>
                <c:pt idx="222">
                  <c:v>68.599999999999994</c:v>
                </c:pt>
                <c:pt idx="223">
                  <c:v>68.599999999999994</c:v>
                </c:pt>
                <c:pt idx="224">
                  <c:v>68.599999999999994</c:v>
                </c:pt>
                <c:pt idx="225">
                  <c:v>68.599999999999994</c:v>
                </c:pt>
                <c:pt idx="226">
                  <c:v>68.599999999999994</c:v>
                </c:pt>
                <c:pt idx="227">
                  <c:v>68.599999999999994</c:v>
                </c:pt>
                <c:pt idx="228">
                  <c:v>68.599999999999994</c:v>
                </c:pt>
                <c:pt idx="229">
                  <c:v>68.599999999999994</c:v>
                </c:pt>
                <c:pt idx="230">
                  <c:v>68.599999999999994</c:v>
                </c:pt>
                <c:pt idx="231">
                  <c:v>68.599999999999994</c:v>
                </c:pt>
                <c:pt idx="232">
                  <c:v>68.599999999999994</c:v>
                </c:pt>
                <c:pt idx="233">
                  <c:v>68.599999999999994</c:v>
                </c:pt>
                <c:pt idx="234">
                  <c:v>68.599999999999994</c:v>
                </c:pt>
                <c:pt idx="235">
                  <c:v>68.599999999999994</c:v>
                </c:pt>
                <c:pt idx="236">
                  <c:v>68.599999999999994</c:v>
                </c:pt>
                <c:pt idx="237">
                  <c:v>68.599999999999994</c:v>
                </c:pt>
                <c:pt idx="238">
                  <c:v>68.599999999999994</c:v>
                </c:pt>
                <c:pt idx="239">
                  <c:v>68.599999999999994</c:v>
                </c:pt>
                <c:pt idx="240">
                  <c:v>68.599999999999994</c:v>
                </c:pt>
                <c:pt idx="241">
                  <c:v>68.599999999999994</c:v>
                </c:pt>
                <c:pt idx="242">
                  <c:v>68.599999999999994</c:v>
                </c:pt>
                <c:pt idx="243">
                  <c:v>68.599999999999994</c:v>
                </c:pt>
                <c:pt idx="244">
                  <c:v>68.599999999999994</c:v>
                </c:pt>
                <c:pt idx="245">
                  <c:v>68.599999999999994</c:v>
                </c:pt>
                <c:pt idx="246">
                  <c:v>68.599999999999994</c:v>
                </c:pt>
                <c:pt idx="247">
                  <c:v>68.599999999999994</c:v>
                </c:pt>
                <c:pt idx="248">
                  <c:v>68.599999999999994</c:v>
                </c:pt>
                <c:pt idx="249">
                  <c:v>68.599999999999994</c:v>
                </c:pt>
                <c:pt idx="250">
                  <c:v>68.599999999999994</c:v>
                </c:pt>
                <c:pt idx="251">
                  <c:v>68.599999999999994</c:v>
                </c:pt>
                <c:pt idx="252">
                  <c:v>86.3</c:v>
                </c:pt>
                <c:pt idx="253">
                  <c:v>86.3</c:v>
                </c:pt>
                <c:pt idx="254">
                  <c:v>86.3</c:v>
                </c:pt>
                <c:pt idx="255">
                  <c:v>86.3</c:v>
                </c:pt>
                <c:pt idx="256">
                  <c:v>86.3</c:v>
                </c:pt>
                <c:pt idx="257">
                  <c:v>86.3</c:v>
                </c:pt>
                <c:pt idx="258">
                  <c:v>86.3</c:v>
                </c:pt>
                <c:pt idx="259">
                  <c:v>86.3</c:v>
                </c:pt>
                <c:pt idx="260">
                  <c:v>86.3</c:v>
                </c:pt>
                <c:pt idx="261">
                  <c:v>86.3</c:v>
                </c:pt>
                <c:pt idx="262">
                  <c:v>86.3</c:v>
                </c:pt>
                <c:pt idx="263">
                  <c:v>86.3</c:v>
                </c:pt>
                <c:pt idx="264">
                  <c:v>86.3</c:v>
                </c:pt>
                <c:pt idx="265">
                  <c:v>86.3</c:v>
                </c:pt>
                <c:pt idx="266">
                  <c:v>86.3</c:v>
                </c:pt>
                <c:pt idx="267">
                  <c:v>86.3</c:v>
                </c:pt>
                <c:pt idx="268">
                  <c:v>86.3</c:v>
                </c:pt>
                <c:pt idx="269">
                  <c:v>86.3</c:v>
                </c:pt>
                <c:pt idx="270">
                  <c:v>86.3</c:v>
                </c:pt>
                <c:pt idx="271">
                  <c:v>86.3</c:v>
                </c:pt>
                <c:pt idx="272">
                  <c:v>86.3</c:v>
                </c:pt>
                <c:pt idx="273">
                  <c:v>86.3</c:v>
                </c:pt>
                <c:pt idx="274">
                  <c:v>86.3</c:v>
                </c:pt>
                <c:pt idx="275">
                  <c:v>86.3</c:v>
                </c:pt>
                <c:pt idx="276">
                  <c:v>86.3</c:v>
                </c:pt>
                <c:pt idx="277">
                  <c:v>86.3</c:v>
                </c:pt>
                <c:pt idx="278">
                  <c:v>86.3</c:v>
                </c:pt>
                <c:pt idx="279">
                  <c:v>86.3</c:v>
                </c:pt>
                <c:pt idx="280">
                  <c:v>86.3</c:v>
                </c:pt>
                <c:pt idx="281">
                  <c:v>86.3</c:v>
                </c:pt>
                <c:pt idx="282">
                  <c:v>86.3</c:v>
                </c:pt>
                <c:pt idx="283">
                  <c:v>86.3</c:v>
                </c:pt>
                <c:pt idx="284">
                  <c:v>86.3</c:v>
                </c:pt>
                <c:pt idx="285">
                  <c:v>86.3</c:v>
                </c:pt>
                <c:pt idx="286">
                  <c:v>86.3</c:v>
                </c:pt>
                <c:pt idx="287">
                  <c:v>86.3</c:v>
                </c:pt>
                <c:pt idx="288">
                  <c:v>86.3</c:v>
                </c:pt>
                <c:pt idx="289">
                  <c:v>86.3</c:v>
                </c:pt>
                <c:pt idx="290">
                  <c:v>86.3</c:v>
                </c:pt>
                <c:pt idx="291">
                  <c:v>86.3</c:v>
                </c:pt>
                <c:pt idx="292">
                  <c:v>86.3</c:v>
                </c:pt>
                <c:pt idx="293">
                  <c:v>86.3</c:v>
                </c:pt>
                <c:pt idx="294">
                  <c:v>86.3</c:v>
                </c:pt>
                <c:pt idx="295">
                  <c:v>86.3</c:v>
                </c:pt>
                <c:pt idx="296">
                  <c:v>86.3</c:v>
                </c:pt>
                <c:pt idx="297">
                  <c:v>86.3</c:v>
                </c:pt>
                <c:pt idx="298">
                  <c:v>86.3</c:v>
                </c:pt>
                <c:pt idx="299">
                  <c:v>86.3</c:v>
                </c:pt>
                <c:pt idx="300">
                  <c:v>86.3</c:v>
                </c:pt>
                <c:pt idx="301">
                  <c:v>86.3</c:v>
                </c:pt>
                <c:pt idx="302">
                  <c:v>86.3</c:v>
                </c:pt>
                <c:pt idx="303">
                  <c:v>88.8</c:v>
                </c:pt>
                <c:pt idx="304">
                  <c:v>88.8</c:v>
                </c:pt>
                <c:pt idx="305">
                  <c:v>88.8</c:v>
                </c:pt>
                <c:pt idx="306">
                  <c:v>88.8</c:v>
                </c:pt>
                <c:pt idx="307">
                  <c:v>88.8</c:v>
                </c:pt>
                <c:pt idx="308">
                  <c:v>88.8</c:v>
                </c:pt>
                <c:pt idx="309">
                  <c:v>88.8</c:v>
                </c:pt>
                <c:pt idx="310">
                  <c:v>88.8</c:v>
                </c:pt>
                <c:pt idx="311">
                  <c:v>88.8</c:v>
                </c:pt>
                <c:pt idx="312">
                  <c:v>88.8</c:v>
                </c:pt>
                <c:pt idx="313">
                  <c:v>88.8</c:v>
                </c:pt>
                <c:pt idx="314">
                  <c:v>88.8</c:v>
                </c:pt>
                <c:pt idx="315">
                  <c:v>88.8</c:v>
                </c:pt>
                <c:pt idx="316">
                  <c:v>88.8</c:v>
                </c:pt>
                <c:pt idx="317">
                  <c:v>88.8</c:v>
                </c:pt>
                <c:pt idx="318">
                  <c:v>88.8</c:v>
                </c:pt>
                <c:pt idx="319">
                  <c:v>88.8</c:v>
                </c:pt>
                <c:pt idx="320">
                  <c:v>88.8</c:v>
                </c:pt>
                <c:pt idx="321">
                  <c:v>88.8</c:v>
                </c:pt>
                <c:pt idx="322">
                  <c:v>88.8</c:v>
                </c:pt>
                <c:pt idx="323">
                  <c:v>88.8</c:v>
                </c:pt>
                <c:pt idx="324">
                  <c:v>88.8</c:v>
                </c:pt>
                <c:pt idx="325">
                  <c:v>88.8</c:v>
                </c:pt>
                <c:pt idx="326">
                  <c:v>88.8</c:v>
                </c:pt>
                <c:pt idx="327">
                  <c:v>88.8</c:v>
                </c:pt>
                <c:pt idx="328">
                  <c:v>88.8</c:v>
                </c:pt>
                <c:pt idx="329">
                  <c:v>88.8</c:v>
                </c:pt>
                <c:pt idx="330">
                  <c:v>88.8</c:v>
                </c:pt>
                <c:pt idx="331">
                  <c:v>88.8</c:v>
                </c:pt>
                <c:pt idx="332">
                  <c:v>88.8</c:v>
                </c:pt>
                <c:pt idx="333">
                  <c:v>88.8</c:v>
                </c:pt>
                <c:pt idx="334">
                  <c:v>88.8</c:v>
                </c:pt>
                <c:pt idx="335">
                  <c:v>88.8</c:v>
                </c:pt>
                <c:pt idx="336">
                  <c:v>88.8</c:v>
                </c:pt>
                <c:pt idx="337">
                  <c:v>88.8</c:v>
                </c:pt>
                <c:pt idx="338">
                  <c:v>88.8</c:v>
                </c:pt>
                <c:pt idx="339">
                  <c:v>88.8</c:v>
                </c:pt>
                <c:pt idx="340">
                  <c:v>88.8</c:v>
                </c:pt>
                <c:pt idx="341">
                  <c:v>88.8</c:v>
                </c:pt>
                <c:pt idx="342">
                  <c:v>88.8</c:v>
                </c:pt>
                <c:pt idx="343">
                  <c:v>88.8</c:v>
                </c:pt>
                <c:pt idx="344">
                  <c:v>88.8</c:v>
                </c:pt>
                <c:pt idx="345">
                  <c:v>88.8</c:v>
                </c:pt>
                <c:pt idx="346">
                  <c:v>88.8</c:v>
                </c:pt>
                <c:pt idx="347">
                  <c:v>88.8</c:v>
                </c:pt>
                <c:pt idx="348">
                  <c:v>88.8</c:v>
                </c:pt>
                <c:pt idx="349">
                  <c:v>88.8</c:v>
                </c:pt>
                <c:pt idx="350">
                  <c:v>88.8</c:v>
                </c:pt>
                <c:pt idx="351">
                  <c:v>88.8</c:v>
                </c:pt>
                <c:pt idx="352">
                  <c:v>88.8</c:v>
                </c:pt>
              </c:numCache>
            </c:numRef>
          </c:val>
        </c:ser>
        <c:marker val="1"/>
        <c:axId val="103144832"/>
        <c:axId val="103146624"/>
      </c:lineChart>
      <c:catAx>
        <c:axId val="103144832"/>
        <c:scaling>
          <c:orientation val="minMax"/>
        </c:scaling>
        <c:axPos val="b"/>
        <c:numFmt formatCode="h:mm:ss" sourceLinked="1"/>
        <c:tickLblPos val="nextTo"/>
        <c:crossAx val="103146624"/>
        <c:crosses val="autoZero"/>
        <c:auto val="1"/>
        <c:lblAlgn val="ctr"/>
        <c:lblOffset val="100"/>
      </c:catAx>
      <c:valAx>
        <c:axId val="103146624"/>
        <c:scaling>
          <c:orientation val="minMax"/>
        </c:scaling>
        <c:axPos val="l"/>
        <c:majorGridlines/>
        <c:numFmt formatCode="General" sourceLinked="1"/>
        <c:tickLblPos val="nextTo"/>
        <c:crossAx val="10314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82017816682473"/>
          <c:y val="0.27838546223389243"/>
          <c:w val="0.14644169964830694"/>
          <c:h val="0.3228587051618646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Лист2!$Z$1</c:f>
              <c:strCache>
                <c:ptCount val="1"/>
                <c:pt idx="0">
                  <c:v>rSO2 L</c:v>
                </c:pt>
              </c:strCache>
            </c:strRef>
          </c:tx>
          <c:marker>
            <c:symbol val="none"/>
          </c:marker>
          <c:cat>
            <c:numRef>
              <c:f>Лист2!$Y$2:$Y$718</c:f>
              <c:numCache>
                <c:formatCode>h:mm:ss</c:formatCode>
                <c:ptCount val="717"/>
                <c:pt idx="0">
                  <c:v>0.50420138888888888</c:v>
                </c:pt>
                <c:pt idx="1">
                  <c:v>0.50427083333334011</c:v>
                </c:pt>
                <c:pt idx="2">
                  <c:v>0.50434027777777779</c:v>
                </c:pt>
                <c:pt idx="3">
                  <c:v>0.50440972222222158</c:v>
                </c:pt>
                <c:pt idx="4">
                  <c:v>0.50447916666666659</c:v>
                </c:pt>
                <c:pt idx="5">
                  <c:v>0.5045486111111116</c:v>
                </c:pt>
                <c:pt idx="6">
                  <c:v>0.50461805555555561</c:v>
                </c:pt>
                <c:pt idx="7">
                  <c:v>0.50468750000000007</c:v>
                </c:pt>
                <c:pt idx="8">
                  <c:v>0.50475694444444441</c:v>
                </c:pt>
                <c:pt idx="9">
                  <c:v>0.50482638888888887</c:v>
                </c:pt>
                <c:pt idx="10">
                  <c:v>0.50489583333334498</c:v>
                </c:pt>
                <c:pt idx="11">
                  <c:v>0.50496527777777778</c:v>
                </c:pt>
                <c:pt idx="12">
                  <c:v>0.50503472222222157</c:v>
                </c:pt>
                <c:pt idx="13">
                  <c:v>0.50510416666666658</c:v>
                </c:pt>
                <c:pt idx="14">
                  <c:v>0.50517361111111114</c:v>
                </c:pt>
                <c:pt idx="15">
                  <c:v>0.50523148148148145</c:v>
                </c:pt>
                <c:pt idx="16">
                  <c:v>0.50531249999999128</c:v>
                </c:pt>
                <c:pt idx="17">
                  <c:v>0.5053819444444444</c:v>
                </c:pt>
                <c:pt idx="18">
                  <c:v>0.50545138888888852</c:v>
                </c:pt>
                <c:pt idx="19">
                  <c:v>0.50552083333333364</c:v>
                </c:pt>
                <c:pt idx="20">
                  <c:v>0.5055787037037035</c:v>
                </c:pt>
                <c:pt idx="21">
                  <c:v>0.50565972222222222</c:v>
                </c:pt>
                <c:pt idx="22">
                  <c:v>0.50571759259259264</c:v>
                </c:pt>
                <c:pt idx="23">
                  <c:v>0.50578703703703709</c:v>
                </c:pt>
                <c:pt idx="24">
                  <c:v>0.50585648148148155</c:v>
                </c:pt>
                <c:pt idx="25">
                  <c:v>0.50592592592592556</c:v>
                </c:pt>
                <c:pt idx="26">
                  <c:v>0.5060069444444445</c:v>
                </c:pt>
                <c:pt idx="27">
                  <c:v>0.5060648148148148</c:v>
                </c:pt>
                <c:pt idx="28">
                  <c:v>0.50613425925925926</c:v>
                </c:pt>
                <c:pt idx="29">
                  <c:v>0.50620370370370349</c:v>
                </c:pt>
                <c:pt idx="30">
                  <c:v>0.50627314814814817</c:v>
                </c:pt>
                <c:pt idx="31">
                  <c:v>0.50634259259259262</c:v>
                </c:pt>
                <c:pt idx="32">
                  <c:v>0.50641203703702975</c:v>
                </c:pt>
                <c:pt idx="33">
                  <c:v>0.50648148148148142</c:v>
                </c:pt>
                <c:pt idx="34">
                  <c:v>0.50655092592591289</c:v>
                </c:pt>
                <c:pt idx="35">
                  <c:v>0.50662037037037677</c:v>
                </c:pt>
                <c:pt idx="36">
                  <c:v>0.506689814814822</c:v>
                </c:pt>
                <c:pt idx="37">
                  <c:v>0.50675925925925924</c:v>
                </c:pt>
                <c:pt idx="38">
                  <c:v>0.5068287037037037</c:v>
                </c:pt>
                <c:pt idx="39">
                  <c:v>0.50689814814814815</c:v>
                </c:pt>
                <c:pt idx="40">
                  <c:v>0.50696759259259261</c:v>
                </c:pt>
                <c:pt idx="41">
                  <c:v>0.50703703703703706</c:v>
                </c:pt>
                <c:pt idx="42">
                  <c:v>0.50710648148148152</c:v>
                </c:pt>
                <c:pt idx="43">
                  <c:v>0.50717592592591876</c:v>
                </c:pt>
                <c:pt idx="44">
                  <c:v>0.50723379629629628</c:v>
                </c:pt>
                <c:pt idx="45">
                  <c:v>0.50730324074073241</c:v>
                </c:pt>
                <c:pt idx="46">
                  <c:v>0.50737268518518519</c:v>
                </c:pt>
                <c:pt idx="47">
                  <c:v>0.50745370370370357</c:v>
                </c:pt>
                <c:pt idx="48">
                  <c:v>0.50752314814814758</c:v>
                </c:pt>
                <c:pt idx="49">
                  <c:v>0.50758101851852511</c:v>
                </c:pt>
                <c:pt idx="50">
                  <c:v>0.50765046296296257</c:v>
                </c:pt>
                <c:pt idx="51">
                  <c:v>0.50771990740740769</c:v>
                </c:pt>
                <c:pt idx="52">
                  <c:v>0.50778935185185159</c:v>
                </c:pt>
                <c:pt idx="53">
                  <c:v>0.5078587962962966</c:v>
                </c:pt>
                <c:pt idx="54">
                  <c:v>0.5079282407407405</c:v>
                </c:pt>
                <c:pt idx="55">
                  <c:v>0.50799768518518562</c:v>
                </c:pt>
                <c:pt idx="56">
                  <c:v>0.5080671296296223</c:v>
                </c:pt>
                <c:pt idx="57">
                  <c:v>0.50814814814814813</c:v>
                </c:pt>
                <c:pt idx="58">
                  <c:v>0.50821759259259269</c:v>
                </c:pt>
                <c:pt idx="59">
                  <c:v>0.50827546296296156</c:v>
                </c:pt>
                <c:pt idx="60">
                  <c:v>0.50834490740740745</c:v>
                </c:pt>
                <c:pt idx="61">
                  <c:v>0.50841435185184181</c:v>
                </c:pt>
                <c:pt idx="62">
                  <c:v>0.50848379629629636</c:v>
                </c:pt>
                <c:pt idx="63">
                  <c:v>0.50855324074073116</c:v>
                </c:pt>
                <c:pt idx="64">
                  <c:v>0.50862268518518561</c:v>
                </c:pt>
                <c:pt idx="65">
                  <c:v>0.50869212962962951</c:v>
                </c:pt>
                <c:pt idx="66">
                  <c:v>0.50876157407407463</c:v>
                </c:pt>
                <c:pt idx="67">
                  <c:v>0.50883101851852985</c:v>
                </c:pt>
                <c:pt idx="68">
                  <c:v>0.5089004629629561</c:v>
                </c:pt>
                <c:pt idx="69">
                  <c:v>0.50896990740740744</c:v>
                </c:pt>
                <c:pt idx="70">
                  <c:v>0.50903935185185156</c:v>
                </c:pt>
                <c:pt idx="71">
                  <c:v>0.50910879629629624</c:v>
                </c:pt>
                <c:pt idx="72">
                  <c:v>0.50916666666666022</c:v>
                </c:pt>
                <c:pt idx="73">
                  <c:v>0.50924768518518515</c:v>
                </c:pt>
                <c:pt idx="74">
                  <c:v>0.50930555555555568</c:v>
                </c:pt>
                <c:pt idx="75">
                  <c:v>0.50937500000000002</c:v>
                </c:pt>
                <c:pt idx="76">
                  <c:v>0.5094444444444447</c:v>
                </c:pt>
                <c:pt idx="77">
                  <c:v>0.50951388888888849</c:v>
                </c:pt>
                <c:pt idx="78">
                  <c:v>0.50958333333333339</c:v>
                </c:pt>
                <c:pt idx="79">
                  <c:v>0.50965277777777751</c:v>
                </c:pt>
                <c:pt idx="80">
                  <c:v>0.50972222222222219</c:v>
                </c:pt>
                <c:pt idx="81">
                  <c:v>0.50979166666666664</c:v>
                </c:pt>
                <c:pt idx="82">
                  <c:v>0.5098611111111111</c:v>
                </c:pt>
                <c:pt idx="83">
                  <c:v>0.50993055555555555</c:v>
                </c:pt>
                <c:pt idx="84">
                  <c:v>0.51</c:v>
                </c:pt>
                <c:pt idx="85">
                  <c:v>0.51006944444444469</c:v>
                </c:pt>
                <c:pt idx="86">
                  <c:v>0.51012731481481477</c:v>
                </c:pt>
                <c:pt idx="87">
                  <c:v>0.51019675925925856</c:v>
                </c:pt>
                <c:pt idx="88">
                  <c:v>0.51026620370370357</c:v>
                </c:pt>
                <c:pt idx="89">
                  <c:v>0.51033564814814814</c:v>
                </c:pt>
                <c:pt idx="90">
                  <c:v>0.51041666666665886</c:v>
                </c:pt>
                <c:pt idx="91">
                  <c:v>0.51047453703703649</c:v>
                </c:pt>
                <c:pt idx="92">
                  <c:v>0.5105439814814815</c:v>
                </c:pt>
                <c:pt idx="93">
                  <c:v>0.51061342592591763</c:v>
                </c:pt>
                <c:pt idx="94">
                  <c:v>0.51068287037037063</c:v>
                </c:pt>
                <c:pt idx="95">
                  <c:v>0.51075231481481487</c:v>
                </c:pt>
                <c:pt idx="96">
                  <c:v>0.51082175925925932</c:v>
                </c:pt>
                <c:pt idx="97">
                  <c:v>0.51089120370371022</c:v>
                </c:pt>
                <c:pt idx="98">
                  <c:v>0.51096064814814812</c:v>
                </c:pt>
                <c:pt idx="99">
                  <c:v>0.5110300925925999</c:v>
                </c:pt>
                <c:pt idx="100">
                  <c:v>0.51109953703703703</c:v>
                </c:pt>
                <c:pt idx="101">
                  <c:v>0.51116898148148149</c:v>
                </c:pt>
                <c:pt idx="102">
                  <c:v>0.51123842592591751</c:v>
                </c:pt>
                <c:pt idx="103">
                  <c:v>0.51130787037037062</c:v>
                </c:pt>
                <c:pt idx="104">
                  <c:v>0.51137731481481452</c:v>
                </c:pt>
                <c:pt idx="105">
                  <c:v>0.51144675925925198</c:v>
                </c:pt>
                <c:pt idx="106">
                  <c:v>0.51151620370369699</c:v>
                </c:pt>
                <c:pt idx="107">
                  <c:v>0.51158564814814811</c:v>
                </c:pt>
                <c:pt idx="108">
                  <c:v>0.51164351851852896</c:v>
                </c:pt>
                <c:pt idx="109">
                  <c:v>0.5117129629629491</c:v>
                </c:pt>
                <c:pt idx="110">
                  <c:v>0.51178240740740744</c:v>
                </c:pt>
                <c:pt idx="111">
                  <c:v>0.51185185185185189</c:v>
                </c:pt>
                <c:pt idx="112">
                  <c:v>0.51192129629630356</c:v>
                </c:pt>
                <c:pt idx="113">
                  <c:v>0.51199074074074058</c:v>
                </c:pt>
                <c:pt idx="114">
                  <c:v>0.51206018518518526</c:v>
                </c:pt>
                <c:pt idx="115">
                  <c:v>0.5121296296296296</c:v>
                </c:pt>
                <c:pt idx="116">
                  <c:v>0.51219907407408283</c:v>
                </c:pt>
                <c:pt idx="117">
                  <c:v>0.51226851851851862</c:v>
                </c:pt>
                <c:pt idx="118">
                  <c:v>0.51233796296294865</c:v>
                </c:pt>
                <c:pt idx="119">
                  <c:v>0.51240740740740742</c:v>
                </c:pt>
                <c:pt idx="120">
                  <c:v>0.51246527777777751</c:v>
                </c:pt>
                <c:pt idx="121">
                  <c:v>0.51254629629629633</c:v>
                </c:pt>
                <c:pt idx="122">
                  <c:v>0.51261574074074057</c:v>
                </c:pt>
                <c:pt idx="123">
                  <c:v>0.51268518518518513</c:v>
                </c:pt>
                <c:pt idx="124">
                  <c:v>0.51274305555556199</c:v>
                </c:pt>
                <c:pt idx="125">
                  <c:v>0.51281249999999956</c:v>
                </c:pt>
                <c:pt idx="126">
                  <c:v>0.51288194444444468</c:v>
                </c:pt>
                <c:pt idx="127">
                  <c:v>0.51295138888888892</c:v>
                </c:pt>
                <c:pt idx="128">
                  <c:v>0.51302083333334181</c:v>
                </c:pt>
                <c:pt idx="129">
                  <c:v>0.51309027777777783</c:v>
                </c:pt>
                <c:pt idx="130">
                  <c:v>0.51315972222222228</c:v>
                </c:pt>
                <c:pt idx="131">
                  <c:v>0.51322916666666651</c:v>
                </c:pt>
                <c:pt idx="132">
                  <c:v>0.51329861111111164</c:v>
                </c:pt>
                <c:pt idx="133">
                  <c:v>0.51336805555555554</c:v>
                </c:pt>
                <c:pt idx="134">
                  <c:v>0.51343749999999355</c:v>
                </c:pt>
                <c:pt idx="135">
                  <c:v>0.51350694444444356</c:v>
                </c:pt>
                <c:pt idx="136">
                  <c:v>0.51357638888888857</c:v>
                </c:pt>
                <c:pt idx="137">
                  <c:v>0.5136458333333479</c:v>
                </c:pt>
                <c:pt idx="138">
                  <c:v>0.51371527777777781</c:v>
                </c:pt>
                <c:pt idx="139">
                  <c:v>0.51378472222222216</c:v>
                </c:pt>
                <c:pt idx="140">
                  <c:v>0.5138425925925999</c:v>
                </c:pt>
                <c:pt idx="141">
                  <c:v>0.51391203703703658</c:v>
                </c:pt>
                <c:pt idx="142">
                  <c:v>0.51399305555555563</c:v>
                </c:pt>
                <c:pt idx="143">
                  <c:v>0.51406249999999276</c:v>
                </c:pt>
                <c:pt idx="144">
                  <c:v>0.51412037037037062</c:v>
                </c:pt>
                <c:pt idx="145">
                  <c:v>0.51418981481481485</c:v>
                </c:pt>
                <c:pt idx="146">
                  <c:v>0.5142592592592593</c:v>
                </c:pt>
                <c:pt idx="147">
                  <c:v>0.51432870370370376</c:v>
                </c:pt>
                <c:pt idx="148">
                  <c:v>0.51439814814814822</c:v>
                </c:pt>
                <c:pt idx="149">
                  <c:v>0.51446759259259267</c:v>
                </c:pt>
                <c:pt idx="150">
                  <c:v>0.51453703703703657</c:v>
                </c:pt>
                <c:pt idx="151">
                  <c:v>0.51460648148148169</c:v>
                </c:pt>
                <c:pt idx="152">
                  <c:v>0.51467592592592559</c:v>
                </c:pt>
                <c:pt idx="153">
                  <c:v>0.51474537037037871</c:v>
                </c:pt>
                <c:pt idx="154">
                  <c:v>0.51481481481481484</c:v>
                </c:pt>
                <c:pt idx="155">
                  <c:v>0.51488425925925929</c:v>
                </c:pt>
                <c:pt idx="156">
                  <c:v>0.51495370370370352</c:v>
                </c:pt>
                <c:pt idx="157">
                  <c:v>0.51502314814814809</c:v>
                </c:pt>
                <c:pt idx="158">
                  <c:v>0.51509259259259565</c:v>
                </c:pt>
                <c:pt idx="159">
                  <c:v>0.51516203703703656</c:v>
                </c:pt>
                <c:pt idx="160">
                  <c:v>0.51521990740740742</c:v>
                </c:pt>
                <c:pt idx="161">
                  <c:v>0.51528935185184488</c:v>
                </c:pt>
                <c:pt idx="162">
                  <c:v>0.51535879629629633</c:v>
                </c:pt>
                <c:pt idx="163">
                  <c:v>0.51543981481481482</c:v>
                </c:pt>
                <c:pt idx="164">
                  <c:v>0.51550925925925928</c:v>
                </c:pt>
                <c:pt idx="165">
                  <c:v>0.51556712962962015</c:v>
                </c:pt>
                <c:pt idx="166">
                  <c:v>0.51563657407407404</c:v>
                </c:pt>
                <c:pt idx="167">
                  <c:v>0.51570601851852682</c:v>
                </c:pt>
                <c:pt idx="168">
                  <c:v>0.51577546296296251</c:v>
                </c:pt>
                <c:pt idx="169">
                  <c:v>0.51584490740740763</c:v>
                </c:pt>
                <c:pt idx="170">
                  <c:v>0.51591435185184453</c:v>
                </c:pt>
                <c:pt idx="171">
                  <c:v>0.51598379629629632</c:v>
                </c:pt>
                <c:pt idx="172">
                  <c:v>0.51605324074073433</c:v>
                </c:pt>
                <c:pt idx="173">
                  <c:v>0.51611111111111108</c:v>
                </c:pt>
                <c:pt idx="174">
                  <c:v>0.51619212962962957</c:v>
                </c:pt>
                <c:pt idx="175">
                  <c:v>0.51626157407407403</c:v>
                </c:pt>
                <c:pt idx="176">
                  <c:v>0.51633101851852681</c:v>
                </c:pt>
                <c:pt idx="177">
                  <c:v>0.5163888888888889</c:v>
                </c:pt>
                <c:pt idx="178">
                  <c:v>0.51645833333333335</c:v>
                </c:pt>
                <c:pt idx="179">
                  <c:v>0.51653935185184341</c:v>
                </c:pt>
                <c:pt idx="180">
                  <c:v>0.51659722222222226</c:v>
                </c:pt>
                <c:pt idx="181">
                  <c:v>0.5166666666666665</c:v>
                </c:pt>
                <c:pt idx="182">
                  <c:v>0.51673611111111117</c:v>
                </c:pt>
                <c:pt idx="183">
                  <c:v>0.51680555555555563</c:v>
                </c:pt>
                <c:pt idx="184">
                  <c:v>0.51687499999999997</c:v>
                </c:pt>
                <c:pt idx="185">
                  <c:v>0.51694444444444465</c:v>
                </c:pt>
                <c:pt idx="186">
                  <c:v>0.51701388888888888</c:v>
                </c:pt>
                <c:pt idx="187">
                  <c:v>0.51708333333333334</c:v>
                </c:pt>
                <c:pt idx="188">
                  <c:v>0.51715277777777757</c:v>
                </c:pt>
                <c:pt idx="189">
                  <c:v>0.51722222222222158</c:v>
                </c:pt>
                <c:pt idx="190">
                  <c:v>0.51729166666666671</c:v>
                </c:pt>
                <c:pt idx="191">
                  <c:v>0.51736111111111049</c:v>
                </c:pt>
                <c:pt idx="192">
                  <c:v>0.5174305555555555</c:v>
                </c:pt>
                <c:pt idx="193">
                  <c:v>0.51748842592591626</c:v>
                </c:pt>
                <c:pt idx="194">
                  <c:v>0.5175578703703706</c:v>
                </c:pt>
                <c:pt idx="195">
                  <c:v>0.51763888888888965</c:v>
                </c:pt>
                <c:pt idx="196">
                  <c:v>0.51770833333333965</c:v>
                </c:pt>
                <c:pt idx="197">
                  <c:v>0.51777777777777778</c:v>
                </c:pt>
                <c:pt idx="198">
                  <c:v>0.51783564814814864</c:v>
                </c:pt>
                <c:pt idx="199">
                  <c:v>0.51790509259260065</c:v>
                </c:pt>
                <c:pt idx="200">
                  <c:v>0.51797453703703711</c:v>
                </c:pt>
                <c:pt idx="201">
                  <c:v>0.51804398148148145</c:v>
                </c:pt>
                <c:pt idx="202">
                  <c:v>0.51811342592591558</c:v>
                </c:pt>
                <c:pt idx="203">
                  <c:v>0.5181828703703707</c:v>
                </c:pt>
                <c:pt idx="204">
                  <c:v>0.51825231481481449</c:v>
                </c:pt>
                <c:pt idx="205">
                  <c:v>0.51832175925925927</c:v>
                </c:pt>
                <c:pt idx="206">
                  <c:v>0.51839120370370373</c:v>
                </c:pt>
                <c:pt idx="207">
                  <c:v>0.51846064814814818</c:v>
                </c:pt>
                <c:pt idx="208">
                  <c:v>0.51853009259259264</c:v>
                </c:pt>
                <c:pt idx="209">
                  <c:v>0.51859953703703698</c:v>
                </c:pt>
                <c:pt idx="210">
                  <c:v>0.51866898148148144</c:v>
                </c:pt>
                <c:pt idx="211">
                  <c:v>0.51873842592592556</c:v>
                </c:pt>
                <c:pt idx="212">
                  <c:v>0.51880787037037768</c:v>
                </c:pt>
                <c:pt idx="213">
                  <c:v>0.51887731481481481</c:v>
                </c:pt>
                <c:pt idx="214">
                  <c:v>0.51893518518518522</c:v>
                </c:pt>
                <c:pt idx="215">
                  <c:v>0.51900462962962968</c:v>
                </c:pt>
                <c:pt idx="216">
                  <c:v>0.51908564814814862</c:v>
                </c:pt>
                <c:pt idx="217">
                  <c:v>0.51915509259260062</c:v>
                </c:pt>
                <c:pt idx="218">
                  <c:v>0.51921296296294628</c:v>
                </c:pt>
                <c:pt idx="219">
                  <c:v>0.51928240740740739</c:v>
                </c:pt>
                <c:pt idx="220">
                  <c:v>0.51935185185185151</c:v>
                </c:pt>
                <c:pt idx="221">
                  <c:v>0.51942129629629663</c:v>
                </c:pt>
                <c:pt idx="222">
                  <c:v>0.51949074074073343</c:v>
                </c:pt>
                <c:pt idx="223">
                  <c:v>0.51956018518517844</c:v>
                </c:pt>
                <c:pt idx="224">
                  <c:v>0.5196296296296361</c:v>
                </c:pt>
                <c:pt idx="225">
                  <c:v>0.51969907407408789</c:v>
                </c:pt>
                <c:pt idx="226">
                  <c:v>0.51975694444444442</c:v>
                </c:pt>
                <c:pt idx="227">
                  <c:v>0.51983796296295326</c:v>
                </c:pt>
                <c:pt idx="228">
                  <c:v>0.5199074074074076</c:v>
                </c:pt>
                <c:pt idx="229">
                  <c:v>0.5199768518518515</c:v>
                </c:pt>
                <c:pt idx="230">
                  <c:v>0.52003472222222158</c:v>
                </c:pt>
                <c:pt idx="231">
                  <c:v>0.52010416666666659</c:v>
                </c:pt>
                <c:pt idx="232">
                  <c:v>0.5201736111111116</c:v>
                </c:pt>
                <c:pt idx="233">
                  <c:v>0.52024305555555561</c:v>
                </c:pt>
                <c:pt idx="234">
                  <c:v>0.52031249999999185</c:v>
                </c:pt>
                <c:pt idx="235">
                  <c:v>0.52038194444444441</c:v>
                </c:pt>
                <c:pt idx="236">
                  <c:v>0.52045138888888887</c:v>
                </c:pt>
                <c:pt idx="237">
                  <c:v>0.52052083333333365</c:v>
                </c:pt>
                <c:pt idx="238">
                  <c:v>0.52059027777777778</c:v>
                </c:pt>
                <c:pt idx="239">
                  <c:v>0.52065972222222223</c:v>
                </c:pt>
                <c:pt idx="240">
                  <c:v>0.52072916666666669</c:v>
                </c:pt>
                <c:pt idx="241">
                  <c:v>0.52079861111111936</c:v>
                </c:pt>
                <c:pt idx="242">
                  <c:v>0.5208680555555556</c:v>
                </c:pt>
                <c:pt idx="243">
                  <c:v>0.5209374999999995</c:v>
                </c:pt>
                <c:pt idx="244">
                  <c:v>0.5210069444444444</c:v>
                </c:pt>
                <c:pt idx="245">
                  <c:v>0.52106481481481481</c:v>
                </c:pt>
                <c:pt idx="246">
                  <c:v>0.52113425925925927</c:v>
                </c:pt>
                <c:pt idx="247">
                  <c:v>0.5212037037037035</c:v>
                </c:pt>
                <c:pt idx="248">
                  <c:v>0.52128472222221856</c:v>
                </c:pt>
                <c:pt idx="249">
                  <c:v>0.52135416666666656</c:v>
                </c:pt>
                <c:pt idx="250">
                  <c:v>0.52141203703702987</c:v>
                </c:pt>
                <c:pt idx="251">
                  <c:v>0.52148148148148155</c:v>
                </c:pt>
                <c:pt idx="252">
                  <c:v>0.52155092592591445</c:v>
                </c:pt>
                <c:pt idx="253">
                  <c:v>0.52162037037037756</c:v>
                </c:pt>
                <c:pt idx="254">
                  <c:v>0.52168981481482213</c:v>
                </c:pt>
                <c:pt idx="255">
                  <c:v>0.5217592592592597</c:v>
                </c:pt>
                <c:pt idx="256">
                  <c:v>0.52182870370370371</c:v>
                </c:pt>
                <c:pt idx="257">
                  <c:v>0.52189814814814861</c:v>
                </c:pt>
                <c:pt idx="258">
                  <c:v>0.52196759259259262</c:v>
                </c:pt>
                <c:pt idx="259">
                  <c:v>0.52203703703703697</c:v>
                </c:pt>
                <c:pt idx="260">
                  <c:v>0.52210648148148142</c:v>
                </c:pt>
                <c:pt idx="261">
                  <c:v>0.52217592592591933</c:v>
                </c:pt>
                <c:pt idx="262">
                  <c:v>0.52224537037037677</c:v>
                </c:pt>
                <c:pt idx="263">
                  <c:v>0.52231481481481479</c:v>
                </c:pt>
                <c:pt idx="264">
                  <c:v>0.52238425925925858</c:v>
                </c:pt>
                <c:pt idx="265">
                  <c:v>0.52245370370370359</c:v>
                </c:pt>
                <c:pt idx="266">
                  <c:v>0.52252314814814749</c:v>
                </c:pt>
                <c:pt idx="267">
                  <c:v>0.5225810185185259</c:v>
                </c:pt>
                <c:pt idx="268">
                  <c:v>0.52265046296296258</c:v>
                </c:pt>
                <c:pt idx="269">
                  <c:v>0.52273148148148163</c:v>
                </c:pt>
                <c:pt idx="270">
                  <c:v>0.52280092592591876</c:v>
                </c:pt>
                <c:pt idx="271">
                  <c:v>0.52285879629629661</c:v>
                </c:pt>
                <c:pt idx="272">
                  <c:v>0.52292824074074051</c:v>
                </c:pt>
                <c:pt idx="273">
                  <c:v>0.52299768518518563</c:v>
                </c:pt>
                <c:pt idx="274">
                  <c:v>0.52306712962962232</c:v>
                </c:pt>
                <c:pt idx="275">
                  <c:v>0.5231365740740741</c:v>
                </c:pt>
                <c:pt idx="276">
                  <c:v>0.52320601851852511</c:v>
                </c:pt>
                <c:pt idx="277">
                  <c:v>0.52327546296296257</c:v>
                </c:pt>
                <c:pt idx="278">
                  <c:v>0.52334490740740769</c:v>
                </c:pt>
                <c:pt idx="279">
                  <c:v>0.52341435185184226</c:v>
                </c:pt>
                <c:pt idx="280">
                  <c:v>0.52348379629629627</c:v>
                </c:pt>
                <c:pt idx="281">
                  <c:v>0.5235532407407324</c:v>
                </c:pt>
                <c:pt idx="282">
                  <c:v>0.52362268518518562</c:v>
                </c:pt>
                <c:pt idx="283">
                  <c:v>0.52369212962962952</c:v>
                </c:pt>
                <c:pt idx="284">
                  <c:v>0.52376157407407464</c:v>
                </c:pt>
                <c:pt idx="285">
                  <c:v>0.5238310185185302</c:v>
                </c:pt>
                <c:pt idx="286">
                  <c:v>0.52390046296296156</c:v>
                </c:pt>
                <c:pt idx="287">
                  <c:v>0.52395833333333364</c:v>
                </c:pt>
                <c:pt idx="288">
                  <c:v>0.52402777777777776</c:v>
                </c:pt>
                <c:pt idx="289">
                  <c:v>0.52409722222222221</c:v>
                </c:pt>
                <c:pt idx="290">
                  <c:v>0.52416666666666656</c:v>
                </c:pt>
                <c:pt idx="291">
                  <c:v>0.52424768518518561</c:v>
                </c:pt>
                <c:pt idx="292">
                  <c:v>0.52430555555555569</c:v>
                </c:pt>
                <c:pt idx="293">
                  <c:v>0.52437500000000004</c:v>
                </c:pt>
                <c:pt idx="294">
                  <c:v>0.5244444444444446</c:v>
                </c:pt>
                <c:pt idx="295">
                  <c:v>0.5245138888888885</c:v>
                </c:pt>
                <c:pt idx="296">
                  <c:v>0.52458333333333329</c:v>
                </c:pt>
                <c:pt idx="297">
                  <c:v>0.52465277777777752</c:v>
                </c:pt>
                <c:pt idx="298">
                  <c:v>0.5247222222222222</c:v>
                </c:pt>
                <c:pt idx="299">
                  <c:v>0.52479166666666865</c:v>
                </c:pt>
                <c:pt idx="300">
                  <c:v>0.52486111111111111</c:v>
                </c:pt>
                <c:pt idx="301">
                  <c:v>0.52493055555555568</c:v>
                </c:pt>
                <c:pt idx="302">
                  <c:v>0.52500000000000002</c:v>
                </c:pt>
                <c:pt idx="303">
                  <c:v>0.5250694444444447</c:v>
                </c:pt>
                <c:pt idx="304">
                  <c:v>0.52513888888888893</c:v>
                </c:pt>
                <c:pt idx="305">
                  <c:v>0.52520833333333361</c:v>
                </c:pt>
                <c:pt idx="306">
                  <c:v>0.52527777777777751</c:v>
                </c:pt>
                <c:pt idx="307">
                  <c:v>0.52534722222222219</c:v>
                </c:pt>
                <c:pt idx="308">
                  <c:v>0.52541666666665932</c:v>
                </c:pt>
                <c:pt idx="309">
                  <c:v>0.52547453703703706</c:v>
                </c:pt>
                <c:pt idx="310">
                  <c:v>0.52554398148148151</c:v>
                </c:pt>
                <c:pt idx="311">
                  <c:v>0.52562500000000723</c:v>
                </c:pt>
                <c:pt idx="312">
                  <c:v>0.52569444444445179</c:v>
                </c:pt>
                <c:pt idx="313">
                  <c:v>0.52576388888888892</c:v>
                </c:pt>
                <c:pt idx="314">
                  <c:v>0.52582175925925922</c:v>
                </c:pt>
                <c:pt idx="315">
                  <c:v>0.5258912037037109</c:v>
                </c:pt>
                <c:pt idx="316">
                  <c:v>0.52596064814814814</c:v>
                </c:pt>
                <c:pt idx="317">
                  <c:v>0.52603009259260003</c:v>
                </c:pt>
                <c:pt idx="318">
                  <c:v>0.52609953703703705</c:v>
                </c:pt>
                <c:pt idx="319">
                  <c:v>0.5261689814814815</c:v>
                </c:pt>
                <c:pt idx="320">
                  <c:v>0.52623842592591763</c:v>
                </c:pt>
                <c:pt idx="409">
                  <c:v>0.47605324074074085</c:v>
                </c:pt>
                <c:pt idx="410">
                  <c:v>0.47612268518518935</c:v>
                </c:pt>
                <c:pt idx="411">
                  <c:v>0.47619212962962981</c:v>
                </c:pt>
                <c:pt idx="412">
                  <c:v>0.47626157407407432</c:v>
                </c:pt>
                <c:pt idx="413">
                  <c:v>0.47633101851851573</c:v>
                </c:pt>
                <c:pt idx="414">
                  <c:v>0.47640046296297012</c:v>
                </c:pt>
                <c:pt idx="415">
                  <c:v>0.47645833333333337</c:v>
                </c:pt>
                <c:pt idx="416">
                  <c:v>0.47653935185185187</c:v>
                </c:pt>
                <c:pt idx="417">
                  <c:v>0.47660879629629632</c:v>
                </c:pt>
                <c:pt idx="418">
                  <c:v>0.47666666666667068</c:v>
                </c:pt>
                <c:pt idx="419">
                  <c:v>0.47673611111111103</c:v>
                </c:pt>
                <c:pt idx="420">
                  <c:v>0.47680555555555582</c:v>
                </c:pt>
                <c:pt idx="421">
                  <c:v>0.47687500000000038</c:v>
                </c:pt>
                <c:pt idx="422">
                  <c:v>0.47694444444444783</c:v>
                </c:pt>
                <c:pt idx="423">
                  <c:v>0.47701388888889268</c:v>
                </c:pt>
                <c:pt idx="424">
                  <c:v>0.4770833333333333</c:v>
                </c:pt>
                <c:pt idx="425">
                  <c:v>0.47715277777778276</c:v>
                </c:pt>
                <c:pt idx="426">
                  <c:v>0.47722222222222238</c:v>
                </c:pt>
                <c:pt idx="427">
                  <c:v>0.47729166666666667</c:v>
                </c:pt>
                <c:pt idx="428">
                  <c:v>0.47736111111111112</c:v>
                </c:pt>
                <c:pt idx="429">
                  <c:v>0.47743055555555558</c:v>
                </c:pt>
                <c:pt idx="430">
                  <c:v>0.47750000000000031</c:v>
                </c:pt>
                <c:pt idx="431">
                  <c:v>0.477557870370374</c:v>
                </c:pt>
                <c:pt idx="432">
                  <c:v>0.47762731481481896</c:v>
                </c:pt>
                <c:pt idx="433">
                  <c:v>0.47770833333333335</c:v>
                </c:pt>
                <c:pt idx="434">
                  <c:v>0.47776620370370382</c:v>
                </c:pt>
                <c:pt idx="435">
                  <c:v>0.47783564814814811</c:v>
                </c:pt>
                <c:pt idx="436">
                  <c:v>0.47790509259259256</c:v>
                </c:pt>
                <c:pt idx="437">
                  <c:v>0.47797453703704207</c:v>
                </c:pt>
                <c:pt idx="438">
                  <c:v>0.47804398148148147</c:v>
                </c:pt>
                <c:pt idx="439">
                  <c:v>0.47811342592592598</c:v>
                </c:pt>
                <c:pt idx="440">
                  <c:v>0.47818287037037616</c:v>
                </c:pt>
                <c:pt idx="441">
                  <c:v>0.47825231481481828</c:v>
                </c:pt>
                <c:pt idx="442">
                  <c:v>0.47832175925926657</c:v>
                </c:pt>
                <c:pt idx="443">
                  <c:v>0.4783912037037038</c:v>
                </c:pt>
                <c:pt idx="444">
                  <c:v>0.47846064814814832</c:v>
                </c:pt>
                <c:pt idx="445">
                  <c:v>0.4785300925925926</c:v>
                </c:pt>
                <c:pt idx="446">
                  <c:v>0.47859953703703706</c:v>
                </c:pt>
                <c:pt idx="447">
                  <c:v>0.47866898148148523</c:v>
                </c:pt>
                <c:pt idx="448">
                  <c:v>0.47873842592592591</c:v>
                </c:pt>
                <c:pt idx="449">
                  <c:v>0.47880787037037525</c:v>
                </c:pt>
                <c:pt idx="450">
                  <c:v>0.47886574074074445</c:v>
                </c:pt>
                <c:pt idx="451">
                  <c:v>0.4789351851851853</c:v>
                </c:pt>
                <c:pt idx="452">
                  <c:v>0.47900462962963442</c:v>
                </c:pt>
                <c:pt idx="453">
                  <c:v>0.4790856481481483</c:v>
                </c:pt>
                <c:pt idx="454">
                  <c:v>0.47914351851851528</c:v>
                </c:pt>
                <c:pt idx="455">
                  <c:v>0.47921296296296995</c:v>
                </c:pt>
                <c:pt idx="456">
                  <c:v>0.47928240740741151</c:v>
                </c:pt>
                <c:pt idx="457">
                  <c:v>0.47935185185185664</c:v>
                </c:pt>
                <c:pt idx="458">
                  <c:v>0.47942129629629632</c:v>
                </c:pt>
                <c:pt idx="459">
                  <c:v>0.47949074074074088</c:v>
                </c:pt>
                <c:pt idx="460">
                  <c:v>0.47956018518518884</c:v>
                </c:pt>
                <c:pt idx="461">
                  <c:v>0.47962962962963374</c:v>
                </c:pt>
                <c:pt idx="462">
                  <c:v>0.47969907407407408</c:v>
                </c:pt>
                <c:pt idx="463">
                  <c:v>0.47976851851851854</c:v>
                </c:pt>
                <c:pt idx="464">
                  <c:v>0.47983796296296888</c:v>
                </c:pt>
                <c:pt idx="465">
                  <c:v>0.47990740740741089</c:v>
                </c:pt>
                <c:pt idx="466">
                  <c:v>0.47997685185185907</c:v>
                </c:pt>
                <c:pt idx="467">
                  <c:v>0.4800462962962963</c:v>
                </c:pt>
                <c:pt idx="468">
                  <c:v>0.48011574074074082</c:v>
                </c:pt>
                <c:pt idx="469">
                  <c:v>0.48018518518518538</c:v>
                </c:pt>
                <c:pt idx="470">
                  <c:v>0.480254629629633</c:v>
                </c:pt>
                <c:pt idx="471">
                  <c:v>0.48031250000000486</c:v>
                </c:pt>
                <c:pt idx="472">
                  <c:v>0.48038194444445026</c:v>
                </c:pt>
                <c:pt idx="473">
                  <c:v>0.48045138888889038</c:v>
                </c:pt>
                <c:pt idx="474">
                  <c:v>0.48053240740740738</c:v>
                </c:pt>
                <c:pt idx="475">
                  <c:v>0.48060185185185506</c:v>
                </c:pt>
                <c:pt idx="476">
                  <c:v>0.48065972222222231</c:v>
                </c:pt>
                <c:pt idx="477">
                  <c:v>0.48072916666666682</c:v>
                </c:pt>
                <c:pt idx="478">
                  <c:v>0.48079861111111111</c:v>
                </c:pt>
                <c:pt idx="479">
                  <c:v>0.48086805555555917</c:v>
                </c:pt>
                <c:pt idx="480">
                  <c:v>0.48093750000000002</c:v>
                </c:pt>
                <c:pt idx="481">
                  <c:v>0.48100694444444925</c:v>
                </c:pt>
                <c:pt idx="482">
                  <c:v>0.48107638888889442</c:v>
                </c:pt>
                <c:pt idx="483">
                  <c:v>0.48114583333333333</c:v>
                </c:pt>
                <c:pt idx="484">
                  <c:v>0.48121527777778139</c:v>
                </c:pt>
                <c:pt idx="485">
                  <c:v>0.48128472222222624</c:v>
                </c:pt>
                <c:pt idx="486">
                  <c:v>0.48135416666667125</c:v>
                </c:pt>
                <c:pt idx="487">
                  <c:v>0.48142361111111132</c:v>
                </c:pt>
                <c:pt idx="488">
                  <c:v>0.4814930555555556</c:v>
                </c:pt>
                <c:pt idx="489">
                  <c:v>0.48156250000000345</c:v>
                </c:pt>
                <c:pt idx="490">
                  <c:v>0.4816319444444444</c:v>
                </c:pt>
                <c:pt idx="491">
                  <c:v>0.48170138888888886</c:v>
                </c:pt>
                <c:pt idx="492">
                  <c:v>0.48175925925926188</c:v>
                </c:pt>
                <c:pt idx="493">
                  <c:v>0.48182870370371089</c:v>
                </c:pt>
                <c:pt idx="494">
                  <c:v>0.4818981481481483</c:v>
                </c:pt>
                <c:pt idx="495">
                  <c:v>0.48197916666667034</c:v>
                </c:pt>
                <c:pt idx="496">
                  <c:v>0.48203703703703704</c:v>
                </c:pt>
                <c:pt idx="497">
                  <c:v>0.48210648148148288</c:v>
                </c:pt>
                <c:pt idx="498">
                  <c:v>0.48217592592592956</c:v>
                </c:pt>
                <c:pt idx="499">
                  <c:v>0.48224537037037035</c:v>
                </c:pt>
                <c:pt idx="500">
                  <c:v>0.48231481481482208</c:v>
                </c:pt>
                <c:pt idx="501">
                  <c:v>0.48238425925926837</c:v>
                </c:pt>
                <c:pt idx="502">
                  <c:v>0.48245370370370388</c:v>
                </c:pt>
                <c:pt idx="503">
                  <c:v>0.48252314814814817</c:v>
                </c:pt>
                <c:pt idx="504">
                  <c:v>0.48259259259259268</c:v>
                </c:pt>
                <c:pt idx="505">
                  <c:v>0.48266203703703708</c:v>
                </c:pt>
                <c:pt idx="506">
                  <c:v>0.48273148148148143</c:v>
                </c:pt>
                <c:pt idx="507">
                  <c:v>0.48280092592593166</c:v>
                </c:pt>
                <c:pt idx="508">
                  <c:v>0.48287037037037706</c:v>
                </c:pt>
                <c:pt idx="509">
                  <c:v>0.48293981481481885</c:v>
                </c:pt>
                <c:pt idx="510">
                  <c:v>0.48299768518518532</c:v>
                </c:pt>
                <c:pt idx="511">
                  <c:v>0.48307870370370892</c:v>
                </c:pt>
                <c:pt idx="512">
                  <c:v>0.48313657407407767</c:v>
                </c:pt>
                <c:pt idx="513">
                  <c:v>0.48320601851851824</c:v>
                </c:pt>
                <c:pt idx="514">
                  <c:v>0.48327546296296786</c:v>
                </c:pt>
                <c:pt idx="515">
                  <c:v>0.48334490740741326</c:v>
                </c:pt>
                <c:pt idx="516">
                  <c:v>0.48341435185185794</c:v>
                </c:pt>
                <c:pt idx="517">
                  <c:v>0.48348379629629995</c:v>
                </c:pt>
                <c:pt idx="518">
                  <c:v>0.4835532407407408</c:v>
                </c:pt>
                <c:pt idx="519">
                  <c:v>0.48362268518518997</c:v>
                </c:pt>
                <c:pt idx="520">
                  <c:v>0.48369212962962982</c:v>
                </c:pt>
                <c:pt idx="521">
                  <c:v>0.48376157407407488</c:v>
                </c:pt>
                <c:pt idx="522">
                  <c:v>0.48383101851851829</c:v>
                </c:pt>
                <c:pt idx="523">
                  <c:v>0.48390046296297029</c:v>
                </c:pt>
                <c:pt idx="524">
                  <c:v>0.48396990740741214</c:v>
                </c:pt>
                <c:pt idx="525">
                  <c:v>0.48403935185185182</c:v>
                </c:pt>
                <c:pt idx="526">
                  <c:v>0.48409722222222235</c:v>
                </c:pt>
                <c:pt idx="527">
                  <c:v>0.48417824074074439</c:v>
                </c:pt>
                <c:pt idx="528">
                  <c:v>0.48424768518518518</c:v>
                </c:pt>
                <c:pt idx="529">
                  <c:v>0.48431712962963436</c:v>
                </c:pt>
                <c:pt idx="530">
                  <c:v>0.48437500000000322</c:v>
                </c:pt>
                <c:pt idx="531">
                  <c:v>0.48444444444444806</c:v>
                </c:pt>
                <c:pt idx="532">
                  <c:v>0.48452546296296967</c:v>
                </c:pt>
                <c:pt idx="533">
                  <c:v>0.48459490740741135</c:v>
                </c:pt>
                <c:pt idx="534">
                  <c:v>0.48466435185185636</c:v>
                </c:pt>
                <c:pt idx="535">
                  <c:v>0.48472222222222544</c:v>
                </c:pt>
                <c:pt idx="536">
                  <c:v>0.48479166666666668</c:v>
                </c:pt>
                <c:pt idx="537">
                  <c:v>0.48487268518519172</c:v>
                </c:pt>
                <c:pt idx="538">
                  <c:v>0.4849421296296334</c:v>
                </c:pt>
                <c:pt idx="539">
                  <c:v>0.48500000000000032</c:v>
                </c:pt>
                <c:pt idx="540">
                  <c:v>0.48506944444444638</c:v>
                </c:pt>
                <c:pt idx="541">
                  <c:v>0.48513888888889245</c:v>
                </c:pt>
                <c:pt idx="542">
                  <c:v>0.4852083333333333</c:v>
                </c:pt>
                <c:pt idx="543">
                  <c:v>0.48527777777778253</c:v>
                </c:pt>
                <c:pt idx="544">
                  <c:v>0.48534722222222232</c:v>
                </c:pt>
                <c:pt idx="545">
                  <c:v>0.48541666666667255</c:v>
                </c:pt>
                <c:pt idx="546">
                  <c:v>0.48548611111111473</c:v>
                </c:pt>
                <c:pt idx="547">
                  <c:v>0.48555555555555557</c:v>
                </c:pt>
                <c:pt idx="548">
                  <c:v>0.48562500000000008</c:v>
                </c:pt>
                <c:pt idx="549">
                  <c:v>0.48569444444444448</c:v>
                </c:pt>
                <c:pt idx="550">
                  <c:v>0.48576388888888888</c:v>
                </c:pt>
                <c:pt idx="551">
                  <c:v>0.48583333333333334</c:v>
                </c:pt>
                <c:pt idx="552">
                  <c:v>0.48590277777778507</c:v>
                </c:pt>
                <c:pt idx="553">
                  <c:v>0.48597222222222691</c:v>
                </c:pt>
                <c:pt idx="554">
                  <c:v>0.48604166666666682</c:v>
                </c:pt>
                <c:pt idx="555">
                  <c:v>0.4861111111111111</c:v>
                </c:pt>
                <c:pt idx="556">
                  <c:v>0.48616898148148563</c:v>
                </c:pt>
                <c:pt idx="557">
                  <c:v>0.48623842592592598</c:v>
                </c:pt>
                <c:pt idx="558">
                  <c:v>0.48631944444444891</c:v>
                </c:pt>
                <c:pt idx="559">
                  <c:v>0.48638888888889742</c:v>
                </c:pt>
                <c:pt idx="560">
                  <c:v>0.48645833333333338</c:v>
                </c:pt>
                <c:pt idx="561">
                  <c:v>0.48651620370370785</c:v>
                </c:pt>
                <c:pt idx="562">
                  <c:v>0.48658564814814831</c:v>
                </c:pt>
                <c:pt idx="563">
                  <c:v>0.48666666666667086</c:v>
                </c:pt>
                <c:pt idx="564">
                  <c:v>0.48672453703703888</c:v>
                </c:pt>
                <c:pt idx="565">
                  <c:v>0.48679398148148145</c:v>
                </c:pt>
                <c:pt idx="566">
                  <c:v>0.48686342592593002</c:v>
                </c:pt>
                <c:pt idx="567">
                  <c:v>0.48693287037037514</c:v>
                </c:pt>
                <c:pt idx="568">
                  <c:v>0.48700231481482054</c:v>
                </c:pt>
                <c:pt idx="569">
                  <c:v>0.48707175925926505</c:v>
                </c:pt>
                <c:pt idx="570">
                  <c:v>0.48714120370370378</c:v>
                </c:pt>
                <c:pt idx="571">
                  <c:v>0.48721064814814818</c:v>
                </c:pt>
                <c:pt idx="572">
                  <c:v>0.48728009259259258</c:v>
                </c:pt>
                <c:pt idx="573">
                  <c:v>0.48734953703703732</c:v>
                </c:pt>
                <c:pt idx="574">
                  <c:v>0.48741898148148738</c:v>
                </c:pt>
                <c:pt idx="575">
                  <c:v>0.48748842592593272</c:v>
                </c:pt>
                <c:pt idx="576">
                  <c:v>0.4875578703703744</c:v>
                </c:pt>
                <c:pt idx="577">
                  <c:v>0.48761574074074082</c:v>
                </c:pt>
                <c:pt idx="578">
                  <c:v>0.48768518518518839</c:v>
                </c:pt>
                <c:pt idx="579">
                  <c:v>0.48776620370370388</c:v>
                </c:pt>
                <c:pt idx="580">
                  <c:v>0.48783564814814812</c:v>
                </c:pt>
                <c:pt idx="581">
                  <c:v>0.48790509259259257</c:v>
                </c:pt>
                <c:pt idx="582">
                  <c:v>0.48796296296297242</c:v>
                </c:pt>
                <c:pt idx="583">
                  <c:v>0.48803240740741038</c:v>
                </c:pt>
                <c:pt idx="584">
                  <c:v>0.48810185185185545</c:v>
                </c:pt>
                <c:pt idx="585">
                  <c:v>0.4881712962962963</c:v>
                </c:pt>
                <c:pt idx="586">
                  <c:v>0.48824074074074081</c:v>
                </c:pt>
                <c:pt idx="587">
                  <c:v>0.48831018518519093</c:v>
                </c:pt>
                <c:pt idx="588">
                  <c:v>0.48837962962963555</c:v>
                </c:pt>
                <c:pt idx="589">
                  <c:v>0.48844907407407767</c:v>
                </c:pt>
                <c:pt idx="590">
                  <c:v>0.48851851851851852</c:v>
                </c:pt>
                <c:pt idx="591">
                  <c:v>0.48858796296297019</c:v>
                </c:pt>
                <c:pt idx="592">
                  <c:v>0.48865740740740748</c:v>
                </c:pt>
                <c:pt idx="593">
                  <c:v>0.48872685185185766</c:v>
                </c:pt>
                <c:pt idx="594">
                  <c:v>0.48879629629629634</c:v>
                </c:pt>
                <c:pt idx="595">
                  <c:v>0.4888657407407449</c:v>
                </c:pt>
                <c:pt idx="596">
                  <c:v>0.48892361111111132</c:v>
                </c:pt>
                <c:pt idx="597">
                  <c:v>0.48899305555555556</c:v>
                </c:pt>
                <c:pt idx="598">
                  <c:v>0.48906250000000362</c:v>
                </c:pt>
                <c:pt idx="599">
                  <c:v>0.48913194444444441</c:v>
                </c:pt>
                <c:pt idx="600">
                  <c:v>0.48920138888888887</c:v>
                </c:pt>
                <c:pt idx="601">
                  <c:v>0.48927083333333332</c:v>
                </c:pt>
                <c:pt idx="602">
                  <c:v>0.48934027777778394</c:v>
                </c:pt>
                <c:pt idx="603">
                  <c:v>0.4894097222222259</c:v>
                </c:pt>
                <c:pt idx="604">
                  <c:v>0.48947916666667085</c:v>
                </c:pt>
                <c:pt idx="605">
                  <c:v>0.48954861111111131</c:v>
                </c:pt>
                <c:pt idx="606">
                  <c:v>0.48961805555555582</c:v>
                </c:pt>
                <c:pt idx="607">
                  <c:v>0.48968750000000238</c:v>
                </c:pt>
                <c:pt idx="608">
                  <c:v>0.48975694444444806</c:v>
                </c:pt>
                <c:pt idx="609">
                  <c:v>0.48981481481482309</c:v>
                </c:pt>
                <c:pt idx="610">
                  <c:v>0.48988425925926876</c:v>
                </c:pt>
                <c:pt idx="611">
                  <c:v>0.48995370370370689</c:v>
                </c:pt>
                <c:pt idx="612">
                  <c:v>0.49003472222222288</c:v>
                </c:pt>
                <c:pt idx="613">
                  <c:v>0.49009259259259258</c:v>
                </c:pt>
                <c:pt idx="614">
                  <c:v>0.49016203703703731</c:v>
                </c:pt>
                <c:pt idx="615">
                  <c:v>0.49023148148148149</c:v>
                </c:pt>
                <c:pt idx="616">
                  <c:v>0.49030092592593233</c:v>
                </c:pt>
                <c:pt idx="617">
                  <c:v>0.49037037037037751</c:v>
                </c:pt>
                <c:pt idx="618">
                  <c:v>0.49043981481481891</c:v>
                </c:pt>
                <c:pt idx="619">
                  <c:v>0.49050925925926403</c:v>
                </c:pt>
                <c:pt idx="620">
                  <c:v>0.49057870370370943</c:v>
                </c:pt>
                <c:pt idx="621">
                  <c:v>0.49064814814814817</c:v>
                </c:pt>
                <c:pt idx="622">
                  <c:v>0.49071759259259262</c:v>
                </c:pt>
                <c:pt idx="623">
                  <c:v>0.49078703703703702</c:v>
                </c:pt>
                <c:pt idx="624">
                  <c:v>0.49085648148148636</c:v>
                </c:pt>
                <c:pt idx="625">
                  <c:v>0.49092592592593176</c:v>
                </c:pt>
                <c:pt idx="626">
                  <c:v>0.49098379629630018</c:v>
                </c:pt>
                <c:pt idx="627">
                  <c:v>0.4910532407407408</c:v>
                </c:pt>
                <c:pt idx="628">
                  <c:v>0.49112268518519026</c:v>
                </c:pt>
                <c:pt idx="629">
                  <c:v>0.49119212962962988</c:v>
                </c:pt>
                <c:pt idx="630">
                  <c:v>0.49126157407407733</c:v>
                </c:pt>
                <c:pt idx="631">
                  <c:v>0.49133101851851829</c:v>
                </c:pt>
                <c:pt idx="632">
                  <c:v>0.49140046296297019</c:v>
                </c:pt>
                <c:pt idx="633">
                  <c:v>0.49146990740741225</c:v>
                </c:pt>
                <c:pt idx="634">
                  <c:v>0.49153935185185182</c:v>
                </c:pt>
                <c:pt idx="635">
                  <c:v>0.4916087962962995</c:v>
                </c:pt>
                <c:pt idx="636">
                  <c:v>0.4916782407407444</c:v>
                </c:pt>
                <c:pt idx="637">
                  <c:v>0.4917476851851853</c:v>
                </c:pt>
                <c:pt idx="638">
                  <c:v>0.49181712962963448</c:v>
                </c:pt>
                <c:pt idx="639">
                  <c:v>0.49188657407408376</c:v>
                </c:pt>
                <c:pt idx="640">
                  <c:v>0.4919560185185185</c:v>
                </c:pt>
                <c:pt idx="641">
                  <c:v>0.49202546296297012</c:v>
                </c:pt>
                <c:pt idx="642">
                  <c:v>0.49208333333333337</c:v>
                </c:pt>
                <c:pt idx="643">
                  <c:v>0.49215277777778366</c:v>
                </c:pt>
                <c:pt idx="644">
                  <c:v>0.49223379629629627</c:v>
                </c:pt>
                <c:pt idx="645">
                  <c:v>0.49229166666666668</c:v>
                </c:pt>
                <c:pt idx="646">
                  <c:v>0.49236111111111108</c:v>
                </c:pt>
                <c:pt idx="647">
                  <c:v>0.49243055555555582</c:v>
                </c:pt>
                <c:pt idx="648">
                  <c:v>0.49250000000000038</c:v>
                </c:pt>
                <c:pt idx="649">
                  <c:v>0.49256944444444783</c:v>
                </c:pt>
                <c:pt idx="650">
                  <c:v>0.49263888888889268</c:v>
                </c:pt>
                <c:pt idx="651">
                  <c:v>0.4927083333333333</c:v>
                </c:pt>
                <c:pt idx="652">
                  <c:v>0.49277777777778276</c:v>
                </c:pt>
                <c:pt idx="653">
                  <c:v>0.49283564814814818</c:v>
                </c:pt>
                <c:pt idx="654">
                  <c:v>0.49290509259259258</c:v>
                </c:pt>
                <c:pt idx="655">
                  <c:v>0.49298611111111473</c:v>
                </c:pt>
                <c:pt idx="656">
                  <c:v>0.49305555555555558</c:v>
                </c:pt>
                <c:pt idx="657">
                  <c:v>0.49311342592592688</c:v>
                </c:pt>
                <c:pt idx="658">
                  <c:v>0.4931828703703775</c:v>
                </c:pt>
                <c:pt idx="659">
                  <c:v>0.49325231481481896</c:v>
                </c:pt>
                <c:pt idx="660">
                  <c:v>0.49332175925926658</c:v>
                </c:pt>
                <c:pt idx="661">
                  <c:v>0.49339120370370382</c:v>
                </c:pt>
                <c:pt idx="662">
                  <c:v>0.49346064814814838</c:v>
                </c:pt>
                <c:pt idx="663">
                  <c:v>0.49353009259259256</c:v>
                </c:pt>
                <c:pt idx="664">
                  <c:v>0.49359953703703702</c:v>
                </c:pt>
                <c:pt idx="665">
                  <c:v>0.49366898148148614</c:v>
                </c:pt>
                <c:pt idx="666">
                  <c:v>0.49373842592592598</c:v>
                </c:pt>
                <c:pt idx="667">
                  <c:v>0.49380787037037616</c:v>
                </c:pt>
                <c:pt idx="668">
                  <c:v>0.4938773148148215</c:v>
                </c:pt>
                <c:pt idx="669">
                  <c:v>0.49394675925926657</c:v>
                </c:pt>
                <c:pt idx="670">
                  <c:v>0.49401620370370808</c:v>
                </c:pt>
                <c:pt idx="671">
                  <c:v>0.49408564814814832</c:v>
                </c:pt>
                <c:pt idx="672">
                  <c:v>0.4941550925925926</c:v>
                </c:pt>
                <c:pt idx="673">
                  <c:v>0.49422453703704089</c:v>
                </c:pt>
                <c:pt idx="674">
                  <c:v>0.49428240740741225</c:v>
                </c:pt>
                <c:pt idx="675">
                  <c:v>0.49435185185185765</c:v>
                </c:pt>
                <c:pt idx="676">
                  <c:v>0.49443287037037525</c:v>
                </c:pt>
                <c:pt idx="677">
                  <c:v>0.49450231481482065</c:v>
                </c:pt>
                <c:pt idx="678">
                  <c:v>0.49456018518518935</c:v>
                </c:pt>
                <c:pt idx="679">
                  <c:v>0.49462962962963442</c:v>
                </c:pt>
                <c:pt idx="680">
                  <c:v>0.49469907407407432</c:v>
                </c:pt>
                <c:pt idx="681">
                  <c:v>0.4947685185185185</c:v>
                </c:pt>
                <c:pt idx="682">
                  <c:v>0.49483796296296995</c:v>
                </c:pt>
                <c:pt idx="683">
                  <c:v>0.49490740740741151</c:v>
                </c:pt>
                <c:pt idx="684">
                  <c:v>0.49497685185185908</c:v>
                </c:pt>
                <c:pt idx="685">
                  <c:v>0.49504629629629632</c:v>
                </c:pt>
                <c:pt idx="686">
                  <c:v>0.49511574074074088</c:v>
                </c:pt>
                <c:pt idx="687">
                  <c:v>0.49518518518518884</c:v>
                </c:pt>
                <c:pt idx="688">
                  <c:v>0.49525462962963374</c:v>
                </c:pt>
                <c:pt idx="689">
                  <c:v>0.49532407407408136</c:v>
                </c:pt>
                <c:pt idx="690">
                  <c:v>0.49539351851851854</c:v>
                </c:pt>
                <c:pt idx="691">
                  <c:v>0.49545138888889251</c:v>
                </c:pt>
                <c:pt idx="692">
                  <c:v>0.49553240740741089</c:v>
                </c:pt>
                <c:pt idx="693">
                  <c:v>0.49560185185185568</c:v>
                </c:pt>
                <c:pt idx="694">
                  <c:v>0.4956712962962963</c:v>
                </c:pt>
                <c:pt idx="695">
                  <c:v>0.49572916666666988</c:v>
                </c:pt>
                <c:pt idx="696">
                  <c:v>0.49579861111111106</c:v>
                </c:pt>
                <c:pt idx="697">
                  <c:v>0.49587962962963616</c:v>
                </c:pt>
                <c:pt idx="698">
                  <c:v>0.49593750000000031</c:v>
                </c:pt>
                <c:pt idx="699">
                  <c:v>0.49600694444445026</c:v>
                </c:pt>
                <c:pt idx="700">
                  <c:v>0.49607638888889488</c:v>
                </c:pt>
                <c:pt idx="701">
                  <c:v>0.49614583333333334</c:v>
                </c:pt>
                <c:pt idx="702">
                  <c:v>0.4962152777777819</c:v>
                </c:pt>
                <c:pt idx="703">
                  <c:v>0.49628472222222697</c:v>
                </c:pt>
                <c:pt idx="704">
                  <c:v>0.49635416666667243</c:v>
                </c:pt>
                <c:pt idx="705">
                  <c:v>0.49642361111111138</c:v>
                </c:pt>
                <c:pt idx="706">
                  <c:v>0.49649305555555556</c:v>
                </c:pt>
                <c:pt idx="707">
                  <c:v>0.49655092592593075</c:v>
                </c:pt>
                <c:pt idx="708">
                  <c:v>0.49663194444444447</c:v>
                </c:pt>
                <c:pt idx="709">
                  <c:v>0.49670138888888887</c:v>
                </c:pt>
                <c:pt idx="710">
                  <c:v>0.49677083333333338</c:v>
                </c:pt>
                <c:pt idx="711">
                  <c:v>0.49682870370371107</c:v>
                </c:pt>
                <c:pt idx="712">
                  <c:v>0.49689814814814831</c:v>
                </c:pt>
                <c:pt idx="713">
                  <c:v>0.49696759259259282</c:v>
                </c:pt>
                <c:pt idx="714">
                  <c:v>0.497037037037037</c:v>
                </c:pt>
                <c:pt idx="715">
                  <c:v>0.49710648148148506</c:v>
                </c:pt>
                <c:pt idx="716">
                  <c:v>0.49717592592593002</c:v>
                </c:pt>
              </c:numCache>
            </c:numRef>
          </c:cat>
          <c:val>
            <c:numRef>
              <c:f>Лист2!$Z$2:$Z$718</c:f>
              <c:numCache>
                <c:formatCode>General</c:formatCode>
                <c:ptCount val="717"/>
                <c:pt idx="0">
                  <c:v>43</c:v>
                </c:pt>
                <c:pt idx="1">
                  <c:v>44</c:v>
                </c:pt>
                <c:pt idx="2">
                  <c:v>44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44</c:v>
                </c:pt>
                <c:pt idx="7">
                  <c:v>44</c:v>
                </c:pt>
                <c:pt idx="8">
                  <c:v>44</c:v>
                </c:pt>
                <c:pt idx="9">
                  <c:v>44</c:v>
                </c:pt>
                <c:pt idx="10">
                  <c:v>44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43</c:v>
                </c:pt>
                <c:pt idx="17">
                  <c:v>45</c:v>
                </c:pt>
                <c:pt idx="18">
                  <c:v>45</c:v>
                </c:pt>
                <c:pt idx="19">
                  <c:v>43</c:v>
                </c:pt>
                <c:pt idx="20">
                  <c:v>45</c:v>
                </c:pt>
                <c:pt idx="21">
                  <c:v>46</c:v>
                </c:pt>
                <c:pt idx="22">
                  <c:v>46</c:v>
                </c:pt>
                <c:pt idx="23">
                  <c:v>46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46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44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44</c:v>
                </c:pt>
                <c:pt idx="58">
                  <c:v>44</c:v>
                </c:pt>
                <c:pt idx="59">
                  <c:v>44</c:v>
                </c:pt>
                <c:pt idx="60">
                  <c:v>44</c:v>
                </c:pt>
                <c:pt idx="61">
                  <c:v>44</c:v>
                </c:pt>
                <c:pt idx="62">
                  <c:v>44</c:v>
                </c:pt>
                <c:pt idx="63">
                  <c:v>44</c:v>
                </c:pt>
                <c:pt idx="64">
                  <c:v>44</c:v>
                </c:pt>
                <c:pt idx="65">
                  <c:v>44</c:v>
                </c:pt>
                <c:pt idx="66">
                  <c:v>44</c:v>
                </c:pt>
                <c:pt idx="67">
                  <c:v>44</c:v>
                </c:pt>
                <c:pt idx="68">
                  <c:v>44</c:v>
                </c:pt>
                <c:pt idx="69">
                  <c:v>44</c:v>
                </c:pt>
                <c:pt idx="70">
                  <c:v>44</c:v>
                </c:pt>
                <c:pt idx="71">
                  <c:v>45</c:v>
                </c:pt>
                <c:pt idx="72">
                  <c:v>45</c:v>
                </c:pt>
                <c:pt idx="73">
                  <c:v>44</c:v>
                </c:pt>
                <c:pt idx="74">
                  <c:v>44</c:v>
                </c:pt>
                <c:pt idx="75">
                  <c:v>45</c:v>
                </c:pt>
                <c:pt idx="76">
                  <c:v>45</c:v>
                </c:pt>
                <c:pt idx="77">
                  <c:v>44</c:v>
                </c:pt>
                <c:pt idx="78">
                  <c:v>45</c:v>
                </c:pt>
                <c:pt idx="79">
                  <c:v>44</c:v>
                </c:pt>
                <c:pt idx="80">
                  <c:v>45</c:v>
                </c:pt>
                <c:pt idx="81">
                  <c:v>45</c:v>
                </c:pt>
                <c:pt idx="82">
                  <c:v>44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44</c:v>
                </c:pt>
                <c:pt idx="87">
                  <c:v>45</c:v>
                </c:pt>
                <c:pt idx="88">
                  <c:v>45</c:v>
                </c:pt>
                <c:pt idx="89">
                  <c:v>44</c:v>
                </c:pt>
                <c:pt idx="90">
                  <c:v>45</c:v>
                </c:pt>
                <c:pt idx="91">
                  <c:v>45</c:v>
                </c:pt>
                <c:pt idx="92">
                  <c:v>44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44</c:v>
                </c:pt>
                <c:pt idx="97">
                  <c:v>44</c:v>
                </c:pt>
                <c:pt idx="98">
                  <c:v>44</c:v>
                </c:pt>
                <c:pt idx="99">
                  <c:v>44</c:v>
                </c:pt>
                <c:pt idx="100">
                  <c:v>44</c:v>
                </c:pt>
                <c:pt idx="101">
                  <c:v>44</c:v>
                </c:pt>
                <c:pt idx="102">
                  <c:v>44</c:v>
                </c:pt>
                <c:pt idx="103">
                  <c:v>44</c:v>
                </c:pt>
                <c:pt idx="104">
                  <c:v>44</c:v>
                </c:pt>
                <c:pt idx="105">
                  <c:v>44</c:v>
                </c:pt>
                <c:pt idx="106">
                  <c:v>44</c:v>
                </c:pt>
                <c:pt idx="107">
                  <c:v>45</c:v>
                </c:pt>
                <c:pt idx="108">
                  <c:v>44</c:v>
                </c:pt>
                <c:pt idx="109">
                  <c:v>44</c:v>
                </c:pt>
                <c:pt idx="110">
                  <c:v>45</c:v>
                </c:pt>
                <c:pt idx="111">
                  <c:v>44</c:v>
                </c:pt>
                <c:pt idx="112">
                  <c:v>44</c:v>
                </c:pt>
                <c:pt idx="113">
                  <c:v>44</c:v>
                </c:pt>
                <c:pt idx="114">
                  <c:v>44</c:v>
                </c:pt>
                <c:pt idx="115">
                  <c:v>44</c:v>
                </c:pt>
                <c:pt idx="116">
                  <c:v>44</c:v>
                </c:pt>
                <c:pt idx="117">
                  <c:v>44</c:v>
                </c:pt>
                <c:pt idx="118">
                  <c:v>44</c:v>
                </c:pt>
                <c:pt idx="119">
                  <c:v>43</c:v>
                </c:pt>
                <c:pt idx="120">
                  <c:v>44</c:v>
                </c:pt>
                <c:pt idx="121">
                  <c:v>44</c:v>
                </c:pt>
                <c:pt idx="122">
                  <c:v>43</c:v>
                </c:pt>
                <c:pt idx="123">
                  <c:v>43</c:v>
                </c:pt>
                <c:pt idx="124">
                  <c:v>43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44</c:v>
                </c:pt>
                <c:pt idx="130">
                  <c:v>44</c:v>
                </c:pt>
                <c:pt idx="131">
                  <c:v>44</c:v>
                </c:pt>
                <c:pt idx="132">
                  <c:v>44</c:v>
                </c:pt>
                <c:pt idx="133">
                  <c:v>44</c:v>
                </c:pt>
                <c:pt idx="134">
                  <c:v>43</c:v>
                </c:pt>
                <c:pt idx="135">
                  <c:v>44</c:v>
                </c:pt>
                <c:pt idx="136">
                  <c:v>44</c:v>
                </c:pt>
                <c:pt idx="137">
                  <c:v>43</c:v>
                </c:pt>
                <c:pt idx="138">
                  <c:v>43</c:v>
                </c:pt>
                <c:pt idx="139">
                  <c:v>43</c:v>
                </c:pt>
                <c:pt idx="140">
                  <c:v>44</c:v>
                </c:pt>
                <c:pt idx="141">
                  <c:v>44</c:v>
                </c:pt>
                <c:pt idx="142">
                  <c:v>44</c:v>
                </c:pt>
                <c:pt idx="143">
                  <c:v>44</c:v>
                </c:pt>
                <c:pt idx="144">
                  <c:v>44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43</c:v>
                </c:pt>
                <c:pt idx="151">
                  <c:v>45</c:v>
                </c:pt>
                <c:pt idx="152">
                  <c:v>45</c:v>
                </c:pt>
                <c:pt idx="153">
                  <c:v>43</c:v>
                </c:pt>
                <c:pt idx="154">
                  <c:v>45</c:v>
                </c:pt>
                <c:pt idx="155">
                  <c:v>46</c:v>
                </c:pt>
                <c:pt idx="156">
                  <c:v>46</c:v>
                </c:pt>
                <c:pt idx="157">
                  <c:v>46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46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44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44</c:v>
                </c:pt>
                <c:pt idx="192">
                  <c:v>44</c:v>
                </c:pt>
                <c:pt idx="193">
                  <c:v>44</c:v>
                </c:pt>
                <c:pt idx="194">
                  <c:v>44</c:v>
                </c:pt>
                <c:pt idx="195">
                  <c:v>44</c:v>
                </c:pt>
                <c:pt idx="196">
                  <c:v>44</c:v>
                </c:pt>
                <c:pt idx="197">
                  <c:v>44</c:v>
                </c:pt>
                <c:pt idx="198">
                  <c:v>44</c:v>
                </c:pt>
                <c:pt idx="199">
                  <c:v>44</c:v>
                </c:pt>
                <c:pt idx="200">
                  <c:v>44</c:v>
                </c:pt>
                <c:pt idx="201">
                  <c:v>44</c:v>
                </c:pt>
                <c:pt idx="202">
                  <c:v>44</c:v>
                </c:pt>
                <c:pt idx="203">
                  <c:v>44</c:v>
                </c:pt>
                <c:pt idx="204">
                  <c:v>44</c:v>
                </c:pt>
                <c:pt idx="205">
                  <c:v>45</c:v>
                </c:pt>
                <c:pt idx="206">
                  <c:v>45</c:v>
                </c:pt>
                <c:pt idx="207">
                  <c:v>44</c:v>
                </c:pt>
                <c:pt idx="208">
                  <c:v>44</c:v>
                </c:pt>
                <c:pt idx="209">
                  <c:v>45</c:v>
                </c:pt>
                <c:pt idx="210">
                  <c:v>45</c:v>
                </c:pt>
                <c:pt idx="211">
                  <c:v>44</c:v>
                </c:pt>
                <c:pt idx="212">
                  <c:v>45</c:v>
                </c:pt>
                <c:pt idx="213">
                  <c:v>44</c:v>
                </c:pt>
                <c:pt idx="214">
                  <c:v>45</c:v>
                </c:pt>
                <c:pt idx="215">
                  <c:v>45</c:v>
                </c:pt>
                <c:pt idx="216">
                  <c:v>44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44</c:v>
                </c:pt>
                <c:pt idx="221">
                  <c:v>45</c:v>
                </c:pt>
                <c:pt idx="222">
                  <c:v>45</c:v>
                </c:pt>
                <c:pt idx="223">
                  <c:v>44</c:v>
                </c:pt>
                <c:pt idx="224">
                  <c:v>45</c:v>
                </c:pt>
                <c:pt idx="225">
                  <c:v>45</c:v>
                </c:pt>
                <c:pt idx="226">
                  <c:v>44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44</c:v>
                </c:pt>
                <c:pt idx="231">
                  <c:v>44</c:v>
                </c:pt>
                <c:pt idx="232">
                  <c:v>44</c:v>
                </c:pt>
                <c:pt idx="233">
                  <c:v>44</c:v>
                </c:pt>
                <c:pt idx="234">
                  <c:v>44</c:v>
                </c:pt>
                <c:pt idx="235">
                  <c:v>44</c:v>
                </c:pt>
                <c:pt idx="236">
                  <c:v>44</c:v>
                </c:pt>
                <c:pt idx="237">
                  <c:v>44</c:v>
                </c:pt>
                <c:pt idx="238">
                  <c:v>44</c:v>
                </c:pt>
                <c:pt idx="239">
                  <c:v>44</c:v>
                </c:pt>
                <c:pt idx="240">
                  <c:v>44</c:v>
                </c:pt>
                <c:pt idx="241">
                  <c:v>45</c:v>
                </c:pt>
                <c:pt idx="242">
                  <c:v>44</c:v>
                </c:pt>
                <c:pt idx="243">
                  <c:v>44</c:v>
                </c:pt>
                <c:pt idx="244">
                  <c:v>45</c:v>
                </c:pt>
                <c:pt idx="245">
                  <c:v>44</c:v>
                </c:pt>
                <c:pt idx="246">
                  <c:v>44</c:v>
                </c:pt>
                <c:pt idx="247">
                  <c:v>44</c:v>
                </c:pt>
                <c:pt idx="248">
                  <c:v>44</c:v>
                </c:pt>
                <c:pt idx="249">
                  <c:v>44</c:v>
                </c:pt>
                <c:pt idx="250">
                  <c:v>44</c:v>
                </c:pt>
                <c:pt idx="251">
                  <c:v>44</c:v>
                </c:pt>
                <c:pt idx="252">
                  <c:v>44</c:v>
                </c:pt>
                <c:pt idx="253">
                  <c:v>43</c:v>
                </c:pt>
                <c:pt idx="254">
                  <c:v>44</c:v>
                </c:pt>
                <c:pt idx="255">
                  <c:v>44</c:v>
                </c:pt>
                <c:pt idx="256">
                  <c:v>43</c:v>
                </c:pt>
                <c:pt idx="257">
                  <c:v>43</c:v>
                </c:pt>
                <c:pt idx="258">
                  <c:v>43</c:v>
                </c:pt>
                <c:pt idx="259">
                  <c:v>44</c:v>
                </c:pt>
                <c:pt idx="260">
                  <c:v>44</c:v>
                </c:pt>
                <c:pt idx="261">
                  <c:v>41</c:v>
                </c:pt>
                <c:pt idx="262">
                  <c:v>42</c:v>
                </c:pt>
                <c:pt idx="263">
                  <c:v>42</c:v>
                </c:pt>
                <c:pt idx="264">
                  <c:v>42</c:v>
                </c:pt>
                <c:pt idx="265">
                  <c:v>42</c:v>
                </c:pt>
                <c:pt idx="266">
                  <c:v>43</c:v>
                </c:pt>
                <c:pt idx="267">
                  <c:v>42</c:v>
                </c:pt>
                <c:pt idx="268">
                  <c:v>42</c:v>
                </c:pt>
                <c:pt idx="269">
                  <c:v>43</c:v>
                </c:pt>
                <c:pt idx="270">
                  <c:v>43</c:v>
                </c:pt>
                <c:pt idx="271">
                  <c:v>43</c:v>
                </c:pt>
                <c:pt idx="272">
                  <c:v>43</c:v>
                </c:pt>
                <c:pt idx="273">
                  <c:v>43</c:v>
                </c:pt>
                <c:pt idx="274">
                  <c:v>43</c:v>
                </c:pt>
                <c:pt idx="275">
                  <c:v>43</c:v>
                </c:pt>
                <c:pt idx="276">
                  <c:v>43</c:v>
                </c:pt>
                <c:pt idx="277">
                  <c:v>43</c:v>
                </c:pt>
                <c:pt idx="278">
                  <c:v>43</c:v>
                </c:pt>
                <c:pt idx="279">
                  <c:v>43</c:v>
                </c:pt>
                <c:pt idx="280">
                  <c:v>43</c:v>
                </c:pt>
                <c:pt idx="281">
                  <c:v>43</c:v>
                </c:pt>
                <c:pt idx="282">
                  <c:v>43</c:v>
                </c:pt>
                <c:pt idx="283">
                  <c:v>43</c:v>
                </c:pt>
                <c:pt idx="284">
                  <c:v>43</c:v>
                </c:pt>
                <c:pt idx="285">
                  <c:v>43</c:v>
                </c:pt>
                <c:pt idx="286">
                  <c:v>43</c:v>
                </c:pt>
                <c:pt idx="287">
                  <c:v>42</c:v>
                </c:pt>
                <c:pt idx="288">
                  <c:v>42</c:v>
                </c:pt>
                <c:pt idx="289">
                  <c:v>42</c:v>
                </c:pt>
                <c:pt idx="290">
                  <c:v>42</c:v>
                </c:pt>
                <c:pt idx="291">
                  <c:v>42</c:v>
                </c:pt>
                <c:pt idx="292">
                  <c:v>42</c:v>
                </c:pt>
                <c:pt idx="293">
                  <c:v>42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41</c:v>
                </c:pt>
                <c:pt idx="299">
                  <c:v>41</c:v>
                </c:pt>
                <c:pt idx="300">
                  <c:v>41</c:v>
                </c:pt>
                <c:pt idx="301">
                  <c:v>40</c:v>
                </c:pt>
                <c:pt idx="302">
                  <c:v>41</c:v>
                </c:pt>
                <c:pt idx="303">
                  <c:v>40</c:v>
                </c:pt>
                <c:pt idx="304">
                  <c:v>40</c:v>
                </c:pt>
                <c:pt idx="305">
                  <c:v>40</c:v>
                </c:pt>
                <c:pt idx="306">
                  <c:v>40</c:v>
                </c:pt>
                <c:pt idx="307">
                  <c:v>40</c:v>
                </c:pt>
                <c:pt idx="308">
                  <c:v>40</c:v>
                </c:pt>
                <c:pt idx="309">
                  <c:v>40</c:v>
                </c:pt>
                <c:pt idx="310">
                  <c:v>40</c:v>
                </c:pt>
                <c:pt idx="311">
                  <c:v>39</c:v>
                </c:pt>
                <c:pt idx="312">
                  <c:v>39</c:v>
                </c:pt>
                <c:pt idx="313">
                  <c:v>40</c:v>
                </c:pt>
                <c:pt idx="314">
                  <c:v>39</c:v>
                </c:pt>
                <c:pt idx="315">
                  <c:v>39</c:v>
                </c:pt>
                <c:pt idx="316">
                  <c:v>39</c:v>
                </c:pt>
                <c:pt idx="317">
                  <c:v>41</c:v>
                </c:pt>
                <c:pt idx="318">
                  <c:v>42</c:v>
                </c:pt>
                <c:pt idx="319">
                  <c:v>41</c:v>
                </c:pt>
                <c:pt idx="320">
                  <c:v>42</c:v>
                </c:pt>
                <c:pt idx="409">
                  <c:v>90</c:v>
                </c:pt>
                <c:pt idx="410">
                  <c:v>90</c:v>
                </c:pt>
                <c:pt idx="411">
                  <c:v>90</c:v>
                </c:pt>
                <c:pt idx="412">
                  <c:v>91</c:v>
                </c:pt>
                <c:pt idx="413">
                  <c:v>91</c:v>
                </c:pt>
                <c:pt idx="414">
                  <c:v>91</c:v>
                </c:pt>
                <c:pt idx="415">
                  <c:v>91</c:v>
                </c:pt>
                <c:pt idx="416">
                  <c:v>90</c:v>
                </c:pt>
                <c:pt idx="417">
                  <c:v>90</c:v>
                </c:pt>
                <c:pt idx="418">
                  <c:v>90</c:v>
                </c:pt>
                <c:pt idx="419">
                  <c:v>90</c:v>
                </c:pt>
                <c:pt idx="420">
                  <c:v>90</c:v>
                </c:pt>
                <c:pt idx="421">
                  <c:v>90</c:v>
                </c:pt>
                <c:pt idx="422">
                  <c:v>90</c:v>
                </c:pt>
                <c:pt idx="423">
                  <c:v>90</c:v>
                </c:pt>
                <c:pt idx="424">
                  <c:v>90</c:v>
                </c:pt>
                <c:pt idx="425">
                  <c:v>90</c:v>
                </c:pt>
                <c:pt idx="426">
                  <c:v>90</c:v>
                </c:pt>
                <c:pt idx="427">
                  <c:v>90</c:v>
                </c:pt>
                <c:pt idx="428">
                  <c:v>90</c:v>
                </c:pt>
                <c:pt idx="429">
                  <c:v>90</c:v>
                </c:pt>
                <c:pt idx="430">
                  <c:v>90</c:v>
                </c:pt>
                <c:pt idx="431">
                  <c:v>90</c:v>
                </c:pt>
                <c:pt idx="432">
                  <c:v>90</c:v>
                </c:pt>
                <c:pt idx="433">
                  <c:v>90</c:v>
                </c:pt>
                <c:pt idx="434">
                  <c:v>90</c:v>
                </c:pt>
                <c:pt idx="435">
                  <c:v>90</c:v>
                </c:pt>
                <c:pt idx="436">
                  <c:v>90</c:v>
                </c:pt>
                <c:pt idx="437">
                  <c:v>90</c:v>
                </c:pt>
                <c:pt idx="438">
                  <c:v>90</c:v>
                </c:pt>
                <c:pt idx="439">
                  <c:v>89</c:v>
                </c:pt>
                <c:pt idx="440">
                  <c:v>90</c:v>
                </c:pt>
                <c:pt idx="441">
                  <c:v>89</c:v>
                </c:pt>
                <c:pt idx="442">
                  <c:v>90</c:v>
                </c:pt>
                <c:pt idx="443">
                  <c:v>89</c:v>
                </c:pt>
                <c:pt idx="444">
                  <c:v>89</c:v>
                </c:pt>
                <c:pt idx="445">
                  <c:v>89</c:v>
                </c:pt>
                <c:pt idx="446">
                  <c:v>89</c:v>
                </c:pt>
                <c:pt idx="447">
                  <c:v>89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89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91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91</c:v>
                </c:pt>
                <c:pt idx="467">
                  <c:v>90</c:v>
                </c:pt>
                <c:pt idx="468">
                  <c:v>91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89</c:v>
                </c:pt>
                <c:pt idx="487">
                  <c:v>90</c:v>
                </c:pt>
                <c:pt idx="488">
                  <c:v>90</c:v>
                </c:pt>
                <c:pt idx="489">
                  <c:v>89</c:v>
                </c:pt>
                <c:pt idx="490">
                  <c:v>89</c:v>
                </c:pt>
                <c:pt idx="491">
                  <c:v>89</c:v>
                </c:pt>
                <c:pt idx="492">
                  <c:v>89</c:v>
                </c:pt>
                <c:pt idx="493">
                  <c:v>89</c:v>
                </c:pt>
                <c:pt idx="494">
                  <c:v>90</c:v>
                </c:pt>
                <c:pt idx="495">
                  <c:v>89</c:v>
                </c:pt>
                <c:pt idx="496">
                  <c:v>89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91</c:v>
                </c:pt>
                <c:pt idx="510">
                  <c:v>91</c:v>
                </c:pt>
                <c:pt idx="511">
                  <c:v>91</c:v>
                </c:pt>
                <c:pt idx="512">
                  <c:v>91</c:v>
                </c:pt>
                <c:pt idx="513">
                  <c:v>91</c:v>
                </c:pt>
                <c:pt idx="514">
                  <c:v>91</c:v>
                </c:pt>
                <c:pt idx="515">
                  <c:v>91</c:v>
                </c:pt>
                <c:pt idx="516">
                  <c:v>91</c:v>
                </c:pt>
                <c:pt idx="517">
                  <c:v>91</c:v>
                </c:pt>
                <c:pt idx="518">
                  <c:v>92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92</c:v>
                </c:pt>
                <c:pt idx="524">
                  <c:v>91</c:v>
                </c:pt>
                <c:pt idx="525">
                  <c:v>91</c:v>
                </c:pt>
                <c:pt idx="526">
                  <c:v>91</c:v>
                </c:pt>
                <c:pt idx="527">
                  <c:v>92</c:v>
                </c:pt>
                <c:pt idx="528">
                  <c:v>91</c:v>
                </c:pt>
                <c:pt idx="529">
                  <c:v>91</c:v>
                </c:pt>
                <c:pt idx="530">
                  <c:v>91</c:v>
                </c:pt>
                <c:pt idx="531">
                  <c:v>91</c:v>
                </c:pt>
                <c:pt idx="532">
                  <c:v>92</c:v>
                </c:pt>
                <c:pt idx="533">
                  <c:v>92</c:v>
                </c:pt>
                <c:pt idx="534">
                  <c:v>92</c:v>
                </c:pt>
                <c:pt idx="535">
                  <c:v>91</c:v>
                </c:pt>
                <c:pt idx="536">
                  <c:v>92</c:v>
                </c:pt>
                <c:pt idx="537">
                  <c:v>92</c:v>
                </c:pt>
                <c:pt idx="538">
                  <c:v>92</c:v>
                </c:pt>
                <c:pt idx="539">
                  <c:v>92</c:v>
                </c:pt>
                <c:pt idx="540">
                  <c:v>92</c:v>
                </c:pt>
                <c:pt idx="541">
                  <c:v>93</c:v>
                </c:pt>
                <c:pt idx="542">
                  <c:v>92</c:v>
                </c:pt>
                <c:pt idx="543">
                  <c:v>93</c:v>
                </c:pt>
                <c:pt idx="544">
                  <c:v>92</c:v>
                </c:pt>
                <c:pt idx="545">
                  <c:v>92</c:v>
                </c:pt>
                <c:pt idx="546">
                  <c:v>92</c:v>
                </c:pt>
                <c:pt idx="547">
                  <c:v>92</c:v>
                </c:pt>
                <c:pt idx="548">
                  <c:v>92</c:v>
                </c:pt>
                <c:pt idx="549">
                  <c:v>92</c:v>
                </c:pt>
                <c:pt idx="550">
                  <c:v>92</c:v>
                </c:pt>
                <c:pt idx="551">
                  <c:v>92</c:v>
                </c:pt>
                <c:pt idx="552">
                  <c:v>93</c:v>
                </c:pt>
                <c:pt idx="553">
                  <c:v>92</c:v>
                </c:pt>
                <c:pt idx="554">
                  <c:v>92</c:v>
                </c:pt>
                <c:pt idx="555">
                  <c:v>92</c:v>
                </c:pt>
                <c:pt idx="556">
                  <c:v>92</c:v>
                </c:pt>
                <c:pt idx="557">
                  <c:v>92</c:v>
                </c:pt>
                <c:pt idx="558">
                  <c:v>91</c:v>
                </c:pt>
                <c:pt idx="559">
                  <c:v>92</c:v>
                </c:pt>
                <c:pt idx="560">
                  <c:v>92</c:v>
                </c:pt>
                <c:pt idx="561">
                  <c:v>92</c:v>
                </c:pt>
                <c:pt idx="562">
                  <c:v>92</c:v>
                </c:pt>
                <c:pt idx="563">
                  <c:v>92</c:v>
                </c:pt>
                <c:pt idx="564">
                  <c:v>92</c:v>
                </c:pt>
                <c:pt idx="565">
                  <c:v>92</c:v>
                </c:pt>
                <c:pt idx="566">
                  <c:v>92</c:v>
                </c:pt>
                <c:pt idx="567">
                  <c:v>92</c:v>
                </c:pt>
                <c:pt idx="568">
                  <c:v>92</c:v>
                </c:pt>
                <c:pt idx="569">
                  <c:v>91</c:v>
                </c:pt>
                <c:pt idx="570">
                  <c:v>92</c:v>
                </c:pt>
                <c:pt idx="571">
                  <c:v>92</c:v>
                </c:pt>
                <c:pt idx="572">
                  <c:v>92</c:v>
                </c:pt>
                <c:pt idx="573">
                  <c:v>92</c:v>
                </c:pt>
                <c:pt idx="574">
                  <c:v>92</c:v>
                </c:pt>
                <c:pt idx="575">
                  <c:v>92</c:v>
                </c:pt>
                <c:pt idx="576">
                  <c:v>92</c:v>
                </c:pt>
                <c:pt idx="577">
                  <c:v>92</c:v>
                </c:pt>
                <c:pt idx="578">
                  <c:v>92</c:v>
                </c:pt>
                <c:pt idx="579">
                  <c:v>92</c:v>
                </c:pt>
                <c:pt idx="580">
                  <c:v>92</c:v>
                </c:pt>
                <c:pt idx="581">
                  <c:v>91</c:v>
                </c:pt>
                <c:pt idx="582">
                  <c:v>91</c:v>
                </c:pt>
                <c:pt idx="583">
                  <c:v>92</c:v>
                </c:pt>
                <c:pt idx="584">
                  <c:v>92</c:v>
                </c:pt>
                <c:pt idx="585">
                  <c:v>92</c:v>
                </c:pt>
                <c:pt idx="586">
                  <c:v>92</c:v>
                </c:pt>
                <c:pt idx="587">
                  <c:v>91</c:v>
                </c:pt>
                <c:pt idx="588">
                  <c:v>92</c:v>
                </c:pt>
                <c:pt idx="589">
                  <c:v>92</c:v>
                </c:pt>
                <c:pt idx="590">
                  <c:v>92</c:v>
                </c:pt>
                <c:pt idx="591">
                  <c:v>92</c:v>
                </c:pt>
                <c:pt idx="592">
                  <c:v>92</c:v>
                </c:pt>
                <c:pt idx="593">
                  <c:v>91</c:v>
                </c:pt>
                <c:pt idx="594">
                  <c:v>92</c:v>
                </c:pt>
                <c:pt idx="595">
                  <c:v>92</c:v>
                </c:pt>
                <c:pt idx="596">
                  <c:v>92</c:v>
                </c:pt>
                <c:pt idx="597">
                  <c:v>92</c:v>
                </c:pt>
                <c:pt idx="598">
                  <c:v>92</c:v>
                </c:pt>
                <c:pt idx="599">
                  <c:v>92</c:v>
                </c:pt>
                <c:pt idx="600">
                  <c:v>92</c:v>
                </c:pt>
                <c:pt idx="601">
                  <c:v>91</c:v>
                </c:pt>
                <c:pt idx="602">
                  <c:v>92</c:v>
                </c:pt>
                <c:pt idx="603">
                  <c:v>93</c:v>
                </c:pt>
                <c:pt idx="604">
                  <c:v>94</c:v>
                </c:pt>
                <c:pt idx="605">
                  <c:v>95</c:v>
                </c:pt>
                <c:pt idx="606">
                  <c:v>94</c:v>
                </c:pt>
                <c:pt idx="607">
                  <c:v>94</c:v>
                </c:pt>
                <c:pt idx="608">
                  <c:v>94</c:v>
                </c:pt>
                <c:pt idx="609">
                  <c:v>95</c:v>
                </c:pt>
                <c:pt idx="610">
                  <c:v>95</c:v>
                </c:pt>
                <c:pt idx="611">
                  <c:v>94</c:v>
                </c:pt>
                <c:pt idx="612">
                  <c:v>95</c:v>
                </c:pt>
                <c:pt idx="613">
                  <c:v>94</c:v>
                </c:pt>
                <c:pt idx="614">
                  <c:v>94</c:v>
                </c:pt>
                <c:pt idx="615">
                  <c:v>93</c:v>
                </c:pt>
                <c:pt idx="616">
                  <c:v>93</c:v>
                </c:pt>
                <c:pt idx="617">
                  <c:v>93</c:v>
                </c:pt>
                <c:pt idx="618">
                  <c:v>93</c:v>
                </c:pt>
                <c:pt idx="619">
                  <c:v>93</c:v>
                </c:pt>
                <c:pt idx="620">
                  <c:v>94</c:v>
                </c:pt>
                <c:pt idx="621">
                  <c:v>94</c:v>
                </c:pt>
                <c:pt idx="622">
                  <c:v>94</c:v>
                </c:pt>
                <c:pt idx="623">
                  <c:v>93</c:v>
                </c:pt>
                <c:pt idx="624">
                  <c:v>94</c:v>
                </c:pt>
                <c:pt idx="625">
                  <c:v>93</c:v>
                </c:pt>
                <c:pt idx="626">
                  <c:v>93</c:v>
                </c:pt>
                <c:pt idx="627">
                  <c:v>94</c:v>
                </c:pt>
                <c:pt idx="628">
                  <c:v>94</c:v>
                </c:pt>
                <c:pt idx="629">
                  <c:v>94</c:v>
                </c:pt>
                <c:pt idx="630">
                  <c:v>93</c:v>
                </c:pt>
                <c:pt idx="631">
                  <c:v>94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94</c:v>
                </c:pt>
                <c:pt idx="637">
                  <c:v>94</c:v>
                </c:pt>
                <c:pt idx="638">
                  <c:v>93</c:v>
                </c:pt>
                <c:pt idx="639">
                  <c:v>94</c:v>
                </c:pt>
                <c:pt idx="640">
                  <c:v>94</c:v>
                </c:pt>
                <c:pt idx="641">
                  <c:v>94</c:v>
                </c:pt>
                <c:pt idx="642">
                  <c:v>93</c:v>
                </c:pt>
                <c:pt idx="643">
                  <c:v>93</c:v>
                </c:pt>
                <c:pt idx="644">
                  <c:v>93</c:v>
                </c:pt>
                <c:pt idx="645">
                  <c:v>93</c:v>
                </c:pt>
                <c:pt idx="646">
                  <c:v>93</c:v>
                </c:pt>
                <c:pt idx="647">
                  <c:v>93</c:v>
                </c:pt>
                <c:pt idx="648">
                  <c:v>94</c:v>
                </c:pt>
                <c:pt idx="649">
                  <c:v>93</c:v>
                </c:pt>
                <c:pt idx="650">
                  <c:v>94</c:v>
                </c:pt>
                <c:pt idx="651">
                  <c:v>94</c:v>
                </c:pt>
                <c:pt idx="652">
                  <c:v>94</c:v>
                </c:pt>
                <c:pt idx="653">
                  <c:v>93</c:v>
                </c:pt>
                <c:pt idx="654">
                  <c:v>94</c:v>
                </c:pt>
                <c:pt idx="655">
                  <c:v>94</c:v>
                </c:pt>
                <c:pt idx="656">
                  <c:v>94</c:v>
                </c:pt>
                <c:pt idx="657">
                  <c:v>94</c:v>
                </c:pt>
                <c:pt idx="658">
                  <c:v>94</c:v>
                </c:pt>
                <c:pt idx="659">
                  <c:v>94</c:v>
                </c:pt>
                <c:pt idx="660">
                  <c:v>94</c:v>
                </c:pt>
                <c:pt idx="661">
                  <c:v>93</c:v>
                </c:pt>
                <c:pt idx="662">
                  <c:v>94</c:v>
                </c:pt>
                <c:pt idx="663">
                  <c:v>94</c:v>
                </c:pt>
                <c:pt idx="664">
                  <c:v>93</c:v>
                </c:pt>
                <c:pt idx="665">
                  <c:v>93</c:v>
                </c:pt>
                <c:pt idx="666">
                  <c:v>93</c:v>
                </c:pt>
                <c:pt idx="667">
                  <c:v>94</c:v>
                </c:pt>
                <c:pt idx="668">
                  <c:v>94</c:v>
                </c:pt>
                <c:pt idx="669">
                  <c:v>93</c:v>
                </c:pt>
                <c:pt idx="670">
                  <c:v>93</c:v>
                </c:pt>
                <c:pt idx="671">
                  <c:v>93</c:v>
                </c:pt>
                <c:pt idx="672">
                  <c:v>93</c:v>
                </c:pt>
                <c:pt idx="673">
                  <c:v>93</c:v>
                </c:pt>
                <c:pt idx="674">
                  <c:v>93</c:v>
                </c:pt>
                <c:pt idx="675">
                  <c:v>93</c:v>
                </c:pt>
                <c:pt idx="676">
                  <c:v>93</c:v>
                </c:pt>
                <c:pt idx="677">
                  <c:v>93</c:v>
                </c:pt>
                <c:pt idx="678">
                  <c:v>93</c:v>
                </c:pt>
                <c:pt idx="679">
                  <c:v>93</c:v>
                </c:pt>
                <c:pt idx="680">
                  <c:v>93</c:v>
                </c:pt>
                <c:pt idx="681">
                  <c:v>93</c:v>
                </c:pt>
                <c:pt idx="682">
                  <c:v>93</c:v>
                </c:pt>
                <c:pt idx="683">
                  <c:v>93</c:v>
                </c:pt>
                <c:pt idx="684">
                  <c:v>93</c:v>
                </c:pt>
                <c:pt idx="685">
                  <c:v>92</c:v>
                </c:pt>
                <c:pt idx="686">
                  <c:v>93</c:v>
                </c:pt>
                <c:pt idx="687">
                  <c:v>93</c:v>
                </c:pt>
                <c:pt idx="688">
                  <c:v>93</c:v>
                </c:pt>
                <c:pt idx="689">
                  <c:v>92</c:v>
                </c:pt>
                <c:pt idx="690">
                  <c:v>93</c:v>
                </c:pt>
                <c:pt idx="691">
                  <c:v>93</c:v>
                </c:pt>
                <c:pt idx="692">
                  <c:v>93</c:v>
                </c:pt>
                <c:pt idx="693">
                  <c:v>93</c:v>
                </c:pt>
                <c:pt idx="694">
                  <c:v>93</c:v>
                </c:pt>
                <c:pt idx="695">
                  <c:v>93</c:v>
                </c:pt>
                <c:pt idx="696">
                  <c:v>93</c:v>
                </c:pt>
                <c:pt idx="697">
                  <c:v>92</c:v>
                </c:pt>
                <c:pt idx="698">
                  <c:v>92</c:v>
                </c:pt>
                <c:pt idx="699">
                  <c:v>93</c:v>
                </c:pt>
                <c:pt idx="700">
                  <c:v>92</c:v>
                </c:pt>
                <c:pt idx="701">
                  <c:v>92</c:v>
                </c:pt>
                <c:pt idx="702">
                  <c:v>92</c:v>
                </c:pt>
                <c:pt idx="703">
                  <c:v>93</c:v>
                </c:pt>
                <c:pt idx="704">
                  <c:v>93</c:v>
                </c:pt>
                <c:pt idx="705">
                  <c:v>93</c:v>
                </c:pt>
                <c:pt idx="706">
                  <c:v>93</c:v>
                </c:pt>
                <c:pt idx="707">
                  <c:v>93</c:v>
                </c:pt>
                <c:pt idx="708">
                  <c:v>93</c:v>
                </c:pt>
                <c:pt idx="709">
                  <c:v>93</c:v>
                </c:pt>
                <c:pt idx="710">
                  <c:v>94</c:v>
                </c:pt>
                <c:pt idx="711">
                  <c:v>94</c:v>
                </c:pt>
                <c:pt idx="712">
                  <c:v>93</c:v>
                </c:pt>
                <c:pt idx="713">
                  <c:v>93</c:v>
                </c:pt>
                <c:pt idx="714">
                  <c:v>93</c:v>
                </c:pt>
                <c:pt idx="715">
                  <c:v>93</c:v>
                </c:pt>
                <c:pt idx="716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Лист2!$AA$1</c:f>
              <c:strCache>
                <c:ptCount val="1"/>
                <c:pt idx="0">
                  <c:v>rSO2 R</c:v>
                </c:pt>
              </c:strCache>
            </c:strRef>
          </c:tx>
          <c:marker>
            <c:symbol val="none"/>
          </c:marker>
          <c:cat>
            <c:numRef>
              <c:f>Лист2!$Y$2:$Y$718</c:f>
              <c:numCache>
                <c:formatCode>h:mm:ss</c:formatCode>
                <c:ptCount val="717"/>
                <c:pt idx="0">
                  <c:v>0.50420138888888888</c:v>
                </c:pt>
                <c:pt idx="1">
                  <c:v>0.50427083333334011</c:v>
                </c:pt>
                <c:pt idx="2">
                  <c:v>0.50434027777777779</c:v>
                </c:pt>
                <c:pt idx="3">
                  <c:v>0.50440972222222158</c:v>
                </c:pt>
                <c:pt idx="4">
                  <c:v>0.50447916666666659</c:v>
                </c:pt>
                <c:pt idx="5">
                  <c:v>0.5045486111111116</c:v>
                </c:pt>
                <c:pt idx="6">
                  <c:v>0.50461805555555561</c:v>
                </c:pt>
                <c:pt idx="7">
                  <c:v>0.50468750000000007</c:v>
                </c:pt>
                <c:pt idx="8">
                  <c:v>0.50475694444444441</c:v>
                </c:pt>
                <c:pt idx="9">
                  <c:v>0.50482638888888887</c:v>
                </c:pt>
                <c:pt idx="10">
                  <c:v>0.50489583333334498</c:v>
                </c:pt>
                <c:pt idx="11">
                  <c:v>0.50496527777777778</c:v>
                </c:pt>
                <c:pt idx="12">
                  <c:v>0.50503472222222157</c:v>
                </c:pt>
                <c:pt idx="13">
                  <c:v>0.50510416666666658</c:v>
                </c:pt>
                <c:pt idx="14">
                  <c:v>0.50517361111111114</c:v>
                </c:pt>
                <c:pt idx="15">
                  <c:v>0.50523148148148145</c:v>
                </c:pt>
                <c:pt idx="16">
                  <c:v>0.50531249999999128</c:v>
                </c:pt>
                <c:pt idx="17">
                  <c:v>0.5053819444444444</c:v>
                </c:pt>
                <c:pt idx="18">
                  <c:v>0.50545138888888852</c:v>
                </c:pt>
                <c:pt idx="19">
                  <c:v>0.50552083333333364</c:v>
                </c:pt>
                <c:pt idx="20">
                  <c:v>0.5055787037037035</c:v>
                </c:pt>
                <c:pt idx="21">
                  <c:v>0.50565972222222222</c:v>
                </c:pt>
                <c:pt idx="22">
                  <c:v>0.50571759259259264</c:v>
                </c:pt>
                <c:pt idx="23">
                  <c:v>0.50578703703703709</c:v>
                </c:pt>
                <c:pt idx="24">
                  <c:v>0.50585648148148155</c:v>
                </c:pt>
                <c:pt idx="25">
                  <c:v>0.50592592592592556</c:v>
                </c:pt>
                <c:pt idx="26">
                  <c:v>0.5060069444444445</c:v>
                </c:pt>
                <c:pt idx="27">
                  <c:v>0.5060648148148148</c:v>
                </c:pt>
                <c:pt idx="28">
                  <c:v>0.50613425925925926</c:v>
                </c:pt>
                <c:pt idx="29">
                  <c:v>0.50620370370370349</c:v>
                </c:pt>
                <c:pt idx="30">
                  <c:v>0.50627314814814817</c:v>
                </c:pt>
                <c:pt idx="31">
                  <c:v>0.50634259259259262</c:v>
                </c:pt>
                <c:pt idx="32">
                  <c:v>0.50641203703702975</c:v>
                </c:pt>
                <c:pt idx="33">
                  <c:v>0.50648148148148142</c:v>
                </c:pt>
                <c:pt idx="34">
                  <c:v>0.50655092592591289</c:v>
                </c:pt>
                <c:pt idx="35">
                  <c:v>0.50662037037037677</c:v>
                </c:pt>
                <c:pt idx="36">
                  <c:v>0.506689814814822</c:v>
                </c:pt>
                <c:pt idx="37">
                  <c:v>0.50675925925925924</c:v>
                </c:pt>
                <c:pt idx="38">
                  <c:v>0.5068287037037037</c:v>
                </c:pt>
                <c:pt idx="39">
                  <c:v>0.50689814814814815</c:v>
                </c:pt>
                <c:pt idx="40">
                  <c:v>0.50696759259259261</c:v>
                </c:pt>
                <c:pt idx="41">
                  <c:v>0.50703703703703706</c:v>
                </c:pt>
                <c:pt idx="42">
                  <c:v>0.50710648148148152</c:v>
                </c:pt>
                <c:pt idx="43">
                  <c:v>0.50717592592591876</c:v>
                </c:pt>
                <c:pt idx="44">
                  <c:v>0.50723379629629628</c:v>
                </c:pt>
                <c:pt idx="45">
                  <c:v>0.50730324074073241</c:v>
                </c:pt>
                <c:pt idx="46">
                  <c:v>0.50737268518518519</c:v>
                </c:pt>
                <c:pt idx="47">
                  <c:v>0.50745370370370357</c:v>
                </c:pt>
                <c:pt idx="48">
                  <c:v>0.50752314814814758</c:v>
                </c:pt>
                <c:pt idx="49">
                  <c:v>0.50758101851852511</c:v>
                </c:pt>
                <c:pt idx="50">
                  <c:v>0.50765046296296257</c:v>
                </c:pt>
                <c:pt idx="51">
                  <c:v>0.50771990740740769</c:v>
                </c:pt>
                <c:pt idx="52">
                  <c:v>0.50778935185185159</c:v>
                </c:pt>
                <c:pt idx="53">
                  <c:v>0.5078587962962966</c:v>
                </c:pt>
                <c:pt idx="54">
                  <c:v>0.5079282407407405</c:v>
                </c:pt>
                <c:pt idx="55">
                  <c:v>0.50799768518518562</c:v>
                </c:pt>
                <c:pt idx="56">
                  <c:v>0.5080671296296223</c:v>
                </c:pt>
                <c:pt idx="57">
                  <c:v>0.50814814814814813</c:v>
                </c:pt>
                <c:pt idx="58">
                  <c:v>0.50821759259259269</c:v>
                </c:pt>
                <c:pt idx="59">
                  <c:v>0.50827546296296156</c:v>
                </c:pt>
                <c:pt idx="60">
                  <c:v>0.50834490740740745</c:v>
                </c:pt>
                <c:pt idx="61">
                  <c:v>0.50841435185184181</c:v>
                </c:pt>
                <c:pt idx="62">
                  <c:v>0.50848379629629636</c:v>
                </c:pt>
                <c:pt idx="63">
                  <c:v>0.50855324074073116</c:v>
                </c:pt>
                <c:pt idx="64">
                  <c:v>0.50862268518518561</c:v>
                </c:pt>
                <c:pt idx="65">
                  <c:v>0.50869212962962951</c:v>
                </c:pt>
                <c:pt idx="66">
                  <c:v>0.50876157407407463</c:v>
                </c:pt>
                <c:pt idx="67">
                  <c:v>0.50883101851852985</c:v>
                </c:pt>
                <c:pt idx="68">
                  <c:v>0.5089004629629561</c:v>
                </c:pt>
                <c:pt idx="69">
                  <c:v>0.50896990740740744</c:v>
                </c:pt>
                <c:pt idx="70">
                  <c:v>0.50903935185185156</c:v>
                </c:pt>
                <c:pt idx="71">
                  <c:v>0.50910879629629624</c:v>
                </c:pt>
                <c:pt idx="72">
                  <c:v>0.50916666666666022</c:v>
                </c:pt>
                <c:pt idx="73">
                  <c:v>0.50924768518518515</c:v>
                </c:pt>
                <c:pt idx="74">
                  <c:v>0.50930555555555568</c:v>
                </c:pt>
                <c:pt idx="75">
                  <c:v>0.50937500000000002</c:v>
                </c:pt>
                <c:pt idx="76">
                  <c:v>0.5094444444444447</c:v>
                </c:pt>
                <c:pt idx="77">
                  <c:v>0.50951388888888849</c:v>
                </c:pt>
                <c:pt idx="78">
                  <c:v>0.50958333333333339</c:v>
                </c:pt>
                <c:pt idx="79">
                  <c:v>0.50965277777777751</c:v>
                </c:pt>
                <c:pt idx="80">
                  <c:v>0.50972222222222219</c:v>
                </c:pt>
                <c:pt idx="81">
                  <c:v>0.50979166666666664</c:v>
                </c:pt>
                <c:pt idx="82">
                  <c:v>0.5098611111111111</c:v>
                </c:pt>
                <c:pt idx="83">
                  <c:v>0.50993055555555555</c:v>
                </c:pt>
                <c:pt idx="84">
                  <c:v>0.51</c:v>
                </c:pt>
                <c:pt idx="85">
                  <c:v>0.51006944444444469</c:v>
                </c:pt>
                <c:pt idx="86">
                  <c:v>0.51012731481481477</c:v>
                </c:pt>
                <c:pt idx="87">
                  <c:v>0.51019675925925856</c:v>
                </c:pt>
                <c:pt idx="88">
                  <c:v>0.51026620370370357</c:v>
                </c:pt>
                <c:pt idx="89">
                  <c:v>0.51033564814814814</c:v>
                </c:pt>
                <c:pt idx="90">
                  <c:v>0.51041666666665886</c:v>
                </c:pt>
                <c:pt idx="91">
                  <c:v>0.51047453703703649</c:v>
                </c:pt>
                <c:pt idx="92">
                  <c:v>0.5105439814814815</c:v>
                </c:pt>
                <c:pt idx="93">
                  <c:v>0.51061342592591763</c:v>
                </c:pt>
                <c:pt idx="94">
                  <c:v>0.51068287037037063</c:v>
                </c:pt>
                <c:pt idx="95">
                  <c:v>0.51075231481481487</c:v>
                </c:pt>
                <c:pt idx="96">
                  <c:v>0.51082175925925932</c:v>
                </c:pt>
                <c:pt idx="97">
                  <c:v>0.51089120370371022</c:v>
                </c:pt>
                <c:pt idx="98">
                  <c:v>0.51096064814814812</c:v>
                </c:pt>
                <c:pt idx="99">
                  <c:v>0.5110300925925999</c:v>
                </c:pt>
                <c:pt idx="100">
                  <c:v>0.51109953703703703</c:v>
                </c:pt>
                <c:pt idx="101">
                  <c:v>0.51116898148148149</c:v>
                </c:pt>
                <c:pt idx="102">
                  <c:v>0.51123842592591751</c:v>
                </c:pt>
                <c:pt idx="103">
                  <c:v>0.51130787037037062</c:v>
                </c:pt>
                <c:pt idx="104">
                  <c:v>0.51137731481481452</c:v>
                </c:pt>
                <c:pt idx="105">
                  <c:v>0.51144675925925198</c:v>
                </c:pt>
                <c:pt idx="106">
                  <c:v>0.51151620370369699</c:v>
                </c:pt>
                <c:pt idx="107">
                  <c:v>0.51158564814814811</c:v>
                </c:pt>
                <c:pt idx="108">
                  <c:v>0.51164351851852896</c:v>
                </c:pt>
                <c:pt idx="109">
                  <c:v>0.5117129629629491</c:v>
                </c:pt>
                <c:pt idx="110">
                  <c:v>0.51178240740740744</c:v>
                </c:pt>
                <c:pt idx="111">
                  <c:v>0.51185185185185189</c:v>
                </c:pt>
                <c:pt idx="112">
                  <c:v>0.51192129629630356</c:v>
                </c:pt>
                <c:pt idx="113">
                  <c:v>0.51199074074074058</c:v>
                </c:pt>
                <c:pt idx="114">
                  <c:v>0.51206018518518526</c:v>
                </c:pt>
                <c:pt idx="115">
                  <c:v>0.5121296296296296</c:v>
                </c:pt>
                <c:pt idx="116">
                  <c:v>0.51219907407408283</c:v>
                </c:pt>
                <c:pt idx="117">
                  <c:v>0.51226851851851862</c:v>
                </c:pt>
                <c:pt idx="118">
                  <c:v>0.51233796296294865</c:v>
                </c:pt>
                <c:pt idx="119">
                  <c:v>0.51240740740740742</c:v>
                </c:pt>
                <c:pt idx="120">
                  <c:v>0.51246527777777751</c:v>
                </c:pt>
                <c:pt idx="121">
                  <c:v>0.51254629629629633</c:v>
                </c:pt>
                <c:pt idx="122">
                  <c:v>0.51261574074074057</c:v>
                </c:pt>
                <c:pt idx="123">
                  <c:v>0.51268518518518513</c:v>
                </c:pt>
                <c:pt idx="124">
                  <c:v>0.51274305555556199</c:v>
                </c:pt>
                <c:pt idx="125">
                  <c:v>0.51281249999999956</c:v>
                </c:pt>
                <c:pt idx="126">
                  <c:v>0.51288194444444468</c:v>
                </c:pt>
                <c:pt idx="127">
                  <c:v>0.51295138888888892</c:v>
                </c:pt>
                <c:pt idx="128">
                  <c:v>0.51302083333334181</c:v>
                </c:pt>
                <c:pt idx="129">
                  <c:v>0.51309027777777783</c:v>
                </c:pt>
                <c:pt idx="130">
                  <c:v>0.51315972222222228</c:v>
                </c:pt>
                <c:pt idx="131">
                  <c:v>0.51322916666666651</c:v>
                </c:pt>
                <c:pt idx="132">
                  <c:v>0.51329861111111164</c:v>
                </c:pt>
                <c:pt idx="133">
                  <c:v>0.51336805555555554</c:v>
                </c:pt>
                <c:pt idx="134">
                  <c:v>0.51343749999999355</c:v>
                </c:pt>
                <c:pt idx="135">
                  <c:v>0.51350694444444356</c:v>
                </c:pt>
                <c:pt idx="136">
                  <c:v>0.51357638888888857</c:v>
                </c:pt>
                <c:pt idx="137">
                  <c:v>0.5136458333333479</c:v>
                </c:pt>
                <c:pt idx="138">
                  <c:v>0.51371527777777781</c:v>
                </c:pt>
                <c:pt idx="139">
                  <c:v>0.51378472222222216</c:v>
                </c:pt>
                <c:pt idx="140">
                  <c:v>0.5138425925925999</c:v>
                </c:pt>
                <c:pt idx="141">
                  <c:v>0.51391203703703658</c:v>
                </c:pt>
                <c:pt idx="142">
                  <c:v>0.51399305555555563</c:v>
                </c:pt>
                <c:pt idx="143">
                  <c:v>0.51406249999999276</c:v>
                </c:pt>
                <c:pt idx="144">
                  <c:v>0.51412037037037062</c:v>
                </c:pt>
                <c:pt idx="145">
                  <c:v>0.51418981481481485</c:v>
                </c:pt>
                <c:pt idx="146">
                  <c:v>0.5142592592592593</c:v>
                </c:pt>
                <c:pt idx="147">
                  <c:v>0.51432870370370376</c:v>
                </c:pt>
                <c:pt idx="148">
                  <c:v>0.51439814814814822</c:v>
                </c:pt>
                <c:pt idx="149">
                  <c:v>0.51446759259259267</c:v>
                </c:pt>
                <c:pt idx="150">
                  <c:v>0.51453703703703657</c:v>
                </c:pt>
                <c:pt idx="151">
                  <c:v>0.51460648148148169</c:v>
                </c:pt>
                <c:pt idx="152">
                  <c:v>0.51467592592592559</c:v>
                </c:pt>
                <c:pt idx="153">
                  <c:v>0.51474537037037871</c:v>
                </c:pt>
                <c:pt idx="154">
                  <c:v>0.51481481481481484</c:v>
                </c:pt>
                <c:pt idx="155">
                  <c:v>0.51488425925925929</c:v>
                </c:pt>
                <c:pt idx="156">
                  <c:v>0.51495370370370352</c:v>
                </c:pt>
                <c:pt idx="157">
                  <c:v>0.51502314814814809</c:v>
                </c:pt>
                <c:pt idx="158">
                  <c:v>0.51509259259259565</c:v>
                </c:pt>
                <c:pt idx="159">
                  <c:v>0.51516203703703656</c:v>
                </c:pt>
                <c:pt idx="160">
                  <c:v>0.51521990740740742</c:v>
                </c:pt>
                <c:pt idx="161">
                  <c:v>0.51528935185184488</c:v>
                </c:pt>
                <c:pt idx="162">
                  <c:v>0.51535879629629633</c:v>
                </c:pt>
                <c:pt idx="163">
                  <c:v>0.51543981481481482</c:v>
                </c:pt>
                <c:pt idx="164">
                  <c:v>0.51550925925925928</c:v>
                </c:pt>
                <c:pt idx="165">
                  <c:v>0.51556712962962015</c:v>
                </c:pt>
                <c:pt idx="166">
                  <c:v>0.51563657407407404</c:v>
                </c:pt>
                <c:pt idx="167">
                  <c:v>0.51570601851852682</c:v>
                </c:pt>
                <c:pt idx="168">
                  <c:v>0.51577546296296251</c:v>
                </c:pt>
                <c:pt idx="169">
                  <c:v>0.51584490740740763</c:v>
                </c:pt>
                <c:pt idx="170">
                  <c:v>0.51591435185184453</c:v>
                </c:pt>
                <c:pt idx="171">
                  <c:v>0.51598379629629632</c:v>
                </c:pt>
                <c:pt idx="172">
                  <c:v>0.51605324074073433</c:v>
                </c:pt>
                <c:pt idx="173">
                  <c:v>0.51611111111111108</c:v>
                </c:pt>
                <c:pt idx="174">
                  <c:v>0.51619212962962957</c:v>
                </c:pt>
                <c:pt idx="175">
                  <c:v>0.51626157407407403</c:v>
                </c:pt>
                <c:pt idx="176">
                  <c:v>0.51633101851852681</c:v>
                </c:pt>
                <c:pt idx="177">
                  <c:v>0.5163888888888889</c:v>
                </c:pt>
                <c:pt idx="178">
                  <c:v>0.51645833333333335</c:v>
                </c:pt>
                <c:pt idx="179">
                  <c:v>0.51653935185184341</c:v>
                </c:pt>
                <c:pt idx="180">
                  <c:v>0.51659722222222226</c:v>
                </c:pt>
                <c:pt idx="181">
                  <c:v>0.5166666666666665</c:v>
                </c:pt>
                <c:pt idx="182">
                  <c:v>0.51673611111111117</c:v>
                </c:pt>
                <c:pt idx="183">
                  <c:v>0.51680555555555563</c:v>
                </c:pt>
                <c:pt idx="184">
                  <c:v>0.51687499999999997</c:v>
                </c:pt>
                <c:pt idx="185">
                  <c:v>0.51694444444444465</c:v>
                </c:pt>
                <c:pt idx="186">
                  <c:v>0.51701388888888888</c:v>
                </c:pt>
                <c:pt idx="187">
                  <c:v>0.51708333333333334</c:v>
                </c:pt>
                <c:pt idx="188">
                  <c:v>0.51715277777777757</c:v>
                </c:pt>
                <c:pt idx="189">
                  <c:v>0.51722222222222158</c:v>
                </c:pt>
                <c:pt idx="190">
                  <c:v>0.51729166666666671</c:v>
                </c:pt>
                <c:pt idx="191">
                  <c:v>0.51736111111111049</c:v>
                </c:pt>
                <c:pt idx="192">
                  <c:v>0.5174305555555555</c:v>
                </c:pt>
                <c:pt idx="193">
                  <c:v>0.51748842592591626</c:v>
                </c:pt>
                <c:pt idx="194">
                  <c:v>0.5175578703703706</c:v>
                </c:pt>
                <c:pt idx="195">
                  <c:v>0.51763888888888965</c:v>
                </c:pt>
                <c:pt idx="196">
                  <c:v>0.51770833333333965</c:v>
                </c:pt>
                <c:pt idx="197">
                  <c:v>0.51777777777777778</c:v>
                </c:pt>
                <c:pt idx="198">
                  <c:v>0.51783564814814864</c:v>
                </c:pt>
                <c:pt idx="199">
                  <c:v>0.51790509259260065</c:v>
                </c:pt>
                <c:pt idx="200">
                  <c:v>0.51797453703703711</c:v>
                </c:pt>
                <c:pt idx="201">
                  <c:v>0.51804398148148145</c:v>
                </c:pt>
                <c:pt idx="202">
                  <c:v>0.51811342592591558</c:v>
                </c:pt>
                <c:pt idx="203">
                  <c:v>0.5181828703703707</c:v>
                </c:pt>
                <c:pt idx="204">
                  <c:v>0.51825231481481449</c:v>
                </c:pt>
                <c:pt idx="205">
                  <c:v>0.51832175925925927</c:v>
                </c:pt>
                <c:pt idx="206">
                  <c:v>0.51839120370370373</c:v>
                </c:pt>
                <c:pt idx="207">
                  <c:v>0.51846064814814818</c:v>
                </c:pt>
                <c:pt idx="208">
                  <c:v>0.51853009259259264</c:v>
                </c:pt>
                <c:pt idx="209">
                  <c:v>0.51859953703703698</c:v>
                </c:pt>
                <c:pt idx="210">
                  <c:v>0.51866898148148144</c:v>
                </c:pt>
                <c:pt idx="211">
                  <c:v>0.51873842592592556</c:v>
                </c:pt>
                <c:pt idx="212">
                  <c:v>0.51880787037037768</c:v>
                </c:pt>
                <c:pt idx="213">
                  <c:v>0.51887731481481481</c:v>
                </c:pt>
                <c:pt idx="214">
                  <c:v>0.51893518518518522</c:v>
                </c:pt>
                <c:pt idx="215">
                  <c:v>0.51900462962962968</c:v>
                </c:pt>
                <c:pt idx="216">
                  <c:v>0.51908564814814862</c:v>
                </c:pt>
                <c:pt idx="217">
                  <c:v>0.51915509259260062</c:v>
                </c:pt>
                <c:pt idx="218">
                  <c:v>0.51921296296294628</c:v>
                </c:pt>
                <c:pt idx="219">
                  <c:v>0.51928240740740739</c:v>
                </c:pt>
                <c:pt idx="220">
                  <c:v>0.51935185185185151</c:v>
                </c:pt>
                <c:pt idx="221">
                  <c:v>0.51942129629629663</c:v>
                </c:pt>
                <c:pt idx="222">
                  <c:v>0.51949074074073343</c:v>
                </c:pt>
                <c:pt idx="223">
                  <c:v>0.51956018518517844</c:v>
                </c:pt>
                <c:pt idx="224">
                  <c:v>0.5196296296296361</c:v>
                </c:pt>
                <c:pt idx="225">
                  <c:v>0.51969907407408789</c:v>
                </c:pt>
                <c:pt idx="226">
                  <c:v>0.51975694444444442</c:v>
                </c:pt>
                <c:pt idx="227">
                  <c:v>0.51983796296295326</c:v>
                </c:pt>
                <c:pt idx="228">
                  <c:v>0.5199074074074076</c:v>
                </c:pt>
                <c:pt idx="229">
                  <c:v>0.5199768518518515</c:v>
                </c:pt>
                <c:pt idx="230">
                  <c:v>0.52003472222222158</c:v>
                </c:pt>
                <c:pt idx="231">
                  <c:v>0.52010416666666659</c:v>
                </c:pt>
                <c:pt idx="232">
                  <c:v>0.5201736111111116</c:v>
                </c:pt>
                <c:pt idx="233">
                  <c:v>0.52024305555555561</c:v>
                </c:pt>
                <c:pt idx="234">
                  <c:v>0.52031249999999185</c:v>
                </c:pt>
                <c:pt idx="235">
                  <c:v>0.52038194444444441</c:v>
                </c:pt>
                <c:pt idx="236">
                  <c:v>0.52045138888888887</c:v>
                </c:pt>
                <c:pt idx="237">
                  <c:v>0.52052083333333365</c:v>
                </c:pt>
                <c:pt idx="238">
                  <c:v>0.52059027777777778</c:v>
                </c:pt>
                <c:pt idx="239">
                  <c:v>0.52065972222222223</c:v>
                </c:pt>
                <c:pt idx="240">
                  <c:v>0.52072916666666669</c:v>
                </c:pt>
                <c:pt idx="241">
                  <c:v>0.52079861111111936</c:v>
                </c:pt>
                <c:pt idx="242">
                  <c:v>0.5208680555555556</c:v>
                </c:pt>
                <c:pt idx="243">
                  <c:v>0.5209374999999995</c:v>
                </c:pt>
                <c:pt idx="244">
                  <c:v>0.5210069444444444</c:v>
                </c:pt>
                <c:pt idx="245">
                  <c:v>0.52106481481481481</c:v>
                </c:pt>
                <c:pt idx="246">
                  <c:v>0.52113425925925927</c:v>
                </c:pt>
                <c:pt idx="247">
                  <c:v>0.5212037037037035</c:v>
                </c:pt>
                <c:pt idx="248">
                  <c:v>0.52128472222221856</c:v>
                </c:pt>
                <c:pt idx="249">
                  <c:v>0.52135416666666656</c:v>
                </c:pt>
                <c:pt idx="250">
                  <c:v>0.52141203703702987</c:v>
                </c:pt>
                <c:pt idx="251">
                  <c:v>0.52148148148148155</c:v>
                </c:pt>
                <c:pt idx="252">
                  <c:v>0.52155092592591445</c:v>
                </c:pt>
                <c:pt idx="253">
                  <c:v>0.52162037037037756</c:v>
                </c:pt>
                <c:pt idx="254">
                  <c:v>0.52168981481482213</c:v>
                </c:pt>
                <c:pt idx="255">
                  <c:v>0.5217592592592597</c:v>
                </c:pt>
                <c:pt idx="256">
                  <c:v>0.52182870370370371</c:v>
                </c:pt>
                <c:pt idx="257">
                  <c:v>0.52189814814814861</c:v>
                </c:pt>
                <c:pt idx="258">
                  <c:v>0.52196759259259262</c:v>
                </c:pt>
                <c:pt idx="259">
                  <c:v>0.52203703703703697</c:v>
                </c:pt>
                <c:pt idx="260">
                  <c:v>0.52210648148148142</c:v>
                </c:pt>
                <c:pt idx="261">
                  <c:v>0.52217592592591933</c:v>
                </c:pt>
                <c:pt idx="262">
                  <c:v>0.52224537037037677</c:v>
                </c:pt>
                <c:pt idx="263">
                  <c:v>0.52231481481481479</c:v>
                </c:pt>
                <c:pt idx="264">
                  <c:v>0.52238425925925858</c:v>
                </c:pt>
                <c:pt idx="265">
                  <c:v>0.52245370370370359</c:v>
                </c:pt>
                <c:pt idx="266">
                  <c:v>0.52252314814814749</c:v>
                </c:pt>
                <c:pt idx="267">
                  <c:v>0.5225810185185259</c:v>
                </c:pt>
                <c:pt idx="268">
                  <c:v>0.52265046296296258</c:v>
                </c:pt>
                <c:pt idx="269">
                  <c:v>0.52273148148148163</c:v>
                </c:pt>
                <c:pt idx="270">
                  <c:v>0.52280092592591876</c:v>
                </c:pt>
                <c:pt idx="271">
                  <c:v>0.52285879629629661</c:v>
                </c:pt>
                <c:pt idx="272">
                  <c:v>0.52292824074074051</c:v>
                </c:pt>
                <c:pt idx="273">
                  <c:v>0.52299768518518563</c:v>
                </c:pt>
                <c:pt idx="274">
                  <c:v>0.52306712962962232</c:v>
                </c:pt>
                <c:pt idx="275">
                  <c:v>0.5231365740740741</c:v>
                </c:pt>
                <c:pt idx="276">
                  <c:v>0.52320601851852511</c:v>
                </c:pt>
                <c:pt idx="277">
                  <c:v>0.52327546296296257</c:v>
                </c:pt>
                <c:pt idx="278">
                  <c:v>0.52334490740740769</c:v>
                </c:pt>
                <c:pt idx="279">
                  <c:v>0.52341435185184226</c:v>
                </c:pt>
                <c:pt idx="280">
                  <c:v>0.52348379629629627</c:v>
                </c:pt>
                <c:pt idx="281">
                  <c:v>0.5235532407407324</c:v>
                </c:pt>
                <c:pt idx="282">
                  <c:v>0.52362268518518562</c:v>
                </c:pt>
                <c:pt idx="283">
                  <c:v>0.52369212962962952</c:v>
                </c:pt>
                <c:pt idx="284">
                  <c:v>0.52376157407407464</c:v>
                </c:pt>
                <c:pt idx="285">
                  <c:v>0.5238310185185302</c:v>
                </c:pt>
                <c:pt idx="286">
                  <c:v>0.52390046296296156</c:v>
                </c:pt>
                <c:pt idx="287">
                  <c:v>0.52395833333333364</c:v>
                </c:pt>
                <c:pt idx="288">
                  <c:v>0.52402777777777776</c:v>
                </c:pt>
                <c:pt idx="289">
                  <c:v>0.52409722222222221</c:v>
                </c:pt>
                <c:pt idx="290">
                  <c:v>0.52416666666666656</c:v>
                </c:pt>
                <c:pt idx="291">
                  <c:v>0.52424768518518561</c:v>
                </c:pt>
                <c:pt idx="292">
                  <c:v>0.52430555555555569</c:v>
                </c:pt>
                <c:pt idx="293">
                  <c:v>0.52437500000000004</c:v>
                </c:pt>
                <c:pt idx="294">
                  <c:v>0.5244444444444446</c:v>
                </c:pt>
                <c:pt idx="295">
                  <c:v>0.5245138888888885</c:v>
                </c:pt>
                <c:pt idx="296">
                  <c:v>0.52458333333333329</c:v>
                </c:pt>
                <c:pt idx="297">
                  <c:v>0.52465277777777752</c:v>
                </c:pt>
                <c:pt idx="298">
                  <c:v>0.5247222222222222</c:v>
                </c:pt>
                <c:pt idx="299">
                  <c:v>0.52479166666666865</c:v>
                </c:pt>
                <c:pt idx="300">
                  <c:v>0.52486111111111111</c:v>
                </c:pt>
                <c:pt idx="301">
                  <c:v>0.52493055555555568</c:v>
                </c:pt>
                <c:pt idx="302">
                  <c:v>0.52500000000000002</c:v>
                </c:pt>
                <c:pt idx="303">
                  <c:v>0.5250694444444447</c:v>
                </c:pt>
                <c:pt idx="304">
                  <c:v>0.52513888888888893</c:v>
                </c:pt>
                <c:pt idx="305">
                  <c:v>0.52520833333333361</c:v>
                </c:pt>
                <c:pt idx="306">
                  <c:v>0.52527777777777751</c:v>
                </c:pt>
                <c:pt idx="307">
                  <c:v>0.52534722222222219</c:v>
                </c:pt>
                <c:pt idx="308">
                  <c:v>0.52541666666665932</c:v>
                </c:pt>
                <c:pt idx="309">
                  <c:v>0.52547453703703706</c:v>
                </c:pt>
                <c:pt idx="310">
                  <c:v>0.52554398148148151</c:v>
                </c:pt>
                <c:pt idx="311">
                  <c:v>0.52562500000000723</c:v>
                </c:pt>
                <c:pt idx="312">
                  <c:v>0.52569444444445179</c:v>
                </c:pt>
                <c:pt idx="313">
                  <c:v>0.52576388888888892</c:v>
                </c:pt>
                <c:pt idx="314">
                  <c:v>0.52582175925925922</c:v>
                </c:pt>
                <c:pt idx="315">
                  <c:v>0.5258912037037109</c:v>
                </c:pt>
                <c:pt idx="316">
                  <c:v>0.52596064814814814</c:v>
                </c:pt>
                <c:pt idx="317">
                  <c:v>0.52603009259260003</c:v>
                </c:pt>
                <c:pt idx="318">
                  <c:v>0.52609953703703705</c:v>
                </c:pt>
                <c:pt idx="319">
                  <c:v>0.5261689814814815</c:v>
                </c:pt>
                <c:pt idx="320">
                  <c:v>0.52623842592591763</c:v>
                </c:pt>
                <c:pt idx="409">
                  <c:v>0.47605324074074085</c:v>
                </c:pt>
                <c:pt idx="410">
                  <c:v>0.47612268518518935</c:v>
                </c:pt>
                <c:pt idx="411">
                  <c:v>0.47619212962962981</c:v>
                </c:pt>
                <c:pt idx="412">
                  <c:v>0.47626157407407432</c:v>
                </c:pt>
                <c:pt idx="413">
                  <c:v>0.47633101851851573</c:v>
                </c:pt>
                <c:pt idx="414">
                  <c:v>0.47640046296297012</c:v>
                </c:pt>
                <c:pt idx="415">
                  <c:v>0.47645833333333337</c:v>
                </c:pt>
                <c:pt idx="416">
                  <c:v>0.47653935185185187</c:v>
                </c:pt>
                <c:pt idx="417">
                  <c:v>0.47660879629629632</c:v>
                </c:pt>
                <c:pt idx="418">
                  <c:v>0.47666666666667068</c:v>
                </c:pt>
                <c:pt idx="419">
                  <c:v>0.47673611111111103</c:v>
                </c:pt>
                <c:pt idx="420">
                  <c:v>0.47680555555555582</c:v>
                </c:pt>
                <c:pt idx="421">
                  <c:v>0.47687500000000038</c:v>
                </c:pt>
                <c:pt idx="422">
                  <c:v>0.47694444444444783</c:v>
                </c:pt>
                <c:pt idx="423">
                  <c:v>0.47701388888889268</c:v>
                </c:pt>
                <c:pt idx="424">
                  <c:v>0.4770833333333333</c:v>
                </c:pt>
                <c:pt idx="425">
                  <c:v>0.47715277777778276</c:v>
                </c:pt>
                <c:pt idx="426">
                  <c:v>0.47722222222222238</c:v>
                </c:pt>
                <c:pt idx="427">
                  <c:v>0.47729166666666667</c:v>
                </c:pt>
                <c:pt idx="428">
                  <c:v>0.47736111111111112</c:v>
                </c:pt>
                <c:pt idx="429">
                  <c:v>0.47743055555555558</c:v>
                </c:pt>
                <c:pt idx="430">
                  <c:v>0.47750000000000031</c:v>
                </c:pt>
                <c:pt idx="431">
                  <c:v>0.477557870370374</c:v>
                </c:pt>
                <c:pt idx="432">
                  <c:v>0.47762731481481896</c:v>
                </c:pt>
                <c:pt idx="433">
                  <c:v>0.47770833333333335</c:v>
                </c:pt>
                <c:pt idx="434">
                  <c:v>0.47776620370370382</c:v>
                </c:pt>
                <c:pt idx="435">
                  <c:v>0.47783564814814811</c:v>
                </c:pt>
                <c:pt idx="436">
                  <c:v>0.47790509259259256</c:v>
                </c:pt>
                <c:pt idx="437">
                  <c:v>0.47797453703704207</c:v>
                </c:pt>
                <c:pt idx="438">
                  <c:v>0.47804398148148147</c:v>
                </c:pt>
                <c:pt idx="439">
                  <c:v>0.47811342592592598</c:v>
                </c:pt>
                <c:pt idx="440">
                  <c:v>0.47818287037037616</c:v>
                </c:pt>
                <c:pt idx="441">
                  <c:v>0.47825231481481828</c:v>
                </c:pt>
                <c:pt idx="442">
                  <c:v>0.47832175925926657</c:v>
                </c:pt>
                <c:pt idx="443">
                  <c:v>0.4783912037037038</c:v>
                </c:pt>
                <c:pt idx="444">
                  <c:v>0.47846064814814832</c:v>
                </c:pt>
                <c:pt idx="445">
                  <c:v>0.4785300925925926</c:v>
                </c:pt>
                <c:pt idx="446">
                  <c:v>0.47859953703703706</c:v>
                </c:pt>
                <c:pt idx="447">
                  <c:v>0.47866898148148523</c:v>
                </c:pt>
                <c:pt idx="448">
                  <c:v>0.47873842592592591</c:v>
                </c:pt>
                <c:pt idx="449">
                  <c:v>0.47880787037037525</c:v>
                </c:pt>
                <c:pt idx="450">
                  <c:v>0.47886574074074445</c:v>
                </c:pt>
                <c:pt idx="451">
                  <c:v>0.4789351851851853</c:v>
                </c:pt>
                <c:pt idx="452">
                  <c:v>0.47900462962963442</c:v>
                </c:pt>
                <c:pt idx="453">
                  <c:v>0.4790856481481483</c:v>
                </c:pt>
                <c:pt idx="454">
                  <c:v>0.47914351851851528</c:v>
                </c:pt>
                <c:pt idx="455">
                  <c:v>0.47921296296296995</c:v>
                </c:pt>
                <c:pt idx="456">
                  <c:v>0.47928240740741151</c:v>
                </c:pt>
                <c:pt idx="457">
                  <c:v>0.47935185185185664</c:v>
                </c:pt>
                <c:pt idx="458">
                  <c:v>0.47942129629629632</c:v>
                </c:pt>
                <c:pt idx="459">
                  <c:v>0.47949074074074088</c:v>
                </c:pt>
                <c:pt idx="460">
                  <c:v>0.47956018518518884</c:v>
                </c:pt>
                <c:pt idx="461">
                  <c:v>0.47962962962963374</c:v>
                </c:pt>
                <c:pt idx="462">
                  <c:v>0.47969907407407408</c:v>
                </c:pt>
                <c:pt idx="463">
                  <c:v>0.47976851851851854</c:v>
                </c:pt>
                <c:pt idx="464">
                  <c:v>0.47983796296296888</c:v>
                </c:pt>
                <c:pt idx="465">
                  <c:v>0.47990740740741089</c:v>
                </c:pt>
                <c:pt idx="466">
                  <c:v>0.47997685185185907</c:v>
                </c:pt>
                <c:pt idx="467">
                  <c:v>0.4800462962962963</c:v>
                </c:pt>
                <c:pt idx="468">
                  <c:v>0.48011574074074082</c:v>
                </c:pt>
                <c:pt idx="469">
                  <c:v>0.48018518518518538</c:v>
                </c:pt>
                <c:pt idx="470">
                  <c:v>0.480254629629633</c:v>
                </c:pt>
                <c:pt idx="471">
                  <c:v>0.48031250000000486</c:v>
                </c:pt>
                <c:pt idx="472">
                  <c:v>0.48038194444445026</c:v>
                </c:pt>
                <c:pt idx="473">
                  <c:v>0.48045138888889038</c:v>
                </c:pt>
                <c:pt idx="474">
                  <c:v>0.48053240740740738</c:v>
                </c:pt>
                <c:pt idx="475">
                  <c:v>0.48060185185185506</c:v>
                </c:pt>
                <c:pt idx="476">
                  <c:v>0.48065972222222231</c:v>
                </c:pt>
                <c:pt idx="477">
                  <c:v>0.48072916666666682</c:v>
                </c:pt>
                <c:pt idx="478">
                  <c:v>0.48079861111111111</c:v>
                </c:pt>
                <c:pt idx="479">
                  <c:v>0.48086805555555917</c:v>
                </c:pt>
                <c:pt idx="480">
                  <c:v>0.48093750000000002</c:v>
                </c:pt>
                <c:pt idx="481">
                  <c:v>0.48100694444444925</c:v>
                </c:pt>
                <c:pt idx="482">
                  <c:v>0.48107638888889442</c:v>
                </c:pt>
                <c:pt idx="483">
                  <c:v>0.48114583333333333</c:v>
                </c:pt>
                <c:pt idx="484">
                  <c:v>0.48121527777778139</c:v>
                </c:pt>
                <c:pt idx="485">
                  <c:v>0.48128472222222624</c:v>
                </c:pt>
                <c:pt idx="486">
                  <c:v>0.48135416666667125</c:v>
                </c:pt>
                <c:pt idx="487">
                  <c:v>0.48142361111111132</c:v>
                </c:pt>
                <c:pt idx="488">
                  <c:v>0.4814930555555556</c:v>
                </c:pt>
                <c:pt idx="489">
                  <c:v>0.48156250000000345</c:v>
                </c:pt>
                <c:pt idx="490">
                  <c:v>0.4816319444444444</c:v>
                </c:pt>
                <c:pt idx="491">
                  <c:v>0.48170138888888886</c:v>
                </c:pt>
                <c:pt idx="492">
                  <c:v>0.48175925925926188</c:v>
                </c:pt>
                <c:pt idx="493">
                  <c:v>0.48182870370371089</c:v>
                </c:pt>
                <c:pt idx="494">
                  <c:v>0.4818981481481483</c:v>
                </c:pt>
                <c:pt idx="495">
                  <c:v>0.48197916666667034</c:v>
                </c:pt>
                <c:pt idx="496">
                  <c:v>0.48203703703703704</c:v>
                </c:pt>
                <c:pt idx="497">
                  <c:v>0.48210648148148288</c:v>
                </c:pt>
                <c:pt idx="498">
                  <c:v>0.48217592592592956</c:v>
                </c:pt>
                <c:pt idx="499">
                  <c:v>0.48224537037037035</c:v>
                </c:pt>
                <c:pt idx="500">
                  <c:v>0.48231481481482208</c:v>
                </c:pt>
                <c:pt idx="501">
                  <c:v>0.48238425925926837</c:v>
                </c:pt>
                <c:pt idx="502">
                  <c:v>0.48245370370370388</c:v>
                </c:pt>
                <c:pt idx="503">
                  <c:v>0.48252314814814817</c:v>
                </c:pt>
                <c:pt idx="504">
                  <c:v>0.48259259259259268</c:v>
                </c:pt>
                <c:pt idx="505">
                  <c:v>0.48266203703703708</c:v>
                </c:pt>
                <c:pt idx="506">
                  <c:v>0.48273148148148143</c:v>
                </c:pt>
                <c:pt idx="507">
                  <c:v>0.48280092592593166</c:v>
                </c:pt>
                <c:pt idx="508">
                  <c:v>0.48287037037037706</c:v>
                </c:pt>
                <c:pt idx="509">
                  <c:v>0.48293981481481885</c:v>
                </c:pt>
                <c:pt idx="510">
                  <c:v>0.48299768518518532</c:v>
                </c:pt>
                <c:pt idx="511">
                  <c:v>0.48307870370370892</c:v>
                </c:pt>
                <c:pt idx="512">
                  <c:v>0.48313657407407767</c:v>
                </c:pt>
                <c:pt idx="513">
                  <c:v>0.48320601851851824</c:v>
                </c:pt>
                <c:pt idx="514">
                  <c:v>0.48327546296296786</c:v>
                </c:pt>
                <c:pt idx="515">
                  <c:v>0.48334490740741326</c:v>
                </c:pt>
                <c:pt idx="516">
                  <c:v>0.48341435185185794</c:v>
                </c:pt>
                <c:pt idx="517">
                  <c:v>0.48348379629629995</c:v>
                </c:pt>
                <c:pt idx="518">
                  <c:v>0.4835532407407408</c:v>
                </c:pt>
                <c:pt idx="519">
                  <c:v>0.48362268518518997</c:v>
                </c:pt>
                <c:pt idx="520">
                  <c:v>0.48369212962962982</c:v>
                </c:pt>
                <c:pt idx="521">
                  <c:v>0.48376157407407488</c:v>
                </c:pt>
                <c:pt idx="522">
                  <c:v>0.48383101851851829</c:v>
                </c:pt>
                <c:pt idx="523">
                  <c:v>0.48390046296297029</c:v>
                </c:pt>
                <c:pt idx="524">
                  <c:v>0.48396990740741214</c:v>
                </c:pt>
                <c:pt idx="525">
                  <c:v>0.48403935185185182</c:v>
                </c:pt>
                <c:pt idx="526">
                  <c:v>0.48409722222222235</c:v>
                </c:pt>
                <c:pt idx="527">
                  <c:v>0.48417824074074439</c:v>
                </c:pt>
                <c:pt idx="528">
                  <c:v>0.48424768518518518</c:v>
                </c:pt>
                <c:pt idx="529">
                  <c:v>0.48431712962963436</c:v>
                </c:pt>
                <c:pt idx="530">
                  <c:v>0.48437500000000322</c:v>
                </c:pt>
                <c:pt idx="531">
                  <c:v>0.48444444444444806</c:v>
                </c:pt>
                <c:pt idx="532">
                  <c:v>0.48452546296296967</c:v>
                </c:pt>
                <c:pt idx="533">
                  <c:v>0.48459490740741135</c:v>
                </c:pt>
                <c:pt idx="534">
                  <c:v>0.48466435185185636</c:v>
                </c:pt>
                <c:pt idx="535">
                  <c:v>0.48472222222222544</c:v>
                </c:pt>
                <c:pt idx="536">
                  <c:v>0.48479166666666668</c:v>
                </c:pt>
                <c:pt idx="537">
                  <c:v>0.48487268518519172</c:v>
                </c:pt>
                <c:pt idx="538">
                  <c:v>0.4849421296296334</c:v>
                </c:pt>
                <c:pt idx="539">
                  <c:v>0.48500000000000032</c:v>
                </c:pt>
                <c:pt idx="540">
                  <c:v>0.48506944444444638</c:v>
                </c:pt>
                <c:pt idx="541">
                  <c:v>0.48513888888889245</c:v>
                </c:pt>
                <c:pt idx="542">
                  <c:v>0.4852083333333333</c:v>
                </c:pt>
                <c:pt idx="543">
                  <c:v>0.48527777777778253</c:v>
                </c:pt>
                <c:pt idx="544">
                  <c:v>0.48534722222222232</c:v>
                </c:pt>
                <c:pt idx="545">
                  <c:v>0.48541666666667255</c:v>
                </c:pt>
                <c:pt idx="546">
                  <c:v>0.48548611111111473</c:v>
                </c:pt>
                <c:pt idx="547">
                  <c:v>0.48555555555555557</c:v>
                </c:pt>
                <c:pt idx="548">
                  <c:v>0.48562500000000008</c:v>
                </c:pt>
                <c:pt idx="549">
                  <c:v>0.48569444444444448</c:v>
                </c:pt>
                <c:pt idx="550">
                  <c:v>0.48576388888888888</c:v>
                </c:pt>
                <c:pt idx="551">
                  <c:v>0.48583333333333334</c:v>
                </c:pt>
                <c:pt idx="552">
                  <c:v>0.48590277777778507</c:v>
                </c:pt>
                <c:pt idx="553">
                  <c:v>0.48597222222222691</c:v>
                </c:pt>
                <c:pt idx="554">
                  <c:v>0.48604166666666682</c:v>
                </c:pt>
                <c:pt idx="555">
                  <c:v>0.4861111111111111</c:v>
                </c:pt>
                <c:pt idx="556">
                  <c:v>0.48616898148148563</c:v>
                </c:pt>
                <c:pt idx="557">
                  <c:v>0.48623842592592598</c:v>
                </c:pt>
                <c:pt idx="558">
                  <c:v>0.48631944444444891</c:v>
                </c:pt>
                <c:pt idx="559">
                  <c:v>0.48638888888889742</c:v>
                </c:pt>
                <c:pt idx="560">
                  <c:v>0.48645833333333338</c:v>
                </c:pt>
                <c:pt idx="561">
                  <c:v>0.48651620370370785</c:v>
                </c:pt>
                <c:pt idx="562">
                  <c:v>0.48658564814814831</c:v>
                </c:pt>
                <c:pt idx="563">
                  <c:v>0.48666666666667086</c:v>
                </c:pt>
                <c:pt idx="564">
                  <c:v>0.48672453703703888</c:v>
                </c:pt>
                <c:pt idx="565">
                  <c:v>0.48679398148148145</c:v>
                </c:pt>
                <c:pt idx="566">
                  <c:v>0.48686342592593002</c:v>
                </c:pt>
                <c:pt idx="567">
                  <c:v>0.48693287037037514</c:v>
                </c:pt>
                <c:pt idx="568">
                  <c:v>0.48700231481482054</c:v>
                </c:pt>
                <c:pt idx="569">
                  <c:v>0.48707175925926505</c:v>
                </c:pt>
                <c:pt idx="570">
                  <c:v>0.48714120370370378</c:v>
                </c:pt>
                <c:pt idx="571">
                  <c:v>0.48721064814814818</c:v>
                </c:pt>
                <c:pt idx="572">
                  <c:v>0.48728009259259258</c:v>
                </c:pt>
                <c:pt idx="573">
                  <c:v>0.48734953703703732</c:v>
                </c:pt>
                <c:pt idx="574">
                  <c:v>0.48741898148148738</c:v>
                </c:pt>
                <c:pt idx="575">
                  <c:v>0.48748842592593272</c:v>
                </c:pt>
                <c:pt idx="576">
                  <c:v>0.4875578703703744</c:v>
                </c:pt>
                <c:pt idx="577">
                  <c:v>0.48761574074074082</c:v>
                </c:pt>
                <c:pt idx="578">
                  <c:v>0.48768518518518839</c:v>
                </c:pt>
                <c:pt idx="579">
                  <c:v>0.48776620370370388</c:v>
                </c:pt>
                <c:pt idx="580">
                  <c:v>0.48783564814814812</c:v>
                </c:pt>
                <c:pt idx="581">
                  <c:v>0.48790509259259257</c:v>
                </c:pt>
                <c:pt idx="582">
                  <c:v>0.48796296296297242</c:v>
                </c:pt>
                <c:pt idx="583">
                  <c:v>0.48803240740741038</c:v>
                </c:pt>
                <c:pt idx="584">
                  <c:v>0.48810185185185545</c:v>
                </c:pt>
                <c:pt idx="585">
                  <c:v>0.4881712962962963</c:v>
                </c:pt>
                <c:pt idx="586">
                  <c:v>0.48824074074074081</c:v>
                </c:pt>
                <c:pt idx="587">
                  <c:v>0.48831018518519093</c:v>
                </c:pt>
                <c:pt idx="588">
                  <c:v>0.48837962962963555</c:v>
                </c:pt>
                <c:pt idx="589">
                  <c:v>0.48844907407407767</c:v>
                </c:pt>
                <c:pt idx="590">
                  <c:v>0.48851851851851852</c:v>
                </c:pt>
                <c:pt idx="591">
                  <c:v>0.48858796296297019</c:v>
                </c:pt>
                <c:pt idx="592">
                  <c:v>0.48865740740740748</c:v>
                </c:pt>
                <c:pt idx="593">
                  <c:v>0.48872685185185766</c:v>
                </c:pt>
                <c:pt idx="594">
                  <c:v>0.48879629629629634</c:v>
                </c:pt>
                <c:pt idx="595">
                  <c:v>0.4888657407407449</c:v>
                </c:pt>
                <c:pt idx="596">
                  <c:v>0.48892361111111132</c:v>
                </c:pt>
                <c:pt idx="597">
                  <c:v>0.48899305555555556</c:v>
                </c:pt>
                <c:pt idx="598">
                  <c:v>0.48906250000000362</c:v>
                </c:pt>
                <c:pt idx="599">
                  <c:v>0.48913194444444441</c:v>
                </c:pt>
                <c:pt idx="600">
                  <c:v>0.48920138888888887</c:v>
                </c:pt>
                <c:pt idx="601">
                  <c:v>0.48927083333333332</c:v>
                </c:pt>
                <c:pt idx="602">
                  <c:v>0.48934027777778394</c:v>
                </c:pt>
                <c:pt idx="603">
                  <c:v>0.4894097222222259</c:v>
                </c:pt>
                <c:pt idx="604">
                  <c:v>0.48947916666667085</c:v>
                </c:pt>
                <c:pt idx="605">
                  <c:v>0.48954861111111131</c:v>
                </c:pt>
                <c:pt idx="606">
                  <c:v>0.48961805555555582</c:v>
                </c:pt>
                <c:pt idx="607">
                  <c:v>0.48968750000000238</c:v>
                </c:pt>
                <c:pt idx="608">
                  <c:v>0.48975694444444806</c:v>
                </c:pt>
                <c:pt idx="609">
                  <c:v>0.48981481481482309</c:v>
                </c:pt>
                <c:pt idx="610">
                  <c:v>0.48988425925926876</c:v>
                </c:pt>
                <c:pt idx="611">
                  <c:v>0.48995370370370689</c:v>
                </c:pt>
                <c:pt idx="612">
                  <c:v>0.49003472222222288</c:v>
                </c:pt>
                <c:pt idx="613">
                  <c:v>0.49009259259259258</c:v>
                </c:pt>
                <c:pt idx="614">
                  <c:v>0.49016203703703731</c:v>
                </c:pt>
                <c:pt idx="615">
                  <c:v>0.49023148148148149</c:v>
                </c:pt>
                <c:pt idx="616">
                  <c:v>0.49030092592593233</c:v>
                </c:pt>
                <c:pt idx="617">
                  <c:v>0.49037037037037751</c:v>
                </c:pt>
                <c:pt idx="618">
                  <c:v>0.49043981481481891</c:v>
                </c:pt>
                <c:pt idx="619">
                  <c:v>0.49050925925926403</c:v>
                </c:pt>
                <c:pt idx="620">
                  <c:v>0.49057870370370943</c:v>
                </c:pt>
                <c:pt idx="621">
                  <c:v>0.49064814814814817</c:v>
                </c:pt>
                <c:pt idx="622">
                  <c:v>0.49071759259259262</c:v>
                </c:pt>
                <c:pt idx="623">
                  <c:v>0.49078703703703702</c:v>
                </c:pt>
                <c:pt idx="624">
                  <c:v>0.49085648148148636</c:v>
                </c:pt>
                <c:pt idx="625">
                  <c:v>0.49092592592593176</c:v>
                </c:pt>
                <c:pt idx="626">
                  <c:v>0.49098379629630018</c:v>
                </c:pt>
                <c:pt idx="627">
                  <c:v>0.4910532407407408</c:v>
                </c:pt>
                <c:pt idx="628">
                  <c:v>0.49112268518519026</c:v>
                </c:pt>
                <c:pt idx="629">
                  <c:v>0.49119212962962988</c:v>
                </c:pt>
                <c:pt idx="630">
                  <c:v>0.49126157407407733</c:v>
                </c:pt>
                <c:pt idx="631">
                  <c:v>0.49133101851851829</c:v>
                </c:pt>
                <c:pt idx="632">
                  <c:v>0.49140046296297019</c:v>
                </c:pt>
                <c:pt idx="633">
                  <c:v>0.49146990740741225</c:v>
                </c:pt>
                <c:pt idx="634">
                  <c:v>0.49153935185185182</c:v>
                </c:pt>
                <c:pt idx="635">
                  <c:v>0.4916087962962995</c:v>
                </c:pt>
                <c:pt idx="636">
                  <c:v>0.4916782407407444</c:v>
                </c:pt>
                <c:pt idx="637">
                  <c:v>0.4917476851851853</c:v>
                </c:pt>
                <c:pt idx="638">
                  <c:v>0.49181712962963448</c:v>
                </c:pt>
                <c:pt idx="639">
                  <c:v>0.49188657407408376</c:v>
                </c:pt>
                <c:pt idx="640">
                  <c:v>0.4919560185185185</c:v>
                </c:pt>
                <c:pt idx="641">
                  <c:v>0.49202546296297012</c:v>
                </c:pt>
                <c:pt idx="642">
                  <c:v>0.49208333333333337</c:v>
                </c:pt>
                <c:pt idx="643">
                  <c:v>0.49215277777778366</c:v>
                </c:pt>
                <c:pt idx="644">
                  <c:v>0.49223379629629627</c:v>
                </c:pt>
                <c:pt idx="645">
                  <c:v>0.49229166666666668</c:v>
                </c:pt>
                <c:pt idx="646">
                  <c:v>0.49236111111111108</c:v>
                </c:pt>
                <c:pt idx="647">
                  <c:v>0.49243055555555582</c:v>
                </c:pt>
                <c:pt idx="648">
                  <c:v>0.49250000000000038</c:v>
                </c:pt>
                <c:pt idx="649">
                  <c:v>0.49256944444444783</c:v>
                </c:pt>
                <c:pt idx="650">
                  <c:v>0.49263888888889268</c:v>
                </c:pt>
                <c:pt idx="651">
                  <c:v>0.4927083333333333</c:v>
                </c:pt>
                <c:pt idx="652">
                  <c:v>0.49277777777778276</c:v>
                </c:pt>
                <c:pt idx="653">
                  <c:v>0.49283564814814818</c:v>
                </c:pt>
                <c:pt idx="654">
                  <c:v>0.49290509259259258</c:v>
                </c:pt>
                <c:pt idx="655">
                  <c:v>0.49298611111111473</c:v>
                </c:pt>
                <c:pt idx="656">
                  <c:v>0.49305555555555558</c:v>
                </c:pt>
                <c:pt idx="657">
                  <c:v>0.49311342592592688</c:v>
                </c:pt>
                <c:pt idx="658">
                  <c:v>0.4931828703703775</c:v>
                </c:pt>
                <c:pt idx="659">
                  <c:v>0.49325231481481896</c:v>
                </c:pt>
                <c:pt idx="660">
                  <c:v>0.49332175925926658</c:v>
                </c:pt>
                <c:pt idx="661">
                  <c:v>0.49339120370370382</c:v>
                </c:pt>
                <c:pt idx="662">
                  <c:v>0.49346064814814838</c:v>
                </c:pt>
                <c:pt idx="663">
                  <c:v>0.49353009259259256</c:v>
                </c:pt>
                <c:pt idx="664">
                  <c:v>0.49359953703703702</c:v>
                </c:pt>
                <c:pt idx="665">
                  <c:v>0.49366898148148614</c:v>
                </c:pt>
                <c:pt idx="666">
                  <c:v>0.49373842592592598</c:v>
                </c:pt>
                <c:pt idx="667">
                  <c:v>0.49380787037037616</c:v>
                </c:pt>
                <c:pt idx="668">
                  <c:v>0.4938773148148215</c:v>
                </c:pt>
                <c:pt idx="669">
                  <c:v>0.49394675925926657</c:v>
                </c:pt>
                <c:pt idx="670">
                  <c:v>0.49401620370370808</c:v>
                </c:pt>
                <c:pt idx="671">
                  <c:v>0.49408564814814832</c:v>
                </c:pt>
                <c:pt idx="672">
                  <c:v>0.4941550925925926</c:v>
                </c:pt>
                <c:pt idx="673">
                  <c:v>0.49422453703704089</c:v>
                </c:pt>
                <c:pt idx="674">
                  <c:v>0.49428240740741225</c:v>
                </c:pt>
                <c:pt idx="675">
                  <c:v>0.49435185185185765</c:v>
                </c:pt>
                <c:pt idx="676">
                  <c:v>0.49443287037037525</c:v>
                </c:pt>
                <c:pt idx="677">
                  <c:v>0.49450231481482065</c:v>
                </c:pt>
                <c:pt idx="678">
                  <c:v>0.49456018518518935</c:v>
                </c:pt>
                <c:pt idx="679">
                  <c:v>0.49462962962963442</c:v>
                </c:pt>
                <c:pt idx="680">
                  <c:v>0.49469907407407432</c:v>
                </c:pt>
                <c:pt idx="681">
                  <c:v>0.4947685185185185</c:v>
                </c:pt>
                <c:pt idx="682">
                  <c:v>0.49483796296296995</c:v>
                </c:pt>
                <c:pt idx="683">
                  <c:v>0.49490740740741151</c:v>
                </c:pt>
                <c:pt idx="684">
                  <c:v>0.49497685185185908</c:v>
                </c:pt>
                <c:pt idx="685">
                  <c:v>0.49504629629629632</c:v>
                </c:pt>
                <c:pt idx="686">
                  <c:v>0.49511574074074088</c:v>
                </c:pt>
                <c:pt idx="687">
                  <c:v>0.49518518518518884</c:v>
                </c:pt>
                <c:pt idx="688">
                  <c:v>0.49525462962963374</c:v>
                </c:pt>
                <c:pt idx="689">
                  <c:v>0.49532407407408136</c:v>
                </c:pt>
                <c:pt idx="690">
                  <c:v>0.49539351851851854</c:v>
                </c:pt>
                <c:pt idx="691">
                  <c:v>0.49545138888889251</c:v>
                </c:pt>
                <c:pt idx="692">
                  <c:v>0.49553240740741089</c:v>
                </c:pt>
                <c:pt idx="693">
                  <c:v>0.49560185185185568</c:v>
                </c:pt>
                <c:pt idx="694">
                  <c:v>0.4956712962962963</c:v>
                </c:pt>
                <c:pt idx="695">
                  <c:v>0.49572916666666988</c:v>
                </c:pt>
                <c:pt idx="696">
                  <c:v>0.49579861111111106</c:v>
                </c:pt>
                <c:pt idx="697">
                  <c:v>0.49587962962963616</c:v>
                </c:pt>
                <c:pt idx="698">
                  <c:v>0.49593750000000031</c:v>
                </c:pt>
                <c:pt idx="699">
                  <c:v>0.49600694444445026</c:v>
                </c:pt>
                <c:pt idx="700">
                  <c:v>0.49607638888889488</c:v>
                </c:pt>
                <c:pt idx="701">
                  <c:v>0.49614583333333334</c:v>
                </c:pt>
                <c:pt idx="702">
                  <c:v>0.4962152777777819</c:v>
                </c:pt>
                <c:pt idx="703">
                  <c:v>0.49628472222222697</c:v>
                </c:pt>
                <c:pt idx="704">
                  <c:v>0.49635416666667243</c:v>
                </c:pt>
                <c:pt idx="705">
                  <c:v>0.49642361111111138</c:v>
                </c:pt>
                <c:pt idx="706">
                  <c:v>0.49649305555555556</c:v>
                </c:pt>
                <c:pt idx="707">
                  <c:v>0.49655092592593075</c:v>
                </c:pt>
                <c:pt idx="708">
                  <c:v>0.49663194444444447</c:v>
                </c:pt>
                <c:pt idx="709">
                  <c:v>0.49670138888888887</c:v>
                </c:pt>
                <c:pt idx="710">
                  <c:v>0.49677083333333338</c:v>
                </c:pt>
                <c:pt idx="711">
                  <c:v>0.49682870370371107</c:v>
                </c:pt>
                <c:pt idx="712">
                  <c:v>0.49689814814814831</c:v>
                </c:pt>
                <c:pt idx="713">
                  <c:v>0.49696759259259282</c:v>
                </c:pt>
                <c:pt idx="714">
                  <c:v>0.497037037037037</c:v>
                </c:pt>
                <c:pt idx="715">
                  <c:v>0.49710648148148506</c:v>
                </c:pt>
                <c:pt idx="716">
                  <c:v>0.49717592592593002</c:v>
                </c:pt>
              </c:numCache>
            </c:numRef>
          </c:cat>
          <c:val>
            <c:numRef>
              <c:f>Лист2!$AA$2:$AA$718</c:f>
              <c:numCache>
                <c:formatCode>General</c:formatCode>
                <c:ptCount val="717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36</c:v>
                </c:pt>
                <c:pt idx="17">
                  <c:v>38</c:v>
                </c:pt>
                <c:pt idx="18">
                  <c:v>38</c:v>
                </c:pt>
                <c:pt idx="19">
                  <c:v>36</c:v>
                </c:pt>
                <c:pt idx="20">
                  <c:v>38</c:v>
                </c:pt>
                <c:pt idx="21">
                  <c:v>39</c:v>
                </c:pt>
                <c:pt idx="22">
                  <c:v>39</c:v>
                </c:pt>
                <c:pt idx="23">
                  <c:v>39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  <c:pt idx="30">
                  <c:v>38</c:v>
                </c:pt>
                <c:pt idx="31">
                  <c:v>39</c:v>
                </c:pt>
                <c:pt idx="32">
                  <c:v>38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38</c:v>
                </c:pt>
                <c:pt idx="37">
                  <c:v>38</c:v>
                </c:pt>
                <c:pt idx="38">
                  <c:v>38</c:v>
                </c:pt>
                <c:pt idx="39">
                  <c:v>38</c:v>
                </c:pt>
                <c:pt idx="40">
                  <c:v>38</c:v>
                </c:pt>
                <c:pt idx="41">
                  <c:v>38</c:v>
                </c:pt>
                <c:pt idx="42">
                  <c:v>38</c:v>
                </c:pt>
                <c:pt idx="43">
                  <c:v>38</c:v>
                </c:pt>
                <c:pt idx="44">
                  <c:v>38</c:v>
                </c:pt>
                <c:pt idx="45">
                  <c:v>38</c:v>
                </c:pt>
                <c:pt idx="46">
                  <c:v>38</c:v>
                </c:pt>
                <c:pt idx="47">
                  <c:v>38</c:v>
                </c:pt>
                <c:pt idx="48">
                  <c:v>38</c:v>
                </c:pt>
                <c:pt idx="49">
                  <c:v>38</c:v>
                </c:pt>
                <c:pt idx="50">
                  <c:v>38</c:v>
                </c:pt>
                <c:pt idx="51">
                  <c:v>38</c:v>
                </c:pt>
                <c:pt idx="52">
                  <c:v>37</c:v>
                </c:pt>
                <c:pt idx="53">
                  <c:v>38</c:v>
                </c:pt>
                <c:pt idx="54">
                  <c:v>38</c:v>
                </c:pt>
                <c:pt idx="55">
                  <c:v>38</c:v>
                </c:pt>
                <c:pt idx="56">
                  <c:v>38</c:v>
                </c:pt>
                <c:pt idx="57">
                  <c:v>37</c:v>
                </c:pt>
                <c:pt idx="58">
                  <c:v>37</c:v>
                </c:pt>
                <c:pt idx="59">
                  <c:v>37</c:v>
                </c:pt>
                <c:pt idx="60">
                  <c:v>37</c:v>
                </c:pt>
                <c:pt idx="61">
                  <c:v>37</c:v>
                </c:pt>
                <c:pt idx="62">
                  <c:v>37</c:v>
                </c:pt>
                <c:pt idx="63">
                  <c:v>37</c:v>
                </c:pt>
                <c:pt idx="64">
                  <c:v>37</c:v>
                </c:pt>
                <c:pt idx="65">
                  <c:v>37</c:v>
                </c:pt>
                <c:pt idx="66">
                  <c:v>37</c:v>
                </c:pt>
                <c:pt idx="67">
                  <c:v>37</c:v>
                </c:pt>
                <c:pt idx="68">
                  <c:v>37</c:v>
                </c:pt>
                <c:pt idx="69">
                  <c:v>37</c:v>
                </c:pt>
                <c:pt idx="70">
                  <c:v>37</c:v>
                </c:pt>
                <c:pt idx="71">
                  <c:v>38</c:v>
                </c:pt>
                <c:pt idx="72">
                  <c:v>38</c:v>
                </c:pt>
                <c:pt idx="73">
                  <c:v>37</c:v>
                </c:pt>
                <c:pt idx="74">
                  <c:v>37</c:v>
                </c:pt>
                <c:pt idx="75">
                  <c:v>38</c:v>
                </c:pt>
                <c:pt idx="76">
                  <c:v>38</c:v>
                </c:pt>
                <c:pt idx="77">
                  <c:v>37</c:v>
                </c:pt>
                <c:pt idx="78">
                  <c:v>38</c:v>
                </c:pt>
                <c:pt idx="79">
                  <c:v>37</c:v>
                </c:pt>
                <c:pt idx="80">
                  <c:v>38</c:v>
                </c:pt>
                <c:pt idx="81">
                  <c:v>38</c:v>
                </c:pt>
                <c:pt idx="82">
                  <c:v>37</c:v>
                </c:pt>
                <c:pt idx="83">
                  <c:v>38</c:v>
                </c:pt>
                <c:pt idx="84">
                  <c:v>38</c:v>
                </c:pt>
                <c:pt idx="85">
                  <c:v>38</c:v>
                </c:pt>
                <c:pt idx="86">
                  <c:v>37</c:v>
                </c:pt>
                <c:pt idx="87">
                  <c:v>38</c:v>
                </c:pt>
                <c:pt idx="88">
                  <c:v>38</c:v>
                </c:pt>
                <c:pt idx="89">
                  <c:v>37</c:v>
                </c:pt>
                <c:pt idx="90">
                  <c:v>38</c:v>
                </c:pt>
                <c:pt idx="91">
                  <c:v>38</c:v>
                </c:pt>
                <c:pt idx="92">
                  <c:v>37</c:v>
                </c:pt>
                <c:pt idx="93">
                  <c:v>38</c:v>
                </c:pt>
                <c:pt idx="94">
                  <c:v>38</c:v>
                </c:pt>
                <c:pt idx="95">
                  <c:v>38</c:v>
                </c:pt>
                <c:pt idx="96">
                  <c:v>37</c:v>
                </c:pt>
                <c:pt idx="97">
                  <c:v>37</c:v>
                </c:pt>
                <c:pt idx="98">
                  <c:v>37</c:v>
                </c:pt>
                <c:pt idx="99">
                  <c:v>37</c:v>
                </c:pt>
                <c:pt idx="100">
                  <c:v>37</c:v>
                </c:pt>
                <c:pt idx="101">
                  <c:v>37</c:v>
                </c:pt>
                <c:pt idx="102">
                  <c:v>37</c:v>
                </c:pt>
                <c:pt idx="103">
                  <c:v>37</c:v>
                </c:pt>
                <c:pt idx="104">
                  <c:v>37</c:v>
                </c:pt>
                <c:pt idx="105">
                  <c:v>37</c:v>
                </c:pt>
                <c:pt idx="106">
                  <c:v>37</c:v>
                </c:pt>
                <c:pt idx="107">
                  <c:v>38</c:v>
                </c:pt>
                <c:pt idx="108">
                  <c:v>37</c:v>
                </c:pt>
                <c:pt idx="109">
                  <c:v>37</c:v>
                </c:pt>
                <c:pt idx="110">
                  <c:v>38</c:v>
                </c:pt>
                <c:pt idx="111">
                  <c:v>37</c:v>
                </c:pt>
                <c:pt idx="112">
                  <c:v>37</c:v>
                </c:pt>
                <c:pt idx="113">
                  <c:v>37</c:v>
                </c:pt>
                <c:pt idx="114">
                  <c:v>37</c:v>
                </c:pt>
                <c:pt idx="115">
                  <c:v>37</c:v>
                </c:pt>
                <c:pt idx="116">
                  <c:v>37</c:v>
                </c:pt>
                <c:pt idx="117">
                  <c:v>37</c:v>
                </c:pt>
                <c:pt idx="118">
                  <c:v>37</c:v>
                </c:pt>
                <c:pt idx="119">
                  <c:v>36</c:v>
                </c:pt>
                <c:pt idx="120">
                  <c:v>37</c:v>
                </c:pt>
                <c:pt idx="121">
                  <c:v>37</c:v>
                </c:pt>
                <c:pt idx="122">
                  <c:v>36</c:v>
                </c:pt>
                <c:pt idx="123">
                  <c:v>36</c:v>
                </c:pt>
                <c:pt idx="124">
                  <c:v>36</c:v>
                </c:pt>
                <c:pt idx="125">
                  <c:v>37</c:v>
                </c:pt>
                <c:pt idx="126">
                  <c:v>37</c:v>
                </c:pt>
                <c:pt idx="127">
                  <c:v>37</c:v>
                </c:pt>
                <c:pt idx="128">
                  <c:v>37</c:v>
                </c:pt>
                <c:pt idx="129">
                  <c:v>37</c:v>
                </c:pt>
                <c:pt idx="130">
                  <c:v>37</c:v>
                </c:pt>
                <c:pt idx="131">
                  <c:v>37</c:v>
                </c:pt>
                <c:pt idx="132">
                  <c:v>37</c:v>
                </c:pt>
                <c:pt idx="133">
                  <c:v>37</c:v>
                </c:pt>
                <c:pt idx="134">
                  <c:v>36</c:v>
                </c:pt>
                <c:pt idx="135">
                  <c:v>37</c:v>
                </c:pt>
                <c:pt idx="136">
                  <c:v>37</c:v>
                </c:pt>
                <c:pt idx="137">
                  <c:v>36</c:v>
                </c:pt>
                <c:pt idx="138">
                  <c:v>36</c:v>
                </c:pt>
                <c:pt idx="139">
                  <c:v>36</c:v>
                </c:pt>
                <c:pt idx="140">
                  <c:v>37</c:v>
                </c:pt>
                <c:pt idx="141">
                  <c:v>37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38</c:v>
                </c:pt>
                <c:pt idx="146">
                  <c:v>38</c:v>
                </c:pt>
                <c:pt idx="147">
                  <c:v>38</c:v>
                </c:pt>
                <c:pt idx="148">
                  <c:v>38</c:v>
                </c:pt>
                <c:pt idx="149">
                  <c:v>38</c:v>
                </c:pt>
                <c:pt idx="150">
                  <c:v>36</c:v>
                </c:pt>
                <c:pt idx="151">
                  <c:v>38</c:v>
                </c:pt>
                <c:pt idx="152">
                  <c:v>38</c:v>
                </c:pt>
                <c:pt idx="153">
                  <c:v>36</c:v>
                </c:pt>
                <c:pt idx="154">
                  <c:v>38</c:v>
                </c:pt>
                <c:pt idx="155">
                  <c:v>39</c:v>
                </c:pt>
                <c:pt idx="156">
                  <c:v>39</c:v>
                </c:pt>
                <c:pt idx="157">
                  <c:v>39</c:v>
                </c:pt>
                <c:pt idx="158">
                  <c:v>38</c:v>
                </c:pt>
                <c:pt idx="159">
                  <c:v>38</c:v>
                </c:pt>
                <c:pt idx="160">
                  <c:v>38</c:v>
                </c:pt>
                <c:pt idx="161">
                  <c:v>38</c:v>
                </c:pt>
                <c:pt idx="162">
                  <c:v>38</c:v>
                </c:pt>
                <c:pt idx="163">
                  <c:v>38</c:v>
                </c:pt>
                <c:pt idx="164">
                  <c:v>38</c:v>
                </c:pt>
                <c:pt idx="165">
                  <c:v>39</c:v>
                </c:pt>
                <c:pt idx="166">
                  <c:v>38</c:v>
                </c:pt>
                <c:pt idx="167">
                  <c:v>38</c:v>
                </c:pt>
                <c:pt idx="168">
                  <c:v>38</c:v>
                </c:pt>
                <c:pt idx="169">
                  <c:v>38</c:v>
                </c:pt>
                <c:pt idx="170">
                  <c:v>38</c:v>
                </c:pt>
                <c:pt idx="171">
                  <c:v>38</c:v>
                </c:pt>
                <c:pt idx="172">
                  <c:v>38</c:v>
                </c:pt>
                <c:pt idx="173">
                  <c:v>38</c:v>
                </c:pt>
                <c:pt idx="174">
                  <c:v>38</c:v>
                </c:pt>
                <c:pt idx="175">
                  <c:v>38</c:v>
                </c:pt>
                <c:pt idx="176">
                  <c:v>38</c:v>
                </c:pt>
                <c:pt idx="177">
                  <c:v>38</c:v>
                </c:pt>
                <c:pt idx="178">
                  <c:v>38</c:v>
                </c:pt>
                <c:pt idx="179">
                  <c:v>38</c:v>
                </c:pt>
                <c:pt idx="180">
                  <c:v>38</c:v>
                </c:pt>
                <c:pt idx="181">
                  <c:v>38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37</c:v>
                </c:pt>
                <c:pt idx="187">
                  <c:v>38</c:v>
                </c:pt>
                <c:pt idx="188">
                  <c:v>38</c:v>
                </c:pt>
                <c:pt idx="189">
                  <c:v>38</c:v>
                </c:pt>
                <c:pt idx="190">
                  <c:v>38</c:v>
                </c:pt>
                <c:pt idx="191">
                  <c:v>37</c:v>
                </c:pt>
                <c:pt idx="192">
                  <c:v>37</c:v>
                </c:pt>
                <c:pt idx="193">
                  <c:v>37</c:v>
                </c:pt>
                <c:pt idx="194">
                  <c:v>37</c:v>
                </c:pt>
                <c:pt idx="195">
                  <c:v>37</c:v>
                </c:pt>
                <c:pt idx="196">
                  <c:v>37</c:v>
                </c:pt>
                <c:pt idx="197">
                  <c:v>37</c:v>
                </c:pt>
                <c:pt idx="198">
                  <c:v>37</c:v>
                </c:pt>
                <c:pt idx="199">
                  <c:v>37</c:v>
                </c:pt>
                <c:pt idx="200">
                  <c:v>37</c:v>
                </c:pt>
                <c:pt idx="201">
                  <c:v>37</c:v>
                </c:pt>
                <c:pt idx="202">
                  <c:v>37</c:v>
                </c:pt>
                <c:pt idx="203">
                  <c:v>37</c:v>
                </c:pt>
                <c:pt idx="204">
                  <c:v>37</c:v>
                </c:pt>
                <c:pt idx="205">
                  <c:v>38</c:v>
                </c:pt>
                <c:pt idx="206">
                  <c:v>38</c:v>
                </c:pt>
                <c:pt idx="207">
                  <c:v>37</c:v>
                </c:pt>
                <c:pt idx="208">
                  <c:v>37</c:v>
                </c:pt>
                <c:pt idx="209">
                  <c:v>38</c:v>
                </c:pt>
                <c:pt idx="210">
                  <c:v>38</c:v>
                </c:pt>
                <c:pt idx="211">
                  <c:v>37</c:v>
                </c:pt>
                <c:pt idx="212">
                  <c:v>38</c:v>
                </c:pt>
                <c:pt idx="213">
                  <c:v>37</c:v>
                </c:pt>
                <c:pt idx="214">
                  <c:v>38</c:v>
                </c:pt>
                <c:pt idx="215">
                  <c:v>38</c:v>
                </c:pt>
                <c:pt idx="216">
                  <c:v>37</c:v>
                </c:pt>
                <c:pt idx="217">
                  <c:v>38</c:v>
                </c:pt>
                <c:pt idx="218">
                  <c:v>38</c:v>
                </c:pt>
                <c:pt idx="219">
                  <c:v>38</c:v>
                </c:pt>
                <c:pt idx="220">
                  <c:v>37</c:v>
                </c:pt>
                <c:pt idx="221">
                  <c:v>38</c:v>
                </c:pt>
                <c:pt idx="222">
                  <c:v>38</c:v>
                </c:pt>
                <c:pt idx="223">
                  <c:v>37</c:v>
                </c:pt>
                <c:pt idx="224">
                  <c:v>38</c:v>
                </c:pt>
                <c:pt idx="225">
                  <c:v>38</c:v>
                </c:pt>
                <c:pt idx="226">
                  <c:v>37</c:v>
                </c:pt>
                <c:pt idx="227">
                  <c:v>38</c:v>
                </c:pt>
                <c:pt idx="228">
                  <c:v>38</c:v>
                </c:pt>
                <c:pt idx="229">
                  <c:v>38</c:v>
                </c:pt>
                <c:pt idx="230">
                  <c:v>37</c:v>
                </c:pt>
                <c:pt idx="231">
                  <c:v>37</c:v>
                </c:pt>
                <c:pt idx="232">
                  <c:v>37</c:v>
                </c:pt>
                <c:pt idx="233">
                  <c:v>37</c:v>
                </c:pt>
                <c:pt idx="234">
                  <c:v>37</c:v>
                </c:pt>
                <c:pt idx="235">
                  <c:v>37</c:v>
                </c:pt>
                <c:pt idx="236">
                  <c:v>37</c:v>
                </c:pt>
                <c:pt idx="237">
                  <c:v>37</c:v>
                </c:pt>
                <c:pt idx="238">
                  <c:v>37</c:v>
                </c:pt>
                <c:pt idx="239">
                  <c:v>37</c:v>
                </c:pt>
                <c:pt idx="240">
                  <c:v>37</c:v>
                </c:pt>
                <c:pt idx="241">
                  <c:v>38</c:v>
                </c:pt>
                <c:pt idx="242">
                  <c:v>37</c:v>
                </c:pt>
                <c:pt idx="243">
                  <c:v>37</c:v>
                </c:pt>
                <c:pt idx="244">
                  <c:v>38</c:v>
                </c:pt>
                <c:pt idx="245">
                  <c:v>37</c:v>
                </c:pt>
                <c:pt idx="246">
                  <c:v>37</c:v>
                </c:pt>
                <c:pt idx="247">
                  <c:v>37</c:v>
                </c:pt>
                <c:pt idx="248">
                  <c:v>37</c:v>
                </c:pt>
                <c:pt idx="249">
                  <c:v>37</c:v>
                </c:pt>
                <c:pt idx="250">
                  <c:v>37</c:v>
                </c:pt>
                <c:pt idx="251">
                  <c:v>37</c:v>
                </c:pt>
                <c:pt idx="252">
                  <c:v>37</c:v>
                </c:pt>
                <c:pt idx="253">
                  <c:v>36</c:v>
                </c:pt>
                <c:pt idx="254">
                  <c:v>37</c:v>
                </c:pt>
                <c:pt idx="255">
                  <c:v>37</c:v>
                </c:pt>
                <c:pt idx="256">
                  <c:v>36</c:v>
                </c:pt>
                <c:pt idx="257">
                  <c:v>36</c:v>
                </c:pt>
                <c:pt idx="258">
                  <c:v>36</c:v>
                </c:pt>
                <c:pt idx="259">
                  <c:v>37</c:v>
                </c:pt>
                <c:pt idx="260">
                  <c:v>37</c:v>
                </c:pt>
                <c:pt idx="261">
                  <c:v>37</c:v>
                </c:pt>
                <c:pt idx="262">
                  <c:v>37</c:v>
                </c:pt>
                <c:pt idx="263">
                  <c:v>37</c:v>
                </c:pt>
                <c:pt idx="264">
                  <c:v>37</c:v>
                </c:pt>
                <c:pt idx="265">
                  <c:v>37</c:v>
                </c:pt>
                <c:pt idx="266">
                  <c:v>37</c:v>
                </c:pt>
                <c:pt idx="267">
                  <c:v>37</c:v>
                </c:pt>
                <c:pt idx="268">
                  <c:v>37</c:v>
                </c:pt>
                <c:pt idx="269">
                  <c:v>37</c:v>
                </c:pt>
                <c:pt idx="270">
                  <c:v>37</c:v>
                </c:pt>
                <c:pt idx="271">
                  <c:v>37</c:v>
                </c:pt>
                <c:pt idx="272">
                  <c:v>37</c:v>
                </c:pt>
                <c:pt idx="273">
                  <c:v>37</c:v>
                </c:pt>
                <c:pt idx="274">
                  <c:v>37</c:v>
                </c:pt>
                <c:pt idx="275">
                  <c:v>38</c:v>
                </c:pt>
                <c:pt idx="276">
                  <c:v>38</c:v>
                </c:pt>
                <c:pt idx="277">
                  <c:v>37</c:v>
                </c:pt>
                <c:pt idx="278">
                  <c:v>37</c:v>
                </c:pt>
                <c:pt idx="279">
                  <c:v>38</c:v>
                </c:pt>
                <c:pt idx="280">
                  <c:v>38</c:v>
                </c:pt>
                <c:pt idx="281">
                  <c:v>37</c:v>
                </c:pt>
                <c:pt idx="282">
                  <c:v>38</c:v>
                </c:pt>
                <c:pt idx="283">
                  <c:v>37</c:v>
                </c:pt>
                <c:pt idx="284">
                  <c:v>38</c:v>
                </c:pt>
                <c:pt idx="285">
                  <c:v>38</c:v>
                </c:pt>
                <c:pt idx="286">
                  <c:v>37</c:v>
                </c:pt>
                <c:pt idx="287">
                  <c:v>38</c:v>
                </c:pt>
                <c:pt idx="288">
                  <c:v>38</c:v>
                </c:pt>
                <c:pt idx="289">
                  <c:v>38</c:v>
                </c:pt>
                <c:pt idx="290">
                  <c:v>37</c:v>
                </c:pt>
                <c:pt idx="291">
                  <c:v>38</c:v>
                </c:pt>
                <c:pt idx="292">
                  <c:v>38</c:v>
                </c:pt>
                <c:pt idx="293">
                  <c:v>37</c:v>
                </c:pt>
                <c:pt idx="294">
                  <c:v>38</c:v>
                </c:pt>
                <c:pt idx="295">
                  <c:v>38</c:v>
                </c:pt>
                <c:pt idx="296">
                  <c:v>37</c:v>
                </c:pt>
                <c:pt idx="297">
                  <c:v>38</c:v>
                </c:pt>
                <c:pt idx="298">
                  <c:v>38</c:v>
                </c:pt>
                <c:pt idx="299">
                  <c:v>38</c:v>
                </c:pt>
                <c:pt idx="300">
                  <c:v>37</c:v>
                </c:pt>
                <c:pt idx="301">
                  <c:v>37</c:v>
                </c:pt>
                <c:pt idx="302">
                  <c:v>37</c:v>
                </c:pt>
                <c:pt idx="303">
                  <c:v>37</c:v>
                </c:pt>
                <c:pt idx="304">
                  <c:v>37</c:v>
                </c:pt>
                <c:pt idx="305">
                  <c:v>37</c:v>
                </c:pt>
                <c:pt idx="306">
                  <c:v>37</c:v>
                </c:pt>
                <c:pt idx="307">
                  <c:v>37</c:v>
                </c:pt>
                <c:pt idx="308">
                  <c:v>37</c:v>
                </c:pt>
                <c:pt idx="309">
                  <c:v>37</c:v>
                </c:pt>
                <c:pt idx="310">
                  <c:v>37</c:v>
                </c:pt>
                <c:pt idx="311">
                  <c:v>38</c:v>
                </c:pt>
                <c:pt idx="312">
                  <c:v>37</c:v>
                </c:pt>
                <c:pt idx="313">
                  <c:v>37</c:v>
                </c:pt>
                <c:pt idx="314">
                  <c:v>38</c:v>
                </c:pt>
                <c:pt idx="315">
                  <c:v>37</c:v>
                </c:pt>
                <c:pt idx="316">
                  <c:v>37</c:v>
                </c:pt>
                <c:pt idx="317">
                  <c:v>37</c:v>
                </c:pt>
                <c:pt idx="318">
                  <c:v>37</c:v>
                </c:pt>
                <c:pt idx="319">
                  <c:v>37</c:v>
                </c:pt>
                <c:pt idx="320">
                  <c:v>37</c:v>
                </c:pt>
                <c:pt idx="409">
                  <c:v>94</c:v>
                </c:pt>
                <c:pt idx="410">
                  <c:v>92</c:v>
                </c:pt>
                <c:pt idx="411">
                  <c:v>93</c:v>
                </c:pt>
                <c:pt idx="412">
                  <c:v>93</c:v>
                </c:pt>
                <c:pt idx="413">
                  <c:v>92</c:v>
                </c:pt>
                <c:pt idx="414">
                  <c:v>93</c:v>
                </c:pt>
                <c:pt idx="415">
                  <c:v>92</c:v>
                </c:pt>
                <c:pt idx="416">
                  <c:v>90</c:v>
                </c:pt>
                <c:pt idx="417">
                  <c:v>91</c:v>
                </c:pt>
                <c:pt idx="418">
                  <c:v>92</c:v>
                </c:pt>
                <c:pt idx="419">
                  <c:v>91</c:v>
                </c:pt>
                <c:pt idx="420">
                  <c:v>91</c:v>
                </c:pt>
                <c:pt idx="421">
                  <c:v>87</c:v>
                </c:pt>
                <c:pt idx="422">
                  <c:v>92</c:v>
                </c:pt>
                <c:pt idx="423">
                  <c:v>93</c:v>
                </c:pt>
                <c:pt idx="424">
                  <c:v>95</c:v>
                </c:pt>
                <c:pt idx="425">
                  <c:v>94</c:v>
                </c:pt>
                <c:pt idx="426">
                  <c:v>95</c:v>
                </c:pt>
                <c:pt idx="427">
                  <c:v>91</c:v>
                </c:pt>
                <c:pt idx="428">
                  <c:v>91</c:v>
                </c:pt>
                <c:pt idx="429">
                  <c:v>92</c:v>
                </c:pt>
                <c:pt idx="430">
                  <c:v>92</c:v>
                </c:pt>
                <c:pt idx="431">
                  <c:v>92</c:v>
                </c:pt>
                <c:pt idx="432">
                  <c:v>93</c:v>
                </c:pt>
                <c:pt idx="433">
                  <c:v>92</c:v>
                </c:pt>
                <c:pt idx="434">
                  <c:v>92</c:v>
                </c:pt>
                <c:pt idx="435">
                  <c:v>92</c:v>
                </c:pt>
                <c:pt idx="436">
                  <c:v>92</c:v>
                </c:pt>
                <c:pt idx="437">
                  <c:v>92</c:v>
                </c:pt>
                <c:pt idx="438">
                  <c:v>91</c:v>
                </c:pt>
                <c:pt idx="439">
                  <c:v>95</c:v>
                </c:pt>
                <c:pt idx="440">
                  <c:v>91</c:v>
                </c:pt>
                <c:pt idx="441">
                  <c:v>91</c:v>
                </c:pt>
                <c:pt idx="442">
                  <c:v>92</c:v>
                </c:pt>
                <c:pt idx="443">
                  <c:v>91</c:v>
                </c:pt>
                <c:pt idx="444">
                  <c:v>91</c:v>
                </c:pt>
                <c:pt idx="445">
                  <c:v>91</c:v>
                </c:pt>
                <c:pt idx="446">
                  <c:v>91</c:v>
                </c:pt>
                <c:pt idx="447">
                  <c:v>91</c:v>
                </c:pt>
                <c:pt idx="448">
                  <c:v>92</c:v>
                </c:pt>
                <c:pt idx="449">
                  <c:v>91</c:v>
                </c:pt>
                <c:pt idx="450">
                  <c:v>91</c:v>
                </c:pt>
                <c:pt idx="451">
                  <c:v>95</c:v>
                </c:pt>
                <c:pt idx="452">
                  <c:v>95</c:v>
                </c:pt>
                <c:pt idx="453">
                  <c:v>91</c:v>
                </c:pt>
                <c:pt idx="454">
                  <c:v>94</c:v>
                </c:pt>
                <c:pt idx="455">
                  <c:v>93</c:v>
                </c:pt>
                <c:pt idx="456">
                  <c:v>93</c:v>
                </c:pt>
                <c:pt idx="457">
                  <c:v>94</c:v>
                </c:pt>
                <c:pt idx="458">
                  <c:v>93</c:v>
                </c:pt>
                <c:pt idx="459">
                  <c:v>93</c:v>
                </c:pt>
                <c:pt idx="460">
                  <c:v>93</c:v>
                </c:pt>
                <c:pt idx="461">
                  <c:v>94</c:v>
                </c:pt>
                <c:pt idx="462">
                  <c:v>92</c:v>
                </c:pt>
                <c:pt idx="463">
                  <c:v>92</c:v>
                </c:pt>
                <c:pt idx="464">
                  <c:v>92</c:v>
                </c:pt>
                <c:pt idx="465">
                  <c:v>92</c:v>
                </c:pt>
                <c:pt idx="466">
                  <c:v>90</c:v>
                </c:pt>
                <c:pt idx="467">
                  <c:v>92</c:v>
                </c:pt>
                <c:pt idx="468">
                  <c:v>90</c:v>
                </c:pt>
                <c:pt idx="469">
                  <c:v>95</c:v>
                </c:pt>
                <c:pt idx="470">
                  <c:v>95</c:v>
                </c:pt>
                <c:pt idx="471">
                  <c:v>94</c:v>
                </c:pt>
                <c:pt idx="472">
                  <c:v>91</c:v>
                </c:pt>
                <c:pt idx="473">
                  <c:v>93</c:v>
                </c:pt>
                <c:pt idx="474">
                  <c:v>92</c:v>
                </c:pt>
                <c:pt idx="475">
                  <c:v>90</c:v>
                </c:pt>
                <c:pt idx="476">
                  <c:v>90</c:v>
                </c:pt>
                <c:pt idx="477">
                  <c:v>89</c:v>
                </c:pt>
                <c:pt idx="478">
                  <c:v>89</c:v>
                </c:pt>
                <c:pt idx="479">
                  <c:v>89</c:v>
                </c:pt>
                <c:pt idx="480">
                  <c:v>91</c:v>
                </c:pt>
                <c:pt idx="481">
                  <c:v>91</c:v>
                </c:pt>
                <c:pt idx="482">
                  <c:v>92</c:v>
                </c:pt>
                <c:pt idx="483">
                  <c:v>91</c:v>
                </c:pt>
                <c:pt idx="484">
                  <c:v>91</c:v>
                </c:pt>
                <c:pt idx="485">
                  <c:v>95</c:v>
                </c:pt>
                <c:pt idx="486">
                  <c:v>94</c:v>
                </c:pt>
                <c:pt idx="487">
                  <c:v>91</c:v>
                </c:pt>
                <c:pt idx="488">
                  <c:v>92</c:v>
                </c:pt>
                <c:pt idx="489">
                  <c:v>93</c:v>
                </c:pt>
                <c:pt idx="490">
                  <c:v>92</c:v>
                </c:pt>
                <c:pt idx="491">
                  <c:v>90</c:v>
                </c:pt>
                <c:pt idx="492">
                  <c:v>92</c:v>
                </c:pt>
                <c:pt idx="493">
                  <c:v>91</c:v>
                </c:pt>
                <c:pt idx="494">
                  <c:v>91</c:v>
                </c:pt>
                <c:pt idx="495">
                  <c:v>92</c:v>
                </c:pt>
                <c:pt idx="496">
                  <c:v>92</c:v>
                </c:pt>
                <c:pt idx="497">
                  <c:v>92</c:v>
                </c:pt>
                <c:pt idx="498">
                  <c:v>91</c:v>
                </c:pt>
                <c:pt idx="499">
                  <c:v>92</c:v>
                </c:pt>
                <c:pt idx="500">
                  <c:v>90</c:v>
                </c:pt>
                <c:pt idx="501">
                  <c:v>91</c:v>
                </c:pt>
                <c:pt idx="502">
                  <c:v>93</c:v>
                </c:pt>
                <c:pt idx="503">
                  <c:v>92</c:v>
                </c:pt>
                <c:pt idx="504">
                  <c:v>92</c:v>
                </c:pt>
                <c:pt idx="505">
                  <c:v>93</c:v>
                </c:pt>
                <c:pt idx="506">
                  <c:v>93</c:v>
                </c:pt>
                <c:pt idx="507">
                  <c:v>94</c:v>
                </c:pt>
                <c:pt idx="508">
                  <c:v>91</c:v>
                </c:pt>
                <c:pt idx="509">
                  <c:v>92</c:v>
                </c:pt>
                <c:pt idx="510">
                  <c:v>95</c:v>
                </c:pt>
                <c:pt idx="511">
                  <c:v>93</c:v>
                </c:pt>
                <c:pt idx="512">
                  <c:v>95</c:v>
                </c:pt>
                <c:pt idx="513">
                  <c:v>94</c:v>
                </c:pt>
                <c:pt idx="514">
                  <c:v>93</c:v>
                </c:pt>
                <c:pt idx="515">
                  <c:v>95</c:v>
                </c:pt>
                <c:pt idx="516">
                  <c:v>93</c:v>
                </c:pt>
                <c:pt idx="517">
                  <c:v>93</c:v>
                </c:pt>
                <c:pt idx="518">
                  <c:v>91</c:v>
                </c:pt>
                <c:pt idx="519">
                  <c:v>93</c:v>
                </c:pt>
                <c:pt idx="520">
                  <c:v>91</c:v>
                </c:pt>
                <c:pt idx="521">
                  <c:v>92</c:v>
                </c:pt>
                <c:pt idx="522">
                  <c:v>93</c:v>
                </c:pt>
                <c:pt idx="523">
                  <c:v>94</c:v>
                </c:pt>
                <c:pt idx="524">
                  <c:v>94</c:v>
                </c:pt>
                <c:pt idx="525">
                  <c:v>93</c:v>
                </c:pt>
                <c:pt idx="526">
                  <c:v>92</c:v>
                </c:pt>
                <c:pt idx="527">
                  <c:v>91</c:v>
                </c:pt>
                <c:pt idx="528">
                  <c:v>90</c:v>
                </c:pt>
                <c:pt idx="529">
                  <c:v>91</c:v>
                </c:pt>
                <c:pt idx="530">
                  <c:v>89</c:v>
                </c:pt>
                <c:pt idx="531">
                  <c:v>90</c:v>
                </c:pt>
                <c:pt idx="532">
                  <c:v>94</c:v>
                </c:pt>
                <c:pt idx="533">
                  <c:v>92</c:v>
                </c:pt>
                <c:pt idx="534">
                  <c:v>95</c:v>
                </c:pt>
                <c:pt idx="535">
                  <c:v>91</c:v>
                </c:pt>
                <c:pt idx="536">
                  <c:v>91</c:v>
                </c:pt>
                <c:pt idx="537">
                  <c:v>91</c:v>
                </c:pt>
                <c:pt idx="538">
                  <c:v>91</c:v>
                </c:pt>
                <c:pt idx="539">
                  <c:v>92</c:v>
                </c:pt>
                <c:pt idx="540">
                  <c:v>92</c:v>
                </c:pt>
                <c:pt idx="541">
                  <c:v>92</c:v>
                </c:pt>
                <c:pt idx="542">
                  <c:v>93</c:v>
                </c:pt>
                <c:pt idx="543">
                  <c:v>91</c:v>
                </c:pt>
                <c:pt idx="544">
                  <c:v>94</c:v>
                </c:pt>
                <c:pt idx="545">
                  <c:v>93</c:v>
                </c:pt>
                <c:pt idx="546">
                  <c:v>90</c:v>
                </c:pt>
                <c:pt idx="547">
                  <c:v>89</c:v>
                </c:pt>
                <c:pt idx="548">
                  <c:v>93</c:v>
                </c:pt>
                <c:pt idx="549">
                  <c:v>94</c:v>
                </c:pt>
                <c:pt idx="550">
                  <c:v>94</c:v>
                </c:pt>
                <c:pt idx="551">
                  <c:v>95</c:v>
                </c:pt>
                <c:pt idx="552">
                  <c:v>94</c:v>
                </c:pt>
                <c:pt idx="553">
                  <c:v>95</c:v>
                </c:pt>
                <c:pt idx="554">
                  <c:v>93</c:v>
                </c:pt>
                <c:pt idx="555">
                  <c:v>93</c:v>
                </c:pt>
                <c:pt idx="556">
                  <c:v>92</c:v>
                </c:pt>
                <c:pt idx="557">
                  <c:v>93</c:v>
                </c:pt>
                <c:pt idx="558">
                  <c:v>94</c:v>
                </c:pt>
                <c:pt idx="559">
                  <c:v>92</c:v>
                </c:pt>
                <c:pt idx="560">
                  <c:v>94</c:v>
                </c:pt>
                <c:pt idx="561">
                  <c:v>94</c:v>
                </c:pt>
                <c:pt idx="562">
                  <c:v>93</c:v>
                </c:pt>
                <c:pt idx="563">
                  <c:v>92</c:v>
                </c:pt>
                <c:pt idx="564">
                  <c:v>93</c:v>
                </c:pt>
                <c:pt idx="565">
                  <c:v>90</c:v>
                </c:pt>
                <c:pt idx="566">
                  <c:v>89</c:v>
                </c:pt>
                <c:pt idx="567">
                  <c:v>93</c:v>
                </c:pt>
                <c:pt idx="568">
                  <c:v>93</c:v>
                </c:pt>
                <c:pt idx="569">
                  <c:v>90</c:v>
                </c:pt>
                <c:pt idx="570">
                  <c:v>93</c:v>
                </c:pt>
                <c:pt idx="571">
                  <c:v>95</c:v>
                </c:pt>
                <c:pt idx="572">
                  <c:v>94</c:v>
                </c:pt>
                <c:pt idx="573">
                  <c:v>94</c:v>
                </c:pt>
                <c:pt idx="574">
                  <c:v>92</c:v>
                </c:pt>
                <c:pt idx="575">
                  <c:v>91</c:v>
                </c:pt>
                <c:pt idx="576">
                  <c:v>92</c:v>
                </c:pt>
                <c:pt idx="577">
                  <c:v>92</c:v>
                </c:pt>
                <c:pt idx="578">
                  <c:v>93</c:v>
                </c:pt>
                <c:pt idx="579">
                  <c:v>93</c:v>
                </c:pt>
                <c:pt idx="580">
                  <c:v>93</c:v>
                </c:pt>
                <c:pt idx="581">
                  <c:v>95</c:v>
                </c:pt>
                <c:pt idx="582">
                  <c:v>91</c:v>
                </c:pt>
                <c:pt idx="583">
                  <c:v>91</c:v>
                </c:pt>
                <c:pt idx="584">
                  <c:v>94</c:v>
                </c:pt>
                <c:pt idx="585">
                  <c:v>90</c:v>
                </c:pt>
                <c:pt idx="586">
                  <c:v>91</c:v>
                </c:pt>
                <c:pt idx="587">
                  <c:v>95</c:v>
                </c:pt>
                <c:pt idx="588">
                  <c:v>90</c:v>
                </c:pt>
                <c:pt idx="589">
                  <c:v>90</c:v>
                </c:pt>
                <c:pt idx="590">
                  <c:v>91</c:v>
                </c:pt>
                <c:pt idx="591">
                  <c:v>90</c:v>
                </c:pt>
                <c:pt idx="592">
                  <c:v>89</c:v>
                </c:pt>
                <c:pt idx="593">
                  <c:v>93</c:v>
                </c:pt>
                <c:pt idx="594">
                  <c:v>94</c:v>
                </c:pt>
                <c:pt idx="595">
                  <c:v>92</c:v>
                </c:pt>
                <c:pt idx="596">
                  <c:v>92</c:v>
                </c:pt>
                <c:pt idx="597">
                  <c:v>93</c:v>
                </c:pt>
                <c:pt idx="598">
                  <c:v>91</c:v>
                </c:pt>
                <c:pt idx="599">
                  <c:v>91</c:v>
                </c:pt>
                <c:pt idx="600">
                  <c:v>88</c:v>
                </c:pt>
                <c:pt idx="601">
                  <c:v>95</c:v>
                </c:pt>
                <c:pt idx="602">
                  <c:v>93</c:v>
                </c:pt>
                <c:pt idx="603">
                  <c:v>92</c:v>
                </c:pt>
                <c:pt idx="604">
                  <c:v>91</c:v>
                </c:pt>
                <c:pt idx="605">
                  <c:v>94</c:v>
                </c:pt>
                <c:pt idx="606">
                  <c:v>94</c:v>
                </c:pt>
                <c:pt idx="607">
                  <c:v>94</c:v>
                </c:pt>
                <c:pt idx="608">
                  <c:v>92</c:v>
                </c:pt>
                <c:pt idx="609">
                  <c:v>93</c:v>
                </c:pt>
                <c:pt idx="610">
                  <c:v>94</c:v>
                </c:pt>
                <c:pt idx="611">
                  <c:v>93</c:v>
                </c:pt>
                <c:pt idx="612">
                  <c:v>95</c:v>
                </c:pt>
                <c:pt idx="613">
                  <c:v>95</c:v>
                </c:pt>
                <c:pt idx="614">
                  <c:v>94</c:v>
                </c:pt>
                <c:pt idx="615">
                  <c:v>94</c:v>
                </c:pt>
                <c:pt idx="616">
                  <c:v>94</c:v>
                </c:pt>
                <c:pt idx="617">
                  <c:v>91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94</c:v>
                </c:pt>
                <c:pt idx="622">
                  <c:v>93</c:v>
                </c:pt>
                <c:pt idx="623">
                  <c:v>95</c:v>
                </c:pt>
                <c:pt idx="624">
                  <c:v>94</c:v>
                </c:pt>
                <c:pt idx="625">
                  <c:v>89</c:v>
                </c:pt>
                <c:pt idx="626">
                  <c:v>90</c:v>
                </c:pt>
                <c:pt idx="627">
                  <c:v>95</c:v>
                </c:pt>
                <c:pt idx="628">
                  <c:v>95</c:v>
                </c:pt>
                <c:pt idx="629">
                  <c:v>93</c:v>
                </c:pt>
                <c:pt idx="630">
                  <c:v>95</c:v>
                </c:pt>
                <c:pt idx="631">
                  <c:v>93</c:v>
                </c:pt>
                <c:pt idx="632">
                  <c:v>93</c:v>
                </c:pt>
                <c:pt idx="633">
                  <c:v>94</c:v>
                </c:pt>
                <c:pt idx="634">
                  <c:v>94</c:v>
                </c:pt>
                <c:pt idx="635">
                  <c:v>95</c:v>
                </c:pt>
                <c:pt idx="636">
                  <c:v>92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93</c:v>
                </c:pt>
                <c:pt idx="642">
                  <c:v>93</c:v>
                </c:pt>
                <c:pt idx="643">
                  <c:v>95</c:v>
                </c:pt>
                <c:pt idx="644">
                  <c:v>94</c:v>
                </c:pt>
                <c:pt idx="645">
                  <c:v>95</c:v>
                </c:pt>
                <c:pt idx="646">
                  <c:v>91</c:v>
                </c:pt>
                <c:pt idx="647">
                  <c:v>91</c:v>
                </c:pt>
                <c:pt idx="648">
                  <c:v>88</c:v>
                </c:pt>
                <c:pt idx="649">
                  <c:v>88</c:v>
                </c:pt>
                <c:pt idx="650">
                  <c:v>91</c:v>
                </c:pt>
                <c:pt idx="651">
                  <c:v>92</c:v>
                </c:pt>
                <c:pt idx="652">
                  <c:v>91</c:v>
                </c:pt>
                <c:pt idx="653">
                  <c:v>86</c:v>
                </c:pt>
                <c:pt idx="654">
                  <c:v>94</c:v>
                </c:pt>
                <c:pt idx="655">
                  <c:v>95</c:v>
                </c:pt>
                <c:pt idx="656">
                  <c:v>95</c:v>
                </c:pt>
                <c:pt idx="657">
                  <c:v>91</c:v>
                </c:pt>
                <c:pt idx="658">
                  <c:v>93</c:v>
                </c:pt>
                <c:pt idx="659">
                  <c:v>94</c:v>
                </c:pt>
                <c:pt idx="660">
                  <c:v>93</c:v>
                </c:pt>
                <c:pt idx="661">
                  <c:v>91</c:v>
                </c:pt>
                <c:pt idx="662">
                  <c:v>95</c:v>
                </c:pt>
                <c:pt idx="663">
                  <c:v>95</c:v>
                </c:pt>
                <c:pt idx="664">
                  <c:v>93</c:v>
                </c:pt>
                <c:pt idx="665">
                  <c:v>92</c:v>
                </c:pt>
                <c:pt idx="666">
                  <c:v>93</c:v>
                </c:pt>
                <c:pt idx="667">
                  <c:v>95</c:v>
                </c:pt>
                <c:pt idx="668">
                  <c:v>94</c:v>
                </c:pt>
                <c:pt idx="669">
                  <c:v>89</c:v>
                </c:pt>
                <c:pt idx="670">
                  <c:v>94</c:v>
                </c:pt>
                <c:pt idx="671">
                  <c:v>95</c:v>
                </c:pt>
                <c:pt idx="672">
                  <c:v>95</c:v>
                </c:pt>
                <c:pt idx="673">
                  <c:v>91</c:v>
                </c:pt>
                <c:pt idx="674">
                  <c:v>91</c:v>
                </c:pt>
                <c:pt idx="675">
                  <c:v>92</c:v>
                </c:pt>
                <c:pt idx="676">
                  <c:v>92</c:v>
                </c:pt>
                <c:pt idx="677">
                  <c:v>93</c:v>
                </c:pt>
                <c:pt idx="678">
                  <c:v>95</c:v>
                </c:pt>
                <c:pt idx="679">
                  <c:v>93</c:v>
                </c:pt>
                <c:pt idx="680">
                  <c:v>95</c:v>
                </c:pt>
                <c:pt idx="681">
                  <c:v>92</c:v>
                </c:pt>
                <c:pt idx="682">
                  <c:v>95</c:v>
                </c:pt>
                <c:pt idx="683">
                  <c:v>90</c:v>
                </c:pt>
                <c:pt idx="684">
                  <c:v>94</c:v>
                </c:pt>
                <c:pt idx="685">
                  <c:v>94</c:v>
                </c:pt>
                <c:pt idx="686">
                  <c:v>92</c:v>
                </c:pt>
                <c:pt idx="687">
                  <c:v>94</c:v>
                </c:pt>
                <c:pt idx="688">
                  <c:v>93</c:v>
                </c:pt>
                <c:pt idx="689">
                  <c:v>92</c:v>
                </c:pt>
                <c:pt idx="690">
                  <c:v>94</c:v>
                </c:pt>
                <c:pt idx="691">
                  <c:v>94</c:v>
                </c:pt>
                <c:pt idx="692">
                  <c:v>93</c:v>
                </c:pt>
                <c:pt idx="693">
                  <c:v>95</c:v>
                </c:pt>
                <c:pt idx="694">
                  <c:v>94</c:v>
                </c:pt>
                <c:pt idx="695">
                  <c:v>95</c:v>
                </c:pt>
                <c:pt idx="696">
                  <c:v>95</c:v>
                </c:pt>
                <c:pt idx="697">
                  <c:v>93</c:v>
                </c:pt>
                <c:pt idx="698">
                  <c:v>93</c:v>
                </c:pt>
                <c:pt idx="699">
                  <c:v>92</c:v>
                </c:pt>
                <c:pt idx="700">
                  <c:v>93</c:v>
                </c:pt>
                <c:pt idx="701">
                  <c:v>94</c:v>
                </c:pt>
                <c:pt idx="702">
                  <c:v>92</c:v>
                </c:pt>
                <c:pt idx="703">
                  <c:v>95</c:v>
                </c:pt>
                <c:pt idx="704">
                  <c:v>88</c:v>
                </c:pt>
                <c:pt idx="705">
                  <c:v>92</c:v>
                </c:pt>
                <c:pt idx="706">
                  <c:v>93</c:v>
                </c:pt>
                <c:pt idx="707">
                  <c:v>93</c:v>
                </c:pt>
                <c:pt idx="708">
                  <c:v>93</c:v>
                </c:pt>
                <c:pt idx="709">
                  <c:v>92</c:v>
                </c:pt>
                <c:pt idx="710">
                  <c:v>92</c:v>
                </c:pt>
                <c:pt idx="711">
                  <c:v>93</c:v>
                </c:pt>
                <c:pt idx="712">
                  <c:v>94</c:v>
                </c:pt>
                <c:pt idx="713">
                  <c:v>95</c:v>
                </c:pt>
                <c:pt idx="714">
                  <c:v>95</c:v>
                </c:pt>
                <c:pt idx="715">
                  <c:v>94</c:v>
                </c:pt>
                <c:pt idx="716">
                  <c:v>95</c:v>
                </c:pt>
              </c:numCache>
            </c:numRef>
          </c:val>
        </c:ser>
        <c:marker val="1"/>
        <c:axId val="102915072"/>
        <c:axId val="103154432"/>
      </c:lineChart>
      <c:catAx>
        <c:axId val="102915072"/>
        <c:scaling>
          <c:orientation val="minMax"/>
        </c:scaling>
        <c:delete val="1"/>
        <c:axPos val="b"/>
        <c:numFmt formatCode="h:mm:ss" sourceLinked="1"/>
        <c:tickLblPos val="none"/>
        <c:crossAx val="103154432"/>
        <c:crosses val="autoZero"/>
        <c:auto val="1"/>
        <c:lblAlgn val="ctr"/>
        <c:lblOffset val="100"/>
      </c:catAx>
      <c:valAx>
        <c:axId val="103154432"/>
        <c:scaling>
          <c:orientation val="minMax"/>
        </c:scaling>
        <c:axPos val="l"/>
        <c:majorGridlines/>
        <c:numFmt formatCode="General" sourceLinked="1"/>
        <c:tickLblPos val="nextTo"/>
        <c:crossAx val="102915072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2907370953631695E-2"/>
          <c:y val="5.0925925925925923E-2"/>
          <c:w val="0.81953707349081362"/>
          <c:h val="0.69155876348789735"/>
        </c:manualLayout>
      </c:layout>
      <c:lineChart>
        <c:grouping val="standard"/>
        <c:ser>
          <c:idx val="0"/>
          <c:order val="0"/>
          <c:tx>
            <c:strRef>
              <c:f>Лист2!$AE$1</c:f>
              <c:strCache>
                <c:ptCount val="1"/>
                <c:pt idx="0">
                  <c:v>ABP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Лист2!$AD$2:$AD$718</c:f>
              <c:numCache>
                <c:formatCode>h:mm:ss</c:formatCode>
                <c:ptCount val="717"/>
                <c:pt idx="0">
                  <c:v>0.50420138888888888</c:v>
                </c:pt>
                <c:pt idx="1">
                  <c:v>0.50427083333334011</c:v>
                </c:pt>
                <c:pt idx="2">
                  <c:v>0.50434027777777779</c:v>
                </c:pt>
                <c:pt idx="3">
                  <c:v>0.50440972222222158</c:v>
                </c:pt>
                <c:pt idx="4">
                  <c:v>0.50447916666666659</c:v>
                </c:pt>
                <c:pt idx="5">
                  <c:v>0.5045486111111116</c:v>
                </c:pt>
                <c:pt idx="6">
                  <c:v>0.50461805555555561</c:v>
                </c:pt>
                <c:pt idx="7">
                  <c:v>0.50468750000000007</c:v>
                </c:pt>
                <c:pt idx="8">
                  <c:v>0.50475694444444441</c:v>
                </c:pt>
                <c:pt idx="9">
                  <c:v>0.50482638888888887</c:v>
                </c:pt>
                <c:pt idx="10">
                  <c:v>0.50489583333334498</c:v>
                </c:pt>
                <c:pt idx="11">
                  <c:v>0.50496527777777778</c:v>
                </c:pt>
                <c:pt idx="12">
                  <c:v>0.50503472222222157</c:v>
                </c:pt>
                <c:pt idx="13">
                  <c:v>0.50510416666666658</c:v>
                </c:pt>
                <c:pt idx="14">
                  <c:v>0.50517361111111114</c:v>
                </c:pt>
                <c:pt idx="15">
                  <c:v>0.50523148148148145</c:v>
                </c:pt>
                <c:pt idx="16">
                  <c:v>0.50531249999999128</c:v>
                </c:pt>
                <c:pt idx="17">
                  <c:v>0.5053819444444444</c:v>
                </c:pt>
                <c:pt idx="18">
                  <c:v>0.50545138888888852</c:v>
                </c:pt>
                <c:pt idx="19">
                  <c:v>0.50552083333333364</c:v>
                </c:pt>
                <c:pt idx="20">
                  <c:v>0.5055787037037035</c:v>
                </c:pt>
                <c:pt idx="21">
                  <c:v>0.50565972222222222</c:v>
                </c:pt>
                <c:pt idx="22">
                  <c:v>0.50571759259259264</c:v>
                </c:pt>
                <c:pt idx="23">
                  <c:v>0.50578703703703709</c:v>
                </c:pt>
                <c:pt idx="24">
                  <c:v>0.50585648148148155</c:v>
                </c:pt>
                <c:pt idx="25">
                  <c:v>0.50592592592592556</c:v>
                </c:pt>
                <c:pt idx="26">
                  <c:v>0.5060069444444445</c:v>
                </c:pt>
                <c:pt idx="27">
                  <c:v>0.5060648148148148</c:v>
                </c:pt>
                <c:pt idx="28">
                  <c:v>0.50613425925925926</c:v>
                </c:pt>
                <c:pt idx="29">
                  <c:v>0.50620370370370349</c:v>
                </c:pt>
                <c:pt idx="30">
                  <c:v>0.50627314814814817</c:v>
                </c:pt>
                <c:pt idx="31">
                  <c:v>0.50634259259259262</c:v>
                </c:pt>
                <c:pt idx="32">
                  <c:v>0.50641203703702975</c:v>
                </c:pt>
                <c:pt idx="33">
                  <c:v>0.50648148148148142</c:v>
                </c:pt>
                <c:pt idx="34">
                  <c:v>0.50655092592591289</c:v>
                </c:pt>
                <c:pt idx="35">
                  <c:v>0.50662037037037677</c:v>
                </c:pt>
                <c:pt idx="36">
                  <c:v>0.506689814814822</c:v>
                </c:pt>
                <c:pt idx="37">
                  <c:v>0.50675925925925924</c:v>
                </c:pt>
                <c:pt idx="38">
                  <c:v>0.5068287037037037</c:v>
                </c:pt>
                <c:pt idx="39">
                  <c:v>0.50689814814814815</c:v>
                </c:pt>
                <c:pt idx="40">
                  <c:v>0.50696759259259261</c:v>
                </c:pt>
                <c:pt idx="41">
                  <c:v>0.50703703703703706</c:v>
                </c:pt>
                <c:pt idx="42">
                  <c:v>0.50710648148148152</c:v>
                </c:pt>
                <c:pt idx="43">
                  <c:v>0.50717592592591876</c:v>
                </c:pt>
                <c:pt idx="44">
                  <c:v>0.50723379629629628</c:v>
                </c:pt>
                <c:pt idx="45">
                  <c:v>0.50730324074073241</c:v>
                </c:pt>
                <c:pt idx="46">
                  <c:v>0.50737268518518519</c:v>
                </c:pt>
                <c:pt idx="47">
                  <c:v>0.50745370370370357</c:v>
                </c:pt>
                <c:pt idx="48">
                  <c:v>0.50752314814814758</c:v>
                </c:pt>
                <c:pt idx="49">
                  <c:v>0.50758101851852511</c:v>
                </c:pt>
                <c:pt idx="50">
                  <c:v>0.50765046296296257</c:v>
                </c:pt>
                <c:pt idx="51">
                  <c:v>0.50771990740740769</c:v>
                </c:pt>
                <c:pt idx="52">
                  <c:v>0.50778935185185159</c:v>
                </c:pt>
                <c:pt idx="53">
                  <c:v>0.5078587962962966</c:v>
                </c:pt>
                <c:pt idx="54">
                  <c:v>0.5079282407407405</c:v>
                </c:pt>
                <c:pt idx="55">
                  <c:v>0.50799768518518562</c:v>
                </c:pt>
                <c:pt idx="56">
                  <c:v>0.5080671296296223</c:v>
                </c:pt>
                <c:pt idx="57">
                  <c:v>0.50814814814814813</c:v>
                </c:pt>
                <c:pt idx="58">
                  <c:v>0.50821759259259269</c:v>
                </c:pt>
                <c:pt idx="59">
                  <c:v>0.50827546296296156</c:v>
                </c:pt>
                <c:pt idx="60">
                  <c:v>0.50834490740740745</c:v>
                </c:pt>
                <c:pt idx="61">
                  <c:v>0.50841435185184181</c:v>
                </c:pt>
                <c:pt idx="62">
                  <c:v>0.50848379629629636</c:v>
                </c:pt>
                <c:pt idx="63">
                  <c:v>0.50855324074073116</c:v>
                </c:pt>
                <c:pt idx="64">
                  <c:v>0.50862268518518561</c:v>
                </c:pt>
                <c:pt idx="65">
                  <c:v>0.50869212962962951</c:v>
                </c:pt>
                <c:pt idx="66">
                  <c:v>0.50876157407407463</c:v>
                </c:pt>
                <c:pt idx="67">
                  <c:v>0.50883101851852985</c:v>
                </c:pt>
                <c:pt idx="68">
                  <c:v>0.5089004629629561</c:v>
                </c:pt>
                <c:pt idx="69">
                  <c:v>0.50896990740740744</c:v>
                </c:pt>
                <c:pt idx="70">
                  <c:v>0.50903935185185156</c:v>
                </c:pt>
                <c:pt idx="71">
                  <c:v>0.50910879629629624</c:v>
                </c:pt>
                <c:pt idx="72">
                  <c:v>0.50916666666666022</c:v>
                </c:pt>
                <c:pt idx="73">
                  <c:v>0.50924768518518515</c:v>
                </c:pt>
                <c:pt idx="74">
                  <c:v>0.50930555555555568</c:v>
                </c:pt>
                <c:pt idx="75">
                  <c:v>0.50937500000000002</c:v>
                </c:pt>
                <c:pt idx="76">
                  <c:v>0.5094444444444447</c:v>
                </c:pt>
                <c:pt idx="77">
                  <c:v>0.50951388888888849</c:v>
                </c:pt>
                <c:pt idx="78">
                  <c:v>0.50958333333333339</c:v>
                </c:pt>
                <c:pt idx="79">
                  <c:v>0.50965277777777751</c:v>
                </c:pt>
                <c:pt idx="80">
                  <c:v>0.50972222222222219</c:v>
                </c:pt>
                <c:pt idx="81">
                  <c:v>0.50979166666666664</c:v>
                </c:pt>
                <c:pt idx="82">
                  <c:v>0.5098611111111111</c:v>
                </c:pt>
                <c:pt idx="83">
                  <c:v>0.50993055555555555</c:v>
                </c:pt>
                <c:pt idx="84">
                  <c:v>0.51</c:v>
                </c:pt>
                <c:pt idx="85">
                  <c:v>0.51006944444444469</c:v>
                </c:pt>
                <c:pt idx="86">
                  <c:v>0.51012731481481477</c:v>
                </c:pt>
                <c:pt idx="87">
                  <c:v>0.51019675925925856</c:v>
                </c:pt>
                <c:pt idx="88">
                  <c:v>0.51026620370370357</c:v>
                </c:pt>
                <c:pt idx="89">
                  <c:v>0.51033564814814814</c:v>
                </c:pt>
                <c:pt idx="90">
                  <c:v>0.51041666666665886</c:v>
                </c:pt>
                <c:pt idx="91">
                  <c:v>0.51047453703703649</c:v>
                </c:pt>
                <c:pt idx="92">
                  <c:v>0.5105439814814815</c:v>
                </c:pt>
                <c:pt idx="93">
                  <c:v>0.51061342592591763</c:v>
                </c:pt>
                <c:pt idx="94">
                  <c:v>0.51068287037037063</c:v>
                </c:pt>
                <c:pt idx="95">
                  <c:v>0.51075231481481487</c:v>
                </c:pt>
                <c:pt idx="96">
                  <c:v>0.51082175925925932</c:v>
                </c:pt>
                <c:pt idx="97">
                  <c:v>0.51089120370371022</c:v>
                </c:pt>
                <c:pt idx="98">
                  <c:v>0.51096064814814812</c:v>
                </c:pt>
                <c:pt idx="99">
                  <c:v>0.5110300925925999</c:v>
                </c:pt>
                <c:pt idx="100">
                  <c:v>0.51109953703703703</c:v>
                </c:pt>
                <c:pt idx="101">
                  <c:v>0.51116898148148149</c:v>
                </c:pt>
                <c:pt idx="102">
                  <c:v>0.51123842592591751</c:v>
                </c:pt>
                <c:pt idx="103">
                  <c:v>0.51130787037037062</c:v>
                </c:pt>
                <c:pt idx="104">
                  <c:v>0.51137731481481452</c:v>
                </c:pt>
                <c:pt idx="105">
                  <c:v>0.51144675925925198</c:v>
                </c:pt>
                <c:pt idx="106">
                  <c:v>0.51151620370369699</c:v>
                </c:pt>
                <c:pt idx="107">
                  <c:v>0.51158564814814811</c:v>
                </c:pt>
                <c:pt idx="108">
                  <c:v>0.51164351851852896</c:v>
                </c:pt>
                <c:pt idx="109">
                  <c:v>0.5117129629629491</c:v>
                </c:pt>
                <c:pt idx="110">
                  <c:v>0.51178240740740744</c:v>
                </c:pt>
                <c:pt idx="111">
                  <c:v>0.51185185185185189</c:v>
                </c:pt>
                <c:pt idx="112">
                  <c:v>0.51192129629630356</c:v>
                </c:pt>
                <c:pt idx="113">
                  <c:v>0.51199074074074058</c:v>
                </c:pt>
                <c:pt idx="114">
                  <c:v>0.51206018518518526</c:v>
                </c:pt>
                <c:pt idx="115">
                  <c:v>0.5121296296296296</c:v>
                </c:pt>
                <c:pt idx="116">
                  <c:v>0.51219907407408283</c:v>
                </c:pt>
                <c:pt idx="117">
                  <c:v>0.51226851851851862</c:v>
                </c:pt>
                <c:pt idx="118">
                  <c:v>0.51233796296294865</c:v>
                </c:pt>
                <c:pt idx="119">
                  <c:v>0.51240740740740742</c:v>
                </c:pt>
                <c:pt idx="120">
                  <c:v>0.51246527777777751</c:v>
                </c:pt>
                <c:pt idx="121">
                  <c:v>0.51254629629629633</c:v>
                </c:pt>
                <c:pt idx="122">
                  <c:v>0.51261574074074057</c:v>
                </c:pt>
                <c:pt idx="123">
                  <c:v>0.51268518518518513</c:v>
                </c:pt>
                <c:pt idx="124">
                  <c:v>0.51274305555556199</c:v>
                </c:pt>
                <c:pt idx="125">
                  <c:v>0.51281249999999956</c:v>
                </c:pt>
                <c:pt idx="126">
                  <c:v>0.51288194444444468</c:v>
                </c:pt>
                <c:pt idx="127">
                  <c:v>0.51295138888888892</c:v>
                </c:pt>
                <c:pt idx="128">
                  <c:v>0.51302083333334181</c:v>
                </c:pt>
                <c:pt idx="129">
                  <c:v>0.51309027777777783</c:v>
                </c:pt>
                <c:pt idx="130">
                  <c:v>0.51315972222222228</c:v>
                </c:pt>
                <c:pt idx="131">
                  <c:v>0.51322916666666651</c:v>
                </c:pt>
                <c:pt idx="132">
                  <c:v>0.51329861111111164</c:v>
                </c:pt>
                <c:pt idx="133">
                  <c:v>0.51336805555555554</c:v>
                </c:pt>
                <c:pt idx="134">
                  <c:v>0.51343749999999355</c:v>
                </c:pt>
                <c:pt idx="135">
                  <c:v>0.51350694444444356</c:v>
                </c:pt>
                <c:pt idx="136">
                  <c:v>0.51357638888888857</c:v>
                </c:pt>
                <c:pt idx="137">
                  <c:v>0.5136458333333479</c:v>
                </c:pt>
                <c:pt idx="138">
                  <c:v>0.51371527777777781</c:v>
                </c:pt>
                <c:pt idx="139">
                  <c:v>0.51378472222222216</c:v>
                </c:pt>
                <c:pt idx="140">
                  <c:v>0.5138425925925999</c:v>
                </c:pt>
                <c:pt idx="141">
                  <c:v>0.51391203703703658</c:v>
                </c:pt>
                <c:pt idx="142">
                  <c:v>0.51399305555555563</c:v>
                </c:pt>
                <c:pt idx="143">
                  <c:v>0.51406249999999276</c:v>
                </c:pt>
                <c:pt idx="144">
                  <c:v>0.51412037037037062</c:v>
                </c:pt>
                <c:pt idx="145">
                  <c:v>0.51418981481481485</c:v>
                </c:pt>
                <c:pt idx="146">
                  <c:v>0.5142592592592593</c:v>
                </c:pt>
                <c:pt idx="147">
                  <c:v>0.51432870370370376</c:v>
                </c:pt>
                <c:pt idx="148">
                  <c:v>0.51439814814814822</c:v>
                </c:pt>
                <c:pt idx="149">
                  <c:v>0.51446759259259267</c:v>
                </c:pt>
                <c:pt idx="150">
                  <c:v>0.51453703703703657</c:v>
                </c:pt>
                <c:pt idx="151">
                  <c:v>0.51460648148148169</c:v>
                </c:pt>
                <c:pt idx="152">
                  <c:v>0.51467592592592559</c:v>
                </c:pt>
                <c:pt idx="153">
                  <c:v>0.51474537037037871</c:v>
                </c:pt>
                <c:pt idx="154">
                  <c:v>0.51481481481481484</c:v>
                </c:pt>
                <c:pt idx="155">
                  <c:v>0.51488425925925929</c:v>
                </c:pt>
                <c:pt idx="156">
                  <c:v>0.51495370370370352</c:v>
                </c:pt>
                <c:pt idx="157">
                  <c:v>0.51502314814814809</c:v>
                </c:pt>
                <c:pt idx="158">
                  <c:v>0.51509259259259565</c:v>
                </c:pt>
                <c:pt idx="159">
                  <c:v>0.51516203703703656</c:v>
                </c:pt>
                <c:pt idx="160">
                  <c:v>0.51521990740740742</c:v>
                </c:pt>
                <c:pt idx="161">
                  <c:v>0.51528935185184488</c:v>
                </c:pt>
                <c:pt idx="162">
                  <c:v>0.51535879629629633</c:v>
                </c:pt>
                <c:pt idx="163">
                  <c:v>0.51543981481481482</c:v>
                </c:pt>
                <c:pt idx="164">
                  <c:v>0.51550925925925928</c:v>
                </c:pt>
                <c:pt idx="165">
                  <c:v>0.51556712962962015</c:v>
                </c:pt>
                <c:pt idx="166">
                  <c:v>0.51563657407407404</c:v>
                </c:pt>
                <c:pt idx="167">
                  <c:v>0.51570601851852682</c:v>
                </c:pt>
                <c:pt idx="168">
                  <c:v>0.51577546296296251</c:v>
                </c:pt>
                <c:pt idx="169">
                  <c:v>0.51584490740740763</c:v>
                </c:pt>
                <c:pt idx="170">
                  <c:v>0.51591435185184453</c:v>
                </c:pt>
                <c:pt idx="171">
                  <c:v>0.51598379629629632</c:v>
                </c:pt>
                <c:pt idx="172">
                  <c:v>0.51605324074073433</c:v>
                </c:pt>
                <c:pt idx="173">
                  <c:v>0.51611111111111108</c:v>
                </c:pt>
                <c:pt idx="174">
                  <c:v>0.51619212962962957</c:v>
                </c:pt>
                <c:pt idx="175">
                  <c:v>0.51626157407407403</c:v>
                </c:pt>
                <c:pt idx="176">
                  <c:v>0.51633101851852681</c:v>
                </c:pt>
                <c:pt idx="177">
                  <c:v>0.5163888888888889</c:v>
                </c:pt>
                <c:pt idx="178">
                  <c:v>0.51645833333333335</c:v>
                </c:pt>
                <c:pt idx="179">
                  <c:v>0.51653935185184341</c:v>
                </c:pt>
                <c:pt idx="180">
                  <c:v>0.51659722222222226</c:v>
                </c:pt>
                <c:pt idx="181">
                  <c:v>0.5166666666666665</c:v>
                </c:pt>
                <c:pt idx="182">
                  <c:v>0.51673611111111117</c:v>
                </c:pt>
                <c:pt idx="183">
                  <c:v>0.51680555555555563</c:v>
                </c:pt>
                <c:pt idx="184">
                  <c:v>0.51687499999999997</c:v>
                </c:pt>
                <c:pt idx="185">
                  <c:v>0.51694444444444465</c:v>
                </c:pt>
                <c:pt idx="186">
                  <c:v>0.51701388888888888</c:v>
                </c:pt>
                <c:pt idx="187">
                  <c:v>0.51708333333333334</c:v>
                </c:pt>
                <c:pt idx="188">
                  <c:v>0.51715277777777757</c:v>
                </c:pt>
                <c:pt idx="189">
                  <c:v>0.51722222222222158</c:v>
                </c:pt>
                <c:pt idx="190">
                  <c:v>0.51729166666666671</c:v>
                </c:pt>
                <c:pt idx="191">
                  <c:v>0.51736111111111049</c:v>
                </c:pt>
                <c:pt idx="192">
                  <c:v>0.5174305555555555</c:v>
                </c:pt>
                <c:pt idx="193">
                  <c:v>0.51748842592591626</c:v>
                </c:pt>
                <c:pt idx="194">
                  <c:v>0.5175578703703706</c:v>
                </c:pt>
                <c:pt idx="195">
                  <c:v>0.51763888888888965</c:v>
                </c:pt>
                <c:pt idx="196">
                  <c:v>0.51770833333333965</c:v>
                </c:pt>
                <c:pt idx="197">
                  <c:v>0.51777777777777778</c:v>
                </c:pt>
                <c:pt idx="198">
                  <c:v>0.51783564814814864</c:v>
                </c:pt>
                <c:pt idx="199">
                  <c:v>0.51790509259260065</c:v>
                </c:pt>
                <c:pt idx="200">
                  <c:v>0.51797453703703711</c:v>
                </c:pt>
                <c:pt idx="201">
                  <c:v>0.51804398148148145</c:v>
                </c:pt>
                <c:pt idx="202">
                  <c:v>0.51811342592591558</c:v>
                </c:pt>
                <c:pt idx="203">
                  <c:v>0.5181828703703707</c:v>
                </c:pt>
                <c:pt idx="204">
                  <c:v>0.51825231481481449</c:v>
                </c:pt>
                <c:pt idx="205">
                  <c:v>0.51832175925925927</c:v>
                </c:pt>
                <c:pt idx="206">
                  <c:v>0.51839120370370373</c:v>
                </c:pt>
                <c:pt idx="207">
                  <c:v>0.51846064814814818</c:v>
                </c:pt>
                <c:pt idx="208">
                  <c:v>0.51853009259259264</c:v>
                </c:pt>
                <c:pt idx="209">
                  <c:v>0.51859953703703698</c:v>
                </c:pt>
                <c:pt idx="210">
                  <c:v>0.51866898148148144</c:v>
                </c:pt>
                <c:pt idx="211">
                  <c:v>0.51873842592592556</c:v>
                </c:pt>
                <c:pt idx="212">
                  <c:v>0.51880787037037768</c:v>
                </c:pt>
                <c:pt idx="213">
                  <c:v>0.51887731481481481</c:v>
                </c:pt>
                <c:pt idx="214">
                  <c:v>0.51893518518518522</c:v>
                </c:pt>
                <c:pt idx="215">
                  <c:v>0.51900462962962968</c:v>
                </c:pt>
                <c:pt idx="216">
                  <c:v>0.51908564814814862</c:v>
                </c:pt>
                <c:pt idx="217">
                  <c:v>0.51915509259260062</c:v>
                </c:pt>
                <c:pt idx="218">
                  <c:v>0.51921296296294628</c:v>
                </c:pt>
                <c:pt idx="219">
                  <c:v>0.51928240740740739</c:v>
                </c:pt>
                <c:pt idx="220">
                  <c:v>0.51935185185185151</c:v>
                </c:pt>
                <c:pt idx="221">
                  <c:v>0.51942129629629663</c:v>
                </c:pt>
                <c:pt idx="222">
                  <c:v>0.51949074074073343</c:v>
                </c:pt>
                <c:pt idx="223">
                  <c:v>0.51956018518517844</c:v>
                </c:pt>
                <c:pt idx="224">
                  <c:v>0.5196296296296361</c:v>
                </c:pt>
                <c:pt idx="225">
                  <c:v>0.51969907407408789</c:v>
                </c:pt>
                <c:pt idx="226">
                  <c:v>0.51975694444444442</c:v>
                </c:pt>
                <c:pt idx="227">
                  <c:v>0.51983796296295326</c:v>
                </c:pt>
                <c:pt idx="228">
                  <c:v>0.5199074074074076</c:v>
                </c:pt>
                <c:pt idx="229">
                  <c:v>0.5199768518518515</c:v>
                </c:pt>
                <c:pt idx="230">
                  <c:v>0.52003472222222158</c:v>
                </c:pt>
                <c:pt idx="231">
                  <c:v>0.52010416666666659</c:v>
                </c:pt>
                <c:pt idx="232">
                  <c:v>0.5201736111111116</c:v>
                </c:pt>
                <c:pt idx="233">
                  <c:v>0.52024305555555561</c:v>
                </c:pt>
                <c:pt idx="234">
                  <c:v>0.52031249999999185</c:v>
                </c:pt>
                <c:pt idx="235">
                  <c:v>0.52038194444444441</c:v>
                </c:pt>
                <c:pt idx="236">
                  <c:v>0.52045138888888887</c:v>
                </c:pt>
                <c:pt idx="237">
                  <c:v>0.52052083333333365</c:v>
                </c:pt>
                <c:pt idx="238">
                  <c:v>0.52059027777777778</c:v>
                </c:pt>
                <c:pt idx="239">
                  <c:v>0.52065972222222223</c:v>
                </c:pt>
                <c:pt idx="240">
                  <c:v>0.52072916666666669</c:v>
                </c:pt>
                <c:pt idx="241">
                  <c:v>0.52079861111111936</c:v>
                </c:pt>
                <c:pt idx="242">
                  <c:v>0.5208680555555556</c:v>
                </c:pt>
                <c:pt idx="243">
                  <c:v>0.5209374999999995</c:v>
                </c:pt>
                <c:pt idx="244">
                  <c:v>0.5210069444444444</c:v>
                </c:pt>
                <c:pt idx="245">
                  <c:v>0.52106481481481481</c:v>
                </c:pt>
                <c:pt idx="246">
                  <c:v>0.52113425925925927</c:v>
                </c:pt>
                <c:pt idx="247">
                  <c:v>0.5212037037037035</c:v>
                </c:pt>
                <c:pt idx="248">
                  <c:v>0.52128472222221856</c:v>
                </c:pt>
                <c:pt idx="249">
                  <c:v>0.52135416666666656</c:v>
                </c:pt>
                <c:pt idx="250">
                  <c:v>0.52141203703702987</c:v>
                </c:pt>
                <c:pt idx="251">
                  <c:v>0.52148148148148155</c:v>
                </c:pt>
                <c:pt idx="252">
                  <c:v>0.52155092592591445</c:v>
                </c:pt>
                <c:pt idx="253">
                  <c:v>0.52162037037037756</c:v>
                </c:pt>
                <c:pt idx="254">
                  <c:v>0.52168981481482213</c:v>
                </c:pt>
                <c:pt idx="255">
                  <c:v>0.5217592592592597</c:v>
                </c:pt>
                <c:pt idx="256">
                  <c:v>0.52182870370370371</c:v>
                </c:pt>
                <c:pt idx="257">
                  <c:v>0.52189814814814861</c:v>
                </c:pt>
                <c:pt idx="258">
                  <c:v>0.52196759259259262</c:v>
                </c:pt>
                <c:pt idx="259">
                  <c:v>0.52203703703703697</c:v>
                </c:pt>
                <c:pt idx="260">
                  <c:v>0.52210648148148142</c:v>
                </c:pt>
                <c:pt idx="261">
                  <c:v>0.52217592592591933</c:v>
                </c:pt>
                <c:pt idx="262">
                  <c:v>0.52224537037037677</c:v>
                </c:pt>
                <c:pt idx="263">
                  <c:v>0.52231481481481479</c:v>
                </c:pt>
                <c:pt idx="264">
                  <c:v>0.52238425925925858</c:v>
                </c:pt>
                <c:pt idx="265">
                  <c:v>0.52245370370370359</c:v>
                </c:pt>
                <c:pt idx="266">
                  <c:v>0.52252314814814749</c:v>
                </c:pt>
                <c:pt idx="267">
                  <c:v>0.5225810185185259</c:v>
                </c:pt>
                <c:pt idx="268">
                  <c:v>0.52265046296296258</c:v>
                </c:pt>
                <c:pt idx="269">
                  <c:v>0.52273148148148163</c:v>
                </c:pt>
                <c:pt idx="270">
                  <c:v>0.52280092592591876</c:v>
                </c:pt>
                <c:pt idx="271">
                  <c:v>0.52285879629629661</c:v>
                </c:pt>
                <c:pt idx="272">
                  <c:v>0.52292824074074051</c:v>
                </c:pt>
                <c:pt idx="273">
                  <c:v>0.52299768518518563</c:v>
                </c:pt>
                <c:pt idx="274">
                  <c:v>0.52306712962962232</c:v>
                </c:pt>
                <c:pt idx="275">
                  <c:v>0.5231365740740741</c:v>
                </c:pt>
                <c:pt idx="276">
                  <c:v>0.52320601851852511</c:v>
                </c:pt>
                <c:pt idx="277">
                  <c:v>0.52327546296296257</c:v>
                </c:pt>
                <c:pt idx="278">
                  <c:v>0.52334490740740769</c:v>
                </c:pt>
                <c:pt idx="279">
                  <c:v>0.52341435185184226</c:v>
                </c:pt>
                <c:pt idx="280">
                  <c:v>0.52348379629629627</c:v>
                </c:pt>
                <c:pt idx="281">
                  <c:v>0.5235532407407324</c:v>
                </c:pt>
                <c:pt idx="282">
                  <c:v>0.52362268518518562</c:v>
                </c:pt>
                <c:pt idx="283">
                  <c:v>0.52369212962962952</c:v>
                </c:pt>
                <c:pt idx="284">
                  <c:v>0.52376157407407464</c:v>
                </c:pt>
                <c:pt idx="285">
                  <c:v>0.5238310185185302</c:v>
                </c:pt>
                <c:pt idx="286">
                  <c:v>0.52390046296296156</c:v>
                </c:pt>
                <c:pt idx="287">
                  <c:v>0.52395833333333364</c:v>
                </c:pt>
                <c:pt idx="288">
                  <c:v>0.52402777777777776</c:v>
                </c:pt>
                <c:pt idx="289">
                  <c:v>0.52409722222222221</c:v>
                </c:pt>
                <c:pt idx="290">
                  <c:v>0.52416666666666656</c:v>
                </c:pt>
                <c:pt idx="291">
                  <c:v>0.52424768518518561</c:v>
                </c:pt>
                <c:pt idx="292">
                  <c:v>0.52430555555555569</c:v>
                </c:pt>
                <c:pt idx="293">
                  <c:v>0.52437500000000004</c:v>
                </c:pt>
                <c:pt idx="294">
                  <c:v>0.5244444444444446</c:v>
                </c:pt>
                <c:pt idx="295">
                  <c:v>0.5245138888888885</c:v>
                </c:pt>
                <c:pt idx="296">
                  <c:v>0.52458333333333329</c:v>
                </c:pt>
                <c:pt idx="297">
                  <c:v>0.52465277777777752</c:v>
                </c:pt>
                <c:pt idx="298">
                  <c:v>0.5247222222222222</c:v>
                </c:pt>
                <c:pt idx="299">
                  <c:v>0.52479166666666865</c:v>
                </c:pt>
                <c:pt idx="300">
                  <c:v>0.52486111111111111</c:v>
                </c:pt>
                <c:pt idx="301">
                  <c:v>0.52493055555555568</c:v>
                </c:pt>
                <c:pt idx="302">
                  <c:v>0.52500000000000002</c:v>
                </c:pt>
                <c:pt idx="303">
                  <c:v>0.5250694444444447</c:v>
                </c:pt>
                <c:pt idx="304">
                  <c:v>0.52513888888888893</c:v>
                </c:pt>
                <c:pt idx="305">
                  <c:v>0.52520833333333361</c:v>
                </c:pt>
                <c:pt idx="306">
                  <c:v>0.52527777777777751</c:v>
                </c:pt>
                <c:pt idx="307">
                  <c:v>0.52534722222222219</c:v>
                </c:pt>
                <c:pt idx="308">
                  <c:v>0.52541666666665932</c:v>
                </c:pt>
                <c:pt idx="309">
                  <c:v>0.52547453703703706</c:v>
                </c:pt>
                <c:pt idx="310">
                  <c:v>0.52554398148148151</c:v>
                </c:pt>
                <c:pt idx="311">
                  <c:v>0.52562500000000723</c:v>
                </c:pt>
                <c:pt idx="312">
                  <c:v>0.52569444444445179</c:v>
                </c:pt>
                <c:pt idx="313">
                  <c:v>0.52576388888888892</c:v>
                </c:pt>
                <c:pt idx="314">
                  <c:v>0.52582175925925922</c:v>
                </c:pt>
                <c:pt idx="315">
                  <c:v>0.5258912037037109</c:v>
                </c:pt>
                <c:pt idx="316">
                  <c:v>0.52596064814814814</c:v>
                </c:pt>
                <c:pt idx="317">
                  <c:v>0.52603009259260003</c:v>
                </c:pt>
                <c:pt idx="318">
                  <c:v>0.52609953703703705</c:v>
                </c:pt>
                <c:pt idx="319">
                  <c:v>0.5261689814814815</c:v>
                </c:pt>
                <c:pt idx="320">
                  <c:v>0.52623842592591763</c:v>
                </c:pt>
                <c:pt idx="409">
                  <c:v>0.47605324074074085</c:v>
                </c:pt>
                <c:pt idx="410">
                  <c:v>0.47612268518518935</c:v>
                </c:pt>
                <c:pt idx="411">
                  <c:v>0.47619212962962981</c:v>
                </c:pt>
                <c:pt idx="412">
                  <c:v>0.47626157407407432</c:v>
                </c:pt>
                <c:pt idx="413">
                  <c:v>0.47633101851851573</c:v>
                </c:pt>
                <c:pt idx="414">
                  <c:v>0.47640046296297012</c:v>
                </c:pt>
                <c:pt idx="415">
                  <c:v>0.47645833333333337</c:v>
                </c:pt>
                <c:pt idx="416">
                  <c:v>0.47653935185185187</c:v>
                </c:pt>
                <c:pt idx="417">
                  <c:v>0.47660879629629632</c:v>
                </c:pt>
                <c:pt idx="418">
                  <c:v>0.47666666666667068</c:v>
                </c:pt>
                <c:pt idx="419">
                  <c:v>0.47673611111111103</c:v>
                </c:pt>
                <c:pt idx="420">
                  <c:v>0.47680555555555582</c:v>
                </c:pt>
                <c:pt idx="421">
                  <c:v>0.47687500000000038</c:v>
                </c:pt>
                <c:pt idx="422">
                  <c:v>0.47694444444444783</c:v>
                </c:pt>
                <c:pt idx="423">
                  <c:v>0.47701388888889268</c:v>
                </c:pt>
                <c:pt idx="424">
                  <c:v>0.4770833333333333</c:v>
                </c:pt>
                <c:pt idx="425">
                  <c:v>0.47715277777778276</c:v>
                </c:pt>
                <c:pt idx="426">
                  <c:v>0.47722222222222238</c:v>
                </c:pt>
                <c:pt idx="427">
                  <c:v>0.47729166666666667</c:v>
                </c:pt>
                <c:pt idx="428">
                  <c:v>0.47736111111111112</c:v>
                </c:pt>
                <c:pt idx="429">
                  <c:v>0.47743055555555558</c:v>
                </c:pt>
                <c:pt idx="430">
                  <c:v>0.47750000000000031</c:v>
                </c:pt>
                <c:pt idx="431">
                  <c:v>0.477557870370374</c:v>
                </c:pt>
                <c:pt idx="432">
                  <c:v>0.47762731481481896</c:v>
                </c:pt>
                <c:pt idx="433">
                  <c:v>0.47770833333333335</c:v>
                </c:pt>
                <c:pt idx="434">
                  <c:v>0.47776620370370382</c:v>
                </c:pt>
                <c:pt idx="435">
                  <c:v>0.47783564814814811</c:v>
                </c:pt>
                <c:pt idx="436">
                  <c:v>0.47790509259259256</c:v>
                </c:pt>
                <c:pt idx="437">
                  <c:v>0.47797453703704207</c:v>
                </c:pt>
                <c:pt idx="438">
                  <c:v>0.47804398148148147</c:v>
                </c:pt>
                <c:pt idx="439">
                  <c:v>0.47811342592592598</c:v>
                </c:pt>
                <c:pt idx="440">
                  <c:v>0.47818287037037616</c:v>
                </c:pt>
                <c:pt idx="441">
                  <c:v>0.47825231481481828</c:v>
                </c:pt>
                <c:pt idx="442">
                  <c:v>0.47832175925926657</c:v>
                </c:pt>
                <c:pt idx="443">
                  <c:v>0.4783912037037038</c:v>
                </c:pt>
                <c:pt idx="444">
                  <c:v>0.47846064814814832</c:v>
                </c:pt>
                <c:pt idx="445">
                  <c:v>0.4785300925925926</c:v>
                </c:pt>
                <c:pt idx="446">
                  <c:v>0.47859953703703706</c:v>
                </c:pt>
                <c:pt idx="447">
                  <c:v>0.47866898148148523</c:v>
                </c:pt>
                <c:pt idx="448">
                  <c:v>0.47873842592592591</c:v>
                </c:pt>
                <c:pt idx="449">
                  <c:v>0.47880787037037525</c:v>
                </c:pt>
                <c:pt idx="450">
                  <c:v>0.47886574074074445</c:v>
                </c:pt>
                <c:pt idx="451">
                  <c:v>0.4789351851851853</c:v>
                </c:pt>
                <c:pt idx="452">
                  <c:v>0.47900462962963442</c:v>
                </c:pt>
                <c:pt idx="453">
                  <c:v>0.4790856481481483</c:v>
                </c:pt>
                <c:pt idx="454">
                  <c:v>0.47914351851851528</c:v>
                </c:pt>
                <c:pt idx="455">
                  <c:v>0.47921296296296995</c:v>
                </c:pt>
                <c:pt idx="456">
                  <c:v>0.47928240740741151</c:v>
                </c:pt>
                <c:pt idx="457">
                  <c:v>0.47935185185185664</c:v>
                </c:pt>
                <c:pt idx="458">
                  <c:v>0.47942129629629632</c:v>
                </c:pt>
                <c:pt idx="459">
                  <c:v>0.47949074074074088</c:v>
                </c:pt>
                <c:pt idx="460">
                  <c:v>0.47956018518518884</c:v>
                </c:pt>
                <c:pt idx="461">
                  <c:v>0.47962962962963374</c:v>
                </c:pt>
                <c:pt idx="462">
                  <c:v>0.47969907407407408</c:v>
                </c:pt>
                <c:pt idx="463">
                  <c:v>0.47976851851851854</c:v>
                </c:pt>
                <c:pt idx="464">
                  <c:v>0.47983796296296888</c:v>
                </c:pt>
                <c:pt idx="465">
                  <c:v>0.47990740740741089</c:v>
                </c:pt>
                <c:pt idx="466">
                  <c:v>0.47997685185185907</c:v>
                </c:pt>
                <c:pt idx="467">
                  <c:v>0.4800462962962963</c:v>
                </c:pt>
                <c:pt idx="468">
                  <c:v>0.48011574074074082</c:v>
                </c:pt>
                <c:pt idx="469">
                  <c:v>0.48018518518518538</c:v>
                </c:pt>
                <c:pt idx="470">
                  <c:v>0.480254629629633</c:v>
                </c:pt>
                <c:pt idx="471">
                  <c:v>0.48031250000000486</c:v>
                </c:pt>
                <c:pt idx="472">
                  <c:v>0.48038194444445026</c:v>
                </c:pt>
                <c:pt idx="473">
                  <c:v>0.48045138888889038</c:v>
                </c:pt>
                <c:pt idx="474">
                  <c:v>0.48053240740740738</c:v>
                </c:pt>
                <c:pt idx="475">
                  <c:v>0.48060185185185506</c:v>
                </c:pt>
                <c:pt idx="476">
                  <c:v>0.48065972222222231</c:v>
                </c:pt>
                <c:pt idx="477">
                  <c:v>0.48072916666666682</c:v>
                </c:pt>
                <c:pt idx="478">
                  <c:v>0.48079861111111111</c:v>
                </c:pt>
                <c:pt idx="479">
                  <c:v>0.48086805555555917</c:v>
                </c:pt>
                <c:pt idx="480">
                  <c:v>0.48093750000000002</c:v>
                </c:pt>
                <c:pt idx="481">
                  <c:v>0.48100694444444925</c:v>
                </c:pt>
                <c:pt idx="482">
                  <c:v>0.48107638888889442</c:v>
                </c:pt>
                <c:pt idx="483">
                  <c:v>0.48114583333333333</c:v>
                </c:pt>
                <c:pt idx="484">
                  <c:v>0.48121527777778139</c:v>
                </c:pt>
                <c:pt idx="485">
                  <c:v>0.48128472222222624</c:v>
                </c:pt>
                <c:pt idx="486">
                  <c:v>0.48135416666667125</c:v>
                </c:pt>
                <c:pt idx="487">
                  <c:v>0.48142361111111132</c:v>
                </c:pt>
                <c:pt idx="488">
                  <c:v>0.4814930555555556</c:v>
                </c:pt>
                <c:pt idx="489">
                  <c:v>0.48156250000000345</c:v>
                </c:pt>
                <c:pt idx="490">
                  <c:v>0.4816319444444444</c:v>
                </c:pt>
                <c:pt idx="491">
                  <c:v>0.48170138888888886</c:v>
                </c:pt>
                <c:pt idx="492">
                  <c:v>0.48175925925926188</c:v>
                </c:pt>
                <c:pt idx="493">
                  <c:v>0.48182870370371089</c:v>
                </c:pt>
                <c:pt idx="494">
                  <c:v>0.4818981481481483</c:v>
                </c:pt>
                <c:pt idx="495">
                  <c:v>0.48197916666667034</c:v>
                </c:pt>
                <c:pt idx="496">
                  <c:v>0.48203703703703704</c:v>
                </c:pt>
                <c:pt idx="497">
                  <c:v>0.48210648148148288</c:v>
                </c:pt>
                <c:pt idx="498">
                  <c:v>0.48217592592592956</c:v>
                </c:pt>
                <c:pt idx="499">
                  <c:v>0.48224537037037035</c:v>
                </c:pt>
                <c:pt idx="500">
                  <c:v>0.48231481481482208</c:v>
                </c:pt>
                <c:pt idx="501">
                  <c:v>0.48238425925926837</c:v>
                </c:pt>
                <c:pt idx="502">
                  <c:v>0.48245370370370388</c:v>
                </c:pt>
                <c:pt idx="503">
                  <c:v>0.48252314814814817</c:v>
                </c:pt>
                <c:pt idx="504">
                  <c:v>0.48259259259259268</c:v>
                </c:pt>
                <c:pt idx="505">
                  <c:v>0.48266203703703708</c:v>
                </c:pt>
                <c:pt idx="506">
                  <c:v>0.48273148148148143</c:v>
                </c:pt>
                <c:pt idx="507">
                  <c:v>0.48280092592593166</c:v>
                </c:pt>
                <c:pt idx="508">
                  <c:v>0.48287037037037706</c:v>
                </c:pt>
                <c:pt idx="509">
                  <c:v>0.48293981481481885</c:v>
                </c:pt>
                <c:pt idx="510">
                  <c:v>0.48299768518518532</c:v>
                </c:pt>
                <c:pt idx="511">
                  <c:v>0.48307870370370892</c:v>
                </c:pt>
                <c:pt idx="512">
                  <c:v>0.48313657407407767</c:v>
                </c:pt>
                <c:pt idx="513">
                  <c:v>0.48320601851851824</c:v>
                </c:pt>
                <c:pt idx="514">
                  <c:v>0.48327546296296786</c:v>
                </c:pt>
                <c:pt idx="515">
                  <c:v>0.48334490740741326</c:v>
                </c:pt>
                <c:pt idx="516">
                  <c:v>0.48341435185185794</c:v>
                </c:pt>
                <c:pt idx="517">
                  <c:v>0.48348379629629995</c:v>
                </c:pt>
                <c:pt idx="518">
                  <c:v>0.4835532407407408</c:v>
                </c:pt>
                <c:pt idx="519">
                  <c:v>0.48362268518518997</c:v>
                </c:pt>
                <c:pt idx="520">
                  <c:v>0.48369212962962982</c:v>
                </c:pt>
                <c:pt idx="521">
                  <c:v>0.48376157407407488</c:v>
                </c:pt>
                <c:pt idx="522">
                  <c:v>0.48383101851851829</c:v>
                </c:pt>
                <c:pt idx="523">
                  <c:v>0.48390046296297029</c:v>
                </c:pt>
                <c:pt idx="524">
                  <c:v>0.48396990740741214</c:v>
                </c:pt>
                <c:pt idx="525">
                  <c:v>0.48403935185185182</c:v>
                </c:pt>
                <c:pt idx="526">
                  <c:v>0.48409722222222235</c:v>
                </c:pt>
                <c:pt idx="527">
                  <c:v>0.48417824074074439</c:v>
                </c:pt>
                <c:pt idx="528">
                  <c:v>0.48424768518518518</c:v>
                </c:pt>
                <c:pt idx="529">
                  <c:v>0.48431712962963436</c:v>
                </c:pt>
                <c:pt idx="530">
                  <c:v>0.48437500000000322</c:v>
                </c:pt>
                <c:pt idx="531">
                  <c:v>0.48444444444444806</c:v>
                </c:pt>
                <c:pt idx="532">
                  <c:v>0.48452546296296967</c:v>
                </c:pt>
                <c:pt idx="533">
                  <c:v>0.48459490740741135</c:v>
                </c:pt>
                <c:pt idx="534">
                  <c:v>0.48466435185185636</c:v>
                </c:pt>
                <c:pt idx="535">
                  <c:v>0.48472222222222544</c:v>
                </c:pt>
                <c:pt idx="536">
                  <c:v>0.48479166666666668</c:v>
                </c:pt>
                <c:pt idx="537">
                  <c:v>0.48487268518519172</c:v>
                </c:pt>
                <c:pt idx="538">
                  <c:v>0.4849421296296334</c:v>
                </c:pt>
                <c:pt idx="539">
                  <c:v>0.48500000000000032</c:v>
                </c:pt>
                <c:pt idx="540">
                  <c:v>0.48506944444444638</c:v>
                </c:pt>
                <c:pt idx="541">
                  <c:v>0.48513888888889245</c:v>
                </c:pt>
                <c:pt idx="542">
                  <c:v>0.4852083333333333</c:v>
                </c:pt>
                <c:pt idx="543">
                  <c:v>0.48527777777778253</c:v>
                </c:pt>
                <c:pt idx="544">
                  <c:v>0.48534722222222232</c:v>
                </c:pt>
                <c:pt idx="545">
                  <c:v>0.48541666666667255</c:v>
                </c:pt>
                <c:pt idx="546">
                  <c:v>0.48548611111111473</c:v>
                </c:pt>
                <c:pt idx="547">
                  <c:v>0.48555555555555557</c:v>
                </c:pt>
                <c:pt idx="548">
                  <c:v>0.48562500000000008</c:v>
                </c:pt>
                <c:pt idx="549">
                  <c:v>0.48569444444444448</c:v>
                </c:pt>
                <c:pt idx="550">
                  <c:v>0.48576388888888888</c:v>
                </c:pt>
                <c:pt idx="551">
                  <c:v>0.48583333333333334</c:v>
                </c:pt>
                <c:pt idx="552">
                  <c:v>0.48590277777778507</c:v>
                </c:pt>
                <c:pt idx="553">
                  <c:v>0.48597222222222691</c:v>
                </c:pt>
                <c:pt idx="554">
                  <c:v>0.48604166666666682</c:v>
                </c:pt>
                <c:pt idx="555">
                  <c:v>0.4861111111111111</c:v>
                </c:pt>
                <c:pt idx="556">
                  <c:v>0.48616898148148563</c:v>
                </c:pt>
                <c:pt idx="557">
                  <c:v>0.48623842592592598</c:v>
                </c:pt>
                <c:pt idx="558">
                  <c:v>0.48631944444444891</c:v>
                </c:pt>
                <c:pt idx="559">
                  <c:v>0.48638888888889742</c:v>
                </c:pt>
                <c:pt idx="560">
                  <c:v>0.48645833333333338</c:v>
                </c:pt>
                <c:pt idx="561">
                  <c:v>0.48651620370370785</c:v>
                </c:pt>
                <c:pt idx="562">
                  <c:v>0.48658564814814831</c:v>
                </c:pt>
                <c:pt idx="563">
                  <c:v>0.48666666666667086</c:v>
                </c:pt>
                <c:pt idx="564">
                  <c:v>0.48672453703703888</c:v>
                </c:pt>
                <c:pt idx="565">
                  <c:v>0.48679398148148145</c:v>
                </c:pt>
                <c:pt idx="566">
                  <c:v>0.48686342592593002</c:v>
                </c:pt>
                <c:pt idx="567">
                  <c:v>0.48693287037037514</c:v>
                </c:pt>
                <c:pt idx="568">
                  <c:v>0.48700231481482054</c:v>
                </c:pt>
                <c:pt idx="569">
                  <c:v>0.48707175925926505</c:v>
                </c:pt>
                <c:pt idx="570">
                  <c:v>0.48714120370370378</c:v>
                </c:pt>
                <c:pt idx="571">
                  <c:v>0.48721064814814818</c:v>
                </c:pt>
                <c:pt idx="572">
                  <c:v>0.48728009259259258</c:v>
                </c:pt>
                <c:pt idx="573">
                  <c:v>0.48734953703703732</c:v>
                </c:pt>
                <c:pt idx="574">
                  <c:v>0.48741898148148738</c:v>
                </c:pt>
                <c:pt idx="575">
                  <c:v>0.48748842592593272</c:v>
                </c:pt>
                <c:pt idx="576">
                  <c:v>0.4875578703703744</c:v>
                </c:pt>
                <c:pt idx="577">
                  <c:v>0.48761574074074082</c:v>
                </c:pt>
                <c:pt idx="578">
                  <c:v>0.48768518518518839</c:v>
                </c:pt>
                <c:pt idx="579">
                  <c:v>0.48776620370370388</c:v>
                </c:pt>
                <c:pt idx="580">
                  <c:v>0.48783564814814812</c:v>
                </c:pt>
                <c:pt idx="581">
                  <c:v>0.48790509259259257</c:v>
                </c:pt>
                <c:pt idx="582">
                  <c:v>0.48796296296297242</c:v>
                </c:pt>
                <c:pt idx="583">
                  <c:v>0.48803240740741038</c:v>
                </c:pt>
                <c:pt idx="584">
                  <c:v>0.48810185185185545</c:v>
                </c:pt>
                <c:pt idx="585">
                  <c:v>0.4881712962962963</c:v>
                </c:pt>
                <c:pt idx="586">
                  <c:v>0.48824074074074081</c:v>
                </c:pt>
                <c:pt idx="587">
                  <c:v>0.48831018518519093</c:v>
                </c:pt>
                <c:pt idx="588">
                  <c:v>0.48837962962963555</c:v>
                </c:pt>
                <c:pt idx="589">
                  <c:v>0.48844907407407767</c:v>
                </c:pt>
                <c:pt idx="590">
                  <c:v>0.48851851851851852</c:v>
                </c:pt>
                <c:pt idx="591">
                  <c:v>0.48858796296297019</c:v>
                </c:pt>
                <c:pt idx="592">
                  <c:v>0.48865740740740748</c:v>
                </c:pt>
                <c:pt idx="593">
                  <c:v>0.48872685185185766</c:v>
                </c:pt>
                <c:pt idx="594">
                  <c:v>0.48879629629629634</c:v>
                </c:pt>
                <c:pt idx="595">
                  <c:v>0.4888657407407449</c:v>
                </c:pt>
                <c:pt idx="596">
                  <c:v>0.48892361111111132</c:v>
                </c:pt>
                <c:pt idx="597">
                  <c:v>0.48899305555555556</c:v>
                </c:pt>
                <c:pt idx="598">
                  <c:v>0.48906250000000362</c:v>
                </c:pt>
                <c:pt idx="599">
                  <c:v>0.48913194444444441</c:v>
                </c:pt>
                <c:pt idx="600">
                  <c:v>0.48920138888888887</c:v>
                </c:pt>
                <c:pt idx="601">
                  <c:v>0.48927083333333332</c:v>
                </c:pt>
                <c:pt idx="602">
                  <c:v>0.48934027777778394</c:v>
                </c:pt>
                <c:pt idx="603">
                  <c:v>0.4894097222222259</c:v>
                </c:pt>
                <c:pt idx="604">
                  <c:v>0.48947916666667085</c:v>
                </c:pt>
                <c:pt idx="605">
                  <c:v>0.48954861111111131</c:v>
                </c:pt>
                <c:pt idx="606">
                  <c:v>0.48961805555555582</c:v>
                </c:pt>
                <c:pt idx="607">
                  <c:v>0.48968750000000238</c:v>
                </c:pt>
                <c:pt idx="608">
                  <c:v>0.48975694444444806</c:v>
                </c:pt>
                <c:pt idx="609">
                  <c:v>0.48981481481482309</c:v>
                </c:pt>
                <c:pt idx="610">
                  <c:v>0.48988425925926876</c:v>
                </c:pt>
                <c:pt idx="611">
                  <c:v>0.48995370370370689</c:v>
                </c:pt>
                <c:pt idx="612">
                  <c:v>0.49003472222222288</c:v>
                </c:pt>
                <c:pt idx="613">
                  <c:v>0.49009259259259258</c:v>
                </c:pt>
                <c:pt idx="614">
                  <c:v>0.49016203703703731</c:v>
                </c:pt>
                <c:pt idx="615">
                  <c:v>0.49023148148148149</c:v>
                </c:pt>
                <c:pt idx="616">
                  <c:v>0.49030092592593233</c:v>
                </c:pt>
                <c:pt idx="617">
                  <c:v>0.49037037037037751</c:v>
                </c:pt>
                <c:pt idx="618">
                  <c:v>0.49043981481481891</c:v>
                </c:pt>
                <c:pt idx="619">
                  <c:v>0.49050925925926403</c:v>
                </c:pt>
                <c:pt idx="620">
                  <c:v>0.49057870370370943</c:v>
                </c:pt>
                <c:pt idx="621">
                  <c:v>0.49064814814814817</c:v>
                </c:pt>
                <c:pt idx="622">
                  <c:v>0.49071759259259262</c:v>
                </c:pt>
                <c:pt idx="623">
                  <c:v>0.49078703703703702</c:v>
                </c:pt>
                <c:pt idx="624">
                  <c:v>0.49085648148148636</c:v>
                </c:pt>
                <c:pt idx="625">
                  <c:v>0.49092592592593176</c:v>
                </c:pt>
                <c:pt idx="626">
                  <c:v>0.49098379629630018</c:v>
                </c:pt>
                <c:pt idx="627">
                  <c:v>0.4910532407407408</c:v>
                </c:pt>
                <c:pt idx="628">
                  <c:v>0.49112268518519026</c:v>
                </c:pt>
                <c:pt idx="629">
                  <c:v>0.49119212962962988</c:v>
                </c:pt>
                <c:pt idx="630">
                  <c:v>0.49126157407407733</c:v>
                </c:pt>
                <c:pt idx="631">
                  <c:v>0.49133101851851829</c:v>
                </c:pt>
                <c:pt idx="632">
                  <c:v>0.49140046296297019</c:v>
                </c:pt>
                <c:pt idx="633">
                  <c:v>0.49146990740741225</c:v>
                </c:pt>
                <c:pt idx="634">
                  <c:v>0.49153935185185182</c:v>
                </c:pt>
                <c:pt idx="635">
                  <c:v>0.4916087962962995</c:v>
                </c:pt>
                <c:pt idx="636">
                  <c:v>0.4916782407407444</c:v>
                </c:pt>
                <c:pt idx="637">
                  <c:v>0.4917476851851853</c:v>
                </c:pt>
                <c:pt idx="638">
                  <c:v>0.49181712962963448</c:v>
                </c:pt>
                <c:pt idx="639">
                  <c:v>0.49188657407408376</c:v>
                </c:pt>
                <c:pt idx="640">
                  <c:v>0.4919560185185185</c:v>
                </c:pt>
                <c:pt idx="641">
                  <c:v>0.49202546296297012</c:v>
                </c:pt>
                <c:pt idx="642">
                  <c:v>0.49208333333333337</c:v>
                </c:pt>
                <c:pt idx="643">
                  <c:v>0.49215277777778366</c:v>
                </c:pt>
                <c:pt idx="644">
                  <c:v>0.49223379629629627</c:v>
                </c:pt>
                <c:pt idx="645">
                  <c:v>0.49229166666666668</c:v>
                </c:pt>
                <c:pt idx="646">
                  <c:v>0.49236111111111108</c:v>
                </c:pt>
                <c:pt idx="647">
                  <c:v>0.49243055555555582</c:v>
                </c:pt>
                <c:pt idx="648">
                  <c:v>0.49250000000000038</c:v>
                </c:pt>
                <c:pt idx="649">
                  <c:v>0.49256944444444783</c:v>
                </c:pt>
                <c:pt idx="650">
                  <c:v>0.49263888888889268</c:v>
                </c:pt>
                <c:pt idx="651">
                  <c:v>0.4927083333333333</c:v>
                </c:pt>
                <c:pt idx="652">
                  <c:v>0.49277777777778276</c:v>
                </c:pt>
                <c:pt idx="653">
                  <c:v>0.49283564814814818</c:v>
                </c:pt>
                <c:pt idx="654">
                  <c:v>0.49290509259259258</c:v>
                </c:pt>
                <c:pt idx="655">
                  <c:v>0.49298611111111473</c:v>
                </c:pt>
                <c:pt idx="656">
                  <c:v>0.49305555555555558</c:v>
                </c:pt>
                <c:pt idx="657">
                  <c:v>0.49311342592592688</c:v>
                </c:pt>
                <c:pt idx="658">
                  <c:v>0.4931828703703775</c:v>
                </c:pt>
                <c:pt idx="659">
                  <c:v>0.49325231481481896</c:v>
                </c:pt>
                <c:pt idx="660">
                  <c:v>0.49332175925926658</c:v>
                </c:pt>
                <c:pt idx="661">
                  <c:v>0.49339120370370382</c:v>
                </c:pt>
                <c:pt idx="662">
                  <c:v>0.49346064814814838</c:v>
                </c:pt>
                <c:pt idx="663">
                  <c:v>0.49353009259259256</c:v>
                </c:pt>
                <c:pt idx="664">
                  <c:v>0.49359953703703702</c:v>
                </c:pt>
                <c:pt idx="665">
                  <c:v>0.49366898148148614</c:v>
                </c:pt>
                <c:pt idx="666">
                  <c:v>0.49373842592592598</c:v>
                </c:pt>
                <c:pt idx="667">
                  <c:v>0.49380787037037616</c:v>
                </c:pt>
                <c:pt idx="668">
                  <c:v>0.4938773148148215</c:v>
                </c:pt>
                <c:pt idx="669">
                  <c:v>0.49394675925926657</c:v>
                </c:pt>
                <c:pt idx="670">
                  <c:v>0.49401620370370808</c:v>
                </c:pt>
                <c:pt idx="671">
                  <c:v>0.49408564814814832</c:v>
                </c:pt>
                <c:pt idx="672">
                  <c:v>0.4941550925925926</c:v>
                </c:pt>
                <c:pt idx="673">
                  <c:v>0.49422453703704089</c:v>
                </c:pt>
                <c:pt idx="674">
                  <c:v>0.49428240740741225</c:v>
                </c:pt>
                <c:pt idx="675">
                  <c:v>0.49435185185185765</c:v>
                </c:pt>
                <c:pt idx="676">
                  <c:v>0.49443287037037525</c:v>
                </c:pt>
                <c:pt idx="677">
                  <c:v>0.49450231481482065</c:v>
                </c:pt>
                <c:pt idx="678">
                  <c:v>0.49456018518518935</c:v>
                </c:pt>
                <c:pt idx="679">
                  <c:v>0.49462962962963442</c:v>
                </c:pt>
                <c:pt idx="680">
                  <c:v>0.49469907407407432</c:v>
                </c:pt>
                <c:pt idx="681">
                  <c:v>0.4947685185185185</c:v>
                </c:pt>
                <c:pt idx="682">
                  <c:v>0.49483796296296995</c:v>
                </c:pt>
                <c:pt idx="683">
                  <c:v>0.49490740740741151</c:v>
                </c:pt>
                <c:pt idx="684">
                  <c:v>0.49497685185185908</c:v>
                </c:pt>
                <c:pt idx="685">
                  <c:v>0.49504629629629632</c:v>
                </c:pt>
                <c:pt idx="686">
                  <c:v>0.49511574074074088</c:v>
                </c:pt>
                <c:pt idx="687">
                  <c:v>0.49518518518518884</c:v>
                </c:pt>
                <c:pt idx="688">
                  <c:v>0.49525462962963374</c:v>
                </c:pt>
                <c:pt idx="689">
                  <c:v>0.49532407407408136</c:v>
                </c:pt>
                <c:pt idx="690">
                  <c:v>0.49539351851851854</c:v>
                </c:pt>
                <c:pt idx="691">
                  <c:v>0.49545138888889251</c:v>
                </c:pt>
                <c:pt idx="692">
                  <c:v>0.49553240740741089</c:v>
                </c:pt>
                <c:pt idx="693">
                  <c:v>0.49560185185185568</c:v>
                </c:pt>
                <c:pt idx="694">
                  <c:v>0.4956712962962963</c:v>
                </c:pt>
                <c:pt idx="695">
                  <c:v>0.49572916666666988</c:v>
                </c:pt>
                <c:pt idx="696">
                  <c:v>0.49579861111111106</c:v>
                </c:pt>
                <c:pt idx="697">
                  <c:v>0.49587962962963616</c:v>
                </c:pt>
                <c:pt idx="698">
                  <c:v>0.49593750000000031</c:v>
                </c:pt>
                <c:pt idx="699">
                  <c:v>0.49600694444445026</c:v>
                </c:pt>
                <c:pt idx="700">
                  <c:v>0.49607638888889488</c:v>
                </c:pt>
                <c:pt idx="701">
                  <c:v>0.49614583333333334</c:v>
                </c:pt>
                <c:pt idx="702">
                  <c:v>0.4962152777777819</c:v>
                </c:pt>
                <c:pt idx="703">
                  <c:v>0.49628472222222697</c:v>
                </c:pt>
                <c:pt idx="704">
                  <c:v>0.49635416666667243</c:v>
                </c:pt>
                <c:pt idx="705">
                  <c:v>0.49642361111111138</c:v>
                </c:pt>
                <c:pt idx="706">
                  <c:v>0.49649305555555556</c:v>
                </c:pt>
                <c:pt idx="707">
                  <c:v>0.49655092592593075</c:v>
                </c:pt>
                <c:pt idx="708">
                  <c:v>0.49663194444444447</c:v>
                </c:pt>
                <c:pt idx="709">
                  <c:v>0.49670138888888887</c:v>
                </c:pt>
                <c:pt idx="710">
                  <c:v>0.49677083333333338</c:v>
                </c:pt>
                <c:pt idx="711">
                  <c:v>0.49682870370371107</c:v>
                </c:pt>
                <c:pt idx="712">
                  <c:v>0.49689814814814831</c:v>
                </c:pt>
                <c:pt idx="713">
                  <c:v>0.49696759259259282</c:v>
                </c:pt>
                <c:pt idx="714">
                  <c:v>0.497037037037037</c:v>
                </c:pt>
                <c:pt idx="715">
                  <c:v>0.49710648148148506</c:v>
                </c:pt>
                <c:pt idx="716">
                  <c:v>0.49717592592593002</c:v>
                </c:pt>
              </c:numCache>
            </c:numRef>
          </c:cat>
          <c:val>
            <c:numRef>
              <c:f>Лист2!$AE$2:$AE$718</c:f>
              <c:numCache>
                <c:formatCode>General</c:formatCode>
                <c:ptCount val="717"/>
                <c:pt idx="0">
                  <c:v>76</c:v>
                </c:pt>
                <c:pt idx="1">
                  <c:v>76</c:v>
                </c:pt>
                <c:pt idx="2">
                  <c:v>76</c:v>
                </c:pt>
                <c:pt idx="3">
                  <c:v>76</c:v>
                </c:pt>
                <c:pt idx="4">
                  <c:v>76</c:v>
                </c:pt>
                <c:pt idx="5">
                  <c:v>76</c:v>
                </c:pt>
                <c:pt idx="6">
                  <c:v>76</c:v>
                </c:pt>
                <c:pt idx="7">
                  <c:v>76</c:v>
                </c:pt>
                <c:pt idx="8">
                  <c:v>76</c:v>
                </c:pt>
                <c:pt idx="9">
                  <c:v>76</c:v>
                </c:pt>
                <c:pt idx="10">
                  <c:v>76</c:v>
                </c:pt>
                <c:pt idx="11">
                  <c:v>76</c:v>
                </c:pt>
                <c:pt idx="12">
                  <c:v>76</c:v>
                </c:pt>
                <c:pt idx="13">
                  <c:v>76</c:v>
                </c:pt>
                <c:pt idx="14">
                  <c:v>76</c:v>
                </c:pt>
                <c:pt idx="15">
                  <c:v>76</c:v>
                </c:pt>
                <c:pt idx="16">
                  <c:v>76</c:v>
                </c:pt>
                <c:pt idx="17">
                  <c:v>76</c:v>
                </c:pt>
                <c:pt idx="18">
                  <c:v>76</c:v>
                </c:pt>
                <c:pt idx="19">
                  <c:v>76</c:v>
                </c:pt>
                <c:pt idx="20">
                  <c:v>76</c:v>
                </c:pt>
                <c:pt idx="21">
                  <c:v>76</c:v>
                </c:pt>
                <c:pt idx="22">
                  <c:v>76</c:v>
                </c:pt>
                <c:pt idx="23">
                  <c:v>76</c:v>
                </c:pt>
                <c:pt idx="24">
                  <c:v>76</c:v>
                </c:pt>
                <c:pt idx="25">
                  <c:v>76</c:v>
                </c:pt>
                <c:pt idx="26">
                  <c:v>76</c:v>
                </c:pt>
                <c:pt idx="27">
                  <c:v>76</c:v>
                </c:pt>
                <c:pt idx="28">
                  <c:v>76</c:v>
                </c:pt>
                <c:pt idx="29">
                  <c:v>76</c:v>
                </c:pt>
                <c:pt idx="30">
                  <c:v>76</c:v>
                </c:pt>
                <c:pt idx="31">
                  <c:v>76</c:v>
                </c:pt>
                <c:pt idx="32">
                  <c:v>76</c:v>
                </c:pt>
                <c:pt idx="33">
                  <c:v>76</c:v>
                </c:pt>
                <c:pt idx="34">
                  <c:v>76</c:v>
                </c:pt>
                <c:pt idx="35">
                  <c:v>76</c:v>
                </c:pt>
                <c:pt idx="36">
                  <c:v>76</c:v>
                </c:pt>
                <c:pt idx="37">
                  <c:v>76</c:v>
                </c:pt>
                <c:pt idx="38">
                  <c:v>76</c:v>
                </c:pt>
                <c:pt idx="39">
                  <c:v>76</c:v>
                </c:pt>
                <c:pt idx="40">
                  <c:v>76</c:v>
                </c:pt>
                <c:pt idx="41">
                  <c:v>76</c:v>
                </c:pt>
                <c:pt idx="42">
                  <c:v>76</c:v>
                </c:pt>
                <c:pt idx="43">
                  <c:v>76</c:v>
                </c:pt>
                <c:pt idx="44">
                  <c:v>76</c:v>
                </c:pt>
                <c:pt idx="45">
                  <c:v>76</c:v>
                </c:pt>
                <c:pt idx="46">
                  <c:v>76</c:v>
                </c:pt>
                <c:pt idx="47">
                  <c:v>82</c:v>
                </c:pt>
                <c:pt idx="48">
                  <c:v>82</c:v>
                </c:pt>
                <c:pt idx="49">
                  <c:v>82</c:v>
                </c:pt>
                <c:pt idx="50">
                  <c:v>82</c:v>
                </c:pt>
                <c:pt idx="51">
                  <c:v>82</c:v>
                </c:pt>
                <c:pt idx="52">
                  <c:v>82</c:v>
                </c:pt>
                <c:pt idx="53">
                  <c:v>82</c:v>
                </c:pt>
                <c:pt idx="54">
                  <c:v>82</c:v>
                </c:pt>
                <c:pt idx="55">
                  <c:v>82</c:v>
                </c:pt>
                <c:pt idx="56">
                  <c:v>82</c:v>
                </c:pt>
                <c:pt idx="57">
                  <c:v>82</c:v>
                </c:pt>
                <c:pt idx="58">
                  <c:v>82</c:v>
                </c:pt>
                <c:pt idx="59">
                  <c:v>82</c:v>
                </c:pt>
                <c:pt idx="60">
                  <c:v>82</c:v>
                </c:pt>
                <c:pt idx="61">
                  <c:v>82</c:v>
                </c:pt>
                <c:pt idx="62">
                  <c:v>82</c:v>
                </c:pt>
                <c:pt idx="63">
                  <c:v>82</c:v>
                </c:pt>
                <c:pt idx="64">
                  <c:v>82</c:v>
                </c:pt>
                <c:pt idx="65">
                  <c:v>82</c:v>
                </c:pt>
                <c:pt idx="66">
                  <c:v>82</c:v>
                </c:pt>
                <c:pt idx="67">
                  <c:v>82</c:v>
                </c:pt>
                <c:pt idx="68">
                  <c:v>82</c:v>
                </c:pt>
                <c:pt idx="69">
                  <c:v>82</c:v>
                </c:pt>
                <c:pt idx="70">
                  <c:v>82</c:v>
                </c:pt>
                <c:pt idx="71">
                  <c:v>82</c:v>
                </c:pt>
                <c:pt idx="72">
                  <c:v>82</c:v>
                </c:pt>
                <c:pt idx="73">
                  <c:v>82</c:v>
                </c:pt>
                <c:pt idx="74">
                  <c:v>82</c:v>
                </c:pt>
                <c:pt idx="75">
                  <c:v>82</c:v>
                </c:pt>
                <c:pt idx="76">
                  <c:v>82</c:v>
                </c:pt>
                <c:pt idx="77">
                  <c:v>82</c:v>
                </c:pt>
                <c:pt idx="78">
                  <c:v>82</c:v>
                </c:pt>
                <c:pt idx="79">
                  <c:v>82</c:v>
                </c:pt>
                <c:pt idx="80">
                  <c:v>82</c:v>
                </c:pt>
                <c:pt idx="81">
                  <c:v>82</c:v>
                </c:pt>
                <c:pt idx="82">
                  <c:v>82</c:v>
                </c:pt>
                <c:pt idx="83">
                  <c:v>82</c:v>
                </c:pt>
                <c:pt idx="84">
                  <c:v>82</c:v>
                </c:pt>
                <c:pt idx="85">
                  <c:v>82</c:v>
                </c:pt>
                <c:pt idx="86">
                  <c:v>82</c:v>
                </c:pt>
                <c:pt idx="87">
                  <c:v>82</c:v>
                </c:pt>
                <c:pt idx="88">
                  <c:v>82</c:v>
                </c:pt>
                <c:pt idx="89">
                  <c:v>82</c:v>
                </c:pt>
                <c:pt idx="90">
                  <c:v>82</c:v>
                </c:pt>
                <c:pt idx="91">
                  <c:v>82</c:v>
                </c:pt>
                <c:pt idx="92">
                  <c:v>82</c:v>
                </c:pt>
                <c:pt idx="93">
                  <c:v>82</c:v>
                </c:pt>
                <c:pt idx="94">
                  <c:v>82</c:v>
                </c:pt>
                <c:pt idx="95">
                  <c:v>82</c:v>
                </c:pt>
                <c:pt idx="96">
                  <c:v>82</c:v>
                </c:pt>
                <c:pt idx="97">
                  <c:v>82</c:v>
                </c:pt>
                <c:pt idx="98">
                  <c:v>82</c:v>
                </c:pt>
                <c:pt idx="99">
                  <c:v>82</c:v>
                </c:pt>
                <c:pt idx="100">
                  <c:v>82</c:v>
                </c:pt>
                <c:pt idx="101">
                  <c:v>82</c:v>
                </c:pt>
                <c:pt idx="102">
                  <c:v>82</c:v>
                </c:pt>
                <c:pt idx="103">
                  <c:v>82</c:v>
                </c:pt>
                <c:pt idx="104">
                  <c:v>82</c:v>
                </c:pt>
                <c:pt idx="105">
                  <c:v>82</c:v>
                </c:pt>
                <c:pt idx="106">
                  <c:v>82</c:v>
                </c:pt>
                <c:pt idx="107">
                  <c:v>82</c:v>
                </c:pt>
                <c:pt idx="108">
                  <c:v>82</c:v>
                </c:pt>
                <c:pt idx="109">
                  <c:v>82</c:v>
                </c:pt>
                <c:pt idx="110">
                  <c:v>82</c:v>
                </c:pt>
                <c:pt idx="111">
                  <c:v>82</c:v>
                </c:pt>
                <c:pt idx="112">
                  <c:v>82</c:v>
                </c:pt>
                <c:pt idx="113">
                  <c:v>82</c:v>
                </c:pt>
                <c:pt idx="114">
                  <c:v>82</c:v>
                </c:pt>
                <c:pt idx="115">
                  <c:v>82</c:v>
                </c:pt>
                <c:pt idx="116">
                  <c:v>82</c:v>
                </c:pt>
                <c:pt idx="117">
                  <c:v>82</c:v>
                </c:pt>
                <c:pt idx="118">
                  <c:v>82</c:v>
                </c:pt>
                <c:pt idx="119">
                  <c:v>82</c:v>
                </c:pt>
                <c:pt idx="120">
                  <c:v>82</c:v>
                </c:pt>
                <c:pt idx="121">
                  <c:v>82</c:v>
                </c:pt>
                <c:pt idx="122">
                  <c:v>82</c:v>
                </c:pt>
                <c:pt idx="123">
                  <c:v>82</c:v>
                </c:pt>
                <c:pt idx="124">
                  <c:v>82</c:v>
                </c:pt>
                <c:pt idx="125">
                  <c:v>82</c:v>
                </c:pt>
                <c:pt idx="126">
                  <c:v>82</c:v>
                </c:pt>
                <c:pt idx="127">
                  <c:v>82</c:v>
                </c:pt>
                <c:pt idx="128">
                  <c:v>82</c:v>
                </c:pt>
                <c:pt idx="129">
                  <c:v>82</c:v>
                </c:pt>
                <c:pt idx="130">
                  <c:v>82</c:v>
                </c:pt>
                <c:pt idx="131">
                  <c:v>82</c:v>
                </c:pt>
                <c:pt idx="132">
                  <c:v>82</c:v>
                </c:pt>
                <c:pt idx="133">
                  <c:v>82</c:v>
                </c:pt>
                <c:pt idx="134">
                  <c:v>82</c:v>
                </c:pt>
                <c:pt idx="135">
                  <c:v>82</c:v>
                </c:pt>
                <c:pt idx="136">
                  <c:v>82</c:v>
                </c:pt>
                <c:pt idx="137">
                  <c:v>82</c:v>
                </c:pt>
                <c:pt idx="138">
                  <c:v>82</c:v>
                </c:pt>
                <c:pt idx="139">
                  <c:v>82</c:v>
                </c:pt>
                <c:pt idx="140">
                  <c:v>82</c:v>
                </c:pt>
                <c:pt idx="141">
                  <c:v>82</c:v>
                </c:pt>
                <c:pt idx="142">
                  <c:v>82</c:v>
                </c:pt>
                <c:pt idx="143">
                  <c:v>82</c:v>
                </c:pt>
                <c:pt idx="144">
                  <c:v>82</c:v>
                </c:pt>
                <c:pt idx="145">
                  <c:v>82</c:v>
                </c:pt>
                <c:pt idx="146">
                  <c:v>82</c:v>
                </c:pt>
                <c:pt idx="147">
                  <c:v>78</c:v>
                </c:pt>
                <c:pt idx="148">
                  <c:v>78</c:v>
                </c:pt>
                <c:pt idx="149">
                  <c:v>78</c:v>
                </c:pt>
                <c:pt idx="150">
                  <c:v>78</c:v>
                </c:pt>
                <c:pt idx="151">
                  <c:v>78</c:v>
                </c:pt>
                <c:pt idx="152">
                  <c:v>78</c:v>
                </c:pt>
                <c:pt idx="153">
                  <c:v>78</c:v>
                </c:pt>
                <c:pt idx="154">
                  <c:v>78</c:v>
                </c:pt>
                <c:pt idx="155">
                  <c:v>78</c:v>
                </c:pt>
                <c:pt idx="156">
                  <c:v>78</c:v>
                </c:pt>
                <c:pt idx="157">
                  <c:v>78</c:v>
                </c:pt>
                <c:pt idx="158">
                  <c:v>78</c:v>
                </c:pt>
                <c:pt idx="159">
                  <c:v>78</c:v>
                </c:pt>
                <c:pt idx="160">
                  <c:v>78</c:v>
                </c:pt>
                <c:pt idx="161">
                  <c:v>78</c:v>
                </c:pt>
                <c:pt idx="162">
                  <c:v>78</c:v>
                </c:pt>
                <c:pt idx="163">
                  <c:v>78</c:v>
                </c:pt>
                <c:pt idx="164">
                  <c:v>78</c:v>
                </c:pt>
                <c:pt idx="165">
                  <c:v>78</c:v>
                </c:pt>
                <c:pt idx="166">
                  <c:v>78</c:v>
                </c:pt>
                <c:pt idx="167">
                  <c:v>78</c:v>
                </c:pt>
                <c:pt idx="168">
                  <c:v>78</c:v>
                </c:pt>
                <c:pt idx="169">
                  <c:v>78</c:v>
                </c:pt>
                <c:pt idx="170">
                  <c:v>78</c:v>
                </c:pt>
                <c:pt idx="171">
                  <c:v>78</c:v>
                </c:pt>
                <c:pt idx="172">
                  <c:v>78</c:v>
                </c:pt>
                <c:pt idx="173">
                  <c:v>78</c:v>
                </c:pt>
                <c:pt idx="174">
                  <c:v>78</c:v>
                </c:pt>
                <c:pt idx="175">
                  <c:v>78</c:v>
                </c:pt>
                <c:pt idx="176">
                  <c:v>78</c:v>
                </c:pt>
                <c:pt idx="177">
                  <c:v>78</c:v>
                </c:pt>
                <c:pt idx="178">
                  <c:v>78</c:v>
                </c:pt>
                <c:pt idx="179">
                  <c:v>78</c:v>
                </c:pt>
                <c:pt idx="180">
                  <c:v>78</c:v>
                </c:pt>
                <c:pt idx="181">
                  <c:v>78</c:v>
                </c:pt>
                <c:pt idx="182">
                  <c:v>78</c:v>
                </c:pt>
                <c:pt idx="183">
                  <c:v>78</c:v>
                </c:pt>
                <c:pt idx="184">
                  <c:v>78</c:v>
                </c:pt>
                <c:pt idx="185">
                  <c:v>78</c:v>
                </c:pt>
                <c:pt idx="186">
                  <c:v>78</c:v>
                </c:pt>
                <c:pt idx="187">
                  <c:v>78</c:v>
                </c:pt>
                <c:pt idx="188">
                  <c:v>78</c:v>
                </c:pt>
                <c:pt idx="189">
                  <c:v>78</c:v>
                </c:pt>
                <c:pt idx="190">
                  <c:v>78</c:v>
                </c:pt>
                <c:pt idx="191">
                  <c:v>78</c:v>
                </c:pt>
                <c:pt idx="192">
                  <c:v>78</c:v>
                </c:pt>
                <c:pt idx="193">
                  <c:v>78</c:v>
                </c:pt>
                <c:pt idx="194">
                  <c:v>78</c:v>
                </c:pt>
                <c:pt idx="195">
                  <c:v>78</c:v>
                </c:pt>
                <c:pt idx="196">
                  <c:v>78</c:v>
                </c:pt>
                <c:pt idx="197">
                  <c:v>78</c:v>
                </c:pt>
                <c:pt idx="198">
                  <c:v>74</c:v>
                </c:pt>
                <c:pt idx="199">
                  <c:v>74</c:v>
                </c:pt>
                <c:pt idx="200">
                  <c:v>74</c:v>
                </c:pt>
                <c:pt idx="201">
                  <c:v>74</c:v>
                </c:pt>
                <c:pt idx="202">
                  <c:v>74</c:v>
                </c:pt>
                <c:pt idx="203">
                  <c:v>74</c:v>
                </c:pt>
                <c:pt idx="204">
                  <c:v>74</c:v>
                </c:pt>
                <c:pt idx="205">
                  <c:v>74</c:v>
                </c:pt>
                <c:pt idx="206">
                  <c:v>74</c:v>
                </c:pt>
                <c:pt idx="207">
                  <c:v>74</c:v>
                </c:pt>
                <c:pt idx="208">
                  <c:v>74</c:v>
                </c:pt>
                <c:pt idx="209">
                  <c:v>74</c:v>
                </c:pt>
                <c:pt idx="210">
                  <c:v>74</c:v>
                </c:pt>
                <c:pt idx="211">
                  <c:v>74</c:v>
                </c:pt>
                <c:pt idx="212">
                  <c:v>74</c:v>
                </c:pt>
                <c:pt idx="213">
                  <c:v>74</c:v>
                </c:pt>
                <c:pt idx="214">
                  <c:v>74</c:v>
                </c:pt>
                <c:pt idx="215">
                  <c:v>74</c:v>
                </c:pt>
                <c:pt idx="216">
                  <c:v>74</c:v>
                </c:pt>
                <c:pt idx="217">
                  <c:v>74</c:v>
                </c:pt>
                <c:pt idx="218">
                  <c:v>74</c:v>
                </c:pt>
                <c:pt idx="219">
                  <c:v>74</c:v>
                </c:pt>
                <c:pt idx="220">
                  <c:v>74</c:v>
                </c:pt>
                <c:pt idx="221">
                  <c:v>74</c:v>
                </c:pt>
                <c:pt idx="222">
                  <c:v>74</c:v>
                </c:pt>
                <c:pt idx="223">
                  <c:v>74</c:v>
                </c:pt>
                <c:pt idx="224">
                  <c:v>74</c:v>
                </c:pt>
                <c:pt idx="225">
                  <c:v>74</c:v>
                </c:pt>
                <c:pt idx="226">
                  <c:v>74</c:v>
                </c:pt>
                <c:pt idx="227">
                  <c:v>74</c:v>
                </c:pt>
                <c:pt idx="228">
                  <c:v>74</c:v>
                </c:pt>
                <c:pt idx="229">
                  <c:v>74</c:v>
                </c:pt>
                <c:pt idx="230">
                  <c:v>74</c:v>
                </c:pt>
                <c:pt idx="231">
                  <c:v>74</c:v>
                </c:pt>
                <c:pt idx="232">
                  <c:v>74</c:v>
                </c:pt>
                <c:pt idx="233">
                  <c:v>74</c:v>
                </c:pt>
                <c:pt idx="234">
                  <c:v>74</c:v>
                </c:pt>
                <c:pt idx="235">
                  <c:v>74</c:v>
                </c:pt>
                <c:pt idx="236">
                  <c:v>74</c:v>
                </c:pt>
                <c:pt idx="237">
                  <c:v>74</c:v>
                </c:pt>
                <c:pt idx="238">
                  <c:v>74</c:v>
                </c:pt>
                <c:pt idx="239">
                  <c:v>74</c:v>
                </c:pt>
                <c:pt idx="240">
                  <c:v>74</c:v>
                </c:pt>
                <c:pt idx="241">
                  <c:v>74</c:v>
                </c:pt>
                <c:pt idx="242">
                  <c:v>74</c:v>
                </c:pt>
                <c:pt idx="243">
                  <c:v>74</c:v>
                </c:pt>
                <c:pt idx="244">
                  <c:v>74</c:v>
                </c:pt>
                <c:pt idx="245">
                  <c:v>74</c:v>
                </c:pt>
                <c:pt idx="246">
                  <c:v>74</c:v>
                </c:pt>
                <c:pt idx="247">
                  <c:v>74</c:v>
                </c:pt>
                <c:pt idx="248">
                  <c:v>74</c:v>
                </c:pt>
                <c:pt idx="249">
                  <c:v>74</c:v>
                </c:pt>
                <c:pt idx="250">
                  <c:v>74</c:v>
                </c:pt>
                <c:pt idx="251">
                  <c:v>74</c:v>
                </c:pt>
                <c:pt idx="252">
                  <c:v>74</c:v>
                </c:pt>
                <c:pt idx="253">
                  <c:v>74</c:v>
                </c:pt>
                <c:pt idx="254">
                  <c:v>74</c:v>
                </c:pt>
                <c:pt idx="255">
                  <c:v>74</c:v>
                </c:pt>
                <c:pt idx="256">
                  <c:v>74</c:v>
                </c:pt>
                <c:pt idx="257">
                  <c:v>74</c:v>
                </c:pt>
                <c:pt idx="258">
                  <c:v>74</c:v>
                </c:pt>
                <c:pt idx="259">
                  <c:v>74</c:v>
                </c:pt>
                <c:pt idx="260">
                  <c:v>74</c:v>
                </c:pt>
                <c:pt idx="261">
                  <c:v>74</c:v>
                </c:pt>
                <c:pt idx="262">
                  <c:v>74</c:v>
                </c:pt>
                <c:pt idx="263">
                  <c:v>74</c:v>
                </c:pt>
                <c:pt idx="264">
                  <c:v>74</c:v>
                </c:pt>
                <c:pt idx="265">
                  <c:v>74</c:v>
                </c:pt>
                <c:pt idx="266">
                  <c:v>74</c:v>
                </c:pt>
                <c:pt idx="267">
                  <c:v>74</c:v>
                </c:pt>
                <c:pt idx="268">
                  <c:v>74</c:v>
                </c:pt>
                <c:pt idx="269">
                  <c:v>74</c:v>
                </c:pt>
                <c:pt idx="270">
                  <c:v>74</c:v>
                </c:pt>
                <c:pt idx="271">
                  <c:v>74</c:v>
                </c:pt>
                <c:pt idx="272">
                  <c:v>74</c:v>
                </c:pt>
                <c:pt idx="273">
                  <c:v>74</c:v>
                </c:pt>
                <c:pt idx="274">
                  <c:v>74</c:v>
                </c:pt>
                <c:pt idx="275">
                  <c:v>74</c:v>
                </c:pt>
                <c:pt idx="276">
                  <c:v>74</c:v>
                </c:pt>
                <c:pt idx="277">
                  <c:v>74</c:v>
                </c:pt>
                <c:pt idx="278">
                  <c:v>74</c:v>
                </c:pt>
                <c:pt idx="279">
                  <c:v>74</c:v>
                </c:pt>
                <c:pt idx="280">
                  <c:v>74</c:v>
                </c:pt>
                <c:pt idx="281">
                  <c:v>74</c:v>
                </c:pt>
                <c:pt idx="282">
                  <c:v>74</c:v>
                </c:pt>
                <c:pt idx="283">
                  <c:v>74</c:v>
                </c:pt>
                <c:pt idx="284">
                  <c:v>74</c:v>
                </c:pt>
                <c:pt idx="285">
                  <c:v>74</c:v>
                </c:pt>
                <c:pt idx="286">
                  <c:v>74</c:v>
                </c:pt>
                <c:pt idx="287">
                  <c:v>74</c:v>
                </c:pt>
                <c:pt idx="288">
                  <c:v>74</c:v>
                </c:pt>
                <c:pt idx="289">
                  <c:v>74</c:v>
                </c:pt>
                <c:pt idx="290">
                  <c:v>74</c:v>
                </c:pt>
                <c:pt idx="291">
                  <c:v>74</c:v>
                </c:pt>
                <c:pt idx="292">
                  <c:v>74</c:v>
                </c:pt>
                <c:pt idx="293">
                  <c:v>74</c:v>
                </c:pt>
                <c:pt idx="294">
                  <c:v>74</c:v>
                </c:pt>
                <c:pt idx="295">
                  <c:v>74</c:v>
                </c:pt>
                <c:pt idx="296">
                  <c:v>74</c:v>
                </c:pt>
                <c:pt idx="297">
                  <c:v>74</c:v>
                </c:pt>
                <c:pt idx="298">
                  <c:v>78</c:v>
                </c:pt>
                <c:pt idx="299">
                  <c:v>78</c:v>
                </c:pt>
                <c:pt idx="300">
                  <c:v>78</c:v>
                </c:pt>
                <c:pt idx="301">
                  <c:v>78</c:v>
                </c:pt>
                <c:pt idx="302">
                  <c:v>78</c:v>
                </c:pt>
                <c:pt idx="303">
                  <c:v>78</c:v>
                </c:pt>
                <c:pt idx="304">
                  <c:v>78</c:v>
                </c:pt>
                <c:pt idx="305">
                  <c:v>78</c:v>
                </c:pt>
                <c:pt idx="306">
                  <c:v>78</c:v>
                </c:pt>
                <c:pt idx="307">
                  <c:v>78</c:v>
                </c:pt>
                <c:pt idx="308">
                  <c:v>78</c:v>
                </c:pt>
                <c:pt idx="309">
                  <c:v>78</c:v>
                </c:pt>
                <c:pt idx="310">
                  <c:v>78</c:v>
                </c:pt>
                <c:pt idx="311">
                  <c:v>78</c:v>
                </c:pt>
                <c:pt idx="312">
                  <c:v>78</c:v>
                </c:pt>
                <c:pt idx="313">
                  <c:v>78</c:v>
                </c:pt>
                <c:pt idx="314">
                  <c:v>78</c:v>
                </c:pt>
                <c:pt idx="315">
                  <c:v>78</c:v>
                </c:pt>
                <c:pt idx="316">
                  <c:v>78</c:v>
                </c:pt>
                <c:pt idx="317">
                  <c:v>78</c:v>
                </c:pt>
                <c:pt idx="318">
                  <c:v>78</c:v>
                </c:pt>
                <c:pt idx="319">
                  <c:v>78</c:v>
                </c:pt>
                <c:pt idx="320">
                  <c:v>78</c:v>
                </c:pt>
                <c:pt idx="409">
                  <c:v>68</c:v>
                </c:pt>
                <c:pt idx="410">
                  <c:v>68</c:v>
                </c:pt>
                <c:pt idx="411">
                  <c:v>68</c:v>
                </c:pt>
                <c:pt idx="412">
                  <c:v>68</c:v>
                </c:pt>
                <c:pt idx="413">
                  <c:v>68</c:v>
                </c:pt>
                <c:pt idx="414">
                  <c:v>68</c:v>
                </c:pt>
                <c:pt idx="415">
                  <c:v>68</c:v>
                </c:pt>
                <c:pt idx="416">
                  <c:v>68</c:v>
                </c:pt>
                <c:pt idx="417">
                  <c:v>68</c:v>
                </c:pt>
                <c:pt idx="418">
                  <c:v>68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68</c:v>
                </c:pt>
                <c:pt idx="428">
                  <c:v>68</c:v>
                </c:pt>
                <c:pt idx="429">
                  <c:v>68</c:v>
                </c:pt>
                <c:pt idx="430">
                  <c:v>68</c:v>
                </c:pt>
                <c:pt idx="431">
                  <c:v>68</c:v>
                </c:pt>
                <c:pt idx="432">
                  <c:v>68</c:v>
                </c:pt>
                <c:pt idx="433">
                  <c:v>68</c:v>
                </c:pt>
                <c:pt idx="434">
                  <c:v>68</c:v>
                </c:pt>
                <c:pt idx="435">
                  <c:v>68</c:v>
                </c:pt>
                <c:pt idx="436">
                  <c:v>68</c:v>
                </c:pt>
                <c:pt idx="437">
                  <c:v>68</c:v>
                </c:pt>
                <c:pt idx="438">
                  <c:v>68</c:v>
                </c:pt>
                <c:pt idx="439">
                  <c:v>68</c:v>
                </c:pt>
                <c:pt idx="440">
                  <c:v>68</c:v>
                </c:pt>
                <c:pt idx="441">
                  <c:v>68</c:v>
                </c:pt>
                <c:pt idx="442">
                  <c:v>68</c:v>
                </c:pt>
                <c:pt idx="443">
                  <c:v>68</c:v>
                </c:pt>
                <c:pt idx="444">
                  <c:v>68</c:v>
                </c:pt>
                <c:pt idx="445">
                  <c:v>68</c:v>
                </c:pt>
                <c:pt idx="446">
                  <c:v>68</c:v>
                </c:pt>
                <c:pt idx="447">
                  <c:v>68</c:v>
                </c:pt>
                <c:pt idx="448">
                  <c:v>68</c:v>
                </c:pt>
                <c:pt idx="449">
                  <c:v>64</c:v>
                </c:pt>
                <c:pt idx="450">
                  <c:v>64</c:v>
                </c:pt>
                <c:pt idx="451">
                  <c:v>64</c:v>
                </c:pt>
                <c:pt idx="452">
                  <c:v>64</c:v>
                </c:pt>
                <c:pt idx="453">
                  <c:v>64</c:v>
                </c:pt>
                <c:pt idx="454">
                  <c:v>64</c:v>
                </c:pt>
                <c:pt idx="455">
                  <c:v>64</c:v>
                </c:pt>
                <c:pt idx="456">
                  <c:v>64</c:v>
                </c:pt>
                <c:pt idx="457">
                  <c:v>64</c:v>
                </c:pt>
                <c:pt idx="458">
                  <c:v>64</c:v>
                </c:pt>
                <c:pt idx="459">
                  <c:v>64</c:v>
                </c:pt>
                <c:pt idx="460">
                  <c:v>64</c:v>
                </c:pt>
                <c:pt idx="461">
                  <c:v>64</c:v>
                </c:pt>
                <c:pt idx="462">
                  <c:v>64</c:v>
                </c:pt>
                <c:pt idx="463">
                  <c:v>64</c:v>
                </c:pt>
                <c:pt idx="464">
                  <c:v>64</c:v>
                </c:pt>
                <c:pt idx="465">
                  <c:v>64</c:v>
                </c:pt>
                <c:pt idx="466">
                  <c:v>64</c:v>
                </c:pt>
                <c:pt idx="467">
                  <c:v>64</c:v>
                </c:pt>
                <c:pt idx="468">
                  <c:v>64</c:v>
                </c:pt>
                <c:pt idx="469">
                  <c:v>64</c:v>
                </c:pt>
                <c:pt idx="470">
                  <c:v>64</c:v>
                </c:pt>
                <c:pt idx="471">
                  <c:v>64</c:v>
                </c:pt>
                <c:pt idx="472">
                  <c:v>64</c:v>
                </c:pt>
                <c:pt idx="473">
                  <c:v>64</c:v>
                </c:pt>
                <c:pt idx="474">
                  <c:v>64</c:v>
                </c:pt>
                <c:pt idx="475">
                  <c:v>64</c:v>
                </c:pt>
                <c:pt idx="476">
                  <c:v>64</c:v>
                </c:pt>
                <c:pt idx="477">
                  <c:v>64</c:v>
                </c:pt>
                <c:pt idx="478">
                  <c:v>64</c:v>
                </c:pt>
                <c:pt idx="479">
                  <c:v>64</c:v>
                </c:pt>
                <c:pt idx="480">
                  <c:v>64</c:v>
                </c:pt>
                <c:pt idx="481">
                  <c:v>64</c:v>
                </c:pt>
                <c:pt idx="482">
                  <c:v>64</c:v>
                </c:pt>
                <c:pt idx="483">
                  <c:v>64</c:v>
                </c:pt>
                <c:pt idx="484">
                  <c:v>64</c:v>
                </c:pt>
                <c:pt idx="485">
                  <c:v>64</c:v>
                </c:pt>
                <c:pt idx="486">
                  <c:v>64</c:v>
                </c:pt>
                <c:pt idx="487">
                  <c:v>64</c:v>
                </c:pt>
                <c:pt idx="488">
                  <c:v>64</c:v>
                </c:pt>
                <c:pt idx="489">
                  <c:v>64</c:v>
                </c:pt>
                <c:pt idx="490">
                  <c:v>64</c:v>
                </c:pt>
                <c:pt idx="491">
                  <c:v>64</c:v>
                </c:pt>
                <c:pt idx="492">
                  <c:v>64</c:v>
                </c:pt>
                <c:pt idx="493">
                  <c:v>64</c:v>
                </c:pt>
                <c:pt idx="494">
                  <c:v>64</c:v>
                </c:pt>
                <c:pt idx="495">
                  <c:v>64</c:v>
                </c:pt>
                <c:pt idx="496">
                  <c:v>64</c:v>
                </c:pt>
                <c:pt idx="497">
                  <c:v>64</c:v>
                </c:pt>
                <c:pt idx="498">
                  <c:v>64</c:v>
                </c:pt>
                <c:pt idx="499">
                  <c:v>71</c:v>
                </c:pt>
                <c:pt idx="500">
                  <c:v>71</c:v>
                </c:pt>
                <c:pt idx="501">
                  <c:v>71</c:v>
                </c:pt>
                <c:pt idx="502">
                  <c:v>71</c:v>
                </c:pt>
                <c:pt idx="503">
                  <c:v>71</c:v>
                </c:pt>
                <c:pt idx="504">
                  <c:v>71</c:v>
                </c:pt>
                <c:pt idx="505">
                  <c:v>71</c:v>
                </c:pt>
                <c:pt idx="506">
                  <c:v>71</c:v>
                </c:pt>
                <c:pt idx="507">
                  <c:v>71</c:v>
                </c:pt>
                <c:pt idx="508">
                  <c:v>71</c:v>
                </c:pt>
                <c:pt idx="509">
                  <c:v>71</c:v>
                </c:pt>
                <c:pt idx="510">
                  <c:v>71</c:v>
                </c:pt>
                <c:pt idx="511">
                  <c:v>71</c:v>
                </c:pt>
                <c:pt idx="512">
                  <c:v>71</c:v>
                </c:pt>
                <c:pt idx="513">
                  <c:v>71</c:v>
                </c:pt>
                <c:pt idx="514">
                  <c:v>71</c:v>
                </c:pt>
                <c:pt idx="515">
                  <c:v>71</c:v>
                </c:pt>
                <c:pt idx="516">
                  <c:v>71</c:v>
                </c:pt>
                <c:pt idx="517">
                  <c:v>71</c:v>
                </c:pt>
                <c:pt idx="518">
                  <c:v>71</c:v>
                </c:pt>
                <c:pt idx="519">
                  <c:v>71</c:v>
                </c:pt>
                <c:pt idx="520">
                  <c:v>71</c:v>
                </c:pt>
                <c:pt idx="521">
                  <c:v>71</c:v>
                </c:pt>
                <c:pt idx="522">
                  <c:v>71</c:v>
                </c:pt>
                <c:pt idx="523">
                  <c:v>71</c:v>
                </c:pt>
                <c:pt idx="524">
                  <c:v>71</c:v>
                </c:pt>
                <c:pt idx="525">
                  <c:v>71</c:v>
                </c:pt>
                <c:pt idx="526">
                  <c:v>71</c:v>
                </c:pt>
                <c:pt idx="527">
                  <c:v>71</c:v>
                </c:pt>
                <c:pt idx="528">
                  <c:v>71</c:v>
                </c:pt>
                <c:pt idx="529">
                  <c:v>71</c:v>
                </c:pt>
                <c:pt idx="530">
                  <c:v>71</c:v>
                </c:pt>
                <c:pt idx="531">
                  <c:v>71</c:v>
                </c:pt>
                <c:pt idx="532">
                  <c:v>71</c:v>
                </c:pt>
                <c:pt idx="533">
                  <c:v>71</c:v>
                </c:pt>
                <c:pt idx="534">
                  <c:v>71</c:v>
                </c:pt>
                <c:pt idx="535">
                  <c:v>71</c:v>
                </c:pt>
                <c:pt idx="536">
                  <c:v>71</c:v>
                </c:pt>
                <c:pt idx="537">
                  <c:v>71</c:v>
                </c:pt>
                <c:pt idx="538">
                  <c:v>71</c:v>
                </c:pt>
                <c:pt idx="539">
                  <c:v>71</c:v>
                </c:pt>
                <c:pt idx="540">
                  <c:v>71</c:v>
                </c:pt>
                <c:pt idx="541">
                  <c:v>71</c:v>
                </c:pt>
                <c:pt idx="542">
                  <c:v>71</c:v>
                </c:pt>
                <c:pt idx="543">
                  <c:v>71</c:v>
                </c:pt>
                <c:pt idx="544">
                  <c:v>71</c:v>
                </c:pt>
                <c:pt idx="545">
                  <c:v>71</c:v>
                </c:pt>
                <c:pt idx="546">
                  <c:v>71</c:v>
                </c:pt>
                <c:pt idx="547">
                  <c:v>71</c:v>
                </c:pt>
                <c:pt idx="548">
                  <c:v>71</c:v>
                </c:pt>
                <c:pt idx="549">
                  <c:v>71</c:v>
                </c:pt>
                <c:pt idx="550">
                  <c:v>65</c:v>
                </c:pt>
                <c:pt idx="551">
                  <c:v>65</c:v>
                </c:pt>
                <c:pt idx="552">
                  <c:v>65</c:v>
                </c:pt>
                <c:pt idx="553">
                  <c:v>65</c:v>
                </c:pt>
                <c:pt idx="554">
                  <c:v>65</c:v>
                </c:pt>
                <c:pt idx="555">
                  <c:v>65</c:v>
                </c:pt>
                <c:pt idx="556">
                  <c:v>65</c:v>
                </c:pt>
                <c:pt idx="557">
                  <c:v>65</c:v>
                </c:pt>
                <c:pt idx="558">
                  <c:v>65</c:v>
                </c:pt>
                <c:pt idx="559">
                  <c:v>65</c:v>
                </c:pt>
                <c:pt idx="560">
                  <c:v>65</c:v>
                </c:pt>
                <c:pt idx="561">
                  <c:v>65</c:v>
                </c:pt>
                <c:pt idx="562">
                  <c:v>65</c:v>
                </c:pt>
                <c:pt idx="563">
                  <c:v>65</c:v>
                </c:pt>
                <c:pt idx="564">
                  <c:v>65</c:v>
                </c:pt>
                <c:pt idx="565">
                  <c:v>65</c:v>
                </c:pt>
                <c:pt idx="566">
                  <c:v>65</c:v>
                </c:pt>
                <c:pt idx="567">
                  <c:v>65</c:v>
                </c:pt>
                <c:pt idx="568">
                  <c:v>65</c:v>
                </c:pt>
                <c:pt idx="569">
                  <c:v>65</c:v>
                </c:pt>
                <c:pt idx="570">
                  <c:v>65</c:v>
                </c:pt>
                <c:pt idx="571">
                  <c:v>65</c:v>
                </c:pt>
                <c:pt idx="572">
                  <c:v>65</c:v>
                </c:pt>
                <c:pt idx="573">
                  <c:v>65</c:v>
                </c:pt>
                <c:pt idx="574">
                  <c:v>65</c:v>
                </c:pt>
                <c:pt idx="575">
                  <c:v>65</c:v>
                </c:pt>
                <c:pt idx="576">
                  <c:v>65</c:v>
                </c:pt>
                <c:pt idx="577">
                  <c:v>65</c:v>
                </c:pt>
                <c:pt idx="578">
                  <c:v>65</c:v>
                </c:pt>
                <c:pt idx="579">
                  <c:v>65</c:v>
                </c:pt>
                <c:pt idx="580">
                  <c:v>65</c:v>
                </c:pt>
                <c:pt idx="581">
                  <c:v>65</c:v>
                </c:pt>
                <c:pt idx="582">
                  <c:v>65</c:v>
                </c:pt>
                <c:pt idx="583">
                  <c:v>65</c:v>
                </c:pt>
                <c:pt idx="584">
                  <c:v>65</c:v>
                </c:pt>
                <c:pt idx="585">
                  <c:v>65</c:v>
                </c:pt>
                <c:pt idx="586">
                  <c:v>65</c:v>
                </c:pt>
                <c:pt idx="587">
                  <c:v>65</c:v>
                </c:pt>
                <c:pt idx="588">
                  <c:v>65</c:v>
                </c:pt>
                <c:pt idx="589">
                  <c:v>65</c:v>
                </c:pt>
                <c:pt idx="590">
                  <c:v>65</c:v>
                </c:pt>
                <c:pt idx="591">
                  <c:v>65</c:v>
                </c:pt>
                <c:pt idx="592">
                  <c:v>65</c:v>
                </c:pt>
                <c:pt idx="593">
                  <c:v>65</c:v>
                </c:pt>
                <c:pt idx="594">
                  <c:v>65</c:v>
                </c:pt>
                <c:pt idx="595">
                  <c:v>65</c:v>
                </c:pt>
                <c:pt idx="596">
                  <c:v>65</c:v>
                </c:pt>
                <c:pt idx="597">
                  <c:v>65</c:v>
                </c:pt>
                <c:pt idx="598">
                  <c:v>65</c:v>
                </c:pt>
                <c:pt idx="599">
                  <c:v>65</c:v>
                </c:pt>
                <c:pt idx="600">
                  <c:v>69</c:v>
                </c:pt>
                <c:pt idx="601">
                  <c:v>69</c:v>
                </c:pt>
                <c:pt idx="602">
                  <c:v>69</c:v>
                </c:pt>
                <c:pt idx="603">
                  <c:v>69</c:v>
                </c:pt>
                <c:pt idx="604">
                  <c:v>69</c:v>
                </c:pt>
                <c:pt idx="605">
                  <c:v>69</c:v>
                </c:pt>
                <c:pt idx="606">
                  <c:v>69</c:v>
                </c:pt>
                <c:pt idx="607">
                  <c:v>69</c:v>
                </c:pt>
                <c:pt idx="608">
                  <c:v>69</c:v>
                </c:pt>
                <c:pt idx="609">
                  <c:v>69</c:v>
                </c:pt>
                <c:pt idx="610">
                  <c:v>69</c:v>
                </c:pt>
                <c:pt idx="611">
                  <c:v>69</c:v>
                </c:pt>
                <c:pt idx="612">
                  <c:v>69</c:v>
                </c:pt>
                <c:pt idx="613">
                  <c:v>69</c:v>
                </c:pt>
                <c:pt idx="614">
                  <c:v>69</c:v>
                </c:pt>
                <c:pt idx="615">
                  <c:v>69</c:v>
                </c:pt>
                <c:pt idx="616">
                  <c:v>69</c:v>
                </c:pt>
                <c:pt idx="617">
                  <c:v>69</c:v>
                </c:pt>
                <c:pt idx="618">
                  <c:v>69</c:v>
                </c:pt>
                <c:pt idx="619">
                  <c:v>69</c:v>
                </c:pt>
                <c:pt idx="620">
                  <c:v>69</c:v>
                </c:pt>
                <c:pt idx="621">
                  <c:v>69</c:v>
                </c:pt>
                <c:pt idx="622">
                  <c:v>69</c:v>
                </c:pt>
                <c:pt idx="623">
                  <c:v>69</c:v>
                </c:pt>
                <c:pt idx="624">
                  <c:v>69</c:v>
                </c:pt>
                <c:pt idx="625">
                  <c:v>69</c:v>
                </c:pt>
                <c:pt idx="626">
                  <c:v>69</c:v>
                </c:pt>
                <c:pt idx="627">
                  <c:v>69</c:v>
                </c:pt>
                <c:pt idx="628">
                  <c:v>69</c:v>
                </c:pt>
                <c:pt idx="629">
                  <c:v>69</c:v>
                </c:pt>
                <c:pt idx="630">
                  <c:v>69</c:v>
                </c:pt>
                <c:pt idx="631">
                  <c:v>69</c:v>
                </c:pt>
                <c:pt idx="632">
                  <c:v>69</c:v>
                </c:pt>
                <c:pt idx="633">
                  <c:v>69</c:v>
                </c:pt>
                <c:pt idx="634">
                  <c:v>69</c:v>
                </c:pt>
                <c:pt idx="635">
                  <c:v>69</c:v>
                </c:pt>
                <c:pt idx="636">
                  <c:v>69</c:v>
                </c:pt>
                <c:pt idx="637">
                  <c:v>69</c:v>
                </c:pt>
                <c:pt idx="638">
                  <c:v>69</c:v>
                </c:pt>
                <c:pt idx="639">
                  <c:v>69</c:v>
                </c:pt>
                <c:pt idx="640">
                  <c:v>69</c:v>
                </c:pt>
                <c:pt idx="641">
                  <c:v>69</c:v>
                </c:pt>
                <c:pt idx="642">
                  <c:v>69</c:v>
                </c:pt>
                <c:pt idx="643">
                  <c:v>69</c:v>
                </c:pt>
                <c:pt idx="644">
                  <c:v>69</c:v>
                </c:pt>
                <c:pt idx="645">
                  <c:v>69</c:v>
                </c:pt>
                <c:pt idx="646">
                  <c:v>69</c:v>
                </c:pt>
                <c:pt idx="647">
                  <c:v>69</c:v>
                </c:pt>
                <c:pt idx="648">
                  <c:v>69</c:v>
                </c:pt>
                <c:pt idx="649">
                  <c:v>69</c:v>
                </c:pt>
                <c:pt idx="650">
                  <c:v>69</c:v>
                </c:pt>
                <c:pt idx="651">
                  <c:v>64</c:v>
                </c:pt>
                <c:pt idx="652">
                  <c:v>64</c:v>
                </c:pt>
                <c:pt idx="653">
                  <c:v>64</c:v>
                </c:pt>
                <c:pt idx="654">
                  <c:v>64</c:v>
                </c:pt>
                <c:pt idx="655">
                  <c:v>64</c:v>
                </c:pt>
                <c:pt idx="656">
                  <c:v>64</c:v>
                </c:pt>
                <c:pt idx="657">
                  <c:v>64</c:v>
                </c:pt>
                <c:pt idx="658">
                  <c:v>64</c:v>
                </c:pt>
                <c:pt idx="659">
                  <c:v>64</c:v>
                </c:pt>
                <c:pt idx="660">
                  <c:v>64</c:v>
                </c:pt>
                <c:pt idx="661">
                  <c:v>64</c:v>
                </c:pt>
                <c:pt idx="662">
                  <c:v>64</c:v>
                </c:pt>
                <c:pt idx="663">
                  <c:v>64</c:v>
                </c:pt>
                <c:pt idx="664">
                  <c:v>64</c:v>
                </c:pt>
                <c:pt idx="665">
                  <c:v>64</c:v>
                </c:pt>
                <c:pt idx="666">
                  <c:v>64</c:v>
                </c:pt>
                <c:pt idx="667">
                  <c:v>64</c:v>
                </c:pt>
                <c:pt idx="668">
                  <c:v>64</c:v>
                </c:pt>
                <c:pt idx="669">
                  <c:v>64</c:v>
                </c:pt>
                <c:pt idx="670">
                  <c:v>64</c:v>
                </c:pt>
                <c:pt idx="671">
                  <c:v>64</c:v>
                </c:pt>
                <c:pt idx="672">
                  <c:v>64</c:v>
                </c:pt>
                <c:pt idx="673">
                  <c:v>64</c:v>
                </c:pt>
                <c:pt idx="674">
                  <c:v>64</c:v>
                </c:pt>
                <c:pt idx="675">
                  <c:v>64</c:v>
                </c:pt>
                <c:pt idx="676">
                  <c:v>64</c:v>
                </c:pt>
                <c:pt idx="677">
                  <c:v>64</c:v>
                </c:pt>
                <c:pt idx="678">
                  <c:v>64</c:v>
                </c:pt>
                <c:pt idx="679">
                  <c:v>64</c:v>
                </c:pt>
                <c:pt idx="680">
                  <c:v>64</c:v>
                </c:pt>
                <c:pt idx="681">
                  <c:v>64</c:v>
                </c:pt>
                <c:pt idx="682">
                  <c:v>64</c:v>
                </c:pt>
                <c:pt idx="683">
                  <c:v>64</c:v>
                </c:pt>
                <c:pt idx="684">
                  <c:v>64</c:v>
                </c:pt>
                <c:pt idx="685">
                  <c:v>64</c:v>
                </c:pt>
                <c:pt idx="686">
                  <c:v>64</c:v>
                </c:pt>
                <c:pt idx="687">
                  <c:v>64</c:v>
                </c:pt>
                <c:pt idx="688">
                  <c:v>64</c:v>
                </c:pt>
                <c:pt idx="689">
                  <c:v>64</c:v>
                </c:pt>
                <c:pt idx="690">
                  <c:v>64</c:v>
                </c:pt>
                <c:pt idx="691">
                  <c:v>64</c:v>
                </c:pt>
                <c:pt idx="692">
                  <c:v>64</c:v>
                </c:pt>
                <c:pt idx="693">
                  <c:v>64</c:v>
                </c:pt>
                <c:pt idx="694">
                  <c:v>64</c:v>
                </c:pt>
                <c:pt idx="695">
                  <c:v>64</c:v>
                </c:pt>
                <c:pt idx="696">
                  <c:v>64</c:v>
                </c:pt>
                <c:pt idx="697">
                  <c:v>64</c:v>
                </c:pt>
                <c:pt idx="698">
                  <c:v>64</c:v>
                </c:pt>
                <c:pt idx="699">
                  <c:v>64</c:v>
                </c:pt>
                <c:pt idx="700">
                  <c:v>64</c:v>
                </c:pt>
                <c:pt idx="701">
                  <c:v>69</c:v>
                </c:pt>
                <c:pt idx="702">
                  <c:v>69</c:v>
                </c:pt>
                <c:pt idx="703">
                  <c:v>69</c:v>
                </c:pt>
                <c:pt idx="704">
                  <c:v>69</c:v>
                </c:pt>
                <c:pt idx="705">
                  <c:v>69</c:v>
                </c:pt>
                <c:pt idx="706">
                  <c:v>69</c:v>
                </c:pt>
                <c:pt idx="707">
                  <c:v>69</c:v>
                </c:pt>
                <c:pt idx="708">
                  <c:v>69</c:v>
                </c:pt>
                <c:pt idx="709">
                  <c:v>69</c:v>
                </c:pt>
                <c:pt idx="710">
                  <c:v>69</c:v>
                </c:pt>
                <c:pt idx="711">
                  <c:v>69</c:v>
                </c:pt>
                <c:pt idx="712">
                  <c:v>69</c:v>
                </c:pt>
                <c:pt idx="713">
                  <c:v>69</c:v>
                </c:pt>
                <c:pt idx="714">
                  <c:v>69</c:v>
                </c:pt>
                <c:pt idx="715">
                  <c:v>69</c:v>
                </c:pt>
                <c:pt idx="716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Лист2!$AF$1</c:f>
              <c:strCache>
                <c:ptCount val="1"/>
                <c:pt idx="0">
                  <c:v>CPP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Лист2!$AD$2:$AD$718</c:f>
              <c:numCache>
                <c:formatCode>h:mm:ss</c:formatCode>
                <c:ptCount val="717"/>
                <c:pt idx="0">
                  <c:v>0.50420138888888888</c:v>
                </c:pt>
                <c:pt idx="1">
                  <c:v>0.50427083333334011</c:v>
                </c:pt>
                <c:pt idx="2">
                  <c:v>0.50434027777777779</c:v>
                </c:pt>
                <c:pt idx="3">
                  <c:v>0.50440972222222158</c:v>
                </c:pt>
                <c:pt idx="4">
                  <c:v>0.50447916666666659</c:v>
                </c:pt>
                <c:pt idx="5">
                  <c:v>0.5045486111111116</c:v>
                </c:pt>
                <c:pt idx="6">
                  <c:v>0.50461805555555561</c:v>
                </c:pt>
                <c:pt idx="7">
                  <c:v>0.50468750000000007</c:v>
                </c:pt>
                <c:pt idx="8">
                  <c:v>0.50475694444444441</c:v>
                </c:pt>
                <c:pt idx="9">
                  <c:v>0.50482638888888887</c:v>
                </c:pt>
                <c:pt idx="10">
                  <c:v>0.50489583333334498</c:v>
                </c:pt>
                <c:pt idx="11">
                  <c:v>0.50496527777777778</c:v>
                </c:pt>
                <c:pt idx="12">
                  <c:v>0.50503472222222157</c:v>
                </c:pt>
                <c:pt idx="13">
                  <c:v>0.50510416666666658</c:v>
                </c:pt>
                <c:pt idx="14">
                  <c:v>0.50517361111111114</c:v>
                </c:pt>
                <c:pt idx="15">
                  <c:v>0.50523148148148145</c:v>
                </c:pt>
                <c:pt idx="16">
                  <c:v>0.50531249999999128</c:v>
                </c:pt>
                <c:pt idx="17">
                  <c:v>0.5053819444444444</c:v>
                </c:pt>
                <c:pt idx="18">
                  <c:v>0.50545138888888852</c:v>
                </c:pt>
                <c:pt idx="19">
                  <c:v>0.50552083333333364</c:v>
                </c:pt>
                <c:pt idx="20">
                  <c:v>0.5055787037037035</c:v>
                </c:pt>
                <c:pt idx="21">
                  <c:v>0.50565972222222222</c:v>
                </c:pt>
                <c:pt idx="22">
                  <c:v>0.50571759259259264</c:v>
                </c:pt>
                <c:pt idx="23">
                  <c:v>0.50578703703703709</c:v>
                </c:pt>
                <c:pt idx="24">
                  <c:v>0.50585648148148155</c:v>
                </c:pt>
                <c:pt idx="25">
                  <c:v>0.50592592592592556</c:v>
                </c:pt>
                <c:pt idx="26">
                  <c:v>0.5060069444444445</c:v>
                </c:pt>
                <c:pt idx="27">
                  <c:v>0.5060648148148148</c:v>
                </c:pt>
                <c:pt idx="28">
                  <c:v>0.50613425925925926</c:v>
                </c:pt>
                <c:pt idx="29">
                  <c:v>0.50620370370370349</c:v>
                </c:pt>
                <c:pt idx="30">
                  <c:v>0.50627314814814817</c:v>
                </c:pt>
                <c:pt idx="31">
                  <c:v>0.50634259259259262</c:v>
                </c:pt>
                <c:pt idx="32">
                  <c:v>0.50641203703702975</c:v>
                </c:pt>
                <c:pt idx="33">
                  <c:v>0.50648148148148142</c:v>
                </c:pt>
                <c:pt idx="34">
                  <c:v>0.50655092592591289</c:v>
                </c:pt>
                <c:pt idx="35">
                  <c:v>0.50662037037037677</c:v>
                </c:pt>
                <c:pt idx="36">
                  <c:v>0.506689814814822</c:v>
                </c:pt>
                <c:pt idx="37">
                  <c:v>0.50675925925925924</c:v>
                </c:pt>
                <c:pt idx="38">
                  <c:v>0.5068287037037037</c:v>
                </c:pt>
                <c:pt idx="39">
                  <c:v>0.50689814814814815</c:v>
                </c:pt>
                <c:pt idx="40">
                  <c:v>0.50696759259259261</c:v>
                </c:pt>
                <c:pt idx="41">
                  <c:v>0.50703703703703706</c:v>
                </c:pt>
                <c:pt idx="42">
                  <c:v>0.50710648148148152</c:v>
                </c:pt>
                <c:pt idx="43">
                  <c:v>0.50717592592591876</c:v>
                </c:pt>
                <c:pt idx="44">
                  <c:v>0.50723379629629628</c:v>
                </c:pt>
                <c:pt idx="45">
                  <c:v>0.50730324074073241</c:v>
                </c:pt>
                <c:pt idx="46">
                  <c:v>0.50737268518518519</c:v>
                </c:pt>
                <c:pt idx="47">
                  <c:v>0.50745370370370357</c:v>
                </c:pt>
                <c:pt idx="48">
                  <c:v>0.50752314814814758</c:v>
                </c:pt>
                <c:pt idx="49">
                  <c:v>0.50758101851852511</c:v>
                </c:pt>
                <c:pt idx="50">
                  <c:v>0.50765046296296257</c:v>
                </c:pt>
                <c:pt idx="51">
                  <c:v>0.50771990740740769</c:v>
                </c:pt>
                <c:pt idx="52">
                  <c:v>0.50778935185185159</c:v>
                </c:pt>
                <c:pt idx="53">
                  <c:v>0.5078587962962966</c:v>
                </c:pt>
                <c:pt idx="54">
                  <c:v>0.5079282407407405</c:v>
                </c:pt>
                <c:pt idx="55">
                  <c:v>0.50799768518518562</c:v>
                </c:pt>
                <c:pt idx="56">
                  <c:v>0.5080671296296223</c:v>
                </c:pt>
                <c:pt idx="57">
                  <c:v>0.50814814814814813</c:v>
                </c:pt>
                <c:pt idx="58">
                  <c:v>0.50821759259259269</c:v>
                </c:pt>
                <c:pt idx="59">
                  <c:v>0.50827546296296156</c:v>
                </c:pt>
                <c:pt idx="60">
                  <c:v>0.50834490740740745</c:v>
                </c:pt>
                <c:pt idx="61">
                  <c:v>0.50841435185184181</c:v>
                </c:pt>
                <c:pt idx="62">
                  <c:v>0.50848379629629636</c:v>
                </c:pt>
                <c:pt idx="63">
                  <c:v>0.50855324074073116</c:v>
                </c:pt>
                <c:pt idx="64">
                  <c:v>0.50862268518518561</c:v>
                </c:pt>
                <c:pt idx="65">
                  <c:v>0.50869212962962951</c:v>
                </c:pt>
                <c:pt idx="66">
                  <c:v>0.50876157407407463</c:v>
                </c:pt>
                <c:pt idx="67">
                  <c:v>0.50883101851852985</c:v>
                </c:pt>
                <c:pt idx="68">
                  <c:v>0.5089004629629561</c:v>
                </c:pt>
                <c:pt idx="69">
                  <c:v>0.50896990740740744</c:v>
                </c:pt>
                <c:pt idx="70">
                  <c:v>0.50903935185185156</c:v>
                </c:pt>
                <c:pt idx="71">
                  <c:v>0.50910879629629624</c:v>
                </c:pt>
                <c:pt idx="72">
                  <c:v>0.50916666666666022</c:v>
                </c:pt>
                <c:pt idx="73">
                  <c:v>0.50924768518518515</c:v>
                </c:pt>
                <c:pt idx="74">
                  <c:v>0.50930555555555568</c:v>
                </c:pt>
                <c:pt idx="75">
                  <c:v>0.50937500000000002</c:v>
                </c:pt>
                <c:pt idx="76">
                  <c:v>0.5094444444444447</c:v>
                </c:pt>
                <c:pt idx="77">
                  <c:v>0.50951388888888849</c:v>
                </c:pt>
                <c:pt idx="78">
                  <c:v>0.50958333333333339</c:v>
                </c:pt>
                <c:pt idx="79">
                  <c:v>0.50965277777777751</c:v>
                </c:pt>
                <c:pt idx="80">
                  <c:v>0.50972222222222219</c:v>
                </c:pt>
                <c:pt idx="81">
                  <c:v>0.50979166666666664</c:v>
                </c:pt>
                <c:pt idx="82">
                  <c:v>0.5098611111111111</c:v>
                </c:pt>
                <c:pt idx="83">
                  <c:v>0.50993055555555555</c:v>
                </c:pt>
                <c:pt idx="84">
                  <c:v>0.51</c:v>
                </c:pt>
                <c:pt idx="85">
                  <c:v>0.51006944444444469</c:v>
                </c:pt>
                <c:pt idx="86">
                  <c:v>0.51012731481481477</c:v>
                </c:pt>
                <c:pt idx="87">
                  <c:v>0.51019675925925856</c:v>
                </c:pt>
                <c:pt idx="88">
                  <c:v>0.51026620370370357</c:v>
                </c:pt>
                <c:pt idx="89">
                  <c:v>0.51033564814814814</c:v>
                </c:pt>
                <c:pt idx="90">
                  <c:v>0.51041666666665886</c:v>
                </c:pt>
                <c:pt idx="91">
                  <c:v>0.51047453703703649</c:v>
                </c:pt>
                <c:pt idx="92">
                  <c:v>0.5105439814814815</c:v>
                </c:pt>
                <c:pt idx="93">
                  <c:v>0.51061342592591763</c:v>
                </c:pt>
                <c:pt idx="94">
                  <c:v>0.51068287037037063</c:v>
                </c:pt>
                <c:pt idx="95">
                  <c:v>0.51075231481481487</c:v>
                </c:pt>
                <c:pt idx="96">
                  <c:v>0.51082175925925932</c:v>
                </c:pt>
                <c:pt idx="97">
                  <c:v>0.51089120370371022</c:v>
                </c:pt>
                <c:pt idx="98">
                  <c:v>0.51096064814814812</c:v>
                </c:pt>
                <c:pt idx="99">
                  <c:v>0.5110300925925999</c:v>
                </c:pt>
                <c:pt idx="100">
                  <c:v>0.51109953703703703</c:v>
                </c:pt>
                <c:pt idx="101">
                  <c:v>0.51116898148148149</c:v>
                </c:pt>
                <c:pt idx="102">
                  <c:v>0.51123842592591751</c:v>
                </c:pt>
                <c:pt idx="103">
                  <c:v>0.51130787037037062</c:v>
                </c:pt>
                <c:pt idx="104">
                  <c:v>0.51137731481481452</c:v>
                </c:pt>
                <c:pt idx="105">
                  <c:v>0.51144675925925198</c:v>
                </c:pt>
                <c:pt idx="106">
                  <c:v>0.51151620370369699</c:v>
                </c:pt>
                <c:pt idx="107">
                  <c:v>0.51158564814814811</c:v>
                </c:pt>
                <c:pt idx="108">
                  <c:v>0.51164351851852896</c:v>
                </c:pt>
                <c:pt idx="109">
                  <c:v>0.5117129629629491</c:v>
                </c:pt>
                <c:pt idx="110">
                  <c:v>0.51178240740740744</c:v>
                </c:pt>
                <c:pt idx="111">
                  <c:v>0.51185185185185189</c:v>
                </c:pt>
                <c:pt idx="112">
                  <c:v>0.51192129629630356</c:v>
                </c:pt>
                <c:pt idx="113">
                  <c:v>0.51199074074074058</c:v>
                </c:pt>
                <c:pt idx="114">
                  <c:v>0.51206018518518526</c:v>
                </c:pt>
                <c:pt idx="115">
                  <c:v>0.5121296296296296</c:v>
                </c:pt>
                <c:pt idx="116">
                  <c:v>0.51219907407408283</c:v>
                </c:pt>
                <c:pt idx="117">
                  <c:v>0.51226851851851862</c:v>
                </c:pt>
                <c:pt idx="118">
                  <c:v>0.51233796296294865</c:v>
                </c:pt>
                <c:pt idx="119">
                  <c:v>0.51240740740740742</c:v>
                </c:pt>
                <c:pt idx="120">
                  <c:v>0.51246527777777751</c:v>
                </c:pt>
                <c:pt idx="121">
                  <c:v>0.51254629629629633</c:v>
                </c:pt>
                <c:pt idx="122">
                  <c:v>0.51261574074074057</c:v>
                </c:pt>
                <c:pt idx="123">
                  <c:v>0.51268518518518513</c:v>
                </c:pt>
                <c:pt idx="124">
                  <c:v>0.51274305555556199</c:v>
                </c:pt>
                <c:pt idx="125">
                  <c:v>0.51281249999999956</c:v>
                </c:pt>
                <c:pt idx="126">
                  <c:v>0.51288194444444468</c:v>
                </c:pt>
                <c:pt idx="127">
                  <c:v>0.51295138888888892</c:v>
                </c:pt>
                <c:pt idx="128">
                  <c:v>0.51302083333334181</c:v>
                </c:pt>
                <c:pt idx="129">
                  <c:v>0.51309027777777783</c:v>
                </c:pt>
                <c:pt idx="130">
                  <c:v>0.51315972222222228</c:v>
                </c:pt>
                <c:pt idx="131">
                  <c:v>0.51322916666666651</c:v>
                </c:pt>
                <c:pt idx="132">
                  <c:v>0.51329861111111164</c:v>
                </c:pt>
                <c:pt idx="133">
                  <c:v>0.51336805555555554</c:v>
                </c:pt>
                <c:pt idx="134">
                  <c:v>0.51343749999999355</c:v>
                </c:pt>
                <c:pt idx="135">
                  <c:v>0.51350694444444356</c:v>
                </c:pt>
                <c:pt idx="136">
                  <c:v>0.51357638888888857</c:v>
                </c:pt>
                <c:pt idx="137">
                  <c:v>0.5136458333333479</c:v>
                </c:pt>
                <c:pt idx="138">
                  <c:v>0.51371527777777781</c:v>
                </c:pt>
                <c:pt idx="139">
                  <c:v>0.51378472222222216</c:v>
                </c:pt>
                <c:pt idx="140">
                  <c:v>0.5138425925925999</c:v>
                </c:pt>
                <c:pt idx="141">
                  <c:v>0.51391203703703658</c:v>
                </c:pt>
                <c:pt idx="142">
                  <c:v>0.51399305555555563</c:v>
                </c:pt>
                <c:pt idx="143">
                  <c:v>0.51406249999999276</c:v>
                </c:pt>
                <c:pt idx="144">
                  <c:v>0.51412037037037062</c:v>
                </c:pt>
                <c:pt idx="145">
                  <c:v>0.51418981481481485</c:v>
                </c:pt>
                <c:pt idx="146">
                  <c:v>0.5142592592592593</c:v>
                </c:pt>
                <c:pt idx="147">
                  <c:v>0.51432870370370376</c:v>
                </c:pt>
                <c:pt idx="148">
                  <c:v>0.51439814814814822</c:v>
                </c:pt>
                <c:pt idx="149">
                  <c:v>0.51446759259259267</c:v>
                </c:pt>
                <c:pt idx="150">
                  <c:v>0.51453703703703657</c:v>
                </c:pt>
                <c:pt idx="151">
                  <c:v>0.51460648148148169</c:v>
                </c:pt>
                <c:pt idx="152">
                  <c:v>0.51467592592592559</c:v>
                </c:pt>
                <c:pt idx="153">
                  <c:v>0.51474537037037871</c:v>
                </c:pt>
                <c:pt idx="154">
                  <c:v>0.51481481481481484</c:v>
                </c:pt>
                <c:pt idx="155">
                  <c:v>0.51488425925925929</c:v>
                </c:pt>
                <c:pt idx="156">
                  <c:v>0.51495370370370352</c:v>
                </c:pt>
                <c:pt idx="157">
                  <c:v>0.51502314814814809</c:v>
                </c:pt>
                <c:pt idx="158">
                  <c:v>0.51509259259259565</c:v>
                </c:pt>
                <c:pt idx="159">
                  <c:v>0.51516203703703656</c:v>
                </c:pt>
                <c:pt idx="160">
                  <c:v>0.51521990740740742</c:v>
                </c:pt>
                <c:pt idx="161">
                  <c:v>0.51528935185184488</c:v>
                </c:pt>
                <c:pt idx="162">
                  <c:v>0.51535879629629633</c:v>
                </c:pt>
                <c:pt idx="163">
                  <c:v>0.51543981481481482</c:v>
                </c:pt>
                <c:pt idx="164">
                  <c:v>0.51550925925925928</c:v>
                </c:pt>
                <c:pt idx="165">
                  <c:v>0.51556712962962015</c:v>
                </c:pt>
                <c:pt idx="166">
                  <c:v>0.51563657407407404</c:v>
                </c:pt>
                <c:pt idx="167">
                  <c:v>0.51570601851852682</c:v>
                </c:pt>
                <c:pt idx="168">
                  <c:v>0.51577546296296251</c:v>
                </c:pt>
                <c:pt idx="169">
                  <c:v>0.51584490740740763</c:v>
                </c:pt>
                <c:pt idx="170">
                  <c:v>0.51591435185184453</c:v>
                </c:pt>
                <c:pt idx="171">
                  <c:v>0.51598379629629632</c:v>
                </c:pt>
                <c:pt idx="172">
                  <c:v>0.51605324074073433</c:v>
                </c:pt>
                <c:pt idx="173">
                  <c:v>0.51611111111111108</c:v>
                </c:pt>
                <c:pt idx="174">
                  <c:v>0.51619212962962957</c:v>
                </c:pt>
                <c:pt idx="175">
                  <c:v>0.51626157407407403</c:v>
                </c:pt>
                <c:pt idx="176">
                  <c:v>0.51633101851852681</c:v>
                </c:pt>
                <c:pt idx="177">
                  <c:v>0.5163888888888889</c:v>
                </c:pt>
                <c:pt idx="178">
                  <c:v>0.51645833333333335</c:v>
                </c:pt>
                <c:pt idx="179">
                  <c:v>0.51653935185184341</c:v>
                </c:pt>
                <c:pt idx="180">
                  <c:v>0.51659722222222226</c:v>
                </c:pt>
                <c:pt idx="181">
                  <c:v>0.5166666666666665</c:v>
                </c:pt>
                <c:pt idx="182">
                  <c:v>0.51673611111111117</c:v>
                </c:pt>
                <c:pt idx="183">
                  <c:v>0.51680555555555563</c:v>
                </c:pt>
                <c:pt idx="184">
                  <c:v>0.51687499999999997</c:v>
                </c:pt>
                <c:pt idx="185">
                  <c:v>0.51694444444444465</c:v>
                </c:pt>
                <c:pt idx="186">
                  <c:v>0.51701388888888888</c:v>
                </c:pt>
                <c:pt idx="187">
                  <c:v>0.51708333333333334</c:v>
                </c:pt>
                <c:pt idx="188">
                  <c:v>0.51715277777777757</c:v>
                </c:pt>
                <c:pt idx="189">
                  <c:v>0.51722222222222158</c:v>
                </c:pt>
                <c:pt idx="190">
                  <c:v>0.51729166666666671</c:v>
                </c:pt>
                <c:pt idx="191">
                  <c:v>0.51736111111111049</c:v>
                </c:pt>
                <c:pt idx="192">
                  <c:v>0.5174305555555555</c:v>
                </c:pt>
                <c:pt idx="193">
                  <c:v>0.51748842592591626</c:v>
                </c:pt>
                <c:pt idx="194">
                  <c:v>0.5175578703703706</c:v>
                </c:pt>
                <c:pt idx="195">
                  <c:v>0.51763888888888965</c:v>
                </c:pt>
                <c:pt idx="196">
                  <c:v>0.51770833333333965</c:v>
                </c:pt>
                <c:pt idx="197">
                  <c:v>0.51777777777777778</c:v>
                </c:pt>
                <c:pt idx="198">
                  <c:v>0.51783564814814864</c:v>
                </c:pt>
                <c:pt idx="199">
                  <c:v>0.51790509259260065</c:v>
                </c:pt>
                <c:pt idx="200">
                  <c:v>0.51797453703703711</c:v>
                </c:pt>
                <c:pt idx="201">
                  <c:v>0.51804398148148145</c:v>
                </c:pt>
                <c:pt idx="202">
                  <c:v>0.51811342592591558</c:v>
                </c:pt>
                <c:pt idx="203">
                  <c:v>0.5181828703703707</c:v>
                </c:pt>
                <c:pt idx="204">
                  <c:v>0.51825231481481449</c:v>
                </c:pt>
                <c:pt idx="205">
                  <c:v>0.51832175925925927</c:v>
                </c:pt>
                <c:pt idx="206">
                  <c:v>0.51839120370370373</c:v>
                </c:pt>
                <c:pt idx="207">
                  <c:v>0.51846064814814818</c:v>
                </c:pt>
                <c:pt idx="208">
                  <c:v>0.51853009259259264</c:v>
                </c:pt>
                <c:pt idx="209">
                  <c:v>0.51859953703703698</c:v>
                </c:pt>
                <c:pt idx="210">
                  <c:v>0.51866898148148144</c:v>
                </c:pt>
                <c:pt idx="211">
                  <c:v>0.51873842592592556</c:v>
                </c:pt>
                <c:pt idx="212">
                  <c:v>0.51880787037037768</c:v>
                </c:pt>
                <c:pt idx="213">
                  <c:v>0.51887731481481481</c:v>
                </c:pt>
                <c:pt idx="214">
                  <c:v>0.51893518518518522</c:v>
                </c:pt>
                <c:pt idx="215">
                  <c:v>0.51900462962962968</c:v>
                </c:pt>
                <c:pt idx="216">
                  <c:v>0.51908564814814862</c:v>
                </c:pt>
                <c:pt idx="217">
                  <c:v>0.51915509259260062</c:v>
                </c:pt>
                <c:pt idx="218">
                  <c:v>0.51921296296294628</c:v>
                </c:pt>
                <c:pt idx="219">
                  <c:v>0.51928240740740739</c:v>
                </c:pt>
                <c:pt idx="220">
                  <c:v>0.51935185185185151</c:v>
                </c:pt>
                <c:pt idx="221">
                  <c:v>0.51942129629629663</c:v>
                </c:pt>
                <c:pt idx="222">
                  <c:v>0.51949074074073343</c:v>
                </c:pt>
                <c:pt idx="223">
                  <c:v>0.51956018518517844</c:v>
                </c:pt>
                <c:pt idx="224">
                  <c:v>0.5196296296296361</c:v>
                </c:pt>
                <c:pt idx="225">
                  <c:v>0.51969907407408789</c:v>
                </c:pt>
                <c:pt idx="226">
                  <c:v>0.51975694444444442</c:v>
                </c:pt>
                <c:pt idx="227">
                  <c:v>0.51983796296295326</c:v>
                </c:pt>
                <c:pt idx="228">
                  <c:v>0.5199074074074076</c:v>
                </c:pt>
                <c:pt idx="229">
                  <c:v>0.5199768518518515</c:v>
                </c:pt>
                <c:pt idx="230">
                  <c:v>0.52003472222222158</c:v>
                </c:pt>
                <c:pt idx="231">
                  <c:v>0.52010416666666659</c:v>
                </c:pt>
                <c:pt idx="232">
                  <c:v>0.5201736111111116</c:v>
                </c:pt>
                <c:pt idx="233">
                  <c:v>0.52024305555555561</c:v>
                </c:pt>
                <c:pt idx="234">
                  <c:v>0.52031249999999185</c:v>
                </c:pt>
                <c:pt idx="235">
                  <c:v>0.52038194444444441</c:v>
                </c:pt>
                <c:pt idx="236">
                  <c:v>0.52045138888888887</c:v>
                </c:pt>
                <c:pt idx="237">
                  <c:v>0.52052083333333365</c:v>
                </c:pt>
                <c:pt idx="238">
                  <c:v>0.52059027777777778</c:v>
                </c:pt>
                <c:pt idx="239">
                  <c:v>0.52065972222222223</c:v>
                </c:pt>
                <c:pt idx="240">
                  <c:v>0.52072916666666669</c:v>
                </c:pt>
                <c:pt idx="241">
                  <c:v>0.52079861111111936</c:v>
                </c:pt>
                <c:pt idx="242">
                  <c:v>0.5208680555555556</c:v>
                </c:pt>
                <c:pt idx="243">
                  <c:v>0.5209374999999995</c:v>
                </c:pt>
                <c:pt idx="244">
                  <c:v>0.5210069444444444</c:v>
                </c:pt>
                <c:pt idx="245">
                  <c:v>0.52106481481481481</c:v>
                </c:pt>
                <c:pt idx="246">
                  <c:v>0.52113425925925927</c:v>
                </c:pt>
                <c:pt idx="247">
                  <c:v>0.5212037037037035</c:v>
                </c:pt>
                <c:pt idx="248">
                  <c:v>0.52128472222221856</c:v>
                </c:pt>
                <c:pt idx="249">
                  <c:v>0.52135416666666656</c:v>
                </c:pt>
                <c:pt idx="250">
                  <c:v>0.52141203703702987</c:v>
                </c:pt>
                <c:pt idx="251">
                  <c:v>0.52148148148148155</c:v>
                </c:pt>
                <c:pt idx="252">
                  <c:v>0.52155092592591445</c:v>
                </c:pt>
                <c:pt idx="253">
                  <c:v>0.52162037037037756</c:v>
                </c:pt>
                <c:pt idx="254">
                  <c:v>0.52168981481482213</c:v>
                </c:pt>
                <c:pt idx="255">
                  <c:v>0.5217592592592597</c:v>
                </c:pt>
                <c:pt idx="256">
                  <c:v>0.52182870370370371</c:v>
                </c:pt>
                <c:pt idx="257">
                  <c:v>0.52189814814814861</c:v>
                </c:pt>
                <c:pt idx="258">
                  <c:v>0.52196759259259262</c:v>
                </c:pt>
                <c:pt idx="259">
                  <c:v>0.52203703703703697</c:v>
                </c:pt>
                <c:pt idx="260">
                  <c:v>0.52210648148148142</c:v>
                </c:pt>
                <c:pt idx="261">
                  <c:v>0.52217592592591933</c:v>
                </c:pt>
                <c:pt idx="262">
                  <c:v>0.52224537037037677</c:v>
                </c:pt>
                <c:pt idx="263">
                  <c:v>0.52231481481481479</c:v>
                </c:pt>
                <c:pt idx="264">
                  <c:v>0.52238425925925858</c:v>
                </c:pt>
                <c:pt idx="265">
                  <c:v>0.52245370370370359</c:v>
                </c:pt>
                <c:pt idx="266">
                  <c:v>0.52252314814814749</c:v>
                </c:pt>
                <c:pt idx="267">
                  <c:v>0.5225810185185259</c:v>
                </c:pt>
                <c:pt idx="268">
                  <c:v>0.52265046296296258</c:v>
                </c:pt>
                <c:pt idx="269">
                  <c:v>0.52273148148148163</c:v>
                </c:pt>
                <c:pt idx="270">
                  <c:v>0.52280092592591876</c:v>
                </c:pt>
                <c:pt idx="271">
                  <c:v>0.52285879629629661</c:v>
                </c:pt>
                <c:pt idx="272">
                  <c:v>0.52292824074074051</c:v>
                </c:pt>
                <c:pt idx="273">
                  <c:v>0.52299768518518563</c:v>
                </c:pt>
                <c:pt idx="274">
                  <c:v>0.52306712962962232</c:v>
                </c:pt>
                <c:pt idx="275">
                  <c:v>0.5231365740740741</c:v>
                </c:pt>
                <c:pt idx="276">
                  <c:v>0.52320601851852511</c:v>
                </c:pt>
                <c:pt idx="277">
                  <c:v>0.52327546296296257</c:v>
                </c:pt>
                <c:pt idx="278">
                  <c:v>0.52334490740740769</c:v>
                </c:pt>
                <c:pt idx="279">
                  <c:v>0.52341435185184226</c:v>
                </c:pt>
                <c:pt idx="280">
                  <c:v>0.52348379629629627</c:v>
                </c:pt>
                <c:pt idx="281">
                  <c:v>0.5235532407407324</c:v>
                </c:pt>
                <c:pt idx="282">
                  <c:v>0.52362268518518562</c:v>
                </c:pt>
                <c:pt idx="283">
                  <c:v>0.52369212962962952</c:v>
                </c:pt>
                <c:pt idx="284">
                  <c:v>0.52376157407407464</c:v>
                </c:pt>
                <c:pt idx="285">
                  <c:v>0.5238310185185302</c:v>
                </c:pt>
                <c:pt idx="286">
                  <c:v>0.52390046296296156</c:v>
                </c:pt>
                <c:pt idx="287">
                  <c:v>0.52395833333333364</c:v>
                </c:pt>
                <c:pt idx="288">
                  <c:v>0.52402777777777776</c:v>
                </c:pt>
                <c:pt idx="289">
                  <c:v>0.52409722222222221</c:v>
                </c:pt>
                <c:pt idx="290">
                  <c:v>0.52416666666666656</c:v>
                </c:pt>
                <c:pt idx="291">
                  <c:v>0.52424768518518561</c:v>
                </c:pt>
                <c:pt idx="292">
                  <c:v>0.52430555555555569</c:v>
                </c:pt>
                <c:pt idx="293">
                  <c:v>0.52437500000000004</c:v>
                </c:pt>
                <c:pt idx="294">
                  <c:v>0.5244444444444446</c:v>
                </c:pt>
                <c:pt idx="295">
                  <c:v>0.5245138888888885</c:v>
                </c:pt>
                <c:pt idx="296">
                  <c:v>0.52458333333333329</c:v>
                </c:pt>
                <c:pt idx="297">
                  <c:v>0.52465277777777752</c:v>
                </c:pt>
                <c:pt idx="298">
                  <c:v>0.5247222222222222</c:v>
                </c:pt>
                <c:pt idx="299">
                  <c:v>0.52479166666666865</c:v>
                </c:pt>
                <c:pt idx="300">
                  <c:v>0.52486111111111111</c:v>
                </c:pt>
                <c:pt idx="301">
                  <c:v>0.52493055555555568</c:v>
                </c:pt>
                <c:pt idx="302">
                  <c:v>0.52500000000000002</c:v>
                </c:pt>
                <c:pt idx="303">
                  <c:v>0.5250694444444447</c:v>
                </c:pt>
                <c:pt idx="304">
                  <c:v>0.52513888888888893</c:v>
                </c:pt>
                <c:pt idx="305">
                  <c:v>0.52520833333333361</c:v>
                </c:pt>
                <c:pt idx="306">
                  <c:v>0.52527777777777751</c:v>
                </c:pt>
                <c:pt idx="307">
                  <c:v>0.52534722222222219</c:v>
                </c:pt>
                <c:pt idx="308">
                  <c:v>0.52541666666665932</c:v>
                </c:pt>
                <c:pt idx="309">
                  <c:v>0.52547453703703706</c:v>
                </c:pt>
                <c:pt idx="310">
                  <c:v>0.52554398148148151</c:v>
                </c:pt>
                <c:pt idx="311">
                  <c:v>0.52562500000000723</c:v>
                </c:pt>
                <c:pt idx="312">
                  <c:v>0.52569444444445179</c:v>
                </c:pt>
                <c:pt idx="313">
                  <c:v>0.52576388888888892</c:v>
                </c:pt>
                <c:pt idx="314">
                  <c:v>0.52582175925925922</c:v>
                </c:pt>
                <c:pt idx="315">
                  <c:v>0.5258912037037109</c:v>
                </c:pt>
                <c:pt idx="316">
                  <c:v>0.52596064814814814</c:v>
                </c:pt>
                <c:pt idx="317">
                  <c:v>0.52603009259260003</c:v>
                </c:pt>
                <c:pt idx="318">
                  <c:v>0.52609953703703705</c:v>
                </c:pt>
                <c:pt idx="319">
                  <c:v>0.5261689814814815</c:v>
                </c:pt>
                <c:pt idx="320">
                  <c:v>0.52623842592591763</c:v>
                </c:pt>
                <c:pt idx="409">
                  <c:v>0.47605324074074085</c:v>
                </c:pt>
                <c:pt idx="410">
                  <c:v>0.47612268518518935</c:v>
                </c:pt>
                <c:pt idx="411">
                  <c:v>0.47619212962962981</c:v>
                </c:pt>
                <c:pt idx="412">
                  <c:v>0.47626157407407432</c:v>
                </c:pt>
                <c:pt idx="413">
                  <c:v>0.47633101851851573</c:v>
                </c:pt>
                <c:pt idx="414">
                  <c:v>0.47640046296297012</c:v>
                </c:pt>
                <c:pt idx="415">
                  <c:v>0.47645833333333337</c:v>
                </c:pt>
                <c:pt idx="416">
                  <c:v>0.47653935185185187</c:v>
                </c:pt>
                <c:pt idx="417">
                  <c:v>0.47660879629629632</c:v>
                </c:pt>
                <c:pt idx="418">
                  <c:v>0.47666666666667068</c:v>
                </c:pt>
                <c:pt idx="419">
                  <c:v>0.47673611111111103</c:v>
                </c:pt>
                <c:pt idx="420">
                  <c:v>0.47680555555555582</c:v>
                </c:pt>
                <c:pt idx="421">
                  <c:v>0.47687500000000038</c:v>
                </c:pt>
                <c:pt idx="422">
                  <c:v>0.47694444444444783</c:v>
                </c:pt>
                <c:pt idx="423">
                  <c:v>0.47701388888889268</c:v>
                </c:pt>
                <c:pt idx="424">
                  <c:v>0.4770833333333333</c:v>
                </c:pt>
                <c:pt idx="425">
                  <c:v>0.47715277777778276</c:v>
                </c:pt>
                <c:pt idx="426">
                  <c:v>0.47722222222222238</c:v>
                </c:pt>
                <c:pt idx="427">
                  <c:v>0.47729166666666667</c:v>
                </c:pt>
                <c:pt idx="428">
                  <c:v>0.47736111111111112</c:v>
                </c:pt>
                <c:pt idx="429">
                  <c:v>0.47743055555555558</c:v>
                </c:pt>
                <c:pt idx="430">
                  <c:v>0.47750000000000031</c:v>
                </c:pt>
                <c:pt idx="431">
                  <c:v>0.477557870370374</c:v>
                </c:pt>
                <c:pt idx="432">
                  <c:v>0.47762731481481896</c:v>
                </c:pt>
                <c:pt idx="433">
                  <c:v>0.47770833333333335</c:v>
                </c:pt>
                <c:pt idx="434">
                  <c:v>0.47776620370370382</c:v>
                </c:pt>
                <c:pt idx="435">
                  <c:v>0.47783564814814811</c:v>
                </c:pt>
                <c:pt idx="436">
                  <c:v>0.47790509259259256</c:v>
                </c:pt>
                <c:pt idx="437">
                  <c:v>0.47797453703704207</c:v>
                </c:pt>
                <c:pt idx="438">
                  <c:v>0.47804398148148147</c:v>
                </c:pt>
                <c:pt idx="439">
                  <c:v>0.47811342592592598</c:v>
                </c:pt>
                <c:pt idx="440">
                  <c:v>0.47818287037037616</c:v>
                </c:pt>
                <c:pt idx="441">
                  <c:v>0.47825231481481828</c:v>
                </c:pt>
                <c:pt idx="442">
                  <c:v>0.47832175925926657</c:v>
                </c:pt>
                <c:pt idx="443">
                  <c:v>0.4783912037037038</c:v>
                </c:pt>
                <c:pt idx="444">
                  <c:v>0.47846064814814832</c:v>
                </c:pt>
                <c:pt idx="445">
                  <c:v>0.4785300925925926</c:v>
                </c:pt>
                <c:pt idx="446">
                  <c:v>0.47859953703703706</c:v>
                </c:pt>
                <c:pt idx="447">
                  <c:v>0.47866898148148523</c:v>
                </c:pt>
                <c:pt idx="448">
                  <c:v>0.47873842592592591</c:v>
                </c:pt>
                <c:pt idx="449">
                  <c:v>0.47880787037037525</c:v>
                </c:pt>
                <c:pt idx="450">
                  <c:v>0.47886574074074445</c:v>
                </c:pt>
                <c:pt idx="451">
                  <c:v>0.4789351851851853</c:v>
                </c:pt>
                <c:pt idx="452">
                  <c:v>0.47900462962963442</c:v>
                </c:pt>
                <c:pt idx="453">
                  <c:v>0.4790856481481483</c:v>
                </c:pt>
                <c:pt idx="454">
                  <c:v>0.47914351851851528</c:v>
                </c:pt>
                <c:pt idx="455">
                  <c:v>0.47921296296296995</c:v>
                </c:pt>
                <c:pt idx="456">
                  <c:v>0.47928240740741151</c:v>
                </c:pt>
                <c:pt idx="457">
                  <c:v>0.47935185185185664</c:v>
                </c:pt>
                <c:pt idx="458">
                  <c:v>0.47942129629629632</c:v>
                </c:pt>
                <c:pt idx="459">
                  <c:v>0.47949074074074088</c:v>
                </c:pt>
                <c:pt idx="460">
                  <c:v>0.47956018518518884</c:v>
                </c:pt>
                <c:pt idx="461">
                  <c:v>0.47962962962963374</c:v>
                </c:pt>
                <c:pt idx="462">
                  <c:v>0.47969907407407408</c:v>
                </c:pt>
                <c:pt idx="463">
                  <c:v>0.47976851851851854</c:v>
                </c:pt>
                <c:pt idx="464">
                  <c:v>0.47983796296296888</c:v>
                </c:pt>
                <c:pt idx="465">
                  <c:v>0.47990740740741089</c:v>
                </c:pt>
                <c:pt idx="466">
                  <c:v>0.47997685185185907</c:v>
                </c:pt>
                <c:pt idx="467">
                  <c:v>0.4800462962962963</c:v>
                </c:pt>
                <c:pt idx="468">
                  <c:v>0.48011574074074082</c:v>
                </c:pt>
                <c:pt idx="469">
                  <c:v>0.48018518518518538</c:v>
                </c:pt>
                <c:pt idx="470">
                  <c:v>0.480254629629633</c:v>
                </c:pt>
                <c:pt idx="471">
                  <c:v>0.48031250000000486</c:v>
                </c:pt>
                <c:pt idx="472">
                  <c:v>0.48038194444445026</c:v>
                </c:pt>
                <c:pt idx="473">
                  <c:v>0.48045138888889038</c:v>
                </c:pt>
                <c:pt idx="474">
                  <c:v>0.48053240740740738</c:v>
                </c:pt>
                <c:pt idx="475">
                  <c:v>0.48060185185185506</c:v>
                </c:pt>
                <c:pt idx="476">
                  <c:v>0.48065972222222231</c:v>
                </c:pt>
                <c:pt idx="477">
                  <c:v>0.48072916666666682</c:v>
                </c:pt>
                <c:pt idx="478">
                  <c:v>0.48079861111111111</c:v>
                </c:pt>
                <c:pt idx="479">
                  <c:v>0.48086805555555917</c:v>
                </c:pt>
                <c:pt idx="480">
                  <c:v>0.48093750000000002</c:v>
                </c:pt>
                <c:pt idx="481">
                  <c:v>0.48100694444444925</c:v>
                </c:pt>
                <c:pt idx="482">
                  <c:v>0.48107638888889442</c:v>
                </c:pt>
                <c:pt idx="483">
                  <c:v>0.48114583333333333</c:v>
                </c:pt>
                <c:pt idx="484">
                  <c:v>0.48121527777778139</c:v>
                </c:pt>
                <c:pt idx="485">
                  <c:v>0.48128472222222624</c:v>
                </c:pt>
                <c:pt idx="486">
                  <c:v>0.48135416666667125</c:v>
                </c:pt>
                <c:pt idx="487">
                  <c:v>0.48142361111111132</c:v>
                </c:pt>
                <c:pt idx="488">
                  <c:v>0.4814930555555556</c:v>
                </c:pt>
                <c:pt idx="489">
                  <c:v>0.48156250000000345</c:v>
                </c:pt>
                <c:pt idx="490">
                  <c:v>0.4816319444444444</c:v>
                </c:pt>
                <c:pt idx="491">
                  <c:v>0.48170138888888886</c:v>
                </c:pt>
                <c:pt idx="492">
                  <c:v>0.48175925925926188</c:v>
                </c:pt>
                <c:pt idx="493">
                  <c:v>0.48182870370371089</c:v>
                </c:pt>
                <c:pt idx="494">
                  <c:v>0.4818981481481483</c:v>
                </c:pt>
                <c:pt idx="495">
                  <c:v>0.48197916666667034</c:v>
                </c:pt>
                <c:pt idx="496">
                  <c:v>0.48203703703703704</c:v>
                </c:pt>
                <c:pt idx="497">
                  <c:v>0.48210648148148288</c:v>
                </c:pt>
                <c:pt idx="498">
                  <c:v>0.48217592592592956</c:v>
                </c:pt>
                <c:pt idx="499">
                  <c:v>0.48224537037037035</c:v>
                </c:pt>
                <c:pt idx="500">
                  <c:v>0.48231481481482208</c:v>
                </c:pt>
                <c:pt idx="501">
                  <c:v>0.48238425925926837</c:v>
                </c:pt>
                <c:pt idx="502">
                  <c:v>0.48245370370370388</c:v>
                </c:pt>
                <c:pt idx="503">
                  <c:v>0.48252314814814817</c:v>
                </c:pt>
                <c:pt idx="504">
                  <c:v>0.48259259259259268</c:v>
                </c:pt>
                <c:pt idx="505">
                  <c:v>0.48266203703703708</c:v>
                </c:pt>
                <c:pt idx="506">
                  <c:v>0.48273148148148143</c:v>
                </c:pt>
                <c:pt idx="507">
                  <c:v>0.48280092592593166</c:v>
                </c:pt>
                <c:pt idx="508">
                  <c:v>0.48287037037037706</c:v>
                </c:pt>
                <c:pt idx="509">
                  <c:v>0.48293981481481885</c:v>
                </c:pt>
                <c:pt idx="510">
                  <c:v>0.48299768518518532</c:v>
                </c:pt>
                <c:pt idx="511">
                  <c:v>0.48307870370370892</c:v>
                </c:pt>
                <c:pt idx="512">
                  <c:v>0.48313657407407767</c:v>
                </c:pt>
                <c:pt idx="513">
                  <c:v>0.48320601851851824</c:v>
                </c:pt>
                <c:pt idx="514">
                  <c:v>0.48327546296296786</c:v>
                </c:pt>
                <c:pt idx="515">
                  <c:v>0.48334490740741326</c:v>
                </c:pt>
                <c:pt idx="516">
                  <c:v>0.48341435185185794</c:v>
                </c:pt>
                <c:pt idx="517">
                  <c:v>0.48348379629629995</c:v>
                </c:pt>
                <c:pt idx="518">
                  <c:v>0.4835532407407408</c:v>
                </c:pt>
                <c:pt idx="519">
                  <c:v>0.48362268518518997</c:v>
                </c:pt>
                <c:pt idx="520">
                  <c:v>0.48369212962962982</c:v>
                </c:pt>
                <c:pt idx="521">
                  <c:v>0.48376157407407488</c:v>
                </c:pt>
                <c:pt idx="522">
                  <c:v>0.48383101851851829</c:v>
                </c:pt>
                <c:pt idx="523">
                  <c:v>0.48390046296297029</c:v>
                </c:pt>
                <c:pt idx="524">
                  <c:v>0.48396990740741214</c:v>
                </c:pt>
                <c:pt idx="525">
                  <c:v>0.48403935185185182</c:v>
                </c:pt>
                <c:pt idx="526">
                  <c:v>0.48409722222222235</c:v>
                </c:pt>
                <c:pt idx="527">
                  <c:v>0.48417824074074439</c:v>
                </c:pt>
                <c:pt idx="528">
                  <c:v>0.48424768518518518</c:v>
                </c:pt>
                <c:pt idx="529">
                  <c:v>0.48431712962963436</c:v>
                </c:pt>
                <c:pt idx="530">
                  <c:v>0.48437500000000322</c:v>
                </c:pt>
                <c:pt idx="531">
                  <c:v>0.48444444444444806</c:v>
                </c:pt>
                <c:pt idx="532">
                  <c:v>0.48452546296296967</c:v>
                </c:pt>
                <c:pt idx="533">
                  <c:v>0.48459490740741135</c:v>
                </c:pt>
                <c:pt idx="534">
                  <c:v>0.48466435185185636</c:v>
                </c:pt>
                <c:pt idx="535">
                  <c:v>0.48472222222222544</c:v>
                </c:pt>
                <c:pt idx="536">
                  <c:v>0.48479166666666668</c:v>
                </c:pt>
                <c:pt idx="537">
                  <c:v>0.48487268518519172</c:v>
                </c:pt>
                <c:pt idx="538">
                  <c:v>0.4849421296296334</c:v>
                </c:pt>
                <c:pt idx="539">
                  <c:v>0.48500000000000032</c:v>
                </c:pt>
                <c:pt idx="540">
                  <c:v>0.48506944444444638</c:v>
                </c:pt>
                <c:pt idx="541">
                  <c:v>0.48513888888889245</c:v>
                </c:pt>
                <c:pt idx="542">
                  <c:v>0.4852083333333333</c:v>
                </c:pt>
                <c:pt idx="543">
                  <c:v>0.48527777777778253</c:v>
                </c:pt>
                <c:pt idx="544">
                  <c:v>0.48534722222222232</c:v>
                </c:pt>
                <c:pt idx="545">
                  <c:v>0.48541666666667255</c:v>
                </c:pt>
                <c:pt idx="546">
                  <c:v>0.48548611111111473</c:v>
                </c:pt>
                <c:pt idx="547">
                  <c:v>0.48555555555555557</c:v>
                </c:pt>
                <c:pt idx="548">
                  <c:v>0.48562500000000008</c:v>
                </c:pt>
                <c:pt idx="549">
                  <c:v>0.48569444444444448</c:v>
                </c:pt>
                <c:pt idx="550">
                  <c:v>0.48576388888888888</c:v>
                </c:pt>
                <c:pt idx="551">
                  <c:v>0.48583333333333334</c:v>
                </c:pt>
                <c:pt idx="552">
                  <c:v>0.48590277777778507</c:v>
                </c:pt>
                <c:pt idx="553">
                  <c:v>0.48597222222222691</c:v>
                </c:pt>
                <c:pt idx="554">
                  <c:v>0.48604166666666682</c:v>
                </c:pt>
                <c:pt idx="555">
                  <c:v>0.4861111111111111</c:v>
                </c:pt>
                <c:pt idx="556">
                  <c:v>0.48616898148148563</c:v>
                </c:pt>
                <c:pt idx="557">
                  <c:v>0.48623842592592598</c:v>
                </c:pt>
                <c:pt idx="558">
                  <c:v>0.48631944444444891</c:v>
                </c:pt>
                <c:pt idx="559">
                  <c:v>0.48638888888889742</c:v>
                </c:pt>
                <c:pt idx="560">
                  <c:v>0.48645833333333338</c:v>
                </c:pt>
                <c:pt idx="561">
                  <c:v>0.48651620370370785</c:v>
                </c:pt>
                <c:pt idx="562">
                  <c:v>0.48658564814814831</c:v>
                </c:pt>
                <c:pt idx="563">
                  <c:v>0.48666666666667086</c:v>
                </c:pt>
                <c:pt idx="564">
                  <c:v>0.48672453703703888</c:v>
                </c:pt>
                <c:pt idx="565">
                  <c:v>0.48679398148148145</c:v>
                </c:pt>
                <c:pt idx="566">
                  <c:v>0.48686342592593002</c:v>
                </c:pt>
                <c:pt idx="567">
                  <c:v>0.48693287037037514</c:v>
                </c:pt>
                <c:pt idx="568">
                  <c:v>0.48700231481482054</c:v>
                </c:pt>
                <c:pt idx="569">
                  <c:v>0.48707175925926505</c:v>
                </c:pt>
                <c:pt idx="570">
                  <c:v>0.48714120370370378</c:v>
                </c:pt>
                <c:pt idx="571">
                  <c:v>0.48721064814814818</c:v>
                </c:pt>
                <c:pt idx="572">
                  <c:v>0.48728009259259258</c:v>
                </c:pt>
                <c:pt idx="573">
                  <c:v>0.48734953703703732</c:v>
                </c:pt>
                <c:pt idx="574">
                  <c:v>0.48741898148148738</c:v>
                </c:pt>
                <c:pt idx="575">
                  <c:v>0.48748842592593272</c:v>
                </c:pt>
                <c:pt idx="576">
                  <c:v>0.4875578703703744</c:v>
                </c:pt>
                <c:pt idx="577">
                  <c:v>0.48761574074074082</c:v>
                </c:pt>
                <c:pt idx="578">
                  <c:v>0.48768518518518839</c:v>
                </c:pt>
                <c:pt idx="579">
                  <c:v>0.48776620370370388</c:v>
                </c:pt>
                <c:pt idx="580">
                  <c:v>0.48783564814814812</c:v>
                </c:pt>
                <c:pt idx="581">
                  <c:v>0.48790509259259257</c:v>
                </c:pt>
                <c:pt idx="582">
                  <c:v>0.48796296296297242</c:v>
                </c:pt>
                <c:pt idx="583">
                  <c:v>0.48803240740741038</c:v>
                </c:pt>
                <c:pt idx="584">
                  <c:v>0.48810185185185545</c:v>
                </c:pt>
                <c:pt idx="585">
                  <c:v>0.4881712962962963</c:v>
                </c:pt>
                <c:pt idx="586">
                  <c:v>0.48824074074074081</c:v>
                </c:pt>
                <c:pt idx="587">
                  <c:v>0.48831018518519093</c:v>
                </c:pt>
                <c:pt idx="588">
                  <c:v>0.48837962962963555</c:v>
                </c:pt>
                <c:pt idx="589">
                  <c:v>0.48844907407407767</c:v>
                </c:pt>
                <c:pt idx="590">
                  <c:v>0.48851851851851852</c:v>
                </c:pt>
                <c:pt idx="591">
                  <c:v>0.48858796296297019</c:v>
                </c:pt>
                <c:pt idx="592">
                  <c:v>0.48865740740740748</c:v>
                </c:pt>
                <c:pt idx="593">
                  <c:v>0.48872685185185766</c:v>
                </c:pt>
                <c:pt idx="594">
                  <c:v>0.48879629629629634</c:v>
                </c:pt>
                <c:pt idx="595">
                  <c:v>0.4888657407407449</c:v>
                </c:pt>
                <c:pt idx="596">
                  <c:v>0.48892361111111132</c:v>
                </c:pt>
                <c:pt idx="597">
                  <c:v>0.48899305555555556</c:v>
                </c:pt>
                <c:pt idx="598">
                  <c:v>0.48906250000000362</c:v>
                </c:pt>
                <c:pt idx="599">
                  <c:v>0.48913194444444441</c:v>
                </c:pt>
                <c:pt idx="600">
                  <c:v>0.48920138888888887</c:v>
                </c:pt>
                <c:pt idx="601">
                  <c:v>0.48927083333333332</c:v>
                </c:pt>
                <c:pt idx="602">
                  <c:v>0.48934027777778394</c:v>
                </c:pt>
                <c:pt idx="603">
                  <c:v>0.4894097222222259</c:v>
                </c:pt>
                <c:pt idx="604">
                  <c:v>0.48947916666667085</c:v>
                </c:pt>
                <c:pt idx="605">
                  <c:v>0.48954861111111131</c:v>
                </c:pt>
                <c:pt idx="606">
                  <c:v>0.48961805555555582</c:v>
                </c:pt>
                <c:pt idx="607">
                  <c:v>0.48968750000000238</c:v>
                </c:pt>
                <c:pt idx="608">
                  <c:v>0.48975694444444806</c:v>
                </c:pt>
                <c:pt idx="609">
                  <c:v>0.48981481481482309</c:v>
                </c:pt>
                <c:pt idx="610">
                  <c:v>0.48988425925926876</c:v>
                </c:pt>
                <c:pt idx="611">
                  <c:v>0.48995370370370689</c:v>
                </c:pt>
                <c:pt idx="612">
                  <c:v>0.49003472222222288</c:v>
                </c:pt>
                <c:pt idx="613">
                  <c:v>0.49009259259259258</c:v>
                </c:pt>
                <c:pt idx="614">
                  <c:v>0.49016203703703731</c:v>
                </c:pt>
                <c:pt idx="615">
                  <c:v>0.49023148148148149</c:v>
                </c:pt>
                <c:pt idx="616">
                  <c:v>0.49030092592593233</c:v>
                </c:pt>
                <c:pt idx="617">
                  <c:v>0.49037037037037751</c:v>
                </c:pt>
                <c:pt idx="618">
                  <c:v>0.49043981481481891</c:v>
                </c:pt>
                <c:pt idx="619">
                  <c:v>0.49050925925926403</c:v>
                </c:pt>
                <c:pt idx="620">
                  <c:v>0.49057870370370943</c:v>
                </c:pt>
                <c:pt idx="621">
                  <c:v>0.49064814814814817</c:v>
                </c:pt>
                <c:pt idx="622">
                  <c:v>0.49071759259259262</c:v>
                </c:pt>
                <c:pt idx="623">
                  <c:v>0.49078703703703702</c:v>
                </c:pt>
                <c:pt idx="624">
                  <c:v>0.49085648148148636</c:v>
                </c:pt>
                <c:pt idx="625">
                  <c:v>0.49092592592593176</c:v>
                </c:pt>
                <c:pt idx="626">
                  <c:v>0.49098379629630018</c:v>
                </c:pt>
                <c:pt idx="627">
                  <c:v>0.4910532407407408</c:v>
                </c:pt>
                <c:pt idx="628">
                  <c:v>0.49112268518519026</c:v>
                </c:pt>
                <c:pt idx="629">
                  <c:v>0.49119212962962988</c:v>
                </c:pt>
                <c:pt idx="630">
                  <c:v>0.49126157407407733</c:v>
                </c:pt>
                <c:pt idx="631">
                  <c:v>0.49133101851851829</c:v>
                </c:pt>
                <c:pt idx="632">
                  <c:v>0.49140046296297019</c:v>
                </c:pt>
                <c:pt idx="633">
                  <c:v>0.49146990740741225</c:v>
                </c:pt>
                <c:pt idx="634">
                  <c:v>0.49153935185185182</c:v>
                </c:pt>
                <c:pt idx="635">
                  <c:v>0.4916087962962995</c:v>
                </c:pt>
                <c:pt idx="636">
                  <c:v>0.4916782407407444</c:v>
                </c:pt>
                <c:pt idx="637">
                  <c:v>0.4917476851851853</c:v>
                </c:pt>
                <c:pt idx="638">
                  <c:v>0.49181712962963448</c:v>
                </c:pt>
                <c:pt idx="639">
                  <c:v>0.49188657407408376</c:v>
                </c:pt>
                <c:pt idx="640">
                  <c:v>0.4919560185185185</c:v>
                </c:pt>
                <c:pt idx="641">
                  <c:v>0.49202546296297012</c:v>
                </c:pt>
                <c:pt idx="642">
                  <c:v>0.49208333333333337</c:v>
                </c:pt>
                <c:pt idx="643">
                  <c:v>0.49215277777778366</c:v>
                </c:pt>
                <c:pt idx="644">
                  <c:v>0.49223379629629627</c:v>
                </c:pt>
                <c:pt idx="645">
                  <c:v>0.49229166666666668</c:v>
                </c:pt>
                <c:pt idx="646">
                  <c:v>0.49236111111111108</c:v>
                </c:pt>
                <c:pt idx="647">
                  <c:v>0.49243055555555582</c:v>
                </c:pt>
                <c:pt idx="648">
                  <c:v>0.49250000000000038</c:v>
                </c:pt>
                <c:pt idx="649">
                  <c:v>0.49256944444444783</c:v>
                </c:pt>
                <c:pt idx="650">
                  <c:v>0.49263888888889268</c:v>
                </c:pt>
                <c:pt idx="651">
                  <c:v>0.4927083333333333</c:v>
                </c:pt>
                <c:pt idx="652">
                  <c:v>0.49277777777778276</c:v>
                </c:pt>
                <c:pt idx="653">
                  <c:v>0.49283564814814818</c:v>
                </c:pt>
                <c:pt idx="654">
                  <c:v>0.49290509259259258</c:v>
                </c:pt>
                <c:pt idx="655">
                  <c:v>0.49298611111111473</c:v>
                </c:pt>
                <c:pt idx="656">
                  <c:v>0.49305555555555558</c:v>
                </c:pt>
                <c:pt idx="657">
                  <c:v>0.49311342592592688</c:v>
                </c:pt>
                <c:pt idx="658">
                  <c:v>0.4931828703703775</c:v>
                </c:pt>
                <c:pt idx="659">
                  <c:v>0.49325231481481896</c:v>
                </c:pt>
                <c:pt idx="660">
                  <c:v>0.49332175925926658</c:v>
                </c:pt>
                <c:pt idx="661">
                  <c:v>0.49339120370370382</c:v>
                </c:pt>
                <c:pt idx="662">
                  <c:v>0.49346064814814838</c:v>
                </c:pt>
                <c:pt idx="663">
                  <c:v>0.49353009259259256</c:v>
                </c:pt>
                <c:pt idx="664">
                  <c:v>0.49359953703703702</c:v>
                </c:pt>
                <c:pt idx="665">
                  <c:v>0.49366898148148614</c:v>
                </c:pt>
                <c:pt idx="666">
                  <c:v>0.49373842592592598</c:v>
                </c:pt>
                <c:pt idx="667">
                  <c:v>0.49380787037037616</c:v>
                </c:pt>
                <c:pt idx="668">
                  <c:v>0.4938773148148215</c:v>
                </c:pt>
                <c:pt idx="669">
                  <c:v>0.49394675925926657</c:v>
                </c:pt>
                <c:pt idx="670">
                  <c:v>0.49401620370370808</c:v>
                </c:pt>
                <c:pt idx="671">
                  <c:v>0.49408564814814832</c:v>
                </c:pt>
                <c:pt idx="672">
                  <c:v>0.4941550925925926</c:v>
                </c:pt>
                <c:pt idx="673">
                  <c:v>0.49422453703704089</c:v>
                </c:pt>
                <c:pt idx="674">
                  <c:v>0.49428240740741225</c:v>
                </c:pt>
                <c:pt idx="675">
                  <c:v>0.49435185185185765</c:v>
                </c:pt>
                <c:pt idx="676">
                  <c:v>0.49443287037037525</c:v>
                </c:pt>
                <c:pt idx="677">
                  <c:v>0.49450231481482065</c:v>
                </c:pt>
                <c:pt idx="678">
                  <c:v>0.49456018518518935</c:v>
                </c:pt>
                <c:pt idx="679">
                  <c:v>0.49462962962963442</c:v>
                </c:pt>
                <c:pt idx="680">
                  <c:v>0.49469907407407432</c:v>
                </c:pt>
                <c:pt idx="681">
                  <c:v>0.4947685185185185</c:v>
                </c:pt>
                <c:pt idx="682">
                  <c:v>0.49483796296296995</c:v>
                </c:pt>
                <c:pt idx="683">
                  <c:v>0.49490740740741151</c:v>
                </c:pt>
                <c:pt idx="684">
                  <c:v>0.49497685185185908</c:v>
                </c:pt>
                <c:pt idx="685">
                  <c:v>0.49504629629629632</c:v>
                </c:pt>
                <c:pt idx="686">
                  <c:v>0.49511574074074088</c:v>
                </c:pt>
                <c:pt idx="687">
                  <c:v>0.49518518518518884</c:v>
                </c:pt>
                <c:pt idx="688">
                  <c:v>0.49525462962963374</c:v>
                </c:pt>
                <c:pt idx="689">
                  <c:v>0.49532407407408136</c:v>
                </c:pt>
                <c:pt idx="690">
                  <c:v>0.49539351851851854</c:v>
                </c:pt>
                <c:pt idx="691">
                  <c:v>0.49545138888889251</c:v>
                </c:pt>
                <c:pt idx="692">
                  <c:v>0.49553240740741089</c:v>
                </c:pt>
                <c:pt idx="693">
                  <c:v>0.49560185185185568</c:v>
                </c:pt>
                <c:pt idx="694">
                  <c:v>0.4956712962962963</c:v>
                </c:pt>
                <c:pt idx="695">
                  <c:v>0.49572916666666988</c:v>
                </c:pt>
                <c:pt idx="696">
                  <c:v>0.49579861111111106</c:v>
                </c:pt>
                <c:pt idx="697">
                  <c:v>0.49587962962963616</c:v>
                </c:pt>
                <c:pt idx="698">
                  <c:v>0.49593750000000031</c:v>
                </c:pt>
                <c:pt idx="699">
                  <c:v>0.49600694444445026</c:v>
                </c:pt>
                <c:pt idx="700">
                  <c:v>0.49607638888889488</c:v>
                </c:pt>
                <c:pt idx="701">
                  <c:v>0.49614583333333334</c:v>
                </c:pt>
                <c:pt idx="702">
                  <c:v>0.4962152777777819</c:v>
                </c:pt>
                <c:pt idx="703">
                  <c:v>0.49628472222222697</c:v>
                </c:pt>
                <c:pt idx="704">
                  <c:v>0.49635416666667243</c:v>
                </c:pt>
                <c:pt idx="705">
                  <c:v>0.49642361111111138</c:v>
                </c:pt>
                <c:pt idx="706">
                  <c:v>0.49649305555555556</c:v>
                </c:pt>
                <c:pt idx="707">
                  <c:v>0.49655092592593075</c:v>
                </c:pt>
                <c:pt idx="708">
                  <c:v>0.49663194444444447</c:v>
                </c:pt>
                <c:pt idx="709">
                  <c:v>0.49670138888888887</c:v>
                </c:pt>
                <c:pt idx="710">
                  <c:v>0.49677083333333338</c:v>
                </c:pt>
                <c:pt idx="711">
                  <c:v>0.49682870370371107</c:v>
                </c:pt>
                <c:pt idx="712">
                  <c:v>0.49689814814814831</c:v>
                </c:pt>
                <c:pt idx="713">
                  <c:v>0.49696759259259282</c:v>
                </c:pt>
                <c:pt idx="714">
                  <c:v>0.497037037037037</c:v>
                </c:pt>
                <c:pt idx="715">
                  <c:v>0.49710648148148506</c:v>
                </c:pt>
                <c:pt idx="716">
                  <c:v>0.49717592592593002</c:v>
                </c:pt>
              </c:numCache>
            </c:numRef>
          </c:cat>
          <c:val>
            <c:numRef>
              <c:f>Лист2!$AF$2:$AF$718</c:f>
              <c:numCache>
                <c:formatCode>General</c:formatCode>
                <c:ptCount val="717"/>
                <c:pt idx="0">
                  <c:v>42.8</c:v>
                </c:pt>
                <c:pt idx="1">
                  <c:v>42.8</c:v>
                </c:pt>
                <c:pt idx="2">
                  <c:v>42.8</c:v>
                </c:pt>
                <c:pt idx="3">
                  <c:v>42.8</c:v>
                </c:pt>
                <c:pt idx="4">
                  <c:v>42.8</c:v>
                </c:pt>
                <c:pt idx="5">
                  <c:v>42.8</c:v>
                </c:pt>
                <c:pt idx="6">
                  <c:v>42.8</c:v>
                </c:pt>
                <c:pt idx="7">
                  <c:v>42.8</c:v>
                </c:pt>
                <c:pt idx="8">
                  <c:v>42.8</c:v>
                </c:pt>
                <c:pt idx="9">
                  <c:v>42.8</c:v>
                </c:pt>
                <c:pt idx="10">
                  <c:v>42.8</c:v>
                </c:pt>
                <c:pt idx="11">
                  <c:v>42.8</c:v>
                </c:pt>
                <c:pt idx="12">
                  <c:v>42.8</c:v>
                </c:pt>
                <c:pt idx="13">
                  <c:v>42.8</c:v>
                </c:pt>
                <c:pt idx="14">
                  <c:v>42.8</c:v>
                </c:pt>
                <c:pt idx="15">
                  <c:v>42.8</c:v>
                </c:pt>
                <c:pt idx="16">
                  <c:v>42.8</c:v>
                </c:pt>
                <c:pt idx="17">
                  <c:v>42.8</c:v>
                </c:pt>
                <c:pt idx="18">
                  <c:v>42.8</c:v>
                </c:pt>
                <c:pt idx="19">
                  <c:v>42.8</c:v>
                </c:pt>
                <c:pt idx="20">
                  <c:v>42.8</c:v>
                </c:pt>
                <c:pt idx="21">
                  <c:v>42.8</c:v>
                </c:pt>
                <c:pt idx="22">
                  <c:v>42.8</c:v>
                </c:pt>
                <c:pt idx="23">
                  <c:v>42.8</c:v>
                </c:pt>
                <c:pt idx="24">
                  <c:v>42.8</c:v>
                </c:pt>
                <c:pt idx="25">
                  <c:v>42.8</c:v>
                </c:pt>
                <c:pt idx="26">
                  <c:v>42.8</c:v>
                </c:pt>
                <c:pt idx="27">
                  <c:v>42.8</c:v>
                </c:pt>
                <c:pt idx="28">
                  <c:v>42.8</c:v>
                </c:pt>
                <c:pt idx="29">
                  <c:v>42.8</c:v>
                </c:pt>
                <c:pt idx="30">
                  <c:v>42.8</c:v>
                </c:pt>
                <c:pt idx="31">
                  <c:v>42.8</c:v>
                </c:pt>
                <c:pt idx="32">
                  <c:v>42.8</c:v>
                </c:pt>
                <c:pt idx="33">
                  <c:v>42.8</c:v>
                </c:pt>
                <c:pt idx="34">
                  <c:v>42.8</c:v>
                </c:pt>
                <c:pt idx="35">
                  <c:v>42.8</c:v>
                </c:pt>
                <c:pt idx="36">
                  <c:v>42.8</c:v>
                </c:pt>
                <c:pt idx="37">
                  <c:v>42.8</c:v>
                </c:pt>
                <c:pt idx="38">
                  <c:v>42.8</c:v>
                </c:pt>
                <c:pt idx="39">
                  <c:v>42.8</c:v>
                </c:pt>
                <c:pt idx="40">
                  <c:v>42.8</c:v>
                </c:pt>
                <c:pt idx="41">
                  <c:v>42.8</c:v>
                </c:pt>
                <c:pt idx="42">
                  <c:v>42.8</c:v>
                </c:pt>
                <c:pt idx="43">
                  <c:v>42.8</c:v>
                </c:pt>
                <c:pt idx="44">
                  <c:v>42.8</c:v>
                </c:pt>
                <c:pt idx="45">
                  <c:v>42.8</c:v>
                </c:pt>
                <c:pt idx="46">
                  <c:v>42.8</c:v>
                </c:pt>
                <c:pt idx="47">
                  <c:v>47.3</c:v>
                </c:pt>
                <c:pt idx="48">
                  <c:v>47.3</c:v>
                </c:pt>
                <c:pt idx="49">
                  <c:v>47.3</c:v>
                </c:pt>
                <c:pt idx="50">
                  <c:v>47.3</c:v>
                </c:pt>
                <c:pt idx="51">
                  <c:v>47.3</c:v>
                </c:pt>
                <c:pt idx="52">
                  <c:v>47.3</c:v>
                </c:pt>
                <c:pt idx="53">
                  <c:v>47.3</c:v>
                </c:pt>
                <c:pt idx="54">
                  <c:v>47.3</c:v>
                </c:pt>
                <c:pt idx="55">
                  <c:v>47.3</c:v>
                </c:pt>
                <c:pt idx="56">
                  <c:v>47.3</c:v>
                </c:pt>
                <c:pt idx="57">
                  <c:v>47.3</c:v>
                </c:pt>
                <c:pt idx="58">
                  <c:v>47.3</c:v>
                </c:pt>
                <c:pt idx="59">
                  <c:v>47.3</c:v>
                </c:pt>
                <c:pt idx="60">
                  <c:v>47.3</c:v>
                </c:pt>
                <c:pt idx="61">
                  <c:v>47.3</c:v>
                </c:pt>
                <c:pt idx="62">
                  <c:v>47.3</c:v>
                </c:pt>
                <c:pt idx="63">
                  <c:v>47.3</c:v>
                </c:pt>
                <c:pt idx="64">
                  <c:v>47.3</c:v>
                </c:pt>
                <c:pt idx="65">
                  <c:v>47.3</c:v>
                </c:pt>
                <c:pt idx="66">
                  <c:v>47.3</c:v>
                </c:pt>
                <c:pt idx="67">
                  <c:v>47.3</c:v>
                </c:pt>
                <c:pt idx="68">
                  <c:v>47.3</c:v>
                </c:pt>
                <c:pt idx="69">
                  <c:v>47.3</c:v>
                </c:pt>
                <c:pt idx="70">
                  <c:v>47.3</c:v>
                </c:pt>
                <c:pt idx="71">
                  <c:v>47.3</c:v>
                </c:pt>
                <c:pt idx="72">
                  <c:v>47.3</c:v>
                </c:pt>
                <c:pt idx="73">
                  <c:v>47.3</c:v>
                </c:pt>
                <c:pt idx="74">
                  <c:v>47.3</c:v>
                </c:pt>
                <c:pt idx="75">
                  <c:v>47.3</c:v>
                </c:pt>
                <c:pt idx="76">
                  <c:v>47.3</c:v>
                </c:pt>
                <c:pt idx="77">
                  <c:v>47.3</c:v>
                </c:pt>
                <c:pt idx="78">
                  <c:v>47.3</c:v>
                </c:pt>
                <c:pt idx="79">
                  <c:v>47.3</c:v>
                </c:pt>
                <c:pt idx="80">
                  <c:v>47.3</c:v>
                </c:pt>
                <c:pt idx="81">
                  <c:v>47.3</c:v>
                </c:pt>
                <c:pt idx="82">
                  <c:v>47.3</c:v>
                </c:pt>
                <c:pt idx="83">
                  <c:v>47.3</c:v>
                </c:pt>
                <c:pt idx="84">
                  <c:v>47.3</c:v>
                </c:pt>
                <c:pt idx="85">
                  <c:v>47.3</c:v>
                </c:pt>
                <c:pt idx="86">
                  <c:v>47.3</c:v>
                </c:pt>
                <c:pt idx="87">
                  <c:v>47.3</c:v>
                </c:pt>
                <c:pt idx="88">
                  <c:v>47.3</c:v>
                </c:pt>
                <c:pt idx="89">
                  <c:v>47.3</c:v>
                </c:pt>
                <c:pt idx="90">
                  <c:v>47.3</c:v>
                </c:pt>
                <c:pt idx="91">
                  <c:v>47.3</c:v>
                </c:pt>
                <c:pt idx="92">
                  <c:v>47.3</c:v>
                </c:pt>
                <c:pt idx="93">
                  <c:v>47.3</c:v>
                </c:pt>
                <c:pt idx="94">
                  <c:v>47.3</c:v>
                </c:pt>
                <c:pt idx="95">
                  <c:v>47.3</c:v>
                </c:pt>
                <c:pt idx="96">
                  <c:v>49.2</c:v>
                </c:pt>
                <c:pt idx="97">
                  <c:v>49.2</c:v>
                </c:pt>
                <c:pt idx="98">
                  <c:v>49.2</c:v>
                </c:pt>
                <c:pt idx="99">
                  <c:v>49.2</c:v>
                </c:pt>
                <c:pt idx="100">
                  <c:v>49.2</c:v>
                </c:pt>
                <c:pt idx="101">
                  <c:v>49.2</c:v>
                </c:pt>
                <c:pt idx="102">
                  <c:v>49.2</c:v>
                </c:pt>
                <c:pt idx="103">
                  <c:v>49.2</c:v>
                </c:pt>
                <c:pt idx="104">
                  <c:v>49.2</c:v>
                </c:pt>
                <c:pt idx="105">
                  <c:v>49.2</c:v>
                </c:pt>
                <c:pt idx="106">
                  <c:v>49.2</c:v>
                </c:pt>
                <c:pt idx="107">
                  <c:v>49.2</c:v>
                </c:pt>
                <c:pt idx="108">
                  <c:v>49.2</c:v>
                </c:pt>
                <c:pt idx="109">
                  <c:v>49.2</c:v>
                </c:pt>
                <c:pt idx="110">
                  <c:v>49.2</c:v>
                </c:pt>
                <c:pt idx="111">
                  <c:v>49.2</c:v>
                </c:pt>
                <c:pt idx="112">
                  <c:v>49.2</c:v>
                </c:pt>
                <c:pt idx="113">
                  <c:v>49.2</c:v>
                </c:pt>
                <c:pt idx="114">
                  <c:v>49.2</c:v>
                </c:pt>
                <c:pt idx="115">
                  <c:v>49.2</c:v>
                </c:pt>
                <c:pt idx="116">
                  <c:v>49.2</c:v>
                </c:pt>
                <c:pt idx="117">
                  <c:v>49.2</c:v>
                </c:pt>
                <c:pt idx="118">
                  <c:v>49.2</c:v>
                </c:pt>
                <c:pt idx="119">
                  <c:v>49.2</c:v>
                </c:pt>
                <c:pt idx="120">
                  <c:v>49.2</c:v>
                </c:pt>
                <c:pt idx="121">
                  <c:v>49.2</c:v>
                </c:pt>
                <c:pt idx="122">
                  <c:v>49.2</c:v>
                </c:pt>
                <c:pt idx="123">
                  <c:v>49.2</c:v>
                </c:pt>
                <c:pt idx="124">
                  <c:v>49.2</c:v>
                </c:pt>
                <c:pt idx="125">
                  <c:v>49.2</c:v>
                </c:pt>
                <c:pt idx="126">
                  <c:v>49.2</c:v>
                </c:pt>
                <c:pt idx="127">
                  <c:v>49.2</c:v>
                </c:pt>
                <c:pt idx="128">
                  <c:v>49.2</c:v>
                </c:pt>
                <c:pt idx="129">
                  <c:v>49.2</c:v>
                </c:pt>
                <c:pt idx="130">
                  <c:v>49.2</c:v>
                </c:pt>
                <c:pt idx="131">
                  <c:v>49.2</c:v>
                </c:pt>
                <c:pt idx="132">
                  <c:v>49.2</c:v>
                </c:pt>
                <c:pt idx="133">
                  <c:v>49.2</c:v>
                </c:pt>
                <c:pt idx="134">
                  <c:v>49.2</c:v>
                </c:pt>
                <c:pt idx="135">
                  <c:v>49.2</c:v>
                </c:pt>
                <c:pt idx="136">
                  <c:v>49.2</c:v>
                </c:pt>
                <c:pt idx="137">
                  <c:v>49.2</c:v>
                </c:pt>
                <c:pt idx="138">
                  <c:v>49.2</c:v>
                </c:pt>
                <c:pt idx="139">
                  <c:v>49.2</c:v>
                </c:pt>
                <c:pt idx="140">
                  <c:v>49.2</c:v>
                </c:pt>
                <c:pt idx="141">
                  <c:v>49.2</c:v>
                </c:pt>
                <c:pt idx="142">
                  <c:v>49.2</c:v>
                </c:pt>
                <c:pt idx="143">
                  <c:v>49.2</c:v>
                </c:pt>
                <c:pt idx="144">
                  <c:v>49.2</c:v>
                </c:pt>
                <c:pt idx="145">
                  <c:v>49.2</c:v>
                </c:pt>
                <c:pt idx="146">
                  <c:v>49.2</c:v>
                </c:pt>
                <c:pt idx="147">
                  <c:v>42.6</c:v>
                </c:pt>
                <c:pt idx="148">
                  <c:v>42.6</c:v>
                </c:pt>
                <c:pt idx="149">
                  <c:v>42.6</c:v>
                </c:pt>
                <c:pt idx="150">
                  <c:v>42.6</c:v>
                </c:pt>
                <c:pt idx="151">
                  <c:v>42.6</c:v>
                </c:pt>
                <c:pt idx="152">
                  <c:v>42.6</c:v>
                </c:pt>
                <c:pt idx="153">
                  <c:v>42.6</c:v>
                </c:pt>
                <c:pt idx="154">
                  <c:v>42.6</c:v>
                </c:pt>
                <c:pt idx="155">
                  <c:v>42.6</c:v>
                </c:pt>
                <c:pt idx="156">
                  <c:v>42.6</c:v>
                </c:pt>
                <c:pt idx="157">
                  <c:v>42.6</c:v>
                </c:pt>
                <c:pt idx="158">
                  <c:v>42.6</c:v>
                </c:pt>
                <c:pt idx="159">
                  <c:v>42.6</c:v>
                </c:pt>
                <c:pt idx="160">
                  <c:v>42.6</c:v>
                </c:pt>
                <c:pt idx="161">
                  <c:v>42.6</c:v>
                </c:pt>
                <c:pt idx="162">
                  <c:v>42.6</c:v>
                </c:pt>
                <c:pt idx="163">
                  <c:v>42.6</c:v>
                </c:pt>
                <c:pt idx="164">
                  <c:v>42.6</c:v>
                </c:pt>
                <c:pt idx="165">
                  <c:v>42.6</c:v>
                </c:pt>
                <c:pt idx="166">
                  <c:v>42.6</c:v>
                </c:pt>
                <c:pt idx="167">
                  <c:v>42.6</c:v>
                </c:pt>
                <c:pt idx="168">
                  <c:v>42.6</c:v>
                </c:pt>
                <c:pt idx="169">
                  <c:v>42.6</c:v>
                </c:pt>
                <c:pt idx="170">
                  <c:v>42.6</c:v>
                </c:pt>
                <c:pt idx="171">
                  <c:v>42.6</c:v>
                </c:pt>
                <c:pt idx="172">
                  <c:v>42.6</c:v>
                </c:pt>
                <c:pt idx="173">
                  <c:v>42.6</c:v>
                </c:pt>
                <c:pt idx="174">
                  <c:v>42.6</c:v>
                </c:pt>
                <c:pt idx="175">
                  <c:v>42.6</c:v>
                </c:pt>
                <c:pt idx="176">
                  <c:v>42.6</c:v>
                </c:pt>
                <c:pt idx="177">
                  <c:v>42.6</c:v>
                </c:pt>
                <c:pt idx="178">
                  <c:v>42.6</c:v>
                </c:pt>
                <c:pt idx="179">
                  <c:v>42.6</c:v>
                </c:pt>
                <c:pt idx="180">
                  <c:v>42.6</c:v>
                </c:pt>
                <c:pt idx="181">
                  <c:v>42.6</c:v>
                </c:pt>
                <c:pt idx="182">
                  <c:v>42.6</c:v>
                </c:pt>
                <c:pt idx="183">
                  <c:v>42.6</c:v>
                </c:pt>
                <c:pt idx="184">
                  <c:v>42.6</c:v>
                </c:pt>
                <c:pt idx="185">
                  <c:v>42.6</c:v>
                </c:pt>
                <c:pt idx="186">
                  <c:v>42.6</c:v>
                </c:pt>
                <c:pt idx="187">
                  <c:v>42.6</c:v>
                </c:pt>
                <c:pt idx="188">
                  <c:v>42.6</c:v>
                </c:pt>
                <c:pt idx="189">
                  <c:v>42.6</c:v>
                </c:pt>
                <c:pt idx="190">
                  <c:v>42.6</c:v>
                </c:pt>
                <c:pt idx="191">
                  <c:v>42.6</c:v>
                </c:pt>
                <c:pt idx="192">
                  <c:v>42.6</c:v>
                </c:pt>
                <c:pt idx="193">
                  <c:v>42.6</c:v>
                </c:pt>
                <c:pt idx="194">
                  <c:v>42.6</c:v>
                </c:pt>
                <c:pt idx="195">
                  <c:v>42.6</c:v>
                </c:pt>
                <c:pt idx="196">
                  <c:v>42.6</c:v>
                </c:pt>
                <c:pt idx="197">
                  <c:v>42.6</c:v>
                </c:pt>
                <c:pt idx="198">
                  <c:v>39.1</c:v>
                </c:pt>
                <c:pt idx="199">
                  <c:v>39.1</c:v>
                </c:pt>
                <c:pt idx="200">
                  <c:v>39.1</c:v>
                </c:pt>
                <c:pt idx="201">
                  <c:v>39.1</c:v>
                </c:pt>
                <c:pt idx="202">
                  <c:v>39.1</c:v>
                </c:pt>
                <c:pt idx="203">
                  <c:v>39.1</c:v>
                </c:pt>
                <c:pt idx="204">
                  <c:v>39.1</c:v>
                </c:pt>
                <c:pt idx="205">
                  <c:v>39.1</c:v>
                </c:pt>
                <c:pt idx="206">
                  <c:v>39.1</c:v>
                </c:pt>
                <c:pt idx="207">
                  <c:v>39.1</c:v>
                </c:pt>
                <c:pt idx="208">
                  <c:v>39.1</c:v>
                </c:pt>
                <c:pt idx="209">
                  <c:v>39.1</c:v>
                </c:pt>
                <c:pt idx="210">
                  <c:v>39.1</c:v>
                </c:pt>
                <c:pt idx="211">
                  <c:v>39.1</c:v>
                </c:pt>
                <c:pt idx="212">
                  <c:v>39.1</c:v>
                </c:pt>
                <c:pt idx="213">
                  <c:v>39.1</c:v>
                </c:pt>
                <c:pt idx="214">
                  <c:v>39.1</c:v>
                </c:pt>
                <c:pt idx="215">
                  <c:v>39.1</c:v>
                </c:pt>
                <c:pt idx="216">
                  <c:v>39.1</c:v>
                </c:pt>
                <c:pt idx="217">
                  <c:v>39.1</c:v>
                </c:pt>
                <c:pt idx="218">
                  <c:v>39.1</c:v>
                </c:pt>
                <c:pt idx="219">
                  <c:v>39.1</c:v>
                </c:pt>
                <c:pt idx="220">
                  <c:v>39.1</c:v>
                </c:pt>
                <c:pt idx="221">
                  <c:v>39.1</c:v>
                </c:pt>
                <c:pt idx="222">
                  <c:v>39.1</c:v>
                </c:pt>
                <c:pt idx="223">
                  <c:v>39.1</c:v>
                </c:pt>
                <c:pt idx="224">
                  <c:v>39.1</c:v>
                </c:pt>
                <c:pt idx="225">
                  <c:v>39.1</c:v>
                </c:pt>
                <c:pt idx="226">
                  <c:v>39.1</c:v>
                </c:pt>
                <c:pt idx="227">
                  <c:v>39.1</c:v>
                </c:pt>
                <c:pt idx="228">
                  <c:v>39.1</c:v>
                </c:pt>
                <c:pt idx="229">
                  <c:v>39.1</c:v>
                </c:pt>
                <c:pt idx="230">
                  <c:v>39.1</c:v>
                </c:pt>
                <c:pt idx="231">
                  <c:v>39.1</c:v>
                </c:pt>
                <c:pt idx="232">
                  <c:v>39.1</c:v>
                </c:pt>
                <c:pt idx="233">
                  <c:v>39.1</c:v>
                </c:pt>
                <c:pt idx="234">
                  <c:v>39.1</c:v>
                </c:pt>
                <c:pt idx="235">
                  <c:v>39.1</c:v>
                </c:pt>
                <c:pt idx="236">
                  <c:v>39.1</c:v>
                </c:pt>
                <c:pt idx="237">
                  <c:v>39.1</c:v>
                </c:pt>
                <c:pt idx="238">
                  <c:v>39.1</c:v>
                </c:pt>
                <c:pt idx="239">
                  <c:v>39.1</c:v>
                </c:pt>
                <c:pt idx="240">
                  <c:v>39.1</c:v>
                </c:pt>
                <c:pt idx="241">
                  <c:v>39.1</c:v>
                </c:pt>
                <c:pt idx="242">
                  <c:v>39.1</c:v>
                </c:pt>
                <c:pt idx="243">
                  <c:v>39.1</c:v>
                </c:pt>
                <c:pt idx="244">
                  <c:v>39.1</c:v>
                </c:pt>
                <c:pt idx="245">
                  <c:v>39.1</c:v>
                </c:pt>
                <c:pt idx="246">
                  <c:v>39.1</c:v>
                </c:pt>
                <c:pt idx="247">
                  <c:v>37.300000000000004</c:v>
                </c:pt>
                <c:pt idx="248">
                  <c:v>37.300000000000004</c:v>
                </c:pt>
                <c:pt idx="249">
                  <c:v>37.300000000000004</c:v>
                </c:pt>
                <c:pt idx="250">
                  <c:v>37.300000000000004</c:v>
                </c:pt>
                <c:pt idx="251">
                  <c:v>37.300000000000004</c:v>
                </c:pt>
                <c:pt idx="252">
                  <c:v>37.300000000000004</c:v>
                </c:pt>
                <c:pt idx="253">
                  <c:v>37.300000000000004</c:v>
                </c:pt>
                <c:pt idx="254">
                  <c:v>37.300000000000004</c:v>
                </c:pt>
                <c:pt idx="255">
                  <c:v>37.300000000000004</c:v>
                </c:pt>
                <c:pt idx="256">
                  <c:v>37.300000000000004</c:v>
                </c:pt>
                <c:pt idx="257">
                  <c:v>37.300000000000004</c:v>
                </c:pt>
                <c:pt idx="258">
                  <c:v>37.300000000000004</c:v>
                </c:pt>
                <c:pt idx="259">
                  <c:v>37.300000000000004</c:v>
                </c:pt>
                <c:pt idx="260">
                  <c:v>37.300000000000004</c:v>
                </c:pt>
                <c:pt idx="261">
                  <c:v>37.300000000000004</c:v>
                </c:pt>
                <c:pt idx="262">
                  <c:v>37.300000000000004</c:v>
                </c:pt>
                <c:pt idx="263">
                  <c:v>37.300000000000004</c:v>
                </c:pt>
                <c:pt idx="264">
                  <c:v>37.300000000000004</c:v>
                </c:pt>
                <c:pt idx="265">
                  <c:v>37.300000000000004</c:v>
                </c:pt>
                <c:pt idx="266">
                  <c:v>37.300000000000004</c:v>
                </c:pt>
                <c:pt idx="267">
                  <c:v>37.300000000000004</c:v>
                </c:pt>
                <c:pt idx="268">
                  <c:v>37.300000000000004</c:v>
                </c:pt>
                <c:pt idx="269">
                  <c:v>37.300000000000004</c:v>
                </c:pt>
                <c:pt idx="270">
                  <c:v>37.300000000000004</c:v>
                </c:pt>
                <c:pt idx="271">
                  <c:v>37.300000000000004</c:v>
                </c:pt>
                <c:pt idx="272">
                  <c:v>37.300000000000004</c:v>
                </c:pt>
                <c:pt idx="273">
                  <c:v>37.300000000000004</c:v>
                </c:pt>
                <c:pt idx="274">
                  <c:v>37.300000000000004</c:v>
                </c:pt>
                <c:pt idx="275">
                  <c:v>37.300000000000004</c:v>
                </c:pt>
                <c:pt idx="276">
                  <c:v>37.300000000000004</c:v>
                </c:pt>
                <c:pt idx="277">
                  <c:v>37.300000000000004</c:v>
                </c:pt>
                <c:pt idx="278">
                  <c:v>37.300000000000004</c:v>
                </c:pt>
                <c:pt idx="279">
                  <c:v>37.300000000000004</c:v>
                </c:pt>
                <c:pt idx="280">
                  <c:v>37.300000000000004</c:v>
                </c:pt>
                <c:pt idx="281">
                  <c:v>37.300000000000004</c:v>
                </c:pt>
                <c:pt idx="282">
                  <c:v>37.300000000000004</c:v>
                </c:pt>
                <c:pt idx="283">
                  <c:v>37.300000000000004</c:v>
                </c:pt>
                <c:pt idx="284">
                  <c:v>37.300000000000004</c:v>
                </c:pt>
                <c:pt idx="285">
                  <c:v>37.300000000000004</c:v>
                </c:pt>
                <c:pt idx="286">
                  <c:v>37.300000000000004</c:v>
                </c:pt>
                <c:pt idx="287">
                  <c:v>37.300000000000004</c:v>
                </c:pt>
                <c:pt idx="288">
                  <c:v>37.300000000000004</c:v>
                </c:pt>
                <c:pt idx="289">
                  <c:v>37.300000000000004</c:v>
                </c:pt>
                <c:pt idx="290">
                  <c:v>37.300000000000004</c:v>
                </c:pt>
                <c:pt idx="291">
                  <c:v>37.300000000000004</c:v>
                </c:pt>
                <c:pt idx="292">
                  <c:v>37.300000000000004</c:v>
                </c:pt>
                <c:pt idx="293">
                  <c:v>37.300000000000004</c:v>
                </c:pt>
                <c:pt idx="294">
                  <c:v>37.300000000000004</c:v>
                </c:pt>
                <c:pt idx="295">
                  <c:v>37.300000000000004</c:v>
                </c:pt>
                <c:pt idx="296">
                  <c:v>37.300000000000004</c:v>
                </c:pt>
                <c:pt idx="297">
                  <c:v>37.300000000000004</c:v>
                </c:pt>
                <c:pt idx="298">
                  <c:v>40.700000000000003</c:v>
                </c:pt>
                <c:pt idx="299">
                  <c:v>40.700000000000003</c:v>
                </c:pt>
                <c:pt idx="300">
                  <c:v>40.700000000000003</c:v>
                </c:pt>
                <c:pt idx="301">
                  <c:v>40.700000000000003</c:v>
                </c:pt>
                <c:pt idx="302">
                  <c:v>40.700000000000003</c:v>
                </c:pt>
                <c:pt idx="303">
                  <c:v>40.700000000000003</c:v>
                </c:pt>
                <c:pt idx="304">
                  <c:v>40.700000000000003</c:v>
                </c:pt>
                <c:pt idx="305">
                  <c:v>40.700000000000003</c:v>
                </c:pt>
                <c:pt idx="306">
                  <c:v>40.700000000000003</c:v>
                </c:pt>
                <c:pt idx="307">
                  <c:v>40.700000000000003</c:v>
                </c:pt>
                <c:pt idx="308">
                  <c:v>40.700000000000003</c:v>
                </c:pt>
                <c:pt idx="309">
                  <c:v>40.700000000000003</c:v>
                </c:pt>
                <c:pt idx="310">
                  <c:v>40.700000000000003</c:v>
                </c:pt>
                <c:pt idx="311">
                  <c:v>40.700000000000003</c:v>
                </c:pt>
                <c:pt idx="312">
                  <c:v>40.700000000000003</c:v>
                </c:pt>
                <c:pt idx="313">
                  <c:v>40.700000000000003</c:v>
                </c:pt>
                <c:pt idx="314">
                  <c:v>40.700000000000003</c:v>
                </c:pt>
                <c:pt idx="315">
                  <c:v>40.700000000000003</c:v>
                </c:pt>
                <c:pt idx="316">
                  <c:v>40.700000000000003</c:v>
                </c:pt>
                <c:pt idx="317">
                  <c:v>40.700000000000003</c:v>
                </c:pt>
                <c:pt idx="318">
                  <c:v>40.700000000000003</c:v>
                </c:pt>
                <c:pt idx="319">
                  <c:v>40.700000000000003</c:v>
                </c:pt>
                <c:pt idx="320">
                  <c:v>40.700000000000003</c:v>
                </c:pt>
                <c:pt idx="409">
                  <c:v>24.3</c:v>
                </c:pt>
                <c:pt idx="410">
                  <c:v>24.3</c:v>
                </c:pt>
                <c:pt idx="411">
                  <c:v>24.3</c:v>
                </c:pt>
                <c:pt idx="412">
                  <c:v>24.3</c:v>
                </c:pt>
                <c:pt idx="413">
                  <c:v>24.3</c:v>
                </c:pt>
                <c:pt idx="414">
                  <c:v>24.3</c:v>
                </c:pt>
                <c:pt idx="415">
                  <c:v>24.3</c:v>
                </c:pt>
                <c:pt idx="416">
                  <c:v>24.3</c:v>
                </c:pt>
                <c:pt idx="417">
                  <c:v>24.3</c:v>
                </c:pt>
                <c:pt idx="418">
                  <c:v>24.3</c:v>
                </c:pt>
                <c:pt idx="419">
                  <c:v>24.3</c:v>
                </c:pt>
                <c:pt idx="420">
                  <c:v>24.3</c:v>
                </c:pt>
                <c:pt idx="421">
                  <c:v>24.3</c:v>
                </c:pt>
                <c:pt idx="422">
                  <c:v>24.3</c:v>
                </c:pt>
                <c:pt idx="423">
                  <c:v>24.3</c:v>
                </c:pt>
                <c:pt idx="424">
                  <c:v>24.3</c:v>
                </c:pt>
                <c:pt idx="425">
                  <c:v>24.3</c:v>
                </c:pt>
                <c:pt idx="426">
                  <c:v>24.3</c:v>
                </c:pt>
                <c:pt idx="427">
                  <c:v>24.3</c:v>
                </c:pt>
                <c:pt idx="428">
                  <c:v>24.3</c:v>
                </c:pt>
                <c:pt idx="429">
                  <c:v>24.3</c:v>
                </c:pt>
                <c:pt idx="430">
                  <c:v>24.3</c:v>
                </c:pt>
                <c:pt idx="431">
                  <c:v>24.3</c:v>
                </c:pt>
                <c:pt idx="432">
                  <c:v>24.3</c:v>
                </c:pt>
                <c:pt idx="433">
                  <c:v>24.3</c:v>
                </c:pt>
                <c:pt idx="434">
                  <c:v>24.3</c:v>
                </c:pt>
                <c:pt idx="435">
                  <c:v>24.3</c:v>
                </c:pt>
                <c:pt idx="436">
                  <c:v>24.3</c:v>
                </c:pt>
                <c:pt idx="437">
                  <c:v>24.3</c:v>
                </c:pt>
                <c:pt idx="438">
                  <c:v>24.3</c:v>
                </c:pt>
                <c:pt idx="439">
                  <c:v>24.3</c:v>
                </c:pt>
                <c:pt idx="440">
                  <c:v>24.3</c:v>
                </c:pt>
                <c:pt idx="441">
                  <c:v>24.3</c:v>
                </c:pt>
                <c:pt idx="442">
                  <c:v>24.3</c:v>
                </c:pt>
                <c:pt idx="443">
                  <c:v>24.3</c:v>
                </c:pt>
                <c:pt idx="444">
                  <c:v>24.3</c:v>
                </c:pt>
                <c:pt idx="445">
                  <c:v>24.3</c:v>
                </c:pt>
                <c:pt idx="446">
                  <c:v>24.3</c:v>
                </c:pt>
                <c:pt idx="447">
                  <c:v>24.3</c:v>
                </c:pt>
                <c:pt idx="448">
                  <c:v>24.3</c:v>
                </c:pt>
                <c:pt idx="449">
                  <c:v>22.8</c:v>
                </c:pt>
                <c:pt idx="450">
                  <c:v>22.8</c:v>
                </c:pt>
                <c:pt idx="451">
                  <c:v>22.8</c:v>
                </c:pt>
                <c:pt idx="452">
                  <c:v>22.8</c:v>
                </c:pt>
                <c:pt idx="453">
                  <c:v>22.8</c:v>
                </c:pt>
                <c:pt idx="454">
                  <c:v>22.8</c:v>
                </c:pt>
                <c:pt idx="455">
                  <c:v>22.8</c:v>
                </c:pt>
                <c:pt idx="456">
                  <c:v>22.8</c:v>
                </c:pt>
                <c:pt idx="457">
                  <c:v>22.8</c:v>
                </c:pt>
                <c:pt idx="458">
                  <c:v>22.8</c:v>
                </c:pt>
                <c:pt idx="459">
                  <c:v>22.8</c:v>
                </c:pt>
                <c:pt idx="460">
                  <c:v>22.8</c:v>
                </c:pt>
                <c:pt idx="461">
                  <c:v>22.8</c:v>
                </c:pt>
                <c:pt idx="462">
                  <c:v>22.8</c:v>
                </c:pt>
                <c:pt idx="463">
                  <c:v>22.8</c:v>
                </c:pt>
                <c:pt idx="464">
                  <c:v>22.8</c:v>
                </c:pt>
                <c:pt idx="465">
                  <c:v>22.8</c:v>
                </c:pt>
                <c:pt idx="466">
                  <c:v>22.8</c:v>
                </c:pt>
                <c:pt idx="467">
                  <c:v>22.8</c:v>
                </c:pt>
                <c:pt idx="468">
                  <c:v>22.8</c:v>
                </c:pt>
                <c:pt idx="469">
                  <c:v>22.8</c:v>
                </c:pt>
                <c:pt idx="470">
                  <c:v>22.8</c:v>
                </c:pt>
                <c:pt idx="471">
                  <c:v>22.8</c:v>
                </c:pt>
                <c:pt idx="472">
                  <c:v>22.8</c:v>
                </c:pt>
                <c:pt idx="473">
                  <c:v>22.8</c:v>
                </c:pt>
                <c:pt idx="474">
                  <c:v>22.8</c:v>
                </c:pt>
                <c:pt idx="475">
                  <c:v>22.8</c:v>
                </c:pt>
                <c:pt idx="476">
                  <c:v>22.8</c:v>
                </c:pt>
                <c:pt idx="477">
                  <c:v>22.8</c:v>
                </c:pt>
                <c:pt idx="478">
                  <c:v>22.8</c:v>
                </c:pt>
                <c:pt idx="479">
                  <c:v>22.8</c:v>
                </c:pt>
                <c:pt idx="480">
                  <c:v>22.8</c:v>
                </c:pt>
                <c:pt idx="481">
                  <c:v>22.8</c:v>
                </c:pt>
                <c:pt idx="482">
                  <c:v>22.8</c:v>
                </c:pt>
                <c:pt idx="483">
                  <c:v>22.8</c:v>
                </c:pt>
                <c:pt idx="484">
                  <c:v>22.8</c:v>
                </c:pt>
                <c:pt idx="485">
                  <c:v>22.8</c:v>
                </c:pt>
                <c:pt idx="486">
                  <c:v>22.8</c:v>
                </c:pt>
                <c:pt idx="487">
                  <c:v>22.8</c:v>
                </c:pt>
                <c:pt idx="488">
                  <c:v>22.8</c:v>
                </c:pt>
                <c:pt idx="489">
                  <c:v>22.8</c:v>
                </c:pt>
                <c:pt idx="490">
                  <c:v>22.8</c:v>
                </c:pt>
                <c:pt idx="491">
                  <c:v>22.8</c:v>
                </c:pt>
                <c:pt idx="492">
                  <c:v>22.8</c:v>
                </c:pt>
                <c:pt idx="493">
                  <c:v>22.8</c:v>
                </c:pt>
                <c:pt idx="494">
                  <c:v>22.8</c:v>
                </c:pt>
                <c:pt idx="495">
                  <c:v>22.8</c:v>
                </c:pt>
                <c:pt idx="496">
                  <c:v>22.8</c:v>
                </c:pt>
                <c:pt idx="497">
                  <c:v>22.8</c:v>
                </c:pt>
                <c:pt idx="498">
                  <c:v>22.8</c:v>
                </c:pt>
                <c:pt idx="499">
                  <c:v>26.2</c:v>
                </c:pt>
                <c:pt idx="500">
                  <c:v>26.2</c:v>
                </c:pt>
                <c:pt idx="501">
                  <c:v>26.2</c:v>
                </c:pt>
                <c:pt idx="502">
                  <c:v>26.2</c:v>
                </c:pt>
                <c:pt idx="503">
                  <c:v>26.2</c:v>
                </c:pt>
                <c:pt idx="504">
                  <c:v>26.2</c:v>
                </c:pt>
                <c:pt idx="505">
                  <c:v>26.2</c:v>
                </c:pt>
                <c:pt idx="506">
                  <c:v>26.2</c:v>
                </c:pt>
                <c:pt idx="507">
                  <c:v>26.2</c:v>
                </c:pt>
                <c:pt idx="508">
                  <c:v>26.2</c:v>
                </c:pt>
                <c:pt idx="509">
                  <c:v>26.2</c:v>
                </c:pt>
                <c:pt idx="510">
                  <c:v>26.2</c:v>
                </c:pt>
                <c:pt idx="511">
                  <c:v>26.2</c:v>
                </c:pt>
                <c:pt idx="512">
                  <c:v>26.2</c:v>
                </c:pt>
                <c:pt idx="513">
                  <c:v>26.2</c:v>
                </c:pt>
                <c:pt idx="514">
                  <c:v>26.2</c:v>
                </c:pt>
                <c:pt idx="515">
                  <c:v>26.2</c:v>
                </c:pt>
                <c:pt idx="516">
                  <c:v>26.2</c:v>
                </c:pt>
                <c:pt idx="517">
                  <c:v>26.2</c:v>
                </c:pt>
                <c:pt idx="518">
                  <c:v>26.2</c:v>
                </c:pt>
                <c:pt idx="519">
                  <c:v>26.2</c:v>
                </c:pt>
                <c:pt idx="520">
                  <c:v>26.2</c:v>
                </c:pt>
                <c:pt idx="521">
                  <c:v>26.2</c:v>
                </c:pt>
                <c:pt idx="522">
                  <c:v>26.2</c:v>
                </c:pt>
                <c:pt idx="523">
                  <c:v>26.2</c:v>
                </c:pt>
                <c:pt idx="524">
                  <c:v>26.2</c:v>
                </c:pt>
                <c:pt idx="525">
                  <c:v>26.2</c:v>
                </c:pt>
                <c:pt idx="526">
                  <c:v>26.2</c:v>
                </c:pt>
                <c:pt idx="527">
                  <c:v>26.2</c:v>
                </c:pt>
                <c:pt idx="528">
                  <c:v>26.2</c:v>
                </c:pt>
                <c:pt idx="529">
                  <c:v>26.2</c:v>
                </c:pt>
                <c:pt idx="530">
                  <c:v>26.2</c:v>
                </c:pt>
                <c:pt idx="531">
                  <c:v>26.2</c:v>
                </c:pt>
                <c:pt idx="532">
                  <c:v>26.2</c:v>
                </c:pt>
                <c:pt idx="533">
                  <c:v>26.2</c:v>
                </c:pt>
                <c:pt idx="534">
                  <c:v>26.2</c:v>
                </c:pt>
                <c:pt idx="535">
                  <c:v>26.2</c:v>
                </c:pt>
                <c:pt idx="536">
                  <c:v>26.2</c:v>
                </c:pt>
                <c:pt idx="537">
                  <c:v>26.2</c:v>
                </c:pt>
                <c:pt idx="538">
                  <c:v>26.2</c:v>
                </c:pt>
                <c:pt idx="539">
                  <c:v>26.2</c:v>
                </c:pt>
                <c:pt idx="540">
                  <c:v>26.2</c:v>
                </c:pt>
                <c:pt idx="541">
                  <c:v>26.2</c:v>
                </c:pt>
                <c:pt idx="542">
                  <c:v>26.2</c:v>
                </c:pt>
                <c:pt idx="543">
                  <c:v>26.2</c:v>
                </c:pt>
                <c:pt idx="544">
                  <c:v>26.2</c:v>
                </c:pt>
                <c:pt idx="545">
                  <c:v>26.2</c:v>
                </c:pt>
                <c:pt idx="546">
                  <c:v>26.2</c:v>
                </c:pt>
                <c:pt idx="547">
                  <c:v>26.2</c:v>
                </c:pt>
                <c:pt idx="548">
                  <c:v>26.2</c:v>
                </c:pt>
                <c:pt idx="549">
                  <c:v>26.2</c:v>
                </c:pt>
                <c:pt idx="550">
                  <c:v>22.9</c:v>
                </c:pt>
                <c:pt idx="551">
                  <c:v>22.9</c:v>
                </c:pt>
                <c:pt idx="552">
                  <c:v>22.9</c:v>
                </c:pt>
                <c:pt idx="553">
                  <c:v>22.9</c:v>
                </c:pt>
                <c:pt idx="554">
                  <c:v>22.9</c:v>
                </c:pt>
                <c:pt idx="555">
                  <c:v>22.9</c:v>
                </c:pt>
                <c:pt idx="556">
                  <c:v>22.9</c:v>
                </c:pt>
                <c:pt idx="557">
                  <c:v>22.9</c:v>
                </c:pt>
                <c:pt idx="558">
                  <c:v>22.9</c:v>
                </c:pt>
                <c:pt idx="559">
                  <c:v>22.9</c:v>
                </c:pt>
                <c:pt idx="560">
                  <c:v>22.9</c:v>
                </c:pt>
                <c:pt idx="561">
                  <c:v>22.9</c:v>
                </c:pt>
                <c:pt idx="562">
                  <c:v>22.9</c:v>
                </c:pt>
                <c:pt idx="563">
                  <c:v>22.9</c:v>
                </c:pt>
                <c:pt idx="564">
                  <c:v>22.9</c:v>
                </c:pt>
                <c:pt idx="565">
                  <c:v>22.9</c:v>
                </c:pt>
                <c:pt idx="566">
                  <c:v>22.9</c:v>
                </c:pt>
                <c:pt idx="567">
                  <c:v>22.9</c:v>
                </c:pt>
                <c:pt idx="568">
                  <c:v>22.9</c:v>
                </c:pt>
                <c:pt idx="569">
                  <c:v>22.9</c:v>
                </c:pt>
                <c:pt idx="570">
                  <c:v>22.9</c:v>
                </c:pt>
                <c:pt idx="571">
                  <c:v>22.9</c:v>
                </c:pt>
                <c:pt idx="572">
                  <c:v>22.9</c:v>
                </c:pt>
                <c:pt idx="573">
                  <c:v>22.9</c:v>
                </c:pt>
                <c:pt idx="574">
                  <c:v>22.9</c:v>
                </c:pt>
                <c:pt idx="575">
                  <c:v>22.9</c:v>
                </c:pt>
                <c:pt idx="576">
                  <c:v>22.9</c:v>
                </c:pt>
                <c:pt idx="577">
                  <c:v>22.9</c:v>
                </c:pt>
                <c:pt idx="578">
                  <c:v>22.9</c:v>
                </c:pt>
                <c:pt idx="579">
                  <c:v>22.9</c:v>
                </c:pt>
                <c:pt idx="580">
                  <c:v>22.9</c:v>
                </c:pt>
                <c:pt idx="581">
                  <c:v>22.9</c:v>
                </c:pt>
                <c:pt idx="582">
                  <c:v>22.9</c:v>
                </c:pt>
                <c:pt idx="583">
                  <c:v>22.9</c:v>
                </c:pt>
                <c:pt idx="584">
                  <c:v>22.9</c:v>
                </c:pt>
                <c:pt idx="585">
                  <c:v>22.9</c:v>
                </c:pt>
                <c:pt idx="586">
                  <c:v>22.9</c:v>
                </c:pt>
                <c:pt idx="587">
                  <c:v>22.9</c:v>
                </c:pt>
                <c:pt idx="588">
                  <c:v>22.9</c:v>
                </c:pt>
                <c:pt idx="589">
                  <c:v>22.9</c:v>
                </c:pt>
                <c:pt idx="590">
                  <c:v>22.9</c:v>
                </c:pt>
                <c:pt idx="591">
                  <c:v>22.9</c:v>
                </c:pt>
                <c:pt idx="592">
                  <c:v>22.9</c:v>
                </c:pt>
                <c:pt idx="593">
                  <c:v>22.9</c:v>
                </c:pt>
                <c:pt idx="594">
                  <c:v>22.9</c:v>
                </c:pt>
                <c:pt idx="595">
                  <c:v>22.9</c:v>
                </c:pt>
                <c:pt idx="596">
                  <c:v>22.9</c:v>
                </c:pt>
                <c:pt idx="597">
                  <c:v>22.9</c:v>
                </c:pt>
                <c:pt idx="598">
                  <c:v>22.9</c:v>
                </c:pt>
                <c:pt idx="599">
                  <c:v>22.9</c:v>
                </c:pt>
                <c:pt idx="600">
                  <c:v>29</c:v>
                </c:pt>
                <c:pt idx="601">
                  <c:v>29</c:v>
                </c:pt>
                <c:pt idx="602">
                  <c:v>29</c:v>
                </c:pt>
                <c:pt idx="603">
                  <c:v>29</c:v>
                </c:pt>
                <c:pt idx="604">
                  <c:v>29</c:v>
                </c:pt>
                <c:pt idx="605">
                  <c:v>29</c:v>
                </c:pt>
                <c:pt idx="606">
                  <c:v>29</c:v>
                </c:pt>
                <c:pt idx="607">
                  <c:v>29</c:v>
                </c:pt>
                <c:pt idx="608">
                  <c:v>29</c:v>
                </c:pt>
                <c:pt idx="609">
                  <c:v>29</c:v>
                </c:pt>
                <c:pt idx="610">
                  <c:v>29</c:v>
                </c:pt>
                <c:pt idx="611">
                  <c:v>29</c:v>
                </c:pt>
                <c:pt idx="612">
                  <c:v>29</c:v>
                </c:pt>
                <c:pt idx="613">
                  <c:v>29</c:v>
                </c:pt>
                <c:pt idx="614">
                  <c:v>29</c:v>
                </c:pt>
                <c:pt idx="615">
                  <c:v>29</c:v>
                </c:pt>
                <c:pt idx="616">
                  <c:v>29</c:v>
                </c:pt>
                <c:pt idx="617">
                  <c:v>29</c:v>
                </c:pt>
                <c:pt idx="618">
                  <c:v>29</c:v>
                </c:pt>
                <c:pt idx="619">
                  <c:v>29</c:v>
                </c:pt>
                <c:pt idx="620">
                  <c:v>29</c:v>
                </c:pt>
                <c:pt idx="621">
                  <c:v>29</c:v>
                </c:pt>
                <c:pt idx="622">
                  <c:v>29</c:v>
                </c:pt>
                <c:pt idx="623">
                  <c:v>29</c:v>
                </c:pt>
                <c:pt idx="624">
                  <c:v>29</c:v>
                </c:pt>
                <c:pt idx="625">
                  <c:v>29</c:v>
                </c:pt>
                <c:pt idx="626">
                  <c:v>29</c:v>
                </c:pt>
                <c:pt idx="627">
                  <c:v>29</c:v>
                </c:pt>
                <c:pt idx="628">
                  <c:v>29</c:v>
                </c:pt>
                <c:pt idx="629">
                  <c:v>29</c:v>
                </c:pt>
                <c:pt idx="630">
                  <c:v>29</c:v>
                </c:pt>
                <c:pt idx="631">
                  <c:v>29</c:v>
                </c:pt>
                <c:pt idx="632">
                  <c:v>29</c:v>
                </c:pt>
                <c:pt idx="633">
                  <c:v>29</c:v>
                </c:pt>
                <c:pt idx="634">
                  <c:v>29</c:v>
                </c:pt>
                <c:pt idx="635">
                  <c:v>29</c:v>
                </c:pt>
                <c:pt idx="636">
                  <c:v>29</c:v>
                </c:pt>
                <c:pt idx="637">
                  <c:v>29</c:v>
                </c:pt>
                <c:pt idx="638">
                  <c:v>29</c:v>
                </c:pt>
                <c:pt idx="639">
                  <c:v>29</c:v>
                </c:pt>
                <c:pt idx="640">
                  <c:v>29</c:v>
                </c:pt>
                <c:pt idx="641">
                  <c:v>29</c:v>
                </c:pt>
                <c:pt idx="642">
                  <c:v>29</c:v>
                </c:pt>
                <c:pt idx="643">
                  <c:v>29</c:v>
                </c:pt>
                <c:pt idx="644">
                  <c:v>29</c:v>
                </c:pt>
                <c:pt idx="645">
                  <c:v>29</c:v>
                </c:pt>
                <c:pt idx="646">
                  <c:v>29</c:v>
                </c:pt>
                <c:pt idx="647">
                  <c:v>29</c:v>
                </c:pt>
                <c:pt idx="648">
                  <c:v>29</c:v>
                </c:pt>
                <c:pt idx="649">
                  <c:v>29</c:v>
                </c:pt>
                <c:pt idx="650">
                  <c:v>29</c:v>
                </c:pt>
                <c:pt idx="651">
                  <c:v>22.2</c:v>
                </c:pt>
                <c:pt idx="652">
                  <c:v>22.2</c:v>
                </c:pt>
                <c:pt idx="653">
                  <c:v>22.2</c:v>
                </c:pt>
                <c:pt idx="654">
                  <c:v>22.2</c:v>
                </c:pt>
                <c:pt idx="655">
                  <c:v>22.2</c:v>
                </c:pt>
                <c:pt idx="656">
                  <c:v>22.2</c:v>
                </c:pt>
                <c:pt idx="657">
                  <c:v>22.2</c:v>
                </c:pt>
                <c:pt idx="658">
                  <c:v>22.2</c:v>
                </c:pt>
                <c:pt idx="659">
                  <c:v>22.2</c:v>
                </c:pt>
                <c:pt idx="660">
                  <c:v>22.2</c:v>
                </c:pt>
                <c:pt idx="661">
                  <c:v>22.2</c:v>
                </c:pt>
                <c:pt idx="662">
                  <c:v>22.2</c:v>
                </c:pt>
                <c:pt idx="663">
                  <c:v>22.2</c:v>
                </c:pt>
                <c:pt idx="664">
                  <c:v>22.2</c:v>
                </c:pt>
                <c:pt idx="665">
                  <c:v>22.2</c:v>
                </c:pt>
                <c:pt idx="666">
                  <c:v>22.2</c:v>
                </c:pt>
                <c:pt idx="667">
                  <c:v>22.2</c:v>
                </c:pt>
                <c:pt idx="668">
                  <c:v>22.2</c:v>
                </c:pt>
                <c:pt idx="669">
                  <c:v>22.2</c:v>
                </c:pt>
                <c:pt idx="670">
                  <c:v>22.2</c:v>
                </c:pt>
                <c:pt idx="671">
                  <c:v>22.2</c:v>
                </c:pt>
                <c:pt idx="672">
                  <c:v>22.2</c:v>
                </c:pt>
                <c:pt idx="673">
                  <c:v>22.2</c:v>
                </c:pt>
                <c:pt idx="674">
                  <c:v>22.2</c:v>
                </c:pt>
                <c:pt idx="675">
                  <c:v>22.2</c:v>
                </c:pt>
                <c:pt idx="676">
                  <c:v>22.2</c:v>
                </c:pt>
                <c:pt idx="677">
                  <c:v>22.2</c:v>
                </c:pt>
                <c:pt idx="678">
                  <c:v>22.2</c:v>
                </c:pt>
                <c:pt idx="679">
                  <c:v>22.2</c:v>
                </c:pt>
                <c:pt idx="680">
                  <c:v>22.2</c:v>
                </c:pt>
                <c:pt idx="681">
                  <c:v>22.2</c:v>
                </c:pt>
                <c:pt idx="682">
                  <c:v>22.2</c:v>
                </c:pt>
                <c:pt idx="683">
                  <c:v>22.2</c:v>
                </c:pt>
                <c:pt idx="684">
                  <c:v>22.2</c:v>
                </c:pt>
                <c:pt idx="685">
                  <c:v>22.2</c:v>
                </c:pt>
                <c:pt idx="686">
                  <c:v>22.2</c:v>
                </c:pt>
                <c:pt idx="687">
                  <c:v>22.2</c:v>
                </c:pt>
                <c:pt idx="688">
                  <c:v>22.2</c:v>
                </c:pt>
                <c:pt idx="689">
                  <c:v>22.2</c:v>
                </c:pt>
                <c:pt idx="690">
                  <c:v>22.2</c:v>
                </c:pt>
                <c:pt idx="691">
                  <c:v>22.2</c:v>
                </c:pt>
                <c:pt idx="692">
                  <c:v>22.2</c:v>
                </c:pt>
                <c:pt idx="693">
                  <c:v>22.2</c:v>
                </c:pt>
                <c:pt idx="694">
                  <c:v>22.2</c:v>
                </c:pt>
                <c:pt idx="695">
                  <c:v>22.2</c:v>
                </c:pt>
                <c:pt idx="696">
                  <c:v>22.2</c:v>
                </c:pt>
                <c:pt idx="697">
                  <c:v>22.2</c:v>
                </c:pt>
                <c:pt idx="698">
                  <c:v>22.2</c:v>
                </c:pt>
                <c:pt idx="699">
                  <c:v>22.2</c:v>
                </c:pt>
                <c:pt idx="700">
                  <c:v>22.2</c:v>
                </c:pt>
                <c:pt idx="701">
                  <c:v>23.6</c:v>
                </c:pt>
                <c:pt idx="702">
                  <c:v>23.6</c:v>
                </c:pt>
                <c:pt idx="703">
                  <c:v>23.6</c:v>
                </c:pt>
                <c:pt idx="704">
                  <c:v>23.6</c:v>
                </c:pt>
                <c:pt idx="705">
                  <c:v>23.6</c:v>
                </c:pt>
                <c:pt idx="706">
                  <c:v>23.6</c:v>
                </c:pt>
                <c:pt idx="707">
                  <c:v>23.6</c:v>
                </c:pt>
                <c:pt idx="708">
                  <c:v>23.6</c:v>
                </c:pt>
                <c:pt idx="709">
                  <c:v>23.6</c:v>
                </c:pt>
                <c:pt idx="710">
                  <c:v>23.6</c:v>
                </c:pt>
                <c:pt idx="711">
                  <c:v>23.6</c:v>
                </c:pt>
                <c:pt idx="712">
                  <c:v>23.6</c:v>
                </c:pt>
                <c:pt idx="713">
                  <c:v>23.6</c:v>
                </c:pt>
                <c:pt idx="714">
                  <c:v>23.6</c:v>
                </c:pt>
                <c:pt idx="715">
                  <c:v>23.6</c:v>
                </c:pt>
                <c:pt idx="716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Лист2!$AG$1</c:f>
              <c:strCache>
                <c:ptCount val="1"/>
                <c:pt idx="0">
                  <c:v>ICP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Лист2!$AD$2:$AD$718</c:f>
              <c:numCache>
                <c:formatCode>h:mm:ss</c:formatCode>
                <c:ptCount val="717"/>
                <c:pt idx="0">
                  <c:v>0.50420138888888888</c:v>
                </c:pt>
                <c:pt idx="1">
                  <c:v>0.50427083333334011</c:v>
                </c:pt>
                <c:pt idx="2">
                  <c:v>0.50434027777777779</c:v>
                </c:pt>
                <c:pt idx="3">
                  <c:v>0.50440972222222158</c:v>
                </c:pt>
                <c:pt idx="4">
                  <c:v>0.50447916666666659</c:v>
                </c:pt>
                <c:pt idx="5">
                  <c:v>0.5045486111111116</c:v>
                </c:pt>
                <c:pt idx="6">
                  <c:v>0.50461805555555561</c:v>
                </c:pt>
                <c:pt idx="7">
                  <c:v>0.50468750000000007</c:v>
                </c:pt>
                <c:pt idx="8">
                  <c:v>0.50475694444444441</c:v>
                </c:pt>
                <c:pt idx="9">
                  <c:v>0.50482638888888887</c:v>
                </c:pt>
                <c:pt idx="10">
                  <c:v>0.50489583333334498</c:v>
                </c:pt>
                <c:pt idx="11">
                  <c:v>0.50496527777777778</c:v>
                </c:pt>
                <c:pt idx="12">
                  <c:v>0.50503472222222157</c:v>
                </c:pt>
                <c:pt idx="13">
                  <c:v>0.50510416666666658</c:v>
                </c:pt>
                <c:pt idx="14">
                  <c:v>0.50517361111111114</c:v>
                </c:pt>
                <c:pt idx="15">
                  <c:v>0.50523148148148145</c:v>
                </c:pt>
                <c:pt idx="16">
                  <c:v>0.50531249999999128</c:v>
                </c:pt>
                <c:pt idx="17">
                  <c:v>0.5053819444444444</c:v>
                </c:pt>
                <c:pt idx="18">
                  <c:v>0.50545138888888852</c:v>
                </c:pt>
                <c:pt idx="19">
                  <c:v>0.50552083333333364</c:v>
                </c:pt>
                <c:pt idx="20">
                  <c:v>0.5055787037037035</c:v>
                </c:pt>
                <c:pt idx="21">
                  <c:v>0.50565972222222222</c:v>
                </c:pt>
                <c:pt idx="22">
                  <c:v>0.50571759259259264</c:v>
                </c:pt>
                <c:pt idx="23">
                  <c:v>0.50578703703703709</c:v>
                </c:pt>
                <c:pt idx="24">
                  <c:v>0.50585648148148155</c:v>
                </c:pt>
                <c:pt idx="25">
                  <c:v>0.50592592592592556</c:v>
                </c:pt>
                <c:pt idx="26">
                  <c:v>0.5060069444444445</c:v>
                </c:pt>
                <c:pt idx="27">
                  <c:v>0.5060648148148148</c:v>
                </c:pt>
                <c:pt idx="28">
                  <c:v>0.50613425925925926</c:v>
                </c:pt>
                <c:pt idx="29">
                  <c:v>0.50620370370370349</c:v>
                </c:pt>
                <c:pt idx="30">
                  <c:v>0.50627314814814817</c:v>
                </c:pt>
                <c:pt idx="31">
                  <c:v>0.50634259259259262</c:v>
                </c:pt>
                <c:pt idx="32">
                  <c:v>0.50641203703702975</c:v>
                </c:pt>
                <c:pt idx="33">
                  <c:v>0.50648148148148142</c:v>
                </c:pt>
                <c:pt idx="34">
                  <c:v>0.50655092592591289</c:v>
                </c:pt>
                <c:pt idx="35">
                  <c:v>0.50662037037037677</c:v>
                </c:pt>
                <c:pt idx="36">
                  <c:v>0.506689814814822</c:v>
                </c:pt>
                <c:pt idx="37">
                  <c:v>0.50675925925925924</c:v>
                </c:pt>
                <c:pt idx="38">
                  <c:v>0.5068287037037037</c:v>
                </c:pt>
                <c:pt idx="39">
                  <c:v>0.50689814814814815</c:v>
                </c:pt>
                <c:pt idx="40">
                  <c:v>0.50696759259259261</c:v>
                </c:pt>
                <c:pt idx="41">
                  <c:v>0.50703703703703706</c:v>
                </c:pt>
                <c:pt idx="42">
                  <c:v>0.50710648148148152</c:v>
                </c:pt>
                <c:pt idx="43">
                  <c:v>0.50717592592591876</c:v>
                </c:pt>
                <c:pt idx="44">
                  <c:v>0.50723379629629628</c:v>
                </c:pt>
                <c:pt idx="45">
                  <c:v>0.50730324074073241</c:v>
                </c:pt>
                <c:pt idx="46">
                  <c:v>0.50737268518518519</c:v>
                </c:pt>
                <c:pt idx="47">
                  <c:v>0.50745370370370357</c:v>
                </c:pt>
                <c:pt idx="48">
                  <c:v>0.50752314814814758</c:v>
                </c:pt>
                <c:pt idx="49">
                  <c:v>0.50758101851852511</c:v>
                </c:pt>
                <c:pt idx="50">
                  <c:v>0.50765046296296257</c:v>
                </c:pt>
                <c:pt idx="51">
                  <c:v>0.50771990740740769</c:v>
                </c:pt>
                <c:pt idx="52">
                  <c:v>0.50778935185185159</c:v>
                </c:pt>
                <c:pt idx="53">
                  <c:v>0.5078587962962966</c:v>
                </c:pt>
                <c:pt idx="54">
                  <c:v>0.5079282407407405</c:v>
                </c:pt>
                <c:pt idx="55">
                  <c:v>0.50799768518518562</c:v>
                </c:pt>
                <c:pt idx="56">
                  <c:v>0.5080671296296223</c:v>
                </c:pt>
                <c:pt idx="57">
                  <c:v>0.50814814814814813</c:v>
                </c:pt>
                <c:pt idx="58">
                  <c:v>0.50821759259259269</c:v>
                </c:pt>
                <c:pt idx="59">
                  <c:v>0.50827546296296156</c:v>
                </c:pt>
                <c:pt idx="60">
                  <c:v>0.50834490740740745</c:v>
                </c:pt>
                <c:pt idx="61">
                  <c:v>0.50841435185184181</c:v>
                </c:pt>
                <c:pt idx="62">
                  <c:v>0.50848379629629636</c:v>
                </c:pt>
                <c:pt idx="63">
                  <c:v>0.50855324074073116</c:v>
                </c:pt>
                <c:pt idx="64">
                  <c:v>0.50862268518518561</c:v>
                </c:pt>
                <c:pt idx="65">
                  <c:v>0.50869212962962951</c:v>
                </c:pt>
                <c:pt idx="66">
                  <c:v>0.50876157407407463</c:v>
                </c:pt>
                <c:pt idx="67">
                  <c:v>0.50883101851852985</c:v>
                </c:pt>
                <c:pt idx="68">
                  <c:v>0.5089004629629561</c:v>
                </c:pt>
                <c:pt idx="69">
                  <c:v>0.50896990740740744</c:v>
                </c:pt>
                <c:pt idx="70">
                  <c:v>0.50903935185185156</c:v>
                </c:pt>
                <c:pt idx="71">
                  <c:v>0.50910879629629624</c:v>
                </c:pt>
                <c:pt idx="72">
                  <c:v>0.50916666666666022</c:v>
                </c:pt>
                <c:pt idx="73">
                  <c:v>0.50924768518518515</c:v>
                </c:pt>
                <c:pt idx="74">
                  <c:v>0.50930555555555568</c:v>
                </c:pt>
                <c:pt idx="75">
                  <c:v>0.50937500000000002</c:v>
                </c:pt>
                <c:pt idx="76">
                  <c:v>0.5094444444444447</c:v>
                </c:pt>
                <c:pt idx="77">
                  <c:v>0.50951388888888849</c:v>
                </c:pt>
                <c:pt idx="78">
                  <c:v>0.50958333333333339</c:v>
                </c:pt>
                <c:pt idx="79">
                  <c:v>0.50965277777777751</c:v>
                </c:pt>
                <c:pt idx="80">
                  <c:v>0.50972222222222219</c:v>
                </c:pt>
                <c:pt idx="81">
                  <c:v>0.50979166666666664</c:v>
                </c:pt>
                <c:pt idx="82">
                  <c:v>0.5098611111111111</c:v>
                </c:pt>
                <c:pt idx="83">
                  <c:v>0.50993055555555555</c:v>
                </c:pt>
                <c:pt idx="84">
                  <c:v>0.51</c:v>
                </c:pt>
                <c:pt idx="85">
                  <c:v>0.51006944444444469</c:v>
                </c:pt>
                <c:pt idx="86">
                  <c:v>0.51012731481481477</c:v>
                </c:pt>
                <c:pt idx="87">
                  <c:v>0.51019675925925856</c:v>
                </c:pt>
                <c:pt idx="88">
                  <c:v>0.51026620370370357</c:v>
                </c:pt>
                <c:pt idx="89">
                  <c:v>0.51033564814814814</c:v>
                </c:pt>
                <c:pt idx="90">
                  <c:v>0.51041666666665886</c:v>
                </c:pt>
                <c:pt idx="91">
                  <c:v>0.51047453703703649</c:v>
                </c:pt>
                <c:pt idx="92">
                  <c:v>0.5105439814814815</c:v>
                </c:pt>
                <c:pt idx="93">
                  <c:v>0.51061342592591763</c:v>
                </c:pt>
                <c:pt idx="94">
                  <c:v>0.51068287037037063</c:v>
                </c:pt>
                <c:pt idx="95">
                  <c:v>0.51075231481481487</c:v>
                </c:pt>
                <c:pt idx="96">
                  <c:v>0.51082175925925932</c:v>
                </c:pt>
                <c:pt idx="97">
                  <c:v>0.51089120370371022</c:v>
                </c:pt>
                <c:pt idx="98">
                  <c:v>0.51096064814814812</c:v>
                </c:pt>
                <c:pt idx="99">
                  <c:v>0.5110300925925999</c:v>
                </c:pt>
                <c:pt idx="100">
                  <c:v>0.51109953703703703</c:v>
                </c:pt>
                <c:pt idx="101">
                  <c:v>0.51116898148148149</c:v>
                </c:pt>
                <c:pt idx="102">
                  <c:v>0.51123842592591751</c:v>
                </c:pt>
                <c:pt idx="103">
                  <c:v>0.51130787037037062</c:v>
                </c:pt>
                <c:pt idx="104">
                  <c:v>0.51137731481481452</c:v>
                </c:pt>
                <c:pt idx="105">
                  <c:v>0.51144675925925198</c:v>
                </c:pt>
                <c:pt idx="106">
                  <c:v>0.51151620370369699</c:v>
                </c:pt>
                <c:pt idx="107">
                  <c:v>0.51158564814814811</c:v>
                </c:pt>
                <c:pt idx="108">
                  <c:v>0.51164351851852896</c:v>
                </c:pt>
                <c:pt idx="109">
                  <c:v>0.5117129629629491</c:v>
                </c:pt>
                <c:pt idx="110">
                  <c:v>0.51178240740740744</c:v>
                </c:pt>
                <c:pt idx="111">
                  <c:v>0.51185185185185189</c:v>
                </c:pt>
                <c:pt idx="112">
                  <c:v>0.51192129629630356</c:v>
                </c:pt>
                <c:pt idx="113">
                  <c:v>0.51199074074074058</c:v>
                </c:pt>
                <c:pt idx="114">
                  <c:v>0.51206018518518526</c:v>
                </c:pt>
                <c:pt idx="115">
                  <c:v>0.5121296296296296</c:v>
                </c:pt>
                <c:pt idx="116">
                  <c:v>0.51219907407408283</c:v>
                </c:pt>
                <c:pt idx="117">
                  <c:v>0.51226851851851862</c:v>
                </c:pt>
                <c:pt idx="118">
                  <c:v>0.51233796296294865</c:v>
                </c:pt>
                <c:pt idx="119">
                  <c:v>0.51240740740740742</c:v>
                </c:pt>
                <c:pt idx="120">
                  <c:v>0.51246527777777751</c:v>
                </c:pt>
                <c:pt idx="121">
                  <c:v>0.51254629629629633</c:v>
                </c:pt>
                <c:pt idx="122">
                  <c:v>0.51261574074074057</c:v>
                </c:pt>
                <c:pt idx="123">
                  <c:v>0.51268518518518513</c:v>
                </c:pt>
                <c:pt idx="124">
                  <c:v>0.51274305555556199</c:v>
                </c:pt>
                <c:pt idx="125">
                  <c:v>0.51281249999999956</c:v>
                </c:pt>
                <c:pt idx="126">
                  <c:v>0.51288194444444468</c:v>
                </c:pt>
                <c:pt idx="127">
                  <c:v>0.51295138888888892</c:v>
                </c:pt>
                <c:pt idx="128">
                  <c:v>0.51302083333334181</c:v>
                </c:pt>
                <c:pt idx="129">
                  <c:v>0.51309027777777783</c:v>
                </c:pt>
                <c:pt idx="130">
                  <c:v>0.51315972222222228</c:v>
                </c:pt>
                <c:pt idx="131">
                  <c:v>0.51322916666666651</c:v>
                </c:pt>
                <c:pt idx="132">
                  <c:v>0.51329861111111164</c:v>
                </c:pt>
                <c:pt idx="133">
                  <c:v>0.51336805555555554</c:v>
                </c:pt>
                <c:pt idx="134">
                  <c:v>0.51343749999999355</c:v>
                </c:pt>
                <c:pt idx="135">
                  <c:v>0.51350694444444356</c:v>
                </c:pt>
                <c:pt idx="136">
                  <c:v>0.51357638888888857</c:v>
                </c:pt>
                <c:pt idx="137">
                  <c:v>0.5136458333333479</c:v>
                </c:pt>
                <c:pt idx="138">
                  <c:v>0.51371527777777781</c:v>
                </c:pt>
                <c:pt idx="139">
                  <c:v>0.51378472222222216</c:v>
                </c:pt>
                <c:pt idx="140">
                  <c:v>0.5138425925925999</c:v>
                </c:pt>
                <c:pt idx="141">
                  <c:v>0.51391203703703658</c:v>
                </c:pt>
                <c:pt idx="142">
                  <c:v>0.51399305555555563</c:v>
                </c:pt>
                <c:pt idx="143">
                  <c:v>0.51406249999999276</c:v>
                </c:pt>
                <c:pt idx="144">
                  <c:v>0.51412037037037062</c:v>
                </c:pt>
                <c:pt idx="145">
                  <c:v>0.51418981481481485</c:v>
                </c:pt>
                <c:pt idx="146">
                  <c:v>0.5142592592592593</c:v>
                </c:pt>
                <c:pt idx="147">
                  <c:v>0.51432870370370376</c:v>
                </c:pt>
                <c:pt idx="148">
                  <c:v>0.51439814814814822</c:v>
                </c:pt>
                <c:pt idx="149">
                  <c:v>0.51446759259259267</c:v>
                </c:pt>
                <c:pt idx="150">
                  <c:v>0.51453703703703657</c:v>
                </c:pt>
                <c:pt idx="151">
                  <c:v>0.51460648148148169</c:v>
                </c:pt>
                <c:pt idx="152">
                  <c:v>0.51467592592592559</c:v>
                </c:pt>
                <c:pt idx="153">
                  <c:v>0.51474537037037871</c:v>
                </c:pt>
                <c:pt idx="154">
                  <c:v>0.51481481481481484</c:v>
                </c:pt>
                <c:pt idx="155">
                  <c:v>0.51488425925925929</c:v>
                </c:pt>
                <c:pt idx="156">
                  <c:v>0.51495370370370352</c:v>
                </c:pt>
                <c:pt idx="157">
                  <c:v>0.51502314814814809</c:v>
                </c:pt>
                <c:pt idx="158">
                  <c:v>0.51509259259259565</c:v>
                </c:pt>
                <c:pt idx="159">
                  <c:v>0.51516203703703656</c:v>
                </c:pt>
                <c:pt idx="160">
                  <c:v>0.51521990740740742</c:v>
                </c:pt>
                <c:pt idx="161">
                  <c:v>0.51528935185184488</c:v>
                </c:pt>
                <c:pt idx="162">
                  <c:v>0.51535879629629633</c:v>
                </c:pt>
                <c:pt idx="163">
                  <c:v>0.51543981481481482</c:v>
                </c:pt>
                <c:pt idx="164">
                  <c:v>0.51550925925925928</c:v>
                </c:pt>
                <c:pt idx="165">
                  <c:v>0.51556712962962015</c:v>
                </c:pt>
                <c:pt idx="166">
                  <c:v>0.51563657407407404</c:v>
                </c:pt>
                <c:pt idx="167">
                  <c:v>0.51570601851852682</c:v>
                </c:pt>
                <c:pt idx="168">
                  <c:v>0.51577546296296251</c:v>
                </c:pt>
                <c:pt idx="169">
                  <c:v>0.51584490740740763</c:v>
                </c:pt>
                <c:pt idx="170">
                  <c:v>0.51591435185184453</c:v>
                </c:pt>
                <c:pt idx="171">
                  <c:v>0.51598379629629632</c:v>
                </c:pt>
                <c:pt idx="172">
                  <c:v>0.51605324074073433</c:v>
                </c:pt>
                <c:pt idx="173">
                  <c:v>0.51611111111111108</c:v>
                </c:pt>
                <c:pt idx="174">
                  <c:v>0.51619212962962957</c:v>
                </c:pt>
                <c:pt idx="175">
                  <c:v>0.51626157407407403</c:v>
                </c:pt>
                <c:pt idx="176">
                  <c:v>0.51633101851852681</c:v>
                </c:pt>
                <c:pt idx="177">
                  <c:v>0.5163888888888889</c:v>
                </c:pt>
                <c:pt idx="178">
                  <c:v>0.51645833333333335</c:v>
                </c:pt>
                <c:pt idx="179">
                  <c:v>0.51653935185184341</c:v>
                </c:pt>
                <c:pt idx="180">
                  <c:v>0.51659722222222226</c:v>
                </c:pt>
                <c:pt idx="181">
                  <c:v>0.5166666666666665</c:v>
                </c:pt>
                <c:pt idx="182">
                  <c:v>0.51673611111111117</c:v>
                </c:pt>
                <c:pt idx="183">
                  <c:v>0.51680555555555563</c:v>
                </c:pt>
                <c:pt idx="184">
                  <c:v>0.51687499999999997</c:v>
                </c:pt>
                <c:pt idx="185">
                  <c:v>0.51694444444444465</c:v>
                </c:pt>
                <c:pt idx="186">
                  <c:v>0.51701388888888888</c:v>
                </c:pt>
                <c:pt idx="187">
                  <c:v>0.51708333333333334</c:v>
                </c:pt>
                <c:pt idx="188">
                  <c:v>0.51715277777777757</c:v>
                </c:pt>
                <c:pt idx="189">
                  <c:v>0.51722222222222158</c:v>
                </c:pt>
                <c:pt idx="190">
                  <c:v>0.51729166666666671</c:v>
                </c:pt>
                <c:pt idx="191">
                  <c:v>0.51736111111111049</c:v>
                </c:pt>
                <c:pt idx="192">
                  <c:v>0.5174305555555555</c:v>
                </c:pt>
                <c:pt idx="193">
                  <c:v>0.51748842592591626</c:v>
                </c:pt>
                <c:pt idx="194">
                  <c:v>0.5175578703703706</c:v>
                </c:pt>
                <c:pt idx="195">
                  <c:v>0.51763888888888965</c:v>
                </c:pt>
                <c:pt idx="196">
                  <c:v>0.51770833333333965</c:v>
                </c:pt>
                <c:pt idx="197">
                  <c:v>0.51777777777777778</c:v>
                </c:pt>
                <c:pt idx="198">
                  <c:v>0.51783564814814864</c:v>
                </c:pt>
                <c:pt idx="199">
                  <c:v>0.51790509259260065</c:v>
                </c:pt>
                <c:pt idx="200">
                  <c:v>0.51797453703703711</c:v>
                </c:pt>
                <c:pt idx="201">
                  <c:v>0.51804398148148145</c:v>
                </c:pt>
                <c:pt idx="202">
                  <c:v>0.51811342592591558</c:v>
                </c:pt>
                <c:pt idx="203">
                  <c:v>0.5181828703703707</c:v>
                </c:pt>
                <c:pt idx="204">
                  <c:v>0.51825231481481449</c:v>
                </c:pt>
                <c:pt idx="205">
                  <c:v>0.51832175925925927</c:v>
                </c:pt>
                <c:pt idx="206">
                  <c:v>0.51839120370370373</c:v>
                </c:pt>
                <c:pt idx="207">
                  <c:v>0.51846064814814818</c:v>
                </c:pt>
                <c:pt idx="208">
                  <c:v>0.51853009259259264</c:v>
                </c:pt>
                <c:pt idx="209">
                  <c:v>0.51859953703703698</c:v>
                </c:pt>
                <c:pt idx="210">
                  <c:v>0.51866898148148144</c:v>
                </c:pt>
                <c:pt idx="211">
                  <c:v>0.51873842592592556</c:v>
                </c:pt>
                <c:pt idx="212">
                  <c:v>0.51880787037037768</c:v>
                </c:pt>
                <c:pt idx="213">
                  <c:v>0.51887731481481481</c:v>
                </c:pt>
                <c:pt idx="214">
                  <c:v>0.51893518518518522</c:v>
                </c:pt>
                <c:pt idx="215">
                  <c:v>0.51900462962962968</c:v>
                </c:pt>
                <c:pt idx="216">
                  <c:v>0.51908564814814862</c:v>
                </c:pt>
                <c:pt idx="217">
                  <c:v>0.51915509259260062</c:v>
                </c:pt>
                <c:pt idx="218">
                  <c:v>0.51921296296294628</c:v>
                </c:pt>
                <c:pt idx="219">
                  <c:v>0.51928240740740739</c:v>
                </c:pt>
                <c:pt idx="220">
                  <c:v>0.51935185185185151</c:v>
                </c:pt>
                <c:pt idx="221">
                  <c:v>0.51942129629629663</c:v>
                </c:pt>
                <c:pt idx="222">
                  <c:v>0.51949074074073343</c:v>
                </c:pt>
                <c:pt idx="223">
                  <c:v>0.51956018518517844</c:v>
                </c:pt>
                <c:pt idx="224">
                  <c:v>0.5196296296296361</c:v>
                </c:pt>
                <c:pt idx="225">
                  <c:v>0.51969907407408789</c:v>
                </c:pt>
                <c:pt idx="226">
                  <c:v>0.51975694444444442</c:v>
                </c:pt>
                <c:pt idx="227">
                  <c:v>0.51983796296295326</c:v>
                </c:pt>
                <c:pt idx="228">
                  <c:v>0.5199074074074076</c:v>
                </c:pt>
                <c:pt idx="229">
                  <c:v>0.5199768518518515</c:v>
                </c:pt>
                <c:pt idx="230">
                  <c:v>0.52003472222222158</c:v>
                </c:pt>
                <c:pt idx="231">
                  <c:v>0.52010416666666659</c:v>
                </c:pt>
                <c:pt idx="232">
                  <c:v>0.5201736111111116</c:v>
                </c:pt>
                <c:pt idx="233">
                  <c:v>0.52024305555555561</c:v>
                </c:pt>
                <c:pt idx="234">
                  <c:v>0.52031249999999185</c:v>
                </c:pt>
                <c:pt idx="235">
                  <c:v>0.52038194444444441</c:v>
                </c:pt>
                <c:pt idx="236">
                  <c:v>0.52045138888888887</c:v>
                </c:pt>
                <c:pt idx="237">
                  <c:v>0.52052083333333365</c:v>
                </c:pt>
                <c:pt idx="238">
                  <c:v>0.52059027777777778</c:v>
                </c:pt>
                <c:pt idx="239">
                  <c:v>0.52065972222222223</c:v>
                </c:pt>
                <c:pt idx="240">
                  <c:v>0.52072916666666669</c:v>
                </c:pt>
                <c:pt idx="241">
                  <c:v>0.52079861111111936</c:v>
                </c:pt>
                <c:pt idx="242">
                  <c:v>0.5208680555555556</c:v>
                </c:pt>
                <c:pt idx="243">
                  <c:v>0.5209374999999995</c:v>
                </c:pt>
                <c:pt idx="244">
                  <c:v>0.5210069444444444</c:v>
                </c:pt>
                <c:pt idx="245">
                  <c:v>0.52106481481481481</c:v>
                </c:pt>
                <c:pt idx="246">
                  <c:v>0.52113425925925927</c:v>
                </c:pt>
                <c:pt idx="247">
                  <c:v>0.5212037037037035</c:v>
                </c:pt>
                <c:pt idx="248">
                  <c:v>0.52128472222221856</c:v>
                </c:pt>
                <c:pt idx="249">
                  <c:v>0.52135416666666656</c:v>
                </c:pt>
                <c:pt idx="250">
                  <c:v>0.52141203703702987</c:v>
                </c:pt>
                <c:pt idx="251">
                  <c:v>0.52148148148148155</c:v>
                </c:pt>
                <c:pt idx="252">
                  <c:v>0.52155092592591445</c:v>
                </c:pt>
                <c:pt idx="253">
                  <c:v>0.52162037037037756</c:v>
                </c:pt>
                <c:pt idx="254">
                  <c:v>0.52168981481482213</c:v>
                </c:pt>
                <c:pt idx="255">
                  <c:v>0.5217592592592597</c:v>
                </c:pt>
                <c:pt idx="256">
                  <c:v>0.52182870370370371</c:v>
                </c:pt>
                <c:pt idx="257">
                  <c:v>0.52189814814814861</c:v>
                </c:pt>
                <c:pt idx="258">
                  <c:v>0.52196759259259262</c:v>
                </c:pt>
                <c:pt idx="259">
                  <c:v>0.52203703703703697</c:v>
                </c:pt>
                <c:pt idx="260">
                  <c:v>0.52210648148148142</c:v>
                </c:pt>
                <c:pt idx="261">
                  <c:v>0.52217592592591933</c:v>
                </c:pt>
                <c:pt idx="262">
                  <c:v>0.52224537037037677</c:v>
                </c:pt>
                <c:pt idx="263">
                  <c:v>0.52231481481481479</c:v>
                </c:pt>
                <c:pt idx="264">
                  <c:v>0.52238425925925858</c:v>
                </c:pt>
                <c:pt idx="265">
                  <c:v>0.52245370370370359</c:v>
                </c:pt>
                <c:pt idx="266">
                  <c:v>0.52252314814814749</c:v>
                </c:pt>
                <c:pt idx="267">
                  <c:v>0.5225810185185259</c:v>
                </c:pt>
                <c:pt idx="268">
                  <c:v>0.52265046296296258</c:v>
                </c:pt>
                <c:pt idx="269">
                  <c:v>0.52273148148148163</c:v>
                </c:pt>
                <c:pt idx="270">
                  <c:v>0.52280092592591876</c:v>
                </c:pt>
                <c:pt idx="271">
                  <c:v>0.52285879629629661</c:v>
                </c:pt>
                <c:pt idx="272">
                  <c:v>0.52292824074074051</c:v>
                </c:pt>
                <c:pt idx="273">
                  <c:v>0.52299768518518563</c:v>
                </c:pt>
                <c:pt idx="274">
                  <c:v>0.52306712962962232</c:v>
                </c:pt>
                <c:pt idx="275">
                  <c:v>0.5231365740740741</c:v>
                </c:pt>
                <c:pt idx="276">
                  <c:v>0.52320601851852511</c:v>
                </c:pt>
                <c:pt idx="277">
                  <c:v>0.52327546296296257</c:v>
                </c:pt>
                <c:pt idx="278">
                  <c:v>0.52334490740740769</c:v>
                </c:pt>
                <c:pt idx="279">
                  <c:v>0.52341435185184226</c:v>
                </c:pt>
                <c:pt idx="280">
                  <c:v>0.52348379629629627</c:v>
                </c:pt>
                <c:pt idx="281">
                  <c:v>0.5235532407407324</c:v>
                </c:pt>
                <c:pt idx="282">
                  <c:v>0.52362268518518562</c:v>
                </c:pt>
                <c:pt idx="283">
                  <c:v>0.52369212962962952</c:v>
                </c:pt>
                <c:pt idx="284">
                  <c:v>0.52376157407407464</c:v>
                </c:pt>
                <c:pt idx="285">
                  <c:v>0.5238310185185302</c:v>
                </c:pt>
                <c:pt idx="286">
                  <c:v>0.52390046296296156</c:v>
                </c:pt>
                <c:pt idx="287">
                  <c:v>0.52395833333333364</c:v>
                </c:pt>
                <c:pt idx="288">
                  <c:v>0.52402777777777776</c:v>
                </c:pt>
                <c:pt idx="289">
                  <c:v>0.52409722222222221</c:v>
                </c:pt>
                <c:pt idx="290">
                  <c:v>0.52416666666666656</c:v>
                </c:pt>
                <c:pt idx="291">
                  <c:v>0.52424768518518561</c:v>
                </c:pt>
                <c:pt idx="292">
                  <c:v>0.52430555555555569</c:v>
                </c:pt>
                <c:pt idx="293">
                  <c:v>0.52437500000000004</c:v>
                </c:pt>
                <c:pt idx="294">
                  <c:v>0.5244444444444446</c:v>
                </c:pt>
                <c:pt idx="295">
                  <c:v>0.5245138888888885</c:v>
                </c:pt>
                <c:pt idx="296">
                  <c:v>0.52458333333333329</c:v>
                </c:pt>
                <c:pt idx="297">
                  <c:v>0.52465277777777752</c:v>
                </c:pt>
                <c:pt idx="298">
                  <c:v>0.5247222222222222</c:v>
                </c:pt>
                <c:pt idx="299">
                  <c:v>0.52479166666666865</c:v>
                </c:pt>
                <c:pt idx="300">
                  <c:v>0.52486111111111111</c:v>
                </c:pt>
                <c:pt idx="301">
                  <c:v>0.52493055555555568</c:v>
                </c:pt>
                <c:pt idx="302">
                  <c:v>0.52500000000000002</c:v>
                </c:pt>
                <c:pt idx="303">
                  <c:v>0.5250694444444447</c:v>
                </c:pt>
                <c:pt idx="304">
                  <c:v>0.52513888888888893</c:v>
                </c:pt>
                <c:pt idx="305">
                  <c:v>0.52520833333333361</c:v>
                </c:pt>
                <c:pt idx="306">
                  <c:v>0.52527777777777751</c:v>
                </c:pt>
                <c:pt idx="307">
                  <c:v>0.52534722222222219</c:v>
                </c:pt>
                <c:pt idx="308">
                  <c:v>0.52541666666665932</c:v>
                </c:pt>
                <c:pt idx="309">
                  <c:v>0.52547453703703706</c:v>
                </c:pt>
                <c:pt idx="310">
                  <c:v>0.52554398148148151</c:v>
                </c:pt>
                <c:pt idx="311">
                  <c:v>0.52562500000000723</c:v>
                </c:pt>
                <c:pt idx="312">
                  <c:v>0.52569444444445179</c:v>
                </c:pt>
                <c:pt idx="313">
                  <c:v>0.52576388888888892</c:v>
                </c:pt>
                <c:pt idx="314">
                  <c:v>0.52582175925925922</c:v>
                </c:pt>
                <c:pt idx="315">
                  <c:v>0.5258912037037109</c:v>
                </c:pt>
                <c:pt idx="316">
                  <c:v>0.52596064814814814</c:v>
                </c:pt>
                <c:pt idx="317">
                  <c:v>0.52603009259260003</c:v>
                </c:pt>
                <c:pt idx="318">
                  <c:v>0.52609953703703705</c:v>
                </c:pt>
                <c:pt idx="319">
                  <c:v>0.5261689814814815</c:v>
                </c:pt>
                <c:pt idx="320">
                  <c:v>0.52623842592591763</c:v>
                </c:pt>
                <c:pt idx="409">
                  <c:v>0.47605324074074085</c:v>
                </c:pt>
                <c:pt idx="410">
                  <c:v>0.47612268518518935</c:v>
                </c:pt>
                <c:pt idx="411">
                  <c:v>0.47619212962962981</c:v>
                </c:pt>
                <c:pt idx="412">
                  <c:v>0.47626157407407432</c:v>
                </c:pt>
                <c:pt idx="413">
                  <c:v>0.47633101851851573</c:v>
                </c:pt>
                <c:pt idx="414">
                  <c:v>0.47640046296297012</c:v>
                </c:pt>
                <c:pt idx="415">
                  <c:v>0.47645833333333337</c:v>
                </c:pt>
                <c:pt idx="416">
                  <c:v>0.47653935185185187</c:v>
                </c:pt>
                <c:pt idx="417">
                  <c:v>0.47660879629629632</c:v>
                </c:pt>
                <c:pt idx="418">
                  <c:v>0.47666666666667068</c:v>
                </c:pt>
                <c:pt idx="419">
                  <c:v>0.47673611111111103</c:v>
                </c:pt>
                <c:pt idx="420">
                  <c:v>0.47680555555555582</c:v>
                </c:pt>
                <c:pt idx="421">
                  <c:v>0.47687500000000038</c:v>
                </c:pt>
                <c:pt idx="422">
                  <c:v>0.47694444444444783</c:v>
                </c:pt>
                <c:pt idx="423">
                  <c:v>0.47701388888889268</c:v>
                </c:pt>
                <c:pt idx="424">
                  <c:v>0.4770833333333333</c:v>
                </c:pt>
                <c:pt idx="425">
                  <c:v>0.47715277777778276</c:v>
                </c:pt>
                <c:pt idx="426">
                  <c:v>0.47722222222222238</c:v>
                </c:pt>
                <c:pt idx="427">
                  <c:v>0.47729166666666667</c:v>
                </c:pt>
                <c:pt idx="428">
                  <c:v>0.47736111111111112</c:v>
                </c:pt>
                <c:pt idx="429">
                  <c:v>0.47743055555555558</c:v>
                </c:pt>
                <c:pt idx="430">
                  <c:v>0.47750000000000031</c:v>
                </c:pt>
                <c:pt idx="431">
                  <c:v>0.477557870370374</c:v>
                </c:pt>
                <c:pt idx="432">
                  <c:v>0.47762731481481896</c:v>
                </c:pt>
                <c:pt idx="433">
                  <c:v>0.47770833333333335</c:v>
                </c:pt>
                <c:pt idx="434">
                  <c:v>0.47776620370370382</c:v>
                </c:pt>
                <c:pt idx="435">
                  <c:v>0.47783564814814811</c:v>
                </c:pt>
                <c:pt idx="436">
                  <c:v>0.47790509259259256</c:v>
                </c:pt>
                <c:pt idx="437">
                  <c:v>0.47797453703704207</c:v>
                </c:pt>
                <c:pt idx="438">
                  <c:v>0.47804398148148147</c:v>
                </c:pt>
                <c:pt idx="439">
                  <c:v>0.47811342592592598</c:v>
                </c:pt>
                <c:pt idx="440">
                  <c:v>0.47818287037037616</c:v>
                </c:pt>
                <c:pt idx="441">
                  <c:v>0.47825231481481828</c:v>
                </c:pt>
                <c:pt idx="442">
                  <c:v>0.47832175925926657</c:v>
                </c:pt>
                <c:pt idx="443">
                  <c:v>0.4783912037037038</c:v>
                </c:pt>
                <c:pt idx="444">
                  <c:v>0.47846064814814832</c:v>
                </c:pt>
                <c:pt idx="445">
                  <c:v>0.4785300925925926</c:v>
                </c:pt>
                <c:pt idx="446">
                  <c:v>0.47859953703703706</c:v>
                </c:pt>
                <c:pt idx="447">
                  <c:v>0.47866898148148523</c:v>
                </c:pt>
                <c:pt idx="448">
                  <c:v>0.47873842592592591</c:v>
                </c:pt>
                <c:pt idx="449">
                  <c:v>0.47880787037037525</c:v>
                </c:pt>
                <c:pt idx="450">
                  <c:v>0.47886574074074445</c:v>
                </c:pt>
                <c:pt idx="451">
                  <c:v>0.4789351851851853</c:v>
                </c:pt>
                <c:pt idx="452">
                  <c:v>0.47900462962963442</c:v>
                </c:pt>
                <c:pt idx="453">
                  <c:v>0.4790856481481483</c:v>
                </c:pt>
                <c:pt idx="454">
                  <c:v>0.47914351851851528</c:v>
                </c:pt>
                <c:pt idx="455">
                  <c:v>0.47921296296296995</c:v>
                </c:pt>
                <c:pt idx="456">
                  <c:v>0.47928240740741151</c:v>
                </c:pt>
                <c:pt idx="457">
                  <c:v>0.47935185185185664</c:v>
                </c:pt>
                <c:pt idx="458">
                  <c:v>0.47942129629629632</c:v>
                </c:pt>
                <c:pt idx="459">
                  <c:v>0.47949074074074088</c:v>
                </c:pt>
                <c:pt idx="460">
                  <c:v>0.47956018518518884</c:v>
                </c:pt>
                <c:pt idx="461">
                  <c:v>0.47962962962963374</c:v>
                </c:pt>
                <c:pt idx="462">
                  <c:v>0.47969907407407408</c:v>
                </c:pt>
                <c:pt idx="463">
                  <c:v>0.47976851851851854</c:v>
                </c:pt>
                <c:pt idx="464">
                  <c:v>0.47983796296296888</c:v>
                </c:pt>
                <c:pt idx="465">
                  <c:v>0.47990740740741089</c:v>
                </c:pt>
                <c:pt idx="466">
                  <c:v>0.47997685185185907</c:v>
                </c:pt>
                <c:pt idx="467">
                  <c:v>0.4800462962962963</c:v>
                </c:pt>
                <c:pt idx="468">
                  <c:v>0.48011574074074082</c:v>
                </c:pt>
                <c:pt idx="469">
                  <c:v>0.48018518518518538</c:v>
                </c:pt>
                <c:pt idx="470">
                  <c:v>0.480254629629633</c:v>
                </c:pt>
                <c:pt idx="471">
                  <c:v>0.48031250000000486</c:v>
                </c:pt>
                <c:pt idx="472">
                  <c:v>0.48038194444445026</c:v>
                </c:pt>
                <c:pt idx="473">
                  <c:v>0.48045138888889038</c:v>
                </c:pt>
                <c:pt idx="474">
                  <c:v>0.48053240740740738</c:v>
                </c:pt>
                <c:pt idx="475">
                  <c:v>0.48060185185185506</c:v>
                </c:pt>
                <c:pt idx="476">
                  <c:v>0.48065972222222231</c:v>
                </c:pt>
                <c:pt idx="477">
                  <c:v>0.48072916666666682</c:v>
                </c:pt>
                <c:pt idx="478">
                  <c:v>0.48079861111111111</c:v>
                </c:pt>
                <c:pt idx="479">
                  <c:v>0.48086805555555917</c:v>
                </c:pt>
                <c:pt idx="480">
                  <c:v>0.48093750000000002</c:v>
                </c:pt>
                <c:pt idx="481">
                  <c:v>0.48100694444444925</c:v>
                </c:pt>
                <c:pt idx="482">
                  <c:v>0.48107638888889442</c:v>
                </c:pt>
                <c:pt idx="483">
                  <c:v>0.48114583333333333</c:v>
                </c:pt>
                <c:pt idx="484">
                  <c:v>0.48121527777778139</c:v>
                </c:pt>
                <c:pt idx="485">
                  <c:v>0.48128472222222624</c:v>
                </c:pt>
                <c:pt idx="486">
                  <c:v>0.48135416666667125</c:v>
                </c:pt>
                <c:pt idx="487">
                  <c:v>0.48142361111111132</c:v>
                </c:pt>
                <c:pt idx="488">
                  <c:v>0.4814930555555556</c:v>
                </c:pt>
                <c:pt idx="489">
                  <c:v>0.48156250000000345</c:v>
                </c:pt>
                <c:pt idx="490">
                  <c:v>0.4816319444444444</c:v>
                </c:pt>
                <c:pt idx="491">
                  <c:v>0.48170138888888886</c:v>
                </c:pt>
                <c:pt idx="492">
                  <c:v>0.48175925925926188</c:v>
                </c:pt>
                <c:pt idx="493">
                  <c:v>0.48182870370371089</c:v>
                </c:pt>
                <c:pt idx="494">
                  <c:v>0.4818981481481483</c:v>
                </c:pt>
                <c:pt idx="495">
                  <c:v>0.48197916666667034</c:v>
                </c:pt>
                <c:pt idx="496">
                  <c:v>0.48203703703703704</c:v>
                </c:pt>
                <c:pt idx="497">
                  <c:v>0.48210648148148288</c:v>
                </c:pt>
                <c:pt idx="498">
                  <c:v>0.48217592592592956</c:v>
                </c:pt>
                <c:pt idx="499">
                  <c:v>0.48224537037037035</c:v>
                </c:pt>
                <c:pt idx="500">
                  <c:v>0.48231481481482208</c:v>
                </c:pt>
                <c:pt idx="501">
                  <c:v>0.48238425925926837</c:v>
                </c:pt>
                <c:pt idx="502">
                  <c:v>0.48245370370370388</c:v>
                </c:pt>
                <c:pt idx="503">
                  <c:v>0.48252314814814817</c:v>
                </c:pt>
                <c:pt idx="504">
                  <c:v>0.48259259259259268</c:v>
                </c:pt>
                <c:pt idx="505">
                  <c:v>0.48266203703703708</c:v>
                </c:pt>
                <c:pt idx="506">
                  <c:v>0.48273148148148143</c:v>
                </c:pt>
                <c:pt idx="507">
                  <c:v>0.48280092592593166</c:v>
                </c:pt>
                <c:pt idx="508">
                  <c:v>0.48287037037037706</c:v>
                </c:pt>
                <c:pt idx="509">
                  <c:v>0.48293981481481885</c:v>
                </c:pt>
                <c:pt idx="510">
                  <c:v>0.48299768518518532</c:v>
                </c:pt>
                <c:pt idx="511">
                  <c:v>0.48307870370370892</c:v>
                </c:pt>
                <c:pt idx="512">
                  <c:v>0.48313657407407767</c:v>
                </c:pt>
                <c:pt idx="513">
                  <c:v>0.48320601851851824</c:v>
                </c:pt>
                <c:pt idx="514">
                  <c:v>0.48327546296296786</c:v>
                </c:pt>
                <c:pt idx="515">
                  <c:v>0.48334490740741326</c:v>
                </c:pt>
                <c:pt idx="516">
                  <c:v>0.48341435185185794</c:v>
                </c:pt>
                <c:pt idx="517">
                  <c:v>0.48348379629629995</c:v>
                </c:pt>
                <c:pt idx="518">
                  <c:v>0.4835532407407408</c:v>
                </c:pt>
                <c:pt idx="519">
                  <c:v>0.48362268518518997</c:v>
                </c:pt>
                <c:pt idx="520">
                  <c:v>0.48369212962962982</c:v>
                </c:pt>
                <c:pt idx="521">
                  <c:v>0.48376157407407488</c:v>
                </c:pt>
                <c:pt idx="522">
                  <c:v>0.48383101851851829</c:v>
                </c:pt>
                <c:pt idx="523">
                  <c:v>0.48390046296297029</c:v>
                </c:pt>
                <c:pt idx="524">
                  <c:v>0.48396990740741214</c:v>
                </c:pt>
                <c:pt idx="525">
                  <c:v>0.48403935185185182</c:v>
                </c:pt>
                <c:pt idx="526">
                  <c:v>0.48409722222222235</c:v>
                </c:pt>
                <c:pt idx="527">
                  <c:v>0.48417824074074439</c:v>
                </c:pt>
                <c:pt idx="528">
                  <c:v>0.48424768518518518</c:v>
                </c:pt>
                <c:pt idx="529">
                  <c:v>0.48431712962963436</c:v>
                </c:pt>
                <c:pt idx="530">
                  <c:v>0.48437500000000322</c:v>
                </c:pt>
                <c:pt idx="531">
                  <c:v>0.48444444444444806</c:v>
                </c:pt>
                <c:pt idx="532">
                  <c:v>0.48452546296296967</c:v>
                </c:pt>
                <c:pt idx="533">
                  <c:v>0.48459490740741135</c:v>
                </c:pt>
                <c:pt idx="534">
                  <c:v>0.48466435185185636</c:v>
                </c:pt>
                <c:pt idx="535">
                  <c:v>0.48472222222222544</c:v>
                </c:pt>
                <c:pt idx="536">
                  <c:v>0.48479166666666668</c:v>
                </c:pt>
                <c:pt idx="537">
                  <c:v>0.48487268518519172</c:v>
                </c:pt>
                <c:pt idx="538">
                  <c:v>0.4849421296296334</c:v>
                </c:pt>
                <c:pt idx="539">
                  <c:v>0.48500000000000032</c:v>
                </c:pt>
                <c:pt idx="540">
                  <c:v>0.48506944444444638</c:v>
                </c:pt>
                <c:pt idx="541">
                  <c:v>0.48513888888889245</c:v>
                </c:pt>
                <c:pt idx="542">
                  <c:v>0.4852083333333333</c:v>
                </c:pt>
                <c:pt idx="543">
                  <c:v>0.48527777777778253</c:v>
                </c:pt>
                <c:pt idx="544">
                  <c:v>0.48534722222222232</c:v>
                </c:pt>
                <c:pt idx="545">
                  <c:v>0.48541666666667255</c:v>
                </c:pt>
                <c:pt idx="546">
                  <c:v>0.48548611111111473</c:v>
                </c:pt>
                <c:pt idx="547">
                  <c:v>0.48555555555555557</c:v>
                </c:pt>
                <c:pt idx="548">
                  <c:v>0.48562500000000008</c:v>
                </c:pt>
                <c:pt idx="549">
                  <c:v>0.48569444444444448</c:v>
                </c:pt>
                <c:pt idx="550">
                  <c:v>0.48576388888888888</c:v>
                </c:pt>
                <c:pt idx="551">
                  <c:v>0.48583333333333334</c:v>
                </c:pt>
                <c:pt idx="552">
                  <c:v>0.48590277777778507</c:v>
                </c:pt>
                <c:pt idx="553">
                  <c:v>0.48597222222222691</c:v>
                </c:pt>
                <c:pt idx="554">
                  <c:v>0.48604166666666682</c:v>
                </c:pt>
                <c:pt idx="555">
                  <c:v>0.4861111111111111</c:v>
                </c:pt>
                <c:pt idx="556">
                  <c:v>0.48616898148148563</c:v>
                </c:pt>
                <c:pt idx="557">
                  <c:v>0.48623842592592598</c:v>
                </c:pt>
                <c:pt idx="558">
                  <c:v>0.48631944444444891</c:v>
                </c:pt>
                <c:pt idx="559">
                  <c:v>0.48638888888889742</c:v>
                </c:pt>
                <c:pt idx="560">
                  <c:v>0.48645833333333338</c:v>
                </c:pt>
                <c:pt idx="561">
                  <c:v>0.48651620370370785</c:v>
                </c:pt>
                <c:pt idx="562">
                  <c:v>0.48658564814814831</c:v>
                </c:pt>
                <c:pt idx="563">
                  <c:v>0.48666666666667086</c:v>
                </c:pt>
                <c:pt idx="564">
                  <c:v>0.48672453703703888</c:v>
                </c:pt>
                <c:pt idx="565">
                  <c:v>0.48679398148148145</c:v>
                </c:pt>
                <c:pt idx="566">
                  <c:v>0.48686342592593002</c:v>
                </c:pt>
                <c:pt idx="567">
                  <c:v>0.48693287037037514</c:v>
                </c:pt>
                <c:pt idx="568">
                  <c:v>0.48700231481482054</c:v>
                </c:pt>
                <c:pt idx="569">
                  <c:v>0.48707175925926505</c:v>
                </c:pt>
                <c:pt idx="570">
                  <c:v>0.48714120370370378</c:v>
                </c:pt>
                <c:pt idx="571">
                  <c:v>0.48721064814814818</c:v>
                </c:pt>
                <c:pt idx="572">
                  <c:v>0.48728009259259258</c:v>
                </c:pt>
                <c:pt idx="573">
                  <c:v>0.48734953703703732</c:v>
                </c:pt>
                <c:pt idx="574">
                  <c:v>0.48741898148148738</c:v>
                </c:pt>
                <c:pt idx="575">
                  <c:v>0.48748842592593272</c:v>
                </c:pt>
                <c:pt idx="576">
                  <c:v>0.4875578703703744</c:v>
                </c:pt>
                <c:pt idx="577">
                  <c:v>0.48761574074074082</c:v>
                </c:pt>
                <c:pt idx="578">
                  <c:v>0.48768518518518839</c:v>
                </c:pt>
                <c:pt idx="579">
                  <c:v>0.48776620370370388</c:v>
                </c:pt>
                <c:pt idx="580">
                  <c:v>0.48783564814814812</c:v>
                </c:pt>
                <c:pt idx="581">
                  <c:v>0.48790509259259257</c:v>
                </c:pt>
                <c:pt idx="582">
                  <c:v>0.48796296296297242</c:v>
                </c:pt>
                <c:pt idx="583">
                  <c:v>0.48803240740741038</c:v>
                </c:pt>
                <c:pt idx="584">
                  <c:v>0.48810185185185545</c:v>
                </c:pt>
                <c:pt idx="585">
                  <c:v>0.4881712962962963</c:v>
                </c:pt>
                <c:pt idx="586">
                  <c:v>0.48824074074074081</c:v>
                </c:pt>
                <c:pt idx="587">
                  <c:v>0.48831018518519093</c:v>
                </c:pt>
                <c:pt idx="588">
                  <c:v>0.48837962962963555</c:v>
                </c:pt>
                <c:pt idx="589">
                  <c:v>0.48844907407407767</c:v>
                </c:pt>
                <c:pt idx="590">
                  <c:v>0.48851851851851852</c:v>
                </c:pt>
                <c:pt idx="591">
                  <c:v>0.48858796296297019</c:v>
                </c:pt>
                <c:pt idx="592">
                  <c:v>0.48865740740740748</c:v>
                </c:pt>
                <c:pt idx="593">
                  <c:v>0.48872685185185766</c:v>
                </c:pt>
                <c:pt idx="594">
                  <c:v>0.48879629629629634</c:v>
                </c:pt>
                <c:pt idx="595">
                  <c:v>0.4888657407407449</c:v>
                </c:pt>
                <c:pt idx="596">
                  <c:v>0.48892361111111132</c:v>
                </c:pt>
                <c:pt idx="597">
                  <c:v>0.48899305555555556</c:v>
                </c:pt>
                <c:pt idx="598">
                  <c:v>0.48906250000000362</c:v>
                </c:pt>
                <c:pt idx="599">
                  <c:v>0.48913194444444441</c:v>
                </c:pt>
                <c:pt idx="600">
                  <c:v>0.48920138888888887</c:v>
                </c:pt>
                <c:pt idx="601">
                  <c:v>0.48927083333333332</c:v>
                </c:pt>
                <c:pt idx="602">
                  <c:v>0.48934027777778394</c:v>
                </c:pt>
                <c:pt idx="603">
                  <c:v>0.4894097222222259</c:v>
                </c:pt>
                <c:pt idx="604">
                  <c:v>0.48947916666667085</c:v>
                </c:pt>
                <c:pt idx="605">
                  <c:v>0.48954861111111131</c:v>
                </c:pt>
                <c:pt idx="606">
                  <c:v>0.48961805555555582</c:v>
                </c:pt>
                <c:pt idx="607">
                  <c:v>0.48968750000000238</c:v>
                </c:pt>
                <c:pt idx="608">
                  <c:v>0.48975694444444806</c:v>
                </c:pt>
                <c:pt idx="609">
                  <c:v>0.48981481481482309</c:v>
                </c:pt>
                <c:pt idx="610">
                  <c:v>0.48988425925926876</c:v>
                </c:pt>
                <c:pt idx="611">
                  <c:v>0.48995370370370689</c:v>
                </c:pt>
                <c:pt idx="612">
                  <c:v>0.49003472222222288</c:v>
                </c:pt>
                <c:pt idx="613">
                  <c:v>0.49009259259259258</c:v>
                </c:pt>
                <c:pt idx="614">
                  <c:v>0.49016203703703731</c:v>
                </c:pt>
                <c:pt idx="615">
                  <c:v>0.49023148148148149</c:v>
                </c:pt>
                <c:pt idx="616">
                  <c:v>0.49030092592593233</c:v>
                </c:pt>
                <c:pt idx="617">
                  <c:v>0.49037037037037751</c:v>
                </c:pt>
                <c:pt idx="618">
                  <c:v>0.49043981481481891</c:v>
                </c:pt>
                <c:pt idx="619">
                  <c:v>0.49050925925926403</c:v>
                </c:pt>
                <c:pt idx="620">
                  <c:v>0.49057870370370943</c:v>
                </c:pt>
                <c:pt idx="621">
                  <c:v>0.49064814814814817</c:v>
                </c:pt>
                <c:pt idx="622">
                  <c:v>0.49071759259259262</c:v>
                </c:pt>
                <c:pt idx="623">
                  <c:v>0.49078703703703702</c:v>
                </c:pt>
                <c:pt idx="624">
                  <c:v>0.49085648148148636</c:v>
                </c:pt>
                <c:pt idx="625">
                  <c:v>0.49092592592593176</c:v>
                </c:pt>
                <c:pt idx="626">
                  <c:v>0.49098379629630018</c:v>
                </c:pt>
                <c:pt idx="627">
                  <c:v>0.4910532407407408</c:v>
                </c:pt>
                <c:pt idx="628">
                  <c:v>0.49112268518519026</c:v>
                </c:pt>
                <c:pt idx="629">
                  <c:v>0.49119212962962988</c:v>
                </c:pt>
                <c:pt idx="630">
                  <c:v>0.49126157407407733</c:v>
                </c:pt>
                <c:pt idx="631">
                  <c:v>0.49133101851851829</c:v>
                </c:pt>
                <c:pt idx="632">
                  <c:v>0.49140046296297019</c:v>
                </c:pt>
                <c:pt idx="633">
                  <c:v>0.49146990740741225</c:v>
                </c:pt>
                <c:pt idx="634">
                  <c:v>0.49153935185185182</c:v>
                </c:pt>
                <c:pt idx="635">
                  <c:v>0.4916087962962995</c:v>
                </c:pt>
                <c:pt idx="636">
                  <c:v>0.4916782407407444</c:v>
                </c:pt>
                <c:pt idx="637">
                  <c:v>0.4917476851851853</c:v>
                </c:pt>
                <c:pt idx="638">
                  <c:v>0.49181712962963448</c:v>
                </c:pt>
                <c:pt idx="639">
                  <c:v>0.49188657407408376</c:v>
                </c:pt>
                <c:pt idx="640">
                  <c:v>0.4919560185185185</c:v>
                </c:pt>
                <c:pt idx="641">
                  <c:v>0.49202546296297012</c:v>
                </c:pt>
                <c:pt idx="642">
                  <c:v>0.49208333333333337</c:v>
                </c:pt>
                <c:pt idx="643">
                  <c:v>0.49215277777778366</c:v>
                </c:pt>
                <c:pt idx="644">
                  <c:v>0.49223379629629627</c:v>
                </c:pt>
                <c:pt idx="645">
                  <c:v>0.49229166666666668</c:v>
                </c:pt>
                <c:pt idx="646">
                  <c:v>0.49236111111111108</c:v>
                </c:pt>
                <c:pt idx="647">
                  <c:v>0.49243055555555582</c:v>
                </c:pt>
                <c:pt idx="648">
                  <c:v>0.49250000000000038</c:v>
                </c:pt>
                <c:pt idx="649">
                  <c:v>0.49256944444444783</c:v>
                </c:pt>
                <c:pt idx="650">
                  <c:v>0.49263888888889268</c:v>
                </c:pt>
                <c:pt idx="651">
                  <c:v>0.4927083333333333</c:v>
                </c:pt>
                <c:pt idx="652">
                  <c:v>0.49277777777778276</c:v>
                </c:pt>
                <c:pt idx="653">
                  <c:v>0.49283564814814818</c:v>
                </c:pt>
                <c:pt idx="654">
                  <c:v>0.49290509259259258</c:v>
                </c:pt>
                <c:pt idx="655">
                  <c:v>0.49298611111111473</c:v>
                </c:pt>
                <c:pt idx="656">
                  <c:v>0.49305555555555558</c:v>
                </c:pt>
                <c:pt idx="657">
                  <c:v>0.49311342592592688</c:v>
                </c:pt>
                <c:pt idx="658">
                  <c:v>0.4931828703703775</c:v>
                </c:pt>
                <c:pt idx="659">
                  <c:v>0.49325231481481896</c:v>
                </c:pt>
                <c:pt idx="660">
                  <c:v>0.49332175925926658</c:v>
                </c:pt>
                <c:pt idx="661">
                  <c:v>0.49339120370370382</c:v>
                </c:pt>
                <c:pt idx="662">
                  <c:v>0.49346064814814838</c:v>
                </c:pt>
                <c:pt idx="663">
                  <c:v>0.49353009259259256</c:v>
                </c:pt>
                <c:pt idx="664">
                  <c:v>0.49359953703703702</c:v>
                </c:pt>
                <c:pt idx="665">
                  <c:v>0.49366898148148614</c:v>
                </c:pt>
                <c:pt idx="666">
                  <c:v>0.49373842592592598</c:v>
                </c:pt>
                <c:pt idx="667">
                  <c:v>0.49380787037037616</c:v>
                </c:pt>
                <c:pt idx="668">
                  <c:v>0.4938773148148215</c:v>
                </c:pt>
                <c:pt idx="669">
                  <c:v>0.49394675925926657</c:v>
                </c:pt>
                <c:pt idx="670">
                  <c:v>0.49401620370370808</c:v>
                </c:pt>
                <c:pt idx="671">
                  <c:v>0.49408564814814832</c:v>
                </c:pt>
                <c:pt idx="672">
                  <c:v>0.4941550925925926</c:v>
                </c:pt>
                <c:pt idx="673">
                  <c:v>0.49422453703704089</c:v>
                </c:pt>
                <c:pt idx="674">
                  <c:v>0.49428240740741225</c:v>
                </c:pt>
                <c:pt idx="675">
                  <c:v>0.49435185185185765</c:v>
                </c:pt>
                <c:pt idx="676">
                  <c:v>0.49443287037037525</c:v>
                </c:pt>
                <c:pt idx="677">
                  <c:v>0.49450231481482065</c:v>
                </c:pt>
                <c:pt idx="678">
                  <c:v>0.49456018518518935</c:v>
                </c:pt>
                <c:pt idx="679">
                  <c:v>0.49462962962963442</c:v>
                </c:pt>
                <c:pt idx="680">
                  <c:v>0.49469907407407432</c:v>
                </c:pt>
                <c:pt idx="681">
                  <c:v>0.4947685185185185</c:v>
                </c:pt>
                <c:pt idx="682">
                  <c:v>0.49483796296296995</c:v>
                </c:pt>
                <c:pt idx="683">
                  <c:v>0.49490740740741151</c:v>
                </c:pt>
                <c:pt idx="684">
                  <c:v>0.49497685185185908</c:v>
                </c:pt>
                <c:pt idx="685">
                  <c:v>0.49504629629629632</c:v>
                </c:pt>
                <c:pt idx="686">
                  <c:v>0.49511574074074088</c:v>
                </c:pt>
                <c:pt idx="687">
                  <c:v>0.49518518518518884</c:v>
                </c:pt>
                <c:pt idx="688">
                  <c:v>0.49525462962963374</c:v>
                </c:pt>
                <c:pt idx="689">
                  <c:v>0.49532407407408136</c:v>
                </c:pt>
                <c:pt idx="690">
                  <c:v>0.49539351851851854</c:v>
                </c:pt>
                <c:pt idx="691">
                  <c:v>0.49545138888889251</c:v>
                </c:pt>
                <c:pt idx="692">
                  <c:v>0.49553240740741089</c:v>
                </c:pt>
                <c:pt idx="693">
                  <c:v>0.49560185185185568</c:v>
                </c:pt>
                <c:pt idx="694">
                  <c:v>0.4956712962962963</c:v>
                </c:pt>
                <c:pt idx="695">
                  <c:v>0.49572916666666988</c:v>
                </c:pt>
                <c:pt idx="696">
                  <c:v>0.49579861111111106</c:v>
                </c:pt>
                <c:pt idx="697">
                  <c:v>0.49587962962963616</c:v>
                </c:pt>
                <c:pt idx="698">
                  <c:v>0.49593750000000031</c:v>
                </c:pt>
                <c:pt idx="699">
                  <c:v>0.49600694444445026</c:v>
                </c:pt>
                <c:pt idx="700">
                  <c:v>0.49607638888889488</c:v>
                </c:pt>
                <c:pt idx="701">
                  <c:v>0.49614583333333334</c:v>
                </c:pt>
                <c:pt idx="702">
                  <c:v>0.4962152777777819</c:v>
                </c:pt>
                <c:pt idx="703">
                  <c:v>0.49628472222222697</c:v>
                </c:pt>
                <c:pt idx="704">
                  <c:v>0.49635416666667243</c:v>
                </c:pt>
                <c:pt idx="705">
                  <c:v>0.49642361111111138</c:v>
                </c:pt>
                <c:pt idx="706">
                  <c:v>0.49649305555555556</c:v>
                </c:pt>
                <c:pt idx="707">
                  <c:v>0.49655092592593075</c:v>
                </c:pt>
                <c:pt idx="708">
                  <c:v>0.49663194444444447</c:v>
                </c:pt>
                <c:pt idx="709">
                  <c:v>0.49670138888888887</c:v>
                </c:pt>
                <c:pt idx="710">
                  <c:v>0.49677083333333338</c:v>
                </c:pt>
                <c:pt idx="711">
                  <c:v>0.49682870370371107</c:v>
                </c:pt>
                <c:pt idx="712">
                  <c:v>0.49689814814814831</c:v>
                </c:pt>
                <c:pt idx="713">
                  <c:v>0.49696759259259282</c:v>
                </c:pt>
                <c:pt idx="714">
                  <c:v>0.497037037037037</c:v>
                </c:pt>
                <c:pt idx="715">
                  <c:v>0.49710648148148506</c:v>
                </c:pt>
                <c:pt idx="716">
                  <c:v>0.49717592592593002</c:v>
                </c:pt>
              </c:numCache>
            </c:numRef>
          </c:cat>
          <c:val>
            <c:numRef>
              <c:f>Лист2!$AG$2:$AG$718</c:f>
              <c:numCache>
                <c:formatCode>General</c:formatCode>
                <c:ptCount val="717"/>
                <c:pt idx="0">
                  <c:v>33.200000000000003</c:v>
                </c:pt>
                <c:pt idx="1">
                  <c:v>33.200000000000003</c:v>
                </c:pt>
                <c:pt idx="2">
                  <c:v>33.200000000000003</c:v>
                </c:pt>
                <c:pt idx="3">
                  <c:v>33.200000000000003</c:v>
                </c:pt>
                <c:pt idx="4">
                  <c:v>33.200000000000003</c:v>
                </c:pt>
                <c:pt idx="5">
                  <c:v>33.200000000000003</c:v>
                </c:pt>
                <c:pt idx="6">
                  <c:v>33.200000000000003</c:v>
                </c:pt>
                <c:pt idx="7">
                  <c:v>33.200000000000003</c:v>
                </c:pt>
                <c:pt idx="8">
                  <c:v>33.200000000000003</c:v>
                </c:pt>
                <c:pt idx="9">
                  <c:v>33.200000000000003</c:v>
                </c:pt>
                <c:pt idx="10">
                  <c:v>33.200000000000003</c:v>
                </c:pt>
                <c:pt idx="11">
                  <c:v>33.200000000000003</c:v>
                </c:pt>
                <c:pt idx="12">
                  <c:v>33.200000000000003</c:v>
                </c:pt>
                <c:pt idx="13">
                  <c:v>33.200000000000003</c:v>
                </c:pt>
                <c:pt idx="14">
                  <c:v>33.200000000000003</c:v>
                </c:pt>
                <c:pt idx="15">
                  <c:v>33.200000000000003</c:v>
                </c:pt>
                <c:pt idx="16">
                  <c:v>33.200000000000003</c:v>
                </c:pt>
                <c:pt idx="17">
                  <c:v>33.200000000000003</c:v>
                </c:pt>
                <c:pt idx="18">
                  <c:v>33.200000000000003</c:v>
                </c:pt>
                <c:pt idx="19">
                  <c:v>33.200000000000003</c:v>
                </c:pt>
                <c:pt idx="20">
                  <c:v>33.200000000000003</c:v>
                </c:pt>
                <c:pt idx="21">
                  <c:v>33.200000000000003</c:v>
                </c:pt>
                <c:pt idx="22">
                  <c:v>33.200000000000003</c:v>
                </c:pt>
                <c:pt idx="23">
                  <c:v>33.200000000000003</c:v>
                </c:pt>
                <c:pt idx="24">
                  <c:v>33.200000000000003</c:v>
                </c:pt>
                <c:pt idx="25">
                  <c:v>33.200000000000003</c:v>
                </c:pt>
                <c:pt idx="26">
                  <c:v>33.200000000000003</c:v>
                </c:pt>
                <c:pt idx="27">
                  <c:v>33.200000000000003</c:v>
                </c:pt>
                <c:pt idx="28">
                  <c:v>33.200000000000003</c:v>
                </c:pt>
                <c:pt idx="29">
                  <c:v>33.200000000000003</c:v>
                </c:pt>
                <c:pt idx="30">
                  <c:v>33.200000000000003</c:v>
                </c:pt>
                <c:pt idx="31">
                  <c:v>33.200000000000003</c:v>
                </c:pt>
                <c:pt idx="32">
                  <c:v>33.200000000000003</c:v>
                </c:pt>
                <c:pt idx="33">
                  <c:v>33.200000000000003</c:v>
                </c:pt>
                <c:pt idx="34">
                  <c:v>33.200000000000003</c:v>
                </c:pt>
                <c:pt idx="35">
                  <c:v>33.200000000000003</c:v>
                </c:pt>
                <c:pt idx="36">
                  <c:v>33.200000000000003</c:v>
                </c:pt>
                <c:pt idx="37">
                  <c:v>33.200000000000003</c:v>
                </c:pt>
                <c:pt idx="38">
                  <c:v>33.200000000000003</c:v>
                </c:pt>
                <c:pt idx="39">
                  <c:v>33.200000000000003</c:v>
                </c:pt>
                <c:pt idx="40">
                  <c:v>33.200000000000003</c:v>
                </c:pt>
                <c:pt idx="41">
                  <c:v>33.200000000000003</c:v>
                </c:pt>
                <c:pt idx="42">
                  <c:v>33.200000000000003</c:v>
                </c:pt>
                <c:pt idx="43">
                  <c:v>33.200000000000003</c:v>
                </c:pt>
                <c:pt idx="44">
                  <c:v>33.200000000000003</c:v>
                </c:pt>
                <c:pt idx="45">
                  <c:v>33.200000000000003</c:v>
                </c:pt>
                <c:pt idx="46">
                  <c:v>33.200000000000003</c:v>
                </c:pt>
                <c:pt idx="47">
                  <c:v>34.700000000000003</c:v>
                </c:pt>
                <c:pt idx="48">
                  <c:v>34.700000000000003</c:v>
                </c:pt>
                <c:pt idx="49">
                  <c:v>34.700000000000003</c:v>
                </c:pt>
                <c:pt idx="50">
                  <c:v>34.700000000000003</c:v>
                </c:pt>
                <c:pt idx="51">
                  <c:v>34.700000000000003</c:v>
                </c:pt>
                <c:pt idx="52">
                  <c:v>34.700000000000003</c:v>
                </c:pt>
                <c:pt idx="53">
                  <c:v>34.700000000000003</c:v>
                </c:pt>
                <c:pt idx="54">
                  <c:v>34.700000000000003</c:v>
                </c:pt>
                <c:pt idx="55">
                  <c:v>34.700000000000003</c:v>
                </c:pt>
                <c:pt idx="56">
                  <c:v>34.700000000000003</c:v>
                </c:pt>
                <c:pt idx="57">
                  <c:v>34.700000000000003</c:v>
                </c:pt>
                <c:pt idx="58">
                  <c:v>34.700000000000003</c:v>
                </c:pt>
                <c:pt idx="59">
                  <c:v>34.700000000000003</c:v>
                </c:pt>
                <c:pt idx="60">
                  <c:v>34.700000000000003</c:v>
                </c:pt>
                <c:pt idx="61">
                  <c:v>34.700000000000003</c:v>
                </c:pt>
                <c:pt idx="62">
                  <c:v>34.700000000000003</c:v>
                </c:pt>
                <c:pt idx="63">
                  <c:v>34.700000000000003</c:v>
                </c:pt>
                <c:pt idx="64">
                  <c:v>34.700000000000003</c:v>
                </c:pt>
                <c:pt idx="65">
                  <c:v>34.700000000000003</c:v>
                </c:pt>
                <c:pt idx="66">
                  <c:v>34.700000000000003</c:v>
                </c:pt>
                <c:pt idx="67">
                  <c:v>34.700000000000003</c:v>
                </c:pt>
                <c:pt idx="68">
                  <c:v>34.700000000000003</c:v>
                </c:pt>
                <c:pt idx="69">
                  <c:v>34.700000000000003</c:v>
                </c:pt>
                <c:pt idx="70">
                  <c:v>34.700000000000003</c:v>
                </c:pt>
                <c:pt idx="71">
                  <c:v>34.700000000000003</c:v>
                </c:pt>
                <c:pt idx="72">
                  <c:v>34.700000000000003</c:v>
                </c:pt>
                <c:pt idx="73">
                  <c:v>34.700000000000003</c:v>
                </c:pt>
                <c:pt idx="74">
                  <c:v>34.700000000000003</c:v>
                </c:pt>
                <c:pt idx="75">
                  <c:v>34.700000000000003</c:v>
                </c:pt>
                <c:pt idx="76">
                  <c:v>34.700000000000003</c:v>
                </c:pt>
                <c:pt idx="77">
                  <c:v>34.700000000000003</c:v>
                </c:pt>
                <c:pt idx="78">
                  <c:v>34.700000000000003</c:v>
                </c:pt>
                <c:pt idx="79">
                  <c:v>34.700000000000003</c:v>
                </c:pt>
                <c:pt idx="80">
                  <c:v>34.700000000000003</c:v>
                </c:pt>
                <c:pt idx="81">
                  <c:v>34.700000000000003</c:v>
                </c:pt>
                <c:pt idx="82">
                  <c:v>34.700000000000003</c:v>
                </c:pt>
                <c:pt idx="83">
                  <c:v>34.700000000000003</c:v>
                </c:pt>
                <c:pt idx="84">
                  <c:v>34.700000000000003</c:v>
                </c:pt>
                <c:pt idx="85">
                  <c:v>34.700000000000003</c:v>
                </c:pt>
                <c:pt idx="86">
                  <c:v>34.700000000000003</c:v>
                </c:pt>
                <c:pt idx="87">
                  <c:v>34.700000000000003</c:v>
                </c:pt>
                <c:pt idx="88">
                  <c:v>34.700000000000003</c:v>
                </c:pt>
                <c:pt idx="89">
                  <c:v>34.700000000000003</c:v>
                </c:pt>
                <c:pt idx="90">
                  <c:v>34.700000000000003</c:v>
                </c:pt>
                <c:pt idx="91">
                  <c:v>34.700000000000003</c:v>
                </c:pt>
                <c:pt idx="92">
                  <c:v>34.700000000000003</c:v>
                </c:pt>
                <c:pt idx="93">
                  <c:v>34.700000000000003</c:v>
                </c:pt>
                <c:pt idx="94">
                  <c:v>34.700000000000003</c:v>
                </c:pt>
                <c:pt idx="95">
                  <c:v>34.700000000000003</c:v>
                </c:pt>
                <c:pt idx="96">
                  <c:v>32.800000000000004</c:v>
                </c:pt>
                <c:pt idx="97">
                  <c:v>32.800000000000004</c:v>
                </c:pt>
                <c:pt idx="98">
                  <c:v>32.800000000000004</c:v>
                </c:pt>
                <c:pt idx="99">
                  <c:v>32.800000000000004</c:v>
                </c:pt>
                <c:pt idx="100">
                  <c:v>32.800000000000004</c:v>
                </c:pt>
                <c:pt idx="101">
                  <c:v>32.800000000000004</c:v>
                </c:pt>
                <c:pt idx="102">
                  <c:v>32.800000000000004</c:v>
                </c:pt>
                <c:pt idx="103">
                  <c:v>32.800000000000004</c:v>
                </c:pt>
                <c:pt idx="104">
                  <c:v>32.800000000000004</c:v>
                </c:pt>
                <c:pt idx="105">
                  <c:v>32.800000000000004</c:v>
                </c:pt>
                <c:pt idx="106">
                  <c:v>32.800000000000004</c:v>
                </c:pt>
                <c:pt idx="107">
                  <c:v>32.800000000000004</c:v>
                </c:pt>
                <c:pt idx="108">
                  <c:v>32.800000000000004</c:v>
                </c:pt>
                <c:pt idx="109">
                  <c:v>32.800000000000004</c:v>
                </c:pt>
                <c:pt idx="110">
                  <c:v>32.800000000000004</c:v>
                </c:pt>
                <c:pt idx="111">
                  <c:v>32.800000000000004</c:v>
                </c:pt>
                <c:pt idx="112">
                  <c:v>32.800000000000004</c:v>
                </c:pt>
                <c:pt idx="113">
                  <c:v>32.800000000000004</c:v>
                </c:pt>
                <c:pt idx="114">
                  <c:v>32.800000000000004</c:v>
                </c:pt>
                <c:pt idx="115">
                  <c:v>32.800000000000004</c:v>
                </c:pt>
                <c:pt idx="116">
                  <c:v>32.800000000000004</c:v>
                </c:pt>
                <c:pt idx="117">
                  <c:v>32.800000000000004</c:v>
                </c:pt>
                <c:pt idx="118">
                  <c:v>32.800000000000004</c:v>
                </c:pt>
                <c:pt idx="119">
                  <c:v>32.800000000000004</c:v>
                </c:pt>
                <c:pt idx="120">
                  <c:v>32.800000000000004</c:v>
                </c:pt>
                <c:pt idx="121">
                  <c:v>32.800000000000004</c:v>
                </c:pt>
                <c:pt idx="122">
                  <c:v>32.800000000000004</c:v>
                </c:pt>
                <c:pt idx="123">
                  <c:v>32.800000000000004</c:v>
                </c:pt>
                <c:pt idx="124">
                  <c:v>32.800000000000004</c:v>
                </c:pt>
                <c:pt idx="125">
                  <c:v>32.800000000000004</c:v>
                </c:pt>
                <c:pt idx="126">
                  <c:v>32.800000000000004</c:v>
                </c:pt>
                <c:pt idx="127">
                  <c:v>32.800000000000004</c:v>
                </c:pt>
                <c:pt idx="128">
                  <c:v>32.800000000000004</c:v>
                </c:pt>
                <c:pt idx="129">
                  <c:v>32.800000000000004</c:v>
                </c:pt>
                <c:pt idx="130">
                  <c:v>32.800000000000004</c:v>
                </c:pt>
                <c:pt idx="131">
                  <c:v>32.800000000000004</c:v>
                </c:pt>
                <c:pt idx="132">
                  <c:v>32.800000000000004</c:v>
                </c:pt>
                <c:pt idx="133">
                  <c:v>32.800000000000004</c:v>
                </c:pt>
                <c:pt idx="134">
                  <c:v>32.800000000000004</c:v>
                </c:pt>
                <c:pt idx="135">
                  <c:v>32.800000000000004</c:v>
                </c:pt>
                <c:pt idx="136">
                  <c:v>32.800000000000004</c:v>
                </c:pt>
                <c:pt idx="137">
                  <c:v>32.800000000000004</c:v>
                </c:pt>
                <c:pt idx="138">
                  <c:v>32.800000000000004</c:v>
                </c:pt>
                <c:pt idx="139">
                  <c:v>32.800000000000004</c:v>
                </c:pt>
                <c:pt idx="140">
                  <c:v>32.800000000000004</c:v>
                </c:pt>
                <c:pt idx="141">
                  <c:v>32.800000000000004</c:v>
                </c:pt>
                <c:pt idx="142">
                  <c:v>32.800000000000004</c:v>
                </c:pt>
                <c:pt idx="143">
                  <c:v>32.800000000000004</c:v>
                </c:pt>
                <c:pt idx="144">
                  <c:v>32.800000000000004</c:v>
                </c:pt>
                <c:pt idx="145">
                  <c:v>32.800000000000004</c:v>
                </c:pt>
                <c:pt idx="146">
                  <c:v>32.800000000000004</c:v>
                </c:pt>
                <c:pt idx="147">
                  <c:v>35.4</c:v>
                </c:pt>
                <c:pt idx="148">
                  <c:v>35.4</c:v>
                </c:pt>
                <c:pt idx="149">
                  <c:v>35.4</c:v>
                </c:pt>
                <c:pt idx="150">
                  <c:v>35.4</c:v>
                </c:pt>
                <c:pt idx="151">
                  <c:v>35.4</c:v>
                </c:pt>
                <c:pt idx="152">
                  <c:v>35.4</c:v>
                </c:pt>
                <c:pt idx="153">
                  <c:v>35.4</c:v>
                </c:pt>
                <c:pt idx="154">
                  <c:v>35.4</c:v>
                </c:pt>
                <c:pt idx="155">
                  <c:v>35.4</c:v>
                </c:pt>
                <c:pt idx="156">
                  <c:v>35.4</c:v>
                </c:pt>
                <c:pt idx="157">
                  <c:v>35.4</c:v>
                </c:pt>
                <c:pt idx="158">
                  <c:v>35.4</c:v>
                </c:pt>
                <c:pt idx="159">
                  <c:v>35.4</c:v>
                </c:pt>
                <c:pt idx="160">
                  <c:v>35.4</c:v>
                </c:pt>
                <c:pt idx="161">
                  <c:v>35.4</c:v>
                </c:pt>
                <c:pt idx="162">
                  <c:v>35.4</c:v>
                </c:pt>
                <c:pt idx="163">
                  <c:v>35.4</c:v>
                </c:pt>
                <c:pt idx="164">
                  <c:v>35.4</c:v>
                </c:pt>
                <c:pt idx="165">
                  <c:v>35.4</c:v>
                </c:pt>
                <c:pt idx="166">
                  <c:v>35.4</c:v>
                </c:pt>
                <c:pt idx="167">
                  <c:v>35.4</c:v>
                </c:pt>
                <c:pt idx="168">
                  <c:v>35.4</c:v>
                </c:pt>
                <c:pt idx="169">
                  <c:v>35.4</c:v>
                </c:pt>
                <c:pt idx="170">
                  <c:v>35.4</c:v>
                </c:pt>
                <c:pt idx="171">
                  <c:v>35.4</c:v>
                </c:pt>
                <c:pt idx="172">
                  <c:v>35.4</c:v>
                </c:pt>
                <c:pt idx="173">
                  <c:v>35.4</c:v>
                </c:pt>
                <c:pt idx="174">
                  <c:v>35.4</c:v>
                </c:pt>
                <c:pt idx="175">
                  <c:v>35.4</c:v>
                </c:pt>
                <c:pt idx="176">
                  <c:v>35.4</c:v>
                </c:pt>
                <c:pt idx="177">
                  <c:v>35.4</c:v>
                </c:pt>
                <c:pt idx="178">
                  <c:v>35.4</c:v>
                </c:pt>
                <c:pt idx="179">
                  <c:v>35.4</c:v>
                </c:pt>
                <c:pt idx="180">
                  <c:v>35.4</c:v>
                </c:pt>
                <c:pt idx="181">
                  <c:v>35.4</c:v>
                </c:pt>
                <c:pt idx="182">
                  <c:v>35.4</c:v>
                </c:pt>
                <c:pt idx="183">
                  <c:v>35.4</c:v>
                </c:pt>
                <c:pt idx="184">
                  <c:v>35.4</c:v>
                </c:pt>
                <c:pt idx="185">
                  <c:v>35.4</c:v>
                </c:pt>
                <c:pt idx="186">
                  <c:v>35.4</c:v>
                </c:pt>
                <c:pt idx="187">
                  <c:v>35.4</c:v>
                </c:pt>
                <c:pt idx="188">
                  <c:v>35.4</c:v>
                </c:pt>
                <c:pt idx="189">
                  <c:v>35.4</c:v>
                </c:pt>
                <c:pt idx="190">
                  <c:v>35.4</c:v>
                </c:pt>
                <c:pt idx="191">
                  <c:v>35.4</c:v>
                </c:pt>
                <c:pt idx="192">
                  <c:v>35.4</c:v>
                </c:pt>
                <c:pt idx="193">
                  <c:v>35.4</c:v>
                </c:pt>
                <c:pt idx="194">
                  <c:v>35.4</c:v>
                </c:pt>
                <c:pt idx="195">
                  <c:v>35.4</c:v>
                </c:pt>
                <c:pt idx="196">
                  <c:v>35.4</c:v>
                </c:pt>
                <c:pt idx="197">
                  <c:v>35.4</c:v>
                </c:pt>
                <c:pt idx="198">
                  <c:v>34.9</c:v>
                </c:pt>
                <c:pt idx="199">
                  <c:v>34.9</c:v>
                </c:pt>
                <c:pt idx="200">
                  <c:v>34.9</c:v>
                </c:pt>
                <c:pt idx="201">
                  <c:v>34.9</c:v>
                </c:pt>
                <c:pt idx="202">
                  <c:v>34.9</c:v>
                </c:pt>
                <c:pt idx="203">
                  <c:v>34.9</c:v>
                </c:pt>
                <c:pt idx="204">
                  <c:v>34.9</c:v>
                </c:pt>
                <c:pt idx="205">
                  <c:v>34.9</c:v>
                </c:pt>
                <c:pt idx="206">
                  <c:v>34.9</c:v>
                </c:pt>
                <c:pt idx="207">
                  <c:v>34.9</c:v>
                </c:pt>
                <c:pt idx="208">
                  <c:v>34.9</c:v>
                </c:pt>
                <c:pt idx="209">
                  <c:v>34.9</c:v>
                </c:pt>
                <c:pt idx="210">
                  <c:v>34.9</c:v>
                </c:pt>
                <c:pt idx="211">
                  <c:v>34.9</c:v>
                </c:pt>
                <c:pt idx="212">
                  <c:v>34.9</c:v>
                </c:pt>
                <c:pt idx="213">
                  <c:v>34.9</c:v>
                </c:pt>
                <c:pt idx="214">
                  <c:v>34.9</c:v>
                </c:pt>
                <c:pt idx="215">
                  <c:v>34.9</c:v>
                </c:pt>
                <c:pt idx="216">
                  <c:v>34.9</c:v>
                </c:pt>
                <c:pt idx="217">
                  <c:v>34.9</c:v>
                </c:pt>
                <c:pt idx="218">
                  <c:v>34.9</c:v>
                </c:pt>
                <c:pt idx="219">
                  <c:v>34.9</c:v>
                </c:pt>
                <c:pt idx="220">
                  <c:v>34.9</c:v>
                </c:pt>
                <c:pt idx="221">
                  <c:v>34.9</c:v>
                </c:pt>
                <c:pt idx="222">
                  <c:v>34.9</c:v>
                </c:pt>
                <c:pt idx="223">
                  <c:v>34.9</c:v>
                </c:pt>
                <c:pt idx="224">
                  <c:v>34.9</c:v>
                </c:pt>
                <c:pt idx="225">
                  <c:v>34.9</c:v>
                </c:pt>
                <c:pt idx="226">
                  <c:v>34.9</c:v>
                </c:pt>
                <c:pt idx="227">
                  <c:v>34.9</c:v>
                </c:pt>
                <c:pt idx="228">
                  <c:v>34.9</c:v>
                </c:pt>
                <c:pt idx="229">
                  <c:v>34.9</c:v>
                </c:pt>
                <c:pt idx="230">
                  <c:v>34.9</c:v>
                </c:pt>
                <c:pt idx="231">
                  <c:v>34.9</c:v>
                </c:pt>
                <c:pt idx="232">
                  <c:v>34.9</c:v>
                </c:pt>
                <c:pt idx="233">
                  <c:v>34.9</c:v>
                </c:pt>
                <c:pt idx="234">
                  <c:v>34.9</c:v>
                </c:pt>
                <c:pt idx="235">
                  <c:v>34.9</c:v>
                </c:pt>
                <c:pt idx="236">
                  <c:v>34.9</c:v>
                </c:pt>
                <c:pt idx="237">
                  <c:v>34.9</c:v>
                </c:pt>
                <c:pt idx="238">
                  <c:v>34.9</c:v>
                </c:pt>
                <c:pt idx="239">
                  <c:v>34.9</c:v>
                </c:pt>
                <c:pt idx="240">
                  <c:v>34.9</c:v>
                </c:pt>
                <c:pt idx="241">
                  <c:v>34.9</c:v>
                </c:pt>
                <c:pt idx="242">
                  <c:v>34.9</c:v>
                </c:pt>
                <c:pt idx="243">
                  <c:v>34.9</c:v>
                </c:pt>
                <c:pt idx="244">
                  <c:v>34.9</c:v>
                </c:pt>
                <c:pt idx="245">
                  <c:v>34.9</c:v>
                </c:pt>
                <c:pt idx="246">
                  <c:v>34.9</c:v>
                </c:pt>
                <c:pt idx="247">
                  <c:v>36.700000000000003</c:v>
                </c:pt>
                <c:pt idx="248">
                  <c:v>36.700000000000003</c:v>
                </c:pt>
                <c:pt idx="249">
                  <c:v>36.700000000000003</c:v>
                </c:pt>
                <c:pt idx="250">
                  <c:v>36.700000000000003</c:v>
                </c:pt>
                <c:pt idx="251">
                  <c:v>36.700000000000003</c:v>
                </c:pt>
                <c:pt idx="252">
                  <c:v>36.700000000000003</c:v>
                </c:pt>
                <c:pt idx="253">
                  <c:v>36.700000000000003</c:v>
                </c:pt>
                <c:pt idx="254">
                  <c:v>36.700000000000003</c:v>
                </c:pt>
                <c:pt idx="255">
                  <c:v>36.700000000000003</c:v>
                </c:pt>
                <c:pt idx="256">
                  <c:v>36.700000000000003</c:v>
                </c:pt>
                <c:pt idx="257">
                  <c:v>36.700000000000003</c:v>
                </c:pt>
                <c:pt idx="258">
                  <c:v>36.700000000000003</c:v>
                </c:pt>
                <c:pt idx="259">
                  <c:v>36.700000000000003</c:v>
                </c:pt>
                <c:pt idx="260">
                  <c:v>36.700000000000003</c:v>
                </c:pt>
                <c:pt idx="261">
                  <c:v>36.700000000000003</c:v>
                </c:pt>
                <c:pt idx="262">
                  <c:v>36.700000000000003</c:v>
                </c:pt>
                <c:pt idx="263">
                  <c:v>36.700000000000003</c:v>
                </c:pt>
                <c:pt idx="264">
                  <c:v>36.700000000000003</c:v>
                </c:pt>
                <c:pt idx="265">
                  <c:v>36.700000000000003</c:v>
                </c:pt>
                <c:pt idx="266">
                  <c:v>36.700000000000003</c:v>
                </c:pt>
                <c:pt idx="267">
                  <c:v>36.700000000000003</c:v>
                </c:pt>
                <c:pt idx="268">
                  <c:v>36.700000000000003</c:v>
                </c:pt>
                <c:pt idx="269">
                  <c:v>36.700000000000003</c:v>
                </c:pt>
                <c:pt idx="270">
                  <c:v>36.700000000000003</c:v>
                </c:pt>
                <c:pt idx="271">
                  <c:v>36.700000000000003</c:v>
                </c:pt>
                <c:pt idx="272">
                  <c:v>36.700000000000003</c:v>
                </c:pt>
                <c:pt idx="273">
                  <c:v>36.700000000000003</c:v>
                </c:pt>
                <c:pt idx="274">
                  <c:v>36.700000000000003</c:v>
                </c:pt>
                <c:pt idx="275">
                  <c:v>36.700000000000003</c:v>
                </c:pt>
                <c:pt idx="276">
                  <c:v>36.700000000000003</c:v>
                </c:pt>
                <c:pt idx="277">
                  <c:v>36.700000000000003</c:v>
                </c:pt>
                <c:pt idx="278">
                  <c:v>36.700000000000003</c:v>
                </c:pt>
                <c:pt idx="279">
                  <c:v>36.700000000000003</c:v>
                </c:pt>
                <c:pt idx="280">
                  <c:v>36.700000000000003</c:v>
                </c:pt>
                <c:pt idx="281">
                  <c:v>36.700000000000003</c:v>
                </c:pt>
                <c:pt idx="282">
                  <c:v>36.700000000000003</c:v>
                </c:pt>
                <c:pt idx="283">
                  <c:v>36.700000000000003</c:v>
                </c:pt>
                <c:pt idx="284">
                  <c:v>36.700000000000003</c:v>
                </c:pt>
                <c:pt idx="285">
                  <c:v>36.700000000000003</c:v>
                </c:pt>
                <c:pt idx="286">
                  <c:v>36.700000000000003</c:v>
                </c:pt>
                <c:pt idx="287">
                  <c:v>36.700000000000003</c:v>
                </c:pt>
                <c:pt idx="288">
                  <c:v>36.700000000000003</c:v>
                </c:pt>
                <c:pt idx="289">
                  <c:v>36.700000000000003</c:v>
                </c:pt>
                <c:pt idx="290">
                  <c:v>36.700000000000003</c:v>
                </c:pt>
                <c:pt idx="291">
                  <c:v>36.700000000000003</c:v>
                </c:pt>
                <c:pt idx="292">
                  <c:v>36.700000000000003</c:v>
                </c:pt>
                <c:pt idx="293">
                  <c:v>36.700000000000003</c:v>
                </c:pt>
                <c:pt idx="294">
                  <c:v>36.700000000000003</c:v>
                </c:pt>
                <c:pt idx="295">
                  <c:v>36.700000000000003</c:v>
                </c:pt>
                <c:pt idx="296">
                  <c:v>36.700000000000003</c:v>
                </c:pt>
                <c:pt idx="297">
                  <c:v>36.700000000000003</c:v>
                </c:pt>
                <c:pt idx="298">
                  <c:v>37.300000000000004</c:v>
                </c:pt>
                <c:pt idx="299">
                  <c:v>37.300000000000004</c:v>
                </c:pt>
                <c:pt idx="300">
                  <c:v>37.300000000000004</c:v>
                </c:pt>
                <c:pt idx="301">
                  <c:v>37.300000000000004</c:v>
                </c:pt>
                <c:pt idx="302">
                  <c:v>37.300000000000004</c:v>
                </c:pt>
                <c:pt idx="303">
                  <c:v>37.300000000000004</c:v>
                </c:pt>
                <c:pt idx="304">
                  <c:v>37.300000000000004</c:v>
                </c:pt>
                <c:pt idx="305">
                  <c:v>37.300000000000004</c:v>
                </c:pt>
                <c:pt idx="306">
                  <c:v>37.300000000000004</c:v>
                </c:pt>
                <c:pt idx="307">
                  <c:v>37.300000000000004</c:v>
                </c:pt>
                <c:pt idx="308">
                  <c:v>37.300000000000004</c:v>
                </c:pt>
                <c:pt idx="309">
                  <c:v>37.300000000000004</c:v>
                </c:pt>
                <c:pt idx="310">
                  <c:v>37.300000000000004</c:v>
                </c:pt>
                <c:pt idx="311">
                  <c:v>37.300000000000004</c:v>
                </c:pt>
                <c:pt idx="312">
                  <c:v>37.300000000000004</c:v>
                </c:pt>
                <c:pt idx="313">
                  <c:v>37.300000000000004</c:v>
                </c:pt>
                <c:pt idx="314">
                  <c:v>37.300000000000004</c:v>
                </c:pt>
                <c:pt idx="315">
                  <c:v>37.300000000000004</c:v>
                </c:pt>
                <c:pt idx="316">
                  <c:v>37.300000000000004</c:v>
                </c:pt>
                <c:pt idx="317">
                  <c:v>37.300000000000004</c:v>
                </c:pt>
                <c:pt idx="318">
                  <c:v>37.300000000000004</c:v>
                </c:pt>
                <c:pt idx="319">
                  <c:v>37.300000000000004</c:v>
                </c:pt>
                <c:pt idx="320">
                  <c:v>37.300000000000004</c:v>
                </c:pt>
                <c:pt idx="409">
                  <c:v>43.7</c:v>
                </c:pt>
                <c:pt idx="410">
                  <c:v>43.7</c:v>
                </c:pt>
                <c:pt idx="411">
                  <c:v>43.7</c:v>
                </c:pt>
                <c:pt idx="412">
                  <c:v>43.7</c:v>
                </c:pt>
                <c:pt idx="413">
                  <c:v>43.7</c:v>
                </c:pt>
                <c:pt idx="414">
                  <c:v>43.7</c:v>
                </c:pt>
                <c:pt idx="415">
                  <c:v>43.7</c:v>
                </c:pt>
                <c:pt idx="416">
                  <c:v>43.7</c:v>
                </c:pt>
                <c:pt idx="417">
                  <c:v>43.7</c:v>
                </c:pt>
                <c:pt idx="418">
                  <c:v>43.7</c:v>
                </c:pt>
                <c:pt idx="419">
                  <c:v>43.7</c:v>
                </c:pt>
                <c:pt idx="420">
                  <c:v>43.7</c:v>
                </c:pt>
                <c:pt idx="421">
                  <c:v>43.7</c:v>
                </c:pt>
                <c:pt idx="422">
                  <c:v>43.7</c:v>
                </c:pt>
                <c:pt idx="423">
                  <c:v>43.7</c:v>
                </c:pt>
                <c:pt idx="424">
                  <c:v>43.7</c:v>
                </c:pt>
                <c:pt idx="425">
                  <c:v>43.7</c:v>
                </c:pt>
                <c:pt idx="426">
                  <c:v>43.7</c:v>
                </c:pt>
                <c:pt idx="427">
                  <c:v>43.7</c:v>
                </c:pt>
                <c:pt idx="428">
                  <c:v>43.7</c:v>
                </c:pt>
                <c:pt idx="429">
                  <c:v>43.7</c:v>
                </c:pt>
                <c:pt idx="430">
                  <c:v>43.7</c:v>
                </c:pt>
                <c:pt idx="431">
                  <c:v>43.7</c:v>
                </c:pt>
                <c:pt idx="432">
                  <c:v>43.7</c:v>
                </c:pt>
                <c:pt idx="433">
                  <c:v>43.7</c:v>
                </c:pt>
                <c:pt idx="434">
                  <c:v>43.7</c:v>
                </c:pt>
                <c:pt idx="435">
                  <c:v>43.7</c:v>
                </c:pt>
                <c:pt idx="436">
                  <c:v>43.7</c:v>
                </c:pt>
                <c:pt idx="437">
                  <c:v>43.7</c:v>
                </c:pt>
                <c:pt idx="438">
                  <c:v>43.7</c:v>
                </c:pt>
                <c:pt idx="439">
                  <c:v>43.7</c:v>
                </c:pt>
                <c:pt idx="440">
                  <c:v>43.7</c:v>
                </c:pt>
                <c:pt idx="441">
                  <c:v>43.7</c:v>
                </c:pt>
                <c:pt idx="442">
                  <c:v>43.7</c:v>
                </c:pt>
                <c:pt idx="443">
                  <c:v>43.7</c:v>
                </c:pt>
                <c:pt idx="444">
                  <c:v>43.7</c:v>
                </c:pt>
                <c:pt idx="445">
                  <c:v>43.7</c:v>
                </c:pt>
                <c:pt idx="446">
                  <c:v>43.7</c:v>
                </c:pt>
                <c:pt idx="447">
                  <c:v>43.7</c:v>
                </c:pt>
                <c:pt idx="448">
                  <c:v>43.7</c:v>
                </c:pt>
                <c:pt idx="449">
                  <c:v>41.2</c:v>
                </c:pt>
                <c:pt idx="450">
                  <c:v>41.2</c:v>
                </c:pt>
                <c:pt idx="451">
                  <c:v>41.2</c:v>
                </c:pt>
                <c:pt idx="452">
                  <c:v>41.2</c:v>
                </c:pt>
                <c:pt idx="453">
                  <c:v>41.2</c:v>
                </c:pt>
                <c:pt idx="454">
                  <c:v>41.2</c:v>
                </c:pt>
                <c:pt idx="455">
                  <c:v>41.2</c:v>
                </c:pt>
                <c:pt idx="456">
                  <c:v>41.2</c:v>
                </c:pt>
                <c:pt idx="457">
                  <c:v>41.2</c:v>
                </c:pt>
                <c:pt idx="458">
                  <c:v>41.2</c:v>
                </c:pt>
                <c:pt idx="459">
                  <c:v>41.2</c:v>
                </c:pt>
                <c:pt idx="460">
                  <c:v>41.2</c:v>
                </c:pt>
                <c:pt idx="461">
                  <c:v>41.2</c:v>
                </c:pt>
                <c:pt idx="462">
                  <c:v>41.2</c:v>
                </c:pt>
                <c:pt idx="463">
                  <c:v>41.2</c:v>
                </c:pt>
                <c:pt idx="464">
                  <c:v>41.2</c:v>
                </c:pt>
                <c:pt idx="465">
                  <c:v>41.2</c:v>
                </c:pt>
                <c:pt idx="466">
                  <c:v>41.2</c:v>
                </c:pt>
                <c:pt idx="467">
                  <c:v>41.2</c:v>
                </c:pt>
                <c:pt idx="468">
                  <c:v>41.2</c:v>
                </c:pt>
                <c:pt idx="469">
                  <c:v>41.2</c:v>
                </c:pt>
                <c:pt idx="470">
                  <c:v>41.2</c:v>
                </c:pt>
                <c:pt idx="471">
                  <c:v>41.2</c:v>
                </c:pt>
                <c:pt idx="472">
                  <c:v>41.2</c:v>
                </c:pt>
                <c:pt idx="473">
                  <c:v>41.2</c:v>
                </c:pt>
                <c:pt idx="474">
                  <c:v>41.2</c:v>
                </c:pt>
                <c:pt idx="475">
                  <c:v>41.2</c:v>
                </c:pt>
                <c:pt idx="476">
                  <c:v>41.2</c:v>
                </c:pt>
                <c:pt idx="477">
                  <c:v>41.2</c:v>
                </c:pt>
                <c:pt idx="478">
                  <c:v>41.2</c:v>
                </c:pt>
                <c:pt idx="479">
                  <c:v>41.2</c:v>
                </c:pt>
                <c:pt idx="480">
                  <c:v>41.2</c:v>
                </c:pt>
                <c:pt idx="481">
                  <c:v>41.2</c:v>
                </c:pt>
                <c:pt idx="482">
                  <c:v>41.2</c:v>
                </c:pt>
                <c:pt idx="483">
                  <c:v>41.2</c:v>
                </c:pt>
                <c:pt idx="484">
                  <c:v>41.2</c:v>
                </c:pt>
                <c:pt idx="485">
                  <c:v>41.2</c:v>
                </c:pt>
                <c:pt idx="486">
                  <c:v>41.2</c:v>
                </c:pt>
                <c:pt idx="487">
                  <c:v>41.2</c:v>
                </c:pt>
                <c:pt idx="488">
                  <c:v>41.2</c:v>
                </c:pt>
                <c:pt idx="489">
                  <c:v>41.2</c:v>
                </c:pt>
                <c:pt idx="490">
                  <c:v>41.2</c:v>
                </c:pt>
                <c:pt idx="491">
                  <c:v>41.2</c:v>
                </c:pt>
                <c:pt idx="492">
                  <c:v>41.2</c:v>
                </c:pt>
                <c:pt idx="493">
                  <c:v>41.2</c:v>
                </c:pt>
                <c:pt idx="494">
                  <c:v>41.2</c:v>
                </c:pt>
                <c:pt idx="495">
                  <c:v>41.2</c:v>
                </c:pt>
                <c:pt idx="496">
                  <c:v>41.2</c:v>
                </c:pt>
                <c:pt idx="497">
                  <c:v>41.2</c:v>
                </c:pt>
                <c:pt idx="498">
                  <c:v>41.2</c:v>
                </c:pt>
                <c:pt idx="499">
                  <c:v>44.8</c:v>
                </c:pt>
                <c:pt idx="500">
                  <c:v>44.8</c:v>
                </c:pt>
                <c:pt idx="501">
                  <c:v>44.8</c:v>
                </c:pt>
                <c:pt idx="502">
                  <c:v>44.8</c:v>
                </c:pt>
                <c:pt idx="503">
                  <c:v>44.8</c:v>
                </c:pt>
                <c:pt idx="504">
                  <c:v>44.8</c:v>
                </c:pt>
                <c:pt idx="505">
                  <c:v>44.8</c:v>
                </c:pt>
                <c:pt idx="506">
                  <c:v>44.8</c:v>
                </c:pt>
                <c:pt idx="507">
                  <c:v>44.8</c:v>
                </c:pt>
                <c:pt idx="508">
                  <c:v>44.8</c:v>
                </c:pt>
                <c:pt idx="509">
                  <c:v>44.8</c:v>
                </c:pt>
                <c:pt idx="510">
                  <c:v>44.8</c:v>
                </c:pt>
                <c:pt idx="511">
                  <c:v>44.8</c:v>
                </c:pt>
                <c:pt idx="512">
                  <c:v>44.8</c:v>
                </c:pt>
                <c:pt idx="513">
                  <c:v>44.8</c:v>
                </c:pt>
                <c:pt idx="514">
                  <c:v>44.8</c:v>
                </c:pt>
                <c:pt idx="515">
                  <c:v>44.8</c:v>
                </c:pt>
                <c:pt idx="516">
                  <c:v>44.8</c:v>
                </c:pt>
                <c:pt idx="517">
                  <c:v>44.8</c:v>
                </c:pt>
                <c:pt idx="518">
                  <c:v>44.8</c:v>
                </c:pt>
                <c:pt idx="519">
                  <c:v>44.8</c:v>
                </c:pt>
                <c:pt idx="520">
                  <c:v>44.8</c:v>
                </c:pt>
                <c:pt idx="521">
                  <c:v>44.8</c:v>
                </c:pt>
                <c:pt idx="522">
                  <c:v>44.8</c:v>
                </c:pt>
                <c:pt idx="523">
                  <c:v>44.8</c:v>
                </c:pt>
                <c:pt idx="524">
                  <c:v>44.8</c:v>
                </c:pt>
                <c:pt idx="525">
                  <c:v>44.8</c:v>
                </c:pt>
                <c:pt idx="526">
                  <c:v>44.8</c:v>
                </c:pt>
                <c:pt idx="527">
                  <c:v>44.8</c:v>
                </c:pt>
                <c:pt idx="528">
                  <c:v>44.8</c:v>
                </c:pt>
                <c:pt idx="529">
                  <c:v>44.8</c:v>
                </c:pt>
                <c:pt idx="530">
                  <c:v>44.8</c:v>
                </c:pt>
                <c:pt idx="531">
                  <c:v>44.8</c:v>
                </c:pt>
                <c:pt idx="532">
                  <c:v>44.8</c:v>
                </c:pt>
                <c:pt idx="533">
                  <c:v>44.8</c:v>
                </c:pt>
                <c:pt idx="534">
                  <c:v>44.8</c:v>
                </c:pt>
                <c:pt idx="535">
                  <c:v>44.8</c:v>
                </c:pt>
                <c:pt idx="536">
                  <c:v>44.8</c:v>
                </c:pt>
                <c:pt idx="537">
                  <c:v>44.8</c:v>
                </c:pt>
                <c:pt idx="538">
                  <c:v>44.8</c:v>
                </c:pt>
                <c:pt idx="539">
                  <c:v>44.8</c:v>
                </c:pt>
                <c:pt idx="540">
                  <c:v>44.8</c:v>
                </c:pt>
                <c:pt idx="541">
                  <c:v>44.8</c:v>
                </c:pt>
                <c:pt idx="542">
                  <c:v>44.8</c:v>
                </c:pt>
                <c:pt idx="543">
                  <c:v>44.8</c:v>
                </c:pt>
                <c:pt idx="544">
                  <c:v>44.8</c:v>
                </c:pt>
                <c:pt idx="545">
                  <c:v>44.8</c:v>
                </c:pt>
                <c:pt idx="546">
                  <c:v>44.8</c:v>
                </c:pt>
                <c:pt idx="547">
                  <c:v>44.8</c:v>
                </c:pt>
                <c:pt idx="548">
                  <c:v>44.8</c:v>
                </c:pt>
                <c:pt idx="549">
                  <c:v>44.8</c:v>
                </c:pt>
                <c:pt idx="550">
                  <c:v>42.1</c:v>
                </c:pt>
                <c:pt idx="551">
                  <c:v>42.1</c:v>
                </c:pt>
                <c:pt idx="552">
                  <c:v>42.1</c:v>
                </c:pt>
                <c:pt idx="553">
                  <c:v>42.1</c:v>
                </c:pt>
                <c:pt idx="554">
                  <c:v>42.1</c:v>
                </c:pt>
                <c:pt idx="555">
                  <c:v>42.1</c:v>
                </c:pt>
                <c:pt idx="556">
                  <c:v>42.1</c:v>
                </c:pt>
                <c:pt idx="557">
                  <c:v>42.1</c:v>
                </c:pt>
                <c:pt idx="558">
                  <c:v>42.1</c:v>
                </c:pt>
                <c:pt idx="559">
                  <c:v>42.1</c:v>
                </c:pt>
                <c:pt idx="560">
                  <c:v>42.1</c:v>
                </c:pt>
                <c:pt idx="561">
                  <c:v>42.1</c:v>
                </c:pt>
                <c:pt idx="562">
                  <c:v>42.1</c:v>
                </c:pt>
                <c:pt idx="563">
                  <c:v>42.1</c:v>
                </c:pt>
                <c:pt idx="564">
                  <c:v>42.1</c:v>
                </c:pt>
                <c:pt idx="565">
                  <c:v>42.1</c:v>
                </c:pt>
                <c:pt idx="566">
                  <c:v>42.1</c:v>
                </c:pt>
                <c:pt idx="567">
                  <c:v>42.1</c:v>
                </c:pt>
                <c:pt idx="568">
                  <c:v>42.1</c:v>
                </c:pt>
                <c:pt idx="569">
                  <c:v>42.1</c:v>
                </c:pt>
                <c:pt idx="570">
                  <c:v>42.1</c:v>
                </c:pt>
                <c:pt idx="571">
                  <c:v>42.1</c:v>
                </c:pt>
                <c:pt idx="572">
                  <c:v>42.1</c:v>
                </c:pt>
                <c:pt idx="573">
                  <c:v>42.1</c:v>
                </c:pt>
                <c:pt idx="574">
                  <c:v>42.1</c:v>
                </c:pt>
                <c:pt idx="575">
                  <c:v>42.1</c:v>
                </c:pt>
                <c:pt idx="576">
                  <c:v>42.1</c:v>
                </c:pt>
                <c:pt idx="577">
                  <c:v>42.1</c:v>
                </c:pt>
                <c:pt idx="578">
                  <c:v>42.1</c:v>
                </c:pt>
                <c:pt idx="579">
                  <c:v>42.1</c:v>
                </c:pt>
                <c:pt idx="580">
                  <c:v>42.1</c:v>
                </c:pt>
                <c:pt idx="581">
                  <c:v>42.1</c:v>
                </c:pt>
                <c:pt idx="582">
                  <c:v>42.1</c:v>
                </c:pt>
                <c:pt idx="583">
                  <c:v>42.1</c:v>
                </c:pt>
                <c:pt idx="584">
                  <c:v>42.1</c:v>
                </c:pt>
                <c:pt idx="585">
                  <c:v>42.1</c:v>
                </c:pt>
                <c:pt idx="586">
                  <c:v>42.1</c:v>
                </c:pt>
                <c:pt idx="587">
                  <c:v>42.1</c:v>
                </c:pt>
                <c:pt idx="588">
                  <c:v>42.1</c:v>
                </c:pt>
                <c:pt idx="589">
                  <c:v>42.1</c:v>
                </c:pt>
                <c:pt idx="590">
                  <c:v>42.1</c:v>
                </c:pt>
                <c:pt idx="591">
                  <c:v>42.1</c:v>
                </c:pt>
                <c:pt idx="592">
                  <c:v>42.1</c:v>
                </c:pt>
                <c:pt idx="593">
                  <c:v>42.1</c:v>
                </c:pt>
                <c:pt idx="594">
                  <c:v>42.1</c:v>
                </c:pt>
                <c:pt idx="595">
                  <c:v>42.1</c:v>
                </c:pt>
                <c:pt idx="596">
                  <c:v>42.1</c:v>
                </c:pt>
                <c:pt idx="597">
                  <c:v>42.1</c:v>
                </c:pt>
                <c:pt idx="598">
                  <c:v>42.1</c:v>
                </c:pt>
                <c:pt idx="599">
                  <c:v>42.1</c:v>
                </c:pt>
                <c:pt idx="600">
                  <c:v>40</c:v>
                </c:pt>
                <c:pt idx="601">
                  <c:v>40</c:v>
                </c:pt>
                <c:pt idx="602">
                  <c:v>40</c:v>
                </c:pt>
                <c:pt idx="603">
                  <c:v>40</c:v>
                </c:pt>
                <c:pt idx="604">
                  <c:v>40</c:v>
                </c:pt>
                <c:pt idx="605">
                  <c:v>40</c:v>
                </c:pt>
                <c:pt idx="606">
                  <c:v>40</c:v>
                </c:pt>
                <c:pt idx="607">
                  <c:v>40</c:v>
                </c:pt>
                <c:pt idx="608">
                  <c:v>40</c:v>
                </c:pt>
                <c:pt idx="609">
                  <c:v>40</c:v>
                </c:pt>
                <c:pt idx="610">
                  <c:v>40</c:v>
                </c:pt>
                <c:pt idx="611">
                  <c:v>40</c:v>
                </c:pt>
                <c:pt idx="612">
                  <c:v>40</c:v>
                </c:pt>
                <c:pt idx="613">
                  <c:v>40</c:v>
                </c:pt>
                <c:pt idx="614">
                  <c:v>40</c:v>
                </c:pt>
                <c:pt idx="615">
                  <c:v>40</c:v>
                </c:pt>
                <c:pt idx="616">
                  <c:v>40</c:v>
                </c:pt>
                <c:pt idx="617">
                  <c:v>40</c:v>
                </c:pt>
                <c:pt idx="618">
                  <c:v>40</c:v>
                </c:pt>
                <c:pt idx="619">
                  <c:v>40</c:v>
                </c:pt>
                <c:pt idx="620">
                  <c:v>40</c:v>
                </c:pt>
                <c:pt idx="621">
                  <c:v>40</c:v>
                </c:pt>
                <c:pt idx="622">
                  <c:v>40</c:v>
                </c:pt>
                <c:pt idx="623">
                  <c:v>40</c:v>
                </c:pt>
                <c:pt idx="624">
                  <c:v>40</c:v>
                </c:pt>
                <c:pt idx="625">
                  <c:v>40</c:v>
                </c:pt>
                <c:pt idx="626">
                  <c:v>40</c:v>
                </c:pt>
                <c:pt idx="627">
                  <c:v>40</c:v>
                </c:pt>
                <c:pt idx="628">
                  <c:v>40</c:v>
                </c:pt>
                <c:pt idx="629">
                  <c:v>40</c:v>
                </c:pt>
                <c:pt idx="630">
                  <c:v>40</c:v>
                </c:pt>
                <c:pt idx="631">
                  <c:v>40</c:v>
                </c:pt>
                <c:pt idx="632">
                  <c:v>40</c:v>
                </c:pt>
                <c:pt idx="633">
                  <c:v>40</c:v>
                </c:pt>
                <c:pt idx="634">
                  <c:v>40</c:v>
                </c:pt>
                <c:pt idx="635">
                  <c:v>40</c:v>
                </c:pt>
                <c:pt idx="636">
                  <c:v>40</c:v>
                </c:pt>
                <c:pt idx="637">
                  <c:v>40</c:v>
                </c:pt>
                <c:pt idx="638">
                  <c:v>40</c:v>
                </c:pt>
                <c:pt idx="639">
                  <c:v>40</c:v>
                </c:pt>
                <c:pt idx="640">
                  <c:v>40</c:v>
                </c:pt>
                <c:pt idx="641">
                  <c:v>40</c:v>
                </c:pt>
                <c:pt idx="642">
                  <c:v>40</c:v>
                </c:pt>
                <c:pt idx="643">
                  <c:v>40</c:v>
                </c:pt>
                <c:pt idx="644">
                  <c:v>40</c:v>
                </c:pt>
                <c:pt idx="645">
                  <c:v>40</c:v>
                </c:pt>
                <c:pt idx="646">
                  <c:v>40</c:v>
                </c:pt>
                <c:pt idx="647">
                  <c:v>40</c:v>
                </c:pt>
                <c:pt idx="648">
                  <c:v>40</c:v>
                </c:pt>
                <c:pt idx="649">
                  <c:v>40</c:v>
                </c:pt>
                <c:pt idx="650">
                  <c:v>40</c:v>
                </c:pt>
                <c:pt idx="651">
                  <c:v>41.8</c:v>
                </c:pt>
                <c:pt idx="652">
                  <c:v>41.8</c:v>
                </c:pt>
                <c:pt idx="653">
                  <c:v>41.8</c:v>
                </c:pt>
                <c:pt idx="654">
                  <c:v>41.8</c:v>
                </c:pt>
                <c:pt idx="655">
                  <c:v>41.8</c:v>
                </c:pt>
                <c:pt idx="656">
                  <c:v>41.8</c:v>
                </c:pt>
                <c:pt idx="657">
                  <c:v>41.8</c:v>
                </c:pt>
                <c:pt idx="658">
                  <c:v>41.8</c:v>
                </c:pt>
                <c:pt idx="659">
                  <c:v>41.8</c:v>
                </c:pt>
                <c:pt idx="660">
                  <c:v>41.8</c:v>
                </c:pt>
                <c:pt idx="661">
                  <c:v>41.8</c:v>
                </c:pt>
                <c:pt idx="662">
                  <c:v>41.8</c:v>
                </c:pt>
                <c:pt idx="663">
                  <c:v>41.8</c:v>
                </c:pt>
                <c:pt idx="664">
                  <c:v>41.8</c:v>
                </c:pt>
                <c:pt idx="665">
                  <c:v>41.8</c:v>
                </c:pt>
                <c:pt idx="666">
                  <c:v>41.8</c:v>
                </c:pt>
                <c:pt idx="667">
                  <c:v>41.8</c:v>
                </c:pt>
                <c:pt idx="668">
                  <c:v>41.8</c:v>
                </c:pt>
                <c:pt idx="669">
                  <c:v>41.8</c:v>
                </c:pt>
                <c:pt idx="670">
                  <c:v>41.8</c:v>
                </c:pt>
                <c:pt idx="671">
                  <c:v>41.8</c:v>
                </c:pt>
                <c:pt idx="672">
                  <c:v>41.8</c:v>
                </c:pt>
                <c:pt idx="673">
                  <c:v>41.8</c:v>
                </c:pt>
                <c:pt idx="674">
                  <c:v>41.8</c:v>
                </c:pt>
                <c:pt idx="675">
                  <c:v>41.8</c:v>
                </c:pt>
                <c:pt idx="676">
                  <c:v>41.8</c:v>
                </c:pt>
                <c:pt idx="677">
                  <c:v>41.8</c:v>
                </c:pt>
                <c:pt idx="678">
                  <c:v>41.8</c:v>
                </c:pt>
                <c:pt idx="679">
                  <c:v>41.8</c:v>
                </c:pt>
                <c:pt idx="680">
                  <c:v>41.8</c:v>
                </c:pt>
                <c:pt idx="681">
                  <c:v>41.8</c:v>
                </c:pt>
                <c:pt idx="682">
                  <c:v>41.8</c:v>
                </c:pt>
                <c:pt idx="683">
                  <c:v>41.8</c:v>
                </c:pt>
                <c:pt idx="684">
                  <c:v>41.8</c:v>
                </c:pt>
                <c:pt idx="685">
                  <c:v>41.8</c:v>
                </c:pt>
                <c:pt idx="686">
                  <c:v>41.8</c:v>
                </c:pt>
                <c:pt idx="687">
                  <c:v>41.8</c:v>
                </c:pt>
                <c:pt idx="688">
                  <c:v>41.8</c:v>
                </c:pt>
                <c:pt idx="689">
                  <c:v>41.8</c:v>
                </c:pt>
                <c:pt idx="690">
                  <c:v>41.8</c:v>
                </c:pt>
                <c:pt idx="691">
                  <c:v>41.8</c:v>
                </c:pt>
                <c:pt idx="692">
                  <c:v>41.8</c:v>
                </c:pt>
                <c:pt idx="693">
                  <c:v>41.8</c:v>
                </c:pt>
                <c:pt idx="694">
                  <c:v>41.8</c:v>
                </c:pt>
                <c:pt idx="695">
                  <c:v>41.8</c:v>
                </c:pt>
                <c:pt idx="696">
                  <c:v>41.8</c:v>
                </c:pt>
                <c:pt idx="697">
                  <c:v>41.8</c:v>
                </c:pt>
                <c:pt idx="698">
                  <c:v>41.8</c:v>
                </c:pt>
                <c:pt idx="699">
                  <c:v>41.8</c:v>
                </c:pt>
                <c:pt idx="700">
                  <c:v>41.8</c:v>
                </c:pt>
                <c:pt idx="701">
                  <c:v>45.4</c:v>
                </c:pt>
                <c:pt idx="702">
                  <c:v>45.4</c:v>
                </c:pt>
                <c:pt idx="703">
                  <c:v>45.4</c:v>
                </c:pt>
                <c:pt idx="704">
                  <c:v>45.4</c:v>
                </c:pt>
                <c:pt idx="705">
                  <c:v>45.4</c:v>
                </c:pt>
                <c:pt idx="706">
                  <c:v>45.4</c:v>
                </c:pt>
                <c:pt idx="707">
                  <c:v>45.4</c:v>
                </c:pt>
                <c:pt idx="708">
                  <c:v>45.4</c:v>
                </c:pt>
                <c:pt idx="709">
                  <c:v>45.4</c:v>
                </c:pt>
                <c:pt idx="710">
                  <c:v>45.4</c:v>
                </c:pt>
                <c:pt idx="711">
                  <c:v>45.4</c:v>
                </c:pt>
                <c:pt idx="712">
                  <c:v>45.4</c:v>
                </c:pt>
                <c:pt idx="713">
                  <c:v>45.4</c:v>
                </c:pt>
                <c:pt idx="714">
                  <c:v>45.4</c:v>
                </c:pt>
                <c:pt idx="715">
                  <c:v>45.4</c:v>
                </c:pt>
                <c:pt idx="716">
                  <c:v>45.4</c:v>
                </c:pt>
              </c:numCache>
            </c:numRef>
          </c:val>
        </c:ser>
        <c:marker val="1"/>
        <c:axId val="103212544"/>
        <c:axId val="103214080"/>
      </c:lineChart>
      <c:catAx>
        <c:axId val="103212544"/>
        <c:scaling>
          <c:orientation val="minMax"/>
        </c:scaling>
        <c:axPos val="b"/>
        <c:numFmt formatCode="h:mm:ss" sourceLinked="1"/>
        <c:tickLblPos val="nextTo"/>
        <c:crossAx val="103214080"/>
        <c:crosses val="autoZero"/>
        <c:auto val="1"/>
        <c:lblAlgn val="ctr"/>
        <c:lblOffset val="100"/>
      </c:catAx>
      <c:valAx>
        <c:axId val="103214080"/>
        <c:scaling>
          <c:orientation val="minMax"/>
        </c:scaling>
        <c:axPos val="l"/>
        <c:majorGridlines/>
        <c:numFmt formatCode="General" sourceLinked="1"/>
        <c:tickLblPos val="nextTo"/>
        <c:crossAx val="10321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90966754156573"/>
          <c:y val="0.27375583260425784"/>
          <c:w val="0.11342366579177603"/>
          <c:h val="0.32285870516186443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Лист1!$D$24</c:f>
              <c:strCache>
                <c:ptCount val="1"/>
                <c:pt idx="0">
                  <c:v>При поступлении</c:v>
                </c:pt>
              </c:strCache>
            </c:strRef>
          </c:tx>
          <c:cat>
            <c:strRef>
              <c:f>Лист1!$C$25:$C$27</c:f>
              <c:strCache>
                <c:ptCount val="3"/>
                <c:pt idx="0">
                  <c:v>Hunt-Hess 1</c:v>
                </c:pt>
                <c:pt idx="1">
                  <c:v>Hunt-Hess 2</c:v>
                </c:pt>
                <c:pt idx="2">
                  <c:v>Hunt-Hess 3</c:v>
                </c:pt>
              </c:strCache>
            </c:strRef>
          </c:cat>
          <c:val>
            <c:numRef>
              <c:f>Лист1!$D$25:$D$27</c:f>
              <c:numCache>
                <c:formatCode>General</c:formatCode>
                <c:ptCount val="3"/>
                <c:pt idx="0">
                  <c:v>0.1</c:v>
                </c:pt>
                <c:pt idx="1">
                  <c:v>26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Лист1!$E$24</c:f>
              <c:strCache>
                <c:ptCount val="1"/>
                <c:pt idx="0">
                  <c:v>10 сутки лечения</c:v>
                </c:pt>
              </c:strCache>
            </c:strRef>
          </c:tx>
          <c:cat>
            <c:strRef>
              <c:f>Лист1!$C$25:$C$27</c:f>
              <c:strCache>
                <c:ptCount val="3"/>
                <c:pt idx="0">
                  <c:v>Hunt-Hess 1</c:v>
                </c:pt>
                <c:pt idx="1">
                  <c:v>Hunt-Hess 2</c:v>
                </c:pt>
                <c:pt idx="2">
                  <c:v>Hunt-Hess 3</c:v>
                </c:pt>
              </c:strCache>
            </c:strRef>
          </c:cat>
          <c:val>
            <c:numRef>
              <c:f>Лист1!$E$25:$E$27</c:f>
              <c:numCache>
                <c:formatCode>General</c:formatCode>
                <c:ptCount val="3"/>
                <c:pt idx="0">
                  <c:v>12</c:v>
                </c:pt>
                <c:pt idx="1">
                  <c:v>29</c:v>
                </c:pt>
                <c:pt idx="2">
                  <c:v>2</c:v>
                </c:pt>
              </c:numCache>
            </c:numRef>
          </c:val>
        </c:ser>
        <c:shape val="box"/>
        <c:axId val="77651328"/>
        <c:axId val="77657216"/>
        <c:axId val="0"/>
      </c:bar3DChart>
      <c:catAx>
        <c:axId val="7765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657216"/>
        <c:crosses val="autoZero"/>
        <c:auto val="1"/>
        <c:lblAlgn val="ctr"/>
        <c:lblOffset val="100"/>
      </c:catAx>
      <c:valAx>
        <c:axId val="77657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6513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Лист1!$I$24</c:f>
              <c:strCache>
                <c:ptCount val="1"/>
                <c:pt idx="0">
                  <c:v>При поступлении</c:v>
                </c:pt>
              </c:strCache>
            </c:strRef>
          </c:tx>
          <c:cat>
            <c:strRef>
              <c:f>Лист1!$H$25:$H$27</c:f>
              <c:strCache>
                <c:ptCount val="3"/>
                <c:pt idx="0">
                  <c:v>Hunt-Hess 1</c:v>
                </c:pt>
                <c:pt idx="1">
                  <c:v>Hunt-Hess 2</c:v>
                </c:pt>
                <c:pt idx="2">
                  <c:v>Hunt-Hess 3</c:v>
                </c:pt>
              </c:strCache>
            </c:strRef>
          </c:cat>
          <c:val>
            <c:numRef>
              <c:f>Лист1!$I$25:$I$27</c:f>
              <c:numCache>
                <c:formatCode>General</c:formatCode>
                <c:ptCount val="3"/>
                <c:pt idx="0">
                  <c:v>0.1</c:v>
                </c:pt>
                <c:pt idx="1">
                  <c:v>29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Лист1!$J$24</c:f>
              <c:strCache>
                <c:ptCount val="1"/>
                <c:pt idx="0">
                  <c:v>10 сутки лечения</c:v>
                </c:pt>
              </c:strCache>
            </c:strRef>
          </c:tx>
          <c:cat>
            <c:strRef>
              <c:f>Лист1!$H$25:$H$27</c:f>
              <c:strCache>
                <c:ptCount val="3"/>
                <c:pt idx="0">
                  <c:v>Hunt-Hess 1</c:v>
                </c:pt>
                <c:pt idx="1">
                  <c:v>Hunt-Hess 2</c:v>
                </c:pt>
                <c:pt idx="2">
                  <c:v>Hunt-Hess 3</c:v>
                </c:pt>
              </c:strCache>
            </c:strRef>
          </c:cat>
          <c:val>
            <c:numRef>
              <c:f>Лист1!$J$25:$J$27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shape val="box"/>
        <c:axId val="77686272"/>
        <c:axId val="77687808"/>
        <c:axId val="0"/>
      </c:bar3DChart>
      <c:catAx>
        <c:axId val="77686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687808"/>
        <c:crosses val="autoZero"/>
        <c:auto val="1"/>
        <c:lblAlgn val="ctr"/>
        <c:lblOffset val="100"/>
      </c:catAx>
      <c:valAx>
        <c:axId val="77687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686272"/>
        <c:crosses val="autoZero"/>
        <c:crossBetween val="between"/>
        <c:majorUnit val="5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Лист1!$D$46</c:f>
              <c:strCache>
                <c:ptCount val="1"/>
                <c:pt idx="0">
                  <c:v>При поступлении</c:v>
                </c:pt>
              </c:strCache>
            </c:strRef>
          </c:tx>
          <c:cat>
            <c:strRef>
              <c:f>Лист1!$C$47:$C$51</c:f>
              <c:strCache>
                <c:ptCount val="5"/>
                <c:pt idx="0">
                  <c:v>Норма</c:v>
                </c:pt>
                <c:pt idx="1">
                  <c:v>ОН БВ 1 ст</c:v>
                </c:pt>
                <c:pt idx="2">
                  <c:v>ОН СВ 1 ст</c:v>
                </c:pt>
                <c:pt idx="3">
                  <c:v>ОН БВ 2 ст</c:v>
                </c:pt>
                <c:pt idx="4">
                  <c:v>ОН СВ 2 ст</c:v>
                </c:pt>
              </c:strCache>
            </c:strRef>
          </c:cat>
          <c:val>
            <c:numRef>
              <c:f>Лист1!$D$47:$D$51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18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Лист1!$E$46</c:f>
              <c:strCache>
                <c:ptCount val="1"/>
                <c:pt idx="0">
                  <c:v>10 сутки лечения</c:v>
                </c:pt>
              </c:strCache>
            </c:strRef>
          </c:tx>
          <c:cat>
            <c:strRef>
              <c:f>Лист1!$C$47:$C$51</c:f>
              <c:strCache>
                <c:ptCount val="5"/>
                <c:pt idx="0">
                  <c:v>Норма</c:v>
                </c:pt>
                <c:pt idx="1">
                  <c:v>ОН БВ 1 ст</c:v>
                </c:pt>
                <c:pt idx="2">
                  <c:v>ОН СВ 1 ст</c:v>
                </c:pt>
                <c:pt idx="3">
                  <c:v>ОН БВ 2 ст</c:v>
                </c:pt>
                <c:pt idx="4">
                  <c:v>ОН СВ 2 ст</c:v>
                </c:pt>
              </c:strCache>
            </c:strRef>
          </c:cat>
          <c:val>
            <c:numRef>
              <c:f>Лист1!$E$47:$E$51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</c:ser>
        <c:shape val="box"/>
        <c:axId val="77712768"/>
        <c:axId val="79049856"/>
        <c:axId val="0"/>
      </c:bar3DChart>
      <c:catAx>
        <c:axId val="77712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049856"/>
        <c:crosses val="autoZero"/>
        <c:auto val="1"/>
        <c:lblAlgn val="ctr"/>
        <c:lblOffset val="100"/>
      </c:catAx>
      <c:valAx>
        <c:axId val="79049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712768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Лист1!$I$46</c:f>
              <c:strCache>
                <c:ptCount val="1"/>
                <c:pt idx="0">
                  <c:v>При поступлении</c:v>
                </c:pt>
              </c:strCache>
            </c:strRef>
          </c:tx>
          <c:cat>
            <c:strRef>
              <c:f>Лист1!$H$47:$H$51</c:f>
              <c:strCache>
                <c:ptCount val="5"/>
                <c:pt idx="0">
                  <c:v>Норма</c:v>
                </c:pt>
                <c:pt idx="1">
                  <c:v>ОН БВ 1 ст</c:v>
                </c:pt>
                <c:pt idx="2">
                  <c:v>ОН СВ 1 ст</c:v>
                </c:pt>
                <c:pt idx="3">
                  <c:v>ОН БВ 2 ст</c:v>
                </c:pt>
                <c:pt idx="4">
                  <c:v>ОН СВ 2 ст</c:v>
                </c:pt>
              </c:strCache>
            </c:strRef>
          </c:cat>
          <c:val>
            <c:numRef>
              <c:f>Лист1!$I$47:$I$51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21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Лист1!$J$46</c:f>
              <c:strCache>
                <c:ptCount val="1"/>
                <c:pt idx="0">
                  <c:v>10 сутки лечения</c:v>
                </c:pt>
              </c:strCache>
            </c:strRef>
          </c:tx>
          <c:cat>
            <c:strRef>
              <c:f>Лист1!$H$47:$H$51</c:f>
              <c:strCache>
                <c:ptCount val="5"/>
                <c:pt idx="0">
                  <c:v>Норма</c:v>
                </c:pt>
                <c:pt idx="1">
                  <c:v>ОН БВ 1 ст</c:v>
                </c:pt>
                <c:pt idx="2">
                  <c:v>ОН СВ 1 ст</c:v>
                </c:pt>
                <c:pt idx="3">
                  <c:v>ОН БВ 2 ст</c:v>
                </c:pt>
                <c:pt idx="4">
                  <c:v>ОН СВ 2 ст</c:v>
                </c:pt>
              </c:strCache>
            </c:strRef>
          </c:cat>
          <c:val>
            <c:numRef>
              <c:f>Лист1!$J$47:$J$51</c:f>
              <c:numCache>
                <c:formatCode>General</c:formatCode>
                <c:ptCount val="5"/>
                <c:pt idx="0">
                  <c:v>31</c:v>
                </c:pt>
                <c:pt idx="1">
                  <c:v>12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hape val="box"/>
        <c:axId val="79087104"/>
        <c:axId val="79088640"/>
        <c:axId val="0"/>
      </c:bar3DChart>
      <c:catAx>
        <c:axId val="79087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088640"/>
        <c:crosses val="autoZero"/>
        <c:auto val="1"/>
        <c:lblAlgn val="ctr"/>
        <c:lblOffset val="100"/>
      </c:catAx>
      <c:valAx>
        <c:axId val="79088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08710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Операция!$E$1</c:f>
              <c:strCache>
                <c:ptCount val="1"/>
                <c:pt idx="0">
                  <c:v>rSO2 L</c:v>
                </c:pt>
              </c:strCache>
            </c:strRef>
          </c:tx>
          <c:marker>
            <c:symbol val="none"/>
          </c:marker>
          <c:cat>
            <c:numRef>
              <c:f>Операция!$C$2:$C$2194</c:f>
              <c:numCache>
                <c:formatCode>h:mm:ss</c:formatCode>
                <c:ptCount val="2193"/>
                <c:pt idx="0">
                  <c:v>0.56523148148148161</c:v>
                </c:pt>
                <c:pt idx="1">
                  <c:v>0.56528935185185158</c:v>
                </c:pt>
                <c:pt idx="2">
                  <c:v>0.5653587962962966</c:v>
                </c:pt>
                <c:pt idx="3">
                  <c:v>0.5654282407407405</c:v>
                </c:pt>
                <c:pt idx="4">
                  <c:v>0.56549768518518562</c:v>
                </c:pt>
                <c:pt idx="5">
                  <c:v>0.56556712962962707</c:v>
                </c:pt>
                <c:pt idx="6">
                  <c:v>0.56567129629629986</c:v>
                </c:pt>
                <c:pt idx="7">
                  <c:v>0.56574074074074077</c:v>
                </c:pt>
                <c:pt idx="8">
                  <c:v>0.56581018518518522</c:v>
                </c:pt>
                <c:pt idx="9">
                  <c:v>0.5658796296296319</c:v>
                </c:pt>
                <c:pt idx="10">
                  <c:v>0.56594907407407857</c:v>
                </c:pt>
                <c:pt idx="11">
                  <c:v>0.56600694444444444</c:v>
                </c:pt>
                <c:pt idx="12">
                  <c:v>0.56607638888888889</c:v>
                </c:pt>
                <c:pt idx="13">
                  <c:v>0.5661458333333379</c:v>
                </c:pt>
                <c:pt idx="14">
                  <c:v>0.5662152777777778</c:v>
                </c:pt>
                <c:pt idx="15">
                  <c:v>0.56628472222222226</c:v>
                </c:pt>
                <c:pt idx="16">
                  <c:v>0.56635416666666649</c:v>
                </c:pt>
                <c:pt idx="17">
                  <c:v>0.56642361111111161</c:v>
                </c:pt>
                <c:pt idx="18">
                  <c:v>0.5664814814814817</c:v>
                </c:pt>
                <c:pt idx="19">
                  <c:v>0.56656249999999775</c:v>
                </c:pt>
                <c:pt idx="20">
                  <c:v>0.56662037037037294</c:v>
                </c:pt>
                <c:pt idx="21">
                  <c:v>0.56668981481481784</c:v>
                </c:pt>
                <c:pt idx="22">
                  <c:v>0.56675925925925963</c:v>
                </c:pt>
                <c:pt idx="23">
                  <c:v>0.56682870370370375</c:v>
                </c:pt>
                <c:pt idx="24">
                  <c:v>0.56689814814814865</c:v>
                </c:pt>
                <c:pt idx="25">
                  <c:v>0.56696759259259466</c:v>
                </c:pt>
                <c:pt idx="26">
                  <c:v>0.56702546296296297</c:v>
                </c:pt>
                <c:pt idx="27">
                  <c:v>0.56709490740740764</c:v>
                </c:pt>
                <c:pt idx="28">
                  <c:v>0.56716435185184988</c:v>
                </c:pt>
                <c:pt idx="29">
                  <c:v>0.56723379629629633</c:v>
                </c:pt>
                <c:pt idx="30">
                  <c:v>0.56730324074074057</c:v>
                </c:pt>
                <c:pt idx="31">
                  <c:v>0.56737268518518513</c:v>
                </c:pt>
                <c:pt idx="32">
                  <c:v>0.56744212962962959</c:v>
                </c:pt>
                <c:pt idx="33">
                  <c:v>0.56751157407407404</c:v>
                </c:pt>
                <c:pt idx="34">
                  <c:v>0.56758101851852105</c:v>
                </c:pt>
                <c:pt idx="35">
                  <c:v>0.56763888888889136</c:v>
                </c:pt>
                <c:pt idx="36">
                  <c:v>0.56770833333333603</c:v>
                </c:pt>
                <c:pt idx="37">
                  <c:v>0.56777777777777783</c:v>
                </c:pt>
                <c:pt idx="38">
                  <c:v>0.56784722222222261</c:v>
                </c:pt>
                <c:pt idx="39">
                  <c:v>0.56791666666666651</c:v>
                </c:pt>
                <c:pt idx="40">
                  <c:v>0.56798611111111108</c:v>
                </c:pt>
                <c:pt idx="41">
                  <c:v>0.56804398148148161</c:v>
                </c:pt>
                <c:pt idx="42">
                  <c:v>0.56812499999999999</c:v>
                </c:pt>
                <c:pt idx="43">
                  <c:v>0.56818287037037063</c:v>
                </c:pt>
                <c:pt idx="44">
                  <c:v>0.56825231481481453</c:v>
                </c:pt>
                <c:pt idx="45">
                  <c:v>0.56832175925925921</c:v>
                </c:pt>
                <c:pt idx="46">
                  <c:v>0.56839120370370566</c:v>
                </c:pt>
                <c:pt idx="47">
                  <c:v>0.56846064814814812</c:v>
                </c:pt>
                <c:pt idx="48">
                  <c:v>0.5685300925925949</c:v>
                </c:pt>
                <c:pt idx="49">
                  <c:v>0.56859953703703703</c:v>
                </c:pt>
                <c:pt idx="50">
                  <c:v>0.56865740740740955</c:v>
                </c:pt>
                <c:pt idx="51">
                  <c:v>0.5687268518518519</c:v>
                </c:pt>
                <c:pt idx="52">
                  <c:v>0.5687962962962988</c:v>
                </c:pt>
                <c:pt idx="53">
                  <c:v>0.56886574074074059</c:v>
                </c:pt>
                <c:pt idx="54">
                  <c:v>0.56893518518518515</c:v>
                </c:pt>
                <c:pt idx="55">
                  <c:v>0.56900462962962961</c:v>
                </c:pt>
                <c:pt idx="56">
                  <c:v>0.56907407407407706</c:v>
                </c:pt>
                <c:pt idx="57">
                  <c:v>0.56914351851852163</c:v>
                </c:pt>
                <c:pt idx="58">
                  <c:v>0.56921296296295865</c:v>
                </c:pt>
                <c:pt idx="59">
                  <c:v>0.56927083333333628</c:v>
                </c:pt>
                <c:pt idx="60">
                  <c:v>0.56934027777777774</c:v>
                </c:pt>
                <c:pt idx="61">
                  <c:v>0.56940972222222219</c:v>
                </c:pt>
                <c:pt idx="62">
                  <c:v>0.56947916666666654</c:v>
                </c:pt>
                <c:pt idx="63">
                  <c:v>0.5695486111111131</c:v>
                </c:pt>
                <c:pt idx="64">
                  <c:v>0.56961805555555789</c:v>
                </c:pt>
                <c:pt idx="65">
                  <c:v>0.56968750000000001</c:v>
                </c:pt>
                <c:pt idx="66">
                  <c:v>0.56974537037037398</c:v>
                </c:pt>
                <c:pt idx="67">
                  <c:v>0.56981481481481688</c:v>
                </c:pt>
                <c:pt idx="68">
                  <c:v>0.56988425925925923</c:v>
                </c:pt>
                <c:pt idx="69">
                  <c:v>0.56995370370370368</c:v>
                </c:pt>
                <c:pt idx="70">
                  <c:v>0.57002314814814814</c:v>
                </c:pt>
                <c:pt idx="71">
                  <c:v>0.57009259259259504</c:v>
                </c:pt>
                <c:pt idx="72">
                  <c:v>0.5701620370370365</c:v>
                </c:pt>
                <c:pt idx="73">
                  <c:v>0.57021990740740769</c:v>
                </c:pt>
                <c:pt idx="74">
                  <c:v>0.57028935185185159</c:v>
                </c:pt>
                <c:pt idx="75">
                  <c:v>0.5703587962962966</c:v>
                </c:pt>
                <c:pt idx="76">
                  <c:v>0.5704282407407405</c:v>
                </c:pt>
                <c:pt idx="77">
                  <c:v>0.57049768518518562</c:v>
                </c:pt>
                <c:pt idx="78">
                  <c:v>0.5705671296296273</c:v>
                </c:pt>
                <c:pt idx="79">
                  <c:v>0.57063657407407464</c:v>
                </c:pt>
                <c:pt idx="80">
                  <c:v>0.57070601851852221</c:v>
                </c:pt>
                <c:pt idx="81">
                  <c:v>0.570775462962963</c:v>
                </c:pt>
                <c:pt idx="82">
                  <c:v>0.57083333333333364</c:v>
                </c:pt>
                <c:pt idx="83">
                  <c:v>0.57090277777777776</c:v>
                </c:pt>
                <c:pt idx="84">
                  <c:v>0.57097222222222221</c:v>
                </c:pt>
                <c:pt idx="85">
                  <c:v>0.57104166666666889</c:v>
                </c:pt>
                <c:pt idx="86">
                  <c:v>0.57111111111111112</c:v>
                </c:pt>
                <c:pt idx="87">
                  <c:v>0.57118055555555569</c:v>
                </c:pt>
                <c:pt idx="88">
                  <c:v>0.57125000000000004</c:v>
                </c:pt>
                <c:pt idx="89">
                  <c:v>0.5713194444444446</c:v>
                </c:pt>
                <c:pt idx="90">
                  <c:v>0.57138888888888884</c:v>
                </c:pt>
                <c:pt idx="91">
                  <c:v>0.57144675925925859</c:v>
                </c:pt>
                <c:pt idx="92">
                  <c:v>0.57151620370370348</c:v>
                </c:pt>
                <c:pt idx="93">
                  <c:v>0.57158564814814861</c:v>
                </c:pt>
                <c:pt idx="94">
                  <c:v>0.57165509259259772</c:v>
                </c:pt>
                <c:pt idx="95">
                  <c:v>0.57172453703703763</c:v>
                </c:pt>
                <c:pt idx="96">
                  <c:v>0.57179398148148164</c:v>
                </c:pt>
                <c:pt idx="97">
                  <c:v>0.57185185185185183</c:v>
                </c:pt>
                <c:pt idx="98">
                  <c:v>0.57192129629629929</c:v>
                </c:pt>
                <c:pt idx="99">
                  <c:v>0.57200231481481478</c:v>
                </c:pt>
                <c:pt idx="100">
                  <c:v>0.5720601851851852</c:v>
                </c:pt>
                <c:pt idx="101">
                  <c:v>0.57212962962962965</c:v>
                </c:pt>
                <c:pt idx="102">
                  <c:v>0.57219907407407811</c:v>
                </c:pt>
                <c:pt idx="103">
                  <c:v>0.57226851851852079</c:v>
                </c:pt>
                <c:pt idx="104">
                  <c:v>0.57233796296295958</c:v>
                </c:pt>
                <c:pt idx="105">
                  <c:v>0.5724074074074077</c:v>
                </c:pt>
                <c:pt idx="106">
                  <c:v>0.57246527777777778</c:v>
                </c:pt>
                <c:pt idx="107">
                  <c:v>0.57253472222222157</c:v>
                </c:pt>
                <c:pt idx="108">
                  <c:v>0.57260416666666669</c:v>
                </c:pt>
                <c:pt idx="109">
                  <c:v>0.57267361111111381</c:v>
                </c:pt>
                <c:pt idx="110">
                  <c:v>0.57274305555555804</c:v>
                </c:pt>
                <c:pt idx="111">
                  <c:v>0.57281250000000006</c:v>
                </c:pt>
                <c:pt idx="112">
                  <c:v>0.57288194444444462</c:v>
                </c:pt>
                <c:pt idx="113">
                  <c:v>0.57295138888888963</c:v>
                </c:pt>
                <c:pt idx="114">
                  <c:v>0.57300925925925961</c:v>
                </c:pt>
                <c:pt idx="115">
                  <c:v>0.57307870370370373</c:v>
                </c:pt>
                <c:pt idx="116">
                  <c:v>0.57314814814814863</c:v>
                </c:pt>
                <c:pt idx="117">
                  <c:v>0.57321759259259264</c:v>
                </c:pt>
                <c:pt idx="118">
                  <c:v>0.57328703703703698</c:v>
                </c:pt>
                <c:pt idx="119">
                  <c:v>0.57335648148148144</c:v>
                </c:pt>
                <c:pt idx="120">
                  <c:v>0.57342592592592556</c:v>
                </c:pt>
                <c:pt idx="121">
                  <c:v>0.57348379629629631</c:v>
                </c:pt>
                <c:pt idx="122">
                  <c:v>0.57356481481481481</c:v>
                </c:pt>
                <c:pt idx="123">
                  <c:v>0.57362268518518722</c:v>
                </c:pt>
                <c:pt idx="124">
                  <c:v>0.57369212962962968</c:v>
                </c:pt>
                <c:pt idx="125">
                  <c:v>0.57376157407407635</c:v>
                </c:pt>
                <c:pt idx="126">
                  <c:v>0.57383101851852314</c:v>
                </c:pt>
                <c:pt idx="127">
                  <c:v>0.57390046296296249</c:v>
                </c:pt>
                <c:pt idx="128">
                  <c:v>0.57396990740740761</c:v>
                </c:pt>
                <c:pt idx="129">
                  <c:v>0.57403935185185151</c:v>
                </c:pt>
                <c:pt idx="130">
                  <c:v>0.5740972222222227</c:v>
                </c:pt>
                <c:pt idx="131">
                  <c:v>0.57416666666666649</c:v>
                </c:pt>
                <c:pt idx="132">
                  <c:v>0.57423611111111106</c:v>
                </c:pt>
                <c:pt idx="133">
                  <c:v>0.57430555555555562</c:v>
                </c:pt>
                <c:pt idx="134">
                  <c:v>0.57437499999999997</c:v>
                </c:pt>
                <c:pt idx="135">
                  <c:v>0.57444444444444465</c:v>
                </c:pt>
                <c:pt idx="136">
                  <c:v>0.57451388888888888</c:v>
                </c:pt>
                <c:pt idx="137">
                  <c:v>0.57458333333333333</c:v>
                </c:pt>
                <c:pt idx="138">
                  <c:v>0.5746412037037073</c:v>
                </c:pt>
                <c:pt idx="139">
                  <c:v>0.57471064814814865</c:v>
                </c:pt>
                <c:pt idx="140">
                  <c:v>0.57478009259259666</c:v>
                </c:pt>
                <c:pt idx="141">
                  <c:v>0.57484953703703923</c:v>
                </c:pt>
                <c:pt idx="142">
                  <c:v>0.57491898148148168</c:v>
                </c:pt>
                <c:pt idx="143">
                  <c:v>0.57498842592592558</c:v>
                </c:pt>
                <c:pt idx="144">
                  <c:v>0.57505787037037304</c:v>
                </c:pt>
                <c:pt idx="145">
                  <c:v>0.57512731481481483</c:v>
                </c:pt>
                <c:pt idx="146">
                  <c:v>0.57519675925925928</c:v>
                </c:pt>
                <c:pt idx="147">
                  <c:v>0.5752546296296297</c:v>
                </c:pt>
                <c:pt idx="148">
                  <c:v>0.57532407407407671</c:v>
                </c:pt>
                <c:pt idx="149">
                  <c:v>0.57539351851852105</c:v>
                </c:pt>
                <c:pt idx="150">
                  <c:v>0.57546296296295829</c:v>
                </c:pt>
                <c:pt idx="151">
                  <c:v>0.57553240740740741</c:v>
                </c:pt>
                <c:pt idx="152">
                  <c:v>0.57560185185185264</c:v>
                </c:pt>
                <c:pt idx="153">
                  <c:v>0.57567129629629998</c:v>
                </c:pt>
                <c:pt idx="154">
                  <c:v>0.57572916666666674</c:v>
                </c:pt>
                <c:pt idx="155">
                  <c:v>0.57579861111111474</c:v>
                </c:pt>
                <c:pt idx="156">
                  <c:v>0.57586805555555565</c:v>
                </c:pt>
                <c:pt idx="157">
                  <c:v>0.57593749999999999</c:v>
                </c:pt>
                <c:pt idx="158">
                  <c:v>0.57600694444444445</c:v>
                </c:pt>
                <c:pt idx="159">
                  <c:v>0.5760763888888889</c:v>
                </c:pt>
                <c:pt idx="160">
                  <c:v>0.57614583333333791</c:v>
                </c:pt>
                <c:pt idx="161">
                  <c:v>0.57621527777777781</c:v>
                </c:pt>
                <c:pt idx="162">
                  <c:v>0.57627314814814812</c:v>
                </c:pt>
                <c:pt idx="163">
                  <c:v>0.5763425925925949</c:v>
                </c:pt>
                <c:pt idx="164">
                  <c:v>0.57641203703703658</c:v>
                </c:pt>
                <c:pt idx="165">
                  <c:v>0.57648148148148171</c:v>
                </c:pt>
                <c:pt idx="166">
                  <c:v>0.57655092592592305</c:v>
                </c:pt>
                <c:pt idx="167">
                  <c:v>0.57662037037037328</c:v>
                </c:pt>
                <c:pt idx="168">
                  <c:v>0.57668981481481785</c:v>
                </c:pt>
                <c:pt idx="169">
                  <c:v>0.57675925925925964</c:v>
                </c:pt>
                <c:pt idx="170">
                  <c:v>0.57682870370370465</c:v>
                </c:pt>
                <c:pt idx="171">
                  <c:v>0.57689814814815021</c:v>
                </c:pt>
                <c:pt idx="172">
                  <c:v>0.57696759259259489</c:v>
                </c:pt>
                <c:pt idx="173">
                  <c:v>0.57703703703703701</c:v>
                </c:pt>
                <c:pt idx="174">
                  <c:v>0.57709490740740765</c:v>
                </c:pt>
                <c:pt idx="175">
                  <c:v>0.57716435185184989</c:v>
                </c:pt>
                <c:pt idx="176">
                  <c:v>0.57723379629629623</c:v>
                </c:pt>
                <c:pt idx="177">
                  <c:v>0.57730324074074058</c:v>
                </c:pt>
                <c:pt idx="178">
                  <c:v>0.57737268518518514</c:v>
                </c:pt>
                <c:pt idx="179">
                  <c:v>0.57744212962962949</c:v>
                </c:pt>
                <c:pt idx="180">
                  <c:v>0.57751157407407405</c:v>
                </c:pt>
                <c:pt idx="181">
                  <c:v>0.57758101851852151</c:v>
                </c:pt>
                <c:pt idx="182">
                  <c:v>0.57763888888889148</c:v>
                </c:pt>
                <c:pt idx="183">
                  <c:v>0.57770833333333593</c:v>
                </c:pt>
                <c:pt idx="184">
                  <c:v>0.57777777777777783</c:v>
                </c:pt>
                <c:pt idx="185">
                  <c:v>0.57784722222222262</c:v>
                </c:pt>
                <c:pt idx="186">
                  <c:v>0.57791666666666652</c:v>
                </c:pt>
                <c:pt idx="187">
                  <c:v>0.57798611111111109</c:v>
                </c:pt>
                <c:pt idx="188">
                  <c:v>0.57805555555555665</c:v>
                </c:pt>
                <c:pt idx="189">
                  <c:v>0.5781134259259233</c:v>
                </c:pt>
                <c:pt idx="190">
                  <c:v>0.57819444444444679</c:v>
                </c:pt>
                <c:pt idx="191">
                  <c:v>0.57825231481481476</c:v>
                </c:pt>
                <c:pt idx="192">
                  <c:v>0.57832175925925922</c:v>
                </c:pt>
                <c:pt idx="193">
                  <c:v>0.57839120370370589</c:v>
                </c:pt>
                <c:pt idx="194">
                  <c:v>0.57846064814814813</c:v>
                </c:pt>
                <c:pt idx="195">
                  <c:v>0.57853009259259514</c:v>
                </c:pt>
                <c:pt idx="196">
                  <c:v>0.57859953703703704</c:v>
                </c:pt>
                <c:pt idx="197">
                  <c:v>0.57865740740740979</c:v>
                </c:pt>
                <c:pt idx="198">
                  <c:v>0.57872685185185191</c:v>
                </c:pt>
                <c:pt idx="199">
                  <c:v>0.57879629629629903</c:v>
                </c:pt>
                <c:pt idx="200">
                  <c:v>0.57886574074074049</c:v>
                </c:pt>
                <c:pt idx="201">
                  <c:v>0.57893518518518561</c:v>
                </c:pt>
                <c:pt idx="202">
                  <c:v>0.57900462962962962</c:v>
                </c:pt>
                <c:pt idx="203">
                  <c:v>0.57907407407407718</c:v>
                </c:pt>
                <c:pt idx="204">
                  <c:v>0.57914351851852208</c:v>
                </c:pt>
                <c:pt idx="205">
                  <c:v>0.57921296296295866</c:v>
                </c:pt>
                <c:pt idx="206">
                  <c:v>0.57927083333333629</c:v>
                </c:pt>
                <c:pt idx="207">
                  <c:v>0.57934027777777775</c:v>
                </c:pt>
                <c:pt idx="208">
                  <c:v>0.5794097222222222</c:v>
                </c:pt>
                <c:pt idx="209">
                  <c:v>0.57947916666666666</c:v>
                </c:pt>
                <c:pt idx="210">
                  <c:v>0.57962962962963205</c:v>
                </c:pt>
                <c:pt idx="211">
                  <c:v>0.57968750000000002</c:v>
                </c:pt>
                <c:pt idx="212">
                  <c:v>0.57976851851852163</c:v>
                </c:pt>
                <c:pt idx="213">
                  <c:v>0.57983796296296075</c:v>
                </c:pt>
                <c:pt idx="214">
                  <c:v>0.57989583333333805</c:v>
                </c:pt>
                <c:pt idx="215">
                  <c:v>0.57996527777777784</c:v>
                </c:pt>
                <c:pt idx="216">
                  <c:v>0.58003472222222052</c:v>
                </c:pt>
                <c:pt idx="217">
                  <c:v>0.58010416666666509</c:v>
                </c:pt>
                <c:pt idx="218">
                  <c:v>0.58017361111111154</c:v>
                </c:pt>
                <c:pt idx="219">
                  <c:v>0.58024305555555622</c:v>
                </c:pt>
                <c:pt idx="220">
                  <c:v>0.5803124999999969</c:v>
                </c:pt>
                <c:pt idx="221">
                  <c:v>0.58037037037037054</c:v>
                </c:pt>
                <c:pt idx="222">
                  <c:v>0.58043981481481544</c:v>
                </c:pt>
                <c:pt idx="223">
                  <c:v>0.58050925925925856</c:v>
                </c:pt>
                <c:pt idx="224">
                  <c:v>0.58057870370370357</c:v>
                </c:pt>
                <c:pt idx="225">
                  <c:v>0.58064814814814902</c:v>
                </c:pt>
                <c:pt idx="226">
                  <c:v>0.5807175925925937</c:v>
                </c:pt>
                <c:pt idx="227">
                  <c:v>0.58078703703703649</c:v>
                </c:pt>
                <c:pt idx="228">
                  <c:v>0.5808564814814815</c:v>
                </c:pt>
                <c:pt idx="229">
                  <c:v>0.58092592592592418</c:v>
                </c:pt>
                <c:pt idx="230">
                  <c:v>0.58099537037037252</c:v>
                </c:pt>
                <c:pt idx="231">
                  <c:v>0.58106481481481553</c:v>
                </c:pt>
                <c:pt idx="232">
                  <c:v>0.58112268518518551</c:v>
                </c:pt>
                <c:pt idx="233">
                  <c:v>0.58119212962962796</c:v>
                </c:pt>
                <c:pt idx="234">
                  <c:v>0.58126157407407453</c:v>
                </c:pt>
                <c:pt idx="235">
                  <c:v>0.58133101851852065</c:v>
                </c:pt>
                <c:pt idx="236">
                  <c:v>0.58140046296295966</c:v>
                </c:pt>
                <c:pt idx="237">
                  <c:v>0.58146990740740656</c:v>
                </c:pt>
                <c:pt idx="238">
                  <c:v>0.58153935185184935</c:v>
                </c:pt>
                <c:pt idx="239">
                  <c:v>0.58160879629629714</c:v>
                </c:pt>
                <c:pt idx="240">
                  <c:v>0.58167824074074059</c:v>
                </c:pt>
                <c:pt idx="241">
                  <c:v>0.5817476851851866</c:v>
                </c:pt>
                <c:pt idx="242">
                  <c:v>0.58181712962962773</c:v>
                </c:pt>
                <c:pt idx="243">
                  <c:v>0.58188657407407451</c:v>
                </c:pt>
                <c:pt idx="244">
                  <c:v>0.58195601851852052</c:v>
                </c:pt>
                <c:pt idx="245">
                  <c:v>0.58202546296296143</c:v>
                </c:pt>
                <c:pt idx="246">
                  <c:v>0.5820949074074081</c:v>
                </c:pt>
                <c:pt idx="247">
                  <c:v>0.58215277777777608</c:v>
                </c:pt>
                <c:pt idx="248">
                  <c:v>0.58222222222222053</c:v>
                </c:pt>
                <c:pt idx="249">
                  <c:v>0.58229166666666654</c:v>
                </c:pt>
                <c:pt idx="250">
                  <c:v>0.58236111111110977</c:v>
                </c:pt>
                <c:pt idx="251">
                  <c:v>0.58243055555555556</c:v>
                </c:pt>
                <c:pt idx="252">
                  <c:v>0.58249999999999957</c:v>
                </c:pt>
                <c:pt idx="253">
                  <c:v>0.58256944444444458</c:v>
                </c:pt>
                <c:pt idx="254">
                  <c:v>0.58263888888888982</c:v>
                </c:pt>
                <c:pt idx="255">
                  <c:v>0.58269675925925857</c:v>
                </c:pt>
                <c:pt idx="256">
                  <c:v>0.58277777777777751</c:v>
                </c:pt>
                <c:pt idx="257">
                  <c:v>0.58283564814814914</c:v>
                </c:pt>
                <c:pt idx="258">
                  <c:v>0.58290509259259582</c:v>
                </c:pt>
                <c:pt idx="259">
                  <c:v>0.5829745370370365</c:v>
                </c:pt>
                <c:pt idx="260">
                  <c:v>0.58304398148148151</c:v>
                </c:pt>
                <c:pt idx="261">
                  <c:v>0.58311342592592219</c:v>
                </c:pt>
                <c:pt idx="262">
                  <c:v>0.58318287037037053</c:v>
                </c:pt>
                <c:pt idx="263">
                  <c:v>0.58325231481481332</c:v>
                </c:pt>
                <c:pt idx="264">
                  <c:v>0.583321759259258</c:v>
                </c:pt>
                <c:pt idx="265">
                  <c:v>0.58337962962962953</c:v>
                </c:pt>
                <c:pt idx="266">
                  <c:v>0.58344907407407665</c:v>
                </c:pt>
                <c:pt idx="267">
                  <c:v>0.5835300925925937</c:v>
                </c:pt>
                <c:pt idx="268">
                  <c:v>0.58358796296295801</c:v>
                </c:pt>
                <c:pt idx="269">
                  <c:v>0.58365740740740824</c:v>
                </c:pt>
                <c:pt idx="270">
                  <c:v>0.58372685185185158</c:v>
                </c:pt>
                <c:pt idx="271">
                  <c:v>0.5837962962962977</c:v>
                </c:pt>
                <c:pt idx="272">
                  <c:v>0.5838657407407386</c:v>
                </c:pt>
                <c:pt idx="273">
                  <c:v>0.5839351851851855</c:v>
                </c:pt>
                <c:pt idx="274">
                  <c:v>0.58400462962962951</c:v>
                </c:pt>
                <c:pt idx="275">
                  <c:v>0.58406249999999771</c:v>
                </c:pt>
                <c:pt idx="276">
                  <c:v>0.5841319444444445</c:v>
                </c:pt>
                <c:pt idx="277">
                  <c:v>0.58420138888888851</c:v>
                </c:pt>
                <c:pt idx="278">
                  <c:v>0.58427083333333474</c:v>
                </c:pt>
                <c:pt idx="279">
                  <c:v>0.58434027777777753</c:v>
                </c:pt>
                <c:pt idx="280">
                  <c:v>0.58440972222222076</c:v>
                </c:pt>
                <c:pt idx="281">
                  <c:v>0.58447916666666533</c:v>
                </c:pt>
                <c:pt idx="282">
                  <c:v>0.58454861111111189</c:v>
                </c:pt>
                <c:pt idx="283">
                  <c:v>0.58461805555555635</c:v>
                </c:pt>
                <c:pt idx="284">
                  <c:v>0.58468749999999958</c:v>
                </c:pt>
                <c:pt idx="285">
                  <c:v>0.58475694444444459</c:v>
                </c:pt>
                <c:pt idx="286">
                  <c:v>0.58481481481481545</c:v>
                </c:pt>
                <c:pt idx="287">
                  <c:v>0.58488425925925858</c:v>
                </c:pt>
                <c:pt idx="288">
                  <c:v>0.58495370370370359</c:v>
                </c:pt>
                <c:pt idx="289">
                  <c:v>0.58502314814814749</c:v>
                </c:pt>
                <c:pt idx="290">
                  <c:v>0.58509259259259361</c:v>
                </c:pt>
                <c:pt idx="291">
                  <c:v>0.58516203703703518</c:v>
                </c:pt>
                <c:pt idx="292">
                  <c:v>0.58523148148148152</c:v>
                </c:pt>
                <c:pt idx="293">
                  <c:v>0.5853009259259222</c:v>
                </c:pt>
                <c:pt idx="294">
                  <c:v>0.5853587962962965</c:v>
                </c:pt>
                <c:pt idx="295">
                  <c:v>0.58542824074073907</c:v>
                </c:pt>
                <c:pt idx="296">
                  <c:v>0.58549768518518552</c:v>
                </c:pt>
                <c:pt idx="297">
                  <c:v>0.58556712962962609</c:v>
                </c:pt>
                <c:pt idx="298">
                  <c:v>0.58563657407407477</c:v>
                </c:pt>
                <c:pt idx="299">
                  <c:v>0.58570601851852133</c:v>
                </c:pt>
                <c:pt idx="300">
                  <c:v>0.58577546296296257</c:v>
                </c:pt>
                <c:pt idx="301">
                  <c:v>0.58584490740740824</c:v>
                </c:pt>
                <c:pt idx="302">
                  <c:v>0.5859143518518497</c:v>
                </c:pt>
                <c:pt idx="303">
                  <c:v>0.58598379629629649</c:v>
                </c:pt>
                <c:pt idx="304">
                  <c:v>0.58605324074073895</c:v>
                </c:pt>
                <c:pt idx="305">
                  <c:v>0.58611111111111058</c:v>
                </c:pt>
                <c:pt idx="306">
                  <c:v>0.58618055555555559</c:v>
                </c:pt>
                <c:pt idx="307">
                  <c:v>0.58624999999999949</c:v>
                </c:pt>
                <c:pt idx="308">
                  <c:v>0.5863194444444445</c:v>
                </c:pt>
                <c:pt idx="309">
                  <c:v>0.58638888888888951</c:v>
                </c:pt>
                <c:pt idx="310">
                  <c:v>0.58645833333333353</c:v>
                </c:pt>
                <c:pt idx="311">
                  <c:v>0.5865277777777762</c:v>
                </c:pt>
                <c:pt idx="312">
                  <c:v>0.58659722222222088</c:v>
                </c:pt>
                <c:pt idx="313">
                  <c:v>0.58666666666666656</c:v>
                </c:pt>
                <c:pt idx="314">
                  <c:v>0.58673611111111057</c:v>
                </c:pt>
                <c:pt idx="315">
                  <c:v>0.58680555555555669</c:v>
                </c:pt>
                <c:pt idx="316">
                  <c:v>0.58687500000000103</c:v>
                </c:pt>
                <c:pt idx="317">
                  <c:v>0.5869444444444456</c:v>
                </c:pt>
                <c:pt idx="318">
                  <c:v>0.58700231481481457</c:v>
                </c:pt>
                <c:pt idx="319">
                  <c:v>0.58707175925925859</c:v>
                </c:pt>
                <c:pt idx="320">
                  <c:v>0.5871412037037046</c:v>
                </c:pt>
                <c:pt idx="321">
                  <c:v>0.5872106481481485</c:v>
                </c:pt>
                <c:pt idx="322">
                  <c:v>0.58728009259259373</c:v>
                </c:pt>
                <c:pt idx="323">
                  <c:v>0.58734953703703752</c:v>
                </c:pt>
                <c:pt idx="324">
                  <c:v>0.58741898148148008</c:v>
                </c:pt>
                <c:pt idx="325">
                  <c:v>0.58748842592592232</c:v>
                </c:pt>
                <c:pt idx="326">
                  <c:v>0.5875578703703711</c:v>
                </c:pt>
                <c:pt idx="327">
                  <c:v>0.58762731481481545</c:v>
                </c:pt>
                <c:pt idx="328">
                  <c:v>0.58769675925925857</c:v>
                </c:pt>
                <c:pt idx="329">
                  <c:v>0.58776620370370358</c:v>
                </c:pt>
                <c:pt idx="330">
                  <c:v>0.58782407407407677</c:v>
                </c:pt>
                <c:pt idx="331">
                  <c:v>0.58789351851852134</c:v>
                </c:pt>
                <c:pt idx="332">
                  <c:v>0.58796296296295825</c:v>
                </c:pt>
                <c:pt idx="333">
                  <c:v>0.58803240740740759</c:v>
                </c:pt>
                <c:pt idx="334">
                  <c:v>0.58810185185185149</c:v>
                </c:pt>
                <c:pt idx="335">
                  <c:v>0.58817129629629761</c:v>
                </c:pt>
                <c:pt idx="336">
                  <c:v>0.58824074074073895</c:v>
                </c:pt>
                <c:pt idx="337">
                  <c:v>0.58831018518518341</c:v>
                </c:pt>
                <c:pt idx="338">
                  <c:v>0.58837962962962953</c:v>
                </c:pt>
                <c:pt idx="339">
                  <c:v>0.58844907407407665</c:v>
                </c:pt>
                <c:pt idx="340">
                  <c:v>0.58851851851851922</c:v>
                </c:pt>
                <c:pt idx="341">
                  <c:v>0.58857638888888719</c:v>
                </c:pt>
                <c:pt idx="342">
                  <c:v>0.58864583333333753</c:v>
                </c:pt>
                <c:pt idx="343">
                  <c:v>0.58871527777777843</c:v>
                </c:pt>
                <c:pt idx="344">
                  <c:v>0.58878472222222156</c:v>
                </c:pt>
                <c:pt idx="345">
                  <c:v>0.58885416666666657</c:v>
                </c:pt>
                <c:pt idx="346">
                  <c:v>0.58892361111111202</c:v>
                </c:pt>
                <c:pt idx="347">
                  <c:v>0.5889930555555567</c:v>
                </c:pt>
                <c:pt idx="348">
                  <c:v>0.5890624999999976</c:v>
                </c:pt>
                <c:pt idx="349">
                  <c:v>0.58912037037037124</c:v>
                </c:pt>
                <c:pt idx="350">
                  <c:v>0.58918981481481569</c:v>
                </c:pt>
                <c:pt idx="351">
                  <c:v>0.58925925925925959</c:v>
                </c:pt>
                <c:pt idx="352">
                  <c:v>0.58932870370370349</c:v>
                </c:pt>
                <c:pt idx="353">
                  <c:v>0.5893981481481485</c:v>
                </c:pt>
                <c:pt idx="354">
                  <c:v>0.58946759259259252</c:v>
                </c:pt>
                <c:pt idx="355">
                  <c:v>0.58953703703703542</c:v>
                </c:pt>
                <c:pt idx="356">
                  <c:v>0.58960648148148154</c:v>
                </c:pt>
                <c:pt idx="357">
                  <c:v>0.58967592592592466</c:v>
                </c:pt>
                <c:pt idx="358">
                  <c:v>0.58974537037037311</c:v>
                </c:pt>
                <c:pt idx="359">
                  <c:v>0.58981481481481568</c:v>
                </c:pt>
                <c:pt idx="360">
                  <c:v>0.58988425925925858</c:v>
                </c:pt>
                <c:pt idx="361">
                  <c:v>0.58994212962962833</c:v>
                </c:pt>
                <c:pt idx="362">
                  <c:v>0.59001157407407478</c:v>
                </c:pt>
                <c:pt idx="363">
                  <c:v>0.59008101851852146</c:v>
                </c:pt>
                <c:pt idx="364">
                  <c:v>0.59015046296296059</c:v>
                </c:pt>
                <c:pt idx="365">
                  <c:v>0.59021990740740748</c:v>
                </c:pt>
                <c:pt idx="366">
                  <c:v>0.59028935185184961</c:v>
                </c:pt>
                <c:pt idx="367">
                  <c:v>0.59035879629629651</c:v>
                </c:pt>
                <c:pt idx="368">
                  <c:v>0.59042824074073907</c:v>
                </c:pt>
                <c:pt idx="369">
                  <c:v>0.59049768518518553</c:v>
                </c:pt>
                <c:pt idx="370">
                  <c:v>0.5905671296296261</c:v>
                </c:pt>
                <c:pt idx="371">
                  <c:v>0.59062500000000162</c:v>
                </c:pt>
                <c:pt idx="372">
                  <c:v>0.59069444444444574</c:v>
                </c:pt>
                <c:pt idx="373">
                  <c:v>0.59076388888888953</c:v>
                </c:pt>
                <c:pt idx="374">
                  <c:v>0.59083333333333354</c:v>
                </c:pt>
                <c:pt idx="375">
                  <c:v>0.59090277777777656</c:v>
                </c:pt>
                <c:pt idx="376">
                  <c:v>0.59097222222222157</c:v>
                </c:pt>
                <c:pt idx="377">
                  <c:v>0.59104166666666735</c:v>
                </c:pt>
                <c:pt idx="378">
                  <c:v>0.59111111111111059</c:v>
                </c:pt>
                <c:pt idx="379">
                  <c:v>0.59118055555555549</c:v>
                </c:pt>
                <c:pt idx="380">
                  <c:v>0.5912499999999995</c:v>
                </c:pt>
                <c:pt idx="381">
                  <c:v>0.59131944444444451</c:v>
                </c:pt>
                <c:pt idx="382">
                  <c:v>0.59138888888888852</c:v>
                </c:pt>
                <c:pt idx="383">
                  <c:v>0.59145833333333353</c:v>
                </c:pt>
                <c:pt idx="384">
                  <c:v>0.59151620370370195</c:v>
                </c:pt>
                <c:pt idx="385">
                  <c:v>0.59158564814814851</c:v>
                </c:pt>
                <c:pt idx="386">
                  <c:v>0.59165509259259663</c:v>
                </c:pt>
                <c:pt idx="387">
                  <c:v>0.59172453703703753</c:v>
                </c:pt>
                <c:pt idx="388">
                  <c:v>0.59179398148148221</c:v>
                </c:pt>
                <c:pt idx="389">
                  <c:v>0.59186342592592278</c:v>
                </c:pt>
                <c:pt idx="390">
                  <c:v>0.59193287037037123</c:v>
                </c:pt>
                <c:pt idx="391">
                  <c:v>0.59200231481481458</c:v>
                </c:pt>
                <c:pt idx="392">
                  <c:v>0.59207175925925959</c:v>
                </c:pt>
                <c:pt idx="393">
                  <c:v>0.59214120370370471</c:v>
                </c:pt>
                <c:pt idx="394">
                  <c:v>0.5922106481481485</c:v>
                </c:pt>
                <c:pt idx="395">
                  <c:v>0.59226851851851969</c:v>
                </c:pt>
                <c:pt idx="396">
                  <c:v>0.59233796296295838</c:v>
                </c:pt>
                <c:pt idx="397">
                  <c:v>0.59240740740740749</c:v>
                </c:pt>
                <c:pt idx="398">
                  <c:v>0.59247685185184995</c:v>
                </c:pt>
                <c:pt idx="399">
                  <c:v>0.59254629629629652</c:v>
                </c:pt>
                <c:pt idx="400">
                  <c:v>0.59261574074073919</c:v>
                </c:pt>
                <c:pt idx="401">
                  <c:v>0.59268518518518554</c:v>
                </c:pt>
                <c:pt idx="402">
                  <c:v>0.59275462962963033</c:v>
                </c:pt>
                <c:pt idx="403">
                  <c:v>0.59282407407407711</c:v>
                </c:pt>
                <c:pt idx="404">
                  <c:v>0.59289351851852168</c:v>
                </c:pt>
                <c:pt idx="405">
                  <c:v>0.59295138888888954</c:v>
                </c:pt>
                <c:pt idx="406">
                  <c:v>0.59302083333333599</c:v>
                </c:pt>
                <c:pt idx="407">
                  <c:v>0.59309027777777845</c:v>
                </c:pt>
                <c:pt idx="408">
                  <c:v>0.59315972222222157</c:v>
                </c:pt>
                <c:pt idx="409">
                  <c:v>0.59322916666666659</c:v>
                </c:pt>
                <c:pt idx="410">
                  <c:v>0.59329861111111193</c:v>
                </c:pt>
                <c:pt idx="411">
                  <c:v>0.5933680555555555</c:v>
                </c:pt>
                <c:pt idx="412">
                  <c:v>0.59343749999999795</c:v>
                </c:pt>
                <c:pt idx="413">
                  <c:v>0.59350694444444285</c:v>
                </c:pt>
                <c:pt idx="414">
                  <c:v>0.5935763888888872</c:v>
                </c:pt>
                <c:pt idx="415">
                  <c:v>0.5936342592592595</c:v>
                </c:pt>
                <c:pt idx="416">
                  <c:v>0.59370370370370351</c:v>
                </c:pt>
                <c:pt idx="417">
                  <c:v>0.59377314814814852</c:v>
                </c:pt>
                <c:pt idx="418">
                  <c:v>0.59384259259259464</c:v>
                </c:pt>
                <c:pt idx="419">
                  <c:v>0.59391203703703577</c:v>
                </c:pt>
                <c:pt idx="420">
                  <c:v>0.59398148148148222</c:v>
                </c:pt>
                <c:pt idx="421">
                  <c:v>0.59405092592592312</c:v>
                </c:pt>
                <c:pt idx="422">
                  <c:v>0.59412037037037124</c:v>
                </c:pt>
                <c:pt idx="423">
                  <c:v>0.5941898148148157</c:v>
                </c:pt>
                <c:pt idx="424">
                  <c:v>0.59425925925925949</c:v>
                </c:pt>
                <c:pt idx="425">
                  <c:v>0.59431712962962713</c:v>
                </c:pt>
                <c:pt idx="426">
                  <c:v>0.59438657407407358</c:v>
                </c:pt>
                <c:pt idx="427">
                  <c:v>0.5944560185185197</c:v>
                </c:pt>
                <c:pt idx="428">
                  <c:v>0.5945254629629606</c:v>
                </c:pt>
                <c:pt idx="429">
                  <c:v>0.5945949074074075</c:v>
                </c:pt>
                <c:pt idx="430">
                  <c:v>0.59466435185185007</c:v>
                </c:pt>
                <c:pt idx="431">
                  <c:v>0.59473379629629652</c:v>
                </c:pt>
                <c:pt idx="432">
                  <c:v>0.5948032407407392</c:v>
                </c:pt>
                <c:pt idx="433">
                  <c:v>0.59486111111111151</c:v>
                </c:pt>
                <c:pt idx="434">
                  <c:v>0.59494212962962956</c:v>
                </c:pt>
                <c:pt idx="435">
                  <c:v>0.59500000000000053</c:v>
                </c:pt>
                <c:pt idx="436">
                  <c:v>0.59506944444444454</c:v>
                </c:pt>
                <c:pt idx="437">
                  <c:v>0.59513888888888955</c:v>
                </c:pt>
                <c:pt idx="438">
                  <c:v>0.59520833333333412</c:v>
                </c:pt>
                <c:pt idx="439">
                  <c:v>0.59527777777777757</c:v>
                </c:pt>
                <c:pt idx="440">
                  <c:v>0.59534722222222158</c:v>
                </c:pt>
                <c:pt idx="441">
                  <c:v>0.59541666666666448</c:v>
                </c:pt>
                <c:pt idx="442">
                  <c:v>0.59548611111110905</c:v>
                </c:pt>
                <c:pt idx="443">
                  <c:v>0.5955555555555555</c:v>
                </c:pt>
                <c:pt idx="444">
                  <c:v>0.5956134259259237</c:v>
                </c:pt>
                <c:pt idx="445">
                  <c:v>0.59569444444444652</c:v>
                </c:pt>
                <c:pt idx="446">
                  <c:v>0.59576388888888954</c:v>
                </c:pt>
                <c:pt idx="447">
                  <c:v>0.59582175925925951</c:v>
                </c:pt>
                <c:pt idx="448">
                  <c:v>0.59589120370370485</c:v>
                </c:pt>
                <c:pt idx="449">
                  <c:v>0.59596064814814853</c:v>
                </c:pt>
                <c:pt idx="450">
                  <c:v>0.59603009259259465</c:v>
                </c:pt>
                <c:pt idx="451">
                  <c:v>0.59609953703703777</c:v>
                </c:pt>
                <c:pt idx="452">
                  <c:v>0.59616898148148056</c:v>
                </c:pt>
                <c:pt idx="453">
                  <c:v>0.59623842592592335</c:v>
                </c:pt>
                <c:pt idx="454">
                  <c:v>0.59630787037037125</c:v>
                </c:pt>
                <c:pt idx="455">
                  <c:v>0.59636574074073745</c:v>
                </c:pt>
                <c:pt idx="456">
                  <c:v>0.59644675925925716</c:v>
                </c:pt>
                <c:pt idx="457">
                  <c:v>0.59650462962962958</c:v>
                </c:pt>
                <c:pt idx="458">
                  <c:v>0.59657407407407503</c:v>
                </c:pt>
                <c:pt idx="459">
                  <c:v>0.59664351851852193</c:v>
                </c:pt>
                <c:pt idx="460">
                  <c:v>0.59671296296295884</c:v>
                </c:pt>
                <c:pt idx="461">
                  <c:v>0.59678240740740751</c:v>
                </c:pt>
                <c:pt idx="462">
                  <c:v>0.59685185185185252</c:v>
                </c:pt>
                <c:pt idx="463">
                  <c:v>0.59692129629629853</c:v>
                </c:pt>
                <c:pt idx="464">
                  <c:v>0.59699074074073943</c:v>
                </c:pt>
                <c:pt idx="465">
                  <c:v>0.59706018518518456</c:v>
                </c:pt>
                <c:pt idx="466">
                  <c:v>0.59711805555555553</c:v>
                </c:pt>
                <c:pt idx="467">
                  <c:v>0.59719907407407713</c:v>
                </c:pt>
                <c:pt idx="468">
                  <c:v>0.59725694444444311</c:v>
                </c:pt>
                <c:pt idx="469">
                  <c:v>0.59732638888888856</c:v>
                </c:pt>
                <c:pt idx="470">
                  <c:v>0.59739583333333635</c:v>
                </c:pt>
                <c:pt idx="471">
                  <c:v>0.59746527777777758</c:v>
                </c:pt>
                <c:pt idx="472">
                  <c:v>0.59753472222222015</c:v>
                </c:pt>
                <c:pt idx="473">
                  <c:v>0.59760416666666649</c:v>
                </c:pt>
                <c:pt idx="474">
                  <c:v>0.59767361111111261</c:v>
                </c:pt>
                <c:pt idx="475">
                  <c:v>0.59774305555555673</c:v>
                </c:pt>
                <c:pt idx="476">
                  <c:v>0.59780092592592349</c:v>
                </c:pt>
                <c:pt idx="477">
                  <c:v>0.59787037037037161</c:v>
                </c:pt>
                <c:pt idx="478">
                  <c:v>0.59793981481481595</c:v>
                </c:pt>
                <c:pt idx="479">
                  <c:v>0.59800925925925952</c:v>
                </c:pt>
                <c:pt idx="480">
                  <c:v>0.59807870370370353</c:v>
                </c:pt>
                <c:pt idx="481">
                  <c:v>0.59814814814814854</c:v>
                </c:pt>
                <c:pt idx="482">
                  <c:v>0.59821759259259333</c:v>
                </c:pt>
                <c:pt idx="483">
                  <c:v>0.59828703703703656</c:v>
                </c:pt>
                <c:pt idx="484">
                  <c:v>0.59835648148148157</c:v>
                </c:pt>
                <c:pt idx="485">
                  <c:v>0.59842592592592359</c:v>
                </c:pt>
                <c:pt idx="486">
                  <c:v>0.5984953703703717</c:v>
                </c:pt>
                <c:pt idx="487">
                  <c:v>0.59855324074073812</c:v>
                </c:pt>
                <c:pt idx="488">
                  <c:v>0.59862268518518602</c:v>
                </c:pt>
                <c:pt idx="489">
                  <c:v>0.59869212962962959</c:v>
                </c:pt>
                <c:pt idx="490">
                  <c:v>0.59876157407407493</c:v>
                </c:pt>
                <c:pt idx="491">
                  <c:v>0.59883101851852194</c:v>
                </c:pt>
                <c:pt idx="492">
                  <c:v>0.59890046296296096</c:v>
                </c:pt>
                <c:pt idx="493">
                  <c:v>0.59896990740740752</c:v>
                </c:pt>
                <c:pt idx="494">
                  <c:v>0.5990393518518502</c:v>
                </c:pt>
                <c:pt idx="495">
                  <c:v>0.59910879629629654</c:v>
                </c:pt>
                <c:pt idx="496">
                  <c:v>0.59917824074073944</c:v>
                </c:pt>
                <c:pt idx="497">
                  <c:v>0.59923611111110942</c:v>
                </c:pt>
                <c:pt idx="498">
                  <c:v>0.59930555555555554</c:v>
                </c:pt>
                <c:pt idx="499">
                  <c:v>0.59937499999999866</c:v>
                </c:pt>
                <c:pt idx="500">
                  <c:v>0.59944444444444522</c:v>
                </c:pt>
                <c:pt idx="501">
                  <c:v>0.59951388888888857</c:v>
                </c:pt>
                <c:pt idx="502">
                  <c:v>0.59958333333333358</c:v>
                </c:pt>
                <c:pt idx="503">
                  <c:v>0.59965277777777759</c:v>
                </c:pt>
                <c:pt idx="504">
                  <c:v>0.59972222222222249</c:v>
                </c:pt>
                <c:pt idx="505">
                  <c:v>0.59979166666666772</c:v>
                </c:pt>
                <c:pt idx="506">
                  <c:v>0.59986111111111151</c:v>
                </c:pt>
                <c:pt idx="507">
                  <c:v>0.59993055555555552</c:v>
                </c:pt>
                <c:pt idx="508">
                  <c:v>0.59998842592592361</c:v>
                </c:pt>
                <c:pt idx="509">
                  <c:v>0.60005787037037328</c:v>
                </c:pt>
                <c:pt idx="510">
                  <c:v>0.60012731481481485</c:v>
                </c:pt>
                <c:pt idx="511">
                  <c:v>0.6001967592592593</c:v>
                </c:pt>
                <c:pt idx="512">
                  <c:v>0.60026620370370376</c:v>
                </c:pt>
                <c:pt idx="513">
                  <c:v>0.60033564814815021</c:v>
                </c:pt>
                <c:pt idx="514">
                  <c:v>0.60040509259259711</c:v>
                </c:pt>
                <c:pt idx="515">
                  <c:v>0.60047453703703701</c:v>
                </c:pt>
                <c:pt idx="516">
                  <c:v>0.60054398148148169</c:v>
                </c:pt>
                <c:pt idx="517">
                  <c:v>0.60061342592592559</c:v>
                </c:pt>
                <c:pt idx="518">
                  <c:v>0.60068287037037293</c:v>
                </c:pt>
                <c:pt idx="519">
                  <c:v>0.60074074074074069</c:v>
                </c:pt>
                <c:pt idx="520">
                  <c:v>0.60081018518518514</c:v>
                </c:pt>
                <c:pt idx="521">
                  <c:v>0.60087962962963204</c:v>
                </c:pt>
                <c:pt idx="522">
                  <c:v>0.6009490740740786</c:v>
                </c:pt>
                <c:pt idx="523">
                  <c:v>0.60101851851852151</c:v>
                </c:pt>
                <c:pt idx="524">
                  <c:v>0.6010879629629603</c:v>
                </c:pt>
                <c:pt idx="525">
                  <c:v>0.60115740740740764</c:v>
                </c:pt>
                <c:pt idx="526">
                  <c:v>0.60122685185185187</c:v>
                </c:pt>
                <c:pt idx="527">
                  <c:v>0.60129629629629833</c:v>
                </c:pt>
                <c:pt idx="528">
                  <c:v>0.60136574074074056</c:v>
                </c:pt>
                <c:pt idx="529">
                  <c:v>0.60143518518518524</c:v>
                </c:pt>
                <c:pt idx="530">
                  <c:v>0.60150462962962969</c:v>
                </c:pt>
                <c:pt idx="531">
                  <c:v>0.60156249999999956</c:v>
                </c:pt>
                <c:pt idx="532">
                  <c:v>0.60163194444444679</c:v>
                </c:pt>
                <c:pt idx="533">
                  <c:v>0.60171296296296028</c:v>
                </c:pt>
                <c:pt idx="534">
                  <c:v>0.60177083333333792</c:v>
                </c:pt>
                <c:pt idx="535">
                  <c:v>0.60184027777778015</c:v>
                </c:pt>
                <c:pt idx="536">
                  <c:v>0.60190972222222261</c:v>
                </c:pt>
                <c:pt idx="537">
                  <c:v>0.60197916666666662</c:v>
                </c:pt>
                <c:pt idx="538">
                  <c:v>0.60204861111111418</c:v>
                </c:pt>
                <c:pt idx="539">
                  <c:v>0.60211805555555564</c:v>
                </c:pt>
                <c:pt idx="540">
                  <c:v>0.60218749999999999</c:v>
                </c:pt>
                <c:pt idx="541">
                  <c:v>0.60225694444444444</c:v>
                </c:pt>
                <c:pt idx="542">
                  <c:v>0.60231481481481564</c:v>
                </c:pt>
                <c:pt idx="543">
                  <c:v>0.60238425925925931</c:v>
                </c:pt>
                <c:pt idx="544">
                  <c:v>0.60245370370370377</c:v>
                </c:pt>
                <c:pt idx="545">
                  <c:v>0.60252314814814811</c:v>
                </c:pt>
                <c:pt idx="546">
                  <c:v>0.6025925925925949</c:v>
                </c:pt>
                <c:pt idx="547">
                  <c:v>0.60274305555555863</c:v>
                </c:pt>
                <c:pt idx="548">
                  <c:v>0.60281249999999997</c:v>
                </c:pt>
                <c:pt idx="549">
                  <c:v>0.60287037037037317</c:v>
                </c:pt>
                <c:pt idx="550">
                  <c:v>0.60293981481481784</c:v>
                </c:pt>
                <c:pt idx="551">
                  <c:v>0.60300925925925963</c:v>
                </c:pt>
                <c:pt idx="552">
                  <c:v>0.60307870370370364</c:v>
                </c:pt>
                <c:pt idx="553">
                  <c:v>0.60314814814814965</c:v>
                </c:pt>
                <c:pt idx="554">
                  <c:v>0.60321759259259466</c:v>
                </c:pt>
                <c:pt idx="555">
                  <c:v>0.60328703703703701</c:v>
                </c:pt>
                <c:pt idx="556">
                  <c:v>0.60335648148148169</c:v>
                </c:pt>
                <c:pt idx="557">
                  <c:v>0.60342592592592559</c:v>
                </c:pt>
                <c:pt idx="558">
                  <c:v>0.60348379629629634</c:v>
                </c:pt>
                <c:pt idx="559">
                  <c:v>0.60355324074074057</c:v>
                </c:pt>
                <c:pt idx="560">
                  <c:v>0.60362268518518791</c:v>
                </c:pt>
                <c:pt idx="561">
                  <c:v>0.6036921296296297</c:v>
                </c:pt>
                <c:pt idx="562">
                  <c:v>0.60376157407407671</c:v>
                </c:pt>
                <c:pt idx="563">
                  <c:v>0.60383101851852361</c:v>
                </c:pt>
                <c:pt idx="564">
                  <c:v>0.60390046296296296</c:v>
                </c:pt>
                <c:pt idx="565">
                  <c:v>0.60396990740740764</c:v>
                </c:pt>
                <c:pt idx="566">
                  <c:v>0.60403935185185187</c:v>
                </c:pt>
                <c:pt idx="567">
                  <c:v>0.60410879629629832</c:v>
                </c:pt>
                <c:pt idx="568">
                  <c:v>0.60417824074074067</c:v>
                </c:pt>
                <c:pt idx="569">
                  <c:v>0.60423611111111108</c:v>
                </c:pt>
                <c:pt idx="570">
                  <c:v>0.60430555555555565</c:v>
                </c:pt>
                <c:pt idx="571">
                  <c:v>0.60437500000000199</c:v>
                </c:pt>
                <c:pt idx="572">
                  <c:v>0.60444444444444678</c:v>
                </c:pt>
                <c:pt idx="573">
                  <c:v>0.60451388888888891</c:v>
                </c:pt>
                <c:pt idx="574">
                  <c:v>0.60458333333333369</c:v>
                </c:pt>
                <c:pt idx="575">
                  <c:v>0.60465277777777782</c:v>
                </c:pt>
                <c:pt idx="576">
                  <c:v>0.60472222222222261</c:v>
                </c:pt>
                <c:pt idx="577">
                  <c:v>0.60479166666666972</c:v>
                </c:pt>
                <c:pt idx="578">
                  <c:v>0.60486111111111163</c:v>
                </c:pt>
                <c:pt idx="579">
                  <c:v>0.60493055555555564</c:v>
                </c:pt>
                <c:pt idx="580">
                  <c:v>0.60500000000000065</c:v>
                </c:pt>
                <c:pt idx="581">
                  <c:v>0.60505787037037329</c:v>
                </c:pt>
                <c:pt idx="582">
                  <c:v>0.60512731481481474</c:v>
                </c:pt>
                <c:pt idx="583">
                  <c:v>0.6051967592592592</c:v>
                </c:pt>
                <c:pt idx="584">
                  <c:v>0.60526620370370354</c:v>
                </c:pt>
                <c:pt idx="585">
                  <c:v>0.60533564814815011</c:v>
                </c:pt>
                <c:pt idx="586">
                  <c:v>0.60540509259259712</c:v>
                </c:pt>
                <c:pt idx="587">
                  <c:v>0.60547453703703702</c:v>
                </c:pt>
                <c:pt idx="588">
                  <c:v>0.6055439814814817</c:v>
                </c:pt>
                <c:pt idx="589">
                  <c:v>0.60561342592592549</c:v>
                </c:pt>
                <c:pt idx="590">
                  <c:v>0.60568287037037294</c:v>
                </c:pt>
                <c:pt idx="591">
                  <c:v>0.60575231481481484</c:v>
                </c:pt>
                <c:pt idx="592">
                  <c:v>0.60582175925925963</c:v>
                </c:pt>
                <c:pt idx="593">
                  <c:v>0.60587962962963204</c:v>
                </c:pt>
                <c:pt idx="594">
                  <c:v>0.60594907407407905</c:v>
                </c:pt>
                <c:pt idx="595">
                  <c:v>0.60601851851852151</c:v>
                </c:pt>
                <c:pt idx="596">
                  <c:v>0.60608796296296075</c:v>
                </c:pt>
                <c:pt idx="597">
                  <c:v>0.60615740740740764</c:v>
                </c:pt>
                <c:pt idx="598">
                  <c:v>0.60622685185185188</c:v>
                </c:pt>
                <c:pt idx="599">
                  <c:v>0.60629629629629844</c:v>
                </c:pt>
                <c:pt idx="600">
                  <c:v>0.60636574074074057</c:v>
                </c:pt>
                <c:pt idx="601">
                  <c:v>0.60655092592592352</c:v>
                </c:pt>
                <c:pt idx="602">
                  <c:v>0.60662037037037386</c:v>
                </c:pt>
                <c:pt idx="603">
                  <c:v>0.60668981481481865</c:v>
                </c:pt>
                <c:pt idx="604">
                  <c:v>0.60675925925926133</c:v>
                </c:pt>
                <c:pt idx="605">
                  <c:v>0.6068287037037059</c:v>
                </c:pt>
                <c:pt idx="606">
                  <c:v>0.60688657407407465</c:v>
                </c:pt>
                <c:pt idx="607">
                  <c:v>0.60695601851852254</c:v>
                </c:pt>
                <c:pt idx="608">
                  <c:v>0.60702546296296289</c:v>
                </c:pt>
                <c:pt idx="609">
                  <c:v>0.60709490740740968</c:v>
                </c:pt>
                <c:pt idx="610">
                  <c:v>0.60716435185185158</c:v>
                </c:pt>
                <c:pt idx="611">
                  <c:v>0.6072337962962967</c:v>
                </c:pt>
                <c:pt idx="612">
                  <c:v>0.60730324074074049</c:v>
                </c:pt>
                <c:pt idx="613">
                  <c:v>0.60737268518518561</c:v>
                </c:pt>
                <c:pt idx="614">
                  <c:v>0.60744212962962951</c:v>
                </c:pt>
                <c:pt idx="615">
                  <c:v>0.60751157407407463</c:v>
                </c:pt>
                <c:pt idx="616">
                  <c:v>0.60758101851852209</c:v>
                </c:pt>
                <c:pt idx="617">
                  <c:v>0.60763888888889195</c:v>
                </c:pt>
                <c:pt idx="618">
                  <c:v>0.6077083333333364</c:v>
                </c:pt>
                <c:pt idx="619">
                  <c:v>0.6077893518518519</c:v>
                </c:pt>
                <c:pt idx="620">
                  <c:v>0.60784722222222265</c:v>
                </c:pt>
                <c:pt idx="621">
                  <c:v>0.60791666666666666</c:v>
                </c:pt>
                <c:pt idx="622">
                  <c:v>0.60798611111111112</c:v>
                </c:pt>
                <c:pt idx="623">
                  <c:v>0.6080555555555579</c:v>
                </c:pt>
                <c:pt idx="624">
                  <c:v>0.60812500000000258</c:v>
                </c:pt>
                <c:pt idx="625">
                  <c:v>0.60819444444444704</c:v>
                </c:pt>
                <c:pt idx="626">
                  <c:v>0.60826388888888883</c:v>
                </c:pt>
                <c:pt idx="627">
                  <c:v>0.60832175925925924</c:v>
                </c:pt>
                <c:pt idx="628">
                  <c:v>0.60839120370370614</c:v>
                </c:pt>
                <c:pt idx="629">
                  <c:v>0.60846064814814815</c:v>
                </c:pt>
                <c:pt idx="630">
                  <c:v>0.60853009259259505</c:v>
                </c:pt>
                <c:pt idx="631">
                  <c:v>0.60859953703703762</c:v>
                </c:pt>
                <c:pt idx="632">
                  <c:v>0.60866898148148163</c:v>
                </c:pt>
                <c:pt idx="633">
                  <c:v>0.60873842592592597</c:v>
                </c:pt>
                <c:pt idx="634">
                  <c:v>0.60880787037037398</c:v>
                </c:pt>
                <c:pt idx="635">
                  <c:v>0.60887731481481688</c:v>
                </c:pt>
                <c:pt idx="636">
                  <c:v>0.60894675925925923</c:v>
                </c:pt>
                <c:pt idx="637">
                  <c:v>0.60900462962962965</c:v>
                </c:pt>
                <c:pt idx="638">
                  <c:v>0.60907407407407799</c:v>
                </c:pt>
                <c:pt idx="639">
                  <c:v>0.60914351851852255</c:v>
                </c:pt>
                <c:pt idx="640">
                  <c:v>0.60921296296295935</c:v>
                </c:pt>
                <c:pt idx="641">
                  <c:v>0.60928240740740769</c:v>
                </c:pt>
                <c:pt idx="642">
                  <c:v>0.60935185185185181</c:v>
                </c:pt>
                <c:pt idx="643">
                  <c:v>0.60942129629629893</c:v>
                </c:pt>
                <c:pt idx="644">
                  <c:v>0.6094907407407405</c:v>
                </c:pt>
                <c:pt idx="645">
                  <c:v>0.60956018518518518</c:v>
                </c:pt>
                <c:pt idx="646">
                  <c:v>0.60962962962963263</c:v>
                </c:pt>
                <c:pt idx="647">
                  <c:v>0.60969907407407986</c:v>
                </c:pt>
                <c:pt idx="648">
                  <c:v>0.60975694444444462</c:v>
                </c:pt>
                <c:pt idx="649">
                  <c:v>0.60982638888888963</c:v>
                </c:pt>
                <c:pt idx="650">
                  <c:v>0.60989583333333908</c:v>
                </c:pt>
                <c:pt idx="651">
                  <c:v>0.60996527777777865</c:v>
                </c:pt>
                <c:pt idx="652">
                  <c:v>0.61003472222222221</c:v>
                </c:pt>
                <c:pt idx="653">
                  <c:v>0.61010416666666667</c:v>
                </c:pt>
                <c:pt idx="654">
                  <c:v>0.61017361111111335</c:v>
                </c:pt>
                <c:pt idx="655">
                  <c:v>0.61024305555555813</c:v>
                </c:pt>
                <c:pt idx="656">
                  <c:v>0.61031249999999959</c:v>
                </c:pt>
                <c:pt idx="657">
                  <c:v>0.6103819444444446</c:v>
                </c:pt>
                <c:pt idx="658">
                  <c:v>0.61045138888888884</c:v>
                </c:pt>
                <c:pt idx="659">
                  <c:v>0.61052083333333629</c:v>
                </c:pt>
                <c:pt idx="660">
                  <c:v>0.61059027777777775</c:v>
                </c:pt>
                <c:pt idx="661">
                  <c:v>0.61064814814815083</c:v>
                </c:pt>
                <c:pt idx="662">
                  <c:v>0.6107175925925955</c:v>
                </c:pt>
                <c:pt idx="663">
                  <c:v>0.61078703703703763</c:v>
                </c:pt>
                <c:pt idx="664">
                  <c:v>0.61085648148148164</c:v>
                </c:pt>
                <c:pt idx="665">
                  <c:v>0.61092592592592598</c:v>
                </c:pt>
                <c:pt idx="666">
                  <c:v>0.61099537037037444</c:v>
                </c:pt>
                <c:pt idx="667">
                  <c:v>0.611064814814817</c:v>
                </c:pt>
                <c:pt idx="668">
                  <c:v>0.61113425925925924</c:v>
                </c:pt>
                <c:pt idx="669">
                  <c:v>0.61120370370370369</c:v>
                </c:pt>
                <c:pt idx="670">
                  <c:v>0.61126157407407611</c:v>
                </c:pt>
                <c:pt idx="671">
                  <c:v>0.6113310185185229</c:v>
                </c:pt>
                <c:pt idx="672">
                  <c:v>0.61140046296296258</c:v>
                </c:pt>
                <c:pt idx="673">
                  <c:v>0.6114699074074077</c:v>
                </c:pt>
                <c:pt idx="674">
                  <c:v>0.61153935185185149</c:v>
                </c:pt>
                <c:pt idx="675">
                  <c:v>0.61160879629629894</c:v>
                </c:pt>
                <c:pt idx="676">
                  <c:v>0.61167824074074073</c:v>
                </c:pt>
                <c:pt idx="677">
                  <c:v>0.61174768518518818</c:v>
                </c:pt>
                <c:pt idx="678">
                  <c:v>0.61181712962962953</c:v>
                </c:pt>
                <c:pt idx="679">
                  <c:v>0.61188657407407465</c:v>
                </c:pt>
                <c:pt idx="680">
                  <c:v>0.61195601851852255</c:v>
                </c:pt>
                <c:pt idx="681">
                  <c:v>0.61201388888888963</c:v>
                </c:pt>
                <c:pt idx="682">
                  <c:v>0.61208333333333365</c:v>
                </c:pt>
                <c:pt idx="683">
                  <c:v>0.61215277777777777</c:v>
                </c:pt>
                <c:pt idx="684">
                  <c:v>0.61222222222222222</c:v>
                </c:pt>
                <c:pt idx="685">
                  <c:v>0.6122916666666689</c:v>
                </c:pt>
                <c:pt idx="686">
                  <c:v>0.61236111111111113</c:v>
                </c:pt>
                <c:pt idx="687">
                  <c:v>0.6124305555555557</c:v>
                </c:pt>
                <c:pt idx="688">
                  <c:v>0.61249999999999993</c:v>
                </c:pt>
                <c:pt idx="689">
                  <c:v>0.61256944444444461</c:v>
                </c:pt>
                <c:pt idx="690">
                  <c:v>0.61263888888889184</c:v>
                </c:pt>
                <c:pt idx="691">
                  <c:v>0.61270833333333641</c:v>
                </c:pt>
                <c:pt idx="692">
                  <c:v>0.61276620370370372</c:v>
                </c:pt>
                <c:pt idx="693">
                  <c:v>0.61283564814815106</c:v>
                </c:pt>
                <c:pt idx="694">
                  <c:v>0.61290509259259773</c:v>
                </c:pt>
                <c:pt idx="695">
                  <c:v>0.61297453703703764</c:v>
                </c:pt>
                <c:pt idx="696">
                  <c:v>0.61304398148148165</c:v>
                </c:pt>
                <c:pt idx="697">
                  <c:v>0.61311342592592399</c:v>
                </c:pt>
                <c:pt idx="698">
                  <c:v>0.61318287037037256</c:v>
                </c:pt>
                <c:pt idx="699">
                  <c:v>0.61325231481481479</c:v>
                </c:pt>
                <c:pt idx="700">
                  <c:v>0.61331018518518521</c:v>
                </c:pt>
                <c:pt idx="701">
                  <c:v>0.61337962962963166</c:v>
                </c:pt>
                <c:pt idx="702">
                  <c:v>0.61344907407407834</c:v>
                </c:pt>
                <c:pt idx="703">
                  <c:v>0.61351851851852079</c:v>
                </c:pt>
                <c:pt idx="704">
                  <c:v>0.61358796296295981</c:v>
                </c:pt>
                <c:pt idx="705">
                  <c:v>0.61365740740740993</c:v>
                </c:pt>
                <c:pt idx="706">
                  <c:v>0.61372685185185183</c:v>
                </c:pt>
                <c:pt idx="707">
                  <c:v>0.61379629629629928</c:v>
                </c:pt>
                <c:pt idx="708">
                  <c:v>0.61392361111111382</c:v>
                </c:pt>
                <c:pt idx="709">
                  <c:v>0.61399305555555816</c:v>
                </c:pt>
                <c:pt idx="710">
                  <c:v>0.61406250000000007</c:v>
                </c:pt>
                <c:pt idx="711">
                  <c:v>0.61413194444444463</c:v>
                </c:pt>
                <c:pt idx="712">
                  <c:v>0.61420138888888964</c:v>
                </c:pt>
                <c:pt idx="713">
                  <c:v>0.61427083333333699</c:v>
                </c:pt>
                <c:pt idx="714">
                  <c:v>0.61434027777777978</c:v>
                </c:pt>
                <c:pt idx="715">
                  <c:v>0.61439814814814864</c:v>
                </c:pt>
                <c:pt idx="716">
                  <c:v>0.61446759259259265</c:v>
                </c:pt>
                <c:pt idx="717">
                  <c:v>0.61453703703703699</c:v>
                </c:pt>
                <c:pt idx="718">
                  <c:v>0.61460648148148378</c:v>
                </c:pt>
                <c:pt idx="719">
                  <c:v>0.6146759259259259</c:v>
                </c:pt>
                <c:pt idx="720">
                  <c:v>0.61474537037037491</c:v>
                </c:pt>
                <c:pt idx="721">
                  <c:v>0.61481481481481726</c:v>
                </c:pt>
                <c:pt idx="722">
                  <c:v>0.6148842592592596</c:v>
                </c:pt>
                <c:pt idx="723">
                  <c:v>0.61495370370370372</c:v>
                </c:pt>
                <c:pt idx="724">
                  <c:v>0.61502314814814862</c:v>
                </c:pt>
                <c:pt idx="725">
                  <c:v>0.61509259259259597</c:v>
                </c:pt>
                <c:pt idx="726">
                  <c:v>0.6151504629629625</c:v>
                </c:pt>
                <c:pt idx="727">
                  <c:v>0.61521990740740762</c:v>
                </c:pt>
                <c:pt idx="728">
                  <c:v>0.61528935185185152</c:v>
                </c:pt>
                <c:pt idx="729">
                  <c:v>0.61535879629629664</c:v>
                </c:pt>
                <c:pt idx="730">
                  <c:v>0.61542824074074076</c:v>
                </c:pt>
                <c:pt idx="731">
                  <c:v>0.61549768518518722</c:v>
                </c:pt>
                <c:pt idx="732">
                  <c:v>0.61556712962962956</c:v>
                </c:pt>
                <c:pt idx="733">
                  <c:v>0.61563657407407624</c:v>
                </c:pt>
                <c:pt idx="734">
                  <c:v>0.61570601851852302</c:v>
                </c:pt>
                <c:pt idx="735">
                  <c:v>0.61577546296296293</c:v>
                </c:pt>
                <c:pt idx="736">
                  <c:v>0.61584490740740994</c:v>
                </c:pt>
                <c:pt idx="737">
                  <c:v>0.6159143518518515</c:v>
                </c:pt>
                <c:pt idx="738">
                  <c:v>0.61598379629629663</c:v>
                </c:pt>
                <c:pt idx="739">
                  <c:v>0.61605324074074053</c:v>
                </c:pt>
                <c:pt idx="740">
                  <c:v>0.61612268518518565</c:v>
                </c:pt>
                <c:pt idx="741">
                  <c:v>0.61619212962962966</c:v>
                </c:pt>
                <c:pt idx="742">
                  <c:v>0.61626157407407633</c:v>
                </c:pt>
                <c:pt idx="743">
                  <c:v>0.61631944444444464</c:v>
                </c:pt>
                <c:pt idx="744">
                  <c:v>0.61638888888888965</c:v>
                </c:pt>
                <c:pt idx="745">
                  <c:v>0.61645833333333533</c:v>
                </c:pt>
                <c:pt idx="746">
                  <c:v>0.61652777777777779</c:v>
                </c:pt>
                <c:pt idx="747">
                  <c:v>0.61659722222222224</c:v>
                </c:pt>
                <c:pt idx="748">
                  <c:v>0.6166666666666667</c:v>
                </c:pt>
                <c:pt idx="749">
                  <c:v>0.61673611111111104</c:v>
                </c:pt>
                <c:pt idx="750">
                  <c:v>0.61679398148148379</c:v>
                </c:pt>
                <c:pt idx="751">
                  <c:v>0.61687499999999995</c:v>
                </c:pt>
                <c:pt idx="752">
                  <c:v>0.6169444444444474</c:v>
                </c:pt>
                <c:pt idx="753">
                  <c:v>0.61700231481481482</c:v>
                </c:pt>
                <c:pt idx="754">
                  <c:v>0.61707175925925961</c:v>
                </c:pt>
                <c:pt idx="755">
                  <c:v>0.61714120370370673</c:v>
                </c:pt>
                <c:pt idx="756">
                  <c:v>0.61721064814814863</c:v>
                </c:pt>
                <c:pt idx="757">
                  <c:v>0.61728009259259609</c:v>
                </c:pt>
                <c:pt idx="758">
                  <c:v>0.61734953703703765</c:v>
                </c:pt>
                <c:pt idx="759">
                  <c:v>0.61741898148148155</c:v>
                </c:pt>
                <c:pt idx="760">
                  <c:v>0.61748842592592557</c:v>
                </c:pt>
                <c:pt idx="761">
                  <c:v>0.61755787037037269</c:v>
                </c:pt>
                <c:pt idx="762">
                  <c:v>0.61762731481481725</c:v>
                </c:pt>
                <c:pt idx="763">
                  <c:v>0.6176967592592596</c:v>
                </c:pt>
                <c:pt idx="764">
                  <c:v>0.6177546296296319</c:v>
                </c:pt>
                <c:pt idx="765">
                  <c:v>0.61782407407407847</c:v>
                </c:pt>
                <c:pt idx="766">
                  <c:v>0.61789351851852314</c:v>
                </c:pt>
                <c:pt idx="767">
                  <c:v>0.61796296296296005</c:v>
                </c:pt>
                <c:pt idx="768">
                  <c:v>0.61803240740740761</c:v>
                </c:pt>
                <c:pt idx="769">
                  <c:v>0.61810185185185185</c:v>
                </c:pt>
                <c:pt idx="770">
                  <c:v>0.61817129629629985</c:v>
                </c:pt>
                <c:pt idx="771">
                  <c:v>0.61824074074074076</c:v>
                </c:pt>
                <c:pt idx="772">
                  <c:v>0.61829861111111406</c:v>
                </c:pt>
                <c:pt idx="773">
                  <c:v>0.61837962962963189</c:v>
                </c:pt>
                <c:pt idx="774">
                  <c:v>0.61844907407407856</c:v>
                </c:pt>
                <c:pt idx="775">
                  <c:v>0.61850694444444443</c:v>
                </c:pt>
                <c:pt idx="776">
                  <c:v>0.61857638888888888</c:v>
                </c:pt>
                <c:pt idx="777">
                  <c:v>0.61864583333333933</c:v>
                </c:pt>
                <c:pt idx="778">
                  <c:v>0.61871527777778002</c:v>
                </c:pt>
                <c:pt idx="779">
                  <c:v>0.61878472222222225</c:v>
                </c:pt>
                <c:pt idx="780">
                  <c:v>0.61885416666666671</c:v>
                </c:pt>
                <c:pt idx="781">
                  <c:v>0.61892361111111371</c:v>
                </c:pt>
                <c:pt idx="782">
                  <c:v>0.6189930555555585</c:v>
                </c:pt>
                <c:pt idx="783">
                  <c:v>0.61905092592592559</c:v>
                </c:pt>
                <c:pt idx="784">
                  <c:v>0.61913194444444464</c:v>
                </c:pt>
                <c:pt idx="785">
                  <c:v>0.61918981481481739</c:v>
                </c:pt>
                <c:pt idx="786">
                  <c:v>0.61925925925925962</c:v>
                </c:pt>
                <c:pt idx="787">
                  <c:v>0.61932870370370374</c:v>
                </c:pt>
                <c:pt idx="788">
                  <c:v>0.61939814814814864</c:v>
                </c:pt>
                <c:pt idx="789">
                  <c:v>0.61946759259259265</c:v>
                </c:pt>
                <c:pt idx="790">
                  <c:v>0.61953703703703711</c:v>
                </c:pt>
                <c:pt idx="791">
                  <c:v>0.61960648148148378</c:v>
                </c:pt>
                <c:pt idx="792">
                  <c:v>0.61967592592592591</c:v>
                </c:pt>
                <c:pt idx="793">
                  <c:v>0.61973379629629832</c:v>
                </c:pt>
                <c:pt idx="794">
                  <c:v>0.61980324074074067</c:v>
                </c:pt>
                <c:pt idx="795">
                  <c:v>0.61988425925925961</c:v>
                </c:pt>
                <c:pt idx="796">
                  <c:v>0.61994212962962969</c:v>
                </c:pt>
                <c:pt idx="797">
                  <c:v>0.62001157407407659</c:v>
                </c:pt>
                <c:pt idx="798">
                  <c:v>0.62008101851852304</c:v>
                </c:pt>
                <c:pt idx="799">
                  <c:v>0.6201504629629625</c:v>
                </c:pt>
                <c:pt idx="800">
                  <c:v>0.62021990740740762</c:v>
                </c:pt>
                <c:pt idx="801">
                  <c:v>0.62028935185185186</c:v>
                </c:pt>
                <c:pt idx="802">
                  <c:v>0.62035879629629664</c:v>
                </c:pt>
                <c:pt idx="803">
                  <c:v>0.62042824074074077</c:v>
                </c:pt>
                <c:pt idx="804">
                  <c:v>0.62048611111111118</c:v>
                </c:pt>
                <c:pt idx="805">
                  <c:v>0.62055555555555564</c:v>
                </c:pt>
                <c:pt idx="806">
                  <c:v>0.62063657407407635</c:v>
                </c:pt>
                <c:pt idx="807">
                  <c:v>0.62069444444444843</c:v>
                </c:pt>
                <c:pt idx="808">
                  <c:v>0.62076388888889111</c:v>
                </c:pt>
                <c:pt idx="809">
                  <c:v>0.62083333333333568</c:v>
                </c:pt>
                <c:pt idx="810">
                  <c:v>0.6209027777777778</c:v>
                </c:pt>
                <c:pt idx="811">
                  <c:v>0.6209722222222227</c:v>
                </c:pt>
                <c:pt idx="812">
                  <c:v>0.62104166666666905</c:v>
                </c:pt>
                <c:pt idx="813">
                  <c:v>0.62111111111111161</c:v>
                </c:pt>
                <c:pt idx="814">
                  <c:v>0.62118055555555562</c:v>
                </c:pt>
                <c:pt idx="815">
                  <c:v>0.62125000000000064</c:v>
                </c:pt>
                <c:pt idx="816">
                  <c:v>0.62130787037037294</c:v>
                </c:pt>
                <c:pt idx="817">
                  <c:v>0.62138888888889088</c:v>
                </c:pt>
                <c:pt idx="818">
                  <c:v>0.6214467592592593</c:v>
                </c:pt>
                <c:pt idx="819">
                  <c:v>0.62151620370370353</c:v>
                </c:pt>
                <c:pt idx="820">
                  <c:v>0.62158564814814865</c:v>
                </c:pt>
                <c:pt idx="821">
                  <c:v>0.62165509259259866</c:v>
                </c:pt>
                <c:pt idx="822">
                  <c:v>0.62172453703703923</c:v>
                </c:pt>
                <c:pt idx="823">
                  <c:v>0.62179398148148379</c:v>
                </c:pt>
                <c:pt idx="824">
                  <c:v>0.62186342592592558</c:v>
                </c:pt>
                <c:pt idx="825">
                  <c:v>0.62193287037037304</c:v>
                </c:pt>
                <c:pt idx="826">
                  <c:v>0.62200231481481483</c:v>
                </c:pt>
                <c:pt idx="827">
                  <c:v>0.62206018518518513</c:v>
                </c:pt>
                <c:pt idx="828">
                  <c:v>0.62214120370370674</c:v>
                </c:pt>
                <c:pt idx="829">
                  <c:v>0.62221064814814864</c:v>
                </c:pt>
                <c:pt idx="830">
                  <c:v>0.62226851851852105</c:v>
                </c:pt>
                <c:pt idx="831">
                  <c:v>0.62233796296296029</c:v>
                </c:pt>
                <c:pt idx="832">
                  <c:v>0.62240740740740763</c:v>
                </c:pt>
                <c:pt idx="833">
                  <c:v>0.62247685185185186</c:v>
                </c:pt>
                <c:pt idx="834">
                  <c:v>0.62254629629629665</c:v>
                </c:pt>
                <c:pt idx="835">
                  <c:v>0.62261574074074078</c:v>
                </c:pt>
                <c:pt idx="836">
                  <c:v>0.62268518518518745</c:v>
                </c:pt>
                <c:pt idx="837">
                  <c:v>0.62284722222222422</c:v>
                </c:pt>
                <c:pt idx="838">
                  <c:v>0.62292824074074071</c:v>
                </c:pt>
                <c:pt idx="839">
                  <c:v>0.62298611111111113</c:v>
                </c:pt>
                <c:pt idx="840">
                  <c:v>0.62305555555555814</c:v>
                </c:pt>
                <c:pt idx="841">
                  <c:v>0.6231250000000027</c:v>
                </c:pt>
                <c:pt idx="842">
                  <c:v>0.62319444444444705</c:v>
                </c:pt>
                <c:pt idx="843">
                  <c:v>0.62326388888888895</c:v>
                </c:pt>
                <c:pt idx="844">
                  <c:v>0.62333333333333363</c:v>
                </c:pt>
                <c:pt idx="845">
                  <c:v>0.62340277777777753</c:v>
                </c:pt>
                <c:pt idx="846">
                  <c:v>0.62347222222222221</c:v>
                </c:pt>
                <c:pt idx="847">
                  <c:v>0.62354166666666866</c:v>
                </c:pt>
                <c:pt idx="848">
                  <c:v>0.62361111111111334</c:v>
                </c:pt>
                <c:pt idx="849">
                  <c:v>0.6236805555555579</c:v>
                </c:pt>
                <c:pt idx="850">
                  <c:v>0.62375000000000258</c:v>
                </c:pt>
                <c:pt idx="851">
                  <c:v>0.62380787037037433</c:v>
                </c:pt>
                <c:pt idx="852">
                  <c:v>0.62387731481481701</c:v>
                </c:pt>
                <c:pt idx="853">
                  <c:v>0.62394675925925924</c:v>
                </c:pt>
                <c:pt idx="854">
                  <c:v>0.6240162037037037</c:v>
                </c:pt>
                <c:pt idx="855">
                  <c:v>0.62408564814815082</c:v>
                </c:pt>
                <c:pt idx="856">
                  <c:v>0.62415509259259705</c:v>
                </c:pt>
                <c:pt idx="857">
                  <c:v>0.62422453703703762</c:v>
                </c:pt>
                <c:pt idx="858">
                  <c:v>0.62429398148148163</c:v>
                </c:pt>
                <c:pt idx="859">
                  <c:v>0.62435185185185182</c:v>
                </c:pt>
                <c:pt idx="860">
                  <c:v>0.62443287037037065</c:v>
                </c:pt>
                <c:pt idx="861">
                  <c:v>0.62450231481481489</c:v>
                </c:pt>
                <c:pt idx="862">
                  <c:v>0.62457175925925923</c:v>
                </c:pt>
                <c:pt idx="863">
                  <c:v>0.62462962962963309</c:v>
                </c:pt>
                <c:pt idx="864">
                  <c:v>0.6246990740740801</c:v>
                </c:pt>
                <c:pt idx="865">
                  <c:v>0.62476851851852255</c:v>
                </c:pt>
                <c:pt idx="866">
                  <c:v>0.62483796296296257</c:v>
                </c:pt>
                <c:pt idx="867">
                  <c:v>0.62490740740740991</c:v>
                </c:pt>
                <c:pt idx="868">
                  <c:v>0.62497685185185181</c:v>
                </c:pt>
                <c:pt idx="869">
                  <c:v>0.62504629629629893</c:v>
                </c:pt>
                <c:pt idx="870">
                  <c:v>0.6251157407407405</c:v>
                </c:pt>
                <c:pt idx="871">
                  <c:v>0.62518518518518562</c:v>
                </c:pt>
                <c:pt idx="872">
                  <c:v>0.62525462962962963</c:v>
                </c:pt>
                <c:pt idx="873">
                  <c:v>0.62531249999999949</c:v>
                </c:pt>
                <c:pt idx="874">
                  <c:v>0.62538194444444462</c:v>
                </c:pt>
                <c:pt idx="875">
                  <c:v>0.62545138888888963</c:v>
                </c:pt>
                <c:pt idx="876">
                  <c:v>0.62552083333333686</c:v>
                </c:pt>
                <c:pt idx="877">
                  <c:v>0.62559027777777865</c:v>
                </c:pt>
                <c:pt idx="878">
                  <c:v>0.62565972222222421</c:v>
                </c:pt>
                <c:pt idx="879">
                  <c:v>0.62572916666666889</c:v>
                </c:pt>
                <c:pt idx="880">
                  <c:v>0.62579861111111557</c:v>
                </c:pt>
                <c:pt idx="881">
                  <c:v>0.62586805555555813</c:v>
                </c:pt>
                <c:pt idx="882">
                  <c:v>0.62593750000000004</c:v>
                </c:pt>
                <c:pt idx="883">
                  <c:v>0.6260069444444446</c:v>
                </c:pt>
                <c:pt idx="884">
                  <c:v>0.62607638888888884</c:v>
                </c:pt>
                <c:pt idx="885">
                  <c:v>0.6261458333333384</c:v>
                </c:pt>
                <c:pt idx="886">
                  <c:v>0.62620370370370371</c:v>
                </c:pt>
                <c:pt idx="887">
                  <c:v>0.62627314814814861</c:v>
                </c:pt>
                <c:pt idx="888">
                  <c:v>0.6263425925925955</c:v>
                </c:pt>
                <c:pt idx="889">
                  <c:v>0.62641203703703707</c:v>
                </c:pt>
                <c:pt idx="890">
                  <c:v>0.62648148148148164</c:v>
                </c:pt>
                <c:pt idx="891">
                  <c:v>0.62655092592592376</c:v>
                </c:pt>
                <c:pt idx="892">
                  <c:v>0.62662037037037444</c:v>
                </c:pt>
                <c:pt idx="893">
                  <c:v>0.62668981481481911</c:v>
                </c:pt>
                <c:pt idx="894">
                  <c:v>0.62675925925926146</c:v>
                </c:pt>
                <c:pt idx="895">
                  <c:v>0.62682870370370614</c:v>
                </c:pt>
                <c:pt idx="896">
                  <c:v>0.62689814814815081</c:v>
                </c:pt>
                <c:pt idx="897">
                  <c:v>0.62696759259259505</c:v>
                </c:pt>
                <c:pt idx="898">
                  <c:v>0.62703703703703761</c:v>
                </c:pt>
                <c:pt idx="899">
                  <c:v>0.62709490740741003</c:v>
                </c:pt>
                <c:pt idx="900">
                  <c:v>0.62716435185185149</c:v>
                </c:pt>
                <c:pt idx="901">
                  <c:v>0.62723379629629661</c:v>
                </c:pt>
                <c:pt idx="902">
                  <c:v>0.62730324074074051</c:v>
                </c:pt>
                <c:pt idx="903">
                  <c:v>0.62737268518518563</c:v>
                </c:pt>
                <c:pt idx="904">
                  <c:v>0.62744212962962953</c:v>
                </c:pt>
                <c:pt idx="905">
                  <c:v>0.62751157407407465</c:v>
                </c:pt>
                <c:pt idx="906">
                  <c:v>0.62758101851852255</c:v>
                </c:pt>
                <c:pt idx="907">
                  <c:v>0.62765046296296301</c:v>
                </c:pt>
                <c:pt idx="908">
                  <c:v>0.62771990740740979</c:v>
                </c:pt>
                <c:pt idx="909">
                  <c:v>0.62777777777777977</c:v>
                </c:pt>
                <c:pt idx="910">
                  <c:v>0.62784722222222444</c:v>
                </c:pt>
                <c:pt idx="911">
                  <c:v>0.62791666666666668</c:v>
                </c:pt>
                <c:pt idx="912">
                  <c:v>0.62798611111111113</c:v>
                </c:pt>
                <c:pt idx="913">
                  <c:v>0.62805555555555814</c:v>
                </c:pt>
                <c:pt idx="914">
                  <c:v>0.62812499999999993</c:v>
                </c:pt>
                <c:pt idx="915">
                  <c:v>0.62819444444444694</c:v>
                </c:pt>
                <c:pt idx="916">
                  <c:v>0.62826388888888884</c:v>
                </c:pt>
                <c:pt idx="917">
                  <c:v>0.62833333333333363</c:v>
                </c:pt>
                <c:pt idx="918">
                  <c:v>0.62840277777777753</c:v>
                </c:pt>
                <c:pt idx="919">
                  <c:v>0.62846064814814862</c:v>
                </c:pt>
                <c:pt idx="920">
                  <c:v>0.62853009259259562</c:v>
                </c:pt>
                <c:pt idx="921">
                  <c:v>0.62859953703703764</c:v>
                </c:pt>
                <c:pt idx="922">
                  <c:v>0.62866898148148165</c:v>
                </c:pt>
                <c:pt idx="923">
                  <c:v>0.62873842592592599</c:v>
                </c:pt>
                <c:pt idx="924">
                  <c:v>0.62880787037037489</c:v>
                </c:pt>
                <c:pt idx="925">
                  <c:v>0.62887731481481701</c:v>
                </c:pt>
                <c:pt idx="926">
                  <c:v>0.62894675925925925</c:v>
                </c:pt>
                <c:pt idx="927">
                  <c:v>0.6290162037037037</c:v>
                </c:pt>
                <c:pt idx="928">
                  <c:v>0.62908564814815082</c:v>
                </c:pt>
                <c:pt idx="929">
                  <c:v>0.62915509259259761</c:v>
                </c:pt>
                <c:pt idx="930">
                  <c:v>0.62921296296295981</c:v>
                </c:pt>
                <c:pt idx="931">
                  <c:v>0.6292824074074076</c:v>
                </c:pt>
                <c:pt idx="932">
                  <c:v>0.62935185185185183</c:v>
                </c:pt>
                <c:pt idx="933">
                  <c:v>0.62942129629629928</c:v>
                </c:pt>
                <c:pt idx="934">
                  <c:v>0.62949074074074052</c:v>
                </c:pt>
                <c:pt idx="935">
                  <c:v>0.62956018518518519</c:v>
                </c:pt>
                <c:pt idx="936">
                  <c:v>0.6296296296296332</c:v>
                </c:pt>
                <c:pt idx="937">
                  <c:v>0.6296990740740801</c:v>
                </c:pt>
                <c:pt idx="938">
                  <c:v>0.62976851851852311</c:v>
                </c:pt>
                <c:pt idx="939">
                  <c:v>0.62983796296296257</c:v>
                </c:pt>
                <c:pt idx="940">
                  <c:v>0.62990740740741002</c:v>
                </c:pt>
                <c:pt idx="941">
                  <c:v>0.62996527777777978</c:v>
                </c:pt>
                <c:pt idx="942">
                  <c:v>0.63003472222222223</c:v>
                </c:pt>
                <c:pt idx="943">
                  <c:v>0.63010416666666669</c:v>
                </c:pt>
                <c:pt idx="944">
                  <c:v>0.63017361111111381</c:v>
                </c:pt>
                <c:pt idx="945">
                  <c:v>0.63024305555555804</c:v>
                </c:pt>
                <c:pt idx="946">
                  <c:v>0.6303124999999995</c:v>
                </c:pt>
                <c:pt idx="947">
                  <c:v>0.63038194444444462</c:v>
                </c:pt>
                <c:pt idx="948">
                  <c:v>0.63045138888888885</c:v>
                </c:pt>
                <c:pt idx="949">
                  <c:v>0.63052083333333686</c:v>
                </c:pt>
                <c:pt idx="950">
                  <c:v>0.63059027777777865</c:v>
                </c:pt>
                <c:pt idx="951">
                  <c:v>0.63065972222222422</c:v>
                </c:pt>
                <c:pt idx="952">
                  <c:v>0.63072916666666889</c:v>
                </c:pt>
                <c:pt idx="953">
                  <c:v>0.63078703703703765</c:v>
                </c:pt>
                <c:pt idx="954">
                  <c:v>0.63085648148148354</c:v>
                </c:pt>
                <c:pt idx="955">
                  <c:v>0.63092592592592589</c:v>
                </c:pt>
                <c:pt idx="956">
                  <c:v>0.6309953703703749</c:v>
                </c:pt>
                <c:pt idx="957">
                  <c:v>0.63106481481481713</c:v>
                </c:pt>
                <c:pt idx="958">
                  <c:v>0.6311342592592597</c:v>
                </c:pt>
                <c:pt idx="959">
                  <c:v>0.63120370370370371</c:v>
                </c:pt>
                <c:pt idx="960">
                  <c:v>0.63127314814814861</c:v>
                </c:pt>
                <c:pt idx="961">
                  <c:v>0.63134259259259551</c:v>
                </c:pt>
                <c:pt idx="962">
                  <c:v>0.63141203703703697</c:v>
                </c:pt>
                <c:pt idx="963">
                  <c:v>0.63148148148148164</c:v>
                </c:pt>
                <c:pt idx="964">
                  <c:v>0.6315393518518515</c:v>
                </c:pt>
                <c:pt idx="965">
                  <c:v>0.6316087962962994</c:v>
                </c:pt>
                <c:pt idx="966">
                  <c:v>0.63167824074074075</c:v>
                </c:pt>
                <c:pt idx="967">
                  <c:v>0.63174768518518876</c:v>
                </c:pt>
                <c:pt idx="968">
                  <c:v>0.63181712962962966</c:v>
                </c:pt>
                <c:pt idx="969">
                  <c:v>0.63188657407407633</c:v>
                </c:pt>
                <c:pt idx="970">
                  <c:v>0.63195601851852312</c:v>
                </c:pt>
                <c:pt idx="971">
                  <c:v>0.63202546296296302</c:v>
                </c:pt>
                <c:pt idx="972">
                  <c:v>0.63209490740741003</c:v>
                </c:pt>
                <c:pt idx="973">
                  <c:v>0.63216435185185149</c:v>
                </c:pt>
                <c:pt idx="974">
                  <c:v>0.63222222222222224</c:v>
                </c:pt>
                <c:pt idx="975">
                  <c:v>0.63229166666666914</c:v>
                </c:pt>
                <c:pt idx="976">
                  <c:v>0.63236111111111104</c:v>
                </c:pt>
                <c:pt idx="977">
                  <c:v>0.63243055555555561</c:v>
                </c:pt>
                <c:pt idx="978">
                  <c:v>0.63249999999999995</c:v>
                </c:pt>
                <c:pt idx="979">
                  <c:v>0.63256944444444463</c:v>
                </c:pt>
                <c:pt idx="980">
                  <c:v>0.63263888888889253</c:v>
                </c:pt>
                <c:pt idx="981">
                  <c:v>0.63270833333333698</c:v>
                </c:pt>
                <c:pt idx="982">
                  <c:v>0.63277777777777977</c:v>
                </c:pt>
                <c:pt idx="983">
                  <c:v>0.63284722222222445</c:v>
                </c:pt>
                <c:pt idx="984">
                  <c:v>0.63291666666666668</c:v>
                </c:pt>
                <c:pt idx="985">
                  <c:v>0.63297453703703765</c:v>
                </c:pt>
                <c:pt idx="986">
                  <c:v>0.63304398148148355</c:v>
                </c:pt>
                <c:pt idx="987">
                  <c:v>0.63311342592592557</c:v>
                </c:pt>
                <c:pt idx="988">
                  <c:v>0.63318287037037269</c:v>
                </c:pt>
                <c:pt idx="989">
                  <c:v>0.63325231481481481</c:v>
                </c:pt>
                <c:pt idx="990">
                  <c:v>0.6333217592592596</c:v>
                </c:pt>
                <c:pt idx="991">
                  <c:v>0.63339120370370616</c:v>
                </c:pt>
                <c:pt idx="992">
                  <c:v>0.63346064814814862</c:v>
                </c:pt>
                <c:pt idx="993">
                  <c:v>0.63353009259259563</c:v>
                </c:pt>
                <c:pt idx="994">
                  <c:v>0.63359953703703764</c:v>
                </c:pt>
                <c:pt idx="995">
                  <c:v>0.63366898148148165</c:v>
                </c:pt>
                <c:pt idx="996">
                  <c:v>0.63373842592592589</c:v>
                </c:pt>
                <c:pt idx="997">
                  <c:v>0.63379629629629985</c:v>
                </c:pt>
                <c:pt idx="998">
                  <c:v>0.63386574074074076</c:v>
                </c:pt>
                <c:pt idx="999">
                  <c:v>0.63393518518518721</c:v>
                </c:pt>
                <c:pt idx="1000">
                  <c:v>0.63400462962963189</c:v>
                </c:pt>
                <c:pt idx="1001">
                  <c:v>0.63407407407407856</c:v>
                </c:pt>
                <c:pt idx="1002">
                  <c:v>0.63414351851852313</c:v>
                </c:pt>
                <c:pt idx="1003">
                  <c:v>0.63421296296296015</c:v>
                </c:pt>
                <c:pt idx="1004">
                  <c:v>0.6342824074074076</c:v>
                </c:pt>
                <c:pt idx="1005">
                  <c:v>0.63435185185185183</c:v>
                </c:pt>
                <c:pt idx="1006">
                  <c:v>0.63442129629629929</c:v>
                </c:pt>
                <c:pt idx="1007">
                  <c:v>0.63449074074074052</c:v>
                </c:pt>
                <c:pt idx="1008">
                  <c:v>0.6345601851851852</c:v>
                </c:pt>
                <c:pt idx="1009">
                  <c:v>0.63462962962963321</c:v>
                </c:pt>
                <c:pt idx="1010">
                  <c:v>0.63468750000000063</c:v>
                </c:pt>
                <c:pt idx="1011">
                  <c:v>0.63475694444444464</c:v>
                </c:pt>
                <c:pt idx="1012">
                  <c:v>0.63482638888888965</c:v>
                </c:pt>
                <c:pt idx="1013">
                  <c:v>0.63489583333333932</c:v>
                </c:pt>
                <c:pt idx="1014">
                  <c:v>0.63496527777778</c:v>
                </c:pt>
                <c:pt idx="1015">
                  <c:v>0.63503472222222224</c:v>
                </c:pt>
                <c:pt idx="1016">
                  <c:v>0.63510416666666669</c:v>
                </c:pt>
                <c:pt idx="1017">
                  <c:v>0.63517361111111381</c:v>
                </c:pt>
                <c:pt idx="1018">
                  <c:v>0.63524305555555804</c:v>
                </c:pt>
                <c:pt idx="1019">
                  <c:v>0.63531250000000006</c:v>
                </c:pt>
                <c:pt idx="1020">
                  <c:v>0.63538194444444462</c:v>
                </c:pt>
                <c:pt idx="1021">
                  <c:v>0.63543981481481726</c:v>
                </c:pt>
                <c:pt idx="1022">
                  <c:v>0.63550925925925961</c:v>
                </c:pt>
                <c:pt idx="1023">
                  <c:v>0.63557870370370373</c:v>
                </c:pt>
                <c:pt idx="1024">
                  <c:v>0.63564814814815118</c:v>
                </c:pt>
                <c:pt idx="1025">
                  <c:v>0.63571759259259608</c:v>
                </c:pt>
                <c:pt idx="1026">
                  <c:v>0.63578703703703765</c:v>
                </c:pt>
                <c:pt idx="1027">
                  <c:v>0.63585648148148344</c:v>
                </c:pt>
                <c:pt idx="1028">
                  <c:v>0.63592592592592589</c:v>
                </c:pt>
                <c:pt idx="1029">
                  <c:v>0.6359953703703749</c:v>
                </c:pt>
                <c:pt idx="1030">
                  <c:v>0.63606481481481725</c:v>
                </c:pt>
                <c:pt idx="1031">
                  <c:v>0.6361342592592597</c:v>
                </c:pt>
                <c:pt idx="1032">
                  <c:v>0.63620370370370372</c:v>
                </c:pt>
                <c:pt idx="1033">
                  <c:v>0.63627314814814862</c:v>
                </c:pt>
                <c:pt idx="1034">
                  <c:v>0.63633101851852314</c:v>
                </c:pt>
                <c:pt idx="1035">
                  <c:v>0.63640046296296249</c:v>
                </c:pt>
                <c:pt idx="1036">
                  <c:v>0.63648148148148165</c:v>
                </c:pt>
                <c:pt idx="1037">
                  <c:v>0.63653935185185151</c:v>
                </c:pt>
                <c:pt idx="1038">
                  <c:v>0.63660879629629941</c:v>
                </c:pt>
                <c:pt idx="1039">
                  <c:v>0.63667824074074075</c:v>
                </c:pt>
                <c:pt idx="1040">
                  <c:v>0.63674768518518876</c:v>
                </c:pt>
                <c:pt idx="1041">
                  <c:v>0.63681712962962966</c:v>
                </c:pt>
                <c:pt idx="1042">
                  <c:v>0.63688657407407623</c:v>
                </c:pt>
                <c:pt idx="1043">
                  <c:v>0.63695601851852302</c:v>
                </c:pt>
                <c:pt idx="1044">
                  <c:v>0.63702546296296292</c:v>
                </c:pt>
                <c:pt idx="1045">
                  <c:v>0.63709490740740993</c:v>
                </c:pt>
                <c:pt idx="1046">
                  <c:v>0.63715277777777779</c:v>
                </c:pt>
                <c:pt idx="1047">
                  <c:v>0.63723379629629662</c:v>
                </c:pt>
                <c:pt idx="1048">
                  <c:v>0.63729166666666914</c:v>
                </c:pt>
                <c:pt idx="1049">
                  <c:v>0.6373611111111116</c:v>
                </c:pt>
                <c:pt idx="1050">
                  <c:v>0.63743055555555561</c:v>
                </c:pt>
                <c:pt idx="1051">
                  <c:v>0.63750000000000062</c:v>
                </c:pt>
                <c:pt idx="1052">
                  <c:v>0.63756944444444463</c:v>
                </c:pt>
                <c:pt idx="1053">
                  <c:v>0.63763888888889253</c:v>
                </c:pt>
                <c:pt idx="1054">
                  <c:v>0.63770833333333699</c:v>
                </c:pt>
                <c:pt idx="1055">
                  <c:v>0.63777777777777978</c:v>
                </c:pt>
                <c:pt idx="1056">
                  <c:v>0.63784722222222445</c:v>
                </c:pt>
                <c:pt idx="1057">
                  <c:v>0.63791666666666669</c:v>
                </c:pt>
                <c:pt idx="1058">
                  <c:v>0.63798611111111114</c:v>
                </c:pt>
                <c:pt idx="1059">
                  <c:v>0.63805555555555804</c:v>
                </c:pt>
                <c:pt idx="1060">
                  <c:v>0.63812499999999994</c:v>
                </c:pt>
                <c:pt idx="1061">
                  <c:v>0.63818287037037302</c:v>
                </c:pt>
                <c:pt idx="1062">
                  <c:v>0.63825231481481481</c:v>
                </c:pt>
                <c:pt idx="1063">
                  <c:v>0.6383217592592596</c:v>
                </c:pt>
                <c:pt idx="1064">
                  <c:v>0.63839120370370672</c:v>
                </c:pt>
                <c:pt idx="1065">
                  <c:v>0.63846064814814862</c:v>
                </c:pt>
                <c:pt idx="1066">
                  <c:v>0.63853009259259597</c:v>
                </c:pt>
                <c:pt idx="1067">
                  <c:v>0.63859953703703765</c:v>
                </c:pt>
                <c:pt idx="1068">
                  <c:v>0.63866898148148354</c:v>
                </c:pt>
                <c:pt idx="1069">
                  <c:v>0.638738425925926</c:v>
                </c:pt>
                <c:pt idx="1070">
                  <c:v>0.6388078703703749</c:v>
                </c:pt>
                <c:pt idx="1071">
                  <c:v>0.63886574074074076</c:v>
                </c:pt>
                <c:pt idx="1072">
                  <c:v>0.63893518518518722</c:v>
                </c:pt>
                <c:pt idx="1073">
                  <c:v>0.63900462962963189</c:v>
                </c:pt>
                <c:pt idx="1074">
                  <c:v>0.63907407407407846</c:v>
                </c:pt>
                <c:pt idx="1075">
                  <c:v>0.63914351851852302</c:v>
                </c:pt>
                <c:pt idx="1076">
                  <c:v>0.63921296296295993</c:v>
                </c:pt>
                <c:pt idx="1077">
                  <c:v>0.6392824074074076</c:v>
                </c:pt>
                <c:pt idx="1078">
                  <c:v>0.63935185185185184</c:v>
                </c:pt>
                <c:pt idx="1079">
                  <c:v>0.63940972222222225</c:v>
                </c:pt>
                <c:pt idx="1080">
                  <c:v>0.63949074074074053</c:v>
                </c:pt>
                <c:pt idx="1081">
                  <c:v>0.6395601851851852</c:v>
                </c:pt>
                <c:pt idx="1082">
                  <c:v>0.63961805555555851</c:v>
                </c:pt>
                <c:pt idx="1083">
                  <c:v>0.63968750000000063</c:v>
                </c:pt>
                <c:pt idx="1084">
                  <c:v>0.63975694444444464</c:v>
                </c:pt>
                <c:pt idx="1085">
                  <c:v>0.63982638888888965</c:v>
                </c:pt>
                <c:pt idx="1086">
                  <c:v>0.63989583333333933</c:v>
                </c:pt>
                <c:pt idx="1087">
                  <c:v>0.63996527777778001</c:v>
                </c:pt>
                <c:pt idx="1088">
                  <c:v>0.64003472222222224</c:v>
                </c:pt>
                <c:pt idx="1089">
                  <c:v>0.6401041666666667</c:v>
                </c:pt>
                <c:pt idx="1090">
                  <c:v>0.640162037037037</c:v>
                </c:pt>
                <c:pt idx="1091">
                  <c:v>0.64024305555555805</c:v>
                </c:pt>
                <c:pt idx="1092">
                  <c:v>0.64031249999999951</c:v>
                </c:pt>
                <c:pt idx="1093">
                  <c:v>0.64037037037037303</c:v>
                </c:pt>
                <c:pt idx="1094">
                  <c:v>0.64043981481481727</c:v>
                </c:pt>
                <c:pt idx="1095">
                  <c:v>0.64050925925925961</c:v>
                </c:pt>
                <c:pt idx="1096">
                  <c:v>0.64057870370370373</c:v>
                </c:pt>
                <c:pt idx="1097">
                  <c:v>0.64064814814815119</c:v>
                </c:pt>
                <c:pt idx="1098">
                  <c:v>0.64071759259259609</c:v>
                </c:pt>
                <c:pt idx="1099">
                  <c:v>0.64078703703703765</c:v>
                </c:pt>
                <c:pt idx="1100">
                  <c:v>0.64085648148148355</c:v>
                </c:pt>
                <c:pt idx="1101">
                  <c:v>0.6409259259259259</c:v>
                </c:pt>
                <c:pt idx="1102">
                  <c:v>0.64099537037037491</c:v>
                </c:pt>
                <c:pt idx="1103">
                  <c:v>0.64106481481481725</c:v>
                </c:pt>
                <c:pt idx="1104">
                  <c:v>0.6411342592592596</c:v>
                </c:pt>
                <c:pt idx="1105">
                  <c:v>0.64119212962962968</c:v>
                </c:pt>
                <c:pt idx="1106">
                  <c:v>0.64126157407407658</c:v>
                </c:pt>
                <c:pt idx="1107">
                  <c:v>0.64133101851852314</c:v>
                </c:pt>
                <c:pt idx="1108">
                  <c:v>0.64140046296296249</c:v>
                </c:pt>
                <c:pt idx="1109">
                  <c:v>0.64146990740740761</c:v>
                </c:pt>
                <c:pt idx="1110">
                  <c:v>0.64153935185185151</c:v>
                </c:pt>
                <c:pt idx="1111">
                  <c:v>0.64160879629629985</c:v>
                </c:pt>
                <c:pt idx="1112">
                  <c:v>0.64167824074074165</c:v>
                </c:pt>
                <c:pt idx="1113">
                  <c:v>0.64174768518518921</c:v>
                </c:pt>
                <c:pt idx="1114">
                  <c:v>0.64181712962962967</c:v>
                </c:pt>
                <c:pt idx="1115">
                  <c:v>0.64188657407407634</c:v>
                </c:pt>
                <c:pt idx="1116">
                  <c:v>0.64195601851852313</c:v>
                </c:pt>
                <c:pt idx="1117">
                  <c:v>0.64201388888889088</c:v>
                </c:pt>
                <c:pt idx="1118">
                  <c:v>0.64208333333333556</c:v>
                </c:pt>
                <c:pt idx="1119">
                  <c:v>0.64215277777777779</c:v>
                </c:pt>
                <c:pt idx="1120">
                  <c:v>0.64222222222222225</c:v>
                </c:pt>
                <c:pt idx="1121">
                  <c:v>0.64229166666666915</c:v>
                </c:pt>
                <c:pt idx="1122">
                  <c:v>0.64236111111111105</c:v>
                </c:pt>
                <c:pt idx="1123">
                  <c:v>0.64243055555555562</c:v>
                </c:pt>
                <c:pt idx="1124">
                  <c:v>0.64250000000000063</c:v>
                </c:pt>
                <c:pt idx="1125">
                  <c:v>0.64256944444444464</c:v>
                </c:pt>
                <c:pt idx="1126">
                  <c:v>0.64263888888889265</c:v>
                </c:pt>
                <c:pt idx="1127">
                  <c:v>0.64270833333333732</c:v>
                </c:pt>
                <c:pt idx="1128">
                  <c:v>0.64276620370370374</c:v>
                </c:pt>
                <c:pt idx="1129">
                  <c:v>0.64283564814815175</c:v>
                </c:pt>
                <c:pt idx="1130">
                  <c:v>0.64290509259259854</c:v>
                </c:pt>
                <c:pt idx="1131">
                  <c:v>0.64297453703703911</c:v>
                </c:pt>
                <c:pt idx="1132">
                  <c:v>0.64304398148148378</c:v>
                </c:pt>
                <c:pt idx="1133">
                  <c:v>0.64311342592592557</c:v>
                </c:pt>
                <c:pt idx="1134">
                  <c:v>0.64318287037037303</c:v>
                </c:pt>
                <c:pt idx="1135">
                  <c:v>0.64325231481481482</c:v>
                </c:pt>
                <c:pt idx="1136">
                  <c:v>0.64332175925925961</c:v>
                </c:pt>
                <c:pt idx="1137">
                  <c:v>0.64339120370370673</c:v>
                </c:pt>
                <c:pt idx="1138">
                  <c:v>0.64346064814814863</c:v>
                </c:pt>
                <c:pt idx="1139">
                  <c:v>0.64353009259259608</c:v>
                </c:pt>
                <c:pt idx="1140">
                  <c:v>0.64365740740741029</c:v>
                </c:pt>
                <c:pt idx="1141">
                  <c:v>0.64372685185185263</c:v>
                </c:pt>
                <c:pt idx="1142">
                  <c:v>0.64378472222222261</c:v>
                </c:pt>
                <c:pt idx="1143">
                  <c:v>0.64385416666666673</c:v>
                </c:pt>
                <c:pt idx="1144">
                  <c:v>0.64392361111111418</c:v>
                </c:pt>
                <c:pt idx="1145">
                  <c:v>0.64399305555555908</c:v>
                </c:pt>
                <c:pt idx="1146">
                  <c:v>0.64406249999999998</c:v>
                </c:pt>
                <c:pt idx="1147">
                  <c:v>0.64413194444444644</c:v>
                </c:pt>
                <c:pt idx="1148">
                  <c:v>0.64420138888889111</c:v>
                </c:pt>
                <c:pt idx="1149">
                  <c:v>0.6442708333333379</c:v>
                </c:pt>
                <c:pt idx="1150">
                  <c:v>0.64434027777778025</c:v>
                </c:pt>
                <c:pt idx="1151">
                  <c:v>0.64440972222222215</c:v>
                </c:pt>
                <c:pt idx="1152">
                  <c:v>0.6444791666666666</c:v>
                </c:pt>
                <c:pt idx="1153">
                  <c:v>0.64453703703703702</c:v>
                </c:pt>
                <c:pt idx="1154">
                  <c:v>0.64460648148148403</c:v>
                </c:pt>
                <c:pt idx="1155">
                  <c:v>0.64467592592592593</c:v>
                </c:pt>
                <c:pt idx="1156">
                  <c:v>0.64474537037037505</c:v>
                </c:pt>
                <c:pt idx="1157">
                  <c:v>0.64481481481481784</c:v>
                </c:pt>
                <c:pt idx="1158">
                  <c:v>0.64488425925925963</c:v>
                </c:pt>
                <c:pt idx="1159">
                  <c:v>0.64495370370370375</c:v>
                </c:pt>
                <c:pt idx="1160">
                  <c:v>0.64502314814814865</c:v>
                </c:pt>
                <c:pt idx="1161">
                  <c:v>0.64509259259259666</c:v>
                </c:pt>
                <c:pt idx="1162">
                  <c:v>0.64516203703703701</c:v>
                </c:pt>
                <c:pt idx="1163">
                  <c:v>0.64523148148148379</c:v>
                </c:pt>
                <c:pt idx="1164">
                  <c:v>0.64528935185185188</c:v>
                </c:pt>
                <c:pt idx="1165">
                  <c:v>0.64535879629629844</c:v>
                </c:pt>
                <c:pt idx="1166">
                  <c:v>0.64542824074074068</c:v>
                </c:pt>
                <c:pt idx="1167">
                  <c:v>0.64550925925925962</c:v>
                </c:pt>
                <c:pt idx="1168">
                  <c:v>0.64556712962962959</c:v>
                </c:pt>
                <c:pt idx="1169">
                  <c:v>0.64563657407407671</c:v>
                </c:pt>
                <c:pt idx="1170">
                  <c:v>0.64570601851852305</c:v>
                </c:pt>
                <c:pt idx="1171">
                  <c:v>0.64577546296296295</c:v>
                </c:pt>
                <c:pt idx="1172">
                  <c:v>0.64584490740741041</c:v>
                </c:pt>
                <c:pt idx="1173">
                  <c:v>0.64591435185185186</c:v>
                </c:pt>
                <c:pt idx="1174">
                  <c:v>0.64598379629629665</c:v>
                </c:pt>
                <c:pt idx="1175">
                  <c:v>0.64605324074074078</c:v>
                </c:pt>
                <c:pt idx="1176">
                  <c:v>0.64612268518518745</c:v>
                </c:pt>
                <c:pt idx="1177">
                  <c:v>0.64619212962962969</c:v>
                </c:pt>
                <c:pt idx="1178">
                  <c:v>0.64626157407407681</c:v>
                </c:pt>
                <c:pt idx="1179">
                  <c:v>0.64633101851852315</c:v>
                </c:pt>
                <c:pt idx="1180">
                  <c:v>0.6464004629629625</c:v>
                </c:pt>
                <c:pt idx="1181">
                  <c:v>0.64646990740740762</c:v>
                </c:pt>
                <c:pt idx="1182">
                  <c:v>0.64652777777777781</c:v>
                </c:pt>
                <c:pt idx="1183">
                  <c:v>0.6465972222222226</c:v>
                </c:pt>
                <c:pt idx="1184">
                  <c:v>0.64666666666666661</c:v>
                </c:pt>
                <c:pt idx="1185">
                  <c:v>0.64673611111111162</c:v>
                </c:pt>
                <c:pt idx="1186">
                  <c:v>0.64680555555555874</c:v>
                </c:pt>
                <c:pt idx="1187">
                  <c:v>0.64687500000000353</c:v>
                </c:pt>
                <c:pt idx="1188">
                  <c:v>0.64694444444444821</c:v>
                </c:pt>
                <c:pt idx="1189">
                  <c:v>0.64701388888889089</c:v>
                </c:pt>
                <c:pt idx="1190">
                  <c:v>0.64708333333333556</c:v>
                </c:pt>
                <c:pt idx="1191">
                  <c:v>0.6471527777777778</c:v>
                </c:pt>
                <c:pt idx="1192">
                  <c:v>0.64722222222222225</c:v>
                </c:pt>
                <c:pt idx="1193">
                  <c:v>0.64729166666666915</c:v>
                </c:pt>
                <c:pt idx="1194">
                  <c:v>0.64736111111111161</c:v>
                </c:pt>
                <c:pt idx="1195">
                  <c:v>0.64741898148148169</c:v>
                </c:pt>
                <c:pt idx="1196">
                  <c:v>0.64748842592592559</c:v>
                </c:pt>
                <c:pt idx="1197">
                  <c:v>0.64755787037037293</c:v>
                </c:pt>
                <c:pt idx="1198">
                  <c:v>0.64762731481481783</c:v>
                </c:pt>
                <c:pt idx="1199">
                  <c:v>0.64769675925925962</c:v>
                </c:pt>
                <c:pt idx="1200">
                  <c:v>0.64776620370370364</c:v>
                </c:pt>
                <c:pt idx="1201">
                  <c:v>0.64783564814815175</c:v>
                </c:pt>
                <c:pt idx="1202">
                  <c:v>0.64790509259259854</c:v>
                </c:pt>
                <c:pt idx="1203">
                  <c:v>0.64797453703703922</c:v>
                </c:pt>
                <c:pt idx="1204">
                  <c:v>0.64804398148148379</c:v>
                </c:pt>
                <c:pt idx="1205">
                  <c:v>0.64811342592592558</c:v>
                </c:pt>
                <c:pt idx="1206">
                  <c:v>0.64818287037037303</c:v>
                </c:pt>
                <c:pt idx="1207">
                  <c:v>0.64824074074074078</c:v>
                </c:pt>
                <c:pt idx="1208">
                  <c:v>0.64831018518518524</c:v>
                </c:pt>
                <c:pt idx="1209">
                  <c:v>0.64837962962963214</c:v>
                </c:pt>
                <c:pt idx="1210">
                  <c:v>0.6484490740740787</c:v>
                </c:pt>
                <c:pt idx="1211">
                  <c:v>0.64851851851852105</c:v>
                </c:pt>
                <c:pt idx="1212">
                  <c:v>0.64858796296296028</c:v>
                </c:pt>
                <c:pt idx="1213">
                  <c:v>0.6486574074074104</c:v>
                </c:pt>
                <c:pt idx="1214">
                  <c:v>0.64872685185185264</c:v>
                </c:pt>
                <c:pt idx="1215">
                  <c:v>0.64879629629629998</c:v>
                </c:pt>
                <c:pt idx="1216">
                  <c:v>0.64886574074074077</c:v>
                </c:pt>
                <c:pt idx="1217">
                  <c:v>0.64893518518518734</c:v>
                </c:pt>
                <c:pt idx="1218">
                  <c:v>0.64899305555555908</c:v>
                </c:pt>
                <c:pt idx="1219">
                  <c:v>0.64906249999999999</c:v>
                </c:pt>
                <c:pt idx="1220">
                  <c:v>0.64913194444444644</c:v>
                </c:pt>
                <c:pt idx="1221">
                  <c:v>0.64920138888889112</c:v>
                </c:pt>
                <c:pt idx="1222">
                  <c:v>0.6492708333333379</c:v>
                </c:pt>
                <c:pt idx="1223">
                  <c:v>0.64934027777778025</c:v>
                </c:pt>
                <c:pt idx="1224">
                  <c:v>0.6494097222222226</c:v>
                </c:pt>
                <c:pt idx="1225">
                  <c:v>0.64947916666666672</c:v>
                </c:pt>
                <c:pt idx="1226">
                  <c:v>0.64954861111111406</c:v>
                </c:pt>
                <c:pt idx="1227">
                  <c:v>0.64961805555555863</c:v>
                </c:pt>
                <c:pt idx="1228">
                  <c:v>0.64968750000000064</c:v>
                </c:pt>
                <c:pt idx="1229">
                  <c:v>0.64975694444444465</c:v>
                </c:pt>
                <c:pt idx="1230">
                  <c:v>0.64981481481481784</c:v>
                </c:pt>
                <c:pt idx="1231">
                  <c:v>0.64988425925925963</c:v>
                </c:pt>
                <c:pt idx="1232">
                  <c:v>0.64996527777778002</c:v>
                </c:pt>
                <c:pt idx="1233">
                  <c:v>0.65002314814814965</c:v>
                </c:pt>
                <c:pt idx="1234">
                  <c:v>0.65009259259259666</c:v>
                </c:pt>
                <c:pt idx="1235">
                  <c:v>0.65016203703703701</c:v>
                </c:pt>
                <c:pt idx="1236">
                  <c:v>0.6502314814814838</c:v>
                </c:pt>
                <c:pt idx="1237">
                  <c:v>0.65030092592592559</c:v>
                </c:pt>
                <c:pt idx="1238">
                  <c:v>0.65037037037037293</c:v>
                </c:pt>
                <c:pt idx="1239">
                  <c:v>0.65043981481481739</c:v>
                </c:pt>
                <c:pt idx="1240">
                  <c:v>0.65050925925925962</c:v>
                </c:pt>
                <c:pt idx="1241">
                  <c:v>0.65057870370370374</c:v>
                </c:pt>
                <c:pt idx="1242">
                  <c:v>0.65064814814815175</c:v>
                </c:pt>
                <c:pt idx="1243">
                  <c:v>0.65071759259259621</c:v>
                </c:pt>
                <c:pt idx="1244">
                  <c:v>0.65078703703703911</c:v>
                </c:pt>
                <c:pt idx="1245">
                  <c:v>0.65084490740741086</c:v>
                </c:pt>
                <c:pt idx="1246">
                  <c:v>0.65091435185185187</c:v>
                </c:pt>
                <c:pt idx="1247">
                  <c:v>0.65098379629629832</c:v>
                </c:pt>
                <c:pt idx="1248">
                  <c:v>0.65105324074074067</c:v>
                </c:pt>
                <c:pt idx="1249">
                  <c:v>0.65112268518518734</c:v>
                </c:pt>
                <c:pt idx="1250">
                  <c:v>0.65119212962962969</c:v>
                </c:pt>
                <c:pt idx="1251">
                  <c:v>0.65126157407407659</c:v>
                </c:pt>
                <c:pt idx="1252">
                  <c:v>0.65133101851852304</c:v>
                </c:pt>
                <c:pt idx="1253">
                  <c:v>0.65138888888889113</c:v>
                </c:pt>
                <c:pt idx="1254">
                  <c:v>0.65146990740740762</c:v>
                </c:pt>
                <c:pt idx="1255">
                  <c:v>0.65152777777777782</c:v>
                </c:pt>
                <c:pt idx="1256">
                  <c:v>0.65159722222222261</c:v>
                </c:pt>
                <c:pt idx="1257">
                  <c:v>0.65166666666666673</c:v>
                </c:pt>
                <c:pt idx="1258">
                  <c:v>0.65173611111111163</c:v>
                </c:pt>
                <c:pt idx="1259">
                  <c:v>0.65180555555555908</c:v>
                </c:pt>
                <c:pt idx="1260">
                  <c:v>0.65187500000000365</c:v>
                </c:pt>
                <c:pt idx="1261">
                  <c:v>0.65194444444444843</c:v>
                </c:pt>
                <c:pt idx="1262">
                  <c:v>0.65201388888889111</c:v>
                </c:pt>
                <c:pt idx="1263">
                  <c:v>0.65208333333333568</c:v>
                </c:pt>
                <c:pt idx="1264">
                  <c:v>0.6521527777777778</c:v>
                </c:pt>
                <c:pt idx="1265">
                  <c:v>0.6522222222222227</c:v>
                </c:pt>
                <c:pt idx="1266">
                  <c:v>0.65229166666666905</c:v>
                </c:pt>
                <c:pt idx="1267">
                  <c:v>0.65236111111111161</c:v>
                </c:pt>
                <c:pt idx="1268">
                  <c:v>0.65243055555555562</c:v>
                </c:pt>
                <c:pt idx="1269">
                  <c:v>0.65248842592592549</c:v>
                </c:pt>
                <c:pt idx="1270">
                  <c:v>0.65255787037037294</c:v>
                </c:pt>
                <c:pt idx="1271">
                  <c:v>0.65262731481481784</c:v>
                </c:pt>
                <c:pt idx="1272">
                  <c:v>0.65269675925925963</c:v>
                </c:pt>
                <c:pt idx="1273">
                  <c:v>0.65276620370370375</c:v>
                </c:pt>
                <c:pt idx="1274">
                  <c:v>0.65283564814815176</c:v>
                </c:pt>
                <c:pt idx="1275">
                  <c:v>0.65290509259259866</c:v>
                </c:pt>
                <c:pt idx="1276">
                  <c:v>0.65297453703703923</c:v>
                </c:pt>
                <c:pt idx="1277">
                  <c:v>0.65304398148148379</c:v>
                </c:pt>
                <c:pt idx="1278">
                  <c:v>0.65311342592592558</c:v>
                </c:pt>
                <c:pt idx="1279">
                  <c:v>0.65318287037037304</c:v>
                </c:pt>
                <c:pt idx="1280">
                  <c:v>0.65325231481481483</c:v>
                </c:pt>
                <c:pt idx="1281">
                  <c:v>0.65332175925925962</c:v>
                </c:pt>
                <c:pt idx="1282">
                  <c:v>0.65337962962963214</c:v>
                </c:pt>
                <c:pt idx="1283">
                  <c:v>0.6534490740740786</c:v>
                </c:pt>
                <c:pt idx="1284">
                  <c:v>0.65351851851852105</c:v>
                </c:pt>
                <c:pt idx="1285">
                  <c:v>0.65358796296296029</c:v>
                </c:pt>
                <c:pt idx="1286">
                  <c:v>0.65365740740741041</c:v>
                </c:pt>
                <c:pt idx="1287">
                  <c:v>0.65372685185185264</c:v>
                </c:pt>
                <c:pt idx="1288">
                  <c:v>0.65379629629629998</c:v>
                </c:pt>
                <c:pt idx="1289">
                  <c:v>0.65386574074074078</c:v>
                </c:pt>
                <c:pt idx="1290">
                  <c:v>0.65393518518518745</c:v>
                </c:pt>
                <c:pt idx="1291">
                  <c:v>0.65400462962963191</c:v>
                </c:pt>
                <c:pt idx="1292">
                  <c:v>0.65407407407407869</c:v>
                </c:pt>
                <c:pt idx="1293">
                  <c:v>0.65414351851852315</c:v>
                </c:pt>
                <c:pt idx="1294">
                  <c:v>0.65420138888889112</c:v>
                </c:pt>
                <c:pt idx="1295">
                  <c:v>0.65427083333333791</c:v>
                </c:pt>
                <c:pt idx="1296">
                  <c:v>0.65434027777778025</c:v>
                </c:pt>
                <c:pt idx="1297">
                  <c:v>0.65442129629629986</c:v>
                </c:pt>
                <c:pt idx="1298">
                  <c:v>0.65447916666666661</c:v>
                </c:pt>
                <c:pt idx="1299">
                  <c:v>0.65454861111111406</c:v>
                </c:pt>
                <c:pt idx="1300">
                  <c:v>0.65461805555555874</c:v>
                </c:pt>
                <c:pt idx="1301">
                  <c:v>0.65468750000000064</c:v>
                </c:pt>
                <c:pt idx="1302">
                  <c:v>0.65475694444444565</c:v>
                </c:pt>
                <c:pt idx="1303">
                  <c:v>0.65482638888889089</c:v>
                </c:pt>
                <c:pt idx="1304">
                  <c:v>0.65489583333333934</c:v>
                </c:pt>
                <c:pt idx="1305">
                  <c:v>0.65496527777778002</c:v>
                </c:pt>
                <c:pt idx="1306">
                  <c:v>0.65503472222222225</c:v>
                </c:pt>
                <c:pt idx="1307">
                  <c:v>0.65509259259259711</c:v>
                </c:pt>
                <c:pt idx="1308">
                  <c:v>0.65517361111111383</c:v>
                </c:pt>
                <c:pt idx="1309">
                  <c:v>0.65524305555555851</c:v>
                </c:pt>
                <c:pt idx="1310">
                  <c:v>0.65530092592592559</c:v>
                </c:pt>
                <c:pt idx="1311">
                  <c:v>0.65537037037037293</c:v>
                </c:pt>
                <c:pt idx="1312">
                  <c:v>0.65543981481481783</c:v>
                </c:pt>
                <c:pt idx="1313">
                  <c:v>0.65550925925925962</c:v>
                </c:pt>
                <c:pt idx="1314">
                  <c:v>0.65557870370370364</c:v>
                </c:pt>
                <c:pt idx="1315">
                  <c:v>0.65564814814815175</c:v>
                </c:pt>
                <c:pt idx="1316">
                  <c:v>0.65571759259259643</c:v>
                </c:pt>
                <c:pt idx="1317">
                  <c:v>0.65578703703703922</c:v>
                </c:pt>
                <c:pt idx="1318">
                  <c:v>0.65584490740741086</c:v>
                </c:pt>
                <c:pt idx="1319">
                  <c:v>0.65592592592592591</c:v>
                </c:pt>
                <c:pt idx="1320">
                  <c:v>0.65598379629629833</c:v>
                </c:pt>
                <c:pt idx="1321">
                  <c:v>0.65605324074074078</c:v>
                </c:pt>
                <c:pt idx="1322">
                  <c:v>0.65612268518518746</c:v>
                </c:pt>
                <c:pt idx="1323">
                  <c:v>0.65619212962962969</c:v>
                </c:pt>
                <c:pt idx="1324">
                  <c:v>0.6562615740740767</c:v>
                </c:pt>
                <c:pt idx="1325">
                  <c:v>0.65633101851852305</c:v>
                </c:pt>
                <c:pt idx="1326">
                  <c:v>0.65640046296296251</c:v>
                </c:pt>
                <c:pt idx="1327">
                  <c:v>0.65646990740740763</c:v>
                </c:pt>
                <c:pt idx="1328">
                  <c:v>0.65653935185185186</c:v>
                </c:pt>
                <c:pt idx="1329">
                  <c:v>0.65660879629629998</c:v>
                </c:pt>
                <c:pt idx="1330">
                  <c:v>0.65667824074074277</c:v>
                </c:pt>
                <c:pt idx="1331">
                  <c:v>0.65674768518518956</c:v>
                </c:pt>
                <c:pt idx="1332">
                  <c:v>0.65681712962962968</c:v>
                </c:pt>
                <c:pt idx="1333">
                  <c:v>0.65688657407407658</c:v>
                </c:pt>
                <c:pt idx="1334">
                  <c:v>0.65695601851852314</c:v>
                </c:pt>
                <c:pt idx="1335">
                  <c:v>0.65702546296296294</c:v>
                </c:pt>
                <c:pt idx="1336">
                  <c:v>0.65708333333333568</c:v>
                </c:pt>
                <c:pt idx="1337">
                  <c:v>0.65715277777777781</c:v>
                </c:pt>
                <c:pt idx="1338">
                  <c:v>0.6572222222222226</c:v>
                </c:pt>
                <c:pt idx="1339">
                  <c:v>0.65729166666666916</c:v>
                </c:pt>
                <c:pt idx="1340">
                  <c:v>0.65736111111111162</c:v>
                </c:pt>
                <c:pt idx="1341">
                  <c:v>0.65743055555555563</c:v>
                </c:pt>
                <c:pt idx="1342">
                  <c:v>0.65750000000000064</c:v>
                </c:pt>
                <c:pt idx="1343">
                  <c:v>0.65756944444444465</c:v>
                </c:pt>
                <c:pt idx="1344">
                  <c:v>0.65763888888889288</c:v>
                </c:pt>
                <c:pt idx="1345">
                  <c:v>0.65770833333333789</c:v>
                </c:pt>
                <c:pt idx="1346">
                  <c:v>0.65777777777778002</c:v>
                </c:pt>
                <c:pt idx="1347">
                  <c:v>0.65783564814815176</c:v>
                </c:pt>
                <c:pt idx="1348">
                  <c:v>0.65790509259259866</c:v>
                </c:pt>
                <c:pt idx="1349">
                  <c:v>0.65797453703703923</c:v>
                </c:pt>
                <c:pt idx="1350">
                  <c:v>0.6580439814814838</c:v>
                </c:pt>
                <c:pt idx="1351">
                  <c:v>0.65811342592592559</c:v>
                </c:pt>
                <c:pt idx="1352">
                  <c:v>0.65818287037037293</c:v>
                </c:pt>
                <c:pt idx="1353">
                  <c:v>0.65825231481481483</c:v>
                </c:pt>
                <c:pt idx="1354">
                  <c:v>0.65832175925925962</c:v>
                </c:pt>
                <c:pt idx="1355">
                  <c:v>0.65839120370370674</c:v>
                </c:pt>
                <c:pt idx="1356">
                  <c:v>0.6584490740740786</c:v>
                </c:pt>
                <c:pt idx="1357">
                  <c:v>0.6585185185185215</c:v>
                </c:pt>
                <c:pt idx="1358">
                  <c:v>0.65858796296296029</c:v>
                </c:pt>
                <c:pt idx="1359">
                  <c:v>0.65865740740741086</c:v>
                </c:pt>
                <c:pt idx="1360">
                  <c:v>0.65872685185185265</c:v>
                </c:pt>
                <c:pt idx="1361">
                  <c:v>0.65879629629630021</c:v>
                </c:pt>
                <c:pt idx="1362">
                  <c:v>0.65886574074074067</c:v>
                </c:pt>
                <c:pt idx="1363">
                  <c:v>0.65893518518518734</c:v>
                </c:pt>
                <c:pt idx="1364">
                  <c:v>0.65900462962963213</c:v>
                </c:pt>
                <c:pt idx="1365">
                  <c:v>0.6590740740740787</c:v>
                </c:pt>
                <c:pt idx="1366">
                  <c:v>0.65914351851852304</c:v>
                </c:pt>
                <c:pt idx="1367">
                  <c:v>0.65921296296296028</c:v>
                </c:pt>
                <c:pt idx="1368">
                  <c:v>0.65928240740740762</c:v>
                </c:pt>
                <c:pt idx="1369">
                  <c:v>0.65934027777778026</c:v>
                </c:pt>
                <c:pt idx="1370">
                  <c:v>0.65940972222222261</c:v>
                </c:pt>
                <c:pt idx="1371">
                  <c:v>0.65947916666666673</c:v>
                </c:pt>
                <c:pt idx="1372">
                  <c:v>0.65954861111111418</c:v>
                </c:pt>
                <c:pt idx="1373">
                  <c:v>0.65961805555555908</c:v>
                </c:pt>
                <c:pt idx="1374">
                  <c:v>0.65968750000000065</c:v>
                </c:pt>
                <c:pt idx="1375">
                  <c:v>0.65975694444444644</c:v>
                </c:pt>
                <c:pt idx="1376">
                  <c:v>0.65982638888889111</c:v>
                </c:pt>
                <c:pt idx="1377">
                  <c:v>0.65989583333333934</c:v>
                </c:pt>
                <c:pt idx="1378">
                  <c:v>0.65996527777778025</c:v>
                </c:pt>
                <c:pt idx="1379">
                  <c:v>0.66002314814815011</c:v>
                </c:pt>
                <c:pt idx="1380">
                  <c:v>0.66009259259259712</c:v>
                </c:pt>
                <c:pt idx="1381">
                  <c:v>0.66016203703703702</c:v>
                </c:pt>
                <c:pt idx="1382">
                  <c:v>0.66023148148148403</c:v>
                </c:pt>
                <c:pt idx="1383">
                  <c:v>0.66030092592592549</c:v>
                </c:pt>
                <c:pt idx="1384">
                  <c:v>0.66037037037037294</c:v>
                </c:pt>
                <c:pt idx="1385">
                  <c:v>0.66043981481481784</c:v>
                </c:pt>
                <c:pt idx="1386">
                  <c:v>0.66050925925925963</c:v>
                </c:pt>
                <c:pt idx="1387">
                  <c:v>0.66057870370370375</c:v>
                </c:pt>
                <c:pt idx="1388">
                  <c:v>0.66064814814815176</c:v>
                </c:pt>
                <c:pt idx="1389">
                  <c:v>0.66071759259259666</c:v>
                </c:pt>
                <c:pt idx="1390">
                  <c:v>0.66078703703703923</c:v>
                </c:pt>
                <c:pt idx="1391">
                  <c:v>0.66084490740741086</c:v>
                </c:pt>
                <c:pt idx="1392">
                  <c:v>0.66091435185185188</c:v>
                </c:pt>
                <c:pt idx="1393">
                  <c:v>0.66098379629629844</c:v>
                </c:pt>
                <c:pt idx="1394">
                  <c:v>0.66105324074074068</c:v>
                </c:pt>
                <c:pt idx="1395">
                  <c:v>0.66112268518518735</c:v>
                </c:pt>
                <c:pt idx="1396">
                  <c:v>0.6611921296296297</c:v>
                </c:pt>
                <c:pt idx="1397">
                  <c:v>0.66126157407407671</c:v>
                </c:pt>
                <c:pt idx="1398">
                  <c:v>0.66133101851852305</c:v>
                </c:pt>
                <c:pt idx="1399">
                  <c:v>0.66140046296296251</c:v>
                </c:pt>
                <c:pt idx="1400">
                  <c:v>0.66146990740740763</c:v>
                </c:pt>
                <c:pt idx="1401">
                  <c:v>0.66153935185185186</c:v>
                </c:pt>
                <c:pt idx="1402">
                  <c:v>0.66160879629629998</c:v>
                </c:pt>
                <c:pt idx="1403">
                  <c:v>0.66166666666666674</c:v>
                </c:pt>
                <c:pt idx="1404">
                  <c:v>0.66173611111111164</c:v>
                </c:pt>
                <c:pt idx="1405">
                  <c:v>0.6618055555555592</c:v>
                </c:pt>
                <c:pt idx="1406">
                  <c:v>0.66187500000000377</c:v>
                </c:pt>
                <c:pt idx="1407">
                  <c:v>0.66194444444444878</c:v>
                </c:pt>
                <c:pt idx="1408">
                  <c:v>0.66201388888889112</c:v>
                </c:pt>
                <c:pt idx="1409">
                  <c:v>0.66208333333333602</c:v>
                </c:pt>
                <c:pt idx="1410">
                  <c:v>0.66215277777777781</c:v>
                </c:pt>
                <c:pt idx="1411">
                  <c:v>0.6622222222222226</c:v>
                </c:pt>
                <c:pt idx="1412">
                  <c:v>0.66229166666666939</c:v>
                </c:pt>
                <c:pt idx="1413">
                  <c:v>0.66236111111111162</c:v>
                </c:pt>
                <c:pt idx="1414">
                  <c:v>0.66241898148148171</c:v>
                </c:pt>
                <c:pt idx="1415">
                  <c:v>0.66248842592592549</c:v>
                </c:pt>
                <c:pt idx="1416">
                  <c:v>0.66255787037037328</c:v>
                </c:pt>
                <c:pt idx="1417">
                  <c:v>0.66262731481481785</c:v>
                </c:pt>
                <c:pt idx="1418">
                  <c:v>0.66269675925925964</c:v>
                </c:pt>
                <c:pt idx="1419">
                  <c:v>0.66276620370370465</c:v>
                </c:pt>
                <c:pt idx="1420">
                  <c:v>0.66283564814815221</c:v>
                </c:pt>
                <c:pt idx="1421">
                  <c:v>0.66290509259259867</c:v>
                </c:pt>
                <c:pt idx="1422">
                  <c:v>0.66297453703703924</c:v>
                </c:pt>
                <c:pt idx="1423">
                  <c:v>0.66304398148148402</c:v>
                </c:pt>
                <c:pt idx="1424">
                  <c:v>0.66310185185185389</c:v>
                </c:pt>
                <c:pt idx="1425">
                  <c:v>0.66317129629630056</c:v>
                </c:pt>
                <c:pt idx="1426">
                  <c:v>0.66324074074074069</c:v>
                </c:pt>
                <c:pt idx="1427">
                  <c:v>0.66331018518518514</c:v>
                </c:pt>
                <c:pt idx="1428">
                  <c:v>0.66337962962963204</c:v>
                </c:pt>
                <c:pt idx="1429">
                  <c:v>0.6634490740740786</c:v>
                </c:pt>
                <c:pt idx="1430">
                  <c:v>0.66351851851852151</c:v>
                </c:pt>
                <c:pt idx="1431">
                  <c:v>0.6635879629629603</c:v>
                </c:pt>
                <c:pt idx="1432">
                  <c:v>0.66365740740741086</c:v>
                </c:pt>
                <c:pt idx="1433">
                  <c:v>0.66372685185185265</c:v>
                </c:pt>
                <c:pt idx="1434">
                  <c:v>0.66378472222222262</c:v>
                </c:pt>
                <c:pt idx="1435">
                  <c:v>0.66385416666666663</c:v>
                </c:pt>
                <c:pt idx="1436">
                  <c:v>0.66392361111111475</c:v>
                </c:pt>
                <c:pt idx="1437">
                  <c:v>0.66399305555555921</c:v>
                </c:pt>
                <c:pt idx="1438">
                  <c:v>0.6640625</c:v>
                </c:pt>
                <c:pt idx="1439">
                  <c:v>0.66413194444444679</c:v>
                </c:pt>
                <c:pt idx="1440">
                  <c:v>0.66420138888889113</c:v>
                </c:pt>
                <c:pt idx="1441">
                  <c:v>0.66427083333333792</c:v>
                </c:pt>
                <c:pt idx="1442">
                  <c:v>0.66434027777778015</c:v>
                </c:pt>
                <c:pt idx="1443">
                  <c:v>0.66440972222222261</c:v>
                </c:pt>
                <c:pt idx="1444">
                  <c:v>0.66447916666666662</c:v>
                </c:pt>
                <c:pt idx="1445">
                  <c:v>0.66454861111111418</c:v>
                </c:pt>
                <c:pt idx="1446">
                  <c:v>0.66461805555555908</c:v>
                </c:pt>
                <c:pt idx="1447">
                  <c:v>0.66467592592592595</c:v>
                </c:pt>
                <c:pt idx="1448">
                  <c:v>0.66474537037037562</c:v>
                </c:pt>
                <c:pt idx="1449">
                  <c:v>0.66481481481481852</c:v>
                </c:pt>
                <c:pt idx="1450">
                  <c:v>0.66488425925925965</c:v>
                </c:pt>
                <c:pt idx="1451">
                  <c:v>0.66495370370370577</c:v>
                </c:pt>
                <c:pt idx="1452">
                  <c:v>0.66502314814815033</c:v>
                </c:pt>
                <c:pt idx="1453">
                  <c:v>0.66509259259259712</c:v>
                </c:pt>
                <c:pt idx="1454">
                  <c:v>0.66516203703703702</c:v>
                </c:pt>
                <c:pt idx="1455">
                  <c:v>0.66523148148148403</c:v>
                </c:pt>
                <c:pt idx="1456">
                  <c:v>0.66530092592592549</c:v>
                </c:pt>
                <c:pt idx="1457">
                  <c:v>0.66537037037037317</c:v>
                </c:pt>
                <c:pt idx="1458">
                  <c:v>0.66549768518518782</c:v>
                </c:pt>
                <c:pt idx="1459">
                  <c:v>0.66556712962962949</c:v>
                </c:pt>
                <c:pt idx="1460">
                  <c:v>0.66563657407407706</c:v>
                </c:pt>
                <c:pt idx="1461">
                  <c:v>0.66570601851852373</c:v>
                </c:pt>
                <c:pt idx="1462">
                  <c:v>0.66577546296296364</c:v>
                </c:pt>
                <c:pt idx="1463">
                  <c:v>0.66584490740741098</c:v>
                </c:pt>
                <c:pt idx="1464">
                  <c:v>0.66591435185185188</c:v>
                </c:pt>
                <c:pt idx="1465">
                  <c:v>0.66598379629629856</c:v>
                </c:pt>
                <c:pt idx="1466">
                  <c:v>0.66605324074074079</c:v>
                </c:pt>
                <c:pt idx="1467">
                  <c:v>0.66612268518518791</c:v>
                </c:pt>
                <c:pt idx="1468">
                  <c:v>0.6661921296296297</c:v>
                </c:pt>
                <c:pt idx="1469">
                  <c:v>0.66626157407407671</c:v>
                </c:pt>
                <c:pt idx="1470">
                  <c:v>0.66633101851852361</c:v>
                </c:pt>
                <c:pt idx="1471">
                  <c:v>0.66638888888889136</c:v>
                </c:pt>
                <c:pt idx="1472">
                  <c:v>0.66646990740740764</c:v>
                </c:pt>
                <c:pt idx="1473">
                  <c:v>0.66653935185185187</c:v>
                </c:pt>
                <c:pt idx="1474">
                  <c:v>0.66659722222222262</c:v>
                </c:pt>
                <c:pt idx="1475">
                  <c:v>0.66666666666666663</c:v>
                </c:pt>
                <c:pt idx="1476">
                  <c:v>0.66673611111111164</c:v>
                </c:pt>
                <c:pt idx="1477">
                  <c:v>0.6668055555555592</c:v>
                </c:pt>
                <c:pt idx="1478">
                  <c:v>0.66687500000000399</c:v>
                </c:pt>
                <c:pt idx="1479">
                  <c:v>0.66694444444444889</c:v>
                </c:pt>
                <c:pt idx="1480">
                  <c:v>0.66701388888889113</c:v>
                </c:pt>
                <c:pt idx="1481">
                  <c:v>0.66708333333333603</c:v>
                </c:pt>
                <c:pt idx="1482">
                  <c:v>0.66714120370370777</c:v>
                </c:pt>
                <c:pt idx="1483">
                  <c:v>0.66722222222222261</c:v>
                </c:pt>
                <c:pt idx="1484">
                  <c:v>0.66729166666666972</c:v>
                </c:pt>
                <c:pt idx="1485">
                  <c:v>0.66734953703703981</c:v>
                </c:pt>
                <c:pt idx="1486">
                  <c:v>0.6674189814814816</c:v>
                </c:pt>
                <c:pt idx="1487">
                  <c:v>0.6674884259259255</c:v>
                </c:pt>
                <c:pt idx="1488">
                  <c:v>0.66755787037037329</c:v>
                </c:pt>
                <c:pt idx="1489">
                  <c:v>0.66762731481481774</c:v>
                </c:pt>
                <c:pt idx="1490">
                  <c:v>0.66769675925925964</c:v>
                </c:pt>
                <c:pt idx="1491">
                  <c:v>0.66776620370370365</c:v>
                </c:pt>
                <c:pt idx="1492">
                  <c:v>0.66783564814815222</c:v>
                </c:pt>
                <c:pt idx="1493">
                  <c:v>0.66789351851852441</c:v>
                </c:pt>
                <c:pt idx="1494">
                  <c:v>0.66797453703703924</c:v>
                </c:pt>
                <c:pt idx="1495">
                  <c:v>0.66804398148148403</c:v>
                </c:pt>
                <c:pt idx="1496">
                  <c:v>0.668101851851854</c:v>
                </c:pt>
                <c:pt idx="1497">
                  <c:v>0.6681712962963009</c:v>
                </c:pt>
                <c:pt idx="1498">
                  <c:v>0.66824074074074069</c:v>
                </c:pt>
                <c:pt idx="1499">
                  <c:v>0.6683101851851857</c:v>
                </c:pt>
                <c:pt idx="1500">
                  <c:v>0.66837962962963204</c:v>
                </c:pt>
                <c:pt idx="1501">
                  <c:v>0.66844907407407905</c:v>
                </c:pt>
                <c:pt idx="1502">
                  <c:v>0.66851851851852151</c:v>
                </c:pt>
                <c:pt idx="1503">
                  <c:v>0.66858796296296052</c:v>
                </c:pt>
                <c:pt idx="1504">
                  <c:v>0.66865740740741086</c:v>
                </c:pt>
                <c:pt idx="1505">
                  <c:v>0.66872685185185265</c:v>
                </c:pt>
                <c:pt idx="1506">
                  <c:v>0.66879629629630044</c:v>
                </c:pt>
                <c:pt idx="1507">
                  <c:v>0.66886574074074068</c:v>
                </c:pt>
                <c:pt idx="1508">
                  <c:v>0.66892361111111476</c:v>
                </c:pt>
                <c:pt idx="1509">
                  <c:v>0.66899305555555955</c:v>
                </c:pt>
                <c:pt idx="1510">
                  <c:v>0.6690625</c:v>
                </c:pt>
                <c:pt idx="1511">
                  <c:v>0.66913194444444679</c:v>
                </c:pt>
                <c:pt idx="1512">
                  <c:v>0.66920138888889136</c:v>
                </c:pt>
                <c:pt idx="1513">
                  <c:v>0.66927083333333792</c:v>
                </c:pt>
                <c:pt idx="1514">
                  <c:v>0.66934027777778016</c:v>
                </c:pt>
                <c:pt idx="1515">
                  <c:v>0.66940972222222261</c:v>
                </c:pt>
                <c:pt idx="1516">
                  <c:v>0.66947916666666663</c:v>
                </c:pt>
                <c:pt idx="1517">
                  <c:v>0.66954861111111474</c:v>
                </c:pt>
                <c:pt idx="1518">
                  <c:v>0.6696180555555592</c:v>
                </c:pt>
                <c:pt idx="1519">
                  <c:v>0.6696875000000021</c:v>
                </c:pt>
                <c:pt idx="1520">
                  <c:v>0.6697453703703754</c:v>
                </c:pt>
                <c:pt idx="1521">
                  <c:v>0.66981481481481853</c:v>
                </c:pt>
                <c:pt idx="1522">
                  <c:v>0.66988425925925965</c:v>
                </c:pt>
                <c:pt idx="1523">
                  <c:v>0.66995370370370577</c:v>
                </c:pt>
                <c:pt idx="1524">
                  <c:v>0.67002314814815034</c:v>
                </c:pt>
                <c:pt idx="1525">
                  <c:v>0.67009259259259712</c:v>
                </c:pt>
                <c:pt idx="1526">
                  <c:v>0.67016203703703703</c:v>
                </c:pt>
                <c:pt idx="1527">
                  <c:v>0.67023148148148404</c:v>
                </c:pt>
                <c:pt idx="1528">
                  <c:v>0.67030092592592549</c:v>
                </c:pt>
                <c:pt idx="1529">
                  <c:v>0.67037037037037328</c:v>
                </c:pt>
                <c:pt idx="1530">
                  <c:v>0.67043981481481785</c:v>
                </c:pt>
                <c:pt idx="1531">
                  <c:v>0.67050925925925964</c:v>
                </c:pt>
                <c:pt idx="1532">
                  <c:v>0.67057870370370365</c:v>
                </c:pt>
                <c:pt idx="1533">
                  <c:v>0.67063657407407706</c:v>
                </c:pt>
                <c:pt idx="1534">
                  <c:v>0.67070601851852363</c:v>
                </c:pt>
                <c:pt idx="1535">
                  <c:v>0.67077546296296364</c:v>
                </c:pt>
                <c:pt idx="1536">
                  <c:v>0.67084490740741098</c:v>
                </c:pt>
                <c:pt idx="1537">
                  <c:v>0.67091435185185189</c:v>
                </c:pt>
                <c:pt idx="1538">
                  <c:v>0.67098379629629845</c:v>
                </c:pt>
                <c:pt idx="1539">
                  <c:v>0.6710532407407408</c:v>
                </c:pt>
                <c:pt idx="1540">
                  <c:v>0.67112268518518781</c:v>
                </c:pt>
                <c:pt idx="1541">
                  <c:v>0.6711921296296296</c:v>
                </c:pt>
                <c:pt idx="1542">
                  <c:v>0.67126157407407672</c:v>
                </c:pt>
                <c:pt idx="1543">
                  <c:v>0.67133101851852373</c:v>
                </c:pt>
                <c:pt idx="1544">
                  <c:v>0.67140046296296296</c:v>
                </c:pt>
                <c:pt idx="1545">
                  <c:v>0.67145833333333593</c:v>
                </c:pt>
                <c:pt idx="1546">
                  <c:v>0.67152777777777783</c:v>
                </c:pt>
                <c:pt idx="1547">
                  <c:v>0.67159722222222262</c:v>
                </c:pt>
                <c:pt idx="1548">
                  <c:v>0.67166666666666675</c:v>
                </c:pt>
                <c:pt idx="1549">
                  <c:v>0.67173611111111164</c:v>
                </c:pt>
                <c:pt idx="1550">
                  <c:v>0.67180555555555943</c:v>
                </c:pt>
                <c:pt idx="1551">
                  <c:v>0.671875000000004</c:v>
                </c:pt>
                <c:pt idx="1552">
                  <c:v>0.6719444444444489</c:v>
                </c:pt>
                <c:pt idx="1553">
                  <c:v>0.67201388888889113</c:v>
                </c:pt>
                <c:pt idx="1554">
                  <c:v>0.67208333333333592</c:v>
                </c:pt>
                <c:pt idx="1555">
                  <c:v>0.67215277777777782</c:v>
                </c:pt>
                <c:pt idx="1556">
                  <c:v>0.67221064814815035</c:v>
                </c:pt>
                <c:pt idx="1557">
                  <c:v>0.67228009259259713</c:v>
                </c:pt>
                <c:pt idx="1558">
                  <c:v>0.6723495370370397</c:v>
                </c:pt>
                <c:pt idx="1559">
                  <c:v>0.6724189814814816</c:v>
                </c:pt>
                <c:pt idx="1560">
                  <c:v>0.6724884259259255</c:v>
                </c:pt>
                <c:pt idx="1561">
                  <c:v>0.6725578703703734</c:v>
                </c:pt>
                <c:pt idx="1562">
                  <c:v>0.67262731481481852</c:v>
                </c:pt>
                <c:pt idx="1563">
                  <c:v>0.67269675925925965</c:v>
                </c:pt>
                <c:pt idx="1564">
                  <c:v>0.67276620370370577</c:v>
                </c:pt>
                <c:pt idx="1565">
                  <c:v>0.67283564814815244</c:v>
                </c:pt>
                <c:pt idx="1566">
                  <c:v>0.67290509259259867</c:v>
                </c:pt>
                <c:pt idx="1567">
                  <c:v>0.67297453703703958</c:v>
                </c:pt>
                <c:pt idx="1568">
                  <c:v>0.67303240740740944</c:v>
                </c:pt>
                <c:pt idx="1569">
                  <c:v>0.67310185185185401</c:v>
                </c:pt>
                <c:pt idx="1570">
                  <c:v>0.67318287037037317</c:v>
                </c:pt>
                <c:pt idx="1571">
                  <c:v>0.6732407407407407</c:v>
                </c:pt>
                <c:pt idx="1572">
                  <c:v>0.67331018518518515</c:v>
                </c:pt>
                <c:pt idx="1573">
                  <c:v>0.67337962962963205</c:v>
                </c:pt>
                <c:pt idx="1574">
                  <c:v>0.67344907407407917</c:v>
                </c:pt>
                <c:pt idx="1575">
                  <c:v>0.67351851851852163</c:v>
                </c:pt>
                <c:pt idx="1576">
                  <c:v>0.67358796296296075</c:v>
                </c:pt>
                <c:pt idx="1577">
                  <c:v>0.67365740740741098</c:v>
                </c:pt>
                <c:pt idx="1578">
                  <c:v>0.67371527777778073</c:v>
                </c:pt>
                <c:pt idx="1579">
                  <c:v>0.67378472222222263</c:v>
                </c:pt>
                <c:pt idx="1580">
                  <c:v>0.67385416666666664</c:v>
                </c:pt>
                <c:pt idx="1581">
                  <c:v>0.6739351851851878</c:v>
                </c:pt>
                <c:pt idx="1582">
                  <c:v>0.67399305555555955</c:v>
                </c:pt>
                <c:pt idx="1583">
                  <c:v>0.6740624999999999</c:v>
                </c:pt>
                <c:pt idx="1584">
                  <c:v>0.6741319444444468</c:v>
                </c:pt>
                <c:pt idx="1585">
                  <c:v>0.67420138888889125</c:v>
                </c:pt>
                <c:pt idx="1586">
                  <c:v>0.67427083333333793</c:v>
                </c:pt>
                <c:pt idx="1587">
                  <c:v>0.67434027777778016</c:v>
                </c:pt>
                <c:pt idx="1588">
                  <c:v>0.67440972222222262</c:v>
                </c:pt>
                <c:pt idx="1589">
                  <c:v>0.67447916666666663</c:v>
                </c:pt>
                <c:pt idx="1590">
                  <c:v>0.67453703703703705</c:v>
                </c:pt>
                <c:pt idx="1591">
                  <c:v>0.67460648148148439</c:v>
                </c:pt>
                <c:pt idx="1592">
                  <c:v>0.67467592592592662</c:v>
                </c:pt>
                <c:pt idx="1593">
                  <c:v>0.67474537037037574</c:v>
                </c:pt>
                <c:pt idx="1594">
                  <c:v>0.67481481481481831</c:v>
                </c:pt>
                <c:pt idx="1595">
                  <c:v>0.67488425925926065</c:v>
                </c:pt>
                <c:pt idx="1596">
                  <c:v>0.67495370370370578</c:v>
                </c:pt>
                <c:pt idx="1597">
                  <c:v>0.67502314814815045</c:v>
                </c:pt>
                <c:pt idx="1598">
                  <c:v>0.67509259259259713</c:v>
                </c:pt>
                <c:pt idx="1599">
                  <c:v>0.67515046296296299</c:v>
                </c:pt>
                <c:pt idx="1600">
                  <c:v>0.67521990740740956</c:v>
                </c:pt>
                <c:pt idx="1601">
                  <c:v>0.6752893518518519</c:v>
                </c:pt>
                <c:pt idx="1602">
                  <c:v>0.67535879629629891</c:v>
                </c:pt>
                <c:pt idx="1603">
                  <c:v>0.6754282407407407</c:v>
                </c:pt>
                <c:pt idx="1604">
                  <c:v>0.67549768518518782</c:v>
                </c:pt>
                <c:pt idx="1605">
                  <c:v>0.6755671296296295</c:v>
                </c:pt>
                <c:pt idx="1606">
                  <c:v>0.67563657407407718</c:v>
                </c:pt>
                <c:pt idx="1607">
                  <c:v>0.67570601851852441</c:v>
                </c:pt>
                <c:pt idx="1608">
                  <c:v>0.67577546296296365</c:v>
                </c:pt>
                <c:pt idx="1609">
                  <c:v>0.67584490740741143</c:v>
                </c:pt>
                <c:pt idx="1610">
                  <c:v>0.67591435185185178</c:v>
                </c:pt>
                <c:pt idx="1611">
                  <c:v>0.67597222222222264</c:v>
                </c:pt>
                <c:pt idx="1612">
                  <c:v>0.67604166666667054</c:v>
                </c:pt>
                <c:pt idx="1613">
                  <c:v>0.67611111111111311</c:v>
                </c:pt>
                <c:pt idx="1614">
                  <c:v>0.67618055555555778</c:v>
                </c:pt>
                <c:pt idx="1615">
                  <c:v>0.67625000000000224</c:v>
                </c:pt>
                <c:pt idx="1616">
                  <c:v>0.67631944444444703</c:v>
                </c:pt>
                <c:pt idx="1617">
                  <c:v>0.67638888888889148</c:v>
                </c:pt>
                <c:pt idx="1618">
                  <c:v>0.67645833333333594</c:v>
                </c:pt>
                <c:pt idx="1619">
                  <c:v>0.67652777777777784</c:v>
                </c:pt>
                <c:pt idx="1620">
                  <c:v>0.67659722222222263</c:v>
                </c:pt>
                <c:pt idx="1621">
                  <c:v>0.67666666666666664</c:v>
                </c:pt>
                <c:pt idx="1622">
                  <c:v>0.67672453703703972</c:v>
                </c:pt>
                <c:pt idx="1623">
                  <c:v>0.67679398148148451</c:v>
                </c:pt>
                <c:pt idx="1624">
                  <c:v>0.67686342592592597</c:v>
                </c:pt>
                <c:pt idx="1625">
                  <c:v>0.67693287037037386</c:v>
                </c:pt>
                <c:pt idx="1626">
                  <c:v>0.67700231481481565</c:v>
                </c:pt>
                <c:pt idx="1627">
                  <c:v>0.67707175925926122</c:v>
                </c:pt>
                <c:pt idx="1628">
                  <c:v>0.67714120370370812</c:v>
                </c:pt>
                <c:pt idx="1629">
                  <c:v>0.67721064814815035</c:v>
                </c:pt>
                <c:pt idx="1630">
                  <c:v>0.67728009259259714</c:v>
                </c:pt>
                <c:pt idx="1631">
                  <c:v>0.67734953703703971</c:v>
                </c:pt>
                <c:pt idx="1632">
                  <c:v>0.67741898148148161</c:v>
                </c:pt>
                <c:pt idx="1633">
                  <c:v>0.6774768518518518</c:v>
                </c:pt>
                <c:pt idx="1634">
                  <c:v>0.67754629629629903</c:v>
                </c:pt>
                <c:pt idx="1635">
                  <c:v>0.67761574074074071</c:v>
                </c:pt>
                <c:pt idx="1636">
                  <c:v>0.67768518518518805</c:v>
                </c:pt>
                <c:pt idx="1637">
                  <c:v>0.67775462962963262</c:v>
                </c:pt>
                <c:pt idx="1638">
                  <c:v>0.67782407407407941</c:v>
                </c:pt>
                <c:pt idx="1639">
                  <c:v>0.67789351851852453</c:v>
                </c:pt>
                <c:pt idx="1640">
                  <c:v>0.67796296296296099</c:v>
                </c:pt>
                <c:pt idx="1641">
                  <c:v>0.67803240740740944</c:v>
                </c:pt>
                <c:pt idx="1642">
                  <c:v>0.67810185185185412</c:v>
                </c:pt>
                <c:pt idx="1643">
                  <c:v>0.6781712962963008</c:v>
                </c:pt>
                <c:pt idx="1644">
                  <c:v>0.67824074074074081</c:v>
                </c:pt>
                <c:pt idx="1645">
                  <c:v>0.67831018518518515</c:v>
                </c:pt>
                <c:pt idx="1646">
                  <c:v>0.6783680555555579</c:v>
                </c:pt>
                <c:pt idx="1647">
                  <c:v>0.67844907407407917</c:v>
                </c:pt>
                <c:pt idx="1648">
                  <c:v>0.67851851851852141</c:v>
                </c:pt>
                <c:pt idx="1649">
                  <c:v>0.67857638888888883</c:v>
                </c:pt>
                <c:pt idx="1650">
                  <c:v>0.67864583333334039</c:v>
                </c:pt>
                <c:pt idx="1651">
                  <c:v>0.67871527777778073</c:v>
                </c:pt>
                <c:pt idx="1652">
                  <c:v>0.67878472222222264</c:v>
                </c:pt>
                <c:pt idx="1653">
                  <c:v>0.67885416666666665</c:v>
                </c:pt>
                <c:pt idx="1654">
                  <c:v>0.6789236111111151</c:v>
                </c:pt>
                <c:pt idx="1655">
                  <c:v>0.67899305555556</c:v>
                </c:pt>
                <c:pt idx="1656">
                  <c:v>0.67906250000000001</c:v>
                </c:pt>
                <c:pt idx="1657">
                  <c:v>0.67912037037037398</c:v>
                </c:pt>
                <c:pt idx="1658">
                  <c:v>0.67920138888889148</c:v>
                </c:pt>
                <c:pt idx="1659">
                  <c:v>0.67927083333333782</c:v>
                </c:pt>
                <c:pt idx="1660">
                  <c:v>0.67932870370370591</c:v>
                </c:pt>
                <c:pt idx="1661">
                  <c:v>0.67939814814815092</c:v>
                </c:pt>
                <c:pt idx="1662">
                  <c:v>0.67946759259259504</c:v>
                </c:pt>
                <c:pt idx="1663">
                  <c:v>0.67953703703703694</c:v>
                </c:pt>
                <c:pt idx="1664">
                  <c:v>0.6796064814814845</c:v>
                </c:pt>
                <c:pt idx="1665">
                  <c:v>0.67967592592592585</c:v>
                </c:pt>
                <c:pt idx="1666">
                  <c:v>0.67974537037037619</c:v>
                </c:pt>
                <c:pt idx="1667">
                  <c:v>0.67981481481481842</c:v>
                </c:pt>
                <c:pt idx="1668">
                  <c:v>0.67988425925926133</c:v>
                </c:pt>
                <c:pt idx="1669">
                  <c:v>0.67995370370370589</c:v>
                </c:pt>
                <c:pt idx="1670">
                  <c:v>0.68002314814814901</c:v>
                </c:pt>
                <c:pt idx="1671">
                  <c:v>0.68009259259259591</c:v>
                </c:pt>
                <c:pt idx="1672">
                  <c:v>0.68015046296296167</c:v>
                </c:pt>
                <c:pt idx="1673">
                  <c:v>0.68021990740740823</c:v>
                </c:pt>
                <c:pt idx="1674">
                  <c:v>0.68028935185185158</c:v>
                </c:pt>
                <c:pt idx="1675">
                  <c:v>0.68035879629629725</c:v>
                </c:pt>
                <c:pt idx="1676">
                  <c:v>0.68042824074074049</c:v>
                </c:pt>
                <c:pt idx="1677">
                  <c:v>0.68049768518518661</c:v>
                </c:pt>
                <c:pt idx="1678">
                  <c:v>0.68056712962962773</c:v>
                </c:pt>
                <c:pt idx="1679">
                  <c:v>0.68063657407407563</c:v>
                </c:pt>
                <c:pt idx="1680">
                  <c:v>0.68070601851852275</c:v>
                </c:pt>
                <c:pt idx="1681">
                  <c:v>0.68077546296296354</c:v>
                </c:pt>
                <c:pt idx="1682">
                  <c:v>0.6808449074074101</c:v>
                </c:pt>
                <c:pt idx="1683">
                  <c:v>0.68091435185185156</c:v>
                </c:pt>
                <c:pt idx="1684">
                  <c:v>0.68097222222222253</c:v>
                </c:pt>
                <c:pt idx="1685">
                  <c:v>0.68104166666666865</c:v>
                </c:pt>
                <c:pt idx="1686">
                  <c:v>0.68111111111111189</c:v>
                </c:pt>
                <c:pt idx="1687">
                  <c:v>0.68118055555555634</c:v>
                </c:pt>
                <c:pt idx="1688">
                  <c:v>0.68125000000000091</c:v>
                </c:pt>
                <c:pt idx="1689">
                  <c:v>0.6813194444444457</c:v>
                </c:pt>
                <c:pt idx="1690">
                  <c:v>0.68138888888888971</c:v>
                </c:pt>
                <c:pt idx="1691">
                  <c:v>0.68145833333333461</c:v>
                </c:pt>
                <c:pt idx="1692">
                  <c:v>0.68152777777777751</c:v>
                </c:pt>
                <c:pt idx="1693">
                  <c:v>0.68159722222222252</c:v>
                </c:pt>
                <c:pt idx="1694">
                  <c:v>0.68165509259259804</c:v>
                </c:pt>
                <c:pt idx="1695">
                  <c:v>0.68172453703703861</c:v>
                </c:pt>
                <c:pt idx="1696">
                  <c:v>0.68179398148148274</c:v>
                </c:pt>
                <c:pt idx="1697">
                  <c:v>0.6818634259259243</c:v>
                </c:pt>
                <c:pt idx="1698">
                  <c:v>0.68193287037037265</c:v>
                </c:pt>
                <c:pt idx="1699">
                  <c:v>0.68200231481481555</c:v>
                </c:pt>
                <c:pt idx="1700">
                  <c:v>0.68214120370370668</c:v>
                </c:pt>
                <c:pt idx="1701">
                  <c:v>0.68221064814814902</c:v>
                </c:pt>
                <c:pt idx="1702">
                  <c:v>0.68228009259259603</c:v>
                </c:pt>
                <c:pt idx="1703">
                  <c:v>0.68234953703703805</c:v>
                </c:pt>
                <c:pt idx="1704">
                  <c:v>0.6824189814814815</c:v>
                </c:pt>
                <c:pt idx="1705">
                  <c:v>0.68248842592592418</c:v>
                </c:pt>
                <c:pt idx="1706">
                  <c:v>0.68255787037037252</c:v>
                </c:pt>
                <c:pt idx="1707">
                  <c:v>0.68262731481481675</c:v>
                </c:pt>
                <c:pt idx="1708">
                  <c:v>0.68269675925925999</c:v>
                </c:pt>
                <c:pt idx="1709">
                  <c:v>0.68275462962963085</c:v>
                </c:pt>
                <c:pt idx="1710">
                  <c:v>0.68282407407407808</c:v>
                </c:pt>
                <c:pt idx="1711">
                  <c:v>0.68289351851852265</c:v>
                </c:pt>
                <c:pt idx="1712">
                  <c:v>0.68296296296295966</c:v>
                </c:pt>
                <c:pt idx="1713">
                  <c:v>0.68303240740740812</c:v>
                </c:pt>
                <c:pt idx="1714">
                  <c:v>0.68310185185185279</c:v>
                </c:pt>
                <c:pt idx="1715">
                  <c:v>0.68317129629629936</c:v>
                </c:pt>
                <c:pt idx="1716">
                  <c:v>0.68324074074074059</c:v>
                </c:pt>
                <c:pt idx="1717">
                  <c:v>0.68331018518518549</c:v>
                </c:pt>
                <c:pt idx="1718">
                  <c:v>0.68337962962963072</c:v>
                </c:pt>
                <c:pt idx="1719">
                  <c:v>0.68344907407407796</c:v>
                </c:pt>
                <c:pt idx="1720">
                  <c:v>0.68351851851852052</c:v>
                </c:pt>
                <c:pt idx="1721">
                  <c:v>0.6835763888888885</c:v>
                </c:pt>
                <c:pt idx="1722">
                  <c:v>0.68364583333333895</c:v>
                </c:pt>
                <c:pt idx="1723">
                  <c:v>0.68371527777777963</c:v>
                </c:pt>
                <c:pt idx="1724">
                  <c:v>0.68378472222222253</c:v>
                </c:pt>
                <c:pt idx="1725">
                  <c:v>0.68385416666666743</c:v>
                </c:pt>
                <c:pt idx="1726">
                  <c:v>0.68392361111111377</c:v>
                </c:pt>
                <c:pt idx="1727">
                  <c:v>0.68399305555555834</c:v>
                </c:pt>
                <c:pt idx="1728">
                  <c:v>0.68406249999999957</c:v>
                </c:pt>
                <c:pt idx="1729">
                  <c:v>0.68413194444444525</c:v>
                </c:pt>
                <c:pt idx="1730">
                  <c:v>0.68420138888888993</c:v>
                </c:pt>
                <c:pt idx="1731">
                  <c:v>0.68427083333333683</c:v>
                </c:pt>
                <c:pt idx="1732">
                  <c:v>0.68432870370370469</c:v>
                </c:pt>
                <c:pt idx="1733">
                  <c:v>0.68439814814814914</c:v>
                </c:pt>
                <c:pt idx="1734">
                  <c:v>0.6844675925925936</c:v>
                </c:pt>
                <c:pt idx="1735">
                  <c:v>0.6845370370370365</c:v>
                </c:pt>
                <c:pt idx="1736">
                  <c:v>0.68460648148148273</c:v>
                </c:pt>
                <c:pt idx="1737">
                  <c:v>0.68467592592592652</c:v>
                </c:pt>
                <c:pt idx="1738">
                  <c:v>0.68474537037037453</c:v>
                </c:pt>
                <c:pt idx="1739">
                  <c:v>0.68481481481481743</c:v>
                </c:pt>
                <c:pt idx="1740">
                  <c:v>0.68488425925925989</c:v>
                </c:pt>
                <c:pt idx="1741">
                  <c:v>0.68495370370370445</c:v>
                </c:pt>
                <c:pt idx="1742">
                  <c:v>0.68502314814814902</c:v>
                </c:pt>
                <c:pt idx="1743">
                  <c:v>0.68508101851852321</c:v>
                </c:pt>
                <c:pt idx="1744">
                  <c:v>0.68515046296296256</c:v>
                </c:pt>
                <c:pt idx="1745">
                  <c:v>0.68521990740740835</c:v>
                </c:pt>
                <c:pt idx="1746">
                  <c:v>0.68528935185185158</c:v>
                </c:pt>
                <c:pt idx="1747">
                  <c:v>0.6853587962962977</c:v>
                </c:pt>
                <c:pt idx="1748">
                  <c:v>0.68542824074074049</c:v>
                </c:pt>
                <c:pt idx="1749">
                  <c:v>0.68549768518518661</c:v>
                </c:pt>
                <c:pt idx="1750">
                  <c:v>0.68556712962962796</c:v>
                </c:pt>
                <c:pt idx="1751">
                  <c:v>0.68563657407407574</c:v>
                </c:pt>
                <c:pt idx="1752">
                  <c:v>0.68570601851852275</c:v>
                </c:pt>
                <c:pt idx="1753">
                  <c:v>0.68576388888888995</c:v>
                </c:pt>
                <c:pt idx="1754">
                  <c:v>0.68583333333333474</c:v>
                </c:pt>
                <c:pt idx="1755">
                  <c:v>0.68590277777777753</c:v>
                </c:pt>
                <c:pt idx="1756">
                  <c:v>0.68597222222222254</c:v>
                </c:pt>
                <c:pt idx="1757">
                  <c:v>0.68604166666666933</c:v>
                </c:pt>
                <c:pt idx="1758">
                  <c:v>0.68611111111111178</c:v>
                </c:pt>
                <c:pt idx="1759">
                  <c:v>0.68618055555555635</c:v>
                </c:pt>
                <c:pt idx="1760">
                  <c:v>0.6862500000000008</c:v>
                </c:pt>
                <c:pt idx="1761">
                  <c:v>0.6863194444444457</c:v>
                </c:pt>
                <c:pt idx="1762">
                  <c:v>0.68638888888888983</c:v>
                </c:pt>
                <c:pt idx="1763">
                  <c:v>0.68645833333333472</c:v>
                </c:pt>
                <c:pt idx="1764">
                  <c:v>0.68651620370370359</c:v>
                </c:pt>
                <c:pt idx="1765">
                  <c:v>0.68658564814814904</c:v>
                </c:pt>
                <c:pt idx="1766">
                  <c:v>0.68665509259259805</c:v>
                </c:pt>
                <c:pt idx="1767">
                  <c:v>0.68672453703703862</c:v>
                </c:pt>
                <c:pt idx="1768">
                  <c:v>0.68679398148148274</c:v>
                </c:pt>
                <c:pt idx="1769">
                  <c:v>0.6868634259259242</c:v>
                </c:pt>
                <c:pt idx="1770">
                  <c:v>0.68693287037037265</c:v>
                </c:pt>
                <c:pt idx="1771">
                  <c:v>0.68700231481481544</c:v>
                </c:pt>
                <c:pt idx="1772">
                  <c:v>0.68707175925926012</c:v>
                </c:pt>
                <c:pt idx="1773">
                  <c:v>0.68714120370370668</c:v>
                </c:pt>
                <c:pt idx="1774">
                  <c:v>0.68721064814814914</c:v>
                </c:pt>
                <c:pt idx="1775">
                  <c:v>0.68728009259259593</c:v>
                </c:pt>
                <c:pt idx="1776">
                  <c:v>0.68734953703703794</c:v>
                </c:pt>
                <c:pt idx="1777">
                  <c:v>0.68740740740740824</c:v>
                </c:pt>
                <c:pt idx="1778">
                  <c:v>0.68748842592592407</c:v>
                </c:pt>
                <c:pt idx="1779">
                  <c:v>0.68755787037037253</c:v>
                </c:pt>
                <c:pt idx="1780">
                  <c:v>0.6876157407407405</c:v>
                </c:pt>
                <c:pt idx="1781">
                  <c:v>0.68768518518518662</c:v>
                </c:pt>
                <c:pt idx="1782">
                  <c:v>0.68775462962963074</c:v>
                </c:pt>
                <c:pt idx="1783">
                  <c:v>0.68782407407407808</c:v>
                </c:pt>
                <c:pt idx="1784">
                  <c:v>0.68789351851852276</c:v>
                </c:pt>
                <c:pt idx="1785">
                  <c:v>0.68796296296295978</c:v>
                </c:pt>
                <c:pt idx="1786">
                  <c:v>0.68803240740740823</c:v>
                </c:pt>
                <c:pt idx="1787">
                  <c:v>0.68810185185185269</c:v>
                </c:pt>
                <c:pt idx="1788">
                  <c:v>0.68815972222222288</c:v>
                </c:pt>
                <c:pt idx="1789">
                  <c:v>0.68824074074074049</c:v>
                </c:pt>
                <c:pt idx="1790">
                  <c:v>0.68829861111111412</c:v>
                </c:pt>
                <c:pt idx="1791">
                  <c:v>0.68836805555555669</c:v>
                </c:pt>
                <c:pt idx="1792">
                  <c:v>0.68843749999999959</c:v>
                </c:pt>
                <c:pt idx="1793">
                  <c:v>0.68850694444444449</c:v>
                </c:pt>
                <c:pt idx="1794">
                  <c:v>0.6885763888888885</c:v>
                </c:pt>
                <c:pt idx="1795">
                  <c:v>0.68864583333333917</c:v>
                </c:pt>
                <c:pt idx="1796">
                  <c:v>0.68871527777777963</c:v>
                </c:pt>
                <c:pt idx="1797">
                  <c:v>0.68878472222222253</c:v>
                </c:pt>
                <c:pt idx="1798">
                  <c:v>0.68885416666666732</c:v>
                </c:pt>
                <c:pt idx="1799">
                  <c:v>0.68892361111111389</c:v>
                </c:pt>
                <c:pt idx="1800">
                  <c:v>0.68899305555555856</c:v>
                </c:pt>
                <c:pt idx="1801">
                  <c:v>0.68906249999999958</c:v>
                </c:pt>
                <c:pt idx="1802">
                  <c:v>0.6891319444444457</c:v>
                </c:pt>
                <c:pt idx="1803">
                  <c:v>0.68918981481481778</c:v>
                </c:pt>
                <c:pt idx="1804">
                  <c:v>0.68925925925926013</c:v>
                </c:pt>
                <c:pt idx="1805">
                  <c:v>0.68932870370370469</c:v>
                </c:pt>
                <c:pt idx="1806">
                  <c:v>0.68939814814814915</c:v>
                </c:pt>
                <c:pt idx="1807">
                  <c:v>0.6894675925925936</c:v>
                </c:pt>
                <c:pt idx="1808">
                  <c:v>0.6895370370370375</c:v>
                </c:pt>
                <c:pt idx="1809">
                  <c:v>0.68960648148148274</c:v>
                </c:pt>
                <c:pt idx="1810">
                  <c:v>0.68967592592592653</c:v>
                </c:pt>
                <c:pt idx="1811">
                  <c:v>0.68974537037037464</c:v>
                </c:pt>
                <c:pt idx="1812">
                  <c:v>0.68981481481481755</c:v>
                </c:pt>
                <c:pt idx="1813">
                  <c:v>0.68988425925926</c:v>
                </c:pt>
                <c:pt idx="1814">
                  <c:v>0.68994212962962953</c:v>
                </c:pt>
                <c:pt idx="1815">
                  <c:v>0.69001157407407665</c:v>
                </c:pt>
                <c:pt idx="1816">
                  <c:v>0.69008101851852321</c:v>
                </c:pt>
                <c:pt idx="1817">
                  <c:v>0.69015046296296256</c:v>
                </c:pt>
                <c:pt idx="1818">
                  <c:v>0.69021990740740824</c:v>
                </c:pt>
                <c:pt idx="1819">
                  <c:v>0.69028935185185158</c:v>
                </c:pt>
                <c:pt idx="1820">
                  <c:v>0.69035879629629715</c:v>
                </c:pt>
                <c:pt idx="1821">
                  <c:v>0.6904282407407405</c:v>
                </c:pt>
                <c:pt idx="1822">
                  <c:v>0.69049768518518662</c:v>
                </c:pt>
                <c:pt idx="1823">
                  <c:v>0.69056712962962807</c:v>
                </c:pt>
                <c:pt idx="1824">
                  <c:v>0.69063657407407575</c:v>
                </c:pt>
                <c:pt idx="1825">
                  <c:v>0.69069444444444794</c:v>
                </c:pt>
                <c:pt idx="1826">
                  <c:v>0.69076388888888995</c:v>
                </c:pt>
                <c:pt idx="1827">
                  <c:v>0.69083333333333463</c:v>
                </c:pt>
                <c:pt idx="1828">
                  <c:v>0.69090277777777753</c:v>
                </c:pt>
                <c:pt idx="1829">
                  <c:v>0.69097222222222254</c:v>
                </c:pt>
                <c:pt idx="1830">
                  <c:v>0.69104166666666933</c:v>
                </c:pt>
                <c:pt idx="1831">
                  <c:v>0.6911111111111119</c:v>
                </c:pt>
                <c:pt idx="1832">
                  <c:v>0.69118055555555635</c:v>
                </c:pt>
                <c:pt idx="1833">
                  <c:v>0.69125000000000092</c:v>
                </c:pt>
                <c:pt idx="1834">
                  <c:v>0.6913194444444456</c:v>
                </c:pt>
                <c:pt idx="1835">
                  <c:v>0.69138888888888994</c:v>
                </c:pt>
                <c:pt idx="1836">
                  <c:v>0.69145833333333462</c:v>
                </c:pt>
                <c:pt idx="1837">
                  <c:v>0.69152777777777752</c:v>
                </c:pt>
                <c:pt idx="1838">
                  <c:v>0.69159722222222253</c:v>
                </c:pt>
                <c:pt idx="1839">
                  <c:v>0.69166666666666743</c:v>
                </c:pt>
                <c:pt idx="1840">
                  <c:v>0.69172453703703862</c:v>
                </c:pt>
                <c:pt idx="1841">
                  <c:v>0.69179398148148352</c:v>
                </c:pt>
                <c:pt idx="1842">
                  <c:v>0.69186342592592431</c:v>
                </c:pt>
                <c:pt idx="1843">
                  <c:v>0.69193287037037265</c:v>
                </c:pt>
                <c:pt idx="1844">
                  <c:v>0.69200231481481544</c:v>
                </c:pt>
                <c:pt idx="1845">
                  <c:v>0.69207175925926012</c:v>
                </c:pt>
                <c:pt idx="1846">
                  <c:v>0.6921412037037068</c:v>
                </c:pt>
                <c:pt idx="1847">
                  <c:v>0.69221064814814914</c:v>
                </c:pt>
                <c:pt idx="1848">
                  <c:v>0.69228009259259582</c:v>
                </c:pt>
                <c:pt idx="1849">
                  <c:v>0.69234953703703805</c:v>
                </c:pt>
                <c:pt idx="1850">
                  <c:v>0.69241898148148151</c:v>
                </c:pt>
                <c:pt idx="1851">
                  <c:v>0.6924884259259243</c:v>
                </c:pt>
                <c:pt idx="1852">
                  <c:v>0.6925462962962976</c:v>
                </c:pt>
                <c:pt idx="1853">
                  <c:v>0.6926157407407405</c:v>
                </c:pt>
                <c:pt idx="1854">
                  <c:v>0.69269675925925989</c:v>
                </c:pt>
                <c:pt idx="1855">
                  <c:v>0.69276620370370445</c:v>
                </c:pt>
                <c:pt idx="1856">
                  <c:v>0.69282407407407842</c:v>
                </c:pt>
                <c:pt idx="1857">
                  <c:v>0.69289351851852321</c:v>
                </c:pt>
                <c:pt idx="1858">
                  <c:v>0.69296296296295978</c:v>
                </c:pt>
                <c:pt idx="1859">
                  <c:v>0.69303240740740835</c:v>
                </c:pt>
                <c:pt idx="1860">
                  <c:v>0.69310185185185269</c:v>
                </c:pt>
                <c:pt idx="1861">
                  <c:v>0.69317129629629992</c:v>
                </c:pt>
                <c:pt idx="1862">
                  <c:v>0.69324074074074049</c:v>
                </c:pt>
                <c:pt idx="1863">
                  <c:v>0.6933101851851855</c:v>
                </c:pt>
                <c:pt idx="1864">
                  <c:v>0.69336805555555669</c:v>
                </c:pt>
                <c:pt idx="1865">
                  <c:v>0.69344907407407796</c:v>
                </c:pt>
                <c:pt idx="1866">
                  <c:v>0.69351851851852064</c:v>
                </c:pt>
                <c:pt idx="1867">
                  <c:v>0.69357638888888851</c:v>
                </c:pt>
                <c:pt idx="1868">
                  <c:v>0.6936458333333394</c:v>
                </c:pt>
                <c:pt idx="1869">
                  <c:v>0.69371527777777964</c:v>
                </c:pt>
                <c:pt idx="1870">
                  <c:v>0.69378472222222254</c:v>
                </c:pt>
                <c:pt idx="1871">
                  <c:v>0.69385416666666733</c:v>
                </c:pt>
                <c:pt idx="1872">
                  <c:v>0.69392361111111378</c:v>
                </c:pt>
                <c:pt idx="1873">
                  <c:v>0.69399305555555868</c:v>
                </c:pt>
                <c:pt idx="1874">
                  <c:v>0.69406249999999958</c:v>
                </c:pt>
                <c:pt idx="1875">
                  <c:v>0.694120370370373</c:v>
                </c:pt>
                <c:pt idx="1876">
                  <c:v>0.69420138888888983</c:v>
                </c:pt>
                <c:pt idx="1877">
                  <c:v>0.69427083333333695</c:v>
                </c:pt>
                <c:pt idx="1878">
                  <c:v>0.69434027777777885</c:v>
                </c:pt>
                <c:pt idx="1879">
                  <c:v>0.69440972222222253</c:v>
                </c:pt>
                <c:pt idx="1880">
                  <c:v>0.69446759259259361</c:v>
                </c:pt>
                <c:pt idx="1881">
                  <c:v>0.69453703703703751</c:v>
                </c:pt>
                <c:pt idx="1882">
                  <c:v>0.69460648148148274</c:v>
                </c:pt>
                <c:pt idx="1883">
                  <c:v>0.69467592592592653</c:v>
                </c:pt>
                <c:pt idx="1884">
                  <c:v>0.69474537037037465</c:v>
                </c:pt>
                <c:pt idx="1885">
                  <c:v>0.69481481481481744</c:v>
                </c:pt>
                <c:pt idx="1886">
                  <c:v>0.69488425925926012</c:v>
                </c:pt>
                <c:pt idx="1887">
                  <c:v>0.69495370370370435</c:v>
                </c:pt>
                <c:pt idx="1888">
                  <c:v>0.69502314814814914</c:v>
                </c:pt>
                <c:pt idx="1889">
                  <c:v>0.69509259259259593</c:v>
                </c:pt>
                <c:pt idx="1890">
                  <c:v>0.6951620370370365</c:v>
                </c:pt>
                <c:pt idx="1891">
                  <c:v>0.69523148148148273</c:v>
                </c:pt>
                <c:pt idx="1892">
                  <c:v>0.69530092592592407</c:v>
                </c:pt>
                <c:pt idx="1893">
                  <c:v>0.69537037037037253</c:v>
                </c:pt>
                <c:pt idx="1894">
                  <c:v>0.69543981481481743</c:v>
                </c:pt>
                <c:pt idx="1895">
                  <c:v>0.69550925925925999</c:v>
                </c:pt>
                <c:pt idx="1896">
                  <c:v>0.69557870370370434</c:v>
                </c:pt>
                <c:pt idx="1897">
                  <c:v>0.69564814814815112</c:v>
                </c:pt>
                <c:pt idx="1898">
                  <c:v>0.69571759259259591</c:v>
                </c:pt>
                <c:pt idx="1899">
                  <c:v>0.69578703703703804</c:v>
                </c:pt>
                <c:pt idx="1900">
                  <c:v>0.6958564814814826</c:v>
                </c:pt>
                <c:pt idx="1901">
                  <c:v>0.69591435185185158</c:v>
                </c:pt>
                <c:pt idx="1902">
                  <c:v>0.69598379629629725</c:v>
                </c:pt>
                <c:pt idx="1903">
                  <c:v>0.69605324074074049</c:v>
                </c:pt>
                <c:pt idx="1904">
                  <c:v>0.69612268518518661</c:v>
                </c:pt>
                <c:pt idx="1905">
                  <c:v>0.69619212962962951</c:v>
                </c:pt>
                <c:pt idx="1906">
                  <c:v>0.69626157407407563</c:v>
                </c:pt>
                <c:pt idx="1907">
                  <c:v>0.69633101851852275</c:v>
                </c:pt>
                <c:pt idx="1908">
                  <c:v>0.69640046296296132</c:v>
                </c:pt>
                <c:pt idx="1909">
                  <c:v>0.69646990740740811</c:v>
                </c:pt>
                <c:pt idx="1910">
                  <c:v>0.69653935185185156</c:v>
                </c:pt>
                <c:pt idx="1911">
                  <c:v>0.69660879629629935</c:v>
                </c:pt>
                <c:pt idx="1912">
                  <c:v>0.69666666666666732</c:v>
                </c:pt>
                <c:pt idx="1913">
                  <c:v>0.69679398148148353</c:v>
                </c:pt>
                <c:pt idx="1914">
                  <c:v>0.69686342592592443</c:v>
                </c:pt>
                <c:pt idx="1915">
                  <c:v>0.69693287037037299</c:v>
                </c:pt>
                <c:pt idx="1916">
                  <c:v>0.69700231481481567</c:v>
                </c:pt>
                <c:pt idx="1917">
                  <c:v>0.69706018518518553</c:v>
                </c:pt>
                <c:pt idx="1918">
                  <c:v>0.69712962962963165</c:v>
                </c:pt>
                <c:pt idx="1919">
                  <c:v>0.69719907407407866</c:v>
                </c:pt>
                <c:pt idx="1920">
                  <c:v>0.69726851851852134</c:v>
                </c:pt>
                <c:pt idx="1921">
                  <c:v>0.69733796296296047</c:v>
                </c:pt>
                <c:pt idx="1922">
                  <c:v>0.6974074074074087</c:v>
                </c:pt>
                <c:pt idx="1923">
                  <c:v>0.69747685185185149</c:v>
                </c:pt>
                <c:pt idx="1924">
                  <c:v>0.69754629629629761</c:v>
                </c:pt>
                <c:pt idx="1925">
                  <c:v>0.69761574074074051</c:v>
                </c:pt>
                <c:pt idx="1926">
                  <c:v>0.69768518518518663</c:v>
                </c:pt>
                <c:pt idx="1927">
                  <c:v>0.69775462962963153</c:v>
                </c:pt>
                <c:pt idx="1928">
                  <c:v>0.69782407407407843</c:v>
                </c:pt>
                <c:pt idx="1929">
                  <c:v>0.69788194444444573</c:v>
                </c:pt>
                <c:pt idx="1930">
                  <c:v>0.69795138888889063</c:v>
                </c:pt>
                <c:pt idx="1931">
                  <c:v>0.69803240740740824</c:v>
                </c:pt>
                <c:pt idx="1932">
                  <c:v>0.69809027777778043</c:v>
                </c:pt>
                <c:pt idx="1933">
                  <c:v>0.69815972222222311</c:v>
                </c:pt>
                <c:pt idx="1934">
                  <c:v>0.69822916666666734</c:v>
                </c:pt>
                <c:pt idx="1935">
                  <c:v>0.69829861111111413</c:v>
                </c:pt>
                <c:pt idx="1936">
                  <c:v>0.6983680555555567</c:v>
                </c:pt>
                <c:pt idx="1937">
                  <c:v>0.69843749999999949</c:v>
                </c:pt>
                <c:pt idx="1938">
                  <c:v>0.6985069444444445</c:v>
                </c:pt>
                <c:pt idx="1939">
                  <c:v>0.69857638888888851</c:v>
                </c:pt>
                <c:pt idx="1940">
                  <c:v>0.69864583333333929</c:v>
                </c:pt>
                <c:pt idx="1941">
                  <c:v>0.69870370370370471</c:v>
                </c:pt>
                <c:pt idx="1942">
                  <c:v>0.69878472222222254</c:v>
                </c:pt>
                <c:pt idx="1943">
                  <c:v>0.69885416666666733</c:v>
                </c:pt>
                <c:pt idx="1944">
                  <c:v>0.69891203703703753</c:v>
                </c:pt>
                <c:pt idx="1945">
                  <c:v>0.69898148148148365</c:v>
                </c:pt>
                <c:pt idx="1946">
                  <c:v>0.69905092592592455</c:v>
                </c:pt>
                <c:pt idx="1947">
                  <c:v>0.69912037037037333</c:v>
                </c:pt>
                <c:pt idx="1948">
                  <c:v>0.69918981481481779</c:v>
                </c:pt>
                <c:pt idx="1949">
                  <c:v>0.69925925925926025</c:v>
                </c:pt>
                <c:pt idx="1950">
                  <c:v>0.6993287037037047</c:v>
                </c:pt>
                <c:pt idx="1951">
                  <c:v>0.69939814814814905</c:v>
                </c:pt>
                <c:pt idx="1952">
                  <c:v>0.69946759259259372</c:v>
                </c:pt>
                <c:pt idx="1953">
                  <c:v>0.69953703703703751</c:v>
                </c:pt>
                <c:pt idx="1954">
                  <c:v>0.69960648148148352</c:v>
                </c:pt>
                <c:pt idx="1955">
                  <c:v>0.69967592592592653</c:v>
                </c:pt>
                <c:pt idx="1956">
                  <c:v>0.69973379629629762</c:v>
                </c:pt>
                <c:pt idx="1957">
                  <c:v>0.69980324074074052</c:v>
                </c:pt>
                <c:pt idx="1958">
                  <c:v>0.69987268518518675</c:v>
                </c:pt>
                <c:pt idx="1959">
                  <c:v>0.69994212962962954</c:v>
                </c:pt>
                <c:pt idx="1960">
                  <c:v>0.7000115740740761</c:v>
                </c:pt>
                <c:pt idx="1961">
                  <c:v>0.70008101851852311</c:v>
                </c:pt>
                <c:pt idx="1962">
                  <c:v>0.70015046296296257</c:v>
                </c:pt>
                <c:pt idx="1963">
                  <c:v>0.70021990740740769</c:v>
                </c:pt>
                <c:pt idx="1964">
                  <c:v>0.70028935185185159</c:v>
                </c:pt>
                <c:pt idx="1965">
                  <c:v>0.7003587962962966</c:v>
                </c:pt>
                <c:pt idx="1966">
                  <c:v>0.7004282407407405</c:v>
                </c:pt>
                <c:pt idx="1967">
                  <c:v>0.70049768518518563</c:v>
                </c:pt>
                <c:pt idx="1968">
                  <c:v>0.7005555555555556</c:v>
                </c:pt>
                <c:pt idx="1969">
                  <c:v>0.70062500000000272</c:v>
                </c:pt>
                <c:pt idx="1970">
                  <c:v>0.70069444444444728</c:v>
                </c:pt>
                <c:pt idx="1971">
                  <c:v>0.70076388888888963</c:v>
                </c:pt>
                <c:pt idx="1972">
                  <c:v>0.70083333333333364</c:v>
                </c:pt>
                <c:pt idx="1973">
                  <c:v>0.70090277777777776</c:v>
                </c:pt>
                <c:pt idx="1974">
                  <c:v>0.70097222222222222</c:v>
                </c:pt>
                <c:pt idx="1975">
                  <c:v>0.70104166666666889</c:v>
                </c:pt>
                <c:pt idx="1976">
                  <c:v>0.70111111111111113</c:v>
                </c:pt>
                <c:pt idx="1977">
                  <c:v>0.7011805555555557</c:v>
                </c:pt>
                <c:pt idx="1978">
                  <c:v>0.70124999999999993</c:v>
                </c:pt>
                <c:pt idx="1979">
                  <c:v>0.70131944444444461</c:v>
                </c:pt>
                <c:pt idx="1980">
                  <c:v>0.70138888888888884</c:v>
                </c:pt>
                <c:pt idx="1981">
                  <c:v>0.70144675925925926</c:v>
                </c:pt>
                <c:pt idx="1982">
                  <c:v>0.70151620370370349</c:v>
                </c:pt>
                <c:pt idx="1983">
                  <c:v>0.70158564814814861</c:v>
                </c:pt>
                <c:pt idx="1984">
                  <c:v>0.70165509259259773</c:v>
                </c:pt>
                <c:pt idx="1985">
                  <c:v>0.70172453703703763</c:v>
                </c:pt>
                <c:pt idx="1986">
                  <c:v>0.70179398148148164</c:v>
                </c:pt>
                <c:pt idx="1987">
                  <c:v>0.70186342592592388</c:v>
                </c:pt>
                <c:pt idx="1988">
                  <c:v>0.70193287037037233</c:v>
                </c:pt>
                <c:pt idx="1989">
                  <c:v>0.70200231481481479</c:v>
                </c:pt>
                <c:pt idx="1990">
                  <c:v>0.70207175925925924</c:v>
                </c:pt>
                <c:pt idx="1991">
                  <c:v>0.70214120370370614</c:v>
                </c:pt>
                <c:pt idx="1992">
                  <c:v>0.70221064814814815</c:v>
                </c:pt>
                <c:pt idx="1993">
                  <c:v>0.70226851851852079</c:v>
                </c:pt>
                <c:pt idx="1994">
                  <c:v>0.70233796296296003</c:v>
                </c:pt>
                <c:pt idx="1995">
                  <c:v>0.7024074074074077</c:v>
                </c:pt>
                <c:pt idx="1996">
                  <c:v>0.70247685185185149</c:v>
                </c:pt>
                <c:pt idx="1997">
                  <c:v>0.70254629629629661</c:v>
                </c:pt>
                <c:pt idx="1998">
                  <c:v>0.70261574074074051</c:v>
                </c:pt>
                <c:pt idx="1999">
                  <c:v>0.70268518518518563</c:v>
                </c:pt>
                <c:pt idx="2000">
                  <c:v>0.70275462962962965</c:v>
                </c:pt>
                <c:pt idx="2001">
                  <c:v>0.70282407407407799</c:v>
                </c:pt>
                <c:pt idx="2002">
                  <c:v>0.70289351851852255</c:v>
                </c:pt>
                <c:pt idx="2003">
                  <c:v>0.70296296296295946</c:v>
                </c:pt>
                <c:pt idx="2004">
                  <c:v>0.70303240740740769</c:v>
                </c:pt>
                <c:pt idx="2005">
                  <c:v>0.70309027777777977</c:v>
                </c:pt>
                <c:pt idx="2006">
                  <c:v>0.70315972222222223</c:v>
                </c:pt>
                <c:pt idx="2007">
                  <c:v>0.70322916666666668</c:v>
                </c:pt>
                <c:pt idx="2008">
                  <c:v>0.7032986111111138</c:v>
                </c:pt>
                <c:pt idx="2009">
                  <c:v>0.7033680555555557</c:v>
                </c:pt>
                <c:pt idx="2010">
                  <c:v>0.70343749999999949</c:v>
                </c:pt>
                <c:pt idx="2011">
                  <c:v>0.70350694444444439</c:v>
                </c:pt>
                <c:pt idx="2012">
                  <c:v>0.70357638888888896</c:v>
                </c:pt>
                <c:pt idx="2013">
                  <c:v>0.70364583333333908</c:v>
                </c:pt>
                <c:pt idx="2014">
                  <c:v>0.70371527777777865</c:v>
                </c:pt>
                <c:pt idx="2015">
                  <c:v>0.70378472222222221</c:v>
                </c:pt>
                <c:pt idx="2016">
                  <c:v>0.70385416666666667</c:v>
                </c:pt>
                <c:pt idx="2017">
                  <c:v>0.70391203703703698</c:v>
                </c:pt>
                <c:pt idx="2018">
                  <c:v>0.70399305555555802</c:v>
                </c:pt>
                <c:pt idx="2019">
                  <c:v>0.70406249999999959</c:v>
                </c:pt>
                <c:pt idx="2020">
                  <c:v>0.70412037037037256</c:v>
                </c:pt>
                <c:pt idx="2021">
                  <c:v>0.70418981481481702</c:v>
                </c:pt>
                <c:pt idx="2022">
                  <c:v>0.70425925925925925</c:v>
                </c:pt>
                <c:pt idx="2023">
                  <c:v>0.70432870370370371</c:v>
                </c:pt>
                <c:pt idx="2024">
                  <c:v>0.70439814814814861</c:v>
                </c:pt>
                <c:pt idx="2025">
                  <c:v>0.70446759259259262</c:v>
                </c:pt>
                <c:pt idx="2026">
                  <c:v>0.70453703703703707</c:v>
                </c:pt>
                <c:pt idx="2027">
                  <c:v>0.70460648148148164</c:v>
                </c:pt>
                <c:pt idx="2028">
                  <c:v>0.7046643518518515</c:v>
                </c:pt>
                <c:pt idx="2029">
                  <c:v>0.70474537037037432</c:v>
                </c:pt>
                <c:pt idx="2030">
                  <c:v>0.70481481481481711</c:v>
                </c:pt>
                <c:pt idx="2031">
                  <c:v>0.70487268518518564</c:v>
                </c:pt>
                <c:pt idx="2032">
                  <c:v>0.70494212962962954</c:v>
                </c:pt>
                <c:pt idx="2033">
                  <c:v>0.705011574074076</c:v>
                </c:pt>
                <c:pt idx="2034">
                  <c:v>0.70508101851852312</c:v>
                </c:pt>
                <c:pt idx="2035">
                  <c:v>0.70515046296296258</c:v>
                </c:pt>
                <c:pt idx="2036">
                  <c:v>0.7052199074074077</c:v>
                </c:pt>
                <c:pt idx="2037">
                  <c:v>0.70528935185185149</c:v>
                </c:pt>
                <c:pt idx="2038">
                  <c:v>0.70535879629629661</c:v>
                </c:pt>
                <c:pt idx="2039">
                  <c:v>0.70542824074074051</c:v>
                </c:pt>
                <c:pt idx="2040">
                  <c:v>0.70549768518518563</c:v>
                </c:pt>
                <c:pt idx="2041">
                  <c:v>0.70556712962962731</c:v>
                </c:pt>
                <c:pt idx="2042">
                  <c:v>0.70563657407407465</c:v>
                </c:pt>
                <c:pt idx="2043">
                  <c:v>0.70569444444444762</c:v>
                </c:pt>
                <c:pt idx="2044">
                  <c:v>0.70576388888888963</c:v>
                </c:pt>
                <c:pt idx="2045">
                  <c:v>0.70583333333333365</c:v>
                </c:pt>
                <c:pt idx="2046">
                  <c:v>0.70590277777777777</c:v>
                </c:pt>
                <c:pt idx="2047">
                  <c:v>0.70597222222222233</c:v>
                </c:pt>
                <c:pt idx="2048">
                  <c:v>0.7060416666666689</c:v>
                </c:pt>
                <c:pt idx="2049">
                  <c:v>0.70611111111111102</c:v>
                </c:pt>
                <c:pt idx="2050">
                  <c:v>0.7061805555555557</c:v>
                </c:pt>
                <c:pt idx="2051">
                  <c:v>0.70624999999999993</c:v>
                </c:pt>
                <c:pt idx="2052">
                  <c:v>0.70631944444444461</c:v>
                </c:pt>
                <c:pt idx="2053">
                  <c:v>0.70638888888888884</c:v>
                </c:pt>
                <c:pt idx="2054">
                  <c:v>0.70645833333333363</c:v>
                </c:pt>
                <c:pt idx="2055">
                  <c:v>0.70652777777777753</c:v>
                </c:pt>
                <c:pt idx="2056">
                  <c:v>0.70658564814814862</c:v>
                </c:pt>
                <c:pt idx="2057">
                  <c:v>0.70665509259259773</c:v>
                </c:pt>
                <c:pt idx="2058">
                  <c:v>0.70672453703703764</c:v>
                </c:pt>
                <c:pt idx="2059">
                  <c:v>0.70679398148148165</c:v>
                </c:pt>
                <c:pt idx="2060">
                  <c:v>0.70686342592592388</c:v>
                </c:pt>
                <c:pt idx="2061">
                  <c:v>0.70693287037037278</c:v>
                </c:pt>
                <c:pt idx="2062">
                  <c:v>0.70700231481481479</c:v>
                </c:pt>
                <c:pt idx="2063">
                  <c:v>0.70707175925925969</c:v>
                </c:pt>
                <c:pt idx="2064">
                  <c:v>0.70714120370370614</c:v>
                </c:pt>
                <c:pt idx="2065">
                  <c:v>0.70721064814814805</c:v>
                </c:pt>
                <c:pt idx="2066">
                  <c:v>0.7072800925925955</c:v>
                </c:pt>
                <c:pt idx="2067">
                  <c:v>0.70733796296296003</c:v>
                </c:pt>
                <c:pt idx="2068">
                  <c:v>0.7074074074074076</c:v>
                </c:pt>
                <c:pt idx="2069">
                  <c:v>0.7074768518518515</c:v>
                </c:pt>
                <c:pt idx="2070">
                  <c:v>0.70754629629629662</c:v>
                </c:pt>
                <c:pt idx="2071">
                  <c:v>0.70761574074074052</c:v>
                </c:pt>
                <c:pt idx="2072">
                  <c:v>0.70768518518518564</c:v>
                </c:pt>
                <c:pt idx="2073">
                  <c:v>0.70775462962962965</c:v>
                </c:pt>
                <c:pt idx="2074">
                  <c:v>0.7078240740740781</c:v>
                </c:pt>
                <c:pt idx="2075">
                  <c:v>0.70789351851852311</c:v>
                </c:pt>
                <c:pt idx="2076">
                  <c:v>0.70796296296295935</c:v>
                </c:pt>
                <c:pt idx="2077">
                  <c:v>0.70803240740740769</c:v>
                </c:pt>
                <c:pt idx="2078">
                  <c:v>0.70810185185185182</c:v>
                </c:pt>
                <c:pt idx="2079">
                  <c:v>0.70817129629629894</c:v>
                </c:pt>
                <c:pt idx="2080">
                  <c:v>0.70822916666666669</c:v>
                </c:pt>
                <c:pt idx="2081">
                  <c:v>0.70829861111111381</c:v>
                </c:pt>
                <c:pt idx="2082">
                  <c:v>0.7083680555555556</c:v>
                </c:pt>
                <c:pt idx="2083">
                  <c:v>0.7084374999999995</c:v>
                </c:pt>
                <c:pt idx="2084">
                  <c:v>0.7085069444444444</c:v>
                </c:pt>
                <c:pt idx="2085">
                  <c:v>0.70857638888888852</c:v>
                </c:pt>
                <c:pt idx="2086">
                  <c:v>0.70864583333333919</c:v>
                </c:pt>
                <c:pt idx="2087">
                  <c:v>0.70871527777777865</c:v>
                </c:pt>
                <c:pt idx="2088">
                  <c:v>0.70878472222222222</c:v>
                </c:pt>
                <c:pt idx="2089">
                  <c:v>0.70885416666666667</c:v>
                </c:pt>
                <c:pt idx="2090">
                  <c:v>0.70892361111111335</c:v>
                </c:pt>
                <c:pt idx="2091">
                  <c:v>0.70899305555555814</c:v>
                </c:pt>
                <c:pt idx="2092">
                  <c:v>0.70906249999999948</c:v>
                </c:pt>
                <c:pt idx="2093">
                  <c:v>0.70912037037037257</c:v>
                </c:pt>
                <c:pt idx="2094">
                  <c:v>0.70918981481481724</c:v>
                </c:pt>
                <c:pt idx="2095">
                  <c:v>0.7092708333333364</c:v>
                </c:pt>
                <c:pt idx="2096">
                  <c:v>0.7093287037037036</c:v>
                </c:pt>
                <c:pt idx="2097">
                  <c:v>0.70939814814814861</c:v>
                </c:pt>
                <c:pt idx="2098">
                  <c:v>0.70946759259259262</c:v>
                </c:pt>
                <c:pt idx="2099">
                  <c:v>0.70953703703703708</c:v>
                </c:pt>
                <c:pt idx="2100">
                  <c:v>0.70960648148148164</c:v>
                </c:pt>
                <c:pt idx="2101">
                  <c:v>0.70967592592592599</c:v>
                </c:pt>
                <c:pt idx="2102">
                  <c:v>0.70974537037037433</c:v>
                </c:pt>
                <c:pt idx="2103">
                  <c:v>0.70981481481481701</c:v>
                </c:pt>
                <c:pt idx="2104">
                  <c:v>0.70987268518518565</c:v>
                </c:pt>
                <c:pt idx="2105">
                  <c:v>0.70994212962962966</c:v>
                </c:pt>
                <c:pt idx="2106">
                  <c:v>0.71002314814814815</c:v>
                </c:pt>
                <c:pt idx="2107">
                  <c:v>0.71008101851852301</c:v>
                </c:pt>
                <c:pt idx="2108">
                  <c:v>0.71015046296296258</c:v>
                </c:pt>
                <c:pt idx="2109">
                  <c:v>0.7102199074074077</c:v>
                </c:pt>
                <c:pt idx="2110">
                  <c:v>0.71028935185185149</c:v>
                </c:pt>
                <c:pt idx="2111">
                  <c:v>0.71035879629629661</c:v>
                </c:pt>
                <c:pt idx="2112">
                  <c:v>0.71042824074074051</c:v>
                </c:pt>
                <c:pt idx="2113">
                  <c:v>0.71049768518518563</c:v>
                </c:pt>
                <c:pt idx="2114">
                  <c:v>0.71056712962962731</c:v>
                </c:pt>
                <c:pt idx="2115">
                  <c:v>0.71062499999999995</c:v>
                </c:pt>
                <c:pt idx="2116">
                  <c:v>0.71069444444444763</c:v>
                </c:pt>
                <c:pt idx="2117">
                  <c:v>0.71077546296296301</c:v>
                </c:pt>
                <c:pt idx="2118">
                  <c:v>0.71084490740740991</c:v>
                </c:pt>
                <c:pt idx="2119">
                  <c:v>0.71090277777777777</c:v>
                </c:pt>
                <c:pt idx="2120">
                  <c:v>0.71097222222222223</c:v>
                </c:pt>
                <c:pt idx="2121">
                  <c:v>0.7110416666666689</c:v>
                </c:pt>
                <c:pt idx="2122">
                  <c:v>0.71111111111111114</c:v>
                </c:pt>
                <c:pt idx="2123">
                  <c:v>0.7111805555555557</c:v>
                </c:pt>
                <c:pt idx="2124">
                  <c:v>0.71125000000000005</c:v>
                </c:pt>
                <c:pt idx="2125">
                  <c:v>0.71131944444444462</c:v>
                </c:pt>
                <c:pt idx="2126">
                  <c:v>0.71137731481481481</c:v>
                </c:pt>
                <c:pt idx="2127">
                  <c:v>0.71144675925925849</c:v>
                </c:pt>
                <c:pt idx="2128">
                  <c:v>0.71152777777777787</c:v>
                </c:pt>
                <c:pt idx="2129">
                  <c:v>0.71158564814814862</c:v>
                </c:pt>
                <c:pt idx="2130">
                  <c:v>0.71165509259259774</c:v>
                </c:pt>
                <c:pt idx="2131">
                  <c:v>0.71172453703703764</c:v>
                </c:pt>
                <c:pt idx="2132">
                  <c:v>0.71179398148148165</c:v>
                </c:pt>
                <c:pt idx="2133">
                  <c:v>0.71186342592592389</c:v>
                </c:pt>
                <c:pt idx="2134">
                  <c:v>0.71193287037037256</c:v>
                </c:pt>
                <c:pt idx="2135">
                  <c:v>0.7120023148148148</c:v>
                </c:pt>
                <c:pt idx="2136">
                  <c:v>0.71207175925925925</c:v>
                </c:pt>
                <c:pt idx="2137">
                  <c:v>0.71212962962963189</c:v>
                </c:pt>
                <c:pt idx="2138">
                  <c:v>0.71219907407407834</c:v>
                </c:pt>
                <c:pt idx="2139">
                  <c:v>0.7122800925925955</c:v>
                </c:pt>
                <c:pt idx="2140">
                  <c:v>0.71233796296295993</c:v>
                </c:pt>
                <c:pt idx="2141">
                  <c:v>0.7124074074074076</c:v>
                </c:pt>
                <c:pt idx="2142">
                  <c:v>0.7124768518518515</c:v>
                </c:pt>
                <c:pt idx="2143">
                  <c:v>0.71254629629629662</c:v>
                </c:pt>
                <c:pt idx="2144">
                  <c:v>0.71261574074074052</c:v>
                </c:pt>
                <c:pt idx="2145">
                  <c:v>0.71268518518518564</c:v>
                </c:pt>
                <c:pt idx="2146">
                  <c:v>0.71275462962962965</c:v>
                </c:pt>
                <c:pt idx="2147">
                  <c:v>0.712824074074078</c:v>
                </c:pt>
                <c:pt idx="2148">
                  <c:v>0.71288194444444464</c:v>
                </c:pt>
                <c:pt idx="2149">
                  <c:v>0.71295138888888965</c:v>
                </c:pt>
                <c:pt idx="2150">
                  <c:v>0.7130324074074077</c:v>
                </c:pt>
                <c:pt idx="2151">
                  <c:v>0.71309027777778</c:v>
                </c:pt>
                <c:pt idx="2152">
                  <c:v>0.71315972222222224</c:v>
                </c:pt>
                <c:pt idx="2153">
                  <c:v>0.71322916666666669</c:v>
                </c:pt>
                <c:pt idx="2154">
                  <c:v>0.71329861111111381</c:v>
                </c:pt>
                <c:pt idx="2155">
                  <c:v>0.7133680555555556</c:v>
                </c:pt>
                <c:pt idx="2156">
                  <c:v>0.7134374999999995</c:v>
                </c:pt>
                <c:pt idx="2157">
                  <c:v>0.71350694444444451</c:v>
                </c:pt>
                <c:pt idx="2158">
                  <c:v>0.71357638888888886</c:v>
                </c:pt>
                <c:pt idx="2159">
                  <c:v>0.71363425925925961</c:v>
                </c:pt>
                <c:pt idx="2160">
                  <c:v>0.71370370370370362</c:v>
                </c:pt>
                <c:pt idx="2161">
                  <c:v>0.71377314814814863</c:v>
                </c:pt>
                <c:pt idx="2162">
                  <c:v>0.71384259259259608</c:v>
                </c:pt>
                <c:pt idx="2163">
                  <c:v>0.71391203703703709</c:v>
                </c:pt>
                <c:pt idx="2164">
                  <c:v>0.71398148148148344</c:v>
                </c:pt>
                <c:pt idx="2165">
                  <c:v>0.71405092592592556</c:v>
                </c:pt>
                <c:pt idx="2166">
                  <c:v>0.71412037037037268</c:v>
                </c:pt>
                <c:pt idx="2167">
                  <c:v>0.71418981481481725</c:v>
                </c:pt>
                <c:pt idx="2168">
                  <c:v>0.7142592592592597</c:v>
                </c:pt>
                <c:pt idx="2169">
                  <c:v>0.71432870370370372</c:v>
                </c:pt>
                <c:pt idx="2170">
                  <c:v>0.71438657407407413</c:v>
                </c:pt>
                <c:pt idx="2171">
                  <c:v>0.71445601851852103</c:v>
                </c:pt>
                <c:pt idx="2172">
                  <c:v>0.71453703703703697</c:v>
                </c:pt>
                <c:pt idx="2173">
                  <c:v>0.71459490740740761</c:v>
                </c:pt>
                <c:pt idx="2174">
                  <c:v>0.71466435185185151</c:v>
                </c:pt>
                <c:pt idx="2175">
                  <c:v>0.71473379629629663</c:v>
                </c:pt>
                <c:pt idx="2176">
                  <c:v>0.71480324074074053</c:v>
                </c:pt>
                <c:pt idx="2177">
                  <c:v>0.71487268518518565</c:v>
                </c:pt>
                <c:pt idx="2178">
                  <c:v>0.71494212962962955</c:v>
                </c:pt>
                <c:pt idx="2179">
                  <c:v>0.71501157407407634</c:v>
                </c:pt>
                <c:pt idx="2180">
                  <c:v>0.71508101851852302</c:v>
                </c:pt>
                <c:pt idx="2181">
                  <c:v>0.71515046296296259</c:v>
                </c:pt>
                <c:pt idx="2182">
                  <c:v>0.7152199074074076</c:v>
                </c:pt>
                <c:pt idx="2183">
                  <c:v>0.7152893518518515</c:v>
                </c:pt>
                <c:pt idx="2184">
                  <c:v>0.71535879629629662</c:v>
                </c:pt>
                <c:pt idx="2185">
                  <c:v>0.71542824074074052</c:v>
                </c:pt>
                <c:pt idx="2186">
                  <c:v>0.71549768518518564</c:v>
                </c:pt>
                <c:pt idx="2187">
                  <c:v>0.71555555555555561</c:v>
                </c:pt>
                <c:pt idx="2188">
                  <c:v>0.71562500000000306</c:v>
                </c:pt>
                <c:pt idx="2189">
                  <c:v>0.71569444444444741</c:v>
                </c:pt>
                <c:pt idx="2190">
                  <c:v>0.71576388888888964</c:v>
                </c:pt>
                <c:pt idx="2191">
                  <c:v>0.71583333333333365</c:v>
                </c:pt>
                <c:pt idx="2192">
                  <c:v>0.71590277777777789</c:v>
                </c:pt>
              </c:numCache>
            </c:numRef>
          </c:cat>
          <c:val>
            <c:numRef>
              <c:f>Операция!$E$2:$E$2194</c:f>
              <c:numCache>
                <c:formatCode>General</c:formatCode>
                <c:ptCount val="2193"/>
                <c:pt idx="0">
                  <c:v>70</c:v>
                </c:pt>
                <c:pt idx="1">
                  <c:v>70</c:v>
                </c:pt>
                <c:pt idx="2">
                  <c:v>69</c:v>
                </c:pt>
                <c:pt idx="3">
                  <c:v>68</c:v>
                </c:pt>
                <c:pt idx="4">
                  <c:v>68</c:v>
                </c:pt>
                <c:pt idx="5">
                  <c:v>70</c:v>
                </c:pt>
                <c:pt idx="6">
                  <c:v>70</c:v>
                </c:pt>
                <c:pt idx="7">
                  <c:v>69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69</c:v>
                </c:pt>
                <c:pt idx="12">
                  <c:v>69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69</c:v>
                </c:pt>
                <c:pt idx="18">
                  <c:v>71</c:v>
                </c:pt>
                <c:pt idx="19">
                  <c:v>70</c:v>
                </c:pt>
                <c:pt idx="20">
                  <c:v>70</c:v>
                </c:pt>
                <c:pt idx="21">
                  <c:v>71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69</c:v>
                </c:pt>
                <c:pt idx="27">
                  <c:v>70</c:v>
                </c:pt>
                <c:pt idx="28">
                  <c:v>70</c:v>
                </c:pt>
                <c:pt idx="29">
                  <c:v>71</c:v>
                </c:pt>
                <c:pt idx="30">
                  <c:v>70</c:v>
                </c:pt>
                <c:pt idx="31">
                  <c:v>71</c:v>
                </c:pt>
                <c:pt idx="32">
                  <c:v>71</c:v>
                </c:pt>
                <c:pt idx="33">
                  <c:v>71</c:v>
                </c:pt>
                <c:pt idx="34">
                  <c:v>70</c:v>
                </c:pt>
                <c:pt idx="35">
                  <c:v>70</c:v>
                </c:pt>
                <c:pt idx="36">
                  <c:v>71</c:v>
                </c:pt>
                <c:pt idx="37">
                  <c:v>71</c:v>
                </c:pt>
                <c:pt idx="38">
                  <c:v>71</c:v>
                </c:pt>
                <c:pt idx="39">
                  <c:v>71</c:v>
                </c:pt>
                <c:pt idx="40">
                  <c:v>70</c:v>
                </c:pt>
                <c:pt idx="41">
                  <c:v>70</c:v>
                </c:pt>
                <c:pt idx="42">
                  <c:v>70</c:v>
                </c:pt>
                <c:pt idx="43">
                  <c:v>71</c:v>
                </c:pt>
                <c:pt idx="44">
                  <c:v>71</c:v>
                </c:pt>
                <c:pt idx="45">
                  <c:v>70</c:v>
                </c:pt>
                <c:pt idx="46">
                  <c:v>70</c:v>
                </c:pt>
                <c:pt idx="47">
                  <c:v>70</c:v>
                </c:pt>
                <c:pt idx="48">
                  <c:v>70</c:v>
                </c:pt>
                <c:pt idx="49">
                  <c:v>70</c:v>
                </c:pt>
                <c:pt idx="50">
                  <c:v>71</c:v>
                </c:pt>
                <c:pt idx="51">
                  <c:v>70</c:v>
                </c:pt>
                <c:pt idx="52">
                  <c:v>71</c:v>
                </c:pt>
                <c:pt idx="53">
                  <c:v>69</c:v>
                </c:pt>
                <c:pt idx="54">
                  <c:v>69</c:v>
                </c:pt>
                <c:pt idx="55">
                  <c:v>71</c:v>
                </c:pt>
                <c:pt idx="56">
                  <c:v>70</c:v>
                </c:pt>
                <c:pt idx="57">
                  <c:v>70</c:v>
                </c:pt>
                <c:pt idx="58">
                  <c:v>70</c:v>
                </c:pt>
                <c:pt idx="59">
                  <c:v>70</c:v>
                </c:pt>
                <c:pt idx="60">
                  <c:v>69</c:v>
                </c:pt>
                <c:pt idx="61">
                  <c:v>70</c:v>
                </c:pt>
                <c:pt idx="62">
                  <c:v>70</c:v>
                </c:pt>
                <c:pt idx="63">
                  <c:v>70</c:v>
                </c:pt>
                <c:pt idx="64">
                  <c:v>69</c:v>
                </c:pt>
                <c:pt idx="65">
                  <c:v>70</c:v>
                </c:pt>
                <c:pt idx="66">
                  <c:v>69</c:v>
                </c:pt>
                <c:pt idx="67">
                  <c:v>69</c:v>
                </c:pt>
                <c:pt idx="68">
                  <c:v>70</c:v>
                </c:pt>
                <c:pt idx="69">
                  <c:v>69</c:v>
                </c:pt>
                <c:pt idx="70">
                  <c:v>68</c:v>
                </c:pt>
                <c:pt idx="71">
                  <c:v>69</c:v>
                </c:pt>
                <c:pt idx="72">
                  <c:v>69</c:v>
                </c:pt>
                <c:pt idx="73">
                  <c:v>69</c:v>
                </c:pt>
                <c:pt idx="74">
                  <c:v>69</c:v>
                </c:pt>
                <c:pt idx="75">
                  <c:v>68</c:v>
                </c:pt>
                <c:pt idx="76">
                  <c:v>70</c:v>
                </c:pt>
                <c:pt idx="77">
                  <c:v>70</c:v>
                </c:pt>
                <c:pt idx="78">
                  <c:v>68</c:v>
                </c:pt>
                <c:pt idx="79">
                  <c:v>69</c:v>
                </c:pt>
                <c:pt idx="80">
                  <c:v>70</c:v>
                </c:pt>
                <c:pt idx="81">
                  <c:v>70</c:v>
                </c:pt>
                <c:pt idx="82">
                  <c:v>69</c:v>
                </c:pt>
                <c:pt idx="83">
                  <c:v>69</c:v>
                </c:pt>
                <c:pt idx="84">
                  <c:v>68</c:v>
                </c:pt>
                <c:pt idx="85">
                  <c:v>69</c:v>
                </c:pt>
                <c:pt idx="86">
                  <c:v>69</c:v>
                </c:pt>
                <c:pt idx="87">
                  <c:v>68</c:v>
                </c:pt>
                <c:pt idx="88">
                  <c:v>69</c:v>
                </c:pt>
                <c:pt idx="89">
                  <c:v>68</c:v>
                </c:pt>
                <c:pt idx="90">
                  <c:v>68</c:v>
                </c:pt>
                <c:pt idx="91">
                  <c:v>69</c:v>
                </c:pt>
                <c:pt idx="92">
                  <c:v>68</c:v>
                </c:pt>
                <c:pt idx="93">
                  <c:v>67</c:v>
                </c:pt>
                <c:pt idx="94">
                  <c:v>67</c:v>
                </c:pt>
                <c:pt idx="95">
                  <c:v>66</c:v>
                </c:pt>
                <c:pt idx="96">
                  <c:v>69</c:v>
                </c:pt>
                <c:pt idx="97">
                  <c:v>69</c:v>
                </c:pt>
                <c:pt idx="98">
                  <c:v>70</c:v>
                </c:pt>
                <c:pt idx="99">
                  <c:v>69</c:v>
                </c:pt>
                <c:pt idx="100">
                  <c:v>69</c:v>
                </c:pt>
                <c:pt idx="101">
                  <c:v>68</c:v>
                </c:pt>
                <c:pt idx="102">
                  <c:v>69</c:v>
                </c:pt>
                <c:pt idx="103">
                  <c:v>67</c:v>
                </c:pt>
                <c:pt idx="104">
                  <c:v>69</c:v>
                </c:pt>
                <c:pt idx="105">
                  <c:v>68</c:v>
                </c:pt>
                <c:pt idx="106">
                  <c:v>68</c:v>
                </c:pt>
                <c:pt idx="107">
                  <c:v>67</c:v>
                </c:pt>
                <c:pt idx="108">
                  <c:v>67</c:v>
                </c:pt>
                <c:pt idx="109">
                  <c:v>66</c:v>
                </c:pt>
                <c:pt idx="110">
                  <c:v>65</c:v>
                </c:pt>
                <c:pt idx="111">
                  <c:v>65</c:v>
                </c:pt>
                <c:pt idx="112">
                  <c:v>66</c:v>
                </c:pt>
                <c:pt idx="113">
                  <c:v>67</c:v>
                </c:pt>
                <c:pt idx="114">
                  <c:v>66</c:v>
                </c:pt>
                <c:pt idx="115">
                  <c:v>67</c:v>
                </c:pt>
                <c:pt idx="116">
                  <c:v>65</c:v>
                </c:pt>
                <c:pt idx="117">
                  <c:v>67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67</c:v>
                </c:pt>
                <c:pt idx="123">
                  <c:v>67</c:v>
                </c:pt>
                <c:pt idx="124">
                  <c:v>68</c:v>
                </c:pt>
                <c:pt idx="125">
                  <c:v>67</c:v>
                </c:pt>
                <c:pt idx="126">
                  <c:v>66</c:v>
                </c:pt>
                <c:pt idx="127">
                  <c:v>64</c:v>
                </c:pt>
                <c:pt idx="128">
                  <c:v>65</c:v>
                </c:pt>
                <c:pt idx="129">
                  <c:v>64</c:v>
                </c:pt>
                <c:pt idx="130">
                  <c:v>63</c:v>
                </c:pt>
                <c:pt idx="131">
                  <c:v>62</c:v>
                </c:pt>
                <c:pt idx="132">
                  <c:v>60</c:v>
                </c:pt>
                <c:pt idx="133">
                  <c:v>62</c:v>
                </c:pt>
                <c:pt idx="134">
                  <c:v>62</c:v>
                </c:pt>
                <c:pt idx="135">
                  <c:v>64</c:v>
                </c:pt>
                <c:pt idx="136">
                  <c:v>65</c:v>
                </c:pt>
                <c:pt idx="137">
                  <c:v>66</c:v>
                </c:pt>
                <c:pt idx="138">
                  <c:v>64</c:v>
                </c:pt>
                <c:pt idx="139">
                  <c:v>65</c:v>
                </c:pt>
                <c:pt idx="140">
                  <c:v>64</c:v>
                </c:pt>
                <c:pt idx="141">
                  <c:v>66</c:v>
                </c:pt>
                <c:pt idx="142">
                  <c:v>68</c:v>
                </c:pt>
                <c:pt idx="143">
                  <c:v>71</c:v>
                </c:pt>
                <c:pt idx="144">
                  <c:v>72</c:v>
                </c:pt>
                <c:pt idx="145">
                  <c:v>73</c:v>
                </c:pt>
                <c:pt idx="146">
                  <c:v>75</c:v>
                </c:pt>
                <c:pt idx="147">
                  <c:v>76</c:v>
                </c:pt>
                <c:pt idx="148">
                  <c:v>76</c:v>
                </c:pt>
                <c:pt idx="149">
                  <c:v>77</c:v>
                </c:pt>
                <c:pt idx="150">
                  <c:v>78</c:v>
                </c:pt>
                <c:pt idx="151">
                  <c:v>78</c:v>
                </c:pt>
                <c:pt idx="152">
                  <c:v>79</c:v>
                </c:pt>
                <c:pt idx="153">
                  <c:v>80</c:v>
                </c:pt>
                <c:pt idx="154">
                  <c:v>80</c:v>
                </c:pt>
                <c:pt idx="155">
                  <c:v>80</c:v>
                </c:pt>
                <c:pt idx="156">
                  <c:v>81</c:v>
                </c:pt>
                <c:pt idx="157">
                  <c:v>81</c:v>
                </c:pt>
                <c:pt idx="158">
                  <c:v>82</c:v>
                </c:pt>
                <c:pt idx="159">
                  <c:v>84</c:v>
                </c:pt>
                <c:pt idx="160">
                  <c:v>83</c:v>
                </c:pt>
                <c:pt idx="161">
                  <c:v>84</c:v>
                </c:pt>
                <c:pt idx="162">
                  <c:v>84</c:v>
                </c:pt>
                <c:pt idx="163">
                  <c:v>84</c:v>
                </c:pt>
                <c:pt idx="164">
                  <c:v>84</c:v>
                </c:pt>
                <c:pt idx="165">
                  <c:v>85</c:v>
                </c:pt>
                <c:pt idx="166">
                  <c:v>85</c:v>
                </c:pt>
                <c:pt idx="167">
                  <c:v>85</c:v>
                </c:pt>
                <c:pt idx="168">
                  <c:v>85</c:v>
                </c:pt>
                <c:pt idx="169">
                  <c:v>85</c:v>
                </c:pt>
                <c:pt idx="170">
                  <c:v>84</c:v>
                </c:pt>
                <c:pt idx="171">
                  <c:v>85</c:v>
                </c:pt>
                <c:pt idx="172">
                  <c:v>84</c:v>
                </c:pt>
                <c:pt idx="173">
                  <c:v>85</c:v>
                </c:pt>
                <c:pt idx="174">
                  <c:v>84</c:v>
                </c:pt>
                <c:pt idx="175">
                  <c:v>84</c:v>
                </c:pt>
                <c:pt idx="176">
                  <c:v>85</c:v>
                </c:pt>
                <c:pt idx="177">
                  <c:v>84</c:v>
                </c:pt>
                <c:pt idx="178">
                  <c:v>84</c:v>
                </c:pt>
                <c:pt idx="179">
                  <c:v>84</c:v>
                </c:pt>
                <c:pt idx="180">
                  <c:v>84</c:v>
                </c:pt>
                <c:pt idx="181">
                  <c:v>84</c:v>
                </c:pt>
                <c:pt idx="182">
                  <c:v>84</c:v>
                </c:pt>
                <c:pt idx="183">
                  <c:v>85</c:v>
                </c:pt>
                <c:pt idx="184">
                  <c:v>84</c:v>
                </c:pt>
                <c:pt idx="185">
                  <c:v>83</c:v>
                </c:pt>
                <c:pt idx="186">
                  <c:v>83</c:v>
                </c:pt>
                <c:pt idx="187">
                  <c:v>83</c:v>
                </c:pt>
                <c:pt idx="188">
                  <c:v>83</c:v>
                </c:pt>
                <c:pt idx="189">
                  <c:v>83</c:v>
                </c:pt>
                <c:pt idx="190">
                  <c:v>83</c:v>
                </c:pt>
                <c:pt idx="191">
                  <c:v>83</c:v>
                </c:pt>
                <c:pt idx="192">
                  <c:v>82</c:v>
                </c:pt>
                <c:pt idx="193">
                  <c:v>80</c:v>
                </c:pt>
                <c:pt idx="194">
                  <c:v>79</c:v>
                </c:pt>
                <c:pt idx="195">
                  <c:v>79</c:v>
                </c:pt>
                <c:pt idx="196">
                  <c:v>79</c:v>
                </c:pt>
                <c:pt idx="197">
                  <c:v>79</c:v>
                </c:pt>
                <c:pt idx="198">
                  <c:v>78</c:v>
                </c:pt>
                <c:pt idx="199">
                  <c:v>78</c:v>
                </c:pt>
                <c:pt idx="200">
                  <c:v>78</c:v>
                </c:pt>
                <c:pt idx="201">
                  <c:v>78</c:v>
                </c:pt>
                <c:pt idx="202">
                  <c:v>78</c:v>
                </c:pt>
                <c:pt idx="203">
                  <c:v>78</c:v>
                </c:pt>
                <c:pt idx="204">
                  <c:v>78</c:v>
                </c:pt>
                <c:pt idx="205">
                  <c:v>78</c:v>
                </c:pt>
                <c:pt idx="206">
                  <c:v>77</c:v>
                </c:pt>
                <c:pt idx="207">
                  <c:v>77</c:v>
                </c:pt>
                <c:pt idx="208">
                  <c:v>78</c:v>
                </c:pt>
                <c:pt idx="209">
                  <c:v>78</c:v>
                </c:pt>
                <c:pt idx="210">
                  <c:v>77</c:v>
                </c:pt>
                <c:pt idx="211">
                  <c:v>77</c:v>
                </c:pt>
                <c:pt idx="212">
                  <c:v>77</c:v>
                </c:pt>
                <c:pt idx="213">
                  <c:v>77</c:v>
                </c:pt>
                <c:pt idx="214">
                  <c:v>77</c:v>
                </c:pt>
                <c:pt idx="215">
                  <c:v>77</c:v>
                </c:pt>
                <c:pt idx="216">
                  <c:v>77</c:v>
                </c:pt>
                <c:pt idx="217">
                  <c:v>77</c:v>
                </c:pt>
                <c:pt idx="218">
                  <c:v>77</c:v>
                </c:pt>
                <c:pt idx="219">
                  <c:v>76</c:v>
                </c:pt>
                <c:pt idx="220">
                  <c:v>77</c:v>
                </c:pt>
                <c:pt idx="221">
                  <c:v>77</c:v>
                </c:pt>
                <c:pt idx="222">
                  <c:v>76</c:v>
                </c:pt>
                <c:pt idx="223">
                  <c:v>76</c:v>
                </c:pt>
                <c:pt idx="224">
                  <c:v>76</c:v>
                </c:pt>
                <c:pt idx="225">
                  <c:v>76</c:v>
                </c:pt>
                <c:pt idx="226">
                  <c:v>76</c:v>
                </c:pt>
                <c:pt idx="227">
                  <c:v>76</c:v>
                </c:pt>
                <c:pt idx="228">
                  <c:v>76</c:v>
                </c:pt>
                <c:pt idx="229">
                  <c:v>76</c:v>
                </c:pt>
                <c:pt idx="230">
                  <c:v>76</c:v>
                </c:pt>
                <c:pt idx="231">
                  <c:v>76</c:v>
                </c:pt>
                <c:pt idx="232">
                  <c:v>75</c:v>
                </c:pt>
                <c:pt idx="233">
                  <c:v>76</c:v>
                </c:pt>
                <c:pt idx="234">
                  <c:v>75</c:v>
                </c:pt>
                <c:pt idx="235">
                  <c:v>75</c:v>
                </c:pt>
                <c:pt idx="236">
                  <c:v>75</c:v>
                </c:pt>
                <c:pt idx="237">
                  <c:v>75</c:v>
                </c:pt>
                <c:pt idx="238">
                  <c:v>75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75</c:v>
                </c:pt>
                <c:pt idx="243">
                  <c:v>75</c:v>
                </c:pt>
                <c:pt idx="244">
                  <c:v>75</c:v>
                </c:pt>
                <c:pt idx="245">
                  <c:v>75</c:v>
                </c:pt>
                <c:pt idx="246">
                  <c:v>75</c:v>
                </c:pt>
                <c:pt idx="247">
                  <c:v>75</c:v>
                </c:pt>
                <c:pt idx="248">
                  <c:v>75</c:v>
                </c:pt>
                <c:pt idx="249">
                  <c:v>75</c:v>
                </c:pt>
                <c:pt idx="250">
                  <c:v>74</c:v>
                </c:pt>
                <c:pt idx="251">
                  <c:v>75</c:v>
                </c:pt>
                <c:pt idx="252">
                  <c:v>75</c:v>
                </c:pt>
                <c:pt idx="253">
                  <c:v>75</c:v>
                </c:pt>
                <c:pt idx="254">
                  <c:v>75</c:v>
                </c:pt>
                <c:pt idx="255">
                  <c:v>75</c:v>
                </c:pt>
                <c:pt idx="256">
                  <c:v>74</c:v>
                </c:pt>
                <c:pt idx="257">
                  <c:v>74</c:v>
                </c:pt>
                <c:pt idx="258">
                  <c:v>74</c:v>
                </c:pt>
                <c:pt idx="259">
                  <c:v>74</c:v>
                </c:pt>
                <c:pt idx="260">
                  <c:v>74</c:v>
                </c:pt>
                <c:pt idx="261">
                  <c:v>74</c:v>
                </c:pt>
                <c:pt idx="262">
                  <c:v>74</c:v>
                </c:pt>
                <c:pt idx="263">
                  <c:v>73</c:v>
                </c:pt>
                <c:pt idx="264">
                  <c:v>74</c:v>
                </c:pt>
                <c:pt idx="265">
                  <c:v>74</c:v>
                </c:pt>
                <c:pt idx="266">
                  <c:v>74</c:v>
                </c:pt>
                <c:pt idx="267">
                  <c:v>74</c:v>
                </c:pt>
                <c:pt idx="268">
                  <c:v>74</c:v>
                </c:pt>
                <c:pt idx="269">
                  <c:v>74</c:v>
                </c:pt>
                <c:pt idx="270">
                  <c:v>74</c:v>
                </c:pt>
                <c:pt idx="271">
                  <c:v>74</c:v>
                </c:pt>
                <c:pt idx="272">
                  <c:v>74</c:v>
                </c:pt>
                <c:pt idx="273">
                  <c:v>74</c:v>
                </c:pt>
                <c:pt idx="274">
                  <c:v>74</c:v>
                </c:pt>
                <c:pt idx="275">
                  <c:v>74</c:v>
                </c:pt>
                <c:pt idx="276">
                  <c:v>74</c:v>
                </c:pt>
                <c:pt idx="277">
                  <c:v>74</c:v>
                </c:pt>
                <c:pt idx="278">
                  <c:v>74</c:v>
                </c:pt>
                <c:pt idx="279">
                  <c:v>74</c:v>
                </c:pt>
                <c:pt idx="280">
                  <c:v>74</c:v>
                </c:pt>
                <c:pt idx="281">
                  <c:v>73</c:v>
                </c:pt>
                <c:pt idx="282">
                  <c:v>74</c:v>
                </c:pt>
                <c:pt idx="283">
                  <c:v>73</c:v>
                </c:pt>
                <c:pt idx="284">
                  <c:v>74</c:v>
                </c:pt>
                <c:pt idx="285">
                  <c:v>73</c:v>
                </c:pt>
                <c:pt idx="286">
                  <c:v>74</c:v>
                </c:pt>
                <c:pt idx="287">
                  <c:v>74</c:v>
                </c:pt>
                <c:pt idx="288">
                  <c:v>73</c:v>
                </c:pt>
                <c:pt idx="289">
                  <c:v>73</c:v>
                </c:pt>
                <c:pt idx="290">
                  <c:v>73</c:v>
                </c:pt>
                <c:pt idx="291">
                  <c:v>73</c:v>
                </c:pt>
                <c:pt idx="292">
                  <c:v>74</c:v>
                </c:pt>
                <c:pt idx="293">
                  <c:v>73</c:v>
                </c:pt>
                <c:pt idx="294">
                  <c:v>73</c:v>
                </c:pt>
                <c:pt idx="295">
                  <c:v>73</c:v>
                </c:pt>
                <c:pt idx="296">
                  <c:v>73</c:v>
                </c:pt>
                <c:pt idx="297">
                  <c:v>73</c:v>
                </c:pt>
                <c:pt idx="298">
                  <c:v>73</c:v>
                </c:pt>
                <c:pt idx="299">
                  <c:v>73</c:v>
                </c:pt>
                <c:pt idx="300">
                  <c:v>73</c:v>
                </c:pt>
                <c:pt idx="301">
                  <c:v>73</c:v>
                </c:pt>
                <c:pt idx="302">
                  <c:v>73</c:v>
                </c:pt>
                <c:pt idx="303">
                  <c:v>74</c:v>
                </c:pt>
                <c:pt idx="304">
                  <c:v>73</c:v>
                </c:pt>
                <c:pt idx="305">
                  <c:v>73</c:v>
                </c:pt>
                <c:pt idx="306">
                  <c:v>73</c:v>
                </c:pt>
                <c:pt idx="307">
                  <c:v>73</c:v>
                </c:pt>
                <c:pt idx="308">
                  <c:v>73</c:v>
                </c:pt>
                <c:pt idx="309">
                  <c:v>73</c:v>
                </c:pt>
                <c:pt idx="310">
                  <c:v>73</c:v>
                </c:pt>
                <c:pt idx="311">
                  <c:v>74</c:v>
                </c:pt>
                <c:pt idx="312">
                  <c:v>74</c:v>
                </c:pt>
                <c:pt idx="313">
                  <c:v>73</c:v>
                </c:pt>
                <c:pt idx="314">
                  <c:v>74</c:v>
                </c:pt>
                <c:pt idx="315">
                  <c:v>74</c:v>
                </c:pt>
                <c:pt idx="316">
                  <c:v>74</c:v>
                </c:pt>
                <c:pt idx="317">
                  <c:v>74</c:v>
                </c:pt>
                <c:pt idx="318">
                  <c:v>74</c:v>
                </c:pt>
                <c:pt idx="319">
                  <c:v>74</c:v>
                </c:pt>
                <c:pt idx="320">
                  <c:v>74</c:v>
                </c:pt>
                <c:pt idx="321">
                  <c:v>74</c:v>
                </c:pt>
                <c:pt idx="322">
                  <c:v>74</c:v>
                </c:pt>
                <c:pt idx="323">
                  <c:v>74</c:v>
                </c:pt>
                <c:pt idx="324">
                  <c:v>74</c:v>
                </c:pt>
                <c:pt idx="325">
                  <c:v>74</c:v>
                </c:pt>
                <c:pt idx="326">
                  <c:v>73</c:v>
                </c:pt>
                <c:pt idx="327">
                  <c:v>73</c:v>
                </c:pt>
                <c:pt idx="328">
                  <c:v>73</c:v>
                </c:pt>
                <c:pt idx="329">
                  <c:v>73</c:v>
                </c:pt>
                <c:pt idx="330">
                  <c:v>73</c:v>
                </c:pt>
                <c:pt idx="331">
                  <c:v>73</c:v>
                </c:pt>
                <c:pt idx="332">
                  <c:v>74</c:v>
                </c:pt>
                <c:pt idx="333">
                  <c:v>73</c:v>
                </c:pt>
                <c:pt idx="334">
                  <c:v>74</c:v>
                </c:pt>
                <c:pt idx="335">
                  <c:v>73</c:v>
                </c:pt>
                <c:pt idx="336">
                  <c:v>74</c:v>
                </c:pt>
                <c:pt idx="337">
                  <c:v>74</c:v>
                </c:pt>
                <c:pt idx="338">
                  <c:v>73</c:v>
                </c:pt>
                <c:pt idx="339">
                  <c:v>74</c:v>
                </c:pt>
                <c:pt idx="340">
                  <c:v>73</c:v>
                </c:pt>
                <c:pt idx="341">
                  <c:v>74</c:v>
                </c:pt>
                <c:pt idx="342">
                  <c:v>74</c:v>
                </c:pt>
                <c:pt idx="343">
                  <c:v>74</c:v>
                </c:pt>
                <c:pt idx="344">
                  <c:v>73</c:v>
                </c:pt>
                <c:pt idx="345">
                  <c:v>73</c:v>
                </c:pt>
                <c:pt idx="346">
                  <c:v>73</c:v>
                </c:pt>
                <c:pt idx="347">
                  <c:v>73</c:v>
                </c:pt>
                <c:pt idx="348">
                  <c:v>73</c:v>
                </c:pt>
                <c:pt idx="349">
                  <c:v>73</c:v>
                </c:pt>
                <c:pt idx="350">
                  <c:v>73</c:v>
                </c:pt>
                <c:pt idx="351">
                  <c:v>73</c:v>
                </c:pt>
                <c:pt idx="352">
                  <c:v>73</c:v>
                </c:pt>
                <c:pt idx="353">
                  <c:v>73</c:v>
                </c:pt>
                <c:pt idx="354">
                  <c:v>73</c:v>
                </c:pt>
                <c:pt idx="355">
                  <c:v>73</c:v>
                </c:pt>
                <c:pt idx="356">
                  <c:v>73</c:v>
                </c:pt>
                <c:pt idx="357">
                  <c:v>73</c:v>
                </c:pt>
                <c:pt idx="358">
                  <c:v>74</c:v>
                </c:pt>
                <c:pt idx="359">
                  <c:v>74</c:v>
                </c:pt>
                <c:pt idx="360">
                  <c:v>73</c:v>
                </c:pt>
                <c:pt idx="361">
                  <c:v>73</c:v>
                </c:pt>
                <c:pt idx="362">
                  <c:v>73</c:v>
                </c:pt>
                <c:pt idx="363">
                  <c:v>73</c:v>
                </c:pt>
                <c:pt idx="364">
                  <c:v>73</c:v>
                </c:pt>
                <c:pt idx="365">
                  <c:v>73</c:v>
                </c:pt>
                <c:pt idx="366">
                  <c:v>73</c:v>
                </c:pt>
                <c:pt idx="367">
                  <c:v>74</c:v>
                </c:pt>
                <c:pt idx="368">
                  <c:v>73</c:v>
                </c:pt>
                <c:pt idx="369">
                  <c:v>73</c:v>
                </c:pt>
                <c:pt idx="370">
                  <c:v>73</c:v>
                </c:pt>
                <c:pt idx="371">
                  <c:v>73</c:v>
                </c:pt>
                <c:pt idx="372">
                  <c:v>73</c:v>
                </c:pt>
                <c:pt idx="373">
                  <c:v>73</c:v>
                </c:pt>
                <c:pt idx="374">
                  <c:v>73</c:v>
                </c:pt>
                <c:pt idx="375">
                  <c:v>73</c:v>
                </c:pt>
                <c:pt idx="376">
                  <c:v>74</c:v>
                </c:pt>
                <c:pt idx="377">
                  <c:v>73</c:v>
                </c:pt>
                <c:pt idx="378">
                  <c:v>73</c:v>
                </c:pt>
                <c:pt idx="379">
                  <c:v>73</c:v>
                </c:pt>
                <c:pt idx="380">
                  <c:v>73</c:v>
                </c:pt>
                <c:pt idx="381">
                  <c:v>74</c:v>
                </c:pt>
                <c:pt idx="382">
                  <c:v>73</c:v>
                </c:pt>
                <c:pt idx="383">
                  <c:v>73</c:v>
                </c:pt>
                <c:pt idx="384">
                  <c:v>73</c:v>
                </c:pt>
                <c:pt idx="385">
                  <c:v>73</c:v>
                </c:pt>
                <c:pt idx="386">
                  <c:v>73</c:v>
                </c:pt>
                <c:pt idx="387">
                  <c:v>73</c:v>
                </c:pt>
                <c:pt idx="388">
                  <c:v>73</c:v>
                </c:pt>
                <c:pt idx="389">
                  <c:v>73</c:v>
                </c:pt>
                <c:pt idx="390">
                  <c:v>73</c:v>
                </c:pt>
                <c:pt idx="391">
                  <c:v>73</c:v>
                </c:pt>
                <c:pt idx="392">
                  <c:v>73</c:v>
                </c:pt>
                <c:pt idx="393">
                  <c:v>73</c:v>
                </c:pt>
                <c:pt idx="394">
                  <c:v>73</c:v>
                </c:pt>
                <c:pt idx="395">
                  <c:v>74</c:v>
                </c:pt>
                <c:pt idx="396">
                  <c:v>73</c:v>
                </c:pt>
                <c:pt idx="397">
                  <c:v>73</c:v>
                </c:pt>
                <c:pt idx="398">
                  <c:v>73</c:v>
                </c:pt>
                <c:pt idx="399">
                  <c:v>73</c:v>
                </c:pt>
                <c:pt idx="400">
                  <c:v>73</c:v>
                </c:pt>
                <c:pt idx="401">
                  <c:v>73</c:v>
                </c:pt>
                <c:pt idx="402">
                  <c:v>73</c:v>
                </c:pt>
                <c:pt idx="403">
                  <c:v>74</c:v>
                </c:pt>
                <c:pt idx="404">
                  <c:v>73</c:v>
                </c:pt>
                <c:pt idx="405">
                  <c:v>73</c:v>
                </c:pt>
                <c:pt idx="406">
                  <c:v>73</c:v>
                </c:pt>
                <c:pt idx="407">
                  <c:v>73</c:v>
                </c:pt>
                <c:pt idx="408">
                  <c:v>73</c:v>
                </c:pt>
                <c:pt idx="409">
                  <c:v>73</c:v>
                </c:pt>
                <c:pt idx="410">
                  <c:v>73</c:v>
                </c:pt>
                <c:pt idx="411">
                  <c:v>73</c:v>
                </c:pt>
                <c:pt idx="412">
                  <c:v>73</c:v>
                </c:pt>
                <c:pt idx="413">
                  <c:v>74</c:v>
                </c:pt>
                <c:pt idx="414">
                  <c:v>74</c:v>
                </c:pt>
                <c:pt idx="415">
                  <c:v>73</c:v>
                </c:pt>
                <c:pt idx="416">
                  <c:v>73</c:v>
                </c:pt>
                <c:pt idx="417">
                  <c:v>73</c:v>
                </c:pt>
                <c:pt idx="418">
                  <c:v>73</c:v>
                </c:pt>
                <c:pt idx="419">
                  <c:v>74</c:v>
                </c:pt>
                <c:pt idx="420">
                  <c:v>73</c:v>
                </c:pt>
                <c:pt idx="421">
                  <c:v>73</c:v>
                </c:pt>
                <c:pt idx="422">
                  <c:v>73</c:v>
                </c:pt>
                <c:pt idx="423">
                  <c:v>73</c:v>
                </c:pt>
                <c:pt idx="424">
                  <c:v>73</c:v>
                </c:pt>
                <c:pt idx="425">
                  <c:v>73</c:v>
                </c:pt>
                <c:pt idx="426">
                  <c:v>73</c:v>
                </c:pt>
                <c:pt idx="427">
                  <c:v>73</c:v>
                </c:pt>
                <c:pt idx="428">
                  <c:v>73</c:v>
                </c:pt>
                <c:pt idx="429">
                  <c:v>74</c:v>
                </c:pt>
                <c:pt idx="430">
                  <c:v>74</c:v>
                </c:pt>
                <c:pt idx="431">
                  <c:v>73</c:v>
                </c:pt>
                <c:pt idx="432">
                  <c:v>73</c:v>
                </c:pt>
                <c:pt idx="433">
                  <c:v>73</c:v>
                </c:pt>
                <c:pt idx="434">
                  <c:v>73</c:v>
                </c:pt>
                <c:pt idx="435">
                  <c:v>73</c:v>
                </c:pt>
                <c:pt idx="436">
                  <c:v>73</c:v>
                </c:pt>
                <c:pt idx="437">
                  <c:v>73</c:v>
                </c:pt>
                <c:pt idx="438">
                  <c:v>74</c:v>
                </c:pt>
                <c:pt idx="439">
                  <c:v>73</c:v>
                </c:pt>
                <c:pt idx="440">
                  <c:v>73</c:v>
                </c:pt>
                <c:pt idx="441">
                  <c:v>73</c:v>
                </c:pt>
                <c:pt idx="442">
                  <c:v>73</c:v>
                </c:pt>
                <c:pt idx="443">
                  <c:v>73</c:v>
                </c:pt>
                <c:pt idx="444">
                  <c:v>74</c:v>
                </c:pt>
                <c:pt idx="445">
                  <c:v>73</c:v>
                </c:pt>
                <c:pt idx="446">
                  <c:v>73</c:v>
                </c:pt>
                <c:pt idx="447">
                  <c:v>73</c:v>
                </c:pt>
                <c:pt idx="448">
                  <c:v>73</c:v>
                </c:pt>
                <c:pt idx="449">
                  <c:v>74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74</c:v>
                </c:pt>
                <c:pt idx="460">
                  <c:v>74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74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74</c:v>
                </c:pt>
                <c:pt idx="477">
                  <c:v>73</c:v>
                </c:pt>
                <c:pt idx="478">
                  <c:v>74</c:v>
                </c:pt>
                <c:pt idx="479">
                  <c:v>73</c:v>
                </c:pt>
                <c:pt idx="480">
                  <c:v>73</c:v>
                </c:pt>
                <c:pt idx="481">
                  <c:v>73</c:v>
                </c:pt>
                <c:pt idx="482">
                  <c:v>73</c:v>
                </c:pt>
                <c:pt idx="483">
                  <c:v>73</c:v>
                </c:pt>
                <c:pt idx="484">
                  <c:v>73</c:v>
                </c:pt>
                <c:pt idx="485">
                  <c:v>73</c:v>
                </c:pt>
                <c:pt idx="486">
                  <c:v>74</c:v>
                </c:pt>
                <c:pt idx="487">
                  <c:v>73</c:v>
                </c:pt>
                <c:pt idx="488">
                  <c:v>73</c:v>
                </c:pt>
                <c:pt idx="489">
                  <c:v>73</c:v>
                </c:pt>
                <c:pt idx="490">
                  <c:v>74</c:v>
                </c:pt>
                <c:pt idx="491">
                  <c:v>74</c:v>
                </c:pt>
                <c:pt idx="492">
                  <c:v>73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74</c:v>
                </c:pt>
                <c:pt idx="497">
                  <c:v>74</c:v>
                </c:pt>
                <c:pt idx="498">
                  <c:v>74</c:v>
                </c:pt>
                <c:pt idx="499">
                  <c:v>74</c:v>
                </c:pt>
                <c:pt idx="500">
                  <c:v>74</c:v>
                </c:pt>
                <c:pt idx="501">
                  <c:v>73</c:v>
                </c:pt>
                <c:pt idx="502">
                  <c:v>74</c:v>
                </c:pt>
                <c:pt idx="503">
                  <c:v>73</c:v>
                </c:pt>
                <c:pt idx="504">
                  <c:v>73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73</c:v>
                </c:pt>
                <c:pt idx="509">
                  <c:v>73</c:v>
                </c:pt>
                <c:pt idx="510">
                  <c:v>73</c:v>
                </c:pt>
                <c:pt idx="511">
                  <c:v>74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74</c:v>
                </c:pt>
                <c:pt idx="522">
                  <c:v>73</c:v>
                </c:pt>
                <c:pt idx="523">
                  <c:v>74</c:v>
                </c:pt>
                <c:pt idx="524">
                  <c:v>73</c:v>
                </c:pt>
                <c:pt idx="525">
                  <c:v>73</c:v>
                </c:pt>
                <c:pt idx="526">
                  <c:v>74</c:v>
                </c:pt>
                <c:pt idx="527">
                  <c:v>73</c:v>
                </c:pt>
                <c:pt idx="528">
                  <c:v>73</c:v>
                </c:pt>
                <c:pt idx="529">
                  <c:v>73</c:v>
                </c:pt>
                <c:pt idx="530">
                  <c:v>73</c:v>
                </c:pt>
                <c:pt idx="531">
                  <c:v>73</c:v>
                </c:pt>
                <c:pt idx="532">
                  <c:v>73</c:v>
                </c:pt>
                <c:pt idx="533">
                  <c:v>73</c:v>
                </c:pt>
                <c:pt idx="534">
                  <c:v>73</c:v>
                </c:pt>
                <c:pt idx="535">
                  <c:v>73</c:v>
                </c:pt>
                <c:pt idx="536">
                  <c:v>73</c:v>
                </c:pt>
                <c:pt idx="537">
                  <c:v>73</c:v>
                </c:pt>
                <c:pt idx="538">
                  <c:v>73</c:v>
                </c:pt>
                <c:pt idx="539">
                  <c:v>73</c:v>
                </c:pt>
                <c:pt idx="540">
                  <c:v>73</c:v>
                </c:pt>
                <c:pt idx="541">
                  <c:v>73</c:v>
                </c:pt>
                <c:pt idx="542">
                  <c:v>73</c:v>
                </c:pt>
                <c:pt idx="543">
                  <c:v>73</c:v>
                </c:pt>
                <c:pt idx="544">
                  <c:v>73</c:v>
                </c:pt>
                <c:pt idx="545">
                  <c:v>73</c:v>
                </c:pt>
                <c:pt idx="546">
                  <c:v>73</c:v>
                </c:pt>
                <c:pt idx="547">
                  <c:v>74</c:v>
                </c:pt>
                <c:pt idx="548">
                  <c:v>73</c:v>
                </c:pt>
                <c:pt idx="549">
                  <c:v>73</c:v>
                </c:pt>
                <c:pt idx="550">
                  <c:v>73</c:v>
                </c:pt>
                <c:pt idx="551">
                  <c:v>73</c:v>
                </c:pt>
                <c:pt idx="552">
                  <c:v>73</c:v>
                </c:pt>
                <c:pt idx="553">
                  <c:v>73</c:v>
                </c:pt>
                <c:pt idx="554">
                  <c:v>73</c:v>
                </c:pt>
                <c:pt idx="555">
                  <c:v>73</c:v>
                </c:pt>
                <c:pt idx="556">
                  <c:v>73</c:v>
                </c:pt>
                <c:pt idx="557">
                  <c:v>73</c:v>
                </c:pt>
                <c:pt idx="558">
                  <c:v>73</c:v>
                </c:pt>
                <c:pt idx="559">
                  <c:v>73</c:v>
                </c:pt>
                <c:pt idx="560">
                  <c:v>73</c:v>
                </c:pt>
                <c:pt idx="561">
                  <c:v>73</c:v>
                </c:pt>
                <c:pt idx="562">
                  <c:v>73</c:v>
                </c:pt>
                <c:pt idx="563">
                  <c:v>73</c:v>
                </c:pt>
                <c:pt idx="564">
                  <c:v>74</c:v>
                </c:pt>
                <c:pt idx="565">
                  <c:v>73</c:v>
                </c:pt>
                <c:pt idx="566">
                  <c:v>73</c:v>
                </c:pt>
                <c:pt idx="567">
                  <c:v>73</c:v>
                </c:pt>
                <c:pt idx="568">
                  <c:v>74</c:v>
                </c:pt>
                <c:pt idx="569">
                  <c:v>74</c:v>
                </c:pt>
                <c:pt idx="570">
                  <c:v>73</c:v>
                </c:pt>
                <c:pt idx="571">
                  <c:v>73</c:v>
                </c:pt>
                <c:pt idx="572">
                  <c:v>73</c:v>
                </c:pt>
                <c:pt idx="573">
                  <c:v>73</c:v>
                </c:pt>
                <c:pt idx="574">
                  <c:v>73</c:v>
                </c:pt>
                <c:pt idx="575">
                  <c:v>73</c:v>
                </c:pt>
                <c:pt idx="576">
                  <c:v>74</c:v>
                </c:pt>
                <c:pt idx="577">
                  <c:v>74</c:v>
                </c:pt>
                <c:pt idx="578">
                  <c:v>74</c:v>
                </c:pt>
                <c:pt idx="579">
                  <c:v>74</c:v>
                </c:pt>
                <c:pt idx="580">
                  <c:v>74</c:v>
                </c:pt>
                <c:pt idx="581">
                  <c:v>75</c:v>
                </c:pt>
                <c:pt idx="582">
                  <c:v>75</c:v>
                </c:pt>
                <c:pt idx="583">
                  <c:v>75</c:v>
                </c:pt>
                <c:pt idx="584">
                  <c:v>75</c:v>
                </c:pt>
                <c:pt idx="585">
                  <c:v>75</c:v>
                </c:pt>
                <c:pt idx="586">
                  <c:v>75</c:v>
                </c:pt>
                <c:pt idx="587">
                  <c:v>75</c:v>
                </c:pt>
                <c:pt idx="588">
                  <c:v>75</c:v>
                </c:pt>
                <c:pt idx="589">
                  <c:v>75</c:v>
                </c:pt>
                <c:pt idx="590">
                  <c:v>75</c:v>
                </c:pt>
                <c:pt idx="591">
                  <c:v>75</c:v>
                </c:pt>
                <c:pt idx="592">
                  <c:v>75</c:v>
                </c:pt>
                <c:pt idx="593">
                  <c:v>75</c:v>
                </c:pt>
                <c:pt idx="594">
                  <c:v>75</c:v>
                </c:pt>
                <c:pt idx="595">
                  <c:v>75</c:v>
                </c:pt>
                <c:pt idx="596">
                  <c:v>75</c:v>
                </c:pt>
                <c:pt idx="597">
                  <c:v>75</c:v>
                </c:pt>
                <c:pt idx="598">
                  <c:v>75</c:v>
                </c:pt>
                <c:pt idx="599">
                  <c:v>75</c:v>
                </c:pt>
                <c:pt idx="600">
                  <c:v>76</c:v>
                </c:pt>
                <c:pt idx="601">
                  <c:v>76</c:v>
                </c:pt>
                <c:pt idx="602">
                  <c:v>76</c:v>
                </c:pt>
                <c:pt idx="603">
                  <c:v>76</c:v>
                </c:pt>
                <c:pt idx="604">
                  <c:v>76</c:v>
                </c:pt>
                <c:pt idx="605">
                  <c:v>76</c:v>
                </c:pt>
                <c:pt idx="606">
                  <c:v>76</c:v>
                </c:pt>
                <c:pt idx="607">
                  <c:v>76</c:v>
                </c:pt>
                <c:pt idx="608">
                  <c:v>76</c:v>
                </c:pt>
                <c:pt idx="609">
                  <c:v>76</c:v>
                </c:pt>
                <c:pt idx="610">
                  <c:v>77</c:v>
                </c:pt>
                <c:pt idx="611">
                  <c:v>76</c:v>
                </c:pt>
                <c:pt idx="612">
                  <c:v>77</c:v>
                </c:pt>
                <c:pt idx="613">
                  <c:v>76</c:v>
                </c:pt>
                <c:pt idx="614">
                  <c:v>77</c:v>
                </c:pt>
                <c:pt idx="615">
                  <c:v>76</c:v>
                </c:pt>
                <c:pt idx="616">
                  <c:v>77</c:v>
                </c:pt>
                <c:pt idx="617">
                  <c:v>77</c:v>
                </c:pt>
                <c:pt idx="618">
                  <c:v>77</c:v>
                </c:pt>
                <c:pt idx="619">
                  <c:v>77</c:v>
                </c:pt>
                <c:pt idx="620">
                  <c:v>77</c:v>
                </c:pt>
                <c:pt idx="621">
                  <c:v>77</c:v>
                </c:pt>
                <c:pt idx="622">
                  <c:v>77</c:v>
                </c:pt>
                <c:pt idx="623">
                  <c:v>77</c:v>
                </c:pt>
                <c:pt idx="624">
                  <c:v>77</c:v>
                </c:pt>
                <c:pt idx="625">
                  <c:v>77</c:v>
                </c:pt>
                <c:pt idx="626">
                  <c:v>77</c:v>
                </c:pt>
                <c:pt idx="627">
                  <c:v>77</c:v>
                </c:pt>
                <c:pt idx="628">
                  <c:v>77</c:v>
                </c:pt>
                <c:pt idx="629">
                  <c:v>77</c:v>
                </c:pt>
                <c:pt idx="630">
                  <c:v>78</c:v>
                </c:pt>
                <c:pt idx="631">
                  <c:v>78</c:v>
                </c:pt>
                <c:pt idx="632">
                  <c:v>77</c:v>
                </c:pt>
                <c:pt idx="633">
                  <c:v>77</c:v>
                </c:pt>
                <c:pt idx="634">
                  <c:v>77</c:v>
                </c:pt>
                <c:pt idx="635">
                  <c:v>78</c:v>
                </c:pt>
                <c:pt idx="636">
                  <c:v>77</c:v>
                </c:pt>
                <c:pt idx="637">
                  <c:v>77</c:v>
                </c:pt>
                <c:pt idx="638">
                  <c:v>77</c:v>
                </c:pt>
                <c:pt idx="639">
                  <c:v>77</c:v>
                </c:pt>
                <c:pt idx="640">
                  <c:v>77</c:v>
                </c:pt>
                <c:pt idx="641">
                  <c:v>77</c:v>
                </c:pt>
                <c:pt idx="642">
                  <c:v>77</c:v>
                </c:pt>
                <c:pt idx="643">
                  <c:v>77</c:v>
                </c:pt>
                <c:pt idx="644">
                  <c:v>77</c:v>
                </c:pt>
                <c:pt idx="645">
                  <c:v>78</c:v>
                </c:pt>
                <c:pt idx="646">
                  <c:v>78</c:v>
                </c:pt>
                <c:pt idx="647">
                  <c:v>78</c:v>
                </c:pt>
                <c:pt idx="648">
                  <c:v>78</c:v>
                </c:pt>
                <c:pt idx="649">
                  <c:v>78</c:v>
                </c:pt>
                <c:pt idx="650">
                  <c:v>78</c:v>
                </c:pt>
                <c:pt idx="651">
                  <c:v>78</c:v>
                </c:pt>
                <c:pt idx="652">
                  <c:v>78</c:v>
                </c:pt>
                <c:pt idx="653">
                  <c:v>78</c:v>
                </c:pt>
                <c:pt idx="654">
                  <c:v>78</c:v>
                </c:pt>
                <c:pt idx="655">
                  <c:v>78</c:v>
                </c:pt>
                <c:pt idx="656">
                  <c:v>78</c:v>
                </c:pt>
                <c:pt idx="657">
                  <c:v>78</c:v>
                </c:pt>
                <c:pt idx="658">
                  <c:v>78</c:v>
                </c:pt>
                <c:pt idx="659">
                  <c:v>78</c:v>
                </c:pt>
                <c:pt idx="660">
                  <c:v>78</c:v>
                </c:pt>
                <c:pt idx="661">
                  <c:v>78</c:v>
                </c:pt>
                <c:pt idx="662">
                  <c:v>78</c:v>
                </c:pt>
                <c:pt idx="663">
                  <c:v>78</c:v>
                </c:pt>
                <c:pt idx="664">
                  <c:v>78</c:v>
                </c:pt>
                <c:pt idx="665">
                  <c:v>78</c:v>
                </c:pt>
                <c:pt idx="666">
                  <c:v>78</c:v>
                </c:pt>
                <c:pt idx="667">
                  <c:v>78</c:v>
                </c:pt>
                <c:pt idx="668">
                  <c:v>78</c:v>
                </c:pt>
                <c:pt idx="669">
                  <c:v>78</c:v>
                </c:pt>
                <c:pt idx="670">
                  <c:v>78</c:v>
                </c:pt>
                <c:pt idx="671">
                  <c:v>77</c:v>
                </c:pt>
                <c:pt idx="672">
                  <c:v>78</c:v>
                </c:pt>
                <c:pt idx="673">
                  <c:v>78</c:v>
                </c:pt>
                <c:pt idx="674">
                  <c:v>78</c:v>
                </c:pt>
                <c:pt idx="675">
                  <c:v>78</c:v>
                </c:pt>
                <c:pt idx="676">
                  <c:v>78</c:v>
                </c:pt>
                <c:pt idx="677">
                  <c:v>78</c:v>
                </c:pt>
                <c:pt idx="678">
                  <c:v>77</c:v>
                </c:pt>
                <c:pt idx="679">
                  <c:v>78</c:v>
                </c:pt>
                <c:pt idx="680">
                  <c:v>78</c:v>
                </c:pt>
                <c:pt idx="681">
                  <c:v>78</c:v>
                </c:pt>
                <c:pt idx="682">
                  <c:v>78</c:v>
                </c:pt>
                <c:pt idx="683">
                  <c:v>78</c:v>
                </c:pt>
                <c:pt idx="684">
                  <c:v>78</c:v>
                </c:pt>
                <c:pt idx="685">
                  <c:v>78</c:v>
                </c:pt>
                <c:pt idx="686">
                  <c:v>78</c:v>
                </c:pt>
                <c:pt idx="687">
                  <c:v>78</c:v>
                </c:pt>
                <c:pt idx="688">
                  <c:v>77</c:v>
                </c:pt>
                <c:pt idx="689">
                  <c:v>77</c:v>
                </c:pt>
                <c:pt idx="690">
                  <c:v>77</c:v>
                </c:pt>
                <c:pt idx="691">
                  <c:v>77</c:v>
                </c:pt>
                <c:pt idx="692">
                  <c:v>78</c:v>
                </c:pt>
                <c:pt idx="693">
                  <c:v>77</c:v>
                </c:pt>
                <c:pt idx="694">
                  <c:v>78</c:v>
                </c:pt>
                <c:pt idx="695">
                  <c:v>78</c:v>
                </c:pt>
                <c:pt idx="696">
                  <c:v>78</c:v>
                </c:pt>
                <c:pt idx="697">
                  <c:v>78</c:v>
                </c:pt>
                <c:pt idx="698">
                  <c:v>78</c:v>
                </c:pt>
                <c:pt idx="699">
                  <c:v>78</c:v>
                </c:pt>
                <c:pt idx="700">
                  <c:v>78</c:v>
                </c:pt>
                <c:pt idx="701">
                  <c:v>78</c:v>
                </c:pt>
                <c:pt idx="702">
                  <c:v>78</c:v>
                </c:pt>
                <c:pt idx="703">
                  <c:v>78</c:v>
                </c:pt>
                <c:pt idx="704">
                  <c:v>78</c:v>
                </c:pt>
                <c:pt idx="705">
                  <c:v>78</c:v>
                </c:pt>
                <c:pt idx="706">
                  <c:v>78</c:v>
                </c:pt>
                <c:pt idx="707">
                  <c:v>78</c:v>
                </c:pt>
                <c:pt idx="708">
                  <c:v>78</c:v>
                </c:pt>
                <c:pt idx="709">
                  <c:v>77</c:v>
                </c:pt>
                <c:pt idx="710">
                  <c:v>77</c:v>
                </c:pt>
                <c:pt idx="711">
                  <c:v>78</c:v>
                </c:pt>
                <c:pt idx="712">
                  <c:v>78</c:v>
                </c:pt>
                <c:pt idx="713">
                  <c:v>78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77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78</c:v>
                </c:pt>
                <c:pt idx="722">
                  <c:v>78</c:v>
                </c:pt>
                <c:pt idx="723">
                  <c:v>78</c:v>
                </c:pt>
                <c:pt idx="724">
                  <c:v>78</c:v>
                </c:pt>
                <c:pt idx="725">
                  <c:v>78</c:v>
                </c:pt>
                <c:pt idx="726">
                  <c:v>78</c:v>
                </c:pt>
                <c:pt idx="727">
                  <c:v>78</c:v>
                </c:pt>
                <c:pt idx="728">
                  <c:v>78</c:v>
                </c:pt>
                <c:pt idx="729">
                  <c:v>78</c:v>
                </c:pt>
                <c:pt idx="730">
                  <c:v>78</c:v>
                </c:pt>
                <c:pt idx="731">
                  <c:v>78</c:v>
                </c:pt>
                <c:pt idx="732">
                  <c:v>78</c:v>
                </c:pt>
                <c:pt idx="733">
                  <c:v>78</c:v>
                </c:pt>
                <c:pt idx="734">
                  <c:v>78</c:v>
                </c:pt>
                <c:pt idx="735">
                  <c:v>78</c:v>
                </c:pt>
                <c:pt idx="736">
                  <c:v>78</c:v>
                </c:pt>
                <c:pt idx="737">
                  <c:v>78</c:v>
                </c:pt>
                <c:pt idx="738">
                  <c:v>77</c:v>
                </c:pt>
                <c:pt idx="739">
                  <c:v>78</c:v>
                </c:pt>
                <c:pt idx="740">
                  <c:v>78</c:v>
                </c:pt>
                <c:pt idx="741">
                  <c:v>78</c:v>
                </c:pt>
                <c:pt idx="742">
                  <c:v>78</c:v>
                </c:pt>
                <c:pt idx="743">
                  <c:v>78</c:v>
                </c:pt>
                <c:pt idx="744">
                  <c:v>78</c:v>
                </c:pt>
                <c:pt idx="745">
                  <c:v>78</c:v>
                </c:pt>
                <c:pt idx="746">
                  <c:v>78</c:v>
                </c:pt>
                <c:pt idx="747">
                  <c:v>78</c:v>
                </c:pt>
                <c:pt idx="748">
                  <c:v>78</c:v>
                </c:pt>
                <c:pt idx="749">
                  <c:v>78</c:v>
                </c:pt>
                <c:pt idx="750">
                  <c:v>77</c:v>
                </c:pt>
                <c:pt idx="751">
                  <c:v>78</c:v>
                </c:pt>
                <c:pt idx="752">
                  <c:v>78</c:v>
                </c:pt>
                <c:pt idx="753">
                  <c:v>78</c:v>
                </c:pt>
                <c:pt idx="754">
                  <c:v>78</c:v>
                </c:pt>
                <c:pt idx="755">
                  <c:v>78</c:v>
                </c:pt>
                <c:pt idx="756">
                  <c:v>78</c:v>
                </c:pt>
                <c:pt idx="757">
                  <c:v>78</c:v>
                </c:pt>
                <c:pt idx="758">
                  <c:v>78</c:v>
                </c:pt>
                <c:pt idx="759">
                  <c:v>78</c:v>
                </c:pt>
                <c:pt idx="760">
                  <c:v>78</c:v>
                </c:pt>
                <c:pt idx="761">
                  <c:v>78</c:v>
                </c:pt>
                <c:pt idx="762">
                  <c:v>78</c:v>
                </c:pt>
                <c:pt idx="763">
                  <c:v>78</c:v>
                </c:pt>
                <c:pt idx="764">
                  <c:v>78</c:v>
                </c:pt>
                <c:pt idx="765">
                  <c:v>78</c:v>
                </c:pt>
                <c:pt idx="766">
                  <c:v>78</c:v>
                </c:pt>
                <c:pt idx="767">
                  <c:v>78</c:v>
                </c:pt>
                <c:pt idx="768">
                  <c:v>78</c:v>
                </c:pt>
                <c:pt idx="769">
                  <c:v>78</c:v>
                </c:pt>
                <c:pt idx="770">
                  <c:v>78</c:v>
                </c:pt>
                <c:pt idx="771">
                  <c:v>78</c:v>
                </c:pt>
                <c:pt idx="772">
                  <c:v>78</c:v>
                </c:pt>
                <c:pt idx="773">
                  <c:v>78</c:v>
                </c:pt>
                <c:pt idx="774">
                  <c:v>78</c:v>
                </c:pt>
                <c:pt idx="775">
                  <c:v>78</c:v>
                </c:pt>
                <c:pt idx="776">
                  <c:v>78</c:v>
                </c:pt>
                <c:pt idx="777">
                  <c:v>78</c:v>
                </c:pt>
                <c:pt idx="778">
                  <c:v>78</c:v>
                </c:pt>
                <c:pt idx="779">
                  <c:v>78</c:v>
                </c:pt>
                <c:pt idx="780">
                  <c:v>78</c:v>
                </c:pt>
                <c:pt idx="781">
                  <c:v>78</c:v>
                </c:pt>
                <c:pt idx="782">
                  <c:v>78</c:v>
                </c:pt>
                <c:pt idx="783">
                  <c:v>78</c:v>
                </c:pt>
                <c:pt idx="784">
                  <c:v>78</c:v>
                </c:pt>
                <c:pt idx="785">
                  <c:v>78</c:v>
                </c:pt>
                <c:pt idx="786">
                  <c:v>78</c:v>
                </c:pt>
                <c:pt idx="787">
                  <c:v>78</c:v>
                </c:pt>
                <c:pt idx="788">
                  <c:v>77</c:v>
                </c:pt>
                <c:pt idx="789">
                  <c:v>78</c:v>
                </c:pt>
                <c:pt idx="790">
                  <c:v>77</c:v>
                </c:pt>
                <c:pt idx="791">
                  <c:v>78</c:v>
                </c:pt>
                <c:pt idx="792">
                  <c:v>78</c:v>
                </c:pt>
                <c:pt idx="793">
                  <c:v>77</c:v>
                </c:pt>
                <c:pt idx="794">
                  <c:v>78</c:v>
                </c:pt>
                <c:pt idx="795">
                  <c:v>78</c:v>
                </c:pt>
                <c:pt idx="796">
                  <c:v>78</c:v>
                </c:pt>
                <c:pt idx="797">
                  <c:v>77</c:v>
                </c:pt>
                <c:pt idx="798">
                  <c:v>77</c:v>
                </c:pt>
                <c:pt idx="799">
                  <c:v>78</c:v>
                </c:pt>
                <c:pt idx="800">
                  <c:v>78</c:v>
                </c:pt>
                <c:pt idx="801">
                  <c:v>78</c:v>
                </c:pt>
                <c:pt idx="802">
                  <c:v>77</c:v>
                </c:pt>
                <c:pt idx="803">
                  <c:v>78</c:v>
                </c:pt>
                <c:pt idx="804">
                  <c:v>78</c:v>
                </c:pt>
                <c:pt idx="805">
                  <c:v>78</c:v>
                </c:pt>
                <c:pt idx="806">
                  <c:v>78</c:v>
                </c:pt>
                <c:pt idx="807">
                  <c:v>77</c:v>
                </c:pt>
                <c:pt idx="808">
                  <c:v>78</c:v>
                </c:pt>
                <c:pt idx="809">
                  <c:v>78</c:v>
                </c:pt>
                <c:pt idx="810">
                  <c:v>78</c:v>
                </c:pt>
                <c:pt idx="811">
                  <c:v>78</c:v>
                </c:pt>
                <c:pt idx="812">
                  <c:v>78</c:v>
                </c:pt>
                <c:pt idx="813">
                  <c:v>78</c:v>
                </c:pt>
                <c:pt idx="814">
                  <c:v>77</c:v>
                </c:pt>
                <c:pt idx="815">
                  <c:v>77</c:v>
                </c:pt>
                <c:pt idx="816">
                  <c:v>77</c:v>
                </c:pt>
                <c:pt idx="817">
                  <c:v>77</c:v>
                </c:pt>
                <c:pt idx="818">
                  <c:v>77</c:v>
                </c:pt>
                <c:pt idx="819">
                  <c:v>77</c:v>
                </c:pt>
                <c:pt idx="820">
                  <c:v>77</c:v>
                </c:pt>
                <c:pt idx="821">
                  <c:v>77</c:v>
                </c:pt>
                <c:pt idx="822">
                  <c:v>77</c:v>
                </c:pt>
                <c:pt idx="823">
                  <c:v>77</c:v>
                </c:pt>
                <c:pt idx="824">
                  <c:v>78</c:v>
                </c:pt>
                <c:pt idx="825">
                  <c:v>77</c:v>
                </c:pt>
                <c:pt idx="826">
                  <c:v>77</c:v>
                </c:pt>
                <c:pt idx="827">
                  <c:v>77</c:v>
                </c:pt>
                <c:pt idx="828">
                  <c:v>77</c:v>
                </c:pt>
                <c:pt idx="829">
                  <c:v>78</c:v>
                </c:pt>
                <c:pt idx="830">
                  <c:v>77</c:v>
                </c:pt>
                <c:pt idx="831">
                  <c:v>77</c:v>
                </c:pt>
                <c:pt idx="832">
                  <c:v>77</c:v>
                </c:pt>
                <c:pt idx="833">
                  <c:v>77</c:v>
                </c:pt>
                <c:pt idx="834">
                  <c:v>78</c:v>
                </c:pt>
                <c:pt idx="835">
                  <c:v>77</c:v>
                </c:pt>
                <c:pt idx="836">
                  <c:v>77</c:v>
                </c:pt>
                <c:pt idx="837">
                  <c:v>77</c:v>
                </c:pt>
                <c:pt idx="838">
                  <c:v>77</c:v>
                </c:pt>
                <c:pt idx="839">
                  <c:v>78</c:v>
                </c:pt>
                <c:pt idx="840">
                  <c:v>78</c:v>
                </c:pt>
                <c:pt idx="841">
                  <c:v>78</c:v>
                </c:pt>
                <c:pt idx="842">
                  <c:v>78</c:v>
                </c:pt>
                <c:pt idx="843">
                  <c:v>77</c:v>
                </c:pt>
                <c:pt idx="844">
                  <c:v>78</c:v>
                </c:pt>
                <c:pt idx="845">
                  <c:v>78</c:v>
                </c:pt>
                <c:pt idx="846">
                  <c:v>78</c:v>
                </c:pt>
                <c:pt idx="847">
                  <c:v>78</c:v>
                </c:pt>
                <c:pt idx="848">
                  <c:v>77</c:v>
                </c:pt>
                <c:pt idx="849">
                  <c:v>78</c:v>
                </c:pt>
                <c:pt idx="850">
                  <c:v>78</c:v>
                </c:pt>
                <c:pt idx="851">
                  <c:v>78</c:v>
                </c:pt>
                <c:pt idx="852">
                  <c:v>77</c:v>
                </c:pt>
                <c:pt idx="853">
                  <c:v>77</c:v>
                </c:pt>
                <c:pt idx="854">
                  <c:v>77</c:v>
                </c:pt>
                <c:pt idx="855">
                  <c:v>78</c:v>
                </c:pt>
                <c:pt idx="856">
                  <c:v>78</c:v>
                </c:pt>
                <c:pt idx="857">
                  <c:v>77</c:v>
                </c:pt>
                <c:pt idx="858">
                  <c:v>78</c:v>
                </c:pt>
                <c:pt idx="859">
                  <c:v>78</c:v>
                </c:pt>
                <c:pt idx="860">
                  <c:v>78</c:v>
                </c:pt>
                <c:pt idx="861">
                  <c:v>77</c:v>
                </c:pt>
                <c:pt idx="862">
                  <c:v>77</c:v>
                </c:pt>
                <c:pt idx="863">
                  <c:v>78</c:v>
                </c:pt>
                <c:pt idx="864">
                  <c:v>77</c:v>
                </c:pt>
                <c:pt idx="865">
                  <c:v>78</c:v>
                </c:pt>
                <c:pt idx="866">
                  <c:v>77</c:v>
                </c:pt>
                <c:pt idx="867">
                  <c:v>77</c:v>
                </c:pt>
                <c:pt idx="868">
                  <c:v>78</c:v>
                </c:pt>
                <c:pt idx="869">
                  <c:v>77</c:v>
                </c:pt>
                <c:pt idx="870">
                  <c:v>77</c:v>
                </c:pt>
                <c:pt idx="871">
                  <c:v>77</c:v>
                </c:pt>
                <c:pt idx="872">
                  <c:v>78</c:v>
                </c:pt>
                <c:pt idx="873">
                  <c:v>77</c:v>
                </c:pt>
                <c:pt idx="874">
                  <c:v>77</c:v>
                </c:pt>
                <c:pt idx="875">
                  <c:v>77</c:v>
                </c:pt>
                <c:pt idx="876">
                  <c:v>77</c:v>
                </c:pt>
                <c:pt idx="877">
                  <c:v>74</c:v>
                </c:pt>
                <c:pt idx="878">
                  <c:v>77</c:v>
                </c:pt>
                <c:pt idx="879">
                  <c:v>77</c:v>
                </c:pt>
                <c:pt idx="880">
                  <c:v>77</c:v>
                </c:pt>
                <c:pt idx="881">
                  <c:v>78</c:v>
                </c:pt>
                <c:pt idx="882">
                  <c:v>77</c:v>
                </c:pt>
                <c:pt idx="883">
                  <c:v>77</c:v>
                </c:pt>
                <c:pt idx="884">
                  <c:v>78</c:v>
                </c:pt>
                <c:pt idx="885">
                  <c:v>77</c:v>
                </c:pt>
                <c:pt idx="886">
                  <c:v>77</c:v>
                </c:pt>
                <c:pt idx="887">
                  <c:v>77</c:v>
                </c:pt>
                <c:pt idx="888">
                  <c:v>78</c:v>
                </c:pt>
                <c:pt idx="889">
                  <c:v>77</c:v>
                </c:pt>
                <c:pt idx="890">
                  <c:v>77</c:v>
                </c:pt>
                <c:pt idx="891">
                  <c:v>77</c:v>
                </c:pt>
                <c:pt idx="892">
                  <c:v>77</c:v>
                </c:pt>
                <c:pt idx="893">
                  <c:v>77</c:v>
                </c:pt>
                <c:pt idx="894">
                  <c:v>77</c:v>
                </c:pt>
                <c:pt idx="895">
                  <c:v>77</c:v>
                </c:pt>
                <c:pt idx="896">
                  <c:v>78</c:v>
                </c:pt>
                <c:pt idx="897">
                  <c:v>77</c:v>
                </c:pt>
                <c:pt idx="898">
                  <c:v>77</c:v>
                </c:pt>
                <c:pt idx="899">
                  <c:v>77</c:v>
                </c:pt>
                <c:pt idx="900">
                  <c:v>77</c:v>
                </c:pt>
                <c:pt idx="901">
                  <c:v>77</c:v>
                </c:pt>
                <c:pt idx="902">
                  <c:v>77</c:v>
                </c:pt>
                <c:pt idx="903">
                  <c:v>77</c:v>
                </c:pt>
                <c:pt idx="904">
                  <c:v>77</c:v>
                </c:pt>
                <c:pt idx="905">
                  <c:v>77</c:v>
                </c:pt>
                <c:pt idx="906">
                  <c:v>77</c:v>
                </c:pt>
                <c:pt idx="907">
                  <c:v>77</c:v>
                </c:pt>
                <c:pt idx="908">
                  <c:v>78</c:v>
                </c:pt>
                <c:pt idx="909">
                  <c:v>77</c:v>
                </c:pt>
                <c:pt idx="910">
                  <c:v>77</c:v>
                </c:pt>
                <c:pt idx="911">
                  <c:v>77</c:v>
                </c:pt>
                <c:pt idx="912">
                  <c:v>77</c:v>
                </c:pt>
                <c:pt idx="913">
                  <c:v>77</c:v>
                </c:pt>
                <c:pt idx="914">
                  <c:v>77</c:v>
                </c:pt>
                <c:pt idx="915">
                  <c:v>77</c:v>
                </c:pt>
                <c:pt idx="916">
                  <c:v>76</c:v>
                </c:pt>
                <c:pt idx="917">
                  <c:v>77</c:v>
                </c:pt>
                <c:pt idx="918">
                  <c:v>77</c:v>
                </c:pt>
                <c:pt idx="919">
                  <c:v>77</c:v>
                </c:pt>
                <c:pt idx="920">
                  <c:v>77</c:v>
                </c:pt>
                <c:pt idx="921">
                  <c:v>77</c:v>
                </c:pt>
                <c:pt idx="922">
                  <c:v>77</c:v>
                </c:pt>
                <c:pt idx="923">
                  <c:v>77</c:v>
                </c:pt>
                <c:pt idx="924">
                  <c:v>77</c:v>
                </c:pt>
                <c:pt idx="925">
                  <c:v>77</c:v>
                </c:pt>
                <c:pt idx="926">
                  <c:v>77</c:v>
                </c:pt>
                <c:pt idx="927">
                  <c:v>77</c:v>
                </c:pt>
                <c:pt idx="928">
                  <c:v>77</c:v>
                </c:pt>
                <c:pt idx="929">
                  <c:v>77</c:v>
                </c:pt>
                <c:pt idx="930">
                  <c:v>77</c:v>
                </c:pt>
                <c:pt idx="931">
                  <c:v>77</c:v>
                </c:pt>
                <c:pt idx="932">
                  <c:v>77</c:v>
                </c:pt>
                <c:pt idx="933">
                  <c:v>77</c:v>
                </c:pt>
                <c:pt idx="934">
                  <c:v>77</c:v>
                </c:pt>
                <c:pt idx="935">
                  <c:v>77</c:v>
                </c:pt>
                <c:pt idx="936">
                  <c:v>77</c:v>
                </c:pt>
                <c:pt idx="937">
                  <c:v>77</c:v>
                </c:pt>
                <c:pt idx="938">
                  <c:v>77</c:v>
                </c:pt>
                <c:pt idx="939">
                  <c:v>77</c:v>
                </c:pt>
                <c:pt idx="940">
                  <c:v>77</c:v>
                </c:pt>
                <c:pt idx="941">
                  <c:v>77</c:v>
                </c:pt>
                <c:pt idx="942">
                  <c:v>77</c:v>
                </c:pt>
                <c:pt idx="943">
                  <c:v>77</c:v>
                </c:pt>
                <c:pt idx="944">
                  <c:v>77</c:v>
                </c:pt>
                <c:pt idx="945">
                  <c:v>77</c:v>
                </c:pt>
                <c:pt idx="946">
                  <c:v>77</c:v>
                </c:pt>
                <c:pt idx="947">
                  <c:v>77</c:v>
                </c:pt>
                <c:pt idx="948">
                  <c:v>77</c:v>
                </c:pt>
                <c:pt idx="949">
                  <c:v>77</c:v>
                </c:pt>
                <c:pt idx="950">
                  <c:v>77</c:v>
                </c:pt>
                <c:pt idx="951">
                  <c:v>77</c:v>
                </c:pt>
                <c:pt idx="952">
                  <c:v>77</c:v>
                </c:pt>
                <c:pt idx="953">
                  <c:v>77</c:v>
                </c:pt>
                <c:pt idx="954">
                  <c:v>77</c:v>
                </c:pt>
                <c:pt idx="955">
                  <c:v>77</c:v>
                </c:pt>
                <c:pt idx="956">
                  <c:v>77</c:v>
                </c:pt>
                <c:pt idx="957">
                  <c:v>77</c:v>
                </c:pt>
                <c:pt idx="958">
                  <c:v>77</c:v>
                </c:pt>
                <c:pt idx="959">
                  <c:v>77</c:v>
                </c:pt>
                <c:pt idx="960">
                  <c:v>77</c:v>
                </c:pt>
                <c:pt idx="961">
                  <c:v>77</c:v>
                </c:pt>
                <c:pt idx="962">
                  <c:v>77</c:v>
                </c:pt>
                <c:pt idx="963">
                  <c:v>77</c:v>
                </c:pt>
                <c:pt idx="964">
                  <c:v>77</c:v>
                </c:pt>
                <c:pt idx="965">
                  <c:v>77</c:v>
                </c:pt>
                <c:pt idx="966">
                  <c:v>77</c:v>
                </c:pt>
                <c:pt idx="967">
                  <c:v>77</c:v>
                </c:pt>
                <c:pt idx="968">
                  <c:v>77</c:v>
                </c:pt>
                <c:pt idx="969">
                  <c:v>77</c:v>
                </c:pt>
                <c:pt idx="970">
                  <c:v>77</c:v>
                </c:pt>
                <c:pt idx="971">
                  <c:v>77</c:v>
                </c:pt>
                <c:pt idx="972">
                  <c:v>77</c:v>
                </c:pt>
                <c:pt idx="973">
                  <c:v>77</c:v>
                </c:pt>
                <c:pt idx="974">
                  <c:v>77</c:v>
                </c:pt>
                <c:pt idx="975">
                  <c:v>77</c:v>
                </c:pt>
                <c:pt idx="976">
                  <c:v>77</c:v>
                </c:pt>
                <c:pt idx="977">
                  <c:v>77</c:v>
                </c:pt>
                <c:pt idx="978">
                  <c:v>77</c:v>
                </c:pt>
                <c:pt idx="979">
                  <c:v>77</c:v>
                </c:pt>
                <c:pt idx="980">
                  <c:v>77</c:v>
                </c:pt>
                <c:pt idx="981">
                  <c:v>77</c:v>
                </c:pt>
                <c:pt idx="982">
                  <c:v>77</c:v>
                </c:pt>
                <c:pt idx="983">
                  <c:v>77</c:v>
                </c:pt>
                <c:pt idx="984">
                  <c:v>77</c:v>
                </c:pt>
                <c:pt idx="985">
                  <c:v>77</c:v>
                </c:pt>
                <c:pt idx="986">
                  <c:v>77</c:v>
                </c:pt>
                <c:pt idx="987">
                  <c:v>77</c:v>
                </c:pt>
                <c:pt idx="988">
                  <c:v>77</c:v>
                </c:pt>
                <c:pt idx="989">
                  <c:v>78</c:v>
                </c:pt>
                <c:pt idx="990">
                  <c:v>77</c:v>
                </c:pt>
                <c:pt idx="991">
                  <c:v>77</c:v>
                </c:pt>
                <c:pt idx="992">
                  <c:v>77</c:v>
                </c:pt>
                <c:pt idx="993">
                  <c:v>77</c:v>
                </c:pt>
                <c:pt idx="994">
                  <c:v>77</c:v>
                </c:pt>
                <c:pt idx="995">
                  <c:v>77</c:v>
                </c:pt>
                <c:pt idx="996">
                  <c:v>77</c:v>
                </c:pt>
                <c:pt idx="997">
                  <c:v>77</c:v>
                </c:pt>
                <c:pt idx="998">
                  <c:v>77</c:v>
                </c:pt>
                <c:pt idx="999">
                  <c:v>77</c:v>
                </c:pt>
                <c:pt idx="1000">
                  <c:v>77</c:v>
                </c:pt>
                <c:pt idx="1001">
                  <c:v>77</c:v>
                </c:pt>
                <c:pt idx="1002">
                  <c:v>77</c:v>
                </c:pt>
                <c:pt idx="1003">
                  <c:v>77</c:v>
                </c:pt>
                <c:pt idx="1004">
                  <c:v>77</c:v>
                </c:pt>
                <c:pt idx="1005">
                  <c:v>77</c:v>
                </c:pt>
                <c:pt idx="1006">
                  <c:v>77</c:v>
                </c:pt>
                <c:pt idx="1007">
                  <c:v>77</c:v>
                </c:pt>
                <c:pt idx="1008">
                  <c:v>77</c:v>
                </c:pt>
                <c:pt idx="1009">
                  <c:v>77</c:v>
                </c:pt>
                <c:pt idx="1010">
                  <c:v>77</c:v>
                </c:pt>
                <c:pt idx="1011">
                  <c:v>77</c:v>
                </c:pt>
                <c:pt idx="1012">
                  <c:v>77</c:v>
                </c:pt>
                <c:pt idx="1013">
                  <c:v>77</c:v>
                </c:pt>
                <c:pt idx="1014">
                  <c:v>77</c:v>
                </c:pt>
                <c:pt idx="1015">
                  <c:v>77</c:v>
                </c:pt>
                <c:pt idx="1016">
                  <c:v>77</c:v>
                </c:pt>
                <c:pt idx="1017">
                  <c:v>77</c:v>
                </c:pt>
                <c:pt idx="1018">
                  <c:v>77</c:v>
                </c:pt>
                <c:pt idx="1019">
                  <c:v>78</c:v>
                </c:pt>
                <c:pt idx="1020">
                  <c:v>77</c:v>
                </c:pt>
                <c:pt idx="1021">
                  <c:v>78</c:v>
                </c:pt>
                <c:pt idx="1022">
                  <c:v>77</c:v>
                </c:pt>
                <c:pt idx="1023">
                  <c:v>77</c:v>
                </c:pt>
                <c:pt idx="1024">
                  <c:v>77</c:v>
                </c:pt>
                <c:pt idx="1025">
                  <c:v>78</c:v>
                </c:pt>
                <c:pt idx="1026">
                  <c:v>78</c:v>
                </c:pt>
                <c:pt idx="1027">
                  <c:v>77</c:v>
                </c:pt>
                <c:pt idx="1028">
                  <c:v>76</c:v>
                </c:pt>
                <c:pt idx="1029">
                  <c:v>76</c:v>
                </c:pt>
                <c:pt idx="1030">
                  <c:v>76</c:v>
                </c:pt>
                <c:pt idx="1031">
                  <c:v>76</c:v>
                </c:pt>
                <c:pt idx="1032">
                  <c:v>76</c:v>
                </c:pt>
                <c:pt idx="1033">
                  <c:v>77</c:v>
                </c:pt>
                <c:pt idx="1034">
                  <c:v>77</c:v>
                </c:pt>
                <c:pt idx="1035">
                  <c:v>77</c:v>
                </c:pt>
                <c:pt idx="1036">
                  <c:v>77</c:v>
                </c:pt>
                <c:pt idx="1037">
                  <c:v>77</c:v>
                </c:pt>
                <c:pt idx="1038">
                  <c:v>77</c:v>
                </c:pt>
                <c:pt idx="1039">
                  <c:v>77</c:v>
                </c:pt>
                <c:pt idx="1040">
                  <c:v>77</c:v>
                </c:pt>
                <c:pt idx="1041">
                  <c:v>77</c:v>
                </c:pt>
                <c:pt idx="1042">
                  <c:v>77</c:v>
                </c:pt>
                <c:pt idx="1043">
                  <c:v>77</c:v>
                </c:pt>
                <c:pt idx="1044">
                  <c:v>77</c:v>
                </c:pt>
                <c:pt idx="1045">
                  <c:v>77</c:v>
                </c:pt>
                <c:pt idx="1046">
                  <c:v>77</c:v>
                </c:pt>
                <c:pt idx="1047">
                  <c:v>78</c:v>
                </c:pt>
                <c:pt idx="1048">
                  <c:v>77</c:v>
                </c:pt>
                <c:pt idx="1049">
                  <c:v>77</c:v>
                </c:pt>
                <c:pt idx="1050">
                  <c:v>77</c:v>
                </c:pt>
                <c:pt idx="1051">
                  <c:v>77</c:v>
                </c:pt>
                <c:pt idx="1052">
                  <c:v>77</c:v>
                </c:pt>
                <c:pt idx="1053">
                  <c:v>77</c:v>
                </c:pt>
                <c:pt idx="1054">
                  <c:v>76</c:v>
                </c:pt>
                <c:pt idx="1055">
                  <c:v>77</c:v>
                </c:pt>
                <c:pt idx="1056">
                  <c:v>77</c:v>
                </c:pt>
                <c:pt idx="1057">
                  <c:v>77</c:v>
                </c:pt>
                <c:pt idx="1058">
                  <c:v>77</c:v>
                </c:pt>
                <c:pt idx="1059">
                  <c:v>78</c:v>
                </c:pt>
                <c:pt idx="1060">
                  <c:v>77</c:v>
                </c:pt>
                <c:pt idx="1061">
                  <c:v>78</c:v>
                </c:pt>
                <c:pt idx="1062">
                  <c:v>77</c:v>
                </c:pt>
                <c:pt idx="1063">
                  <c:v>78</c:v>
                </c:pt>
                <c:pt idx="1064">
                  <c:v>77</c:v>
                </c:pt>
                <c:pt idx="1065">
                  <c:v>77</c:v>
                </c:pt>
                <c:pt idx="1066">
                  <c:v>77</c:v>
                </c:pt>
                <c:pt idx="1067">
                  <c:v>77</c:v>
                </c:pt>
                <c:pt idx="1068">
                  <c:v>77</c:v>
                </c:pt>
                <c:pt idx="1069">
                  <c:v>77</c:v>
                </c:pt>
                <c:pt idx="1070">
                  <c:v>77</c:v>
                </c:pt>
                <c:pt idx="1071">
                  <c:v>77</c:v>
                </c:pt>
                <c:pt idx="1072">
                  <c:v>77</c:v>
                </c:pt>
                <c:pt idx="1073">
                  <c:v>77</c:v>
                </c:pt>
                <c:pt idx="1074">
                  <c:v>77</c:v>
                </c:pt>
                <c:pt idx="1075">
                  <c:v>77</c:v>
                </c:pt>
                <c:pt idx="1076">
                  <c:v>77</c:v>
                </c:pt>
                <c:pt idx="1077">
                  <c:v>78</c:v>
                </c:pt>
                <c:pt idx="1078">
                  <c:v>78</c:v>
                </c:pt>
                <c:pt idx="1079">
                  <c:v>78</c:v>
                </c:pt>
                <c:pt idx="1080">
                  <c:v>78</c:v>
                </c:pt>
                <c:pt idx="1081">
                  <c:v>78</c:v>
                </c:pt>
                <c:pt idx="1082">
                  <c:v>78</c:v>
                </c:pt>
                <c:pt idx="1083">
                  <c:v>77</c:v>
                </c:pt>
                <c:pt idx="1084">
                  <c:v>77</c:v>
                </c:pt>
                <c:pt idx="1085">
                  <c:v>77</c:v>
                </c:pt>
                <c:pt idx="1086">
                  <c:v>77</c:v>
                </c:pt>
                <c:pt idx="1087">
                  <c:v>77</c:v>
                </c:pt>
                <c:pt idx="1088">
                  <c:v>77</c:v>
                </c:pt>
                <c:pt idx="1089">
                  <c:v>78</c:v>
                </c:pt>
                <c:pt idx="1090">
                  <c:v>77</c:v>
                </c:pt>
                <c:pt idx="1091">
                  <c:v>77</c:v>
                </c:pt>
                <c:pt idx="1092">
                  <c:v>77</c:v>
                </c:pt>
                <c:pt idx="1093">
                  <c:v>77</c:v>
                </c:pt>
                <c:pt idx="1094">
                  <c:v>78</c:v>
                </c:pt>
                <c:pt idx="1095">
                  <c:v>77</c:v>
                </c:pt>
                <c:pt idx="1096">
                  <c:v>77</c:v>
                </c:pt>
                <c:pt idx="1097">
                  <c:v>77</c:v>
                </c:pt>
                <c:pt idx="1098">
                  <c:v>77</c:v>
                </c:pt>
                <c:pt idx="1099">
                  <c:v>77</c:v>
                </c:pt>
                <c:pt idx="1100">
                  <c:v>76</c:v>
                </c:pt>
                <c:pt idx="1101">
                  <c:v>77</c:v>
                </c:pt>
                <c:pt idx="1102">
                  <c:v>77</c:v>
                </c:pt>
                <c:pt idx="1103">
                  <c:v>77</c:v>
                </c:pt>
                <c:pt idx="1104">
                  <c:v>77</c:v>
                </c:pt>
                <c:pt idx="1105">
                  <c:v>77</c:v>
                </c:pt>
                <c:pt idx="1106">
                  <c:v>77</c:v>
                </c:pt>
                <c:pt idx="1107">
                  <c:v>77</c:v>
                </c:pt>
                <c:pt idx="1108">
                  <c:v>78</c:v>
                </c:pt>
                <c:pt idx="1109">
                  <c:v>77</c:v>
                </c:pt>
                <c:pt idx="1110">
                  <c:v>77</c:v>
                </c:pt>
                <c:pt idx="1111">
                  <c:v>77</c:v>
                </c:pt>
                <c:pt idx="1112">
                  <c:v>77</c:v>
                </c:pt>
                <c:pt idx="1113">
                  <c:v>77</c:v>
                </c:pt>
                <c:pt idx="1114">
                  <c:v>77</c:v>
                </c:pt>
                <c:pt idx="1115">
                  <c:v>77</c:v>
                </c:pt>
                <c:pt idx="1116">
                  <c:v>78</c:v>
                </c:pt>
                <c:pt idx="1117">
                  <c:v>75</c:v>
                </c:pt>
                <c:pt idx="1118">
                  <c:v>77</c:v>
                </c:pt>
                <c:pt idx="1119">
                  <c:v>77</c:v>
                </c:pt>
                <c:pt idx="1120">
                  <c:v>77</c:v>
                </c:pt>
                <c:pt idx="1121">
                  <c:v>76</c:v>
                </c:pt>
                <c:pt idx="1122">
                  <c:v>76</c:v>
                </c:pt>
                <c:pt idx="1123">
                  <c:v>76</c:v>
                </c:pt>
                <c:pt idx="1124">
                  <c:v>77</c:v>
                </c:pt>
                <c:pt idx="1125">
                  <c:v>77</c:v>
                </c:pt>
                <c:pt idx="1126">
                  <c:v>77</c:v>
                </c:pt>
                <c:pt idx="1127">
                  <c:v>77</c:v>
                </c:pt>
                <c:pt idx="1128">
                  <c:v>77</c:v>
                </c:pt>
                <c:pt idx="1129">
                  <c:v>77</c:v>
                </c:pt>
                <c:pt idx="1130">
                  <c:v>77</c:v>
                </c:pt>
                <c:pt idx="1131">
                  <c:v>77</c:v>
                </c:pt>
                <c:pt idx="1132">
                  <c:v>77</c:v>
                </c:pt>
                <c:pt idx="1133">
                  <c:v>77</c:v>
                </c:pt>
                <c:pt idx="1134">
                  <c:v>77</c:v>
                </c:pt>
                <c:pt idx="1135">
                  <c:v>77</c:v>
                </c:pt>
                <c:pt idx="1136">
                  <c:v>77</c:v>
                </c:pt>
                <c:pt idx="1137">
                  <c:v>77</c:v>
                </c:pt>
                <c:pt idx="1138">
                  <c:v>77</c:v>
                </c:pt>
                <c:pt idx="1139">
                  <c:v>77</c:v>
                </c:pt>
                <c:pt idx="1140">
                  <c:v>77</c:v>
                </c:pt>
                <c:pt idx="1141">
                  <c:v>77</c:v>
                </c:pt>
                <c:pt idx="1142">
                  <c:v>77</c:v>
                </c:pt>
                <c:pt idx="1143">
                  <c:v>77</c:v>
                </c:pt>
                <c:pt idx="1144">
                  <c:v>77</c:v>
                </c:pt>
                <c:pt idx="1145">
                  <c:v>77</c:v>
                </c:pt>
                <c:pt idx="1146">
                  <c:v>77</c:v>
                </c:pt>
                <c:pt idx="1147">
                  <c:v>78</c:v>
                </c:pt>
                <c:pt idx="1148">
                  <c:v>78</c:v>
                </c:pt>
                <c:pt idx="1149">
                  <c:v>78</c:v>
                </c:pt>
                <c:pt idx="1150">
                  <c:v>77</c:v>
                </c:pt>
                <c:pt idx="1151">
                  <c:v>77</c:v>
                </c:pt>
                <c:pt idx="1152">
                  <c:v>77</c:v>
                </c:pt>
                <c:pt idx="1153">
                  <c:v>77</c:v>
                </c:pt>
                <c:pt idx="1154">
                  <c:v>77</c:v>
                </c:pt>
                <c:pt idx="1155">
                  <c:v>77</c:v>
                </c:pt>
                <c:pt idx="1156">
                  <c:v>77</c:v>
                </c:pt>
                <c:pt idx="1157">
                  <c:v>78</c:v>
                </c:pt>
                <c:pt idx="1158">
                  <c:v>78</c:v>
                </c:pt>
                <c:pt idx="1159">
                  <c:v>78</c:v>
                </c:pt>
                <c:pt idx="1160">
                  <c:v>77</c:v>
                </c:pt>
                <c:pt idx="1161">
                  <c:v>78</c:v>
                </c:pt>
                <c:pt idx="1162">
                  <c:v>77</c:v>
                </c:pt>
                <c:pt idx="1163">
                  <c:v>77</c:v>
                </c:pt>
                <c:pt idx="1164">
                  <c:v>78</c:v>
                </c:pt>
                <c:pt idx="1165">
                  <c:v>78</c:v>
                </c:pt>
                <c:pt idx="1166">
                  <c:v>78</c:v>
                </c:pt>
                <c:pt idx="1167">
                  <c:v>78</c:v>
                </c:pt>
                <c:pt idx="1168">
                  <c:v>78</c:v>
                </c:pt>
                <c:pt idx="1169">
                  <c:v>78</c:v>
                </c:pt>
                <c:pt idx="1170">
                  <c:v>78</c:v>
                </c:pt>
                <c:pt idx="1171">
                  <c:v>78</c:v>
                </c:pt>
                <c:pt idx="1172">
                  <c:v>78</c:v>
                </c:pt>
                <c:pt idx="1173">
                  <c:v>78</c:v>
                </c:pt>
                <c:pt idx="1174">
                  <c:v>78</c:v>
                </c:pt>
                <c:pt idx="1175">
                  <c:v>78</c:v>
                </c:pt>
                <c:pt idx="1176">
                  <c:v>75</c:v>
                </c:pt>
                <c:pt idx="1177">
                  <c:v>79</c:v>
                </c:pt>
                <c:pt idx="1178">
                  <c:v>78</c:v>
                </c:pt>
                <c:pt idx="1179">
                  <c:v>78</c:v>
                </c:pt>
                <c:pt idx="1180">
                  <c:v>78</c:v>
                </c:pt>
                <c:pt idx="1181">
                  <c:v>78</c:v>
                </c:pt>
                <c:pt idx="1182">
                  <c:v>78</c:v>
                </c:pt>
                <c:pt idx="1183">
                  <c:v>79</c:v>
                </c:pt>
                <c:pt idx="1184">
                  <c:v>79</c:v>
                </c:pt>
                <c:pt idx="1185">
                  <c:v>79</c:v>
                </c:pt>
                <c:pt idx="1186">
                  <c:v>79</c:v>
                </c:pt>
                <c:pt idx="1187">
                  <c:v>79</c:v>
                </c:pt>
                <c:pt idx="1188">
                  <c:v>79</c:v>
                </c:pt>
                <c:pt idx="1189">
                  <c:v>79</c:v>
                </c:pt>
                <c:pt idx="1190">
                  <c:v>79</c:v>
                </c:pt>
                <c:pt idx="1191">
                  <c:v>79</c:v>
                </c:pt>
                <c:pt idx="1192">
                  <c:v>79</c:v>
                </c:pt>
                <c:pt idx="1193">
                  <c:v>79</c:v>
                </c:pt>
                <c:pt idx="1194">
                  <c:v>79</c:v>
                </c:pt>
                <c:pt idx="1195">
                  <c:v>79</c:v>
                </c:pt>
                <c:pt idx="1196">
                  <c:v>79</c:v>
                </c:pt>
                <c:pt idx="1197">
                  <c:v>79</c:v>
                </c:pt>
                <c:pt idx="1198">
                  <c:v>79</c:v>
                </c:pt>
                <c:pt idx="1199">
                  <c:v>79</c:v>
                </c:pt>
                <c:pt idx="1200">
                  <c:v>79</c:v>
                </c:pt>
                <c:pt idx="1201">
                  <c:v>79</c:v>
                </c:pt>
                <c:pt idx="1202">
                  <c:v>79</c:v>
                </c:pt>
                <c:pt idx="1203">
                  <c:v>79</c:v>
                </c:pt>
                <c:pt idx="1204">
                  <c:v>79</c:v>
                </c:pt>
                <c:pt idx="1205">
                  <c:v>79</c:v>
                </c:pt>
                <c:pt idx="1206">
                  <c:v>79</c:v>
                </c:pt>
                <c:pt idx="1207">
                  <c:v>79</c:v>
                </c:pt>
                <c:pt idx="1208">
                  <c:v>79</c:v>
                </c:pt>
                <c:pt idx="1209">
                  <c:v>79</c:v>
                </c:pt>
                <c:pt idx="1210">
                  <c:v>79</c:v>
                </c:pt>
                <c:pt idx="1211">
                  <c:v>79</c:v>
                </c:pt>
                <c:pt idx="1212">
                  <c:v>80</c:v>
                </c:pt>
                <c:pt idx="1213">
                  <c:v>79</c:v>
                </c:pt>
                <c:pt idx="1214">
                  <c:v>79</c:v>
                </c:pt>
                <c:pt idx="1215">
                  <c:v>79</c:v>
                </c:pt>
                <c:pt idx="1216">
                  <c:v>79</c:v>
                </c:pt>
                <c:pt idx="1217">
                  <c:v>79</c:v>
                </c:pt>
                <c:pt idx="1218">
                  <c:v>79</c:v>
                </c:pt>
                <c:pt idx="1219">
                  <c:v>79</c:v>
                </c:pt>
                <c:pt idx="1220">
                  <c:v>79</c:v>
                </c:pt>
                <c:pt idx="1221">
                  <c:v>80</c:v>
                </c:pt>
                <c:pt idx="1222">
                  <c:v>79</c:v>
                </c:pt>
                <c:pt idx="1223">
                  <c:v>80</c:v>
                </c:pt>
                <c:pt idx="1224">
                  <c:v>79</c:v>
                </c:pt>
                <c:pt idx="1225">
                  <c:v>79</c:v>
                </c:pt>
                <c:pt idx="1226">
                  <c:v>79</c:v>
                </c:pt>
                <c:pt idx="1227">
                  <c:v>80</c:v>
                </c:pt>
                <c:pt idx="1228">
                  <c:v>80</c:v>
                </c:pt>
                <c:pt idx="1229">
                  <c:v>79</c:v>
                </c:pt>
                <c:pt idx="1230">
                  <c:v>79</c:v>
                </c:pt>
                <c:pt idx="1231">
                  <c:v>79</c:v>
                </c:pt>
                <c:pt idx="1232">
                  <c:v>79</c:v>
                </c:pt>
                <c:pt idx="1233">
                  <c:v>79</c:v>
                </c:pt>
                <c:pt idx="1234">
                  <c:v>79</c:v>
                </c:pt>
                <c:pt idx="1235">
                  <c:v>79</c:v>
                </c:pt>
                <c:pt idx="1236">
                  <c:v>78</c:v>
                </c:pt>
                <c:pt idx="1237">
                  <c:v>79</c:v>
                </c:pt>
                <c:pt idx="1238">
                  <c:v>78</c:v>
                </c:pt>
                <c:pt idx="1239">
                  <c:v>79</c:v>
                </c:pt>
                <c:pt idx="1240">
                  <c:v>79</c:v>
                </c:pt>
                <c:pt idx="1241">
                  <c:v>79</c:v>
                </c:pt>
                <c:pt idx="1242">
                  <c:v>78</c:v>
                </c:pt>
                <c:pt idx="1243">
                  <c:v>79</c:v>
                </c:pt>
                <c:pt idx="1244">
                  <c:v>79</c:v>
                </c:pt>
                <c:pt idx="1245">
                  <c:v>78</c:v>
                </c:pt>
                <c:pt idx="1246">
                  <c:v>78</c:v>
                </c:pt>
                <c:pt idx="1247">
                  <c:v>79</c:v>
                </c:pt>
                <c:pt idx="1248">
                  <c:v>79</c:v>
                </c:pt>
                <c:pt idx="1249">
                  <c:v>79</c:v>
                </c:pt>
                <c:pt idx="1250">
                  <c:v>78</c:v>
                </c:pt>
                <c:pt idx="1251">
                  <c:v>78</c:v>
                </c:pt>
                <c:pt idx="1252">
                  <c:v>79</c:v>
                </c:pt>
                <c:pt idx="1253">
                  <c:v>79</c:v>
                </c:pt>
                <c:pt idx="1254">
                  <c:v>79</c:v>
                </c:pt>
                <c:pt idx="1255">
                  <c:v>79</c:v>
                </c:pt>
                <c:pt idx="1256">
                  <c:v>79</c:v>
                </c:pt>
                <c:pt idx="1257">
                  <c:v>79</c:v>
                </c:pt>
                <c:pt idx="1258">
                  <c:v>79</c:v>
                </c:pt>
                <c:pt idx="1259">
                  <c:v>79</c:v>
                </c:pt>
                <c:pt idx="1260">
                  <c:v>79</c:v>
                </c:pt>
                <c:pt idx="1261">
                  <c:v>79</c:v>
                </c:pt>
                <c:pt idx="1262">
                  <c:v>79</c:v>
                </c:pt>
                <c:pt idx="1263">
                  <c:v>79</c:v>
                </c:pt>
                <c:pt idx="1264">
                  <c:v>78</c:v>
                </c:pt>
                <c:pt idx="1265">
                  <c:v>78</c:v>
                </c:pt>
                <c:pt idx="1266">
                  <c:v>83</c:v>
                </c:pt>
                <c:pt idx="1267">
                  <c:v>79</c:v>
                </c:pt>
                <c:pt idx="1268">
                  <c:v>80</c:v>
                </c:pt>
                <c:pt idx="1269">
                  <c:v>79</c:v>
                </c:pt>
                <c:pt idx="1270">
                  <c:v>80</c:v>
                </c:pt>
                <c:pt idx="1271">
                  <c:v>79</c:v>
                </c:pt>
                <c:pt idx="1272">
                  <c:v>79</c:v>
                </c:pt>
                <c:pt idx="1273">
                  <c:v>79</c:v>
                </c:pt>
                <c:pt idx="1274">
                  <c:v>80</c:v>
                </c:pt>
                <c:pt idx="1275">
                  <c:v>79</c:v>
                </c:pt>
                <c:pt idx="1276">
                  <c:v>79</c:v>
                </c:pt>
                <c:pt idx="1277">
                  <c:v>79</c:v>
                </c:pt>
                <c:pt idx="1278">
                  <c:v>79</c:v>
                </c:pt>
                <c:pt idx="1279">
                  <c:v>79</c:v>
                </c:pt>
                <c:pt idx="1280">
                  <c:v>79</c:v>
                </c:pt>
                <c:pt idx="1281">
                  <c:v>79</c:v>
                </c:pt>
                <c:pt idx="1282">
                  <c:v>79</c:v>
                </c:pt>
                <c:pt idx="1283">
                  <c:v>78</c:v>
                </c:pt>
                <c:pt idx="1284">
                  <c:v>79</c:v>
                </c:pt>
                <c:pt idx="1285">
                  <c:v>79</c:v>
                </c:pt>
                <c:pt idx="1286">
                  <c:v>79</c:v>
                </c:pt>
                <c:pt idx="1287">
                  <c:v>78</c:v>
                </c:pt>
                <c:pt idx="1288">
                  <c:v>78</c:v>
                </c:pt>
                <c:pt idx="1289">
                  <c:v>79</c:v>
                </c:pt>
                <c:pt idx="1290">
                  <c:v>79</c:v>
                </c:pt>
                <c:pt idx="1291">
                  <c:v>79</c:v>
                </c:pt>
                <c:pt idx="1292">
                  <c:v>79</c:v>
                </c:pt>
                <c:pt idx="1293">
                  <c:v>78</c:v>
                </c:pt>
                <c:pt idx="1294">
                  <c:v>77</c:v>
                </c:pt>
                <c:pt idx="1295">
                  <c:v>78</c:v>
                </c:pt>
                <c:pt idx="1296">
                  <c:v>78</c:v>
                </c:pt>
                <c:pt idx="1297">
                  <c:v>78</c:v>
                </c:pt>
                <c:pt idx="1298">
                  <c:v>78</c:v>
                </c:pt>
                <c:pt idx="1299">
                  <c:v>78</c:v>
                </c:pt>
                <c:pt idx="1300">
                  <c:v>78</c:v>
                </c:pt>
                <c:pt idx="1301">
                  <c:v>79</c:v>
                </c:pt>
                <c:pt idx="1302">
                  <c:v>79</c:v>
                </c:pt>
                <c:pt idx="1303">
                  <c:v>79</c:v>
                </c:pt>
                <c:pt idx="1304">
                  <c:v>79</c:v>
                </c:pt>
                <c:pt idx="1305">
                  <c:v>79</c:v>
                </c:pt>
                <c:pt idx="1306">
                  <c:v>79</c:v>
                </c:pt>
                <c:pt idx="1307">
                  <c:v>79</c:v>
                </c:pt>
                <c:pt idx="1308">
                  <c:v>78</c:v>
                </c:pt>
                <c:pt idx="1309">
                  <c:v>78</c:v>
                </c:pt>
                <c:pt idx="1310">
                  <c:v>78</c:v>
                </c:pt>
                <c:pt idx="1311">
                  <c:v>78</c:v>
                </c:pt>
                <c:pt idx="1312">
                  <c:v>78</c:v>
                </c:pt>
                <c:pt idx="1313">
                  <c:v>78</c:v>
                </c:pt>
                <c:pt idx="1314">
                  <c:v>78</c:v>
                </c:pt>
                <c:pt idx="1315">
                  <c:v>79</c:v>
                </c:pt>
                <c:pt idx="1316">
                  <c:v>78</c:v>
                </c:pt>
                <c:pt idx="1317">
                  <c:v>79</c:v>
                </c:pt>
                <c:pt idx="1318">
                  <c:v>79</c:v>
                </c:pt>
                <c:pt idx="1319">
                  <c:v>79</c:v>
                </c:pt>
                <c:pt idx="1320">
                  <c:v>79</c:v>
                </c:pt>
                <c:pt idx="1321">
                  <c:v>78</c:v>
                </c:pt>
                <c:pt idx="1322">
                  <c:v>79</c:v>
                </c:pt>
                <c:pt idx="1323">
                  <c:v>78</c:v>
                </c:pt>
                <c:pt idx="1324">
                  <c:v>77</c:v>
                </c:pt>
                <c:pt idx="1325">
                  <c:v>79</c:v>
                </c:pt>
                <c:pt idx="1326">
                  <c:v>78</c:v>
                </c:pt>
                <c:pt idx="1327">
                  <c:v>78</c:v>
                </c:pt>
                <c:pt idx="1328">
                  <c:v>78</c:v>
                </c:pt>
                <c:pt idx="1329">
                  <c:v>79</c:v>
                </c:pt>
                <c:pt idx="1330">
                  <c:v>79</c:v>
                </c:pt>
                <c:pt idx="1331">
                  <c:v>78</c:v>
                </c:pt>
                <c:pt idx="1332">
                  <c:v>79</c:v>
                </c:pt>
                <c:pt idx="1333">
                  <c:v>79</c:v>
                </c:pt>
                <c:pt idx="1334">
                  <c:v>79</c:v>
                </c:pt>
                <c:pt idx="1335">
                  <c:v>79</c:v>
                </c:pt>
                <c:pt idx="1336">
                  <c:v>78</c:v>
                </c:pt>
                <c:pt idx="1337">
                  <c:v>79</c:v>
                </c:pt>
                <c:pt idx="1338">
                  <c:v>79</c:v>
                </c:pt>
                <c:pt idx="1339">
                  <c:v>79</c:v>
                </c:pt>
                <c:pt idx="1340">
                  <c:v>78</c:v>
                </c:pt>
                <c:pt idx="1341">
                  <c:v>78</c:v>
                </c:pt>
                <c:pt idx="1342">
                  <c:v>79</c:v>
                </c:pt>
                <c:pt idx="1343">
                  <c:v>78</c:v>
                </c:pt>
                <c:pt idx="1344">
                  <c:v>79</c:v>
                </c:pt>
                <c:pt idx="1345">
                  <c:v>78</c:v>
                </c:pt>
                <c:pt idx="1346">
                  <c:v>79</c:v>
                </c:pt>
                <c:pt idx="1347">
                  <c:v>79</c:v>
                </c:pt>
                <c:pt idx="1348">
                  <c:v>78</c:v>
                </c:pt>
                <c:pt idx="1349">
                  <c:v>79</c:v>
                </c:pt>
                <c:pt idx="1350">
                  <c:v>79</c:v>
                </c:pt>
                <c:pt idx="1351">
                  <c:v>78</c:v>
                </c:pt>
                <c:pt idx="1352">
                  <c:v>78</c:v>
                </c:pt>
                <c:pt idx="1353">
                  <c:v>78</c:v>
                </c:pt>
                <c:pt idx="1354">
                  <c:v>78</c:v>
                </c:pt>
                <c:pt idx="1355">
                  <c:v>78</c:v>
                </c:pt>
                <c:pt idx="1356">
                  <c:v>78</c:v>
                </c:pt>
                <c:pt idx="1357">
                  <c:v>78</c:v>
                </c:pt>
                <c:pt idx="1358">
                  <c:v>78</c:v>
                </c:pt>
                <c:pt idx="1359">
                  <c:v>78</c:v>
                </c:pt>
                <c:pt idx="1360">
                  <c:v>78</c:v>
                </c:pt>
                <c:pt idx="1361">
                  <c:v>78</c:v>
                </c:pt>
                <c:pt idx="1362">
                  <c:v>78</c:v>
                </c:pt>
                <c:pt idx="1363">
                  <c:v>78</c:v>
                </c:pt>
                <c:pt idx="1364">
                  <c:v>78</c:v>
                </c:pt>
                <c:pt idx="1365">
                  <c:v>78</c:v>
                </c:pt>
                <c:pt idx="1366">
                  <c:v>78</c:v>
                </c:pt>
                <c:pt idx="1367">
                  <c:v>78</c:v>
                </c:pt>
                <c:pt idx="1368">
                  <c:v>78</c:v>
                </c:pt>
                <c:pt idx="1369">
                  <c:v>78</c:v>
                </c:pt>
                <c:pt idx="1370">
                  <c:v>78</c:v>
                </c:pt>
                <c:pt idx="1371">
                  <c:v>80</c:v>
                </c:pt>
                <c:pt idx="1372">
                  <c:v>78</c:v>
                </c:pt>
                <c:pt idx="1373">
                  <c:v>77</c:v>
                </c:pt>
                <c:pt idx="1374">
                  <c:v>77</c:v>
                </c:pt>
                <c:pt idx="1375">
                  <c:v>78</c:v>
                </c:pt>
                <c:pt idx="1376">
                  <c:v>78</c:v>
                </c:pt>
                <c:pt idx="1377">
                  <c:v>78</c:v>
                </c:pt>
                <c:pt idx="1378">
                  <c:v>78</c:v>
                </c:pt>
                <c:pt idx="1379">
                  <c:v>78</c:v>
                </c:pt>
                <c:pt idx="1380">
                  <c:v>77</c:v>
                </c:pt>
                <c:pt idx="1381">
                  <c:v>77</c:v>
                </c:pt>
                <c:pt idx="1382">
                  <c:v>77</c:v>
                </c:pt>
                <c:pt idx="1383">
                  <c:v>78</c:v>
                </c:pt>
                <c:pt idx="1384">
                  <c:v>78</c:v>
                </c:pt>
                <c:pt idx="1385">
                  <c:v>78</c:v>
                </c:pt>
                <c:pt idx="1386">
                  <c:v>78</c:v>
                </c:pt>
                <c:pt idx="1387">
                  <c:v>77</c:v>
                </c:pt>
                <c:pt idx="1388">
                  <c:v>78</c:v>
                </c:pt>
                <c:pt idx="1389">
                  <c:v>78</c:v>
                </c:pt>
                <c:pt idx="1390">
                  <c:v>78</c:v>
                </c:pt>
                <c:pt idx="1391">
                  <c:v>78</c:v>
                </c:pt>
                <c:pt idx="1392">
                  <c:v>78</c:v>
                </c:pt>
                <c:pt idx="1393">
                  <c:v>79</c:v>
                </c:pt>
                <c:pt idx="1394">
                  <c:v>78</c:v>
                </c:pt>
                <c:pt idx="1395">
                  <c:v>78</c:v>
                </c:pt>
                <c:pt idx="1396">
                  <c:v>79</c:v>
                </c:pt>
                <c:pt idx="1397">
                  <c:v>78</c:v>
                </c:pt>
                <c:pt idx="1398">
                  <c:v>78</c:v>
                </c:pt>
                <c:pt idx="1399">
                  <c:v>78</c:v>
                </c:pt>
                <c:pt idx="1400">
                  <c:v>78</c:v>
                </c:pt>
                <c:pt idx="1401">
                  <c:v>78</c:v>
                </c:pt>
                <c:pt idx="1402">
                  <c:v>78</c:v>
                </c:pt>
                <c:pt idx="1403">
                  <c:v>79</c:v>
                </c:pt>
                <c:pt idx="1404">
                  <c:v>78</c:v>
                </c:pt>
                <c:pt idx="1405">
                  <c:v>78</c:v>
                </c:pt>
                <c:pt idx="1406">
                  <c:v>77</c:v>
                </c:pt>
                <c:pt idx="1407">
                  <c:v>78</c:v>
                </c:pt>
                <c:pt idx="1408">
                  <c:v>78</c:v>
                </c:pt>
                <c:pt idx="1409">
                  <c:v>78</c:v>
                </c:pt>
                <c:pt idx="1410">
                  <c:v>78</c:v>
                </c:pt>
                <c:pt idx="1411">
                  <c:v>78</c:v>
                </c:pt>
                <c:pt idx="1412">
                  <c:v>77</c:v>
                </c:pt>
                <c:pt idx="1413">
                  <c:v>78</c:v>
                </c:pt>
                <c:pt idx="1414">
                  <c:v>77</c:v>
                </c:pt>
                <c:pt idx="1415">
                  <c:v>77</c:v>
                </c:pt>
                <c:pt idx="1416">
                  <c:v>77</c:v>
                </c:pt>
                <c:pt idx="1417">
                  <c:v>77</c:v>
                </c:pt>
                <c:pt idx="1418">
                  <c:v>77</c:v>
                </c:pt>
                <c:pt idx="1419">
                  <c:v>78</c:v>
                </c:pt>
                <c:pt idx="1420">
                  <c:v>78</c:v>
                </c:pt>
                <c:pt idx="1421">
                  <c:v>78</c:v>
                </c:pt>
                <c:pt idx="1422">
                  <c:v>78</c:v>
                </c:pt>
                <c:pt idx="1423">
                  <c:v>77</c:v>
                </c:pt>
                <c:pt idx="1424">
                  <c:v>78</c:v>
                </c:pt>
                <c:pt idx="1425">
                  <c:v>78</c:v>
                </c:pt>
                <c:pt idx="1426">
                  <c:v>78</c:v>
                </c:pt>
                <c:pt idx="1427">
                  <c:v>78</c:v>
                </c:pt>
                <c:pt idx="1428">
                  <c:v>78</c:v>
                </c:pt>
                <c:pt idx="1429">
                  <c:v>78</c:v>
                </c:pt>
                <c:pt idx="1430">
                  <c:v>78</c:v>
                </c:pt>
                <c:pt idx="1431">
                  <c:v>78</c:v>
                </c:pt>
                <c:pt idx="1432">
                  <c:v>78</c:v>
                </c:pt>
                <c:pt idx="1433">
                  <c:v>78</c:v>
                </c:pt>
                <c:pt idx="1434">
                  <c:v>78</c:v>
                </c:pt>
                <c:pt idx="1435">
                  <c:v>78</c:v>
                </c:pt>
                <c:pt idx="1436">
                  <c:v>77</c:v>
                </c:pt>
                <c:pt idx="1437">
                  <c:v>77</c:v>
                </c:pt>
                <c:pt idx="1438">
                  <c:v>77</c:v>
                </c:pt>
                <c:pt idx="1439">
                  <c:v>77</c:v>
                </c:pt>
                <c:pt idx="1440">
                  <c:v>78</c:v>
                </c:pt>
                <c:pt idx="1441">
                  <c:v>78</c:v>
                </c:pt>
                <c:pt idx="1442">
                  <c:v>78</c:v>
                </c:pt>
                <c:pt idx="1443">
                  <c:v>78</c:v>
                </c:pt>
                <c:pt idx="1444">
                  <c:v>77</c:v>
                </c:pt>
                <c:pt idx="1445">
                  <c:v>77</c:v>
                </c:pt>
                <c:pt idx="1446">
                  <c:v>78</c:v>
                </c:pt>
                <c:pt idx="1447">
                  <c:v>78</c:v>
                </c:pt>
                <c:pt idx="1448">
                  <c:v>78</c:v>
                </c:pt>
                <c:pt idx="1449">
                  <c:v>78</c:v>
                </c:pt>
                <c:pt idx="1450">
                  <c:v>78</c:v>
                </c:pt>
                <c:pt idx="1451">
                  <c:v>77</c:v>
                </c:pt>
                <c:pt idx="1452">
                  <c:v>78</c:v>
                </c:pt>
                <c:pt idx="1453">
                  <c:v>78</c:v>
                </c:pt>
                <c:pt idx="1454">
                  <c:v>78</c:v>
                </c:pt>
                <c:pt idx="1455">
                  <c:v>78</c:v>
                </c:pt>
                <c:pt idx="1456">
                  <c:v>78</c:v>
                </c:pt>
                <c:pt idx="1457">
                  <c:v>78</c:v>
                </c:pt>
                <c:pt idx="1458">
                  <c:v>78</c:v>
                </c:pt>
                <c:pt idx="1459">
                  <c:v>78</c:v>
                </c:pt>
                <c:pt idx="1460">
                  <c:v>77</c:v>
                </c:pt>
                <c:pt idx="1461">
                  <c:v>77</c:v>
                </c:pt>
                <c:pt idx="1462">
                  <c:v>78</c:v>
                </c:pt>
                <c:pt idx="1463">
                  <c:v>78</c:v>
                </c:pt>
                <c:pt idx="1464">
                  <c:v>78</c:v>
                </c:pt>
                <c:pt idx="1465">
                  <c:v>78</c:v>
                </c:pt>
                <c:pt idx="1466">
                  <c:v>78</c:v>
                </c:pt>
                <c:pt idx="1467">
                  <c:v>78</c:v>
                </c:pt>
                <c:pt idx="1468">
                  <c:v>78</c:v>
                </c:pt>
                <c:pt idx="1469">
                  <c:v>78</c:v>
                </c:pt>
                <c:pt idx="1470">
                  <c:v>78</c:v>
                </c:pt>
                <c:pt idx="1471">
                  <c:v>78</c:v>
                </c:pt>
                <c:pt idx="1472">
                  <c:v>78</c:v>
                </c:pt>
                <c:pt idx="1473">
                  <c:v>79</c:v>
                </c:pt>
                <c:pt idx="1474">
                  <c:v>78</c:v>
                </c:pt>
                <c:pt idx="1475">
                  <c:v>78</c:v>
                </c:pt>
                <c:pt idx="1476">
                  <c:v>78</c:v>
                </c:pt>
                <c:pt idx="1477">
                  <c:v>78</c:v>
                </c:pt>
                <c:pt idx="1478">
                  <c:v>79</c:v>
                </c:pt>
                <c:pt idx="1479">
                  <c:v>79</c:v>
                </c:pt>
                <c:pt idx="1480">
                  <c:v>79</c:v>
                </c:pt>
                <c:pt idx="1481">
                  <c:v>79</c:v>
                </c:pt>
                <c:pt idx="1482">
                  <c:v>79</c:v>
                </c:pt>
                <c:pt idx="1483">
                  <c:v>79</c:v>
                </c:pt>
                <c:pt idx="1484">
                  <c:v>79</c:v>
                </c:pt>
                <c:pt idx="1485">
                  <c:v>78</c:v>
                </c:pt>
                <c:pt idx="1486">
                  <c:v>79</c:v>
                </c:pt>
                <c:pt idx="1487">
                  <c:v>79</c:v>
                </c:pt>
                <c:pt idx="1488">
                  <c:v>79</c:v>
                </c:pt>
                <c:pt idx="1489">
                  <c:v>79</c:v>
                </c:pt>
                <c:pt idx="1490">
                  <c:v>79</c:v>
                </c:pt>
                <c:pt idx="1491">
                  <c:v>79</c:v>
                </c:pt>
                <c:pt idx="1492">
                  <c:v>79</c:v>
                </c:pt>
                <c:pt idx="1493">
                  <c:v>79</c:v>
                </c:pt>
                <c:pt idx="1494">
                  <c:v>79</c:v>
                </c:pt>
                <c:pt idx="1495">
                  <c:v>79</c:v>
                </c:pt>
                <c:pt idx="1496">
                  <c:v>79</c:v>
                </c:pt>
                <c:pt idx="1497">
                  <c:v>79</c:v>
                </c:pt>
                <c:pt idx="1498">
                  <c:v>80</c:v>
                </c:pt>
                <c:pt idx="1499">
                  <c:v>79</c:v>
                </c:pt>
                <c:pt idx="1500">
                  <c:v>79</c:v>
                </c:pt>
                <c:pt idx="1501">
                  <c:v>80</c:v>
                </c:pt>
                <c:pt idx="1502">
                  <c:v>79</c:v>
                </c:pt>
                <c:pt idx="1503">
                  <c:v>79</c:v>
                </c:pt>
                <c:pt idx="1504">
                  <c:v>80</c:v>
                </c:pt>
                <c:pt idx="1505">
                  <c:v>79</c:v>
                </c:pt>
                <c:pt idx="1506">
                  <c:v>79</c:v>
                </c:pt>
                <c:pt idx="1507">
                  <c:v>79</c:v>
                </c:pt>
                <c:pt idx="1508">
                  <c:v>80</c:v>
                </c:pt>
                <c:pt idx="1509">
                  <c:v>80</c:v>
                </c:pt>
                <c:pt idx="1510">
                  <c:v>80</c:v>
                </c:pt>
                <c:pt idx="1511">
                  <c:v>80</c:v>
                </c:pt>
                <c:pt idx="1512">
                  <c:v>79</c:v>
                </c:pt>
                <c:pt idx="1513">
                  <c:v>79</c:v>
                </c:pt>
                <c:pt idx="1514">
                  <c:v>80</c:v>
                </c:pt>
                <c:pt idx="1515">
                  <c:v>79</c:v>
                </c:pt>
                <c:pt idx="1516">
                  <c:v>79</c:v>
                </c:pt>
                <c:pt idx="1517">
                  <c:v>79</c:v>
                </c:pt>
                <c:pt idx="1518">
                  <c:v>80</c:v>
                </c:pt>
                <c:pt idx="1519">
                  <c:v>79</c:v>
                </c:pt>
                <c:pt idx="1520">
                  <c:v>80</c:v>
                </c:pt>
                <c:pt idx="1521">
                  <c:v>80</c:v>
                </c:pt>
                <c:pt idx="1522">
                  <c:v>79</c:v>
                </c:pt>
                <c:pt idx="1523">
                  <c:v>79</c:v>
                </c:pt>
                <c:pt idx="1524">
                  <c:v>79</c:v>
                </c:pt>
                <c:pt idx="1525">
                  <c:v>79</c:v>
                </c:pt>
                <c:pt idx="1526">
                  <c:v>79</c:v>
                </c:pt>
                <c:pt idx="1527">
                  <c:v>80</c:v>
                </c:pt>
                <c:pt idx="1528">
                  <c:v>79</c:v>
                </c:pt>
                <c:pt idx="1529">
                  <c:v>79</c:v>
                </c:pt>
                <c:pt idx="1530">
                  <c:v>79</c:v>
                </c:pt>
                <c:pt idx="1531">
                  <c:v>79</c:v>
                </c:pt>
                <c:pt idx="1532">
                  <c:v>80</c:v>
                </c:pt>
                <c:pt idx="1533">
                  <c:v>79</c:v>
                </c:pt>
                <c:pt idx="1534">
                  <c:v>80</c:v>
                </c:pt>
                <c:pt idx="1535">
                  <c:v>80</c:v>
                </c:pt>
                <c:pt idx="1536">
                  <c:v>80</c:v>
                </c:pt>
                <c:pt idx="1537">
                  <c:v>79</c:v>
                </c:pt>
                <c:pt idx="1538">
                  <c:v>79</c:v>
                </c:pt>
                <c:pt idx="1539">
                  <c:v>79</c:v>
                </c:pt>
                <c:pt idx="1540">
                  <c:v>79</c:v>
                </c:pt>
                <c:pt idx="1541">
                  <c:v>79</c:v>
                </c:pt>
                <c:pt idx="1542">
                  <c:v>79</c:v>
                </c:pt>
                <c:pt idx="1543">
                  <c:v>79</c:v>
                </c:pt>
                <c:pt idx="1544">
                  <c:v>79</c:v>
                </c:pt>
                <c:pt idx="1545">
                  <c:v>79</c:v>
                </c:pt>
                <c:pt idx="1546">
                  <c:v>79</c:v>
                </c:pt>
                <c:pt idx="1547">
                  <c:v>79</c:v>
                </c:pt>
                <c:pt idx="1548">
                  <c:v>78</c:v>
                </c:pt>
                <c:pt idx="1549">
                  <c:v>79</c:v>
                </c:pt>
                <c:pt idx="1550">
                  <c:v>79</c:v>
                </c:pt>
                <c:pt idx="1551">
                  <c:v>79</c:v>
                </c:pt>
                <c:pt idx="1552">
                  <c:v>79</c:v>
                </c:pt>
                <c:pt idx="1553">
                  <c:v>79</c:v>
                </c:pt>
                <c:pt idx="1554">
                  <c:v>79</c:v>
                </c:pt>
                <c:pt idx="1555">
                  <c:v>79</c:v>
                </c:pt>
                <c:pt idx="1556">
                  <c:v>80</c:v>
                </c:pt>
                <c:pt idx="1557">
                  <c:v>79</c:v>
                </c:pt>
                <c:pt idx="1558">
                  <c:v>79</c:v>
                </c:pt>
                <c:pt idx="1559">
                  <c:v>79</c:v>
                </c:pt>
                <c:pt idx="1560">
                  <c:v>80</c:v>
                </c:pt>
                <c:pt idx="1561">
                  <c:v>80</c:v>
                </c:pt>
                <c:pt idx="1562">
                  <c:v>80</c:v>
                </c:pt>
                <c:pt idx="1563">
                  <c:v>80</c:v>
                </c:pt>
                <c:pt idx="1564">
                  <c:v>80</c:v>
                </c:pt>
                <c:pt idx="1565">
                  <c:v>80</c:v>
                </c:pt>
                <c:pt idx="1566">
                  <c:v>79</c:v>
                </c:pt>
                <c:pt idx="1567">
                  <c:v>79</c:v>
                </c:pt>
                <c:pt idx="1568">
                  <c:v>80</c:v>
                </c:pt>
                <c:pt idx="1569">
                  <c:v>79</c:v>
                </c:pt>
                <c:pt idx="1570">
                  <c:v>79</c:v>
                </c:pt>
                <c:pt idx="1571">
                  <c:v>79</c:v>
                </c:pt>
                <c:pt idx="1572">
                  <c:v>79</c:v>
                </c:pt>
                <c:pt idx="1573">
                  <c:v>79</c:v>
                </c:pt>
                <c:pt idx="1574">
                  <c:v>79</c:v>
                </c:pt>
                <c:pt idx="1575">
                  <c:v>79</c:v>
                </c:pt>
                <c:pt idx="1576">
                  <c:v>79</c:v>
                </c:pt>
                <c:pt idx="1577">
                  <c:v>79</c:v>
                </c:pt>
                <c:pt idx="1578">
                  <c:v>79</c:v>
                </c:pt>
                <c:pt idx="1579">
                  <c:v>79</c:v>
                </c:pt>
                <c:pt idx="1580">
                  <c:v>79</c:v>
                </c:pt>
                <c:pt idx="1581">
                  <c:v>79</c:v>
                </c:pt>
                <c:pt idx="1582">
                  <c:v>79</c:v>
                </c:pt>
                <c:pt idx="1583">
                  <c:v>79</c:v>
                </c:pt>
                <c:pt idx="1584">
                  <c:v>79</c:v>
                </c:pt>
                <c:pt idx="1585">
                  <c:v>79</c:v>
                </c:pt>
                <c:pt idx="1586">
                  <c:v>80</c:v>
                </c:pt>
                <c:pt idx="1587">
                  <c:v>79</c:v>
                </c:pt>
                <c:pt idx="1588">
                  <c:v>79</c:v>
                </c:pt>
                <c:pt idx="1589">
                  <c:v>79</c:v>
                </c:pt>
                <c:pt idx="1590">
                  <c:v>79</c:v>
                </c:pt>
                <c:pt idx="1591">
                  <c:v>79</c:v>
                </c:pt>
                <c:pt idx="1592">
                  <c:v>79</c:v>
                </c:pt>
                <c:pt idx="1593">
                  <c:v>79</c:v>
                </c:pt>
                <c:pt idx="1594">
                  <c:v>78</c:v>
                </c:pt>
                <c:pt idx="1595">
                  <c:v>78</c:v>
                </c:pt>
                <c:pt idx="1596">
                  <c:v>78</c:v>
                </c:pt>
                <c:pt idx="1597">
                  <c:v>79</c:v>
                </c:pt>
                <c:pt idx="1598">
                  <c:v>79</c:v>
                </c:pt>
                <c:pt idx="1599">
                  <c:v>79</c:v>
                </c:pt>
                <c:pt idx="1600">
                  <c:v>79</c:v>
                </c:pt>
                <c:pt idx="1601">
                  <c:v>79</c:v>
                </c:pt>
                <c:pt idx="1602">
                  <c:v>79</c:v>
                </c:pt>
                <c:pt idx="1603">
                  <c:v>79</c:v>
                </c:pt>
                <c:pt idx="1604">
                  <c:v>79</c:v>
                </c:pt>
                <c:pt idx="1605">
                  <c:v>79</c:v>
                </c:pt>
                <c:pt idx="1606">
                  <c:v>79</c:v>
                </c:pt>
                <c:pt idx="1607">
                  <c:v>79</c:v>
                </c:pt>
                <c:pt idx="1608">
                  <c:v>79</c:v>
                </c:pt>
                <c:pt idx="1609">
                  <c:v>79</c:v>
                </c:pt>
                <c:pt idx="1610">
                  <c:v>79</c:v>
                </c:pt>
                <c:pt idx="1611">
                  <c:v>79</c:v>
                </c:pt>
                <c:pt idx="1612">
                  <c:v>79</c:v>
                </c:pt>
                <c:pt idx="1613">
                  <c:v>79</c:v>
                </c:pt>
                <c:pt idx="1614">
                  <c:v>78</c:v>
                </c:pt>
                <c:pt idx="1615">
                  <c:v>79</c:v>
                </c:pt>
                <c:pt idx="1616">
                  <c:v>79</c:v>
                </c:pt>
                <c:pt idx="1617">
                  <c:v>79</c:v>
                </c:pt>
                <c:pt idx="1618">
                  <c:v>79</c:v>
                </c:pt>
                <c:pt idx="1619">
                  <c:v>79</c:v>
                </c:pt>
                <c:pt idx="1620">
                  <c:v>78</c:v>
                </c:pt>
                <c:pt idx="1621">
                  <c:v>78</c:v>
                </c:pt>
                <c:pt idx="1622">
                  <c:v>78</c:v>
                </c:pt>
                <c:pt idx="1623">
                  <c:v>78</c:v>
                </c:pt>
                <c:pt idx="1624">
                  <c:v>78</c:v>
                </c:pt>
                <c:pt idx="1625">
                  <c:v>78</c:v>
                </c:pt>
                <c:pt idx="1626">
                  <c:v>79</c:v>
                </c:pt>
                <c:pt idx="1627">
                  <c:v>79</c:v>
                </c:pt>
                <c:pt idx="1628">
                  <c:v>79</c:v>
                </c:pt>
                <c:pt idx="1629">
                  <c:v>79</c:v>
                </c:pt>
                <c:pt idx="1630">
                  <c:v>79</c:v>
                </c:pt>
                <c:pt idx="1631">
                  <c:v>78</c:v>
                </c:pt>
                <c:pt idx="1632">
                  <c:v>78</c:v>
                </c:pt>
                <c:pt idx="1633">
                  <c:v>79</c:v>
                </c:pt>
                <c:pt idx="1634">
                  <c:v>79</c:v>
                </c:pt>
                <c:pt idx="1635">
                  <c:v>78</c:v>
                </c:pt>
                <c:pt idx="1636">
                  <c:v>78</c:v>
                </c:pt>
                <c:pt idx="1637">
                  <c:v>78</c:v>
                </c:pt>
                <c:pt idx="1638">
                  <c:v>78</c:v>
                </c:pt>
                <c:pt idx="1639">
                  <c:v>78</c:v>
                </c:pt>
                <c:pt idx="1640">
                  <c:v>78</c:v>
                </c:pt>
                <c:pt idx="1641">
                  <c:v>78</c:v>
                </c:pt>
                <c:pt idx="1642">
                  <c:v>78</c:v>
                </c:pt>
                <c:pt idx="1643">
                  <c:v>79</c:v>
                </c:pt>
                <c:pt idx="1644">
                  <c:v>79</c:v>
                </c:pt>
                <c:pt idx="1645">
                  <c:v>78</c:v>
                </c:pt>
                <c:pt idx="1646">
                  <c:v>78</c:v>
                </c:pt>
                <c:pt idx="1647">
                  <c:v>78</c:v>
                </c:pt>
                <c:pt idx="1648">
                  <c:v>78</c:v>
                </c:pt>
                <c:pt idx="1649">
                  <c:v>78</c:v>
                </c:pt>
                <c:pt idx="1650">
                  <c:v>78</c:v>
                </c:pt>
                <c:pt idx="1651">
                  <c:v>79</c:v>
                </c:pt>
                <c:pt idx="1652">
                  <c:v>80</c:v>
                </c:pt>
                <c:pt idx="1653">
                  <c:v>81</c:v>
                </c:pt>
                <c:pt idx="1654">
                  <c:v>82</c:v>
                </c:pt>
                <c:pt idx="1655">
                  <c:v>84</c:v>
                </c:pt>
                <c:pt idx="1656">
                  <c:v>83</c:v>
                </c:pt>
                <c:pt idx="1657">
                  <c:v>83</c:v>
                </c:pt>
                <c:pt idx="1658">
                  <c:v>83</c:v>
                </c:pt>
                <c:pt idx="1659">
                  <c:v>82</c:v>
                </c:pt>
                <c:pt idx="1660">
                  <c:v>83</c:v>
                </c:pt>
                <c:pt idx="1661">
                  <c:v>83</c:v>
                </c:pt>
                <c:pt idx="1662">
                  <c:v>83</c:v>
                </c:pt>
                <c:pt idx="1663">
                  <c:v>83</c:v>
                </c:pt>
                <c:pt idx="1664">
                  <c:v>84</c:v>
                </c:pt>
                <c:pt idx="1665">
                  <c:v>83</c:v>
                </c:pt>
                <c:pt idx="1666">
                  <c:v>84</c:v>
                </c:pt>
                <c:pt idx="1667">
                  <c:v>83</c:v>
                </c:pt>
                <c:pt idx="1668">
                  <c:v>83</c:v>
                </c:pt>
                <c:pt idx="1669">
                  <c:v>83</c:v>
                </c:pt>
                <c:pt idx="1670">
                  <c:v>83</c:v>
                </c:pt>
                <c:pt idx="1671">
                  <c:v>83</c:v>
                </c:pt>
                <c:pt idx="1672">
                  <c:v>84</c:v>
                </c:pt>
                <c:pt idx="1673">
                  <c:v>83</c:v>
                </c:pt>
                <c:pt idx="1674">
                  <c:v>83</c:v>
                </c:pt>
                <c:pt idx="1675">
                  <c:v>83</c:v>
                </c:pt>
                <c:pt idx="1676">
                  <c:v>83</c:v>
                </c:pt>
                <c:pt idx="1677">
                  <c:v>83</c:v>
                </c:pt>
                <c:pt idx="1678">
                  <c:v>83</c:v>
                </c:pt>
                <c:pt idx="1679">
                  <c:v>83</c:v>
                </c:pt>
                <c:pt idx="1680">
                  <c:v>83</c:v>
                </c:pt>
                <c:pt idx="1681">
                  <c:v>82</c:v>
                </c:pt>
                <c:pt idx="1682">
                  <c:v>83</c:v>
                </c:pt>
                <c:pt idx="1683">
                  <c:v>83</c:v>
                </c:pt>
                <c:pt idx="1684">
                  <c:v>83</c:v>
                </c:pt>
                <c:pt idx="1685">
                  <c:v>83</c:v>
                </c:pt>
                <c:pt idx="1686">
                  <c:v>83</c:v>
                </c:pt>
                <c:pt idx="1687">
                  <c:v>83</c:v>
                </c:pt>
                <c:pt idx="1688">
                  <c:v>83</c:v>
                </c:pt>
                <c:pt idx="1689">
                  <c:v>83</c:v>
                </c:pt>
                <c:pt idx="1690">
                  <c:v>83</c:v>
                </c:pt>
                <c:pt idx="1691">
                  <c:v>83</c:v>
                </c:pt>
                <c:pt idx="1692">
                  <c:v>83</c:v>
                </c:pt>
                <c:pt idx="1693">
                  <c:v>83</c:v>
                </c:pt>
                <c:pt idx="1694">
                  <c:v>83</c:v>
                </c:pt>
                <c:pt idx="1695">
                  <c:v>83</c:v>
                </c:pt>
                <c:pt idx="1696">
                  <c:v>83</c:v>
                </c:pt>
                <c:pt idx="1697">
                  <c:v>82</c:v>
                </c:pt>
                <c:pt idx="1698">
                  <c:v>82</c:v>
                </c:pt>
                <c:pt idx="1699">
                  <c:v>82</c:v>
                </c:pt>
                <c:pt idx="1700">
                  <c:v>82</c:v>
                </c:pt>
                <c:pt idx="1701">
                  <c:v>82</c:v>
                </c:pt>
                <c:pt idx="1702">
                  <c:v>82</c:v>
                </c:pt>
                <c:pt idx="1703">
                  <c:v>82</c:v>
                </c:pt>
                <c:pt idx="1704">
                  <c:v>82</c:v>
                </c:pt>
                <c:pt idx="1705">
                  <c:v>82</c:v>
                </c:pt>
                <c:pt idx="1706">
                  <c:v>82</c:v>
                </c:pt>
                <c:pt idx="1707">
                  <c:v>82</c:v>
                </c:pt>
                <c:pt idx="1708">
                  <c:v>81</c:v>
                </c:pt>
                <c:pt idx="1709">
                  <c:v>81</c:v>
                </c:pt>
                <c:pt idx="1710">
                  <c:v>81</c:v>
                </c:pt>
                <c:pt idx="1711">
                  <c:v>81</c:v>
                </c:pt>
                <c:pt idx="1712">
                  <c:v>81</c:v>
                </c:pt>
                <c:pt idx="1713">
                  <c:v>81</c:v>
                </c:pt>
                <c:pt idx="1714">
                  <c:v>81</c:v>
                </c:pt>
                <c:pt idx="1715">
                  <c:v>81</c:v>
                </c:pt>
                <c:pt idx="1716">
                  <c:v>81</c:v>
                </c:pt>
                <c:pt idx="1717">
                  <c:v>80</c:v>
                </c:pt>
                <c:pt idx="1718">
                  <c:v>80</c:v>
                </c:pt>
                <c:pt idx="1719">
                  <c:v>80</c:v>
                </c:pt>
                <c:pt idx="1720">
                  <c:v>80</c:v>
                </c:pt>
                <c:pt idx="1721">
                  <c:v>80</c:v>
                </c:pt>
                <c:pt idx="1722">
                  <c:v>80</c:v>
                </c:pt>
                <c:pt idx="1723">
                  <c:v>80</c:v>
                </c:pt>
                <c:pt idx="1724">
                  <c:v>80</c:v>
                </c:pt>
                <c:pt idx="1725">
                  <c:v>80</c:v>
                </c:pt>
                <c:pt idx="1726">
                  <c:v>80</c:v>
                </c:pt>
                <c:pt idx="1727">
                  <c:v>80</c:v>
                </c:pt>
                <c:pt idx="1728">
                  <c:v>80</c:v>
                </c:pt>
                <c:pt idx="1729">
                  <c:v>80</c:v>
                </c:pt>
                <c:pt idx="1730">
                  <c:v>79</c:v>
                </c:pt>
                <c:pt idx="1731">
                  <c:v>79</c:v>
                </c:pt>
                <c:pt idx="1732">
                  <c:v>80</c:v>
                </c:pt>
                <c:pt idx="1733">
                  <c:v>80</c:v>
                </c:pt>
                <c:pt idx="1734">
                  <c:v>80</c:v>
                </c:pt>
                <c:pt idx="1735">
                  <c:v>80</c:v>
                </c:pt>
                <c:pt idx="1736">
                  <c:v>80</c:v>
                </c:pt>
                <c:pt idx="1737">
                  <c:v>80</c:v>
                </c:pt>
                <c:pt idx="1738">
                  <c:v>79</c:v>
                </c:pt>
                <c:pt idx="1739">
                  <c:v>79</c:v>
                </c:pt>
                <c:pt idx="1740">
                  <c:v>80</c:v>
                </c:pt>
                <c:pt idx="1741">
                  <c:v>80</c:v>
                </c:pt>
                <c:pt idx="1742">
                  <c:v>79</c:v>
                </c:pt>
                <c:pt idx="1743">
                  <c:v>79</c:v>
                </c:pt>
                <c:pt idx="1744">
                  <c:v>79</c:v>
                </c:pt>
                <c:pt idx="1745">
                  <c:v>79</c:v>
                </c:pt>
                <c:pt idx="1746">
                  <c:v>79</c:v>
                </c:pt>
                <c:pt idx="1747">
                  <c:v>79</c:v>
                </c:pt>
                <c:pt idx="1748">
                  <c:v>80</c:v>
                </c:pt>
                <c:pt idx="1749">
                  <c:v>79</c:v>
                </c:pt>
                <c:pt idx="1750">
                  <c:v>79</c:v>
                </c:pt>
                <c:pt idx="1751">
                  <c:v>79</c:v>
                </c:pt>
                <c:pt idx="1752">
                  <c:v>79</c:v>
                </c:pt>
                <c:pt idx="1753">
                  <c:v>79</c:v>
                </c:pt>
                <c:pt idx="1754">
                  <c:v>79</c:v>
                </c:pt>
                <c:pt idx="1755">
                  <c:v>80</c:v>
                </c:pt>
                <c:pt idx="1756">
                  <c:v>79</c:v>
                </c:pt>
                <c:pt idx="1757">
                  <c:v>79</c:v>
                </c:pt>
                <c:pt idx="1758">
                  <c:v>79</c:v>
                </c:pt>
                <c:pt idx="1759">
                  <c:v>80</c:v>
                </c:pt>
                <c:pt idx="1760">
                  <c:v>79</c:v>
                </c:pt>
                <c:pt idx="1761">
                  <c:v>79</c:v>
                </c:pt>
                <c:pt idx="1762">
                  <c:v>79</c:v>
                </c:pt>
                <c:pt idx="1763">
                  <c:v>79</c:v>
                </c:pt>
                <c:pt idx="1764">
                  <c:v>79</c:v>
                </c:pt>
                <c:pt idx="1765">
                  <c:v>79</c:v>
                </c:pt>
                <c:pt idx="1766">
                  <c:v>79</c:v>
                </c:pt>
                <c:pt idx="1767">
                  <c:v>79</c:v>
                </c:pt>
                <c:pt idx="1768">
                  <c:v>79</c:v>
                </c:pt>
                <c:pt idx="1769">
                  <c:v>79</c:v>
                </c:pt>
                <c:pt idx="1770">
                  <c:v>79</c:v>
                </c:pt>
                <c:pt idx="1771">
                  <c:v>78</c:v>
                </c:pt>
                <c:pt idx="1772">
                  <c:v>79</c:v>
                </c:pt>
                <c:pt idx="1773">
                  <c:v>79</c:v>
                </c:pt>
                <c:pt idx="1774">
                  <c:v>79</c:v>
                </c:pt>
                <c:pt idx="1775">
                  <c:v>79</c:v>
                </c:pt>
                <c:pt idx="1776">
                  <c:v>79</c:v>
                </c:pt>
                <c:pt idx="1777">
                  <c:v>78</c:v>
                </c:pt>
                <c:pt idx="1778">
                  <c:v>78</c:v>
                </c:pt>
                <c:pt idx="1779">
                  <c:v>78</c:v>
                </c:pt>
                <c:pt idx="1780">
                  <c:v>78</c:v>
                </c:pt>
                <c:pt idx="1781">
                  <c:v>78</c:v>
                </c:pt>
                <c:pt idx="1782">
                  <c:v>79</c:v>
                </c:pt>
                <c:pt idx="1783">
                  <c:v>78</c:v>
                </c:pt>
                <c:pt idx="1784">
                  <c:v>78</c:v>
                </c:pt>
                <c:pt idx="1785">
                  <c:v>79</c:v>
                </c:pt>
                <c:pt idx="1786">
                  <c:v>78</c:v>
                </c:pt>
                <c:pt idx="1787">
                  <c:v>78</c:v>
                </c:pt>
                <c:pt idx="1788">
                  <c:v>78</c:v>
                </c:pt>
                <c:pt idx="1789">
                  <c:v>78</c:v>
                </c:pt>
                <c:pt idx="1790">
                  <c:v>79</c:v>
                </c:pt>
                <c:pt idx="1791">
                  <c:v>79</c:v>
                </c:pt>
                <c:pt idx="1792">
                  <c:v>78</c:v>
                </c:pt>
                <c:pt idx="1793">
                  <c:v>78</c:v>
                </c:pt>
                <c:pt idx="1794">
                  <c:v>79</c:v>
                </c:pt>
                <c:pt idx="1795">
                  <c:v>78</c:v>
                </c:pt>
                <c:pt idx="1796">
                  <c:v>78</c:v>
                </c:pt>
                <c:pt idx="1797">
                  <c:v>78</c:v>
                </c:pt>
                <c:pt idx="1798">
                  <c:v>78</c:v>
                </c:pt>
                <c:pt idx="1799">
                  <c:v>78</c:v>
                </c:pt>
                <c:pt idx="1800">
                  <c:v>78</c:v>
                </c:pt>
                <c:pt idx="1801">
                  <c:v>78</c:v>
                </c:pt>
                <c:pt idx="1802">
                  <c:v>78</c:v>
                </c:pt>
                <c:pt idx="1803">
                  <c:v>78</c:v>
                </c:pt>
                <c:pt idx="1804">
                  <c:v>78</c:v>
                </c:pt>
                <c:pt idx="1805">
                  <c:v>78</c:v>
                </c:pt>
                <c:pt idx="1806">
                  <c:v>78</c:v>
                </c:pt>
                <c:pt idx="1807">
                  <c:v>78</c:v>
                </c:pt>
                <c:pt idx="1808">
                  <c:v>78</c:v>
                </c:pt>
                <c:pt idx="1809">
                  <c:v>78</c:v>
                </c:pt>
                <c:pt idx="1810">
                  <c:v>78</c:v>
                </c:pt>
                <c:pt idx="1811">
                  <c:v>78</c:v>
                </c:pt>
                <c:pt idx="1812">
                  <c:v>78</c:v>
                </c:pt>
                <c:pt idx="1813">
                  <c:v>77</c:v>
                </c:pt>
                <c:pt idx="1814">
                  <c:v>77</c:v>
                </c:pt>
                <c:pt idx="1815">
                  <c:v>77</c:v>
                </c:pt>
                <c:pt idx="1816">
                  <c:v>77</c:v>
                </c:pt>
                <c:pt idx="1817">
                  <c:v>77</c:v>
                </c:pt>
                <c:pt idx="1818">
                  <c:v>77</c:v>
                </c:pt>
                <c:pt idx="1819">
                  <c:v>77</c:v>
                </c:pt>
                <c:pt idx="1820">
                  <c:v>77</c:v>
                </c:pt>
                <c:pt idx="1821">
                  <c:v>77</c:v>
                </c:pt>
                <c:pt idx="1822">
                  <c:v>76</c:v>
                </c:pt>
                <c:pt idx="1823">
                  <c:v>77</c:v>
                </c:pt>
                <c:pt idx="1824">
                  <c:v>77</c:v>
                </c:pt>
                <c:pt idx="1825">
                  <c:v>76</c:v>
                </c:pt>
                <c:pt idx="1826">
                  <c:v>76</c:v>
                </c:pt>
                <c:pt idx="1827">
                  <c:v>76</c:v>
                </c:pt>
                <c:pt idx="1828">
                  <c:v>76</c:v>
                </c:pt>
                <c:pt idx="1829">
                  <c:v>76</c:v>
                </c:pt>
                <c:pt idx="1830">
                  <c:v>76</c:v>
                </c:pt>
                <c:pt idx="1831">
                  <c:v>76</c:v>
                </c:pt>
                <c:pt idx="1832">
                  <c:v>76</c:v>
                </c:pt>
                <c:pt idx="1833">
                  <c:v>76</c:v>
                </c:pt>
                <c:pt idx="1834">
                  <c:v>76</c:v>
                </c:pt>
                <c:pt idx="1835">
                  <c:v>76</c:v>
                </c:pt>
                <c:pt idx="1836">
                  <c:v>76</c:v>
                </c:pt>
                <c:pt idx="1837">
                  <c:v>76</c:v>
                </c:pt>
                <c:pt idx="1838">
                  <c:v>76</c:v>
                </c:pt>
                <c:pt idx="1839">
                  <c:v>76</c:v>
                </c:pt>
                <c:pt idx="1840">
                  <c:v>76</c:v>
                </c:pt>
                <c:pt idx="1841">
                  <c:v>76</c:v>
                </c:pt>
                <c:pt idx="1842">
                  <c:v>76</c:v>
                </c:pt>
                <c:pt idx="1843">
                  <c:v>76</c:v>
                </c:pt>
                <c:pt idx="1844">
                  <c:v>76</c:v>
                </c:pt>
                <c:pt idx="1845">
                  <c:v>75</c:v>
                </c:pt>
                <c:pt idx="1846">
                  <c:v>75</c:v>
                </c:pt>
                <c:pt idx="1847">
                  <c:v>75</c:v>
                </c:pt>
                <c:pt idx="1848">
                  <c:v>75</c:v>
                </c:pt>
                <c:pt idx="1849">
                  <c:v>76</c:v>
                </c:pt>
                <c:pt idx="1850">
                  <c:v>76</c:v>
                </c:pt>
                <c:pt idx="1851">
                  <c:v>76</c:v>
                </c:pt>
                <c:pt idx="1852">
                  <c:v>75</c:v>
                </c:pt>
                <c:pt idx="1853">
                  <c:v>75</c:v>
                </c:pt>
                <c:pt idx="1854">
                  <c:v>75</c:v>
                </c:pt>
                <c:pt idx="1855">
                  <c:v>75</c:v>
                </c:pt>
                <c:pt idx="1856">
                  <c:v>75</c:v>
                </c:pt>
                <c:pt idx="1857">
                  <c:v>75</c:v>
                </c:pt>
                <c:pt idx="1858">
                  <c:v>75</c:v>
                </c:pt>
                <c:pt idx="1859">
                  <c:v>75</c:v>
                </c:pt>
                <c:pt idx="1860">
                  <c:v>75</c:v>
                </c:pt>
                <c:pt idx="1861">
                  <c:v>75</c:v>
                </c:pt>
                <c:pt idx="1862">
                  <c:v>75</c:v>
                </c:pt>
                <c:pt idx="1863">
                  <c:v>75</c:v>
                </c:pt>
                <c:pt idx="1864">
                  <c:v>75</c:v>
                </c:pt>
                <c:pt idx="1865">
                  <c:v>75</c:v>
                </c:pt>
                <c:pt idx="1866">
                  <c:v>75</c:v>
                </c:pt>
                <c:pt idx="1867">
                  <c:v>75</c:v>
                </c:pt>
                <c:pt idx="1868">
                  <c:v>75</c:v>
                </c:pt>
                <c:pt idx="1869">
                  <c:v>75</c:v>
                </c:pt>
                <c:pt idx="1870">
                  <c:v>75</c:v>
                </c:pt>
                <c:pt idx="1871">
                  <c:v>75</c:v>
                </c:pt>
                <c:pt idx="1872">
                  <c:v>75</c:v>
                </c:pt>
                <c:pt idx="1873">
                  <c:v>75</c:v>
                </c:pt>
                <c:pt idx="1874">
                  <c:v>75</c:v>
                </c:pt>
                <c:pt idx="1875">
                  <c:v>74</c:v>
                </c:pt>
                <c:pt idx="1876">
                  <c:v>74</c:v>
                </c:pt>
                <c:pt idx="1877">
                  <c:v>74</c:v>
                </c:pt>
                <c:pt idx="1878">
                  <c:v>74</c:v>
                </c:pt>
                <c:pt idx="1879">
                  <c:v>74</c:v>
                </c:pt>
                <c:pt idx="1880">
                  <c:v>74</c:v>
                </c:pt>
                <c:pt idx="1881">
                  <c:v>74</c:v>
                </c:pt>
                <c:pt idx="1882">
                  <c:v>73</c:v>
                </c:pt>
                <c:pt idx="1883">
                  <c:v>74</c:v>
                </c:pt>
                <c:pt idx="1884">
                  <c:v>73</c:v>
                </c:pt>
                <c:pt idx="1885">
                  <c:v>73</c:v>
                </c:pt>
                <c:pt idx="1886">
                  <c:v>73</c:v>
                </c:pt>
                <c:pt idx="1887">
                  <c:v>73</c:v>
                </c:pt>
                <c:pt idx="1888">
                  <c:v>74</c:v>
                </c:pt>
                <c:pt idx="1889">
                  <c:v>74</c:v>
                </c:pt>
                <c:pt idx="1890">
                  <c:v>74</c:v>
                </c:pt>
                <c:pt idx="1891">
                  <c:v>74</c:v>
                </c:pt>
                <c:pt idx="1892">
                  <c:v>73</c:v>
                </c:pt>
                <c:pt idx="1893">
                  <c:v>72</c:v>
                </c:pt>
                <c:pt idx="1894">
                  <c:v>72</c:v>
                </c:pt>
                <c:pt idx="1895">
                  <c:v>72</c:v>
                </c:pt>
                <c:pt idx="1896">
                  <c:v>73</c:v>
                </c:pt>
                <c:pt idx="1897">
                  <c:v>73</c:v>
                </c:pt>
                <c:pt idx="1898">
                  <c:v>70</c:v>
                </c:pt>
                <c:pt idx="1899">
                  <c:v>73</c:v>
                </c:pt>
                <c:pt idx="1900">
                  <c:v>72</c:v>
                </c:pt>
                <c:pt idx="1901">
                  <c:v>74</c:v>
                </c:pt>
                <c:pt idx="1902">
                  <c:v>74</c:v>
                </c:pt>
                <c:pt idx="1903">
                  <c:v>74</c:v>
                </c:pt>
                <c:pt idx="1904">
                  <c:v>73</c:v>
                </c:pt>
                <c:pt idx="1905">
                  <c:v>74</c:v>
                </c:pt>
                <c:pt idx="1906">
                  <c:v>74</c:v>
                </c:pt>
                <c:pt idx="1907">
                  <c:v>71</c:v>
                </c:pt>
                <c:pt idx="1908">
                  <c:v>72</c:v>
                </c:pt>
                <c:pt idx="1909">
                  <c:v>72</c:v>
                </c:pt>
                <c:pt idx="1910">
                  <c:v>71</c:v>
                </c:pt>
                <c:pt idx="1911">
                  <c:v>70</c:v>
                </c:pt>
                <c:pt idx="1912">
                  <c:v>69</c:v>
                </c:pt>
                <c:pt idx="1913">
                  <c:v>69</c:v>
                </c:pt>
                <c:pt idx="1914">
                  <c:v>69</c:v>
                </c:pt>
                <c:pt idx="1915">
                  <c:v>68</c:v>
                </c:pt>
                <c:pt idx="1916">
                  <c:v>68</c:v>
                </c:pt>
                <c:pt idx="1917">
                  <c:v>69</c:v>
                </c:pt>
                <c:pt idx="1918">
                  <c:v>70</c:v>
                </c:pt>
                <c:pt idx="1919">
                  <c:v>70</c:v>
                </c:pt>
                <c:pt idx="1920">
                  <c:v>70</c:v>
                </c:pt>
                <c:pt idx="1921">
                  <c:v>70</c:v>
                </c:pt>
                <c:pt idx="1922">
                  <c:v>70</c:v>
                </c:pt>
                <c:pt idx="1923">
                  <c:v>70</c:v>
                </c:pt>
                <c:pt idx="1924">
                  <c:v>70</c:v>
                </c:pt>
                <c:pt idx="1925">
                  <c:v>70</c:v>
                </c:pt>
                <c:pt idx="1926">
                  <c:v>70</c:v>
                </c:pt>
                <c:pt idx="1927">
                  <c:v>70</c:v>
                </c:pt>
                <c:pt idx="1928">
                  <c:v>70</c:v>
                </c:pt>
                <c:pt idx="1929">
                  <c:v>69</c:v>
                </c:pt>
                <c:pt idx="1930">
                  <c:v>70</c:v>
                </c:pt>
                <c:pt idx="1931">
                  <c:v>69</c:v>
                </c:pt>
                <c:pt idx="1932">
                  <c:v>69</c:v>
                </c:pt>
                <c:pt idx="1933">
                  <c:v>69</c:v>
                </c:pt>
                <c:pt idx="1934">
                  <c:v>69</c:v>
                </c:pt>
                <c:pt idx="1935">
                  <c:v>69</c:v>
                </c:pt>
                <c:pt idx="1936">
                  <c:v>68</c:v>
                </c:pt>
                <c:pt idx="1937">
                  <c:v>69</c:v>
                </c:pt>
                <c:pt idx="1938">
                  <c:v>69</c:v>
                </c:pt>
                <c:pt idx="1939">
                  <c:v>68</c:v>
                </c:pt>
                <c:pt idx="1940">
                  <c:v>68</c:v>
                </c:pt>
                <c:pt idx="1941">
                  <c:v>68</c:v>
                </c:pt>
                <c:pt idx="1942">
                  <c:v>68</c:v>
                </c:pt>
                <c:pt idx="1943">
                  <c:v>68</c:v>
                </c:pt>
                <c:pt idx="1944">
                  <c:v>68</c:v>
                </c:pt>
                <c:pt idx="1945">
                  <c:v>69</c:v>
                </c:pt>
                <c:pt idx="1946">
                  <c:v>68</c:v>
                </c:pt>
                <c:pt idx="1947">
                  <c:v>68</c:v>
                </c:pt>
                <c:pt idx="1948">
                  <c:v>69</c:v>
                </c:pt>
                <c:pt idx="1949">
                  <c:v>69</c:v>
                </c:pt>
                <c:pt idx="1950">
                  <c:v>68</c:v>
                </c:pt>
                <c:pt idx="1951">
                  <c:v>69</c:v>
                </c:pt>
                <c:pt idx="1952">
                  <c:v>69</c:v>
                </c:pt>
                <c:pt idx="1953">
                  <c:v>69</c:v>
                </c:pt>
                <c:pt idx="1954">
                  <c:v>69</c:v>
                </c:pt>
                <c:pt idx="1955">
                  <c:v>70</c:v>
                </c:pt>
                <c:pt idx="1956">
                  <c:v>69</c:v>
                </c:pt>
                <c:pt idx="1957">
                  <c:v>69</c:v>
                </c:pt>
                <c:pt idx="1958">
                  <c:v>70</c:v>
                </c:pt>
                <c:pt idx="1959">
                  <c:v>70</c:v>
                </c:pt>
                <c:pt idx="1960">
                  <c:v>70</c:v>
                </c:pt>
                <c:pt idx="1961">
                  <c:v>70</c:v>
                </c:pt>
                <c:pt idx="1962">
                  <c:v>70</c:v>
                </c:pt>
                <c:pt idx="1963">
                  <c:v>70</c:v>
                </c:pt>
                <c:pt idx="1964">
                  <c:v>70</c:v>
                </c:pt>
                <c:pt idx="1965">
                  <c:v>70</c:v>
                </c:pt>
                <c:pt idx="1966">
                  <c:v>70</c:v>
                </c:pt>
                <c:pt idx="1967">
                  <c:v>71</c:v>
                </c:pt>
                <c:pt idx="1968">
                  <c:v>71</c:v>
                </c:pt>
                <c:pt idx="1969">
                  <c:v>70</c:v>
                </c:pt>
                <c:pt idx="1970">
                  <c:v>70</c:v>
                </c:pt>
                <c:pt idx="1971">
                  <c:v>70</c:v>
                </c:pt>
                <c:pt idx="1972">
                  <c:v>70</c:v>
                </c:pt>
                <c:pt idx="1973">
                  <c:v>70</c:v>
                </c:pt>
                <c:pt idx="1974">
                  <c:v>70</c:v>
                </c:pt>
                <c:pt idx="1975">
                  <c:v>70</c:v>
                </c:pt>
                <c:pt idx="1976">
                  <c:v>70</c:v>
                </c:pt>
                <c:pt idx="1977">
                  <c:v>70</c:v>
                </c:pt>
                <c:pt idx="1978">
                  <c:v>70</c:v>
                </c:pt>
                <c:pt idx="1979">
                  <c:v>70</c:v>
                </c:pt>
                <c:pt idx="1980">
                  <c:v>70</c:v>
                </c:pt>
                <c:pt idx="1981">
                  <c:v>70</c:v>
                </c:pt>
                <c:pt idx="1982">
                  <c:v>70</c:v>
                </c:pt>
                <c:pt idx="1983">
                  <c:v>69</c:v>
                </c:pt>
                <c:pt idx="1984">
                  <c:v>70</c:v>
                </c:pt>
                <c:pt idx="1985">
                  <c:v>70</c:v>
                </c:pt>
                <c:pt idx="1986">
                  <c:v>70</c:v>
                </c:pt>
                <c:pt idx="1987">
                  <c:v>69</c:v>
                </c:pt>
                <c:pt idx="1988">
                  <c:v>70</c:v>
                </c:pt>
                <c:pt idx="1989">
                  <c:v>70</c:v>
                </c:pt>
                <c:pt idx="1990">
                  <c:v>70</c:v>
                </c:pt>
                <c:pt idx="1991">
                  <c:v>69</c:v>
                </c:pt>
                <c:pt idx="1992">
                  <c:v>69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69</c:v>
                </c:pt>
                <c:pt idx="1997">
                  <c:v>70</c:v>
                </c:pt>
                <c:pt idx="1998">
                  <c:v>69</c:v>
                </c:pt>
                <c:pt idx="1999">
                  <c:v>69</c:v>
                </c:pt>
                <c:pt idx="2000">
                  <c:v>69</c:v>
                </c:pt>
                <c:pt idx="2001">
                  <c:v>69</c:v>
                </c:pt>
                <c:pt idx="2002">
                  <c:v>69</c:v>
                </c:pt>
                <c:pt idx="2003">
                  <c:v>69</c:v>
                </c:pt>
                <c:pt idx="2004">
                  <c:v>69</c:v>
                </c:pt>
                <c:pt idx="2005">
                  <c:v>70</c:v>
                </c:pt>
                <c:pt idx="2006">
                  <c:v>70</c:v>
                </c:pt>
                <c:pt idx="2007">
                  <c:v>70</c:v>
                </c:pt>
                <c:pt idx="2008">
                  <c:v>70</c:v>
                </c:pt>
                <c:pt idx="2009">
                  <c:v>70</c:v>
                </c:pt>
                <c:pt idx="2010">
                  <c:v>69</c:v>
                </c:pt>
                <c:pt idx="2011">
                  <c:v>69</c:v>
                </c:pt>
                <c:pt idx="2012">
                  <c:v>69</c:v>
                </c:pt>
                <c:pt idx="2013">
                  <c:v>69</c:v>
                </c:pt>
                <c:pt idx="2014">
                  <c:v>69</c:v>
                </c:pt>
                <c:pt idx="2015">
                  <c:v>69</c:v>
                </c:pt>
                <c:pt idx="2016">
                  <c:v>69</c:v>
                </c:pt>
                <c:pt idx="2017">
                  <c:v>69</c:v>
                </c:pt>
                <c:pt idx="2018">
                  <c:v>69</c:v>
                </c:pt>
                <c:pt idx="2019">
                  <c:v>69</c:v>
                </c:pt>
                <c:pt idx="2020">
                  <c:v>69</c:v>
                </c:pt>
                <c:pt idx="2021">
                  <c:v>69</c:v>
                </c:pt>
                <c:pt idx="2022">
                  <c:v>69</c:v>
                </c:pt>
                <c:pt idx="2023">
                  <c:v>69</c:v>
                </c:pt>
                <c:pt idx="2024">
                  <c:v>69</c:v>
                </c:pt>
                <c:pt idx="2025">
                  <c:v>69</c:v>
                </c:pt>
                <c:pt idx="2026">
                  <c:v>69</c:v>
                </c:pt>
                <c:pt idx="2027">
                  <c:v>69</c:v>
                </c:pt>
                <c:pt idx="2028">
                  <c:v>69</c:v>
                </c:pt>
                <c:pt idx="2029">
                  <c:v>69</c:v>
                </c:pt>
                <c:pt idx="2030">
                  <c:v>69</c:v>
                </c:pt>
                <c:pt idx="2031">
                  <c:v>69</c:v>
                </c:pt>
                <c:pt idx="2032">
                  <c:v>69</c:v>
                </c:pt>
                <c:pt idx="2033">
                  <c:v>69</c:v>
                </c:pt>
                <c:pt idx="2034">
                  <c:v>68</c:v>
                </c:pt>
                <c:pt idx="2035">
                  <c:v>69</c:v>
                </c:pt>
                <c:pt idx="2036">
                  <c:v>69</c:v>
                </c:pt>
                <c:pt idx="2037">
                  <c:v>68</c:v>
                </c:pt>
                <c:pt idx="2038">
                  <c:v>68</c:v>
                </c:pt>
                <c:pt idx="2039">
                  <c:v>69</c:v>
                </c:pt>
                <c:pt idx="2040">
                  <c:v>68</c:v>
                </c:pt>
                <c:pt idx="2041">
                  <c:v>68</c:v>
                </c:pt>
                <c:pt idx="2042">
                  <c:v>68</c:v>
                </c:pt>
                <c:pt idx="2043">
                  <c:v>68</c:v>
                </c:pt>
                <c:pt idx="2044">
                  <c:v>69</c:v>
                </c:pt>
                <c:pt idx="2045">
                  <c:v>68</c:v>
                </c:pt>
                <c:pt idx="2046">
                  <c:v>68</c:v>
                </c:pt>
                <c:pt idx="2047">
                  <c:v>68</c:v>
                </c:pt>
                <c:pt idx="2048">
                  <c:v>68</c:v>
                </c:pt>
                <c:pt idx="2049">
                  <c:v>68</c:v>
                </c:pt>
                <c:pt idx="2050">
                  <c:v>68</c:v>
                </c:pt>
                <c:pt idx="2051">
                  <c:v>68</c:v>
                </c:pt>
                <c:pt idx="2052">
                  <c:v>68</c:v>
                </c:pt>
                <c:pt idx="2053">
                  <c:v>68</c:v>
                </c:pt>
                <c:pt idx="2054">
                  <c:v>68</c:v>
                </c:pt>
                <c:pt idx="2055">
                  <c:v>68</c:v>
                </c:pt>
                <c:pt idx="2056">
                  <c:v>68</c:v>
                </c:pt>
                <c:pt idx="2057">
                  <c:v>68</c:v>
                </c:pt>
                <c:pt idx="2058">
                  <c:v>68</c:v>
                </c:pt>
                <c:pt idx="2059">
                  <c:v>68</c:v>
                </c:pt>
                <c:pt idx="2060">
                  <c:v>68</c:v>
                </c:pt>
                <c:pt idx="2061">
                  <c:v>68</c:v>
                </c:pt>
                <c:pt idx="2062">
                  <c:v>68</c:v>
                </c:pt>
                <c:pt idx="2063">
                  <c:v>68</c:v>
                </c:pt>
                <c:pt idx="2064">
                  <c:v>68</c:v>
                </c:pt>
                <c:pt idx="2065">
                  <c:v>68</c:v>
                </c:pt>
                <c:pt idx="2066">
                  <c:v>68</c:v>
                </c:pt>
                <c:pt idx="2067">
                  <c:v>68</c:v>
                </c:pt>
                <c:pt idx="2068">
                  <c:v>68</c:v>
                </c:pt>
                <c:pt idx="2069">
                  <c:v>68</c:v>
                </c:pt>
                <c:pt idx="2070">
                  <c:v>68</c:v>
                </c:pt>
                <c:pt idx="2071">
                  <c:v>68</c:v>
                </c:pt>
                <c:pt idx="2072">
                  <c:v>68</c:v>
                </c:pt>
                <c:pt idx="2073">
                  <c:v>68</c:v>
                </c:pt>
                <c:pt idx="2074">
                  <c:v>68</c:v>
                </c:pt>
                <c:pt idx="2075">
                  <c:v>67</c:v>
                </c:pt>
                <c:pt idx="2076">
                  <c:v>68</c:v>
                </c:pt>
                <c:pt idx="2077">
                  <c:v>68</c:v>
                </c:pt>
                <c:pt idx="2078">
                  <c:v>68</c:v>
                </c:pt>
                <c:pt idx="2079">
                  <c:v>68</c:v>
                </c:pt>
                <c:pt idx="2080">
                  <c:v>67</c:v>
                </c:pt>
                <c:pt idx="2081">
                  <c:v>68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68</c:v>
                </c:pt>
                <c:pt idx="2086">
                  <c:v>69</c:v>
                </c:pt>
                <c:pt idx="2087">
                  <c:v>68</c:v>
                </c:pt>
                <c:pt idx="2088">
                  <c:v>68</c:v>
                </c:pt>
                <c:pt idx="2089">
                  <c:v>68</c:v>
                </c:pt>
                <c:pt idx="2090">
                  <c:v>68</c:v>
                </c:pt>
                <c:pt idx="2091">
                  <c:v>68</c:v>
                </c:pt>
                <c:pt idx="2092">
                  <c:v>68</c:v>
                </c:pt>
                <c:pt idx="2093">
                  <c:v>68</c:v>
                </c:pt>
                <c:pt idx="2094">
                  <c:v>68</c:v>
                </c:pt>
                <c:pt idx="2095">
                  <c:v>68</c:v>
                </c:pt>
                <c:pt idx="2096">
                  <c:v>68</c:v>
                </c:pt>
                <c:pt idx="2097">
                  <c:v>68</c:v>
                </c:pt>
                <c:pt idx="2098">
                  <c:v>67</c:v>
                </c:pt>
                <c:pt idx="2099">
                  <c:v>68</c:v>
                </c:pt>
                <c:pt idx="2100">
                  <c:v>68</c:v>
                </c:pt>
                <c:pt idx="2101">
                  <c:v>67</c:v>
                </c:pt>
                <c:pt idx="2102">
                  <c:v>68</c:v>
                </c:pt>
                <c:pt idx="2103">
                  <c:v>67</c:v>
                </c:pt>
                <c:pt idx="2104">
                  <c:v>68</c:v>
                </c:pt>
                <c:pt idx="2105">
                  <c:v>68</c:v>
                </c:pt>
                <c:pt idx="2106">
                  <c:v>68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68</c:v>
                </c:pt>
                <c:pt idx="2111">
                  <c:v>68</c:v>
                </c:pt>
                <c:pt idx="2112">
                  <c:v>68</c:v>
                </c:pt>
                <c:pt idx="2113">
                  <c:v>68</c:v>
                </c:pt>
                <c:pt idx="2114">
                  <c:v>67</c:v>
                </c:pt>
                <c:pt idx="2115">
                  <c:v>67</c:v>
                </c:pt>
                <c:pt idx="2116">
                  <c:v>68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68</c:v>
                </c:pt>
                <c:pt idx="2123">
                  <c:v>68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68</c:v>
                </c:pt>
                <c:pt idx="2128">
                  <c:v>68</c:v>
                </c:pt>
                <c:pt idx="2129">
                  <c:v>68</c:v>
                </c:pt>
                <c:pt idx="2130">
                  <c:v>68</c:v>
                </c:pt>
                <c:pt idx="2131">
                  <c:v>68</c:v>
                </c:pt>
                <c:pt idx="2132">
                  <c:v>67</c:v>
                </c:pt>
                <c:pt idx="2133">
                  <c:v>67</c:v>
                </c:pt>
                <c:pt idx="2134">
                  <c:v>67</c:v>
                </c:pt>
                <c:pt idx="2135">
                  <c:v>67</c:v>
                </c:pt>
                <c:pt idx="2136">
                  <c:v>68</c:v>
                </c:pt>
                <c:pt idx="2137">
                  <c:v>68</c:v>
                </c:pt>
                <c:pt idx="2138">
                  <c:v>68</c:v>
                </c:pt>
                <c:pt idx="2139">
                  <c:v>68</c:v>
                </c:pt>
                <c:pt idx="2140">
                  <c:v>68</c:v>
                </c:pt>
                <c:pt idx="2141">
                  <c:v>68</c:v>
                </c:pt>
                <c:pt idx="2142">
                  <c:v>68</c:v>
                </c:pt>
                <c:pt idx="2143">
                  <c:v>68</c:v>
                </c:pt>
                <c:pt idx="2144">
                  <c:v>67</c:v>
                </c:pt>
                <c:pt idx="2145">
                  <c:v>67</c:v>
                </c:pt>
                <c:pt idx="2146">
                  <c:v>68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67</c:v>
                </c:pt>
                <c:pt idx="2151">
                  <c:v>68</c:v>
                </c:pt>
                <c:pt idx="2152">
                  <c:v>67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67</c:v>
                </c:pt>
                <c:pt idx="2158">
                  <c:v>67</c:v>
                </c:pt>
                <c:pt idx="2159">
                  <c:v>67</c:v>
                </c:pt>
                <c:pt idx="2160">
                  <c:v>67</c:v>
                </c:pt>
                <c:pt idx="2161">
                  <c:v>66</c:v>
                </c:pt>
                <c:pt idx="2162">
                  <c:v>66</c:v>
                </c:pt>
                <c:pt idx="2163">
                  <c:v>67</c:v>
                </c:pt>
                <c:pt idx="2164">
                  <c:v>66</c:v>
                </c:pt>
                <c:pt idx="2165">
                  <c:v>66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66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</c:numCache>
            </c:numRef>
          </c:val>
        </c:ser>
        <c:ser>
          <c:idx val="2"/>
          <c:order val="1"/>
          <c:tx>
            <c:strRef>
              <c:f>Операция!$P$1</c:f>
              <c:strCache>
                <c:ptCount val="1"/>
                <c:pt idx="0">
                  <c:v>rSO2 R</c:v>
                </c:pt>
              </c:strCache>
            </c:strRef>
          </c:tx>
          <c:marker>
            <c:symbol val="none"/>
          </c:marker>
          <c:cat>
            <c:numRef>
              <c:f>Операция!$C$2:$C$2194</c:f>
              <c:numCache>
                <c:formatCode>h:mm:ss</c:formatCode>
                <c:ptCount val="2193"/>
                <c:pt idx="0">
                  <c:v>0.56523148148148161</c:v>
                </c:pt>
                <c:pt idx="1">
                  <c:v>0.56528935185185158</c:v>
                </c:pt>
                <c:pt idx="2">
                  <c:v>0.5653587962962966</c:v>
                </c:pt>
                <c:pt idx="3">
                  <c:v>0.5654282407407405</c:v>
                </c:pt>
                <c:pt idx="4">
                  <c:v>0.56549768518518562</c:v>
                </c:pt>
                <c:pt idx="5">
                  <c:v>0.56556712962962707</c:v>
                </c:pt>
                <c:pt idx="6">
                  <c:v>0.56567129629629986</c:v>
                </c:pt>
                <c:pt idx="7">
                  <c:v>0.56574074074074077</c:v>
                </c:pt>
                <c:pt idx="8">
                  <c:v>0.56581018518518522</c:v>
                </c:pt>
                <c:pt idx="9">
                  <c:v>0.5658796296296319</c:v>
                </c:pt>
                <c:pt idx="10">
                  <c:v>0.56594907407407857</c:v>
                </c:pt>
                <c:pt idx="11">
                  <c:v>0.56600694444444444</c:v>
                </c:pt>
                <c:pt idx="12">
                  <c:v>0.56607638888888889</c:v>
                </c:pt>
                <c:pt idx="13">
                  <c:v>0.5661458333333379</c:v>
                </c:pt>
                <c:pt idx="14">
                  <c:v>0.5662152777777778</c:v>
                </c:pt>
                <c:pt idx="15">
                  <c:v>0.56628472222222226</c:v>
                </c:pt>
                <c:pt idx="16">
                  <c:v>0.56635416666666649</c:v>
                </c:pt>
                <c:pt idx="17">
                  <c:v>0.56642361111111161</c:v>
                </c:pt>
                <c:pt idx="18">
                  <c:v>0.5664814814814817</c:v>
                </c:pt>
                <c:pt idx="19">
                  <c:v>0.56656249999999775</c:v>
                </c:pt>
                <c:pt idx="20">
                  <c:v>0.56662037037037294</c:v>
                </c:pt>
                <c:pt idx="21">
                  <c:v>0.56668981481481784</c:v>
                </c:pt>
                <c:pt idx="22">
                  <c:v>0.56675925925925963</c:v>
                </c:pt>
                <c:pt idx="23">
                  <c:v>0.56682870370370375</c:v>
                </c:pt>
                <c:pt idx="24">
                  <c:v>0.56689814814814865</c:v>
                </c:pt>
                <c:pt idx="25">
                  <c:v>0.56696759259259466</c:v>
                </c:pt>
                <c:pt idx="26">
                  <c:v>0.56702546296296297</c:v>
                </c:pt>
                <c:pt idx="27">
                  <c:v>0.56709490740740764</c:v>
                </c:pt>
                <c:pt idx="28">
                  <c:v>0.56716435185184988</c:v>
                </c:pt>
                <c:pt idx="29">
                  <c:v>0.56723379629629633</c:v>
                </c:pt>
                <c:pt idx="30">
                  <c:v>0.56730324074074057</c:v>
                </c:pt>
                <c:pt idx="31">
                  <c:v>0.56737268518518513</c:v>
                </c:pt>
                <c:pt idx="32">
                  <c:v>0.56744212962962959</c:v>
                </c:pt>
                <c:pt idx="33">
                  <c:v>0.56751157407407404</c:v>
                </c:pt>
                <c:pt idx="34">
                  <c:v>0.56758101851852105</c:v>
                </c:pt>
                <c:pt idx="35">
                  <c:v>0.56763888888889136</c:v>
                </c:pt>
                <c:pt idx="36">
                  <c:v>0.56770833333333603</c:v>
                </c:pt>
                <c:pt idx="37">
                  <c:v>0.56777777777777783</c:v>
                </c:pt>
                <c:pt idx="38">
                  <c:v>0.56784722222222261</c:v>
                </c:pt>
                <c:pt idx="39">
                  <c:v>0.56791666666666651</c:v>
                </c:pt>
                <c:pt idx="40">
                  <c:v>0.56798611111111108</c:v>
                </c:pt>
                <c:pt idx="41">
                  <c:v>0.56804398148148161</c:v>
                </c:pt>
                <c:pt idx="42">
                  <c:v>0.56812499999999999</c:v>
                </c:pt>
                <c:pt idx="43">
                  <c:v>0.56818287037037063</c:v>
                </c:pt>
                <c:pt idx="44">
                  <c:v>0.56825231481481453</c:v>
                </c:pt>
                <c:pt idx="45">
                  <c:v>0.56832175925925921</c:v>
                </c:pt>
                <c:pt idx="46">
                  <c:v>0.56839120370370566</c:v>
                </c:pt>
                <c:pt idx="47">
                  <c:v>0.56846064814814812</c:v>
                </c:pt>
                <c:pt idx="48">
                  <c:v>0.5685300925925949</c:v>
                </c:pt>
                <c:pt idx="49">
                  <c:v>0.56859953703703703</c:v>
                </c:pt>
                <c:pt idx="50">
                  <c:v>0.56865740740740955</c:v>
                </c:pt>
                <c:pt idx="51">
                  <c:v>0.5687268518518519</c:v>
                </c:pt>
                <c:pt idx="52">
                  <c:v>0.5687962962962988</c:v>
                </c:pt>
                <c:pt idx="53">
                  <c:v>0.56886574074074059</c:v>
                </c:pt>
                <c:pt idx="54">
                  <c:v>0.56893518518518515</c:v>
                </c:pt>
                <c:pt idx="55">
                  <c:v>0.56900462962962961</c:v>
                </c:pt>
                <c:pt idx="56">
                  <c:v>0.56907407407407706</c:v>
                </c:pt>
                <c:pt idx="57">
                  <c:v>0.56914351851852163</c:v>
                </c:pt>
                <c:pt idx="58">
                  <c:v>0.56921296296295865</c:v>
                </c:pt>
                <c:pt idx="59">
                  <c:v>0.56927083333333628</c:v>
                </c:pt>
                <c:pt idx="60">
                  <c:v>0.56934027777777774</c:v>
                </c:pt>
                <c:pt idx="61">
                  <c:v>0.56940972222222219</c:v>
                </c:pt>
                <c:pt idx="62">
                  <c:v>0.56947916666666654</c:v>
                </c:pt>
                <c:pt idx="63">
                  <c:v>0.5695486111111131</c:v>
                </c:pt>
                <c:pt idx="64">
                  <c:v>0.56961805555555789</c:v>
                </c:pt>
                <c:pt idx="65">
                  <c:v>0.56968750000000001</c:v>
                </c:pt>
                <c:pt idx="66">
                  <c:v>0.56974537037037398</c:v>
                </c:pt>
                <c:pt idx="67">
                  <c:v>0.56981481481481688</c:v>
                </c:pt>
                <c:pt idx="68">
                  <c:v>0.56988425925925923</c:v>
                </c:pt>
                <c:pt idx="69">
                  <c:v>0.56995370370370368</c:v>
                </c:pt>
                <c:pt idx="70">
                  <c:v>0.57002314814814814</c:v>
                </c:pt>
                <c:pt idx="71">
                  <c:v>0.57009259259259504</c:v>
                </c:pt>
                <c:pt idx="72">
                  <c:v>0.5701620370370365</c:v>
                </c:pt>
                <c:pt idx="73">
                  <c:v>0.57021990740740769</c:v>
                </c:pt>
                <c:pt idx="74">
                  <c:v>0.57028935185185159</c:v>
                </c:pt>
                <c:pt idx="75">
                  <c:v>0.5703587962962966</c:v>
                </c:pt>
                <c:pt idx="76">
                  <c:v>0.5704282407407405</c:v>
                </c:pt>
                <c:pt idx="77">
                  <c:v>0.57049768518518562</c:v>
                </c:pt>
                <c:pt idx="78">
                  <c:v>0.5705671296296273</c:v>
                </c:pt>
                <c:pt idx="79">
                  <c:v>0.57063657407407464</c:v>
                </c:pt>
                <c:pt idx="80">
                  <c:v>0.57070601851852221</c:v>
                </c:pt>
                <c:pt idx="81">
                  <c:v>0.570775462962963</c:v>
                </c:pt>
                <c:pt idx="82">
                  <c:v>0.57083333333333364</c:v>
                </c:pt>
                <c:pt idx="83">
                  <c:v>0.57090277777777776</c:v>
                </c:pt>
                <c:pt idx="84">
                  <c:v>0.57097222222222221</c:v>
                </c:pt>
                <c:pt idx="85">
                  <c:v>0.57104166666666889</c:v>
                </c:pt>
                <c:pt idx="86">
                  <c:v>0.57111111111111112</c:v>
                </c:pt>
                <c:pt idx="87">
                  <c:v>0.57118055555555569</c:v>
                </c:pt>
                <c:pt idx="88">
                  <c:v>0.57125000000000004</c:v>
                </c:pt>
                <c:pt idx="89">
                  <c:v>0.5713194444444446</c:v>
                </c:pt>
                <c:pt idx="90">
                  <c:v>0.57138888888888884</c:v>
                </c:pt>
                <c:pt idx="91">
                  <c:v>0.57144675925925859</c:v>
                </c:pt>
                <c:pt idx="92">
                  <c:v>0.57151620370370348</c:v>
                </c:pt>
                <c:pt idx="93">
                  <c:v>0.57158564814814861</c:v>
                </c:pt>
                <c:pt idx="94">
                  <c:v>0.57165509259259772</c:v>
                </c:pt>
                <c:pt idx="95">
                  <c:v>0.57172453703703763</c:v>
                </c:pt>
                <c:pt idx="96">
                  <c:v>0.57179398148148164</c:v>
                </c:pt>
                <c:pt idx="97">
                  <c:v>0.57185185185185183</c:v>
                </c:pt>
                <c:pt idx="98">
                  <c:v>0.57192129629629929</c:v>
                </c:pt>
                <c:pt idx="99">
                  <c:v>0.57200231481481478</c:v>
                </c:pt>
                <c:pt idx="100">
                  <c:v>0.5720601851851852</c:v>
                </c:pt>
                <c:pt idx="101">
                  <c:v>0.57212962962962965</c:v>
                </c:pt>
                <c:pt idx="102">
                  <c:v>0.57219907407407811</c:v>
                </c:pt>
                <c:pt idx="103">
                  <c:v>0.57226851851852079</c:v>
                </c:pt>
                <c:pt idx="104">
                  <c:v>0.57233796296295958</c:v>
                </c:pt>
                <c:pt idx="105">
                  <c:v>0.5724074074074077</c:v>
                </c:pt>
                <c:pt idx="106">
                  <c:v>0.57246527777777778</c:v>
                </c:pt>
                <c:pt idx="107">
                  <c:v>0.57253472222222157</c:v>
                </c:pt>
                <c:pt idx="108">
                  <c:v>0.57260416666666669</c:v>
                </c:pt>
                <c:pt idx="109">
                  <c:v>0.57267361111111381</c:v>
                </c:pt>
                <c:pt idx="110">
                  <c:v>0.57274305555555804</c:v>
                </c:pt>
                <c:pt idx="111">
                  <c:v>0.57281250000000006</c:v>
                </c:pt>
                <c:pt idx="112">
                  <c:v>0.57288194444444462</c:v>
                </c:pt>
                <c:pt idx="113">
                  <c:v>0.57295138888888963</c:v>
                </c:pt>
                <c:pt idx="114">
                  <c:v>0.57300925925925961</c:v>
                </c:pt>
                <c:pt idx="115">
                  <c:v>0.57307870370370373</c:v>
                </c:pt>
                <c:pt idx="116">
                  <c:v>0.57314814814814863</c:v>
                </c:pt>
                <c:pt idx="117">
                  <c:v>0.57321759259259264</c:v>
                </c:pt>
                <c:pt idx="118">
                  <c:v>0.57328703703703698</c:v>
                </c:pt>
                <c:pt idx="119">
                  <c:v>0.57335648148148144</c:v>
                </c:pt>
                <c:pt idx="120">
                  <c:v>0.57342592592592556</c:v>
                </c:pt>
                <c:pt idx="121">
                  <c:v>0.57348379629629631</c:v>
                </c:pt>
                <c:pt idx="122">
                  <c:v>0.57356481481481481</c:v>
                </c:pt>
                <c:pt idx="123">
                  <c:v>0.57362268518518722</c:v>
                </c:pt>
                <c:pt idx="124">
                  <c:v>0.57369212962962968</c:v>
                </c:pt>
                <c:pt idx="125">
                  <c:v>0.57376157407407635</c:v>
                </c:pt>
                <c:pt idx="126">
                  <c:v>0.57383101851852314</c:v>
                </c:pt>
                <c:pt idx="127">
                  <c:v>0.57390046296296249</c:v>
                </c:pt>
                <c:pt idx="128">
                  <c:v>0.57396990740740761</c:v>
                </c:pt>
                <c:pt idx="129">
                  <c:v>0.57403935185185151</c:v>
                </c:pt>
                <c:pt idx="130">
                  <c:v>0.5740972222222227</c:v>
                </c:pt>
                <c:pt idx="131">
                  <c:v>0.57416666666666649</c:v>
                </c:pt>
                <c:pt idx="132">
                  <c:v>0.57423611111111106</c:v>
                </c:pt>
                <c:pt idx="133">
                  <c:v>0.57430555555555562</c:v>
                </c:pt>
                <c:pt idx="134">
                  <c:v>0.57437499999999997</c:v>
                </c:pt>
                <c:pt idx="135">
                  <c:v>0.57444444444444465</c:v>
                </c:pt>
                <c:pt idx="136">
                  <c:v>0.57451388888888888</c:v>
                </c:pt>
                <c:pt idx="137">
                  <c:v>0.57458333333333333</c:v>
                </c:pt>
                <c:pt idx="138">
                  <c:v>0.5746412037037073</c:v>
                </c:pt>
                <c:pt idx="139">
                  <c:v>0.57471064814814865</c:v>
                </c:pt>
                <c:pt idx="140">
                  <c:v>0.57478009259259666</c:v>
                </c:pt>
                <c:pt idx="141">
                  <c:v>0.57484953703703923</c:v>
                </c:pt>
                <c:pt idx="142">
                  <c:v>0.57491898148148168</c:v>
                </c:pt>
                <c:pt idx="143">
                  <c:v>0.57498842592592558</c:v>
                </c:pt>
                <c:pt idx="144">
                  <c:v>0.57505787037037304</c:v>
                </c:pt>
                <c:pt idx="145">
                  <c:v>0.57512731481481483</c:v>
                </c:pt>
                <c:pt idx="146">
                  <c:v>0.57519675925925928</c:v>
                </c:pt>
                <c:pt idx="147">
                  <c:v>0.5752546296296297</c:v>
                </c:pt>
                <c:pt idx="148">
                  <c:v>0.57532407407407671</c:v>
                </c:pt>
                <c:pt idx="149">
                  <c:v>0.57539351851852105</c:v>
                </c:pt>
                <c:pt idx="150">
                  <c:v>0.57546296296295829</c:v>
                </c:pt>
                <c:pt idx="151">
                  <c:v>0.57553240740740741</c:v>
                </c:pt>
                <c:pt idx="152">
                  <c:v>0.57560185185185264</c:v>
                </c:pt>
                <c:pt idx="153">
                  <c:v>0.57567129629629998</c:v>
                </c:pt>
                <c:pt idx="154">
                  <c:v>0.57572916666666674</c:v>
                </c:pt>
                <c:pt idx="155">
                  <c:v>0.57579861111111474</c:v>
                </c:pt>
                <c:pt idx="156">
                  <c:v>0.57586805555555565</c:v>
                </c:pt>
                <c:pt idx="157">
                  <c:v>0.57593749999999999</c:v>
                </c:pt>
                <c:pt idx="158">
                  <c:v>0.57600694444444445</c:v>
                </c:pt>
                <c:pt idx="159">
                  <c:v>0.5760763888888889</c:v>
                </c:pt>
                <c:pt idx="160">
                  <c:v>0.57614583333333791</c:v>
                </c:pt>
                <c:pt idx="161">
                  <c:v>0.57621527777777781</c:v>
                </c:pt>
                <c:pt idx="162">
                  <c:v>0.57627314814814812</c:v>
                </c:pt>
                <c:pt idx="163">
                  <c:v>0.5763425925925949</c:v>
                </c:pt>
                <c:pt idx="164">
                  <c:v>0.57641203703703658</c:v>
                </c:pt>
                <c:pt idx="165">
                  <c:v>0.57648148148148171</c:v>
                </c:pt>
                <c:pt idx="166">
                  <c:v>0.57655092592592305</c:v>
                </c:pt>
                <c:pt idx="167">
                  <c:v>0.57662037037037328</c:v>
                </c:pt>
                <c:pt idx="168">
                  <c:v>0.57668981481481785</c:v>
                </c:pt>
                <c:pt idx="169">
                  <c:v>0.57675925925925964</c:v>
                </c:pt>
                <c:pt idx="170">
                  <c:v>0.57682870370370465</c:v>
                </c:pt>
                <c:pt idx="171">
                  <c:v>0.57689814814815021</c:v>
                </c:pt>
                <c:pt idx="172">
                  <c:v>0.57696759259259489</c:v>
                </c:pt>
                <c:pt idx="173">
                  <c:v>0.57703703703703701</c:v>
                </c:pt>
                <c:pt idx="174">
                  <c:v>0.57709490740740765</c:v>
                </c:pt>
                <c:pt idx="175">
                  <c:v>0.57716435185184989</c:v>
                </c:pt>
                <c:pt idx="176">
                  <c:v>0.57723379629629623</c:v>
                </c:pt>
                <c:pt idx="177">
                  <c:v>0.57730324074074058</c:v>
                </c:pt>
                <c:pt idx="178">
                  <c:v>0.57737268518518514</c:v>
                </c:pt>
                <c:pt idx="179">
                  <c:v>0.57744212962962949</c:v>
                </c:pt>
                <c:pt idx="180">
                  <c:v>0.57751157407407405</c:v>
                </c:pt>
                <c:pt idx="181">
                  <c:v>0.57758101851852151</c:v>
                </c:pt>
                <c:pt idx="182">
                  <c:v>0.57763888888889148</c:v>
                </c:pt>
                <c:pt idx="183">
                  <c:v>0.57770833333333593</c:v>
                </c:pt>
                <c:pt idx="184">
                  <c:v>0.57777777777777783</c:v>
                </c:pt>
                <c:pt idx="185">
                  <c:v>0.57784722222222262</c:v>
                </c:pt>
                <c:pt idx="186">
                  <c:v>0.57791666666666652</c:v>
                </c:pt>
                <c:pt idx="187">
                  <c:v>0.57798611111111109</c:v>
                </c:pt>
                <c:pt idx="188">
                  <c:v>0.57805555555555665</c:v>
                </c:pt>
                <c:pt idx="189">
                  <c:v>0.5781134259259233</c:v>
                </c:pt>
                <c:pt idx="190">
                  <c:v>0.57819444444444679</c:v>
                </c:pt>
                <c:pt idx="191">
                  <c:v>0.57825231481481476</c:v>
                </c:pt>
                <c:pt idx="192">
                  <c:v>0.57832175925925922</c:v>
                </c:pt>
                <c:pt idx="193">
                  <c:v>0.57839120370370589</c:v>
                </c:pt>
                <c:pt idx="194">
                  <c:v>0.57846064814814813</c:v>
                </c:pt>
                <c:pt idx="195">
                  <c:v>0.57853009259259514</c:v>
                </c:pt>
                <c:pt idx="196">
                  <c:v>0.57859953703703704</c:v>
                </c:pt>
                <c:pt idx="197">
                  <c:v>0.57865740740740979</c:v>
                </c:pt>
                <c:pt idx="198">
                  <c:v>0.57872685185185191</c:v>
                </c:pt>
                <c:pt idx="199">
                  <c:v>0.57879629629629903</c:v>
                </c:pt>
                <c:pt idx="200">
                  <c:v>0.57886574074074049</c:v>
                </c:pt>
                <c:pt idx="201">
                  <c:v>0.57893518518518561</c:v>
                </c:pt>
                <c:pt idx="202">
                  <c:v>0.57900462962962962</c:v>
                </c:pt>
                <c:pt idx="203">
                  <c:v>0.57907407407407718</c:v>
                </c:pt>
                <c:pt idx="204">
                  <c:v>0.57914351851852208</c:v>
                </c:pt>
                <c:pt idx="205">
                  <c:v>0.57921296296295866</c:v>
                </c:pt>
                <c:pt idx="206">
                  <c:v>0.57927083333333629</c:v>
                </c:pt>
                <c:pt idx="207">
                  <c:v>0.57934027777777775</c:v>
                </c:pt>
                <c:pt idx="208">
                  <c:v>0.5794097222222222</c:v>
                </c:pt>
                <c:pt idx="209">
                  <c:v>0.57947916666666666</c:v>
                </c:pt>
                <c:pt idx="210">
                  <c:v>0.57962962962963205</c:v>
                </c:pt>
                <c:pt idx="211">
                  <c:v>0.57968750000000002</c:v>
                </c:pt>
                <c:pt idx="212">
                  <c:v>0.57976851851852163</c:v>
                </c:pt>
                <c:pt idx="213">
                  <c:v>0.57983796296296075</c:v>
                </c:pt>
                <c:pt idx="214">
                  <c:v>0.57989583333333805</c:v>
                </c:pt>
                <c:pt idx="215">
                  <c:v>0.57996527777777784</c:v>
                </c:pt>
                <c:pt idx="216">
                  <c:v>0.58003472222222052</c:v>
                </c:pt>
                <c:pt idx="217">
                  <c:v>0.58010416666666509</c:v>
                </c:pt>
                <c:pt idx="218">
                  <c:v>0.58017361111111154</c:v>
                </c:pt>
                <c:pt idx="219">
                  <c:v>0.58024305555555622</c:v>
                </c:pt>
                <c:pt idx="220">
                  <c:v>0.5803124999999969</c:v>
                </c:pt>
                <c:pt idx="221">
                  <c:v>0.58037037037037054</c:v>
                </c:pt>
                <c:pt idx="222">
                  <c:v>0.58043981481481544</c:v>
                </c:pt>
                <c:pt idx="223">
                  <c:v>0.58050925925925856</c:v>
                </c:pt>
                <c:pt idx="224">
                  <c:v>0.58057870370370357</c:v>
                </c:pt>
                <c:pt idx="225">
                  <c:v>0.58064814814814902</c:v>
                </c:pt>
                <c:pt idx="226">
                  <c:v>0.5807175925925937</c:v>
                </c:pt>
                <c:pt idx="227">
                  <c:v>0.58078703703703649</c:v>
                </c:pt>
                <c:pt idx="228">
                  <c:v>0.5808564814814815</c:v>
                </c:pt>
                <c:pt idx="229">
                  <c:v>0.58092592592592418</c:v>
                </c:pt>
                <c:pt idx="230">
                  <c:v>0.58099537037037252</c:v>
                </c:pt>
                <c:pt idx="231">
                  <c:v>0.58106481481481553</c:v>
                </c:pt>
                <c:pt idx="232">
                  <c:v>0.58112268518518551</c:v>
                </c:pt>
                <c:pt idx="233">
                  <c:v>0.58119212962962796</c:v>
                </c:pt>
                <c:pt idx="234">
                  <c:v>0.58126157407407453</c:v>
                </c:pt>
                <c:pt idx="235">
                  <c:v>0.58133101851852065</c:v>
                </c:pt>
                <c:pt idx="236">
                  <c:v>0.58140046296295966</c:v>
                </c:pt>
                <c:pt idx="237">
                  <c:v>0.58146990740740656</c:v>
                </c:pt>
                <c:pt idx="238">
                  <c:v>0.58153935185184935</c:v>
                </c:pt>
                <c:pt idx="239">
                  <c:v>0.58160879629629714</c:v>
                </c:pt>
                <c:pt idx="240">
                  <c:v>0.58167824074074059</c:v>
                </c:pt>
                <c:pt idx="241">
                  <c:v>0.5817476851851866</c:v>
                </c:pt>
                <c:pt idx="242">
                  <c:v>0.58181712962962773</c:v>
                </c:pt>
                <c:pt idx="243">
                  <c:v>0.58188657407407451</c:v>
                </c:pt>
                <c:pt idx="244">
                  <c:v>0.58195601851852052</c:v>
                </c:pt>
                <c:pt idx="245">
                  <c:v>0.58202546296296143</c:v>
                </c:pt>
                <c:pt idx="246">
                  <c:v>0.5820949074074081</c:v>
                </c:pt>
                <c:pt idx="247">
                  <c:v>0.58215277777777608</c:v>
                </c:pt>
                <c:pt idx="248">
                  <c:v>0.58222222222222053</c:v>
                </c:pt>
                <c:pt idx="249">
                  <c:v>0.58229166666666654</c:v>
                </c:pt>
                <c:pt idx="250">
                  <c:v>0.58236111111110977</c:v>
                </c:pt>
                <c:pt idx="251">
                  <c:v>0.58243055555555556</c:v>
                </c:pt>
                <c:pt idx="252">
                  <c:v>0.58249999999999957</c:v>
                </c:pt>
                <c:pt idx="253">
                  <c:v>0.58256944444444458</c:v>
                </c:pt>
                <c:pt idx="254">
                  <c:v>0.58263888888888982</c:v>
                </c:pt>
                <c:pt idx="255">
                  <c:v>0.58269675925925857</c:v>
                </c:pt>
                <c:pt idx="256">
                  <c:v>0.58277777777777751</c:v>
                </c:pt>
                <c:pt idx="257">
                  <c:v>0.58283564814814914</c:v>
                </c:pt>
                <c:pt idx="258">
                  <c:v>0.58290509259259582</c:v>
                </c:pt>
                <c:pt idx="259">
                  <c:v>0.5829745370370365</c:v>
                </c:pt>
                <c:pt idx="260">
                  <c:v>0.58304398148148151</c:v>
                </c:pt>
                <c:pt idx="261">
                  <c:v>0.58311342592592219</c:v>
                </c:pt>
                <c:pt idx="262">
                  <c:v>0.58318287037037053</c:v>
                </c:pt>
                <c:pt idx="263">
                  <c:v>0.58325231481481332</c:v>
                </c:pt>
                <c:pt idx="264">
                  <c:v>0.583321759259258</c:v>
                </c:pt>
                <c:pt idx="265">
                  <c:v>0.58337962962962953</c:v>
                </c:pt>
                <c:pt idx="266">
                  <c:v>0.58344907407407665</c:v>
                </c:pt>
                <c:pt idx="267">
                  <c:v>0.5835300925925937</c:v>
                </c:pt>
                <c:pt idx="268">
                  <c:v>0.58358796296295801</c:v>
                </c:pt>
                <c:pt idx="269">
                  <c:v>0.58365740740740824</c:v>
                </c:pt>
                <c:pt idx="270">
                  <c:v>0.58372685185185158</c:v>
                </c:pt>
                <c:pt idx="271">
                  <c:v>0.5837962962962977</c:v>
                </c:pt>
                <c:pt idx="272">
                  <c:v>0.5838657407407386</c:v>
                </c:pt>
                <c:pt idx="273">
                  <c:v>0.5839351851851855</c:v>
                </c:pt>
                <c:pt idx="274">
                  <c:v>0.58400462962962951</c:v>
                </c:pt>
                <c:pt idx="275">
                  <c:v>0.58406249999999771</c:v>
                </c:pt>
                <c:pt idx="276">
                  <c:v>0.5841319444444445</c:v>
                </c:pt>
                <c:pt idx="277">
                  <c:v>0.58420138888888851</c:v>
                </c:pt>
                <c:pt idx="278">
                  <c:v>0.58427083333333474</c:v>
                </c:pt>
                <c:pt idx="279">
                  <c:v>0.58434027777777753</c:v>
                </c:pt>
                <c:pt idx="280">
                  <c:v>0.58440972222222076</c:v>
                </c:pt>
                <c:pt idx="281">
                  <c:v>0.58447916666666533</c:v>
                </c:pt>
                <c:pt idx="282">
                  <c:v>0.58454861111111189</c:v>
                </c:pt>
                <c:pt idx="283">
                  <c:v>0.58461805555555635</c:v>
                </c:pt>
                <c:pt idx="284">
                  <c:v>0.58468749999999958</c:v>
                </c:pt>
                <c:pt idx="285">
                  <c:v>0.58475694444444459</c:v>
                </c:pt>
                <c:pt idx="286">
                  <c:v>0.58481481481481545</c:v>
                </c:pt>
                <c:pt idx="287">
                  <c:v>0.58488425925925858</c:v>
                </c:pt>
                <c:pt idx="288">
                  <c:v>0.58495370370370359</c:v>
                </c:pt>
                <c:pt idx="289">
                  <c:v>0.58502314814814749</c:v>
                </c:pt>
                <c:pt idx="290">
                  <c:v>0.58509259259259361</c:v>
                </c:pt>
                <c:pt idx="291">
                  <c:v>0.58516203703703518</c:v>
                </c:pt>
                <c:pt idx="292">
                  <c:v>0.58523148148148152</c:v>
                </c:pt>
                <c:pt idx="293">
                  <c:v>0.5853009259259222</c:v>
                </c:pt>
                <c:pt idx="294">
                  <c:v>0.5853587962962965</c:v>
                </c:pt>
                <c:pt idx="295">
                  <c:v>0.58542824074073907</c:v>
                </c:pt>
                <c:pt idx="296">
                  <c:v>0.58549768518518552</c:v>
                </c:pt>
                <c:pt idx="297">
                  <c:v>0.58556712962962609</c:v>
                </c:pt>
                <c:pt idx="298">
                  <c:v>0.58563657407407477</c:v>
                </c:pt>
                <c:pt idx="299">
                  <c:v>0.58570601851852133</c:v>
                </c:pt>
                <c:pt idx="300">
                  <c:v>0.58577546296296257</c:v>
                </c:pt>
                <c:pt idx="301">
                  <c:v>0.58584490740740824</c:v>
                </c:pt>
                <c:pt idx="302">
                  <c:v>0.5859143518518497</c:v>
                </c:pt>
                <c:pt idx="303">
                  <c:v>0.58598379629629649</c:v>
                </c:pt>
                <c:pt idx="304">
                  <c:v>0.58605324074073895</c:v>
                </c:pt>
                <c:pt idx="305">
                  <c:v>0.58611111111111058</c:v>
                </c:pt>
                <c:pt idx="306">
                  <c:v>0.58618055555555559</c:v>
                </c:pt>
                <c:pt idx="307">
                  <c:v>0.58624999999999949</c:v>
                </c:pt>
                <c:pt idx="308">
                  <c:v>0.5863194444444445</c:v>
                </c:pt>
                <c:pt idx="309">
                  <c:v>0.58638888888888951</c:v>
                </c:pt>
                <c:pt idx="310">
                  <c:v>0.58645833333333353</c:v>
                </c:pt>
                <c:pt idx="311">
                  <c:v>0.5865277777777762</c:v>
                </c:pt>
                <c:pt idx="312">
                  <c:v>0.58659722222222088</c:v>
                </c:pt>
                <c:pt idx="313">
                  <c:v>0.58666666666666656</c:v>
                </c:pt>
                <c:pt idx="314">
                  <c:v>0.58673611111111057</c:v>
                </c:pt>
                <c:pt idx="315">
                  <c:v>0.58680555555555669</c:v>
                </c:pt>
                <c:pt idx="316">
                  <c:v>0.58687500000000103</c:v>
                </c:pt>
                <c:pt idx="317">
                  <c:v>0.5869444444444456</c:v>
                </c:pt>
                <c:pt idx="318">
                  <c:v>0.58700231481481457</c:v>
                </c:pt>
                <c:pt idx="319">
                  <c:v>0.58707175925925859</c:v>
                </c:pt>
                <c:pt idx="320">
                  <c:v>0.5871412037037046</c:v>
                </c:pt>
                <c:pt idx="321">
                  <c:v>0.5872106481481485</c:v>
                </c:pt>
                <c:pt idx="322">
                  <c:v>0.58728009259259373</c:v>
                </c:pt>
                <c:pt idx="323">
                  <c:v>0.58734953703703752</c:v>
                </c:pt>
                <c:pt idx="324">
                  <c:v>0.58741898148148008</c:v>
                </c:pt>
                <c:pt idx="325">
                  <c:v>0.58748842592592232</c:v>
                </c:pt>
                <c:pt idx="326">
                  <c:v>0.5875578703703711</c:v>
                </c:pt>
                <c:pt idx="327">
                  <c:v>0.58762731481481545</c:v>
                </c:pt>
                <c:pt idx="328">
                  <c:v>0.58769675925925857</c:v>
                </c:pt>
                <c:pt idx="329">
                  <c:v>0.58776620370370358</c:v>
                </c:pt>
                <c:pt idx="330">
                  <c:v>0.58782407407407677</c:v>
                </c:pt>
                <c:pt idx="331">
                  <c:v>0.58789351851852134</c:v>
                </c:pt>
                <c:pt idx="332">
                  <c:v>0.58796296296295825</c:v>
                </c:pt>
                <c:pt idx="333">
                  <c:v>0.58803240740740759</c:v>
                </c:pt>
                <c:pt idx="334">
                  <c:v>0.58810185185185149</c:v>
                </c:pt>
                <c:pt idx="335">
                  <c:v>0.58817129629629761</c:v>
                </c:pt>
                <c:pt idx="336">
                  <c:v>0.58824074074073895</c:v>
                </c:pt>
                <c:pt idx="337">
                  <c:v>0.58831018518518341</c:v>
                </c:pt>
                <c:pt idx="338">
                  <c:v>0.58837962962962953</c:v>
                </c:pt>
                <c:pt idx="339">
                  <c:v>0.58844907407407665</c:v>
                </c:pt>
                <c:pt idx="340">
                  <c:v>0.58851851851851922</c:v>
                </c:pt>
                <c:pt idx="341">
                  <c:v>0.58857638888888719</c:v>
                </c:pt>
                <c:pt idx="342">
                  <c:v>0.58864583333333753</c:v>
                </c:pt>
                <c:pt idx="343">
                  <c:v>0.58871527777777843</c:v>
                </c:pt>
                <c:pt idx="344">
                  <c:v>0.58878472222222156</c:v>
                </c:pt>
                <c:pt idx="345">
                  <c:v>0.58885416666666657</c:v>
                </c:pt>
                <c:pt idx="346">
                  <c:v>0.58892361111111202</c:v>
                </c:pt>
                <c:pt idx="347">
                  <c:v>0.5889930555555567</c:v>
                </c:pt>
                <c:pt idx="348">
                  <c:v>0.5890624999999976</c:v>
                </c:pt>
                <c:pt idx="349">
                  <c:v>0.58912037037037124</c:v>
                </c:pt>
                <c:pt idx="350">
                  <c:v>0.58918981481481569</c:v>
                </c:pt>
                <c:pt idx="351">
                  <c:v>0.58925925925925959</c:v>
                </c:pt>
                <c:pt idx="352">
                  <c:v>0.58932870370370349</c:v>
                </c:pt>
                <c:pt idx="353">
                  <c:v>0.5893981481481485</c:v>
                </c:pt>
                <c:pt idx="354">
                  <c:v>0.58946759259259252</c:v>
                </c:pt>
                <c:pt idx="355">
                  <c:v>0.58953703703703542</c:v>
                </c:pt>
                <c:pt idx="356">
                  <c:v>0.58960648148148154</c:v>
                </c:pt>
                <c:pt idx="357">
                  <c:v>0.58967592592592466</c:v>
                </c:pt>
                <c:pt idx="358">
                  <c:v>0.58974537037037311</c:v>
                </c:pt>
                <c:pt idx="359">
                  <c:v>0.58981481481481568</c:v>
                </c:pt>
                <c:pt idx="360">
                  <c:v>0.58988425925925858</c:v>
                </c:pt>
                <c:pt idx="361">
                  <c:v>0.58994212962962833</c:v>
                </c:pt>
                <c:pt idx="362">
                  <c:v>0.59001157407407478</c:v>
                </c:pt>
                <c:pt idx="363">
                  <c:v>0.59008101851852146</c:v>
                </c:pt>
                <c:pt idx="364">
                  <c:v>0.59015046296296059</c:v>
                </c:pt>
                <c:pt idx="365">
                  <c:v>0.59021990740740748</c:v>
                </c:pt>
                <c:pt idx="366">
                  <c:v>0.59028935185184961</c:v>
                </c:pt>
                <c:pt idx="367">
                  <c:v>0.59035879629629651</c:v>
                </c:pt>
                <c:pt idx="368">
                  <c:v>0.59042824074073907</c:v>
                </c:pt>
                <c:pt idx="369">
                  <c:v>0.59049768518518553</c:v>
                </c:pt>
                <c:pt idx="370">
                  <c:v>0.5905671296296261</c:v>
                </c:pt>
                <c:pt idx="371">
                  <c:v>0.59062500000000162</c:v>
                </c:pt>
                <c:pt idx="372">
                  <c:v>0.59069444444444574</c:v>
                </c:pt>
                <c:pt idx="373">
                  <c:v>0.59076388888888953</c:v>
                </c:pt>
                <c:pt idx="374">
                  <c:v>0.59083333333333354</c:v>
                </c:pt>
                <c:pt idx="375">
                  <c:v>0.59090277777777656</c:v>
                </c:pt>
                <c:pt idx="376">
                  <c:v>0.59097222222222157</c:v>
                </c:pt>
                <c:pt idx="377">
                  <c:v>0.59104166666666735</c:v>
                </c:pt>
                <c:pt idx="378">
                  <c:v>0.59111111111111059</c:v>
                </c:pt>
                <c:pt idx="379">
                  <c:v>0.59118055555555549</c:v>
                </c:pt>
                <c:pt idx="380">
                  <c:v>0.5912499999999995</c:v>
                </c:pt>
                <c:pt idx="381">
                  <c:v>0.59131944444444451</c:v>
                </c:pt>
                <c:pt idx="382">
                  <c:v>0.59138888888888852</c:v>
                </c:pt>
                <c:pt idx="383">
                  <c:v>0.59145833333333353</c:v>
                </c:pt>
                <c:pt idx="384">
                  <c:v>0.59151620370370195</c:v>
                </c:pt>
                <c:pt idx="385">
                  <c:v>0.59158564814814851</c:v>
                </c:pt>
                <c:pt idx="386">
                  <c:v>0.59165509259259663</c:v>
                </c:pt>
                <c:pt idx="387">
                  <c:v>0.59172453703703753</c:v>
                </c:pt>
                <c:pt idx="388">
                  <c:v>0.59179398148148221</c:v>
                </c:pt>
                <c:pt idx="389">
                  <c:v>0.59186342592592278</c:v>
                </c:pt>
                <c:pt idx="390">
                  <c:v>0.59193287037037123</c:v>
                </c:pt>
                <c:pt idx="391">
                  <c:v>0.59200231481481458</c:v>
                </c:pt>
                <c:pt idx="392">
                  <c:v>0.59207175925925959</c:v>
                </c:pt>
                <c:pt idx="393">
                  <c:v>0.59214120370370471</c:v>
                </c:pt>
                <c:pt idx="394">
                  <c:v>0.5922106481481485</c:v>
                </c:pt>
                <c:pt idx="395">
                  <c:v>0.59226851851851969</c:v>
                </c:pt>
                <c:pt idx="396">
                  <c:v>0.59233796296295838</c:v>
                </c:pt>
                <c:pt idx="397">
                  <c:v>0.59240740740740749</c:v>
                </c:pt>
                <c:pt idx="398">
                  <c:v>0.59247685185184995</c:v>
                </c:pt>
                <c:pt idx="399">
                  <c:v>0.59254629629629652</c:v>
                </c:pt>
                <c:pt idx="400">
                  <c:v>0.59261574074073919</c:v>
                </c:pt>
                <c:pt idx="401">
                  <c:v>0.59268518518518554</c:v>
                </c:pt>
                <c:pt idx="402">
                  <c:v>0.59275462962963033</c:v>
                </c:pt>
                <c:pt idx="403">
                  <c:v>0.59282407407407711</c:v>
                </c:pt>
                <c:pt idx="404">
                  <c:v>0.59289351851852168</c:v>
                </c:pt>
                <c:pt idx="405">
                  <c:v>0.59295138888888954</c:v>
                </c:pt>
                <c:pt idx="406">
                  <c:v>0.59302083333333599</c:v>
                </c:pt>
                <c:pt idx="407">
                  <c:v>0.59309027777777845</c:v>
                </c:pt>
                <c:pt idx="408">
                  <c:v>0.59315972222222157</c:v>
                </c:pt>
                <c:pt idx="409">
                  <c:v>0.59322916666666659</c:v>
                </c:pt>
                <c:pt idx="410">
                  <c:v>0.59329861111111193</c:v>
                </c:pt>
                <c:pt idx="411">
                  <c:v>0.5933680555555555</c:v>
                </c:pt>
                <c:pt idx="412">
                  <c:v>0.59343749999999795</c:v>
                </c:pt>
                <c:pt idx="413">
                  <c:v>0.59350694444444285</c:v>
                </c:pt>
                <c:pt idx="414">
                  <c:v>0.5935763888888872</c:v>
                </c:pt>
                <c:pt idx="415">
                  <c:v>0.5936342592592595</c:v>
                </c:pt>
                <c:pt idx="416">
                  <c:v>0.59370370370370351</c:v>
                </c:pt>
                <c:pt idx="417">
                  <c:v>0.59377314814814852</c:v>
                </c:pt>
                <c:pt idx="418">
                  <c:v>0.59384259259259464</c:v>
                </c:pt>
                <c:pt idx="419">
                  <c:v>0.59391203703703577</c:v>
                </c:pt>
                <c:pt idx="420">
                  <c:v>0.59398148148148222</c:v>
                </c:pt>
                <c:pt idx="421">
                  <c:v>0.59405092592592312</c:v>
                </c:pt>
                <c:pt idx="422">
                  <c:v>0.59412037037037124</c:v>
                </c:pt>
                <c:pt idx="423">
                  <c:v>0.5941898148148157</c:v>
                </c:pt>
                <c:pt idx="424">
                  <c:v>0.59425925925925949</c:v>
                </c:pt>
                <c:pt idx="425">
                  <c:v>0.59431712962962713</c:v>
                </c:pt>
                <c:pt idx="426">
                  <c:v>0.59438657407407358</c:v>
                </c:pt>
                <c:pt idx="427">
                  <c:v>0.5944560185185197</c:v>
                </c:pt>
                <c:pt idx="428">
                  <c:v>0.5945254629629606</c:v>
                </c:pt>
                <c:pt idx="429">
                  <c:v>0.5945949074074075</c:v>
                </c:pt>
                <c:pt idx="430">
                  <c:v>0.59466435185185007</c:v>
                </c:pt>
                <c:pt idx="431">
                  <c:v>0.59473379629629652</c:v>
                </c:pt>
                <c:pt idx="432">
                  <c:v>0.5948032407407392</c:v>
                </c:pt>
                <c:pt idx="433">
                  <c:v>0.59486111111111151</c:v>
                </c:pt>
                <c:pt idx="434">
                  <c:v>0.59494212962962956</c:v>
                </c:pt>
                <c:pt idx="435">
                  <c:v>0.59500000000000053</c:v>
                </c:pt>
                <c:pt idx="436">
                  <c:v>0.59506944444444454</c:v>
                </c:pt>
                <c:pt idx="437">
                  <c:v>0.59513888888888955</c:v>
                </c:pt>
                <c:pt idx="438">
                  <c:v>0.59520833333333412</c:v>
                </c:pt>
                <c:pt idx="439">
                  <c:v>0.59527777777777757</c:v>
                </c:pt>
                <c:pt idx="440">
                  <c:v>0.59534722222222158</c:v>
                </c:pt>
                <c:pt idx="441">
                  <c:v>0.59541666666666448</c:v>
                </c:pt>
                <c:pt idx="442">
                  <c:v>0.59548611111110905</c:v>
                </c:pt>
                <c:pt idx="443">
                  <c:v>0.5955555555555555</c:v>
                </c:pt>
                <c:pt idx="444">
                  <c:v>0.5956134259259237</c:v>
                </c:pt>
                <c:pt idx="445">
                  <c:v>0.59569444444444652</c:v>
                </c:pt>
                <c:pt idx="446">
                  <c:v>0.59576388888888954</c:v>
                </c:pt>
                <c:pt idx="447">
                  <c:v>0.59582175925925951</c:v>
                </c:pt>
                <c:pt idx="448">
                  <c:v>0.59589120370370485</c:v>
                </c:pt>
                <c:pt idx="449">
                  <c:v>0.59596064814814853</c:v>
                </c:pt>
                <c:pt idx="450">
                  <c:v>0.59603009259259465</c:v>
                </c:pt>
                <c:pt idx="451">
                  <c:v>0.59609953703703777</c:v>
                </c:pt>
                <c:pt idx="452">
                  <c:v>0.59616898148148056</c:v>
                </c:pt>
                <c:pt idx="453">
                  <c:v>0.59623842592592335</c:v>
                </c:pt>
                <c:pt idx="454">
                  <c:v>0.59630787037037125</c:v>
                </c:pt>
                <c:pt idx="455">
                  <c:v>0.59636574074073745</c:v>
                </c:pt>
                <c:pt idx="456">
                  <c:v>0.59644675925925716</c:v>
                </c:pt>
                <c:pt idx="457">
                  <c:v>0.59650462962962958</c:v>
                </c:pt>
                <c:pt idx="458">
                  <c:v>0.59657407407407503</c:v>
                </c:pt>
                <c:pt idx="459">
                  <c:v>0.59664351851852193</c:v>
                </c:pt>
                <c:pt idx="460">
                  <c:v>0.59671296296295884</c:v>
                </c:pt>
                <c:pt idx="461">
                  <c:v>0.59678240740740751</c:v>
                </c:pt>
                <c:pt idx="462">
                  <c:v>0.59685185185185252</c:v>
                </c:pt>
                <c:pt idx="463">
                  <c:v>0.59692129629629853</c:v>
                </c:pt>
                <c:pt idx="464">
                  <c:v>0.59699074074073943</c:v>
                </c:pt>
                <c:pt idx="465">
                  <c:v>0.59706018518518456</c:v>
                </c:pt>
                <c:pt idx="466">
                  <c:v>0.59711805555555553</c:v>
                </c:pt>
                <c:pt idx="467">
                  <c:v>0.59719907407407713</c:v>
                </c:pt>
                <c:pt idx="468">
                  <c:v>0.59725694444444311</c:v>
                </c:pt>
                <c:pt idx="469">
                  <c:v>0.59732638888888856</c:v>
                </c:pt>
                <c:pt idx="470">
                  <c:v>0.59739583333333635</c:v>
                </c:pt>
                <c:pt idx="471">
                  <c:v>0.59746527777777758</c:v>
                </c:pt>
                <c:pt idx="472">
                  <c:v>0.59753472222222015</c:v>
                </c:pt>
                <c:pt idx="473">
                  <c:v>0.59760416666666649</c:v>
                </c:pt>
                <c:pt idx="474">
                  <c:v>0.59767361111111261</c:v>
                </c:pt>
                <c:pt idx="475">
                  <c:v>0.59774305555555673</c:v>
                </c:pt>
                <c:pt idx="476">
                  <c:v>0.59780092592592349</c:v>
                </c:pt>
                <c:pt idx="477">
                  <c:v>0.59787037037037161</c:v>
                </c:pt>
                <c:pt idx="478">
                  <c:v>0.59793981481481595</c:v>
                </c:pt>
                <c:pt idx="479">
                  <c:v>0.59800925925925952</c:v>
                </c:pt>
                <c:pt idx="480">
                  <c:v>0.59807870370370353</c:v>
                </c:pt>
                <c:pt idx="481">
                  <c:v>0.59814814814814854</c:v>
                </c:pt>
                <c:pt idx="482">
                  <c:v>0.59821759259259333</c:v>
                </c:pt>
                <c:pt idx="483">
                  <c:v>0.59828703703703656</c:v>
                </c:pt>
                <c:pt idx="484">
                  <c:v>0.59835648148148157</c:v>
                </c:pt>
                <c:pt idx="485">
                  <c:v>0.59842592592592359</c:v>
                </c:pt>
                <c:pt idx="486">
                  <c:v>0.5984953703703717</c:v>
                </c:pt>
                <c:pt idx="487">
                  <c:v>0.59855324074073812</c:v>
                </c:pt>
                <c:pt idx="488">
                  <c:v>0.59862268518518602</c:v>
                </c:pt>
                <c:pt idx="489">
                  <c:v>0.59869212962962959</c:v>
                </c:pt>
                <c:pt idx="490">
                  <c:v>0.59876157407407493</c:v>
                </c:pt>
                <c:pt idx="491">
                  <c:v>0.59883101851852194</c:v>
                </c:pt>
                <c:pt idx="492">
                  <c:v>0.59890046296296096</c:v>
                </c:pt>
                <c:pt idx="493">
                  <c:v>0.59896990740740752</c:v>
                </c:pt>
                <c:pt idx="494">
                  <c:v>0.5990393518518502</c:v>
                </c:pt>
                <c:pt idx="495">
                  <c:v>0.59910879629629654</c:v>
                </c:pt>
                <c:pt idx="496">
                  <c:v>0.59917824074073944</c:v>
                </c:pt>
                <c:pt idx="497">
                  <c:v>0.59923611111110942</c:v>
                </c:pt>
                <c:pt idx="498">
                  <c:v>0.59930555555555554</c:v>
                </c:pt>
                <c:pt idx="499">
                  <c:v>0.59937499999999866</c:v>
                </c:pt>
                <c:pt idx="500">
                  <c:v>0.59944444444444522</c:v>
                </c:pt>
                <c:pt idx="501">
                  <c:v>0.59951388888888857</c:v>
                </c:pt>
                <c:pt idx="502">
                  <c:v>0.59958333333333358</c:v>
                </c:pt>
                <c:pt idx="503">
                  <c:v>0.59965277777777759</c:v>
                </c:pt>
                <c:pt idx="504">
                  <c:v>0.59972222222222249</c:v>
                </c:pt>
                <c:pt idx="505">
                  <c:v>0.59979166666666772</c:v>
                </c:pt>
                <c:pt idx="506">
                  <c:v>0.59986111111111151</c:v>
                </c:pt>
                <c:pt idx="507">
                  <c:v>0.59993055555555552</c:v>
                </c:pt>
                <c:pt idx="508">
                  <c:v>0.59998842592592361</c:v>
                </c:pt>
                <c:pt idx="509">
                  <c:v>0.60005787037037328</c:v>
                </c:pt>
                <c:pt idx="510">
                  <c:v>0.60012731481481485</c:v>
                </c:pt>
                <c:pt idx="511">
                  <c:v>0.6001967592592593</c:v>
                </c:pt>
                <c:pt idx="512">
                  <c:v>0.60026620370370376</c:v>
                </c:pt>
                <c:pt idx="513">
                  <c:v>0.60033564814815021</c:v>
                </c:pt>
                <c:pt idx="514">
                  <c:v>0.60040509259259711</c:v>
                </c:pt>
                <c:pt idx="515">
                  <c:v>0.60047453703703701</c:v>
                </c:pt>
                <c:pt idx="516">
                  <c:v>0.60054398148148169</c:v>
                </c:pt>
                <c:pt idx="517">
                  <c:v>0.60061342592592559</c:v>
                </c:pt>
                <c:pt idx="518">
                  <c:v>0.60068287037037293</c:v>
                </c:pt>
                <c:pt idx="519">
                  <c:v>0.60074074074074069</c:v>
                </c:pt>
                <c:pt idx="520">
                  <c:v>0.60081018518518514</c:v>
                </c:pt>
                <c:pt idx="521">
                  <c:v>0.60087962962963204</c:v>
                </c:pt>
                <c:pt idx="522">
                  <c:v>0.6009490740740786</c:v>
                </c:pt>
                <c:pt idx="523">
                  <c:v>0.60101851851852151</c:v>
                </c:pt>
                <c:pt idx="524">
                  <c:v>0.6010879629629603</c:v>
                </c:pt>
                <c:pt idx="525">
                  <c:v>0.60115740740740764</c:v>
                </c:pt>
                <c:pt idx="526">
                  <c:v>0.60122685185185187</c:v>
                </c:pt>
                <c:pt idx="527">
                  <c:v>0.60129629629629833</c:v>
                </c:pt>
                <c:pt idx="528">
                  <c:v>0.60136574074074056</c:v>
                </c:pt>
                <c:pt idx="529">
                  <c:v>0.60143518518518524</c:v>
                </c:pt>
                <c:pt idx="530">
                  <c:v>0.60150462962962969</c:v>
                </c:pt>
                <c:pt idx="531">
                  <c:v>0.60156249999999956</c:v>
                </c:pt>
                <c:pt idx="532">
                  <c:v>0.60163194444444679</c:v>
                </c:pt>
                <c:pt idx="533">
                  <c:v>0.60171296296296028</c:v>
                </c:pt>
                <c:pt idx="534">
                  <c:v>0.60177083333333792</c:v>
                </c:pt>
                <c:pt idx="535">
                  <c:v>0.60184027777778015</c:v>
                </c:pt>
                <c:pt idx="536">
                  <c:v>0.60190972222222261</c:v>
                </c:pt>
                <c:pt idx="537">
                  <c:v>0.60197916666666662</c:v>
                </c:pt>
                <c:pt idx="538">
                  <c:v>0.60204861111111418</c:v>
                </c:pt>
                <c:pt idx="539">
                  <c:v>0.60211805555555564</c:v>
                </c:pt>
                <c:pt idx="540">
                  <c:v>0.60218749999999999</c:v>
                </c:pt>
                <c:pt idx="541">
                  <c:v>0.60225694444444444</c:v>
                </c:pt>
                <c:pt idx="542">
                  <c:v>0.60231481481481564</c:v>
                </c:pt>
                <c:pt idx="543">
                  <c:v>0.60238425925925931</c:v>
                </c:pt>
                <c:pt idx="544">
                  <c:v>0.60245370370370377</c:v>
                </c:pt>
                <c:pt idx="545">
                  <c:v>0.60252314814814811</c:v>
                </c:pt>
                <c:pt idx="546">
                  <c:v>0.6025925925925949</c:v>
                </c:pt>
                <c:pt idx="547">
                  <c:v>0.60274305555555863</c:v>
                </c:pt>
                <c:pt idx="548">
                  <c:v>0.60281249999999997</c:v>
                </c:pt>
                <c:pt idx="549">
                  <c:v>0.60287037037037317</c:v>
                </c:pt>
                <c:pt idx="550">
                  <c:v>0.60293981481481784</c:v>
                </c:pt>
                <c:pt idx="551">
                  <c:v>0.60300925925925963</c:v>
                </c:pt>
                <c:pt idx="552">
                  <c:v>0.60307870370370364</c:v>
                </c:pt>
                <c:pt idx="553">
                  <c:v>0.60314814814814965</c:v>
                </c:pt>
                <c:pt idx="554">
                  <c:v>0.60321759259259466</c:v>
                </c:pt>
                <c:pt idx="555">
                  <c:v>0.60328703703703701</c:v>
                </c:pt>
                <c:pt idx="556">
                  <c:v>0.60335648148148169</c:v>
                </c:pt>
                <c:pt idx="557">
                  <c:v>0.60342592592592559</c:v>
                </c:pt>
                <c:pt idx="558">
                  <c:v>0.60348379629629634</c:v>
                </c:pt>
                <c:pt idx="559">
                  <c:v>0.60355324074074057</c:v>
                </c:pt>
                <c:pt idx="560">
                  <c:v>0.60362268518518791</c:v>
                </c:pt>
                <c:pt idx="561">
                  <c:v>0.6036921296296297</c:v>
                </c:pt>
                <c:pt idx="562">
                  <c:v>0.60376157407407671</c:v>
                </c:pt>
                <c:pt idx="563">
                  <c:v>0.60383101851852361</c:v>
                </c:pt>
                <c:pt idx="564">
                  <c:v>0.60390046296296296</c:v>
                </c:pt>
                <c:pt idx="565">
                  <c:v>0.60396990740740764</c:v>
                </c:pt>
                <c:pt idx="566">
                  <c:v>0.60403935185185187</c:v>
                </c:pt>
                <c:pt idx="567">
                  <c:v>0.60410879629629832</c:v>
                </c:pt>
                <c:pt idx="568">
                  <c:v>0.60417824074074067</c:v>
                </c:pt>
                <c:pt idx="569">
                  <c:v>0.60423611111111108</c:v>
                </c:pt>
                <c:pt idx="570">
                  <c:v>0.60430555555555565</c:v>
                </c:pt>
                <c:pt idx="571">
                  <c:v>0.60437500000000199</c:v>
                </c:pt>
                <c:pt idx="572">
                  <c:v>0.60444444444444678</c:v>
                </c:pt>
                <c:pt idx="573">
                  <c:v>0.60451388888888891</c:v>
                </c:pt>
                <c:pt idx="574">
                  <c:v>0.60458333333333369</c:v>
                </c:pt>
                <c:pt idx="575">
                  <c:v>0.60465277777777782</c:v>
                </c:pt>
                <c:pt idx="576">
                  <c:v>0.60472222222222261</c:v>
                </c:pt>
                <c:pt idx="577">
                  <c:v>0.60479166666666972</c:v>
                </c:pt>
                <c:pt idx="578">
                  <c:v>0.60486111111111163</c:v>
                </c:pt>
                <c:pt idx="579">
                  <c:v>0.60493055555555564</c:v>
                </c:pt>
                <c:pt idx="580">
                  <c:v>0.60500000000000065</c:v>
                </c:pt>
                <c:pt idx="581">
                  <c:v>0.60505787037037329</c:v>
                </c:pt>
                <c:pt idx="582">
                  <c:v>0.60512731481481474</c:v>
                </c:pt>
                <c:pt idx="583">
                  <c:v>0.6051967592592592</c:v>
                </c:pt>
                <c:pt idx="584">
                  <c:v>0.60526620370370354</c:v>
                </c:pt>
                <c:pt idx="585">
                  <c:v>0.60533564814815011</c:v>
                </c:pt>
                <c:pt idx="586">
                  <c:v>0.60540509259259712</c:v>
                </c:pt>
                <c:pt idx="587">
                  <c:v>0.60547453703703702</c:v>
                </c:pt>
                <c:pt idx="588">
                  <c:v>0.6055439814814817</c:v>
                </c:pt>
                <c:pt idx="589">
                  <c:v>0.60561342592592549</c:v>
                </c:pt>
                <c:pt idx="590">
                  <c:v>0.60568287037037294</c:v>
                </c:pt>
                <c:pt idx="591">
                  <c:v>0.60575231481481484</c:v>
                </c:pt>
                <c:pt idx="592">
                  <c:v>0.60582175925925963</c:v>
                </c:pt>
                <c:pt idx="593">
                  <c:v>0.60587962962963204</c:v>
                </c:pt>
                <c:pt idx="594">
                  <c:v>0.60594907407407905</c:v>
                </c:pt>
                <c:pt idx="595">
                  <c:v>0.60601851851852151</c:v>
                </c:pt>
                <c:pt idx="596">
                  <c:v>0.60608796296296075</c:v>
                </c:pt>
                <c:pt idx="597">
                  <c:v>0.60615740740740764</c:v>
                </c:pt>
                <c:pt idx="598">
                  <c:v>0.60622685185185188</c:v>
                </c:pt>
                <c:pt idx="599">
                  <c:v>0.60629629629629844</c:v>
                </c:pt>
                <c:pt idx="600">
                  <c:v>0.60636574074074057</c:v>
                </c:pt>
                <c:pt idx="601">
                  <c:v>0.60655092592592352</c:v>
                </c:pt>
                <c:pt idx="602">
                  <c:v>0.60662037037037386</c:v>
                </c:pt>
                <c:pt idx="603">
                  <c:v>0.60668981481481865</c:v>
                </c:pt>
                <c:pt idx="604">
                  <c:v>0.60675925925926133</c:v>
                </c:pt>
                <c:pt idx="605">
                  <c:v>0.6068287037037059</c:v>
                </c:pt>
                <c:pt idx="606">
                  <c:v>0.60688657407407465</c:v>
                </c:pt>
                <c:pt idx="607">
                  <c:v>0.60695601851852254</c:v>
                </c:pt>
                <c:pt idx="608">
                  <c:v>0.60702546296296289</c:v>
                </c:pt>
                <c:pt idx="609">
                  <c:v>0.60709490740740968</c:v>
                </c:pt>
                <c:pt idx="610">
                  <c:v>0.60716435185185158</c:v>
                </c:pt>
                <c:pt idx="611">
                  <c:v>0.6072337962962967</c:v>
                </c:pt>
                <c:pt idx="612">
                  <c:v>0.60730324074074049</c:v>
                </c:pt>
                <c:pt idx="613">
                  <c:v>0.60737268518518561</c:v>
                </c:pt>
                <c:pt idx="614">
                  <c:v>0.60744212962962951</c:v>
                </c:pt>
                <c:pt idx="615">
                  <c:v>0.60751157407407463</c:v>
                </c:pt>
                <c:pt idx="616">
                  <c:v>0.60758101851852209</c:v>
                </c:pt>
                <c:pt idx="617">
                  <c:v>0.60763888888889195</c:v>
                </c:pt>
                <c:pt idx="618">
                  <c:v>0.6077083333333364</c:v>
                </c:pt>
                <c:pt idx="619">
                  <c:v>0.6077893518518519</c:v>
                </c:pt>
                <c:pt idx="620">
                  <c:v>0.60784722222222265</c:v>
                </c:pt>
                <c:pt idx="621">
                  <c:v>0.60791666666666666</c:v>
                </c:pt>
                <c:pt idx="622">
                  <c:v>0.60798611111111112</c:v>
                </c:pt>
                <c:pt idx="623">
                  <c:v>0.6080555555555579</c:v>
                </c:pt>
                <c:pt idx="624">
                  <c:v>0.60812500000000258</c:v>
                </c:pt>
                <c:pt idx="625">
                  <c:v>0.60819444444444704</c:v>
                </c:pt>
                <c:pt idx="626">
                  <c:v>0.60826388888888883</c:v>
                </c:pt>
                <c:pt idx="627">
                  <c:v>0.60832175925925924</c:v>
                </c:pt>
                <c:pt idx="628">
                  <c:v>0.60839120370370614</c:v>
                </c:pt>
                <c:pt idx="629">
                  <c:v>0.60846064814814815</c:v>
                </c:pt>
                <c:pt idx="630">
                  <c:v>0.60853009259259505</c:v>
                </c:pt>
                <c:pt idx="631">
                  <c:v>0.60859953703703762</c:v>
                </c:pt>
                <c:pt idx="632">
                  <c:v>0.60866898148148163</c:v>
                </c:pt>
                <c:pt idx="633">
                  <c:v>0.60873842592592597</c:v>
                </c:pt>
                <c:pt idx="634">
                  <c:v>0.60880787037037398</c:v>
                </c:pt>
                <c:pt idx="635">
                  <c:v>0.60887731481481688</c:v>
                </c:pt>
                <c:pt idx="636">
                  <c:v>0.60894675925925923</c:v>
                </c:pt>
                <c:pt idx="637">
                  <c:v>0.60900462962962965</c:v>
                </c:pt>
                <c:pt idx="638">
                  <c:v>0.60907407407407799</c:v>
                </c:pt>
                <c:pt idx="639">
                  <c:v>0.60914351851852255</c:v>
                </c:pt>
                <c:pt idx="640">
                  <c:v>0.60921296296295935</c:v>
                </c:pt>
                <c:pt idx="641">
                  <c:v>0.60928240740740769</c:v>
                </c:pt>
                <c:pt idx="642">
                  <c:v>0.60935185185185181</c:v>
                </c:pt>
                <c:pt idx="643">
                  <c:v>0.60942129629629893</c:v>
                </c:pt>
                <c:pt idx="644">
                  <c:v>0.6094907407407405</c:v>
                </c:pt>
                <c:pt idx="645">
                  <c:v>0.60956018518518518</c:v>
                </c:pt>
                <c:pt idx="646">
                  <c:v>0.60962962962963263</c:v>
                </c:pt>
                <c:pt idx="647">
                  <c:v>0.60969907407407986</c:v>
                </c:pt>
                <c:pt idx="648">
                  <c:v>0.60975694444444462</c:v>
                </c:pt>
                <c:pt idx="649">
                  <c:v>0.60982638888888963</c:v>
                </c:pt>
                <c:pt idx="650">
                  <c:v>0.60989583333333908</c:v>
                </c:pt>
                <c:pt idx="651">
                  <c:v>0.60996527777777865</c:v>
                </c:pt>
                <c:pt idx="652">
                  <c:v>0.61003472222222221</c:v>
                </c:pt>
                <c:pt idx="653">
                  <c:v>0.61010416666666667</c:v>
                </c:pt>
                <c:pt idx="654">
                  <c:v>0.61017361111111335</c:v>
                </c:pt>
                <c:pt idx="655">
                  <c:v>0.61024305555555813</c:v>
                </c:pt>
                <c:pt idx="656">
                  <c:v>0.61031249999999959</c:v>
                </c:pt>
                <c:pt idx="657">
                  <c:v>0.6103819444444446</c:v>
                </c:pt>
                <c:pt idx="658">
                  <c:v>0.61045138888888884</c:v>
                </c:pt>
                <c:pt idx="659">
                  <c:v>0.61052083333333629</c:v>
                </c:pt>
                <c:pt idx="660">
                  <c:v>0.61059027777777775</c:v>
                </c:pt>
                <c:pt idx="661">
                  <c:v>0.61064814814815083</c:v>
                </c:pt>
                <c:pt idx="662">
                  <c:v>0.6107175925925955</c:v>
                </c:pt>
                <c:pt idx="663">
                  <c:v>0.61078703703703763</c:v>
                </c:pt>
                <c:pt idx="664">
                  <c:v>0.61085648148148164</c:v>
                </c:pt>
                <c:pt idx="665">
                  <c:v>0.61092592592592598</c:v>
                </c:pt>
                <c:pt idx="666">
                  <c:v>0.61099537037037444</c:v>
                </c:pt>
                <c:pt idx="667">
                  <c:v>0.611064814814817</c:v>
                </c:pt>
                <c:pt idx="668">
                  <c:v>0.61113425925925924</c:v>
                </c:pt>
                <c:pt idx="669">
                  <c:v>0.61120370370370369</c:v>
                </c:pt>
                <c:pt idx="670">
                  <c:v>0.61126157407407611</c:v>
                </c:pt>
                <c:pt idx="671">
                  <c:v>0.6113310185185229</c:v>
                </c:pt>
                <c:pt idx="672">
                  <c:v>0.61140046296296258</c:v>
                </c:pt>
                <c:pt idx="673">
                  <c:v>0.6114699074074077</c:v>
                </c:pt>
                <c:pt idx="674">
                  <c:v>0.61153935185185149</c:v>
                </c:pt>
                <c:pt idx="675">
                  <c:v>0.61160879629629894</c:v>
                </c:pt>
                <c:pt idx="676">
                  <c:v>0.61167824074074073</c:v>
                </c:pt>
                <c:pt idx="677">
                  <c:v>0.61174768518518818</c:v>
                </c:pt>
                <c:pt idx="678">
                  <c:v>0.61181712962962953</c:v>
                </c:pt>
                <c:pt idx="679">
                  <c:v>0.61188657407407465</c:v>
                </c:pt>
                <c:pt idx="680">
                  <c:v>0.61195601851852255</c:v>
                </c:pt>
                <c:pt idx="681">
                  <c:v>0.61201388888888963</c:v>
                </c:pt>
                <c:pt idx="682">
                  <c:v>0.61208333333333365</c:v>
                </c:pt>
                <c:pt idx="683">
                  <c:v>0.61215277777777777</c:v>
                </c:pt>
                <c:pt idx="684">
                  <c:v>0.61222222222222222</c:v>
                </c:pt>
                <c:pt idx="685">
                  <c:v>0.6122916666666689</c:v>
                </c:pt>
                <c:pt idx="686">
                  <c:v>0.61236111111111113</c:v>
                </c:pt>
                <c:pt idx="687">
                  <c:v>0.6124305555555557</c:v>
                </c:pt>
                <c:pt idx="688">
                  <c:v>0.61249999999999993</c:v>
                </c:pt>
                <c:pt idx="689">
                  <c:v>0.61256944444444461</c:v>
                </c:pt>
                <c:pt idx="690">
                  <c:v>0.61263888888889184</c:v>
                </c:pt>
                <c:pt idx="691">
                  <c:v>0.61270833333333641</c:v>
                </c:pt>
                <c:pt idx="692">
                  <c:v>0.61276620370370372</c:v>
                </c:pt>
                <c:pt idx="693">
                  <c:v>0.61283564814815106</c:v>
                </c:pt>
                <c:pt idx="694">
                  <c:v>0.61290509259259773</c:v>
                </c:pt>
                <c:pt idx="695">
                  <c:v>0.61297453703703764</c:v>
                </c:pt>
                <c:pt idx="696">
                  <c:v>0.61304398148148165</c:v>
                </c:pt>
                <c:pt idx="697">
                  <c:v>0.61311342592592399</c:v>
                </c:pt>
                <c:pt idx="698">
                  <c:v>0.61318287037037256</c:v>
                </c:pt>
                <c:pt idx="699">
                  <c:v>0.61325231481481479</c:v>
                </c:pt>
                <c:pt idx="700">
                  <c:v>0.61331018518518521</c:v>
                </c:pt>
                <c:pt idx="701">
                  <c:v>0.61337962962963166</c:v>
                </c:pt>
                <c:pt idx="702">
                  <c:v>0.61344907407407834</c:v>
                </c:pt>
                <c:pt idx="703">
                  <c:v>0.61351851851852079</c:v>
                </c:pt>
                <c:pt idx="704">
                  <c:v>0.61358796296295981</c:v>
                </c:pt>
                <c:pt idx="705">
                  <c:v>0.61365740740740993</c:v>
                </c:pt>
                <c:pt idx="706">
                  <c:v>0.61372685185185183</c:v>
                </c:pt>
                <c:pt idx="707">
                  <c:v>0.61379629629629928</c:v>
                </c:pt>
                <c:pt idx="708">
                  <c:v>0.61392361111111382</c:v>
                </c:pt>
                <c:pt idx="709">
                  <c:v>0.61399305555555816</c:v>
                </c:pt>
                <c:pt idx="710">
                  <c:v>0.61406250000000007</c:v>
                </c:pt>
                <c:pt idx="711">
                  <c:v>0.61413194444444463</c:v>
                </c:pt>
                <c:pt idx="712">
                  <c:v>0.61420138888888964</c:v>
                </c:pt>
                <c:pt idx="713">
                  <c:v>0.61427083333333699</c:v>
                </c:pt>
                <c:pt idx="714">
                  <c:v>0.61434027777777978</c:v>
                </c:pt>
                <c:pt idx="715">
                  <c:v>0.61439814814814864</c:v>
                </c:pt>
                <c:pt idx="716">
                  <c:v>0.61446759259259265</c:v>
                </c:pt>
                <c:pt idx="717">
                  <c:v>0.61453703703703699</c:v>
                </c:pt>
                <c:pt idx="718">
                  <c:v>0.61460648148148378</c:v>
                </c:pt>
                <c:pt idx="719">
                  <c:v>0.6146759259259259</c:v>
                </c:pt>
                <c:pt idx="720">
                  <c:v>0.61474537037037491</c:v>
                </c:pt>
                <c:pt idx="721">
                  <c:v>0.61481481481481726</c:v>
                </c:pt>
                <c:pt idx="722">
                  <c:v>0.6148842592592596</c:v>
                </c:pt>
                <c:pt idx="723">
                  <c:v>0.61495370370370372</c:v>
                </c:pt>
                <c:pt idx="724">
                  <c:v>0.61502314814814862</c:v>
                </c:pt>
                <c:pt idx="725">
                  <c:v>0.61509259259259597</c:v>
                </c:pt>
                <c:pt idx="726">
                  <c:v>0.6151504629629625</c:v>
                </c:pt>
                <c:pt idx="727">
                  <c:v>0.61521990740740762</c:v>
                </c:pt>
                <c:pt idx="728">
                  <c:v>0.61528935185185152</c:v>
                </c:pt>
                <c:pt idx="729">
                  <c:v>0.61535879629629664</c:v>
                </c:pt>
                <c:pt idx="730">
                  <c:v>0.61542824074074076</c:v>
                </c:pt>
                <c:pt idx="731">
                  <c:v>0.61549768518518722</c:v>
                </c:pt>
                <c:pt idx="732">
                  <c:v>0.61556712962962956</c:v>
                </c:pt>
                <c:pt idx="733">
                  <c:v>0.61563657407407624</c:v>
                </c:pt>
                <c:pt idx="734">
                  <c:v>0.61570601851852302</c:v>
                </c:pt>
                <c:pt idx="735">
                  <c:v>0.61577546296296293</c:v>
                </c:pt>
                <c:pt idx="736">
                  <c:v>0.61584490740740994</c:v>
                </c:pt>
                <c:pt idx="737">
                  <c:v>0.6159143518518515</c:v>
                </c:pt>
                <c:pt idx="738">
                  <c:v>0.61598379629629663</c:v>
                </c:pt>
                <c:pt idx="739">
                  <c:v>0.61605324074074053</c:v>
                </c:pt>
                <c:pt idx="740">
                  <c:v>0.61612268518518565</c:v>
                </c:pt>
                <c:pt idx="741">
                  <c:v>0.61619212962962966</c:v>
                </c:pt>
                <c:pt idx="742">
                  <c:v>0.61626157407407633</c:v>
                </c:pt>
                <c:pt idx="743">
                  <c:v>0.61631944444444464</c:v>
                </c:pt>
                <c:pt idx="744">
                  <c:v>0.61638888888888965</c:v>
                </c:pt>
                <c:pt idx="745">
                  <c:v>0.61645833333333533</c:v>
                </c:pt>
                <c:pt idx="746">
                  <c:v>0.61652777777777779</c:v>
                </c:pt>
                <c:pt idx="747">
                  <c:v>0.61659722222222224</c:v>
                </c:pt>
                <c:pt idx="748">
                  <c:v>0.6166666666666667</c:v>
                </c:pt>
                <c:pt idx="749">
                  <c:v>0.61673611111111104</c:v>
                </c:pt>
                <c:pt idx="750">
                  <c:v>0.61679398148148379</c:v>
                </c:pt>
                <c:pt idx="751">
                  <c:v>0.61687499999999995</c:v>
                </c:pt>
                <c:pt idx="752">
                  <c:v>0.6169444444444474</c:v>
                </c:pt>
                <c:pt idx="753">
                  <c:v>0.61700231481481482</c:v>
                </c:pt>
                <c:pt idx="754">
                  <c:v>0.61707175925925961</c:v>
                </c:pt>
                <c:pt idx="755">
                  <c:v>0.61714120370370673</c:v>
                </c:pt>
                <c:pt idx="756">
                  <c:v>0.61721064814814863</c:v>
                </c:pt>
                <c:pt idx="757">
                  <c:v>0.61728009259259609</c:v>
                </c:pt>
                <c:pt idx="758">
                  <c:v>0.61734953703703765</c:v>
                </c:pt>
                <c:pt idx="759">
                  <c:v>0.61741898148148155</c:v>
                </c:pt>
                <c:pt idx="760">
                  <c:v>0.61748842592592557</c:v>
                </c:pt>
                <c:pt idx="761">
                  <c:v>0.61755787037037269</c:v>
                </c:pt>
                <c:pt idx="762">
                  <c:v>0.61762731481481725</c:v>
                </c:pt>
                <c:pt idx="763">
                  <c:v>0.6176967592592596</c:v>
                </c:pt>
                <c:pt idx="764">
                  <c:v>0.6177546296296319</c:v>
                </c:pt>
                <c:pt idx="765">
                  <c:v>0.61782407407407847</c:v>
                </c:pt>
                <c:pt idx="766">
                  <c:v>0.61789351851852314</c:v>
                </c:pt>
                <c:pt idx="767">
                  <c:v>0.61796296296296005</c:v>
                </c:pt>
                <c:pt idx="768">
                  <c:v>0.61803240740740761</c:v>
                </c:pt>
                <c:pt idx="769">
                  <c:v>0.61810185185185185</c:v>
                </c:pt>
                <c:pt idx="770">
                  <c:v>0.61817129629629985</c:v>
                </c:pt>
                <c:pt idx="771">
                  <c:v>0.61824074074074076</c:v>
                </c:pt>
                <c:pt idx="772">
                  <c:v>0.61829861111111406</c:v>
                </c:pt>
                <c:pt idx="773">
                  <c:v>0.61837962962963189</c:v>
                </c:pt>
                <c:pt idx="774">
                  <c:v>0.61844907407407856</c:v>
                </c:pt>
                <c:pt idx="775">
                  <c:v>0.61850694444444443</c:v>
                </c:pt>
                <c:pt idx="776">
                  <c:v>0.61857638888888888</c:v>
                </c:pt>
                <c:pt idx="777">
                  <c:v>0.61864583333333933</c:v>
                </c:pt>
                <c:pt idx="778">
                  <c:v>0.61871527777778002</c:v>
                </c:pt>
                <c:pt idx="779">
                  <c:v>0.61878472222222225</c:v>
                </c:pt>
                <c:pt idx="780">
                  <c:v>0.61885416666666671</c:v>
                </c:pt>
                <c:pt idx="781">
                  <c:v>0.61892361111111371</c:v>
                </c:pt>
                <c:pt idx="782">
                  <c:v>0.6189930555555585</c:v>
                </c:pt>
                <c:pt idx="783">
                  <c:v>0.61905092592592559</c:v>
                </c:pt>
                <c:pt idx="784">
                  <c:v>0.61913194444444464</c:v>
                </c:pt>
                <c:pt idx="785">
                  <c:v>0.61918981481481739</c:v>
                </c:pt>
                <c:pt idx="786">
                  <c:v>0.61925925925925962</c:v>
                </c:pt>
                <c:pt idx="787">
                  <c:v>0.61932870370370374</c:v>
                </c:pt>
                <c:pt idx="788">
                  <c:v>0.61939814814814864</c:v>
                </c:pt>
                <c:pt idx="789">
                  <c:v>0.61946759259259265</c:v>
                </c:pt>
                <c:pt idx="790">
                  <c:v>0.61953703703703711</c:v>
                </c:pt>
                <c:pt idx="791">
                  <c:v>0.61960648148148378</c:v>
                </c:pt>
                <c:pt idx="792">
                  <c:v>0.61967592592592591</c:v>
                </c:pt>
                <c:pt idx="793">
                  <c:v>0.61973379629629832</c:v>
                </c:pt>
                <c:pt idx="794">
                  <c:v>0.61980324074074067</c:v>
                </c:pt>
                <c:pt idx="795">
                  <c:v>0.61988425925925961</c:v>
                </c:pt>
                <c:pt idx="796">
                  <c:v>0.61994212962962969</c:v>
                </c:pt>
                <c:pt idx="797">
                  <c:v>0.62001157407407659</c:v>
                </c:pt>
                <c:pt idx="798">
                  <c:v>0.62008101851852304</c:v>
                </c:pt>
                <c:pt idx="799">
                  <c:v>0.6201504629629625</c:v>
                </c:pt>
                <c:pt idx="800">
                  <c:v>0.62021990740740762</c:v>
                </c:pt>
                <c:pt idx="801">
                  <c:v>0.62028935185185186</c:v>
                </c:pt>
                <c:pt idx="802">
                  <c:v>0.62035879629629664</c:v>
                </c:pt>
                <c:pt idx="803">
                  <c:v>0.62042824074074077</c:v>
                </c:pt>
                <c:pt idx="804">
                  <c:v>0.62048611111111118</c:v>
                </c:pt>
                <c:pt idx="805">
                  <c:v>0.62055555555555564</c:v>
                </c:pt>
                <c:pt idx="806">
                  <c:v>0.62063657407407635</c:v>
                </c:pt>
                <c:pt idx="807">
                  <c:v>0.62069444444444843</c:v>
                </c:pt>
                <c:pt idx="808">
                  <c:v>0.62076388888889111</c:v>
                </c:pt>
                <c:pt idx="809">
                  <c:v>0.62083333333333568</c:v>
                </c:pt>
                <c:pt idx="810">
                  <c:v>0.6209027777777778</c:v>
                </c:pt>
                <c:pt idx="811">
                  <c:v>0.6209722222222227</c:v>
                </c:pt>
                <c:pt idx="812">
                  <c:v>0.62104166666666905</c:v>
                </c:pt>
                <c:pt idx="813">
                  <c:v>0.62111111111111161</c:v>
                </c:pt>
                <c:pt idx="814">
                  <c:v>0.62118055555555562</c:v>
                </c:pt>
                <c:pt idx="815">
                  <c:v>0.62125000000000064</c:v>
                </c:pt>
                <c:pt idx="816">
                  <c:v>0.62130787037037294</c:v>
                </c:pt>
                <c:pt idx="817">
                  <c:v>0.62138888888889088</c:v>
                </c:pt>
                <c:pt idx="818">
                  <c:v>0.6214467592592593</c:v>
                </c:pt>
                <c:pt idx="819">
                  <c:v>0.62151620370370353</c:v>
                </c:pt>
                <c:pt idx="820">
                  <c:v>0.62158564814814865</c:v>
                </c:pt>
                <c:pt idx="821">
                  <c:v>0.62165509259259866</c:v>
                </c:pt>
                <c:pt idx="822">
                  <c:v>0.62172453703703923</c:v>
                </c:pt>
                <c:pt idx="823">
                  <c:v>0.62179398148148379</c:v>
                </c:pt>
                <c:pt idx="824">
                  <c:v>0.62186342592592558</c:v>
                </c:pt>
                <c:pt idx="825">
                  <c:v>0.62193287037037304</c:v>
                </c:pt>
                <c:pt idx="826">
                  <c:v>0.62200231481481483</c:v>
                </c:pt>
                <c:pt idx="827">
                  <c:v>0.62206018518518513</c:v>
                </c:pt>
                <c:pt idx="828">
                  <c:v>0.62214120370370674</c:v>
                </c:pt>
                <c:pt idx="829">
                  <c:v>0.62221064814814864</c:v>
                </c:pt>
                <c:pt idx="830">
                  <c:v>0.62226851851852105</c:v>
                </c:pt>
                <c:pt idx="831">
                  <c:v>0.62233796296296029</c:v>
                </c:pt>
                <c:pt idx="832">
                  <c:v>0.62240740740740763</c:v>
                </c:pt>
                <c:pt idx="833">
                  <c:v>0.62247685185185186</c:v>
                </c:pt>
                <c:pt idx="834">
                  <c:v>0.62254629629629665</c:v>
                </c:pt>
                <c:pt idx="835">
                  <c:v>0.62261574074074078</c:v>
                </c:pt>
                <c:pt idx="836">
                  <c:v>0.62268518518518745</c:v>
                </c:pt>
                <c:pt idx="837">
                  <c:v>0.62284722222222422</c:v>
                </c:pt>
                <c:pt idx="838">
                  <c:v>0.62292824074074071</c:v>
                </c:pt>
                <c:pt idx="839">
                  <c:v>0.62298611111111113</c:v>
                </c:pt>
                <c:pt idx="840">
                  <c:v>0.62305555555555814</c:v>
                </c:pt>
                <c:pt idx="841">
                  <c:v>0.6231250000000027</c:v>
                </c:pt>
                <c:pt idx="842">
                  <c:v>0.62319444444444705</c:v>
                </c:pt>
                <c:pt idx="843">
                  <c:v>0.62326388888888895</c:v>
                </c:pt>
                <c:pt idx="844">
                  <c:v>0.62333333333333363</c:v>
                </c:pt>
                <c:pt idx="845">
                  <c:v>0.62340277777777753</c:v>
                </c:pt>
                <c:pt idx="846">
                  <c:v>0.62347222222222221</c:v>
                </c:pt>
                <c:pt idx="847">
                  <c:v>0.62354166666666866</c:v>
                </c:pt>
                <c:pt idx="848">
                  <c:v>0.62361111111111334</c:v>
                </c:pt>
                <c:pt idx="849">
                  <c:v>0.6236805555555579</c:v>
                </c:pt>
                <c:pt idx="850">
                  <c:v>0.62375000000000258</c:v>
                </c:pt>
                <c:pt idx="851">
                  <c:v>0.62380787037037433</c:v>
                </c:pt>
                <c:pt idx="852">
                  <c:v>0.62387731481481701</c:v>
                </c:pt>
                <c:pt idx="853">
                  <c:v>0.62394675925925924</c:v>
                </c:pt>
                <c:pt idx="854">
                  <c:v>0.6240162037037037</c:v>
                </c:pt>
                <c:pt idx="855">
                  <c:v>0.62408564814815082</c:v>
                </c:pt>
                <c:pt idx="856">
                  <c:v>0.62415509259259705</c:v>
                </c:pt>
                <c:pt idx="857">
                  <c:v>0.62422453703703762</c:v>
                </c:pt>
                <c:pt idx="858">
                  <c:v>0.62429398148148163</c:v>
                </c:pt>
                <c:pt idx="859">
                  <c:v>0.62435185185185182</c:v>
                </c:pt>
                <c:pt idx="860">
                  <c:v>0.62443287037037065</c:v>
                </c:pt>
                <c:pt idx="861">
                  <c:v>0.62450231481481489</c:v>
                </c:pt>
                <c:pt idx="862">
                  <c:v>0.62457175925925923</c:v>
                </c:pt>
                <c:pt idx="863">
                  <c:v>0.62462962962963309</c:v>
                </c:pt>
                <c:pt idx="864">
                  <c:v>0.6246990740740801</c:v>
                </c:pt>
                <c:pt idx="865">
                  <c:v>0.62476851851852255</c:v>
                </c:pt>
                <c:pt idx="866">
                  <c:v>0.62483796296296257</c:v>
                </c:pt>
                <c:pt idx="867">
                  <c:v>0.62490740740740991</c:v>
                </c:pt>
                <c:pt idx="868">
                  <c:v>0.62497685185185181</c:v>
                </c:pt>
                <c:pt idx="869">
                  <c:v>0.62504629629629893</c:v>
                </c:pt>
                <c:pt idx="870">
                  <c:v>0.6251157407407405</c:v>
                </c:pt>
                <c:pt idx="871">
                  <c:v>0.62518518518518562</c:v>
                </c:pt>
                <c:pt idx="872">
                  <c:v>0.62525462962962963</c:v>
                </c:pt>
                <c:pt idx="873">
                  <c:v>0.62531249999999949</c:v>
                </c:pt>
                <c:pt idx="874">
                  <c:v>0.62538194444444462</c:v>
                </c:pt>
                <c:pt idx="875">
                  <c:v>0.62545138888888963</c:v>
                </c:pt>
                <c:pt idx="876">
                  <c:v>0.62552083333333686</c:v>
                </c:pt>
                <c:pt idx="877">
                  <c:v>0.62559027777777865</c:v>
                </c:pt>
                <c:pt idx="878">
                  <c:v>0.62565972222222421</c:v>
                </c:pt>
                <c:pt idx="879">
                  <c:v>0.62572916666666889</c:v>
                </c:pt>
                <c:pt idx="880">
                  <c:v>0.62579861111111557</c:v>
                </c:pt>
                <c:pt idx="881">
                  <c:v>0.62586805555555813</c:v>
                </c:pt>
                <c:pt idx="882">
                  <c:v>0.62593750000000004</c:v>
                </c:pt>
                <c:pt idx="883">
                  <c:v>0.6260069444444446</c:v>
                </c:pt>
                <c:pt idx="884">
                  <c:v>0.62607638888888884</c:v>
                </c:pt>
                <c:pt idx="885">
                  <c:v>0.6261458333333384</c:v>
                </c:pt>
                <c:pt idx="886">
                  <c:v>0.62620370370370371</c:v>
                </c:pt>
                <c:pt idx="887">
                  <c:v>0.62627314814814861</c:v>
                </c:pt>
                <c:pt idx="888">
                  <c:v>0.6263425925925955</c:v>
                </c:pt>
                <c:pt idx="889">
                  <c:v>0.62641203703703707</c:v>
                </c:pt>
                <c:pt idx="890">
                  <c:v>0.62648148148148164</c:v>
                </c:pt>
                <c:pt idx="891">
                  <c:v>0.62655092592592376</c:v>
                </c:pt>
                <c:pt idx="892">
                  <c:v>0.62662037037037444</c:v>
                </c:pt>
                <c:pt idx="893">
                  <c:v>0.62668981481481911</c:v>
                </c:pt>
                <c:pt idx="894">
                  <c:v>0.62675925925926146</c:v>
                </c:pt>
                <c:pt idx="895">
                  <c:v>0.62682870370370614</c:v>
                </c:pt>
                <c:pt idx="896">
                  <c:v>0.62689814814815081</c:v>
                </c:pt>
                <c:pt idx="897">
                  <c:v>0.62696759259259505</c:v>
                </c:pt>
                <c:pt idx="898">
                  <c:v>0.62703703703703761</c:v>
                </c:pt>
                <c:pt idx="899">
                  <c:v>0.62709490740741003</c:v>
                </c:pt>
                <c:pt idx="900">
                  <c:v>0.62716435185185149</c:v>
                </c:pt>
                <c:pt idx="901">
                  <c:v>0.62723379629629661</c:v>
                </c:pt>
                <c:pt idx="902">
                  <c:v>0.62730324074074051</c:v>
                </c:pt>
                <c:pt idx="903">
                  <c:v>0.62737268518518563</c:v>
                </c:pt>
                <c:pt idx="904">
                  <c:v>0.62744212962962953</c:v>
                </c:pt>
                <c:pt idx="905">
                  <c:v>0.62751157407407465</c:v>
                </c:pt>
                <c:pt idx="906">
                  <c:v>0.62758101851852255</c:v>
                </c:pt>
                <c:pt idx="907">
                  <c:v>0.62765046296296301</c:v>
                </c:pt>
                <c:pt idx="908">
                  <c:v>0.62771990740740979</c:v>
                </c:pt>
                <c:pt idx="909">
                  <c:v>0.62777777777777977</c:v>
                </c:pt>
                <c:pt idx="910">
                  <c:v>0.62784722222222444</c:v>
                </c:pt>
                <c:pt idx="911">
                  <c:v>0.62791666666666668</c:v>
                </c:pt>
                <c:pt idx="912">
                  <c:v>0.62798611111111113</c:v>
                </c:pt>
                <c:pt idx="913">
                  <c:v>0.62805555555555814</c:v>
                </c:pt>
                <c:pt idx="914">
                  <c:v>0.62812499999999993</c:v>
                </c:pt>
                <c:pt idx="915">
                  <c:v>0.62819444444444694</c:v>
                </c:pt>
                <c:pt idx="916">
                  <c:v>0.62826388888888884</c:v>
                </c:pt>
                <c:pt idx="917">
                  <c:v>0.62833333333333363</c:v>
                </c:pt>
                <c:pt idx="918">
                  <c:v>0.62840277777777753</c:v>
                </c:pt>
                <c:pt idx="919">
                  <c:v>0.62846064814814862</c:v>
                </c:pt>
                <c:pt idx="920">
                  <c:v>0.62853009259259562</c:v>
                </c:pt>
                <c:pt idx="921">
                  <c:v>0.62859953703703764</c:v>
                </c:pt>
                <c:pt idx="922">
                  <c:v>0.62866898148148165</c:v>
                </c:pt>
                <c:pt idx="923">
                  <c:v>0.62873842592592599</c:v>
                </c:pt>
                <c:pt idx="924">
                  <c:v>0.62880787037037489</c:v>
                </c:pt>
                <c:pt idx="925">
                  <c:v>0.62887731481481701</c:v>
                </c:pt>
                <c:pt idx="926">
                  <c:v>0.62894675925925925</c:v>
                </c:pt>
                <c:pt idx="927">
                  <c:v>0.6290162037037037</c:v>
                </c:pt>
                <c:pt idx="928">
                  <c:v>0.62908564814815082</c:v>
                </c:pt>
                <c:pt idx="929">
                  <c:v>0.62915509259259761</c:v>
                </c:pt>
                <c:pt idx="930">
                  <c:v>0.62921296296295981</c:v>
                </c:pt>
                <c:pt idx="931">
                  <c:v>0.6292824074074076</c:v>
                </c:pt>
                <c:pt idx="932">
                  <c:v>0.62935185185185183</c:v>
                </c:pt>
                <c:pt idx="933">
                  <c:v>0.62942129629629928</c:v>
                </c:pt>
                <c:pt idx="934">
                  <c:v>0.62949074074074052</c:v>
                </c:pt>
                <c:pt idx="935">
                  <c:v>0.62956018518518519</c:v>
                </c:pt>
                <c:pt idx="936">
                  <c:v>0.6296296296296332</c:v>
                </c:pt>
                <c:pt idx="937">
                  <c:v>0.6296990740740801</c:v>
                </c:pt>
                <c:pt idx="938">
                  <c:v>0.62976851851852311</c:v>
                </c:pt>
                <c:pt idx="939">
                  <c:v>0.62983796296296257</c:v>
                </c:pt>
                <c:pt idx="940">
                  <c:v>0.62990740740741002</c:v>
                </c:pt>
                <c:pt idx="941">
                  <c:v>0.62996527777777978</c:v>
                </c:pt>
                <c:pt idx="942">
                  <c:v>0.63003472222222223</c:v>
                </c:pt>
                <c:pt idx="943">
                  <c:v>0.63010416666666669</c:v>
                </c:pt>
                <c:pt idx="944">
                  <c:v>0.63017361111111381</c:v>
                </c:pt>
                <c:pt idx="945">
                  <c:v>0.63024305555555804</c:v>
                </c:pt>
                <c:pt idx="946">
                  <c:v>0.6303124999999995</c:v>
                </c:pt>
                <c:pt idx="947">
                  <c:v>0.63038194444444462</c:v>
                </c:pt>
                <c:pt idx="948">
                  <c:v>0.63045138888888885</c:v>
                </c:pt>
                <c:pt idx="949">
                  <c:v>0.63052083333333686</c:v>
                </c:pt>
                <c:pt idx="950">
                  <c:v>0.63059027777777865</c:v>
                </c:pt>
                <c:pt idx="951">
                  <c:v>0.63065972222222422</c:v>
                </c:pt>
                <c:pt idx="952">
                  <c:v>0.63072916666666889</c:v>
                </c:pt>
                <c:pt idx="953">
                  <c:v>0.63078703703703765</c:v>
                </c:pt>
                <c:pt idx="954">
                  <c:v>0.63085648148148354</c:v>
                </c:pt>
                <c:pt idx="955">
                  <c:v>0.63092592592592589</c:v>
                </c:pt>
                <c:pt idx="956">
                  <c:v>0.6309953703703749</c:v>
                </c:pt>
                <c:pt idx="957">
                  <c:v>0.63106481481481713</c:v>
                </c:pt>
                <c:pt idx="958">
                  <c:v>0.6311342592592597</c:v>
                </c:pt>
                <c:pt idx="959">
                  <c:v>0.63120370370370371</c:v>
                </c:pt>
                <c:pt idx="960">
                  <c:v>0.63127314814814861</c:v>
                </c:pt>
                <c:pt idx="961">
                  <c:v>0.63134259259259551</c:v>
                </c:pt>
                <c:pt idx="962">
                  <c:v>0.63141203703703697</c:v>
                </c:pt>
                <c:pt idx="963">
                  <c:v>0.63148148148148164</c:v>
                </c:pt>
                <c:pt idx="964">
                  <c:v>0.6315393518518515</c:v>
                </c:pt>
                <c:pt idx="965">
                  <c:v>0.6316087962962994</c:v>
                </c:pt>
                <c:pt idx="966">
                  <c:v>0.63167824074074075</c:v>
                </c:pt>
                <c:pt idx="967">
                  <c:v>0.63174768518518876</c:v>
                </c:pt>
                <c:pt idx="968">
                  <c:v>0.63181712962962966</c:v>
                </c:pt>
                <c:pt idx="969">
                  <c:v>0.63188657407407633</c:v>
                </c:pt>
                <c:pt idx="970">
                  <c:v>0.63195601851852312</c:v>
                </c:pt>
                <c:pt idx="971">
                  <c:v>0.63202546296296302</c:v>
                </c:pt>
                <c:pt idx="972">
                  <c:v>0.63209490740741003</c:v>
                </c:pt>
                <c:pt idx="973">
                  <c:v>0.63216435185185149</c:v>
                </c:pt>
                <c:pt idx="974">
                  <c:v>0.63222222222222224</c:v>
                </c:pt>
                <c:pt idx="975">
                  <c:v>0.63229166666666914</c:v>
                </c:pt>
                <c:pt idx="976">
                  <c:v>0.63236111111111104</c:v>
                </c:pt>
                <c:pt idx="977">
                  <c:v>0.63243055555555561</c:v>
                </c:pt>
                <c:pt idx="978">
                  <c:v>0.63249999999999995</c:v>
                </c:pt>
                <c:pt idx="979">
                  <c:v>0.63256944444444463</c:v>
                </c:pt>
                <c:pt idx="980">
                  <c:v>0.63263888888889253</c:v>
                </c:pt>
                <c:pt idx="981">
                  <c:v>0.63270833333333698</c:v>
                </c:pt>
                <c:pt idx="982">
                  <c:v>0.63277777777777977</c:v>
                </c:pt>
                <c:pt idx="983">
                  <c:v>0.63284722222222445</c:v>
                </c:pt>
                <c:pt idx="984">
                  <c:v>0.63291666666666668</c:v>
                </c:pt>
                <c:pt idx="985">
                  <c:v>0.63297453703703765</c:v>
                </c:pt>
                <c:pt idx="986">
                  <c:v>0.63304398148148355</c:v>
                </c:pt>
                <c:pt idx="987">
                  <c:v>0.63311342592592557</c:v>
                </c:pt>
                <c:pt idx="988">
                  <c:v>0.63318287037037269</c:v>
                </c:pt>
                <c:pt idx="989">
                  <c:v>0.63325231481481481</c:v>
                </c:pt>
                <c:pt idx="990">
                  <c:v>0.6333217592592596</c:v>
                </c:pt>
                <c:pt idx="991">
                  <c:v>0.63339120370370616</c:v>
                </c:pt>
                <c:pt idx="992">
                  <c:v>0.63346064814814862</c:v>
                </c:pt>
                <c:pt idx="993">
                  <c:v>0.63353009259259563</c:v>
                </c:pt>
                <c:pt idx="994">
                  <c:v>0.63359953703703764</c:v>
                </c:pt>
                <c:pt idx="995">
                  <c:v>0.63366898148148165</c:v>
                </c:pt>
                <c:pt idx="996">
                  <c:v>0.63373842592592589</c:v>
                </c:pt>
                <c:pt idx="997">
                  <c:v>0.63379629629629985</c:v>
                </c:pt>
                <c:pt idx="998">
                  <c:v>0.63386574074074076</c:v>
                </c:pt>
                <c:pt idx="999">
                  <c:v>0.63393518518518721</c:v>
                </c:pt>
                <c:pt idx="1000">
                  <c:v>0.63400462962963189</c:v>
                </c:pt>
                <c:pt idx="1001">
                  <c:v>0.63407407407407856</c:v>
                </c:pt>
                <c:pt idx="1002">
                  <c:v>0.63414351851852313</c:v>
                </c:pt>
                <c:pt idx="1003">
                  <c:v>0.63421296296296015</c:v>
                </c:pt>
                <c:pt idx="1004">
                  <c:v>0.6342824074074076</c:v>
                </c:pt>
                <c:pt idx="1005">
                  <c:v>0.63435185185185183</c:v>
                </c:pt>
                <c:pt idx="1006">
                  <c:v>0.63442129629629929</c:v>
                </c:pt>
                <c:pt idx="1007">
                  <c:v>0.63449074074074052</c:v>
                </c:pt>
                <c:pt idx="1008">
                  <c:v>0.6345601851851852</c:v>
                </c:pt>
                <c:pt idx="1009">
                  <c:v>0.63462962962963321</c:v>
                </c:pt>
                <c:pt idx="1010">
                  <c:v>0.63468750000000063</c:v>
                </c:pt>
                <c:pt idx="1011">
                  <c:v>0.63475694444444464</c:v>
                </c:pt>
                <c:pt idx="1012">
                  <c:v>0.63482638888888965</c:v>
                </c:pt>
                <c:pt idx="1013">
                  <c:v>0.63489583333333932</c:v>
                </c:pt>
                <c:pt idx="1014">
                  <c:v>0.63496527777778</c:v>
                </c:pt>
                <c:pt idx="1015">
                  <c:v>0.63503472222222224</c:v>
                </c:pt>
                <c:pt idx="1016">
                  <c:v>0.63510416666666669</c:v>
                </c:pt>
                <c:pt idx="1017">
                  <c:v>0.63517361111111381</c:v>
                </c:pt>
                <c:pt idx="1018">
                  <c:v>0.63524305555555804</c:v>
                </c:pt>
                <c:pt idx="1019">
                  <c:v>0.63531250000000006</c:v>
                </c:pt>
                <c:pt idx="1020">
                  <c:v>0.63538194444444462</c:v>
                </c:pt>
                <c:pt idx="1021">
                  <c:v>0.63543981481481726</c:v>
                </c:pt>
                <c:pt idx="1022">
                  <c:v>0.63550925925925961</c:v>
                </c:pt>
                <c:pt idx="1023">
                  <c:v>0.63557870370370373</c:v>
                </c:pt>
                <c:pt idx="1024">
                  <c:v>0.63564814814815118</c:v>
                </c:pt>
                <c:pt idx="1025">
                  <c:v>0.63571759259259608</c:v>
                </c:pt>
                <c:pt idx="1026">
                  <c:v>0.63578703703703765</c:v>
                </c:pt>
                <c:pt idx="1027">
                  <c:v>0.63585648148148344</c:v>
                </c:pt>
                <c:pt idx="1028">
                  <c:v>0.63592592592592589</c:v>
                </c:pt>
                <c:pt idx="1029">
                  <c:v>0.6359953703703749</c:v>
                </c:pt>
                <c:pt idx="1030">
                  <c:v>0.63606481481481725</c:v>
                </c:pt>
                <c:pt idx="1031">
                  <c:v>0.6361342592592597</c:v>
                </c:pt>
                <c:pt idx="1032">
                  <c:v>0.63620370370370372</c:v>
                </c:pt>
                <c:pt idx="1033">
                  <c:v>0.63627314814814862</c:v>
                </c:pt>
                <c:pt idx="1034">
                  <c:v>0.63633101851852314</c:v>
                </c:pt>
                <c:pt idx="1035">
                  <c:v>0.63640046296296249</c:v>
                </c:pt>
                <c:pt idx="1036">
                  <c:v>0.63648148148148165</c:v>
                </c:pt>
                <c:pt idx="1037">
                  <c:v>0.63653935185185151</c:v>
                </c:pt>
                <c:pt idx="1038">
                  <c:v>0.63660879629629941</c:v>
                </c:pt>
                <c:pt idx="1039">
                  <c:v>0.63667824074074075</c:v>
                </c:pt>
                <c:pt idx="1040">
                  <c:v>0.63674768518518876</c:v>
                </c:pt>
                <c:pt idx="1041">
                  <c:v>0.63681712962962966</c:v>
                </c:pt>
                <c:pt idx="1042">
                  <c:v>0.63688657407407623</c:v>
                </c:pt>
                <c:pt idx="1043">
                  <c:v>0.63695601851852302</c:v>
                </c:pt>
                <c:pt idx="1044">
                  <c:v>0.63702546296296292</c:v>
                </c:pt>
                <c:pt idx="1045">
                  <c:v>0.63709490740740993</c:v>
                </c:pt>
                <c:pt idx="1046">
                  <c:v>0.63715277777777779</c:v>
                </c:pt>
                <c:pt idx="1047">
                  <c:v>0.63723379629629662</c:v>
                </c:pt>
                <c:pt idx="1048">
                  <c:v>0.63729166666666914</c:v>
                </c:pt>
                <c:pt idx="1049">
                  <c:v>0.6373611111111116</c:v>
                </c:pt>
                <c:pt idx="1050">
                  <c:v>0.63743055555555561</c:v>
                </c:pt>
                <c:pt idx="1051">
                  <c:v>0.63750000000000062</c:v>
                </c:pt>
                <c:pt idx="1052">
                  <c:v>0.63756944444444463</c:v>
                </c:pt>
                <c:pt idx="1053">
                  <c:v>0.63763888888889253</c:v>
                </c:pt>
                <c:pt idx="1054">
                  <c:v>0.63770833333333699</c:v>
                </c:pt>
                <c:pt idx="1055">
                  <c:v>0.63777777777777978</c:v>
                </c:pt>
                <c:pt idx="1056">
                  <c:v>0.63784722222222445</c:v>
                </c:pt>
                <c:pt idx="1057">
                  <c:v>0.63791666666666669</c:v>
                </c:pt>
                <c:pt idx="1058">
                  <c:v>0.63798611111111114</c:v>
                </c:pt>
                <c:pt idx="1059">
                  <c:v>0.63805555555555804</c:v>
                </c:pt>
                <c:pt idx="1060">
                  <c:v>0.63812499999999994</c:v>
                </c:pt>
                <c:pt idx="1061">
                  <c:v>0.63818287037037302</c:v>
                </c:pt>
                <c:pt idx="1062">
                  <c:v>0.63825231481481481</c:v>
                </c:pt>
                <c:pt idx="1063">
                  <c:v>0.6383217592592596</c:v>
                </c:pt>
                <c:pt idx="1064">
                  <c:v>0.63839120370370672</c:v>
                </c:pt>
                <c:pt idx="1065">
                  <c:v>0.63846064814814862</c:v>
                </c:pt>
                <c:pt idx="1066">
                  <c:v>0.63853009259259597</c:v>
                </c:pt>
                <c:pt idx="1067">
                  <c:v>0.63859953703703765</c:v>
                </c:pt>
                <c:pt idx="1068">
                  <c:v>0.63866898148148354</c:v>
                </c:pt>
                <c:pt idx="1069">
                  <c:v>0.638738425925926</c:v>
                </c:pt>
                <c:pt idx="1070">
                  <c:v>0.6388078703703749</c:v>
                </c:pt>
                <c:pt idx="1071">
                  <c:v>0.63886574074074076</c:v>
                </c:pt>
                <c:pt idx="1072">
                  <c:v>0.63893518518518722</c:v>
                </c:pt>
                <c:pt idx="1073">
                  <c:v>0.63900462962963189</c:v>
                </c:pt>
                <c:pt idx="1074">
                  <c:v>0.63907407407407846</c:v>
                </c:pt>
                <c:pt idx="1075">
                  <c:v>0.63914351851852302</c:v>
                </c:pt>
                <c:pt idx="1076">
                  <c:v>0.63921296296295993</c:v>
                </c:pt>
                <c:pt idx="1077">
                  <c:v>0.6392824074074076</c:v>
                </c:pt>
                <c:pt idx="1078">
                  <c:v>0.63935185185185184</c:v>
                </c:pt>
                <c:pt idx="1079">
                  <c:v>0.63940972222222225</c:v>
                </c:pt>
                <c:pt idx="1080">
                  <c:v>0.63949074074074053</c:v>
                </c:pt>
                <c:pt idx="1081">
                  <c:v>0.6395601851851852</c:v>
                </c:pt>
                <c:pt idx="1082">
                  <c:v>0.63961805555555851</c:v>
                </c:pt>
                <c:pt idx="1083">
                  <c:v>0.63968750000000063</c:v>
                </c:pt>
                <c:pt idx="1084">
                  <c:v>0.63975694444444464</c:v>
                </c:pt>
                <c:pt idx="1085">
                  <c:v>0.63982638888888965</c:v>
                </c:pt>
                <c:pt idx="1086">
                  <c:v>0.63989583333333933</c:v>
                </c:pt>
                <c:pt idx="1087">
                  <c:v>0.63996527777778001</c:v>
                </c:pt>
                <c:pt idx="1088">
                  <c:v>0.64003472222222224</c:v>
                </c:pt>
                <c:pt idx="1089">
                  <c:v>0.6401041666666667</c:v>
                </c:pt>
                <c:pt idx="1090">
                  <c:v>0.640162037037037</c:v>
                </c:pt>
                <c:pt idx="1091">
                  <c:v>0.64024305555555805</c:v>
                </c:pt>
                <c:pt idx="1092">
                  <c:v>0.64031249999999951</c:v>
                </c:pt>
                <c:pt idx="1093">
                  <c:v>0.64037037037037303</c:v>
                </c:pt>
                <c:pt idx="1094">
                  <c:v>0.64043981481481727</c:v>
                </c:pt>
                <c:pt idx="1095">
                  <c:v>0.64050925925925961</c:v>
                </c:pt>
                <c:pt idx="1096">
                  <c:v>0.64057870370370373</c:v>
                </c:pt>
                <c:pt idx="1097">
                  <c:v>0.64064814814815119</c:v>
                </c:pt>
                <c:pt idx="1098">
                  <c:v>0.64071759259259609</c:v>
                </c:pt>
                <c:pt idx="1099">
                  <c:v>0.64078703703703765</c:v>
                </c:pt>
                <c:pt idx="1100">
                  <c:v>0.64085648148148355</c:v>
                </c:pt>
                <c:pt idx="1101">
                  <c:v>0.6409259259259259</c:v>
                </c:pt>
                <c:pt idx="1102">
                  <c:v>0.64099537037037491</c:v>
                </c:pt>
                <c:pt idx="1103">
                  <c:v>0.64106481481481725</c:v>
                </c:pt>
                <c:pt idx="1104">
                  <c:v>0.6411342592592596</c:v>
                </c:pt>
                <c:pt idx="1105">
                  <c:v>0.64119212962962968</c:v>
                </c:pt>
                <c:pt idx="1106">
                  <c:v>0.64126157407407658</c:v>
                </c:pt>
                <c:pt idx="1107">
                  <c:v>0.64133101851852314</c:v>
                </c:pt>
                <c:pt idx="1108">
                  <c:v>0.64140046296296249</c:v>
                </c:pt>
                <c:pt idx="1109">
                  <c:v>0.64146990740740761</c:v>
                </c:pt>
                <c:pt idx="1110">
                  <c:v>0.64153935185185151</c:v>
                </c:pt>
                <c:pt idx="1111">
                  <c:v>0.64160879629629985</c:v>
                </c:pt>
                <c:pt idx="1112">
                  <c:v>0.64167824074074165</c:v>
                </c:pt>
                <c:pt idx="1113">
                  <c:v>0.64174768518518921</c:v>
                </c:pt>
                <c:pt idx="1114">
                  <c:v>0.64181712962962967</c:v>
                </c:pt>
                <c:pt idx="1115">
                  <c:v>0.64188657407407634</c:v>
                </c:pt>
                <c:pt idx="1116">
                  <c:v>0.64195601851852313</c:v>
                </c:pt>
                <c:pt idx="1117">
                  <c:v>0.64201388888889088</c:v>
                </c:pt>
                <c:pt idx="1118">
                  <c:v>0.64208333333333556</c:v>
                </c:pt>
                <c:pt idx="1119">
                  <c:v>0.64215277777777779</c:v>
                </c:pt>
                <c:pt idx="1120">
                  <c:v>0.64222222222222225</c:v>
                </c:pt>
                <c:pt idx="1121">
                  <c:v>0.64229166666666915</c:v>
                </c:pt>
                <c:pt idx="1122">
                  <c:v>0.64236111111111105</c:v>
                </c:pt>
                <c:pt idx="1123">
                  <c:v>0.64243055555555562</c:v>
                </c:pt>
                <c:pt idx="1124">
                  <c:v>0.64250000000000063</c:v>
                </c:pt>
                <c:pt idx="1125">
                  <c:v>0.64256944444444464</c:v>
                </c:pt>
                <c:pt idx="1126">
                  <c:v>0.64263888888889265</c:v>
                </c:pt>
                <c:pt idx="1127">
                  <c:v>0.64270833333333732</c:v>
                </c:pt>
                <c:pt idx="1128">
                  <c:v>0.64276620370370374</c:v>
                </c:pt>
                <c:pt idx="1129">
                  <c:v>0.64283564814815175</c:v>
                </c:pt>
                <c:pt idx="1130">
                  <c:v>0.64290509259259854</c:v>
                </c:pt>
                <c:pt idx="1131">
                  <c:v>0.64297453703703911</c:v>
                </c:pt>
                <c:pt idx="1132">
                  <c:v>0.64304398148148378</c:v>
                </c:pt>
                <c:pt idx="1133">
                  <c:v>0.64311342592592557</c:v>
                </c:pt>
                <c:pt idx="1134">
                  <c:v>0.64318287037037303</c:v>
                </c:pt>
                <c:pt idx="1135">
                  <c:v>0.64325231481481482</c:v>
                </c:pt>
                <c:pt idx="1136">
                  <c:v>0.64332175925925961</c:v>
                </c:pt>
                <c:pt idx="1137">
                  <c:v>0.64339120370370673</c:v>
                </c:pt>
                <c:pt idx="1138">
                  <c:v>0.64346064814814863</c:v>
                </c:pt>
                <c:pt idx="1139">
                  <c:v>0.64353009259259608</c:v>
                </c:pt>
                <c:pt idx="1140">
                  <c:v>0.64365740740741029</c:v>
                </c:pt>
                <c:pt idx="1141">
                  <c:v>0.64372685185185263</c:v>
                </c:pt>
                <c:pt idx="1142">
                  <c:v>0.64378472222222261</c:v>
                </c:pt>
                <c:pt idx="1143">
                  <c:v>0.64385416666666673</c:v>
                </c:pt>
                <c:pt idx="1144">
                  <c:v>0.64392361111111418</c:v>
                </c:pt>
                <c:pt idx="1145">
                  <c:v>0.64399305555555908</c:v>
                </c:pt>
                <c:pt idx="1146">
                  <c:v>0.64406249999999998</c:v>
                </c:pt>
                <c:pt idx="1147">
                  <c:v>0.64413194444444644</c:v>
                </c:pt>
                <c:pt idx="1148">
                  <c:v>0.64420138888889111</c:v>
                </c:pt>
                <c:pt idx="1149">
                  <c:v>0.6442708333333379</c:v>
                </c:pt>
                <c:pt idx="1150">
                  <c:v>0.64434027777778025</c:v>
                </c:pt>
                <c:pt idx="1151">
                  <c:v>0.64440972222222215</c:v>
                </c:pt>
                <c:pt idx="1152">
                  <c:v>0.6444791666666666</c:v>
                </c:pt>
                <c:pt idx="1153">
                  <c:v>0.64453703703703702</c:v>
                </c:pt>
                <c:pt idx="1154">
                  <c:v>0.64460648148148403</c:v>
                </c:pt>
                <c:pt idx="1155">
                  <c:v>0.64467592592592593</c:v>
                </c:pt>
                <c:pt idx="1156">
                  <c:v>0.64474537037037505</c:v>
                </c:pt>
                <c:pt idx="1157">
                  <c:v>0.64481481481481784</c:v>
                </c:pt>
                <c:pt idx="1158">
                  <c:v>0.64488425925925963</c:v>
                </c:pt>
                <c:pt idx="1159">
                  <c:v>0.64495370370370375</c:v>
                </c:pt>
                <c:pt idx="1160">
                  <c:v>0.64502314814814865</c:v>
                </c:pt>
                <c:pt idx="1161">
                  <c:v>0.64509259259259666</c:v>
                </c:pt>
                <c:pt idx="1162">
                  <c:v>0.64516203703703701</c:v>
                </c:pt>
                <c:pt idx="1163">
                  <c:v>0.64523148148148379</c:v>
                </c:pt>
                <c:pt idx="1164">
                  <c:v>0.64528935185185188</c:v>
                </c:pt>
                <c:pt idx="1165">
                  <c:v>0.64535879629629844</c:v>
                </c:pt>
                <c:pt idx="1166">
                  <c:v>0.64542824074074068</c:v>
                </c:pt>
                <c:pt idx="1167">
                  <c:v>0.64550925925925962</c:v>
                </c:pt>
                <c:pt idx="1168">
                  <c:v>0.64556712962962959</c:v>
                </c:pt>
                <c:pt idx="1169">
                  <c:v>0.64563657407407671</c:v>
                </c:pt>
                <c:pt idx="1170">
                  <c:v>0.64570601851852305</c:v>
                </c:pt>
                <c:pt idx="1171">
                  <c:v>0.64577546296296295</c:v>
                </c:pt>
                <c:pt idx="1172">
                  <c:v>0.64584490740741041</c:v>
                </c:pt>
                <c:pt idx="1173">
                  <c:v>0.64591435185185186</c:v>
                </c:pt>
                <c:pt idx="1174">
                  <c:v>0.64598379629629665</c:v>
                </c:pt>
                <c:pt idx="1175">
                  <c:v>0.64605324074074078</c:v>
                </c:pt>
                <c:pt idx="1176">
                  <c:v>0.64612268518518745</c:v>
                </c:pt>
                <c:pt idx="1177">
                  <c:v>0.64619212962962969</c:v>
                </c:pt>
                <c:pt idx="1178">
                  <c:v>0.64626157407407681</c:v>
                </c:pt>
                <c:pt idx="1179">
                  <c:v>0.64633101851852315</c:v>
                </c:pt>
                <c:pt idx="1180">
                  <c:v>0.6464004629629625</c:v>
                </c:pt>
                <c:pt idx="1181">
                  <c:v>0.64646990740740762</c:v>
                </c:pt>
                <c:pt idx="1182">
                  <c:v>0.64652777777777781</c:v>
                </c:pt>
                <c:pt idx="1183">
                  <c:v>0.6465972222222226</c:v>
                </c:pt>
                <c:pt idx="1184">
                  <c:v>0.64666666666666661</c:v>
                </c:pt>
                <c:pt idx="1185">
                  <c:v>0.64673611111111162</c:v>
                </c:pt>
                <c:pt idx="1186">
                  <c:v>0.64680555555555874</c:v>
                </c:pt>
                <c:pt idx="1187">
                  <c:v>0.64687500000000353</c:v>
                </c:pt>
                <c:pt idx="1188">
                  <c:v>0.64694444444444821</c:v>
                </c:pt>
                <c:pt idx="1189">
                  <c:v>0.64701388888889089</c:v>
                </c:pt>
                <c:pt idx="1190">
                  <c:v>0.64708333333333556</c:v>
                </c:pt>
                <c:pt idx="1191">
                  <c:v>0.6471527777777778</c:v>
                </c:pt>
                <c:pt idx="1192">
                  <c:v>0.64722222222222225</c:v>
                </c:pt>
                <c:pt idx="1193">
                  <c:v>0.64729166666666915</c:v>
                </c:pt>
                <c:pt idx="1194">
                  <c:v>0.64736111111111161</c:v>
                </c:pt>
                <c:pt idx="1195">
                  <c:v>0.64741898148148169</c:v>
                </c:pt>
                <c:pt idx="1196">
                  <c:v>0.64748842592592559</c:v>
                </c:pt>
                <c:pt idx="1197">
                  <c:v>0.64755787037037293</c:v>
                </c:pt>
                <c:pt idx="1198">
                  <c:v>0.64762731481481783</c:v>
                </c:pt>
                <c:pt idx="1199">
                  <c:v>0.64769675925925962</c:v>
                </c:pt>
                <c:pt idx="1200">
                  <c:v>0.64776620370370364</c:v>
                </c:pt>
                <c:pt idx="1201">
                  <c:v>0.64783564814815175</c:v>
                </c:pt>
                <c:pt idx="1202">
                  <c:v>0.64790509259259854</c:v>
                </c:pt>
                <c:pt idx="1203">
                  <c:v>0.64797453703703922</c:v>
                </c:pt>
                <c:pt idx="1204">
                  <c:v>0.64804398148148379</c:v>
                </c:pt>
                <c:pt idx="1205">
                  <c:v>0.64811342592592558</c:v>
                </c:pt>
                <c:pt idx="1206">
                  <c:v>0.64818287037037303</c:v>
                </c:pt>
                <c:pt idx="1207">
                  <c:v>0.64824074074074078</c:v>
                </c:pt>
                <c:pt idx="1208">
                  <c:v>0.64831018518518524</c:v>
                </c:pt>
                <c:pt idx="1209">
                  <c:v>0.64837962962963214</c:v>
                </c:pt>
                <c:pt idx="1210">
                  <c:v>0.6484490740740787</c:v>
                </c:pt>
                <c:pt idx="1211">
                  <c:v>0.64851851851852105</c:v>
                </c:pt>
                <c:pt idx="1212">
                  <c:v>0.64858796296296028</c:v>
                </c:pt>
                <c:pt idx="1213">
                  <c:v>0.6486574074074104</c:v>
                </c:pt>
                <c:pt idx="1214">
                  <c:v>0.64872685185185264</c:v>
                </c:pt>
                <c:pt idx="1215">
                  <c:v>0.64879629629629998</c:v>
                </c:pt>
                <c:pt idx="1216">
                  <c:v>0.64886574074074077</c:v>
                </c:pt>
                <c:pt idx="1217">
                  <c:v>0.64893518518518734</c:v>
                </c:pt>
                <c:pt idx="1218">
                  <c:v>0.64899305555555908</c:v>
                </c:pt>
                <c:pt idx="1219">
                  <c:v>0.64906249999999999</c:v>
                </c:pt>
                <c:pt idx="1220">
                  <c:v>0.64913194444444644</c:v>
                </c:pt>
                <c:pt idx="1221">
                  <c:v>0.64920138888889112</c:v>
                </c:pt>
                <c:pt idx="1222">
                  <c:v>0.6492708333333379</c:v>
                </c:pt>
                <c:pt idx="1223">
                  <c:v>0.64934027777778025</c:v>
                </c:pt>
                <c:pt idx="1224">
                  <c:v>0.6494097222222226</c:v>
                </c:pt>
                <c:pt idx="1225">
                  <c:v>0.64947916666666672</c:v>
                </c:pt>
                <c:pt idx="1226">
                  <c:v>0.64954861111111406</c:v>
                </c:pt>
                <c:pt idx="1227">
                  <c:v>0.64961805555555863</c:v>
                </c:pt>
                <c:pt idx="1228">
                  <c:v>0.64968750000000064</c:v>
                </c:pt>
                <c:pt idx="1229">
                  <c:v>0.64975694444444465</c:v>
                </c:pt>
                <c:pt idx="1230">
                  <c:v>0.64981481481481784</c:v>
                </c:pt>
                <c:pt idx="1231">
                  <c:v>0.64988425925925963</c:v>
                </c:pt>
                <c:pt idx="1232">
                  <c:v>0.64996527777778002</c:v>
                </c:pt>
                <c:pt idx="1233">
                  <c:v>0.65002314814814965</c:v>
                </c:pt>
                <c:pt idx="1234">
                  <c:v>0.65009259259259666</c:v>
                </c:pt>
                <c:pt idx="1235">
                  <c:v>0.65016203703703701</c:v>
                </c:pt>
                <c:pt idx="1236">
                  <c:v>0.6502314814814838</c:v>
                </c:pt>
                <c:pt idx="1237">
                  <c:v>0.65030092592592559</c:v>
                </c:pt>
                <c:pt idx="1238">
                  <c:v>0.65037037037037293</c:v>
                </c:pt>
                <c:pt idx="1239">
                  <c:v>0.65043981481481739</c:v>
                </c:pt>
                <c:pt idx="1240">
                  <c:v>0.65050925925925962</c:v>
                </c:pt>
                <c:pt idx="1241">
                  <c:v>0.65057870370370374</c:v>
                </c:pt>
                <c:pt idx="1242">
                  <c:v>0.65064814814815175</c:v>
                </c:pt>
                <c:pt idx="1243">
                  <c:v>0.65071759259259621</c:v>
                </c:pt>
                <c:pt idx="1244">
                  <c:v>0.65078703703703911</c:v>
                </c:pt>
                <c:pt idx="1245">
                  <c:v>0.65084490740741086</c:v>
                </c:pt>
                <c:pt idx="1246">
                  <c:v>0.65091435185185187</c:v>
                </c:pt>
                <c:pt idx="1247">
                  <c:v>0.65098379629629832</c:v>
                </c:pt>
                <c:pt idx="1248">
                  <c:v>0.65105324074074067</c:v>
                </c:pt>
                <c:pt idx="1249">
                  <c:v>0.65112268518518734</c:v>
                </c:pt>
                <c:pt idx="1250">
                  <c:v>0.65119212962962969</c:v>
                </c:pt>
                <c:pt idx="1251">
                  <c:v>0.65126157407407659</c:v>
                </c:pt>
                <c:pt idx="1252">
                  <c:v>0.65133101851852304</c:v>
                </c:pt>
                <c:pt idx="1253">
                  <c:v>0.65138888888889113</c:v>
                </c:pt>
                <c:pt idx="1254">
                  <c:v>0.65146990740740762</c:v>
                </c:pt>
                <c:pt idx="1255">
                  <c:v>0.65152777777777782</c:v>
                </c:pt>
                <c:pt idx="1256">
                  <c:v>0.65159722222222261</c:v>
                </c:pt>
                <c:pt idx="1257">
                  <c:v>0.65166666666666673</c:v>
                </c:pt>
                <c:pt idx="1258">
                  <c:v>0.65173611111111163</c:v>
                </c:pt>
                <c:pt idx="1259">
                  <c:v>0.65180555555555908</c:v>
                </c:pt>
                <c:pt idx="1260">
                  <c:v>0.65187500000000365</c:v>
                </c:pt>
                <c:pt idx="1261">
                  <c:v>0.65194444444444843</c:v>
                </c:pt>
                <c:pt idx="1262">
                  <c:v>0.65201388888889111</c:v>
                </c:pt>
                <c:pt idx="1263">
                  <c:v>0.65208333333333568</c:v>
                </c:pt>
                <c:pt idx="1264">
                  <c:v>0.6521527777777778</c:v>
                </c:pt>
                <c:pt idx="1265">
                  <c:v>0.6522222222222227</c:v>
                </c:pt>
                <c:pt idx="1266">
                  <c:v>0.65229166666666905</c:v>
                </c:pt>
                <c:pt idx="1267">
                  <c:v>0.65236111111111161</c:v>
                </c:pt>
                <c:pt idx="1268">
                  <c:v>0.65243055555555562</c:v>
                </c:pt>
                <c:pt idx="1269">
                  <c:v>0.65248842592592549</c:v>
                </c:pt>
                <c:pt idx="1270">
                  <c:v>0.65255787037037294</c:v>
                </c:pt>
                <c:pt idx="1271">
                  <c:v>0.65262731481481784</c:v>
                </c:pt>
                <c:pt idx="1272">
                  <c:v>0.65269675925925963</c:v>
                </c:pt>
                <c:pt idx="1273">
                  <c:v>0.65276620370370375</c:v>
                </c:pt>
                <c:pt idx="1274">
                  <c:v>0.65283564814815176</c:v>
                </c:pt>
                <c:pt idx="1275">
                  <c:v>0.65290509259259866</c:v>
                </c:pt>
                <c:pt idx="1276">
                  <c:v>0.65297453703703923</c:v>
                </c:pt>
                <c:pt idx="1277">
                  <c:v>0.65304398148148379</c:v>
                </c:pt>
                <c:pt idx="1278">
                  <c:v>0.65311342592592558</c:v>
                </c:pt>
                <c:pt idx="1279">
                  <c:v>0.65318287037037304</c:v>
                </c:pt>
                <c:pt idx="1280">
                  <c:v>0.65325231481481483</c:v>
                </c:pt>
                <c:pt idx="1281">
                  <c:v>0.65332175925925962</c:v>
                </c:pt>
                <c:pt idx="1282">
                  <c:v>0.65337962962963214</c:v>
                </c:pt>
                <c:pt idx="1283">
                  <c:v>0.6534490740740786</c:v>
                </c:pt>
                <c:pt idx="1284">
                  <c:v>0.65351851851852105</c:v>
                </c:pt>
                <c:pt idx="1285">
                  <c:v>0.65358796296296029</c:v>
                </c:pt>
                <c:pt idx="1286">
                  <c:v>0.65365740740741041</c:v>
                </c:pt>
                <c:pt idx="1287">
                  <c:v>0.65372685185185264</c:v>
                </c:pt>
                <c:pt idx="1288">
                  <c:v>0.65379629629629998</c:v>
                </c:pt>
                <c:pt idx="1289">
                  <c:v>0.65386574074074078</c:v>
                </c:pt>
                <c:pt idx="1290">
                  <c:v>0.65393518518518745</c:v>
                </c:pt>
                <c:pt idx="1291">
                  <c:v>0.65400462962963191</c:v>
                </c:pt>
                <c:pt idx="1292">
                  <c:v>0.65407407407407869</c:v>
                </c:pt>
                <c:pt idx="1293">
                  <c:v>0.65414351851852315</c:v>
                </c:pt>
                <c:pt idx="1294">
                  <c:v>0.65420138888889112</c:v>
                </c:pt>
                <c:pt idx="1295">
                  <c:v>0.65427083333333791</c:v>
                </c:pt>
                <c:pt idx="1296">
                  <c:v>0.65434027777778025</c:v>
                </c:pt>
                <c:pt idx="1297">
                  <c:v>0.65442129629629986</c:v>
                </c:pt>
                <c:pt idx="1298">
                  <c:v>0.65447916666666661</c:v>
                </c:pt>
                <c:pt idx="1299">
                  <c:v>0.65454861111111406</c:v>
                </c:pt>
                <c:pt idx="1300">
                  <c:v>0.65461805555555874</c:v>
                </c:pt>
                <c:pt idx="1301">
                  <c:v>0.65468750000000064</c:v>
                </c:pt>
                <c:pt idx="1302">
                  <c:v>0.65475694444444565</c:v>
                </c:pt>
                <c:pt idx="1303">
                  <c:v>0.65482638888889089</c:v>
                </c:pt>
                <c:pt idx="1304">
                  <c:v>0.65489583333333934</c:v>
                </c:pt>
                <c:pt idx="1305">
                  <c:v>0.65496527777778002</c:v>
                </c:pt>
                <c:pt idx="1306">
                  <c:v>0.65503472222222225</c:v>
                </c:pt>
                <c:pt idx="1307">
                  <c:v>0.65509259259259711</c:v>
                </c:pt>
                <c:pt idx="1308">
                  <c:v>0.65517361111111383</c:v>
                </c:pt>
                <c:pt idx="1309">
                  <c:v>0.65524305555555851</c:v>
                </c:pt>
                <c:pt idx="1310">
                  <c:v>0.65530092592592559</c:v>
                </c:pt>
                <c:pt idx="1311">
                  <c:v>0.65537037037037293</c:v>
                </c:pt>
                <c:pt idx="1312">
                  <c:v>0.65543981481481783</c:v>
                </c:pt>
                <c:pt idx="1313">
                  <c:v>0.65550925925925962</c:v>
                </c:pt>
                <c:pt idx="1314">
                  <c:v>0.65557870370370364</c:v>
                </c:pt>
                <c:pt idx="1315">
                  <c:v>0.65564814814815175</c:v>
                </c:pt>
                <c:pt idx="1316">
                  <c:v>0.65571759259259643</c:v>
                </c:pt>
                <c:pt idx="1317">
                  <c:v>0.65578703703703922</c:v>
                </c:pt>
                <c:pt idx="1318">
                  <c:v>0.65584490740741086</c:v>
                </c:pt>
                <c:pt idx="1319">
                  <c:v>0.65592592592592591</c:v>
                </c:pt>
                <c:pt idx="1320">
                  <c:v>0.65598379629629833</c:v>
                </c:pt>
                <c:pt idx="1321">
                  <c:v>0.65605324074074078</c:v>
                </c:pt>
                <c:pt idx="1322">
                  <c:v>0.65612268518518746</c:v>
                </c:pt>
                <c:pt idx="1323">
                  <c:v>0.65619212962962969</c:v>
                </c:pt>
                <c:pt idx="1324">
                  <c:v>0.6562615740740767</c:v>
                </c:pt>
                <c:pt idx="1325">
                  <c:v>0.65633101851852305</c:v>
                </c:pt>
                <c:pt idx="1326">
                  <c:v>0.65640046296296251</c:v>
                </c:pt>
                <c:pt idx="1327">
                  <c:v>0.65646990740740763</c:v>
                </c:pt>
                <c:pt idx="1328">
                  <c:v>0.65653935185185186</c:v>
                </c:pt>
                <c:pt idx="1329">
                  <c:v>0.65660879629629998</c:v>
                </c:pt>
                <c:pt idx="1330">
                  <c:v>0.65667824074074277</c:v>
                </c:pt>
                <c:pt idx="1331">
                  <c:v>0.65674768518518956</c:v>
                </c:pt>
                <c:pt idx="1332">
                  <c:v>0.65681712962962968</c:v>
                </c:pt>
                <c:pt idx="1333">
                  <c:v>0.65688657407407658</c:v>
                </c:pt>
                <c:pt idx="1334">
                  <c:v>0.65695601851852314</c:v>
                </c:pt>
                <c:pt idx="1335">
                  <c:v>0.65702546296296294</c:v>
                </c:pt>
                <c:pt idx="1336">
                  <c:v>0.65708333333333568</c:v>
                </c:pt>
                <c:pt idx="1337">
                  <c:v>0.65715277777777781</c:v>
                </c:pt>
                <c:pt idx="1338">
                  <c:v>0.6572222222222226</c:v>
                </c:pt>
                <c:pt idx="1339">
                  <c:v>0.65729166666666916</c:v>
                </c:pt>
                <c:pt idx="1340">
                  <c:v>0.65736111111111162</c:v>
                </c:pt>
                <c:pt idx="1341">
                  <c:v>0.65743055555555563</c:v>
                </c:pt>
                <c:pt idx="1342">
                  <c:v>0.65750000000000064</c:v>
                </c:pt>
                <c:pt idx="1343">
                  <c:v>0.65756944444444465</c:v>
                </c:pt>
                <c:pt idx="1344">
                  <c:v>0.65763888888889288</c:v>
                </c:pt>
                <c:pt idx="1345">
                  <c:v>0.65770833333333789</c:v>
                </c:pt>
                <c:pt idx="1346">
                  <c:v>0.65777777777778002</c:v>
                </c:pt>
                <c:pt idx="1347">
                  <c:v>0.65783564814815176</c:v>
                </c:pt>
                <c:pt idx="1348">
                  <c:v>0.65790509259259866</c:v>
                </c:pt>
                <c:pt idx="1349">
                  <c:v>0.65797453703703923</c:v>
                </c:pt>
                <c:pt idx="1350">
                  <c:v>0.6580439814814838</c:v>
                </c:pt>
                <c:pt idx="1351">
                  <c:v>0.65811342592592559</c:v>
                </c:pt>
                <c:pt idx="1352">
                  <c:v>0.65818287037037293</c:v>
                </c:pt>
                <c:pt idx="1353">
                  <c:v>0.65825231481481483</c:v>
                </c:pt>
                <c:pt idx="1354">
                  <c:v>0.65832175925925962</c:v>
                </c:pt>
                <c:pt idx="1355">
                  <c:v>0.65839120370370674</c:v>
                </c:pt>
                <c:pt idx="1356">
                  <c:v>0.6584490740740786</c:v>
                </c:pt>
                <c:pt idx="1357">
                  <c:v>0.6585185185185215</c:v>
                </c:pt>
                <c:pt idx="1358">
                  <c:v>0.65858796296296029</c:v>
                </c:pt>
                <c:pt idx="1359">
                  <c:v>0.65865740740741086</c:v>
                </c:pt>
                <c:pt idx="1360">
                  <c:v>0.65872685185185265</c:v>
                </c:pt>
                <c:pt idx="1361">
                  <c:v>0.65879629629630021</c:v>
                </c:pt>
                <c:pt idx="1362">
                  <c:v>0.65886574074074067</c:v>
                </c:pt>
                <c:pt idx="1363">
                  <c:v>0.65893518518518734</c:v>
                </c:pt>
                <c:pt idx="1364">
                  <c:v>0.65900462962963213</c:v>
                </c:pt>
                <c:pt idx="1365">
                  <c:v>0.6590740740740787</c:v>
                </c:pt>
                <c:pt idx="1366">
                  <c:v>0.65914351851852304</c:v>
                </c:pt>
                <c:pt idx="1367">
                  <c:v>0.65921296296296028</c:v>
                </c:pt>
                <c:pt idx="1368">
                  <c:v>0.65928240740740762</c:v>
                </c:pt>
                <c:pt idx="1369">
                  <c:v>0.65934027777778026</c:v>
                </c:pt>
                <c:pt idx="1370">
                  <c:v>0.65940972222222261</c:v>
                </c:pt>
                <c:pt idx="1371">
                  <c:v>0.65947916666666673</c:v>
                </c:pt>
                <c:pt idx="1372">
                  <c:v>0.65954861111111418</c:v>
                </c:pt>
                <c:pt idx="1373">
                  <c:v>0.65961805555555908</c:v>
                </c:pt>
                <c:pt idx="1374">
                  <c:v>0.65968750000000065</c:v>
                </c:pt>
                <c:pt idx="1375">
                  <c:v>0.65975694444444644</c:v>
                </c:pt>
                <c:pt idx="1376">
                  <c:v>0.65982638888889111</c:v>
                </c:pt>
                <c:pt idx="1377">
                  <c:v>0.65989583333333934</c:v>
                </c:pt>
                <c:pt idx="1378">
                  <c:v>0.65996527777778025</c:v>
                </c:pt>
                <c:pt idx="1379">
                  <c:v>0.66002314814815011</c:v>
                </c:pt>
                <c:pt idx="1380">
                  <c:v>0.66009259259259712</c:v>
                </c:pt>
                <c:pt idx="1381">
                  <c:v>0.66016203703703702</c:v>
                </c:pt>
                <c:pt idx="1382">
                  <c:v>0.66023148148148403</c:v>
                </c:pt>
                <c:pt idx="1383">
                  <c:v>0.66030092592592549</c:v>
                </c:pt>
                <c:pt idx="1384">
                  <c:v>0.66037037037037294</c:v>
                </c:pt>
                <c:pt idx="1385">
                  <c:v>0.66043981481481784</c:v>
                </c:pt>
                <c:pt idx="1386">
                  <c:v>0.66050925925925963</c:v>
                </c:pt>
                <c:pt idx="1387">
                  <c:v>0.66057870370370375</c:v>
                </c:pt>
                <c:pt idx="1388">
                  <c:v>0.66064814814815176</c:v>
                </c:pt>
                <c:pt idx="1389">
                  <c:v>0.66071759259259666</c:v>
                </c:pt>
                <c:pt idx="1390">
                  <c:v>0.66078703703703923</c:v>
                </c:pt>
                <c:pt idx="1391">
                  <c:v>0.66084490740741086</c:v>
                </c:pt>
                <c:pt idx="1392">
                  <c:v>0.66091435185185188</c:v>
                </c:pt>
                <c:pt idx="1393">
                  <c:v>0.66098379629629844</c:v>
                </c:pt>
                <c:pt idx="1394">
                  <c:v>0.66105324074074068</c:v>
                </c:pt>
                <c:pt idx="1395">
                  <c:v>0.66112268518518735</c:v>
                </c:pt>
                <c:pt idx="1396">
                  <c:v>0.6611921296296297</c:v>
                </c:pt>
                <c:pt idx="1397">
                  <c:v>0.66126157407407671</c:v>
                </c:pt>
                <c:pt idx="1398">
                  <c:v>0.66133101851852305</c:v>
                </c:pt>
                <c:pt idx="1399">
                  <c:v>0.66140046296296251</c:v>
                </c:pt>
                <c:pt idx="1400">
                  <c:v>0.66146990740740763</c:v>
                </c:pt>
                <c:pt idx="1401">
                  <c:v>0.66153935185185186</c:v>
                </c:pt>
                <c:pt idx="1402">
                  <c:v>0.66160879629629998</c:v>
                </c:pt>
                <c:pt idx="1403">
                  <c:v>0.66166666666666674</c:v>
                </c:pt>
                <c:pt idx="1404">
                  <c:v>0.66173611111111164</c:v>
                </c:pt>
                <c:pt idx="1405">
                  <c:v>0.6618055555555592</c:v>
                </c:pt>
                <c:pt idx="1406">
                  <c:v>0.66187500000000377</c:v>
                </c:pt>
                <c:pt idx="1407">
                  <c:v>0.66194444444444878</c:v>
                </c:pt>
                <c:pt idx="1408">
                  <c:v>0.66201388888889112</c:v>
                </c:pt>
                <c:pt idx="1409">
                  <c:v>0.66208333333333602</c:v>
                </c:pt>
                <c:pt idx="1410">
                  <c:v>0.66215277777777781</c:v>
                </c:pt>
                <c:pt idx="1411">
                  <c:v>0.6622222222222226</c:v>
                </c:pt>
                <c:pt idx="1412">
                  <c:v>0.66229166666666939</c:v>
                </c:pt>
                <c:pt idx="1413">
                  <c:v>0.66236111111111162</c:v>
                </c:pt>
                <c:pt idx="1414">
                  <c:v>0.66241898148148171</c:v>
                </c:pt>
                <c:pt idx="1415">
                  <c:v>0.66248842592592549</c:v>
                </c:pt>
                <c:pt idx="1416">
                  <c:v>0.66255787037037328</c:v>
                </c:pt>
                <c:pt idx="1417">
                  <c:v>0.66262731481481785</c:v>
                </c:pt>
                <c:pt idx="1418">
                  <c:v>0.66269675925925964</c:v>
                </c:pt>
                <c:pt idx="1419">
                  <c:v>0.66276620370370465</c:v>
                </c:pt>
                <c:pt idx="1420">
                  <c:v>0.66283564814815221</c:v>
                </c:pt>
                <c:pt idx="1421">
                  <c:v>0.66290509259259867</c:v>
                </c:pt>
                <c:pt idx="1422">
                  <c:v>0.66297453703703924</c:v>
                </c:pt>
                <c:pt idx="1423">
                  <c:v>0.66304398148148402</c:v>
                </c:pt>
                <c:pt idx="1424">
                  <c:v>0.66310185185185389</c:v>
                </c:pt>
                <c:pt idx="1425">
                  <c:v>0.66317129629630056</c:v>
                </c:pt>
                <c:pt idx="1426">
                  <c:v>0.66324074074074069</c:v>
                </c:pt>
                <c:pt idx="1427">
                  <c:v>0.66331018518518514</c:v>
                </c:pt>
                <c:pt idx="1428">
                  <c:v>0.66337962962963204</c:v>
                </c:pt>
                <c:pt idx="1429">
                  <c:v>0.6634490740740786</c:v>
                </c:pt>
                <c:pt idx="1430">
                  <c:v>0.66351851851852151</c:v>
                </c:pt>
                <c:pt idx="1431">
                  <c:v>0.6635879629629603</c:v>
                </c:pt>
                <c:pt idx="1432">
                  <c:v>0.66365740740741086</c:v>
                </c:pt>
                <c:pt idx="1433">
                  <c:v>0.66372685185185265</c:v>
                </c:pt>
                <c:pt idx="1434">
                  <c:v>0.66378472222222262</c:v>
                </c:pt>
                <c:pt idx="1435">
                  <c:v>0.66385416666666663</c:v>
                </c:pt>
                <c:pt idx="1436">
                  <c:v>0.66392361111111475</c:v>
                </c:pt>
                <c:pt idx="1437">
                  <c:v>0.66399305555555921</c:v>
                </c:pt>
                <c:pt idx="1438">
                  <c:v>0.6640625</c:v>
                </c:pt>
                <c:pt idx="1439">
                  <c:v>0.66413194444444679</c:v>
                </c:pt>
                <c:pt idx="1440">
                  <c:v>0.66420138888889113</c:v>
                </c:pt>
                <c:pt idx="1441">
                  <c:v>0.66427083333333792</c:v>
                </c:pt>
                <c:pt idx="1442">
                  <c:v>0.66434027777778015</c:v>
                </c:pt>
                <c:pt idx="1443">
                  <c:v>0.66440972222222261</c:v>
                </c:pt>
                <c:pt idx="1444">
                  <c:v>0.66447916666666662</c:v>
                </c:pt>
                <c:pt idx="1445">
                  <c:v>0.66454861111111418</c:v>
                </c:pt>
                <c:pt idx="1446">
                  <c:v>0.66461805555555908</c:v>
                </c:pt>
                <c:pt idx="1447">
                  <c:v>0.66467592592592595</c:v>
                </c:pt>
                <c:pt idx="1448">
                  <c:v>0.66474537037037562</c:v>
                </c:pt>
                <c:pt idx="1449">
                  <c:v>0.66481481481481852</c:v>
                </c:pt>
                <c:pt idx="1450">
                  <c:v>0.66488425925925965</c:v>
                </c:pt>
                <c:pt idx="1451">
                  <c:v>0.66495370370370577</c:v>
                </c:pt>
                <c:pt idx="1452">
                  <c:v>0.66502314814815033</c:v>
                </c:pt>
                <c:pt idx="1453">
                  <c:v>0.66509259259259712</c:v>
                </c:pt>
                <c:pt idx="1454">
                  <c:v>0.66516203703703702</c:v>
                </c:pt>
                <c:pt idx="1455">
                  <c:v>0.66523148148148403</c:v>
                </c:pt>
                <c:pt idx="1456">
                  <c:v>0.66530092592592549</c:v>
                </c:pt>
                <c:pt idx="1457">
                  <c:v>0.66537037037037317</c:v>
                </c:pt>
                <c:pt idx="1458">
                  <c:v>0.66549768518518782</c:v>
                </c:pt>
                <c:pt idx="1459">
                  <c:v>0.66556712962962949</c:v>
                </c:pt>
                <c:pt idx="1460">
                  <c:v>0.66563657407407706</c:v>
                </c:pt>
                <c:pt idx="1461">
                  <c:v>0.66570601851852373</c:v>
                </c:pt>
                <c:pt idx="1462">
                  <c:v>0.66577546296296364</c:v>
                </c:pt>
                <c:pt idx="1463">
                  <c:v>0.66584490740741098</c:v>
                </c:pt>
                <c:pt idx="1464">
                  <c:v>0.66591435185185188</c:v>
                </c:pt>
                <c:pt idx="1465">
                  <c:v>0.66598379629629856</c:v>
                </c:pt>
                <c:pt idx="1466">
                  <c:v>0.66605324074074079</c:v>
                </c:pt>
                <c:pt idx="1467">
                  <c:v>0.66612268518518791</c:v>
                </c:pt>
                <c:pt idx="1468">
                  <c:v>0.6661921296296297</c:v>
                </c:pt>
                <c:pt idx="1469">
                  <c:v>0.66626157407407671</c:v>
                </c:pt>
                <c:pt idx="1470">
                  <c:v>0.66633101851852361</c:v>
                </c:pt>
                <c:pt idx="1471">
                  <c:v>0.66638888888889136</c:v>
                </c:pt>
                <c:pt idx="1472">
                  <c:v>0.66646990740740764</c:v>
                </c:pt>
                <c:pt idx="1473">
                  <c:v>0.66653935185185187</c:v>
                </c:pt>
                <c:pt idx="1474">
                  <c:v>0.66659722222222262</c:v>
                </c:pt>
                <c:pt idx="1475">
                  <c:v>0.66666666666666663</c:v>
                </c:pt>
                <c:pt idx="1476">
                  <c:v>0.66673611111111164</c:v>
                </c:pt>
                <c:pt idx="1477">
                  <c:v>0.6668055555555592</c:v>
                </c:pt>
                <c:pt idx="1478">
                  <c:v>0.66687500000000399</c:v>
                </c:pt>
                <c:pt idx="1479">
                  <c:v>0.66694444444444889</c:v>
                </c:pt>
                <c:pt idx="1480">
                  <c:v>0.66701388888889113</c:v>
                </c:pt>
                <c:pt idx="1481">
                  <c:v>0.66708333333333603</c:v>
                </c:pt>
                <c:pt idx="1482">
                  <c:v>0.66714120370370777</c:v>
                </c:pt>
                <c:pt idx="1483">
                  <c:v>0.66722222222222261</c:v>
                </c:pt>
                <c:pt idx="1484">
                  <c:v>0.66729166666666972</c:v>
                </c:pt>
                <c:pt idx="1485">
                  <c:v>0.66734953703703981</c:v>
                </c:pt>
                <c:pt idx="1486">
                  <c:v>0.6674189814814816</c:v>
                </c:pt>
                <c:pt idx="1487">
                  <c:v>0.6674884259259255</c:v>
                </c:pt>
                <c:pt idx="1488">
                  <c:v>0.66755787037037329</c:v>
                </c:pt>
                <c:pt idx="1489">
                  <c:v>0.66762731481481774</c:v>
                </c:pt>
                <c:pt idx="1490">
                  <c:v>0.66769675925925964</c:v>
                </c:pt>
                <c:pt idx="1491">
                  <c:v>0.66776620370370365</c:v>
                </c:pt>
                <c:pt idx="1492">
                  <c:v>0.66783564814815222</c:v>
                </c:pt>
                <c:pt idx="1493">
                  <c:v>0.66789351851852441</c:v>
                </c:pt>
                <c:pt idx="1494">
                  <c:v>0.66797453703703924</c:v>
                </c:pt>
                <c:pt idx="1495">
                  <c:v>0.66804398148148403</c:v>
                </c:pt>
                <c:pt idx="1496">
                  <c:v>0.668101851851854</c:v>
                </c:pt>
                <c:pt idx="1497">
                  <c:v>0.6681712962963009</c:v>
                </c:pt>
                <c:pt idx="1498">
                  <c:v>0.66824074074074069</c:v>
                </c:pt>
                <c:pt idx="1499">
                  <c:v>0.6683101851851857</c:v>
                </c:pt>
                <c:pt idx="1500">
                  <c:v>0.66837962962963204</c:v>
                </c:pt>
                <c:pt idx="1501">
                  <c:v>0.66844907407407905</c:v>
                </c:pt>
                <c:pt idx="1502">
                  <c:v>0.66851851851852151</c:v>
                </c:pt>
                <c:pt idx="1503">
                  <c:v>0.66858796296296052</c:v>
                </c:pt>
                <c:pt idx="1504">
                  <c:v>0.66865740740741086</c:v>
                </c:pt>
                <c:pt idx="1505">
                  <c:v>0.66872685185185265</c:v>
                </c:pt>
                <c:pt idx="1506">
                  <c:v>0.66879629629630044</c:v>
                </c:pt>
                <c:pt idx="1507">
                  <c:v>0.66886574074074068</c:v>
                </c:pt>
                <c:pt idx="1508">
                  <c:v>0.66892361111111476</c:v>
                </c:pt>
                <c:pt idx="1509">
                  <c:v>0.66899305555555955</c:v>
                </c:pt>
                <c:pt idx="1510">
                  <c:v>0.6690625</c:v>
                </c:pt>
                <c:pt idx="1511">
                  <c:v>0.66913194444444679</c:v>
                </c:pt>
                <c:pt idx="1512">
                  <c:v>0.66920138888889136</c:v>
                </c:pt>
                <c:pt idx="1513">
                  <c:v>0.66927083333333792</c:v>
                </c:pt>
                <c:pt idx="1514">
                  <c:v>0.66934027777778016</c:v>
                </c:pt>
                <c:pt idx="1515">
                  <c:v>0.66940972222222261</c:v>
                </c:pt>
                <c:pt idx="1516">
                  <c:v>0.66947916666666663</c:v>
                </c:pt>
                <c:pt idx="1517">
                  <c:v>0.66954861111111474</c:v>
                </c:pt>
                <c:pt idx="1518">
                  <c:v>0.6696180555555592</c:v>
                </c:pt>
                <c:pt idx="1519">
                  <c:v>0.6696875000000021</c:v>
                </c:pt>
                <c:pt idx="1520">
                  <c:v>0.6697453703703754</c:v>
                </c:pt>
                <c:pt idx="1521">
                  <c:v>0.66981481481481853</c:v>
                </c:pt>
                <c:pt idx="1522">
                  <c:v>0.66988425925925965</c:v>
                </c:pt>
                <c:pt idx="1523">
                  <c:v>0.66995370370370577</c:v>
                </c:pt>
                <c:pt idx="1524">
                  <c:v>0.67002314814815034</c:v>
                </c:pt>
                <c:pt idx="1525">
                  <c:v>0.67009259259259712</c:v>
                </c:pt>
                <c:pt idx="1526">
                  <c:v>0.67016203703703703</c:v>
                </c:pt>
                <c:pt idx="1527">
                  <c:v>0.67023148148148404</c:v>
                </c:pt>
                <c:pt idx="1528">
                  <c:v>0.67030092592592549</c:v>
                </c:pt>
                <c:pt idx="1529">
                  <c:v>0.67037037037037328</c:v>
                </c:pt>
                <c:pt idx="1530">
                  <c:v>0.67043981481481785</c:v>
                </c:pt>
                <c:pt idx="1531">
                  <c:v>0.67050925925925964</c:v>
                </c:pt>
                <c:pt idx="1532">
                  <c:v>0.67057870370370365</c:v>
                </c:pt>
                <c:pt idx="1533">
                  <c:v>0.67063657407407706</c:v>
                </c:pt>
                <c:pt idx="1534">
                  <c:v>0.67070601851852363</c:v>
                </c:pt>
                <c:pt idx="1535">
                  <c:v>0.67077546296296364</c:v>
                </c:pt>
                <c:pt idx="1536">
                  <c:v>0.67084490740741098</c:v>
                </c:pt>
                <c:pt idx="1537">
                  <c:v>0.67091435185185189</c:v>
                </c:pt>
                <c:pt idx="1538">
                  <c:v>0.67098379629629845</c:v>
                </c:pt>
                <c:pt idx="1539">
                  <c:v>0.6710532407407408</c:v>
                </c:pt>
                <c:pt idx="1540">
                  <c:v>0.67112268518518781</c:v>
                </c:pt>
                <c:pt idx="1541">
                  <c:v>0.6711921296296296</c:v>
                </c:pt>
                <c:pt idx="1542">
                  <c:v>0.67126157407407672</c:v>
                </c:pt>
                <c:pt idx="1543">
                  <c:v>0.67133101851852373</c:v>
                </c:pt>
                <c:pt idx="1544">
                  <c:v>0.67140046296296296</c:v>
                </c:pt>
                <c:pt idx="1545">
                  <c:v>0.67145833333333593</c:v>
                </c:pt>
                <c:pt idx="1546">
                  <c:v>0.67152777777777783</c:v>
                </c:pt>
                <c:pt idx="1547">
                  <c:v>0.67159722222222262</c:v>
                </c:pt>
                <c:pt idx="1548">
                  <c:v>0.67166666666666675</c:v>
                </c:pt>
                <c:pt idx="1549">
                  <c:v>0.67173611111111164</c:v>
                </c:pt>
                <c:pt idx="1550">
                  <c:v>0.67180555555555943</c:v>
                </c:pt>
                <c:pt idx="1551">
                  <c:v>0.671875000000004</c:v>
                </c:pt>
                <c:pt idx="1552">
                  <c:v>0.6719444444444489</c:v>
                </c:pt>
                <c:pt idx="1553">
                  <c:v>0.67201388888889113</c:v>
                </c:pt>
                <c:pt idx="1554">
                  <c:v>0.67208333333333592</c:v>
                </c:pt>
                <c:pt idx="1555">
                  <c:v>0.67215277777777782</c:v>
                </c:pt>
                <c:pt idx="1556">
                  <c:v>0.67221064814815035</c:v>
                </c:pt>
                <c:pt idx="1557">
                  <c:v>0.67228009259259713</c:v>
                </c:pt>
                <c:pt idx="1558">
                  <c:v>0.6723495370370397</c:v>
                </c:pt>
                <c:pt idx="1559">
                  <c:v>0.6724189814814816</c:v>
                </c:pt>
                <c:pt idx="1560">
                  <c:v>0.6724884259259255</c:v>
                </c:pt>
                <c:pt idx="1561">
                  <c:v>0.6725578703703734</c:v>
                </c:pt>
                <c:pt idx="1562">
                  <c:v>0.67262731481481852</c:v>
                </c:pt>
                <c:pt idx="1563">
                  <c:v>0.67269675925925965</c:v>
                </c:pt>
                <c:pt idx="1564">
                  <c:v>0.67276620370370577</c:v>
                </c:pt>
                <c:pt idx="1565">
                  <c:v>0.67283564814815244</c:v>
                </c:pt>
                <c:pt idx="1566">
                  <c:v>0.67290509259259867</c:v>
                </c:pt>
                <c:pt idx="1567">
                  <c:v>0.67297453703703958</c:v>
                </c:pt>
                <c:pt idx="1568">
                  <c:v>0.67303240740740944</c:v>
                </c:pt>
                <c:pt idx="1569">
                  <c:v>0.67310185185185401</c:v>
                </c:pt>
                <c:pt idx="1570">
                  <c:v>0.67318287037037317</c:v>
                </c:pt>
                <c:pt idx="1571">
                  <c:v>0.6732407407407407</c:v>
                </c:pt>
                <c:pt idx="1572">
                  <c:v>0.67331018518518515</c:v>
                </c:pt>
                <c:pt idx="1573">
                  <c:v>0.67337962962963205</c:v>
                </c:pt>
                <c:pt idx="1574">
                  <c:v>0.67344907407407917</c:v>
                </c:pt>
                <c:pt idx="1575">
                  <c:v>0.67351851851852163</c:v>
                </c:pt>
                <c:pt idx="1576">
                  <c:v>0.67358796296296075</c:v>
                </c:pt>
                <c:pt idx="1577">
                  <c:v>0.67365740740741098</c:v>
                </c:pt>
                <c:pt idx="1578">
                  <c:v>0.67371527777778073</c:v>
                </c:pt>
                <c:pt idx="1579">
                  <c:v>0.67378472222222263</c:v>
                </c:pt>
                <c:pt idx="1580">
                  <c:v>0.67385416666666664</c:v>
                </c:pt>
                <c:pt idx="1581">
                  <c:v>0.6739351851851878</c:v>
                </c:pt>
                <c:pt idx="1582">
                  <c:v>0.67399305555555955</c:v>
                </c:pt>
                <c:pt idx="1583">
                  <c:v>0.6740624999999999</c:v>
                </c:pt>
                <c:pt idx="1584">
                  <c:v>0.6741319444444468</c:v>
                </c:pt>
                <c:pt idx="1585">
                  <c:v>0.67420138888889125</c:v>
                </c:pt>
                <c:pt idx="1586">
                  <c:v>0.67427083333333793</c:v>
                </c:pt>
                <c:pt idx="1587">
                  <c:v>0.67434027777778016</c:v>
                </c:pt>
                <c:pt idx="1588">
                  <c:v>0.67440972222222262</c:v>
                </c:pt>
                <c:pt idx="1589">
                  <c:v>0.67447916666666663</c:v>
                </c:pt>
                <c:pt idx="1590">
                  <c:v>0.67453703703703705</c:v>
                </c:pt>
                <c:pt idx="1591">
                  <c:v>0.67460648148148439</c:v>
                </c:pt>
                <c:pt idx="1592">
                  <c:v>0.67467592592592662</c:v>
                </c:pt>
                <c:pt idx="1593">
                  <c:v>0.67474537037037574</c:v>
                </c:pt>
                <c:pt idx="1594">
                  <c:v>0.67481481481481831</c:v>
                </c:pt>
                <c:pt idx="1595">
                  <c:v>0.67488425925926065</c:v>
                </c:pt>
                <c:pt idx="1596">
                  <c:v>0.67495370370370578</c:v>
                </c:pt>
                <c:pt idx="1597">
                  <c:v>0.67502314814815045</c:v>
                </c:pt>
                <c:pt idx="1598">
                  <c:v>0.67509259259259713</c:v>
                </c:pt>
                <c:pt idx="1599">
                  <c:v>0.67515046296296299</c:v>
                </c:pt>
                <c:pt idx="1600">
                  <c:v>0.67521990740740956</c:v>
                </c:pt>
                <c:pt idx="1601">
                  <c:v>0.6752893518518519</c:v>
                </c:pt>
                <c:pt idx="1602">
                  <c:v>0.67535879629629891</c:v>
                </c:pt>
                <c:pt idx="1603">
                  <c:v>0.6754282407407407</c:v>
                </c:pt>
                <c:pt idx="1604">
                  <c:v>0.67549768518518782</c:v>
                </c:pt>
                <c:pt idx="1605">
                  <c:v>0.6755671296296295</c:v>
                </c:pt>
                <c:pt idx="1606">
                  <c:v>0.67563657407407718</c:v>
                </c:pt>
                <c:pt idx="1607">
                  <c:v>0.67570601851852441</c:v>
                </c:pt>
                <c:pt idx="1608">
                  <c:v>0.67577546296296365</c:v>
                </c:pt>
                <c:pt idx="1609">
                  <c:v>0.67584490740741143</c:v>
                </c:pt>
                <c:pt idx="1610">
                  <c:v>0.67591435185185178</c:v>
                </c:pt>
                <c:pt idx="1611">
                  <c:v>0.67597222222222264</c:v>
                </c:pt>
                <c:pt idx="1612">
                  <c:v>0.67604166666667054</c:v>
                </c:pt>
                <c:pt idx="1613">
                  <c:v>0.67611111111111311</c:v>
                </c:pt>
                <c:pt idx="1614">
                  <c:v>0.67618055555555778</c:v>
                </c:pt>
                <c:pt idx="1615">
                  <c:v>0.67625000000000224</c:v>
                </c:pt>
                <c:pt idx="1616">
                  <c:v>0.67631944444444703</c:v>
                </c:pt>
                <c:pt idx="1617">
                  <c:v>0.67638888888889148</c:v>
                </c:pt>
                <c:pt idx="1618">
                  <c:v>0.67645833333333594</c:v>
                </c:pt>
                <c:pt idx="1619">
                  <c:v>0.67652777777777784</c:v>
                </c:pt>
                <c:pt idx="1620">
                  <c:v>0.67659722222222263</c:v>
                </c:pt>
                <c:pt idx="1621">
                  <c:v>0.67666666666666664</c:v>
                </c:pt>
                <c:pt idx="1622">
                  <c:v>0.67672453703703972</c:v>
                </c:pt>
                <c:pt idx="1623">
                  <c:v>0.67679398148148451</c:v>
                </c:pt>
                <c:pt idx="1624">
                  <c:v>0.67686342592592597</c:v>
                </c:pt>
                <c:pt idx="1625">
                  <c:v>0.67693287037037386</c:v>
                </c:pt>
                <c:pt idx="1626">
                  <c:v>0.67700231481481565</c:v>
                </c:pt>
                <c:pt idx="1627">
                  <c:v>0.67707175925926122</c:v>
                </c:pt>
                <c:pt idx="1628">
                  <c:v>0.67714120370370812</c:v>
                </c:pt>
                <c:pt idx="1629">
                  <c:v>0.67721064814815035</c:v>
                </c:pt>
                <c:pt idx="1630">
                  <c:v>0.67728009259259714</c:v>
                </c:pt>
                <c:pt idx="1631">
                  <c:v>0.67734953703703971</c:v>
                </c:pt>
                <c:pt idx="1632">
                  <c:v>0.67741898148148161</c:v>
                </c:pt>
                <c:pt idx="1633">
                  <c:v>0.6774768518518518</c:v>
                </c:pt>
                <c:pt idx="1634">
                  <c:v>0.67754629629629903</c:v>
                </c:pt>
                <c:pt idx="1635">
                  <c:v>0.67761574074074071</c:v>
                </c:pt>
                <c:pt idx="1636">
                  <c:v>0.67768518518518805</c:v>
                </c:pt>
                <c:pt idx="1637">
                  <c:v>0.67775462962963262</c:v>
                </c:pt>
                <c:pt idx="1638">
                  <c:v>0.67782407407407941</c:v>
                </c:pt>
                <c:pt idx="1639">
                  <c:v>0.67789351851852453</c:v>
                </c:pt>
                <c:pt idx="1640">
                  <c:v>0.67796296296296099</c:v>
                </c:pt>
                <c:pt idx="1641">
                  <c:v>0.67803240740740944</c:v>
                </c:pt>
                <c:pt idx="1642">
                  <c:v>0.67810185185185412</c:v>
                </c:pt>
                <c:pt idx="1643">
                  <c:v>0.6781712962963008</c:v>
                </c:pt>
                <c:pt idx="1644">
                  <c:v>0.67824074074074081</c:v>
                </c:pt>
                <c:pt idx="1645">
                  <c:v>0.67831018518518515</c:v>
                </c:pt>
                <c:pt idx="1646">
                  <c:v>0.6783680555555579</c:v>
                </c:pt>
                <c:pt idx="1647">
                  <c:v>0.67844907407407917</c:v>
                </c:pt>
                <c:pt idx="1648">
                  <c:v>0.67851851851852141</c:v>
                </c:pt>
                <c:pt idx="1649">
                  <c:v>0.67857638888888883</c:v>
                </c:pt>
                <c:pt idx="1650">
                  <c:v>0.67864583333334039</c:v>
                </c:pt>
                <c:pt idx="1651">
                  <c:v>0.67871527777778073</c:v>
                </c:pt>
                <c:pt idx="1652">
                  <c:v>0.67878472222222264</c:v>
                </c:pt>
                <c:pt idx="1653">
                  <c:v>0.67885416666666665</c:v>
                </c:pt>
                <c:pt idx="1654">
                  <c:v>0.6789236111111151</c:v>
                </c:pt>
                <c:pt idx="1655">
                  <c:v>0.67899305555556</c:v>
                </c:pt>
                <c:pt idx="1656">
                  <c:v>0.67906250000000001</c:v>
                </c:pt>
                <c:pt idx="1657">
                  <c:v>0.67912037037037398</c:v>
                </c:pt>
                <c:pt idx="1658">
                  <c:v>0.67920138888889148</c:v>
                </c:pt>
                <c:pt idx="1659">
                  <c:v>0.67927083333333782</c:v>
                </c:pt>
                <c:pt idx="1660">
                  <c:v>0.67932870370370591</c:v>
                </c:pt>
                <c:pt idx="1661">
                  <c:v>0.67939814814815092</c:v>
                </c:pt>
                <c:pt idx="1662">
                  <c:v>0.67946759259259504</c:v>
                </c:pt>
                <c:pt idx="1663">
                  <c:v>0.67953703703703694</c:v>
                </c:pt>
                <c:pt idx="1664">
                  <c:v>0.6796064814814845</c:v>
                </c:pt>
                <c:pt idx="1665">
                  <c:v>0.67967592592592585</c:v>
                </c:pt>
                <c:pt idx="1666">
                  <c:v>0.67974537037037619</c:v>
                </c:pt>
                <c:pt idx="1667">
                  <c:v>0.67981481481481842</c:v>
                </c:pt>
                <c:pt idx="1668">
                  <c:v>0.67988425925926133</c:v>
                </c:pt>
                <c:pt idx="1669">
                  <c:v>0.67995370370370589</c:v>
                </c:pt>
                <c:pt idx="1670">
                  <c:v>0.68002314814814901</c:v>
                </c:pt>
                <c:pt idx="1671">
                  <c:v>0.68009259259259591</c:v>
                </c:pt>
                <c:pt idx="1672">
                  <c:v>0.68015046296296167</c:v>
                </c:pt>
                <c:pt idx="1673">
                  <c:v>0.68021990740740823</c:v>
                </c:pt>
                <c:pt idx="1674">
                  <c:v>0.68028935185185158</c:v>
                </c:pt>
                <c:pt idx="1675">
                  <c:v>0.68035879629629725</c:v>
                </c:pt>
                <c:pt idx="1676">
                  <c:v>0.68042824074074049</c:v>
                </c:pt>
                <c:pt idx="1677">
                  <c:v>0.68049768518518661</c:v>
                </c:pt>
                <c:pt idx="1678">
                  <c:v>0.68056712962962773</c:v>
                </c:pt>
                <c:pt idx="1679">
                  <c:v>0.68063657407407563</c:v>
                </c:pt>
                <c:pt idx="1680">
                  <c:v>0.68070601851852275</c:v>
                </c:pt>
                <c:pt idx="1681">
                  <c:v>0.68077546296296354</c:v>
                </c:pt>
                <c:pt idx="1682">
                  <c:v>0.6808449074074101</c:v>
                </c:pt>
                <c:pt idx="1683">
                  <c:v>0.68091435185185156</c:v>
                </c:pt>
                <c:pt idx="1684">
                  <c:v>0.68097222222222253</c:v>
                </c:pt>
                <c:pt idx="1685">
                  <c:v>0.68104166666666865</c:v>
                </c:pt>
                <c:pt idx="1686">
                  <c:v>0.68111111111111189</c:v>
                </c:pt>
                <c:pt idx="1687">
                  <c:v>0.68118055555555634</c:v>
                </c:pt>
                <c:pt idx="1688">
                  <c:v>0.68125000000000091</c:v>
                </c:pt>
                <c:pt idx="1689">
                  <c:v>0.6813194444444457</c:v>
                </c:pt>
                <c:pt idx="1690">
                  <c:v>0.68138888888888971</c:v>
                </c:pt>
                <c:pt idx="1691">
                  <c:v>0.68145833333333461</c:v>
                </c:pt>
                <c:pt idx="1692">
                  <c:v>0.68152777777777751</c:v>
                </c:pt>
                <c:pt idx="1693">
                  <c:v>0.68159722222222252</c:v>
                </c:pt>
                <c:pt idx="1694">
                  <c:v>0.68165509259259804</c:v>
                </c:pt>
                <c:pt idx="1695">
                  <c:v>0.68172453703703861</c:v>
                </c:pt>
                <c:pt idx="1696">
                  <c:v>0.68179398148148274</c:v>
                </c:pt>
                <c:pt idx="1697">
                  <c:v>0.6818634259259243</c:v>
                </c:pt>
                <c:pt idx="1698">
                  <c:v>0.68193287037037265</c:v>
                </c:pt>
                <c:pt idx="1699">
                  <c:v>0.68200231481481555</c:v>
                </c:pt>
                <c:pt idx="1700">
                  <c:v>0.68214120370370668</c:v>
                </c:pt>
                <c:pt idx="1701">
                  <c:v>0.68221064814814902</c:v>
                </c:pt>
                <c:pt idx="1702">
                  <c:v>0.68228009259259603</c:v>
                </c:pt>
                <c:pt idx="1703">
                  <c:v>0.68234953703703805</c:v>
                </c:pt>
                <c:pt idx="1704">
                  <c:v>0.6824189814814815</c:v>
                </c:pt>
                <c:pt idx="1705">
                  <c:v>0.68248842592592418</c:v>
                </c:pt>
                <c:pt idx="1706">
                  <c:v>0.68255787037037252</c:v>
                </c:pt>
                <c:pt idx="1707">
                  <c:v>0.68262731481481675</c:v>
                </c:pt>
                <c:pt idx="1708">
                  <c:v>0.68269675925925999</c:v>
                </c:pt>
                <c:pt idx="1709">
                  <c:v>0.68275462962963085</c:v>
                </c:pt>
                <c:pt idx="1710">
                  <c:v>0.68282407407407808</c:v>
                </c:pt>
                <c:pt idx="1711">
                  <c:v>0.68289351851852265</c:v>
                </c:pt>
                <c:pt idx="1712">
                  <c:v>0.68296296296295966</c:v>
                </c:pt>
                <c:pt idx="1713">
                  <c:v>0.68303240740740812</c:v>
                </c:pt>
                <c:pt idx="1714">
                  <c:v>0.68310185185185279</c:v>
                </c:pt>
                <c:pt idx="1715">
                  <c:v>0.68317129629629936</c:v>
                </c:pt>
                <c:pt idx="1716">
                  <c:v>0.68324074074074059</c:v>
                </c:pt>
                <c:pt idx="1717">
                  <c:v>0.68331018518518549</c:v>
                </c:pt>
                <c:pt idx="1718">
                  <c:v>0.68337962962963072</c:v>
                </c:pt>
                <c:pt idx="1719">
                  <c:v>0.68344907407407796</c:v>
                </c:pt>
                <c:pt idx="1720">
                  <c:v>0.68351851851852052</c:v>
                </c:pt>
                <c:pt idx="1721">
                  <c:v>0.6835763888888885</c:v>
                </c:pt>
                <c:pt idx="1722">
                  <c:v>0.68364583333333895</c:v>
                </c:pt>
                <c:pt idx="1723">
                  <c:v>0.68371527777777963</c:v>
                </c:pt>
                <c:pt idx="1724">
                  <c:v>0.68378472222222253</c:v>
                </c:pt>
                <c:pt idx="1725">
                  <c:v>0.68385416666666743</c:v>
                </c:pt>
                <c:pt idx="1726">
                  <c:v>0.68392361111111377</c:v>
                </c:pt>
                <c:pt idx="1727">
                  <c:v>0.68399305555555834</c:v>
                </c:pt>
                <c:pt idx="1728">
                  <c:v>0.68406249999999957</c:v>
                </c:pt>
                <c:pt idx="1729">
                  <c:v>0.68413194444444525</c:v>
                </c:pt>
                <c:pt idx="1730">
                  <c:v>0.68420138888888993</c:v>
                </c:pt>
                <c:pt idx="1731">
                  <c:v>0.68427083333333683</c:v>
                </c:pt>
                <c:pt idx="1732">
                  <c:v>0.68432870370370469</c:v>
                </c:pt>
                <c:pt idx="1733">
                  <c:v>0.68439814814814914</c:v>
                </c:pt>
                <c:pt idx="1734">
                  <c:v>0.6844675925925936</c:v>
                </c:pt>
                <c:pt idx="1735">
                  <c:v>0.6845370370370365</c:v>
                </c:pt>
                <c:pt idx="1736">
                  <c:v>0.68460648148148273</c:v>
                </c:pt>
                <c:pt idx="1737">
                  <c:v>0.68467592592592652</c:v>
                </c:pt>
                <c:pt idx="1738">
                  <c:v>0.68474537037037453</c:v>
                </c:pt>
                <c:pt idx="1739">
                  <c:v>0.68481481481481743</c:v>
                </c:pt>
                <c:pt idx="1740">
                  <c:v>0.68488425925925989</c:v>
                </c:pt>
                <c:pt idx="1741">
                  <c:v>0.68495370370370445</c:v>
                </c:pt>
                <c:pt idx="1742">
                  <c:v>0.68502314814814902</c:v>
                </c:pt>
                <c:pt idx="1743">
                  <c:v>0.68508101851852321</c:v>
                </c:pt>
                <c:pt idx="1744">
                  <c:v>0.68515046296296256</c:v>
                </c:pt>
                <c:pt idx="1745">
                  <c:v>0.68521990740740835</c:v>
                </c:pt>
                <c:pt idx="1746">
                  <c:v>0.68528935185185158</c:v>
                </c:pt>
                <c:pt idx="1747">
                  <c:v>0.6853587962962977</c:v>
                </c:pt>
                <c:pt idx="1748">
                  <c:v>0.68542824074074049</c:v>
                </c:pt>
                <c:pt idx="1749">
                  <c:v>0.68549768518518661</c:v>
                </c:pt>
                <c:pt idx="1750">
                  <c:v>0.68556712962962796</c:v>
                </c:pt>
                <c:pt idx="1751">
                  <c:v>0.68563657407407574</c:v>
                </c:pt>
                <c:pt idx="1752">
                  <c:v>0.68570601851852275</c:v>
                </c:pt>
                <c:pt idx="1753">
                  <c:v>0.68576388888888995</c:v>
                </c:pt>
                <c:pt idx="1754">
                  <c:v>0.68583333333333474</c:v>
                </c:pt>
                <c:pt idx="1755">
                  <c:v>0.68590277777777753</c:v>
                </c:pt>
                <c:pt idx="1756">
                  <c:v>0.68597222222222254</c:v>
                </c:pt>
                <c:pt idx="1757">
                  <c:v>0.68604166666666933</c:v>
                </c:pt>
                <c:pt idx="1758">
                  <c:v>0.68611111111111178</c:v>
                </c:pt>
                <c:pt idx="1759">
                  <c:v>0.68618055555555635</c:v>
                </c:pt>
                <c:pt idx="1760">
                  <c:v>0.6862500000000008</c:v>
                </c:pt>
                <c:pt idx="1761">
                  <c:v>0.6863194444444457</c:v>
                </c:pt>
                <c:pt idx="1762">
                  <c:v>0.68638888888888983</c:v>
                </c:pt>
                <c:pt idx="1763">
                  <c:v>0.68645833333333472</c:v>
                </c:pt>
                <c:pt idx="1764">
                  <c:v>0.68651620370370359</c:v>
                </c:pt>
                <c:pt idx="1765">
                  <c:v>0.68658564814814904</c:v>
                </c:pt>
                <c:pt idx="1766">
                  <c:v>0.68665509259259805</c:v>
                </c:pt>
                <c:pt idx="1767">
                  <c:v>0.68672453703703862</c:v>
                </c:pt>
                <c:pt idx="1768">
                  <c:v>0.68679398148148274</c:v>
                </c:pt>
                <c:pt idx="1769">
                  <c:v>0.6868634259259242</c:v>
                </c:pt>
                <c:pt idx="1770">
                  <c:v>0.68693287037037265</c:v>
                </c:pt>
                <c:pt idx="1771">
                  <c:v>0.68700231481481544</c:v>
                </c:pt>
                <c:pt idx="1772">
                  <c:v>0.68707175925926012</c:v>
                </c:pt>
                <c:pt idx="1773">
                  <c:v>0.68714120370370668</c:v>
                </c:pt>
                <c:pt idx="1774">
                  <c:v>0.68721064814814914</c:v>
                </c:pt>
                <c:pt idx="1775">
                  <c:v>0.68728009259259593</c:v>
                </c:pt>
                <c:pt idx="1776">
                  <c:v>0.68734953703703794</c:v>
                </c:pt>
                <c:pt idx="1777">
                  <c:v>0.68740740740740824</c:v>
                </c:pt>
                <c:pt idx="1778">
                  <c:v>0.68748842592592407</c:v>
                </c:pt>
                <c:pt idx="1779">
                  <c:v>0.68755787037037253</c:v>
                </c:pt>
                <c:pt idx="1780">
                  <c:v>0.6876157407407405</c:v>
                </c:pt>
                <c:pt idx="1781">
                  <c:v>0.68768518518518662</c:v>
                </c:pt>
                <c:pt idx="1782">
                  <c:v>0.68775462962963074</c:v>
                </c:pt>
                <c:pt idx="1783">
                  <c:v>0.68782407407407808</c:v>
                </c:pt>
                <c:pt idx="1784">
                  <c:v>0.68789351851852276</c:v>
                </c:pt>
                <c:pt idx="1785">
                  <c:v>0.68796296296295978</c:v>
                </c:pt>
                <c:pt idx="1786">
                  <c:v>0.68803240740740823</c:v>
                </c:pt>
                <c:pt idx="1787">
                  <c:v>0.68810185185185269</c:v>
                </c:pt>
                <c:pt idx="1788">
                  <c:v>0.68815972222222288</c:v>
                </c:pt>
                <c:pt idx="1789">
                  <c:v>0.68824074074074049</c:v>
                </c:pt>
                <c:pt idx="1790">
                  <c:v>0.68829861111111412</c:v>
                </c:pt>
                <c:pt idx="1791">
                  <c:v>0.68836805555555669</c:v>
                </c:pt>
                <c:pt idx="1792">
                  <c:v>0.68843749999999959</c:v>
                </c:pt>
                <c:pt idx="1793">
                  <c:v>0.68850694444444449</c:v>
                </c:pt>
                <c:pt idx="1794">
                  <c:v>0.6885763888888885</c:v>
                </c:pt>
                <c:pt idx="1795">
                  <c:v>0.68864583333333917</c:v>
                </c:pt>
                <c:pt idx="1796">
                  <c:v>0.68871527777777963</c:v>
                </c:pt>
                <c:pt idx="1797">
                  <c:v>0.68878472222222253</c:v>
                </c:pt>
                <c:pt idx="1798">
                  <c:v>0.68885416666666732</c:v>
                </c:pt>
                <c:pt idx="1799">
                  <c:v>0.68892361111111389</c:v>
                </c:pt>
                <c:pt idx="1800">
                  <c:v>0.68899305555555856</c:v>
                </c:pt>
                <c:pt idx="1801">
                  <c:v>0.68906249999999958</c:v>
                </c:pt>
                <c:pt idx="1802">
                  <c:v>0.6891319444444457</c:v>
                </c:pt>
                <c:pt idx="1803">
                  <c:v>0.68918981481481778</c:v>
                </c:pt>
                <c:pt idx="1804">
                  <c:v>0.68925925925926013</c:v>
                </c:pt>
                <c:pt idx="1805">
                  <c:v>0.68932870370370469</c:v>
                </c:pt>
                <c:pt idx="1806">
                  <c:v>0.68939814814814915</c:v>
                </c:pt>
                <c:pt idx="1807">
                  <c:v>0.6894675925925936</c:v>
                </c:pt>
                <c:pt idx="1808">
                  <c:v>0.6895370370370375</c:v>
                </c:pt>
                <c:pt idx="1809">
                  <c:v>0.68960648148148274</c:v>
                </c:pt>
                <c:pt idx="1810">
                  <c:v>0.68967592592592653</c:v>
                </c:pt>
                <c:pt idx="1811">
                  <c:v>0.68974537037037464</c:v>
                </c:pt>
                <c:pt idx="1812">
                  <c:v>0.68981481481481755</c:v>
                </c:pt>
                <c:pt idx="1813">
                  <c:v>0.68988425925926</c:v>
                </c:pt>
                <c:pt idx="1814">
                  <c:v>0.68994212962962953</c:v>
                </c:pt>
                <c:pt idx="1815">
                  <c:v>0.69001157407407665</c:v>
                </c:pt>
                <c:pt idx="1816">
                  <c:v>0.69008101851852321</c:v>
                </c:pt>
                <c:pt idx="1817">
                  <c:v>0.69015046296296256</c:v>
                </c:pt>
                <c:pt idx="1818">
                  <c:v>0.69021990740740824</c:v>
                </c:pt>
                <c:pt idx="1819">
                  <c:v>0.69028935185185158</c:v>
                </c:pt>
                <c:pt idx="1820">
                  <c:v>0.69035879629629715</c:v>
                </c:pt>
                <c:pt idx="1821">
                  <c:v>0.6904282407407405</c:v>
                </c:pt>
                <c:pt idx="1822">
                  <c:v>0.69049768518518662</c:v>
                </c:pt>
                <c:pt idx="1823">
                  <c:v>0.69056712962962807</c:v>
                </c:pt>
                <c:pt idx="1824">
                  <c:v>0.69063657407407575</c:v>
                </c:pt>
                <c:pt idx="1825">
                  <c:v>0.69069444444444794</c:v>
                </c:pt>
                <c:pt idx="1826">
                  <c:v>0.69076388888888995</c:v>
                </c:pt>
                <c:pt idx="1827">
                  <c:v>0.69083333333333463</c:v>
                </c:pt>
                <c:pt idx="1828">
                  <c:v>0.69090277777777753</c:v>
                </c:pt>
                <c:pt idx="1829">
                  <c:v>0.69097222222222254</c:v>
                </c:pt>
                <c:pt idx="1830">
                  <c:v>0.69104166666666933</c:v>
                </c:pt>
                <c:pt idx="1831">
                  <c:v>0.6911111111111119</c:v>
                </c:pt>
                <c:pt idx="1832">
                  <c:v>0.69118055555555635</c:v>
                </c:pt>
                <c:pt idx="1833">
                  <c:v>0.69125000000000092</c:v>
                </c:pt>
                <c:pt idx="1834">
                  <c:v>0.6913194444444456</c:v>
                </c:pt>
                <c:pt idx="1835">
                  <c:v>0.69138888888888994</c:v>
                </c:pt>
                <c:pt idx="1836">
                  <c:v>0.69145833333333462</c:v>
                </c:pt>
                <c:pt idx="1837">
                  <c:v>0.69152777777777752</c:v>
                </c:pt>
                <c:pt idx="1838">
                  <c:v>0.69159722222222253</c:v>
                </c:pt>
                <c:pt idx="1839">
                  <c:v>0.69166666666666743</c:v>
                </c:pt>
                <c:pt idx="1840">
                  <c:v>0.69172453703703862</c:v>
                </c:pt>
                <c:pt idx="1841">
                  <c:v>0.69179398148148352</c:v>
                </c:pt>
                <c:pt idx="1842">
                  <c:v>0.69186342592592431</c:v>
                </c:pt>
                <c:pt idx="1843">
                  <c:v>0.69193287037037265</c:v>
                </c:pt>
                <c:pt idx="1844">
                  <c:v>0.69200231481481544</c:v>
                </c:pt>
                <c:pt idx="1845">
                  <c:v>0.69207175925926012</c:v>
                </c:pt>
                <c:pt idx="1846">
                  <c:v>0.6921412037037068</c:v>
                </c:pt>
                <c:pt idx="1847">
                  <c:v>0.69221064814814914</c:v>
                </c:pt>
                <c:pt idx="1848">
                  <c:v>0.69228009259259582</c:v>
                </c:pt>
                <c:pt idx="1849">
                  <c:v>0.69234953703703805</c:v>
                </c:pt>
                <c:pt idx="1850">
                  <c:v>0.69241898148148151</c:v>
                </c:pt>
                <c:pt idx="1851">
                  <c:v>0.6924884259259243</c:v>
                </c:pt>
                <c:pt idx="1852">
                  <c:v>0.6925462962962976</c:v>
                </c:pt>
                <c:pt idx="1853">
                  <c:v>0.6926157407407405</c:v>
                </c:pt>
                <c:pt idx="1854">
                  <c:v>0.69269675925925989</c:v>
                </c:pt>
                <c:pt idx="1855">
                  <c:v>0.69276620370370445</c:v>
                </c:pt>
                <c:pt idx="1856">
                  <c:v>0.69282407407407842</c:v>
                </c:pt>
                <c:pt idx="1857">
                  <c:v>0.69289351851852321</c:v>
                </c:pt>
                <c:pt idx="1858">
                  <c:v>0.69296296296295978</c:v>
                </c:pt>
                <c:pt idx="1859">
                  <c:v>0.69303240740740835</c:v>
                </c:pt>
                <c:pt idx="1860">
                  <c:v>0.69310185185185269</c:v>
                </c:pt>
                <c:pt idx="1861">
                  <c:v>0.69317129629629992</c:v>
                </c:pt>
                <c:pt idx="1862">
                  <c:v>0.69324074074074049</c:v>
                </c:pt>
                <c:pt idx="1863">
                  <c:v>0.6933101851851855</c:v>
                </c:pt>
                <c:pt idx="1864">
                  <c:v>0.69336805555555669</c:v>
                </c:pt>
                <c:pt idx="1865">
                  <c:v>0.69344907407407796</c:v>
                </c:pt>
                <c:pt idx="1866">
                  <c:v>0.69351851851852064</c:v>
                </c:pt>
                <c:pt idx="1867">
                  <c:v>0.69357638888888851</c:v>
                </c:pt>
                <c:pt idx="1868">
                  <c:v>0.6936458333333394</c:v>
                </c:pt>
                <c:pt idx="1869">
                  <c:v>0.69371527777777964</c:v>
                </c:pt>
                <c:pt idx="1870">
                  <c:v>0.69378472222222254</c:v>
                </c:pt>
                <c:pt idx="1871">
                  <c:v>0.69385416666666733</c:v>
                </c:pt>
                <c:pt idx="1872">
                  <c:v>0.69392361111111378</c:v>
                </c:pt>
                <c:pt idx="1873">
                  <c:v>0.69399305555555868</c:v>
                </c:pt>
                <c:pt idx="1874">
                  <c:v>0.69406249999999958</c:v>
                </c:pt>
                <c:pt idx="1875">
                  <c:v>0.694120370370373</c:v>
                </c:pt>
                <c:pt idx="1876">
                  <c:v>0.69420138888888983</c:v>
                </c:pt>
                <c:pt idx="1877">
                  <c:v>0.69427083333333695</c:v>
                </c:pt>
                <c:pt idx="1878">
                  <c:v>0.69434027777777885</c:v>
                </c:pt>
                <c:pt idx="1879">
                  <c:v>0.69440972222222253</c:v>
                </c:pt>
                <c:pt idx="1880">
                  <c:v>0.69446759259259361</c:v>
                </c:pt>
                <c:pt idx="1881">
                  <c:v>0.69453703703703751</c:v>
                </c:pt>
                <c:pt idx="1882">
                  <c:v>0.69460648148148274</c:v>
                </c:pt>
                <c:pt idx="1883">
                  <c:v>0.69467592592592653</c:v>
                </c:pt>
                <c:pt idx="1884">
                  <c:v>0.69474537037037465</c:v>
                </c:pt>
                <c:pt idx="1885">
                  <c:v>0.69481481481481744</c:v>
                </c:pt>
                <c:pt idx="1886">
                  <c:v>0.69488425925926012</c:v>
                </c:pt>
                <c:pt idx="1887">
                  <c:v>0.69495370370370435</c:v>
                </c:pt>
                <c:pt idx="1888">
                  <c:v>0.69502314814814914</c:v>
                </c:pt>
                <c:pt idx="1889">
                  <c:v>0.69509259259259593</c:v>
                </c:pt>
                <c:pt idx="1890">
                  <c:v>0.6951620370370365</c:v>
                </c:pt>
                <c:pt idx="1891">
                  <c:v>0.69523148148148273</c:v>
                </c:pt>
                <c:pt idx="1892">
                  <c:v>0.69530092592592407</c:v>
                </c:pt>
                <c:pt idx="1893">
                  <c:v>0.69537037037037253</c:v>
                </c:pt>
                <c:pt idx="1894">
                  <c:v>0.69543981481481743</c:v>
                </c:pt>
                <c:pt idx="1895">
                  <c:v>0.69550925925925999</c:v>
                </c:pt>
                <c:pt idx="1896">
                  <c:v>0.69557870370370434</c:v>
                </c:pt>
                <c:pt idx="1897">
                  <c:v>0.69564814814815112</c:v>
                </c:pt>
                <c:pt idx="1898">
                  <c:v>0.69571759259259591</c:v>
                </c:pt>
                <c:pt idx="1899">
                  <c:v>0.69578703703703804</c:v>
                </c:pt>
                <c:pt idx="1900">
                  <c:v>0.6958564814814826</c:v>
                </c:pt>
                <c:pt idx="1901">
                  <c:v>0.69591435185185158</c:v>
                </c:pt>
                <c:pt idx="1902">
                  <c:v>0.69598379629629725</c:v>
                </c:pt>
                <c:pt idx="1903">
                  <c:v>0.69605324074074049</c:v>
                </c:pt>
                <c:pt idx="1904">
                  <c:v>0.69612268518518661</c:v>
                </c:pt>
                <c:pt idx="1905">
                  <c:v>0.69619212962962951</c:v>
                </c:pt>
                <c:pt idx="1906">
                  <c:v>0.69626157407407563</c:v>
                </c:pt>
                <c:pt idx="1907">
                  <c:v>0.69633101851852275</c:v>
                </c:pt>
                <c:pt idx="1908">
                  <c:v>0.69640046296296132</c:v>
                </c:pt>
                <c:pt idx="1909">
                  <c:v>0.69646990740740811</c:v>
                </c:pt>
                <c:pt idx="1910">
                  <c:v>0.69653935185185156</c:v>
                </c:pt>
                <c:pt idx="1911">
                  <c:v>0.69660879629629935</c:v>
                </c:pt>
                <c:pt idx="1912">
                  <c:v>0.69666666666666732</c:v>
                </c:pt>
                <c:pt idx="1913">
                  <c:v>0.69679398148148353</c:v>
                </c:pt>
                <c:pt idx="1914">
                  <c:v>0.69686342592592443</c:v>
                </c:pt>
                <c:pt idx="1915">
                  <c:v>0.69693287037037299</c:v>
                </c:pt>
                <c:pt idx="1916">
                  <c:v>0.69700231481481567</c:v>
                </c:pt>
                <c:pt idx="1917">
                  <c:v>0.69706018518518553</c:v>
                </c:pt>
                <c:pt idx="1918">
                  <c:v>0.69712962962963165</c:v>
                </c:pt>
                <c:pt idx="1919">
                  <c:v>0.69719907407407866</c:v>
                </c:pt>
                <c:pt idx="1920">
                  <c:v>0.69726851851852134</c:v>
                </c:pt>
                <c:pt idx="1921">
                  <c:v>0.69733796296296047</c:v>
                </c:pt>
                <c:pt idx="1922">
                  <c:v>0.6974074074074087</c:v>
                </c:pt>
                <c:pt idx="1923">
                  <c:v>0.69747685185185149</c:v>
                </c:pt>
                <c:pt idx="1924">
                  <c:v>0.69754629629629761</c:v>
                </c:pt>
                <c:pt idx="1925">
                  <c:v>0.69761574074074051</c:v>
                </c:pt>
                <c:pt idx="1926">
                  <c:v>0.69768518518518663</c:v>
                </c:pt>
                <c:pt idx="1927">
                  <c:v>0.69775462962963153</c:v>
                </c:pt>
                <c:pt idx="1928">
                  <c:v>0.69782407407407843</c:v>
                </c:pt>
                <c:pt idx="1929">
                  <c:v>0.69788194444444573</c:v>
                </c:pt>
                <c:pt idx="1930">
                  <c:v>0.69795138888889063</c:v>
                </c:pt>
                <c:pt idx="1931">
                  <c:v>0.69803240740740824</c:v>
                </c:pt>
                <c:pt idx="1932">
                  <c:v>0.69809027777778043</c:v>
                </c:pt>
                <c:pt idx="1933">
                  <c:v>0.69815972222222311</c:v>
                </c:pt>
                <c:pt idx="1934">
                  <c:v>0.69822916666666734</c:v>
                </c:pt>
                <c:pt idx="1935">
                  <c:v>0.69829861111111413</c:v>
                </c:pt>
                <c:pt idx="1936">
                  <c:v>0.6983680555555567</c:v>
                </c:pt>
                <c:pt idx="1937">
                  <c:v>0.69843749999999949</c:v>
                </c:pt>
                <c:pt idx="1938">
                  <c:v>0.6985069444444445</c:v>
                </c:pt>
                <c:pt idx="1939">
                  <c:v>0.69857638888888851</c:v>
                </c:pt>
                <c:pt idx="1940">
                  <c:v>0.69864583333333929</c:v>
                </c:pt>
                <c:pt idx="1941">
                  <c:v>0.69870370370370471</c:v>
                </c:pt>
                <c:pt idx="1942">
                  <c:v>0.69878472222222254</c:v>
                </c:pt>
                <c:pt idx="1943">
                  <c:v>0.69885416666666733</c:v>
                </c:pt>
                <c:pt idx="1944">
                  <c:v>0.69891203703703753</c:v>
                </c:pt>
                <c:pt idx="1945">
                  <c:v>0.69898148148148365</c:v>
                </c:pt>
                <c:pt idx="1946">
                  <c:v>0.69905092592592455</c:v>
                </c:pt>
                <c:pt idx="1947">
                  <c:v>0.69912037037037333</c:v>
                </c:pt>
                <c:pt idx="1948">
                  <c:v>0.69918981481481779</c:v>
                </c:pt>
                <c:pt idx="1949">
                  <c:v>0.69925925925926025</c:v>
                </c:pt>
                <c:pt idx="1950">
                  <c:v>0.6993287037037047</c:v>
                </c:pt>
                <c:pt idx="1951">
                  <c:v>0.69939814814814905</c:v>
                </c:pt>
                <c:pt idx="1952">
                  <c:v>0.69946759259259372</c:v>
                </c:pt>
                <c:pt idx="1953">
                  <c:v>0.69953703703703751</c:v>
                </c:pt>
                <c:pt idx="1954">
                  <c:v>0.69960648148148352</c:v>
                </c:pt>
                <c:pt idx="1955">
                  <c:v>0.69967592592592653</c:v>
                </c:pt>
                <c:pt idx="1956">
                  <c:v>0.69973379629629762</c:v>
                </c:pt>
                <c:pt idx="1957">
                  <c:v>0.69980324074074052</c:v>
                </c:pt>
                <c:pt idx="1958">
                  <c:v>0.69987268518518675</c:v>
                </c:pt>
                <c:pt idx="1959">
                  <c:v>0.69994212962962954</c:v>
                </c:pt>
                <c:pt idx="1960">
                  <c:v>0.7000115740740761</c:v>
                </c:pt>
                <c:pt idx="1961">
                  <c:v>0.70008101851852311</c:v>
                </c:pt>
                <c:pt idx="1962">
                  <c:v>0.70015046296296257</c:v>
                </c:pt>
                <c:pt idx="1963">
                  <c:v>0.70021990740740769</c:v>
                </c:pt>
                <c:pt idx="1964">
                  <c:v>0.70028935185185159</c:v>
                </c:pt>
                <c:pt idx="1965">
                  <c:v>0.7003587962962966</c:v>
                </c:pt>
                <c:pt idx="1966">
                  <c:v>0.7004282407407405</c:v>
                </c:pt>
                <c:pt idx="1967">
                  <c:v>0.70049768518518563</c:v>
                </c:pt>
                <c:pt idx="1968">
                  <c:v>0.7005555555555556</c:v>
                </c:pt>
                <c:pt idx="1969">
                  <c:v>0.70062500000000272</c:v>
                </c:pt>
                <c:pt idx="1970">
                  <c:v>0.70069444444444728</c:v>
                </c:pt>
                <c:pt idx="1971">
                  <c:v>0.70076388888888963</c:v>
                </c:pt>
                <c:pt idx="1972">
                  <c:v>0.70083333333333364</c:v>
                </c:pt>
                <c:pt idx="1973">
                  <c:v>0.70090277777777776</c:v>
                </c:pt>
                <c:pt idx="1974">
                  <c:v>0.70097222222222222</c:v>
                </c:pt>
                <c:pt idx="1975">
                  <c:v>0.70104166666666889</c:v>
                </c:pt>
                <c:pt idx="1976">
                  <c:v>0.70111111111111113</c:v>
                </c:pt>
                <c:pt idx="1977">
                  <c:v>0.7011805555555557</c:v>
                </c:pt>
                <c:pt idx="1978">
                  <c:v>0.70124999999999993</c:v>
                </c:pt>
                <c:pt idx="1979">
                  <c:v>0.70131944444444461</c:v>
                </c:pt>
                <c:pt idx="1980">
                  <c:v>0.70138888888888884</c:v>
                </c:pt>
                <c:pt idx="1981">
                  <c:v>0.70144675925925926</c:v>
                </c:pt>
                <c:pt idx="1982">
                  <c:v>0.70151620370370349</c:v>
                </c:pt>
                <c:pt idx="1983">
                  <c:v>0.70158564814814861</c:v>
                </c:pt>
                <c:pt idx="1984">
                  <c:v>0.70165509259259773</c:v>
                </c:pt>
                <c:pt idx="1985">
                  <c:v>0.70172453703703763</c:v>
                </c:pt>
                <c:pt idx="1986">
                  <c:v>0.70179398148148164</c:v>
                </c:pt>
                <c:pt idx="1987">
                  <c:v>0.70186342592592388</c:v>
                </c:pt>
                <c:pt idx="1988">
                  <c:v>0.70193287037037233</c:v>
                </c:pt>
                <c:pt idx="1989">
                  <c:v>0.70200231481481479</c:v>
                </c:pt>
                <c:pt idx="1990">
                  <c:v>0.70207175925925924</c:v>
                </c:pt>
                <c:pt idx="1991">
                  <c:v>0.70214120370370614</c:v>
                </c:pt>
                <c:pt idx="1992">
                  <c:v>0.70221064814814815</c:v>
                </c:pt>
                <c:pt idx="1993">
                  <c:v>0.70226851851852079</c:v>
                </c:pt>
                <c:pt idx="1994">
                  <c:v>0.70233796296296003</c:v>
                </c:pt>
                <c:pt idx="1995">
                  <c:v>0.7024074074074077</c:v>
                </c:pt>
                <c:pt idx="1996">
                  <c:v>0.70247685185185149</c:v>
                </c:pt>
                <c:pt idx="1997">
                  <c:v>0.70254629629629661</c:v>
                </c:pt>
                <c:pt idx="1998">
                  <c:v>0.70261574074074051</c:v>
                </c:pt>
                <c:pt idx="1999">
                  <c:v>0.70268518518518563</c:v>
                </c:pt>
                <c:pt idx="2000">
                  <c:v>0.70275462962962965</c:v>
                </c:pt>
                <c:pt idx="2001">
                  <c:v>0.70282407407407799</c:v>
                </c:pt>
                <c:pt idx="2002">
                  <c:v>0.70289351851852255</c:v>
                </c:pt>
                <c:pt idx="2003">
                  <c:v>0.70296296296295946</c:v>
                </c:pt>
                <c:pt idx="2004">
                  <c:v>0.70303240740740769</c:v>
                </c:pt>
                <c:pt idx="2005">
                  <c:v>0.70309027777777977</c:v>
                </c:pt>
                <c:pt idx="2006">
                  <c:v>0.70315972222222223</c:v>
                </c:pt>
                <c:pt idx="2007">
                  <c:v>0.70322916666666668</c:v>
                </c:pt>
                <c:pt idx="2008">
                  <c:v>0.7032986111111138</c:v>
                </c:pt>
                <c:pt idx="2009">
                  <c:v>0.7033680555555557</c:v>
                </c:pt>
                <c:pt idx="2010">
                  <c:v>0.70343749999999949</c:v>
                </c:pt>
                <c:pt idx="2011">
                  <c:v>0.70350694444444439</c:v>
                </c:pt>
                <c:pt idx="2012">
                  <c:v>0.70357638888888896</c:v>
                </c:pt>
                <c:pt idx="2013">
                  <c:v>0.70364583333333908</c:v>
                </c:pt>
                <c:pt idx="2014">
                  <c:v>0.70371527777777865</c:v>
                </c:pt>
                <c:pt idx="2015">
                  <c:v>0.70378472222222221</c:v>
                </c:pt>
                <c:pt idx="2016">
                  <c:v>0.70385416666666667</c:v>
                </c:pt>
                <c:pt idx="2017">
                  <c:v>0.70391203703703698</c:v>
                </c:pt>
                <c:pt idx="2018">
                  <c:v>0.70399305555555802</c:v>
                </c:pt>
                <c:pt idx="2019">
                  <c:v>0.70406249999999959</c:v>
                </c:pt>
                <c:pt idx="2020">
                  <c:v>0.70412037037037256</c:v>
                </c:pt>
                <c:pt idx="2021">
                  <c:v>0.70418981481481702</c:v>
                </c:pt>
                <c:pt idx="2022">
                  <c:v>0.70425925925925925</c:v>
                </c:pt>
                <c:pt idx="2023">
                  <c:v>0.70432870370370371</c:v>
                </c:pt>
                <c:pt idx="2024">
                  <c:v>0.70439814814814861</c:v>
                </c:pt>
                <c:pt idx="2025">
                  <c:v>0.70446759259259262</c:v>
                </c:pt>
                <c:pt idx="2026">
                  <c:v>0.70453703703703707</c:v>
                </c:pt>
                <c:pt idx="2027">
                  <c:v>0.70460648148148164</c:v>
                </c:pt>
                <c:pt idx="2028">
                  <c:v>0.7046643518518515</c:v>
                </c:pt>
                <c:pt idx="2029">
                  <c:v>0.70474537037037432</c:v>
                </c:pt>
                <c:pt idx="2030">
                  <c:v>0.70481481481481711</c:v>
                </c:pt>
                <c:pt idx="2031">
                  <c:v>0.70487268518518564</c:v>
                </c:pt>
                <c:pt idx="2032">
                  <c:v>0.70494212962962954</c:v>
                </c:pt>
                <c:pt idx="2033">
                  <c:v>0.705011574074076</c:v>
                </c:pt>
                <c:pt idx="2034">
                  <c:v>0.70508101851852312</c:v>
                </c:pt>
                <c:pt idx="2035">
                  <c:v>0.70515046296296258</c:v>
                </c:pt>
                <c:pt idx="2036">
                  <c:v>0.7052199074074077</c:v>
                </c:pt>
                <c:pt idx="2037">
                  <c:v>0.70528935185185149</c:v>
                </c:pt>
                <c:pt idx="2038">
                  <c:v>0.70535879629629661</c:v>
                </c:pt>
                <c:pt idx="2039">
                  <c:v>0.70542824074074051</c:v>
                </c:pt>
                <c:pt idx="2040">
                  <c:v>0.70549768518518563</c:v>
                </c:pt>
                <c:pt idx="2041">
                  <c:v>0.70556712962962731</c:v>
                </c:pt>
                <c:pt idx="2042">
                  <c:v>0.70563657407407465</c:v>
                </c:pt>
                <c:pt idx="2043">
                  <c:v>0.70569444444444762</c:v>
                </c:pt>
                <c:pt idx="2044">
                  <c:v>0.70576388888888963</c:v>
                </c:pt>
                <c:pt idx="2045">
                  <c:v>0.70583333333333365</c:v>
                </c:pt>
                <c:pt idx="2046">
                  <c:v>0.70590277777777777</c:v>
                </c:pt>
                <c:pt idx="2047">
                  <c:v>0.70597222222222233</c:v>
                </c:pt>
                <c:pt idx="2048">
                  <c:v>0.7060416666666689</c:v>
                </c:pt>
                <c:pt idx="2049">
                  <c:v>0.70611111111111102</c:v>
                </c:pt>
                <c:pt idx="2050">
                  <c:v>0.7061805555555557</c:v>
                </c:pt>
                <c:pt idx="2051">
                  <c:v>0.70624999999999993</c:v>
                </c:pt>
                <c:pt idx="2052">
                  <c:v>0.70631944444444461</c:v>
                </c:pt>
                <c:pt idx="2053">
                  <c:v>0.70638888888888884</c:v>
                </c:pt>
                <c:pt idx="2054">
                  <c:v>0.70645833333333363</c:v>
                </c:pt>
                <c:pt idx="2055">
                  <c:v>0.70652777777777753</c:v>
                </c:pt>
                <c:pt idx="2056">
                  <c:v>0.70658564814814862</c:v>
                </c:pt>
                <c:pt idx="2057">
                  <c:v>0.70665509259259773</c:v>
                </c:pt>
                <c:pt idx="2058">
                  <c:v>0.70672453703703764</c:v>
                </c:pt>
                <c:pt idx="2059">
                  <c:v>0.70679398148148165</c:v>
                </c:pt>
                <c:pt idx="2060">
                  <c:v>0.70686342592592388</c:v>
                </c:pt>
                <c:pt idx="2061">
                  <c:v>0.70693287037037278</c:v>
                </c:pt>
                <c:pt idx="2062">
                  <c:v>0.70700231481481479</c:v>
                </c:pt>
                <c:pt idx="2063">
                  <c:v>0.70707175925925969</c:v>
                </c:pt>
                <c:pt idx="2064">
                  <c:v>0.70714120370370614</c:v>
                </c:pt>
                <c:pt idx="2065">
                  <c:v>0.70721064814814805</c:v>
                </c:pt>
                <c:pt idx="2066">
                  <c:v>0.7072800925925955</c:v>
                </c:pt>
                <c:pt idx="2067">
                  <c:v>0.70733796296296003</c:v>
                </c:pt>
                <c:pt idx="2068">
                  <c:v>0.7074074074074076</c:v>
                </c:pt>
                <c:pt idx="2069">
                  <c:v>0.7074768518518515</c:v>
                </c:pt>
                <c:pt idx="2070">
                  <c:v>0.70754629629629662</c:v>
                </c:pt>
                <c:pt idx="2071">
                  <c:v>0.70761574074074052</c:v>
                </c:pt>
                <c:pt idx="2072">
                  <c:v>0.70768518518518564</c:v>
                </c:pt>
                <c:pt idx="2073">
                  <c:v>0.70775462962962965</c:v>
                </c:pt>
                <c:pt idx="2074">
                  <c:v>0.7078240740740781</c:v>
                </c:pt>
                <c:pt idx="2075">
                  <c:v>0.70789351851852311</c:v>
                </c:pt>
                <c:pt idx="2076">
                  <c:v>0.70796296296295935</c:v>
                </c:pt>
                <c:pt idx="2077">
                  <c:v>0.70803240740740769</c:v>
                </c:pt>
                <c:pt idx="2078">
                  <c:v>0.70810185185185182</c:v>
                </c:pt>
                <c:pt idx="2079">
                  <c:v>0.70817129629629894</c:v>
                </c:pt>
                <c:pt idx="2080">
                  <c:v>0.70822916666666669</c:v>
                </c:pt>
                <c:pt idx="2081">
                  <c:v>0.70829861111111381</c:v>
                </c:pt>
                <c:pt idx="2082">
                  <c:v>0.7083680555555556</c:v>
                </c:pt>
                <c:pt idx="2083">
                  <c:v>0.7084374999999995</c:v>
                </c:pt>
                <c:pt idx="2084">
                  <c:v>0.7085069444444444</c:v>
                </c:pt>
                <c:pt idx="2085">
                  <c:v>0.70857638888888852</c:v>
                </c:pt>
                <c:pt idx="2086">
                  <c:v>0.70864583333333919</c:v>
                </c:pt>
                <c:pt idx="2087">
                  <c:v>0.70871527777777865</c:v>
                </c:pt>
                <c:pt idx="2088">
                  <c:v>0.70878472222222222</c:v>
                </c:pt>
                <c:pt idx="2089">
                  <c:v>0.70885416666666667</c:v>
                </c:pt>
                <c:pt idx="2090">
                  <c:v>0.70892361111111335</c:v>
                </c:pt>
                <c:pt idx="2091">
                  <c:v>0.70899305555555814</c:v>
                </c:pt>
                <c:pt idx="2092">
                  <c:v>0.70906249999999948</c:v>
                </c:pt>
                <c:pt idx="2093">
                  <c:v>0.70912037037037257</c:v>
                </c:pt>
                <c:pt idx="2094">
                  <c:v>0.70918981481481724</c:v>
                </c:pt>
                <c:pt idx="2095">
                  <c:v>0.7092708333333364</c:v>
                </c:pt>
                <c:pt idx="2096">
                  <c:v>0.7093287037037036</c:v>
                </c:pt>
                <c:pt idx="2097">
                  <c:v>0.70939814814814861</c:v>
                </c:pt>
                <c:pt idx="2098">
                  <c:v>0.70946759259259262</c:v>
                </c:pt>
                <c:pt idx="2099">
                  <c:v>0.70953703703703708</c:v>
                </c:pt>
                <c:pt idx="2100">
                  <c:v>0.70960648148148164</c:v>
                </c:pt>
                <c:pt idx="2101">
                  <c:v>0.70967592592592599</c:v>
                </c:pt>
                <c:pt idx="2102">
                  <c:v>0.70974537037037433</c:v>
                </c:pt>
                <c:pt idx="2103">
                  <c:v>0.70981481481481701</c:v>
                </c:pt>
                <c:pt idx="2104">
                  <c:v>0.70987268518518565</c:v>
                </c:pt>
                <c:pt idx="2105">
                  <c:v>0.70994212962962966</c:v>
                </c:pt>
                <c:pt idx="2106">
                  <c:v>0.71002314814814815</c:v>
                </c:pt>
                <c:pt idx="2107">
                  <c:v>0.71008101851852301</c:v>
                </c:pt>
                <c:pt idx="2108">
                  <c:v>0.71015046296296258</c:v>
                </c:pt>
                <c:pt idx="2109">
                  <c:v>0.7102199074074077</c:v>
                </c:pt>
                <c:pt idx="2110">
                  <c:v>0.71028935185185149</c:v>
                </c:pt>
                <c:pt idx="2111">
                  <c:v>0.71035879629629661</c:v>
                </c:pt>
                <c:pt idx="2112">
                  <c:v>0.71042824074074051</c:v>
                </c:pt>
                <c:pt idx="2113">
                  <c:v>0.71049768518518563</c:v>
                </c:pt>
                <c:pt idx="2114">
                  <c:v>0.71056712962962731</c:v>
                </c:pt>
                <c:pt idx="2115">
                  <c:v>0.71062499999999995</c:v>
                </c:pt>
                <c:pt idx="2116">
                  <c:v>0.71069444444444763</c:v>
                </c:pt>
                <c:pt idx="2117">
                  <c:v>0.71077546296296301</c:v>
                </c:pt>
                <c:pt idx="2118">
                  <c:v>0.71084490740740991</c:v>
                </c:pt>
                <c:pt idx="2119">
                  <c:v>0.71090277777777777</c:v>
                </c:pt>
                <c:pt idx="2120">
                  <c:v>0.71097222222222223</c:v>
                </c:pt>
                <c:pt idx="2121">
                  <c:v>0.7110416666666689</c:v>
                </c:pt>
                <c:pt idx="2122">
                  <c:v>0.71111111111111114</c:v>
                </c:pt>
                <c:pt idx="2123">
                  <c:v>0.7111805555555557</c:v>
                </c:pt>
                <c:pt idx="2124">
                  <c:v>0.71125000000000005</c:v>
                </c:pt>
                <c:pt idx="2125">
                  <c:v>0.71131944444444462</c:v>
                </c:pt>
                <c:pt idx="2126">
                  <c:v>0.71137731481481481</c:v>
                </c:pt>
                <c:pt idx="2127">
                  <c:v>0.71144675925925849</c:v>
                </c:pt>
                <c:pt idx="2128">
                  <c:v>0.71152777777777787</c:v>
                </c:pt>
                <c:pt idx="2129">
                  <c:v>0.71158564814814862</c:v>
                </c:pt>
                <c:pt idx="2130">
                  <c:v>0.71165509259259774</c:v>
                </c:pt>
                <c:pt idx="2131">
                  <c:v>0.71172453703703764</c:v>
                </c:pt>
                <c:pt idx="2132">
                  <c:v>0.71179398148148165</c:v>
                </c:pt>
                <c:pt idx="2133">
                  <c:v>0.71186342592592389</c:v>
                </c:pt>
                <c:pt idx="2134">
                  <c:v>0.71193287037037256</c:v>
                </c:pt>
                <c:pt idx="2135">
                  <c:v>0.7120023148148148</c:v>
                </c:pt>
                <c:pt idx="2136">
                  <c:v>0.71207175925925925</c:v>
                </c:pt>
                <c:pt idx="2137">
                  <c:v>0.71212962962963189</c:v>
                </c:pt>
                <c:pt idx="2138">
                  <c:v>0.71219907407407834</c:v>
                </c:pt>
                <c:pt idx="2139">
                  <c:v>0.7122800925925955</c:v>
                </c:pt>
                <c:pt idx="2140">
                  <c:v>0.71233796296295993</c:v>
                </c:pt>
                <c:pt idx="2141">
                  <c:v>0.7124074074074076</c:v>
                </c:pt>
                <c:pt idx="2142">
                  <c:v>0.7124768518518515</c:v>
                </c:pt>
                <c:pt idx="2143">
                  <c:v>0.71254629629629662</c:v>
                </c:pt>
                <c:pt idx="2144">
                  <c:v>0.71261574074074052</c:v>
                </c:pt>
                <c:pt idx="2145">
                  <c:v>0.71268518518518564</c:v>
                </c:pt>
                <c:pt idx="2146">
                  <c:v>0.71275462962962965</c:v>
                </c:pt>
                <c:pt idx="2147">
                  <c:v>0.712824074074078</c:v>
                </c:pt>
                <c:pt idx="2148">
                  <c:v>0.71288194444444464</c:v>
                </c:pt>
                <c:pt idx="2149">
                  <c:v>0.71295138888888965</c:v>
                </c:pt>
                <c:pt idx="2150">
                  <c:v>0.7130324074074077</c:v>
                </c:pt>
                <c:pt idx="2151">
                  <c:v>0.71309027777778</c:v>
                </c:pt>
                <c:pt idx="2152">
                  <c:v>0.71315972222222224</c:v>
                </c:pt>
                <c:pt idx="2153">
                  <c:v>0.71322916666666669</c:v>
                </c:pt>
                <c:pt idx="2154">
                  <c:v>0.71329861111111381</c:v>
                </c:pt>
                <c:pt idx="2155">
                  <c:v>0.7133680555555556</c:v>
                </c:pt>
                <c:pt idx="2156">
                  <c:v>0.7134374999999995</c:v>
                </c:pt>
                <c:pt idx="2157">
                  <c:v>0.71350694444444451</c:v>
                </c:pt>
                <c:pt idx="2158">
                  <c:v>0.71357638888888886</c:v>
                </c:pt>
                <c:pt idx="2159">
                  <c:v>0.71363425925925961</c:v>
                </c:pt>
                <c:pt idx="2160">
                  <c:v>0.71370370370370362</c:v>
                </c:pt>
                <c:pt idx="2161">
                  <c:v>0.71377314814814863</c:v>
                </c:pt>
                <c:pt idx="2162">
                  <c:v>0.71384259259259608</c:v>
                </c:pt>
                <c:pt idx="2163">
                  <c:v>0.71391203703703709</c:v>
                </c:pt>
                <c:pt idx="2164">
                  <c:v>0.71398148148148344</c:v>
                </c:pt>
                <c:pt idx="2165">
                  <c:v>0.71405092592592556</c:v>
                </c:pt>
                <c:pt idx="2166">
                  <c:v>0.71412037037037268</c:v>
                </c:pt>
                <c:pt idx="2167">
                  <c:v>0.71418981481481725</c:v>
                </c:pt>
                <c:pt idx="2168">
                  <c:v>0.7142592592592597</c:v>
                </c:pt>
                <c:pt idx="2169">
                  <c:v>0.71432870370370372</c:v>
                </c:pt>
                <c:pt idx="2170">
                  <c:v>0.71438657407407413</c:v>
                </c:pt>
                <c:pt idx="2171">
                  <c:v>0.71445601851852103</c:v>
                </c:pt>
                <c:pt idx="2172">
                  <c:v>0.71453703703703697</c:v>
                </c:pt>
                <c:pt idx="2173">
                  <c:v>0.71459490740740761</c:v>
                </c:pt>
                <c:pt idx="2174">
                  <c:v>0.71466435185185151</c:v>
                </c:pt>
                <c:pt idx="2175">
                  <c:v>0.71473379629629663</c:v>
                </c:pt>
                <c:pt idx="2176">
                  <c:v>0.71480324074074053</c:v>
                </c:pt>
                <c:pt idx="2177">
                  <c:v>0.71487268518518565</c:v>
                </c:pt>
                <c:pt idx="2178">
                  <c:v>0.71494212962962955</c:v>
                </c:pt>
                <c:pt idx="2179">
                  <c:v>0.71501157407407634</c:v>
                </c:pt>
                <c:pt idx="2180">
                  <c:v>0.71508101851852302</c:v>
                </c:pt>
                <c:pt idx="2181">
                  <c:v>0.71515046296296259</c:v>
                </c:pt>
                <c:pt idx="2182">
                  <c:v>0.7152199074074076</c:v>
                </c:pt>
                <c:pt idx="2183">
                  <c:v>0.7152893518518515</c:v>
                </c:pt>
                <c:pt idx="2184">
                  <c:v>0.71535879629629662</c:v>
                </c:pt>
                <c:pt idx="2185">
                  <c:v>0.71542824074074052</c:v>
                </c:pt>
                <c:pt idx="2186">
                  <c:v>0.71549768518518564</c:v>
                </c:pt>
                <c:pt idx="2187">
                  <c:v>0.71555555555555561</c:v>
                </c:pt>
                <c:pt idx="2188">
                  <c:v>0.71562500000000306</c:v>
                </c:pt>
                <c:pt idx="2189">
                  <c:v>0.71569444444444741</c:v>
                </c:pt>
                <c:pt idx="2190">
                  <c:v>0.71576388888888964</c:v>
                </c:pt>
                <c:pt idx="2191">
                  <c:v>0.71583333333333365</c:v>
                </c:pt>
                <c:pt idx="2192">
                  <c:v>0.71590277777777789</c:v>
                </c:pt>
              </c:numCache>
            </c:numRef>
          </c:cat>
          <c:val>
            <c:numRef>
              <c:f>Операция!$P$2:$P$2194</c:f>
              <c:numCache>
                <c:formatCode>General</c:formatCode>
                <c:ptCount val="2193"/>
                <c:pt idx="0">
                  <c:v>0</c:v>
                </c:pt>
                <c:pt idx="1">
                  <c:v>0</c:v>
                </c:pt>
                <c:pt idx="2">
                  <c:v>74</c:v>
                </c:pt>
                <c:pt idx="3">
                  <c:v>74</c:v>
                </c:pt>
                <c:pt idx="4">
                  <c:v>74</c:v>
                </c:pt>
                <c:pt idx="5">
                  <c:v>74</c:v>
                </c:pt>
                <c:pt idx="6">
                  <c:v>74</c:v>
                </c:pt>
                <c:pt idx="7">
                  <c:v>74</c:v>
                </c:pt>
                <c:pt idx="8">
                  <c:v>73</c:v>
                </c:pt>
                <c:pt idx="9">
                  <c:v>74</c:v>
                </c:pt>
                <c:pt idx="10">
                  <c:v>74</c:v>
                </c:pt>
                <c:pt idx="11">
                  <c:v>74</c:v>
                </c:pt>
                <c:pt idx="12">
                  <c:v>74</c:v>
                </c:pt>
                <c:pt idx="13">
                  <c:v>73</c:v>
                </c:pt>
                <c:pt idx="14">
                  <c:v>74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74</c:v>
                </c:pt>
                <c:pt idx="23">
                  <c:v>74</c:v>
                </c:pt>
                <c:pt idx="24">
                  <c:v>74</c:v>
                </c:pt>
                <c:pt idx="25">
                  <c:v>74</c:v>
                </c:pt>
                <c:pt idx="26">
                  <c:v>73</c:v>
                </c:pt>
                <c:pt idx="27">
                  <c:v>74</c:v>
                </c:pt>
                <c:pt idx="28">
                  <c:v>74</c:v>
                </c:pt>
                <c:pt idx="29">
                  <c:v>74</c:v>
                </c:pt>
                <c:pt idx="30">
                  <c:v>74</c:v>
                </c:pt>
                <c:pt idx="31">
                  <c:v>74</c:v>
                </c:pt>
                <c:pt idx="32">
                  <c:v>74</c:v>
                </c:pt>
                <c:pt idx="33">
                  <c:v>74</c:v>
                </c:pt>
                <c:pt idx="34">
                  <c:v>73</c:v>
                </c:pt>
                <c:pt idx="35">
                  <c:v>74</c:v>
                </c:pt>
                <c:pt idx="36">
                  <c:v>73</c:v>
                </c:pt>
                <c:pt idx="37">
                  <c:v>74</c:v>
                </c:pt>
                <c:pt idx="38">
                  <c:v>74</c:v>
                </c:pt>
                <c:pt idx="39">
                  <c:v>74</c:v>
                </c:pt>
                <c:pt idx="40">
                  <c:v>74</c:v>
                </c:pt>
                <c:pt idx="41">
                  <c:v>73</c:v>
                </c:pt>
                <c:pt idx="42">
                  <c:v>73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73</c:v>
                </c:pt>
                <c:pt idx="47">
                  <c:v>73</c:v>
                </c:pt>
                <c:pt idx="48">
                  <c:v>73</c:v>
                </c:pt>
                <c:pt idx="49">
                  <c:v>73</c:v>
                </c:pt>
                <c:pt idx="50">
                  <c:v>72</c:v>
                </c:pt>
                <c:pt idx="51">
                  <c:v>73</c:v>
                </c:pt>
                <c:pt idx="52">
                  <c:v>73</c:v>
                </c:pt>
                <c:pt idx="53">
                  <c:v>73</c:v>
                </c:pt>
                <c:pt idx="54">
                  <c:v>73</c:v>
                </c:pt>
                <c:pt idx="55">
                  <c:v>72</c:v>
                </c:pt>
                <c:pt idx="56">
                  <c:v>73</c:v>
                </c:pt>
                <c:pt idx="57">
                  <c:v>73</c:v>
                </c:pt>
                <c:pt idx="58">
                  <c:v>72</c:v>
                </c:pt>
                <c:pt idx="59">
                  <c:v>72</c:v>
                </c:pt>
                <c:pt idx="60">
                  <c:v>72</c:v>
                </c:pt>
                <c:pt idx="61">
                  <c:v>73</c:v>
                </c:pt>
                <c:pt idx="62">
                  <c:v>72</c:v>
                </c:pt>
                <c:pt idx="63">
                  <c:v>73</c:v>
                </c:pt>
                <c:pt idx="64">
                  <c:v>71</c:v>
                </c:pt>
                <c:pt idx="65">
                  <c:v>70</c:v>
                </c:pt>
                <c:pt idx="66">
                  <c:v>70</c:v>
                </c:pt>
                <c:pt idx="67">
                  <c:v>71</c:v>
                </c:pt>
                <c:pt idx="68">
                  <c:v>72</c:v>
                </c:pt>
                <c:pt idx="69">
                  <c:v>71</c:v>
                </c:pt>
                <c:pt idx="70">
                  <c:v>71</c:v>
                </c:pt>
                <c:pt idx="71">
                  <c:v>70</c:v>
                </c:pt>
                <c:pt idx="72">
                  <c:v>71</c:v>
                </c:pt>
                <c:pt idx="73">
                  <c:v>71</c:v>
                </c:pt>
                <c:pt idx="74">
                  <c:v>71</c:v>
                </c:pt>
                <c:pt idx="75">
                  <c:v>71</c:v>
                </c:pt>
                <c:pt idx="76">
                  <c:v>72</c:v>
                </c:pt>
                <c:pt idx="77">
                  <c:v>72</c:v>
                </c:pt>
                <c:pt idx="78">
                  <c:v>72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73</c:v>
                </c:pt>
                <c:pt idx="83">
                  <c:v>72</c:v>
                </c:pt>
                <c:pt idx="84">
                  <c:v>72</c:v>
                </c:pt>
                <c:pt idx="85">
                  <c:v>72</c:v>
                </c:pt>
                <c:pt idx="86">
                  <c:v>72</c:v>
                </c:pt>
                <c:pt idx="87">
                  <c:v>71</c:v>
                </c:pt>
                <c:pt idx="88">
                  <c:v>72</c:v>
                </c:pt>
                <c:pt idx="89">
                  <c:v>73</c:v>
                </c:pt>
                <c:pt idx="90">
                  <c:v>73</c:v>
                </c:pt>
                <c:pt idx="91">
                  <c:v>73</c:v>
                </c:pt>
                <c:pt idx="92">
                  <c:v>73</c:v>
                </c:pt>
                <c:pt idx="93">
                  <c:v>72</c:v>
                </c:pt>
                <c:pt idx="94">
                  <c:v>71</c:v>
                </c:pt>
                <c:pt idx="95">
                  <c:v>72</c:v>
                </c:pt>
                <c:pt idx="96">
                  <c:v>71</c:v>
                </c:pt>
                <c:pt idx="97">
                  <c:v>71</c:v>
                </c:pt>
                <c:pt idx="98">
                  <c:v>73</c:v>
                </c:pt>
                <c:pt idx="99">
                  <c:v>73</c:v>
                </c:pt>
                <c:pt idx="100">
                  <c:v>72</c:v>
                </c:pt>
                <c:pt idx="101">
                  <c:v>72</c:v>
                </c:pt>
                <c:pt idx="102">
                  <c:v>70</c:v>
                </c:pt>
                <c:pt idx="103">
                  <c:v>71</c:v>
                </c:pt>
                <c:pt idx="104">
                  <c:v>70</c:v>
                </c:pt>
                <c:pt idx="105">
                  <c:v>72</c:v>
                </c:pt>
                <c:pt idx="106">
                  <c:v>71</c:v>
                </c:pt>
                <c:pt idx="107">
                  <c:v>72</c:v>
                </c:pt>
                <c:pt idx="108">
                  <c:v>71</c:v>
                </c:pt>
                <c:pt idx="109">
                  <c:v>71</c:v>
                </c:pt>
                <c:pt idx="110">
                  <c:v>71</c:v>
                </c:pt>
                <c:pt idx="111">
                  <c:v>71</c:v>
                </c:pt>
                <c:pt idx="112">
                  <c:v>71</c:v>
                </c:pt>
                <c:pt idx="113">
                  <c:v>71</c:v>
                </c:pt>
                <c:pt idx="114">
                  <c:v>71</c:v>
                </c:pt>
                <c:pt idx="115">
                  <c:v>71</c:v>
                </c:pt>
                <c:pt idx="116">
                  <c:v>70</c:v>
                </c:pt>
                <c:pt idx="117">
                  <c:v>70</c:v>
                </c:pt>
                <c:pt idx="118">
                  <c:v>71</c:v>
                </c:pt>
                <c:pt idx="119">
                  <c:v>71</c:v>
                </c:pt>
                <c:pt idx="120">
                  <c:v>71</c:v>
                </c:pt>
                <c:pt idx="121">
                  <c:v>71</c:v>
                </c:pt>
                <c:pt idx="122">
                  <c:v>70</c:v>
                </c:pt>
                <c:pt idx="123">
                  <c:v>70</c:v>
                </c:pt>
                <c:pt idx="124">
                  <c:v>70</c:v>
                </c:pt>
                <c:pt idx="125">
                  <c:v>70</c:v>
                </c:pt>
                <c:pt idx="126">
                  <c:v>68</c:v>
                </c:pt>
                <c:pt idx="127">
                  <c:v>68</c:v>
                </c:pt>
                <c:pt idx="128">
                  <c:v>66</c:v>
                </c:pt>
                <c:pt idx="129">
                  <c:v>65</c:v>
                </c:pt>
                <c:pt idx="130">
                  <c:v>64</c:v>
                </c:pt>
                <c:pt idx="131">
                  <c:v>64</c:v>
                </c:pt>
                <c:pt idx="132">
                  <c:v>60</c:v>
                </c:pt>
                <c:pt idx="133">
                  <c:v>63</c:v>
                </c:pt>
                <c:pt idx="134">
                  <c:v>63</c:v>
                </c:pt>
                <c:pt idx="135">
                  <c:v>65</c:v>
                </c:pt>
                <c:pt idx="136">
                  <c:v>67</c:v>
                </c:pt>
                <c:pt idx="137">
                  <c:v>67</c:v>
                </c:pt>
                <c:pt idx="138">
                  <c:v>66</c:v>
                </c:pt>
                <c:pt idx="139">
                  <c:v>67</c:v>
                </c:pt>
                <c:pt idx="140">
                  <c:v>66</c:v>
                </c:pt>
                <c:pt idx="141">
                  <c:v>68</c:v>
                </c:pt>
                <c:pt idx="142">
                  <c:v>70</c:v>
                </c:pt>
                <c:pt idx="143">
                  <c:v>72</c:v>
                </c:pt>
                <c:pt idx="144">
                  <c:v>74</c:v>
                </c:pt>
                <c:pt idx="145">
                  <c:v>75</c:v>
                </c:pt>
                <c:pt idx="146">
                  <c:v>76</c:v>
                </c:pt>
                <c:pt idx="147">
                  <c:v>78</c:v>
                </c:pt>
                <c:pt idx="148">
                  <c:v>79</c:v>
                </c:pt>
                <c:pt idx="149">
                  <c:v>79</c:v>
                </c:pt>
                <c:pt idx="150">
                  <c:v>80</c:v>
                </c:pt>
                <c:pt idx="151">
                  <c:v>80</c:v>
                </c:pt>
                <c:pt idx="152">
                  <c:v>81</c:v>
                </c:pt>
                <c:pt idx="153">
                  <c:v>81</c:v>
                </c:pt>
                <c:pt idx="154">
                  <c:v>82</c:v>
                </c:pt>
                <c:pt idx="155">
                  <c:v>82</c:v>
                </c:pt>
                <c:pt idx="156">
                  <c:v>82</c:v>
                </c:pt>
                <c:pt idx="157">
                  <c:v>83</c:v>
                </c:pt>
                <c:pt idx="158">
                  <c:v>83</c:v>
                </c:pt>
                <c:pt idx="159">
                  <c:v>85</c:v>
                </c:pt>
                <c:pt idx="160">
                  <c:v>85</c:v>
                </c:pt>
                <c:pt idx="161">
                  <c:v>85</c:v>
                </c:pt>
                <c:pt idx="162">
                  <c:v>85</c:v>
                </c:pt>
                <c:pt idx="163">
                  <c:v>86</c:v>
                </c:pt>
                <c:pt idx="164">
                  <c:v>85</c:v>
                </c:pt>
                <c:pt idx="165">
                  <c:v>86</c:v>
                </c:pt>
                <c:pt idx="166">
                  <c:v>86</c:v>
                </c:pt>
                <c:pt idx="167">
                  <c:v>86</c:v>
                </c:pt>
                <c:pt idx="168">
                  <c:v>86</c:v>
                </c:pt>
                <c:pt idx="169">
                  <c:v>86</c:v>
                </c:pt>
                <c:pt idx="170">
                  <c:v>85</c:v>
                </c:pt>
                <c:pt idx="171">
                  <c:v>85</c:v>
                </c:pt>
                <c:pt idx="172">
                  <c:v>86</c:v>
                </c:pt>
                <c:pt idx="173">
                  <c:v>85</c:v>
                </c:pt>
                <c:pt idx="174">
                  <c:v>85</c:v>
                </c:pt>
                <c:pt idx="175">
                  <c:v>86</c:v>
                </c:pt>
                <c:pt idx="176">
                  <c:v>85</c:v>
                </c:pt>
                <c:pt idx="177">
                  <c:v>85</c:v>
                </c:pt>
                <c:pt idx="178">
                  <c:v>85</c:v>
                </c:pt>
                <c:pt idx="179">
                  <c:v>85</c:v>
                </c:pt>
                <c:pt idx="180">
                  <c:v>85</c:v>
                </c:pt>
                <c:pt idx="181">
                  <c:v>85</c:v>
                </c:pt>
                <c:pt idx="182">
                  <c:v>85</c:v>
                </c:pt>
                <c:pt idx="183">
                  <c:v>85</c:v>
                </c:pt>
                <c:pt idx="184">
                  <c:v>85</c:v>
                </c:pt>
                <c:pt idx="185">
                  <c:v>85</c:v>
                </c:pt>
                <c:pt idx="186">
                  <c:v>85</c:v>
                </c:pt>
                <c:pt idx="187">
                  <c:v>84</c:v>
                </c:pt>
                <c:pt idx="188">
                  <c:v>84</c:v>
                </c:pt>
                <c:pt idx="189">
                  <c:v>84</c:v>
                </c:pt>
                <c:pt idx="190">
                  <c:v>84</c:v>
                </c:pt>
                <c:pt idx="191">
                  <c:v>84</c:v>
                </c:pt>
                <c:pt idx="192">
                  <c:v>84</c:v>
                </c:pt>
                <c:pt idx="193">
                  <c:v>84</c:v>
                </c:pt>
                <c:pt idx="194">
                  <c:v>83</c:v>
                </c:pt>
                <c:pt idx="195">
                  <c:v>83</c:v>
                </c:pt>
                <c:pt idx="196">
                  <c:v>83</c:v>
                </c:pt>
                <c:pt idx="197">
                  <c:v>83</c:v>
                </c:pt>
                <c:pt idx="198">
                  <c:v>82</c:v>
                </c:pt>
                <c:pt idx="199">
                  <c:v>82</c:v>
                </c:pt>
                <c:pt idx="200">
                  <c:v>82</c:v>
                </c:pt>
                <c:pt idx="201">
                  <c:v>82</c:v>
                </c:pt>
                <c:pt idx="202">
                  <c:v>82</c:v>
                </c:pt>
                <c:pt idx="203">
                  <c:v>82</c:v>
                </c:pt>
                <c:pt idx="204">
                  <c:v>82</c:v>
                </c:pt>
                <c:pt idx="205">
                  <c:v>82</c:v>
                </c:pt>
                <c:pt idx="206">
                  <c:v>82</c:v>
                </c:pt>
                <c:pt idx="207">
                  <c:v>82</c:v>
                </c:pt>
                <c:pt idx="208">
                  <c:v>82</c:v>
                </c:pt>
                <c:pt idx="209">
                  <c:v>82</c:v>
                </c:pt>
                <c:pt idx="210">
                  <c:v>82</c:v>
                </c:pt>
                <c:pt idx="211">
                  <c:v>82</c:v>
                </c:pt>
                <c:pt idx="212">
                  <c:v>81</c:v>
                </c:pt>
                <c:pt idx="213">
                  <c:v>80</c:v>
                </c:pt>
                <c:pt idx="214">
                  <c:v>81</c:v>
                </c:pt>
                <c:pt idx="215">
                  <c:v>81</c:v>
                </c:pt>
                <c:pt idx="216">
                  <c:v>81</c:v>
                </c:pt>
                <c:pt idx="217">
                  <c:v>81</c:v>
                </c:pt>
                <c:pt idx="218">
                  <c:v>81</c:v>
                </c:pt>
                <c:pt idx="219">
                  <c:v>81</c:v>
                </c:pt>
                <c:pt idx="220">
                  <c:v>81</c:v>
                </c:pt>
                <c:pt idx="221">
                  <c:v>81</c:v>
                </c:pt>
                <c:pt idx="222">
                  <c:v>81</c:v>
                </c:pt>
                <c:pt idx="223">
                  <c:v>81</c:v>
                </c:pt>
                <c:pt idx="224">
                  <c:v>81</c:v>
                </c:pt>
                <c:pt idx="225">
                  <c:v>81</c:v>
                </c:pt>
                <c:pt idx="226">
                  <c:v>81</c:v>
                </c:pt>
                <c:pt idx="227">
                  <c:v>81</c:v>
                </c:pt>
                <c:pt idx="228">
                  <c:v>81</c:v>
                </c:pt>
                <c:pt idx="229">
                  <c:v>81</c:v>
                </c:pt>
                <c:pt idx="230">
                  <c:v>81</c:v>
                </c:pt>
                <c:pt idx="231">
                  <c:v>81</c:v>
                </c:pt>
                <c:pt idx="232">
                  <c:v>81</c:v>
                </c:pt>
                <c:pt idx="233">
                  <c:v>80</c:v>
                </c:pt>
                <c:pt idx="234">
                  <c:v>80</c:v>
                </c:pt>
                <c:pt idx="235">
                  <c:v>80</c:v>
                </c:pt>
                <c:pt idx="236">
                  <c:v>80</c:v>
                </c:pt>
                <c:pt idx="237">
                  <c:v>81</c:v>
                </c:pt>
                <c:pt idx="238">
                  <c:v>80</c:v>
                </c:pt>
                <c:pt idx="239">
                  <c:v>80</c:v>
                </c:pt>
                <c:pt idx="240">
                  <c:v>80</c:v>
                </c:pt>
                <c:pt idx="241">
                  <c:v>80</c:v>
                </c:pt>
                <c:pt idx="242">
                  <c:v>80</c:v>
                </c:pt>
                <c:pt idx="243">
                  <c:v>80</c:v>
                </c:pt>
                <c:pt idx="244">
                  <c:v>80</c:v>
                </c:pt>
                <c:pt idx="245">
                  <c:v>80</c:v>
                </c:pt>
                <c:pt idx="246">
                  <c:v>80</c:v>
                </c:pt>
                <c:pt idx="247">
                  <c:v>80</c:v>
                </c:pt>
                <c:pt idx="248">
                  <c:v>80</c:v>
                </c:pt>
                <c:pt idx="249">
                  <c:v>80</c:v>
                </c:pt>
                <c:pt idx="250">
                  <c:v>80</c:v>
                </c:pt>
                <c:pt idx="251">
                  <c:v>80</c:v>
                </c:pt>
                <c:pt idx="252">
                  <c:v>80</c:v>
                </c:pt>
                <c:pt idx="253">
                  <c:v>80</c:v>
                </c:pt>
                <c:pt idx="254">
                  <c:v>80</c:v>
                </c:pt>
                <c:pt idx="255">
                  <c:v>80</c:v>
                </c:pt>
                <c:pt idx="256">
                  <c:v>80</c:v>
                </c:pt>
                <c:pt idx="257">
                  <c:v>80</c:v>
                </c:pt>
                <c:pt idx="258">
                  <c:v>80</c:v>
                </c:pt>
                <c:pt idx="259">
                  <c:v>80</c:v>
                </c:pt>
                <c:pt idx="260">
                  <c:v>80</c:v>
                </c:pt>
                <c:pt idx="261">
                  <c:v>80</c:v>
                </c:pt>
                <c:pt idx="262">
                  <c:v>80</c:v>
                </c:pt>
                <c:pt idx="263">
                  <c:v>80</c:v>
                </c:pt>
                <c:pt idx="264">
                  <c:v>80</c:v>
                </c:pt>
                <c:pt idx="265">
                  <c:v>80</c:v>
                </c:pt>
                <c:pt idx="266">
                  <c:v>80</c:v>
                </c:pt>
                <c:pt idx="267">
                  <c:v>80</c:v>
                </c:pt>
                <c:pt idx="268">
                  <c:v>80</c:v>
                </c:pt>
                <c:pt idx="269">
                  <c:v>80</c:v>
                </c:pt>
                <c:pt idx="270">
                  <c:v>80</c:v>
                </c:pt>
                <c:pt idx="271">
                  <c:v>80</c:v>
                </c:pt>
                <c:pt idx="272">
                  <c:v>80</c:v>
                </c:pt>
                <c:pt idx="273">
                  <c:v>80</c:v>
                </c:pt>
                <c:pt idx="274">
                  <c:v>80</c:v>
                </c:pt>
                <c:pt idx="275">
                  <c:v>80</c:v>
                </c:pt>
                <c:pt idx="276">
                  <c:v>80</c:v>
                </c:pt>
                <c:pt idx="277">
                  <c:v>79</c:v>
                </c:pt>
                <c:pt idx="278">
                  <c:v>79</c:v>
                </c:pt>
                <c:pt idx="279">
                  <c:v>80</c:v>
                </c:pt>
                <c:pt idx="280">
                  <c:v>80</c:v>
                </c:pt>
                <c:pt idx="281">
                  <c:v>80</c:v>
                </c:pt>
                <c:pt idx="282">
                  <c:v>80</c:v>
                </c:pt>
                <c:pt idx="283">
                  <c:v>80</c:v>
                </c:pt>
                <c:pt idx="284">
                  <c:v>79</c:v>
                </c:pt>
                <c:pt idx="285">
                  <c:v>80</c:v>
                </c:pt>
                <c:pt idx="286">
                  <c:v>79</c:v>
                </c:pt>
                <c:pt idx="287">
                  <c:v>80</c:v>
                </c:pt>
                <c:pt idx="288">
                  <c:v>80</c:v>
                </c:pt>
                <c:pt idx="289">
                  <c:v>80</c:v>
                </c:pt>
                <c:pt idx="290">
                  <c:v>80</c:v>
                </c:pt>
                <c:pt idx="291">
                  <c:v>80</c:v>
                </c:pt>
                <c:pt idx="292">
                  <c:v>80</c:v>
                </c:pt>
                <c:pt idx="293">
                  <c:v>80</c:v>
                </c:pt>
                <c:pt idx="294">
                  <c:v>80</c:v>
                </c:pt>
                <c:pt idx="295">
                  <c:v>79</c:v>
                </c:pt>
                <c:pt idx="296">
                  <c:v>79</c:v>
                </c:pt>
                <c:pt idx="297">
                  <c:v>79</c:v>
                </c:pt>
                <c:pt idx="298">
                  <c:v>79</c:v>
                </c:pt>
                <c:pt idx="299">
                  <c:v>79</c:v>
                </c:pt>
                <c:pt idx="300">
                  <c:v>79</c:v>
                </c:pt>
                <c:pt idx="301">
                  <c:v>79</c:v>
                </c:pt>
                <c:pt idx="302">
                  <c:v>80</c:v>
                </c:pt>
                <c:pt idx="303">
                  <c:v>80</c:v>
                </c:pt>
                <c:pt idx="304">
                  <c:v>80</c:v>
                </c:pt>
                <c:pt idx="305">
                  <c:v>80</c:v>
                </c:pt>
                <c:pt idx="306">
                  <c:v>80</c:v>
                </c:pt>
                <c:pt idx="307">
                  <c:v>80</c:v>
                </c:pt>
                <c:pt idx="308">
                  <c:v>80</c:v>
                </c:pt>
                <c:pt idx="309">
                  <c:v>79</c:v>
                </c:pt>
                <c:pt idx="310">
                  <c:v>80</c:v>
                </c:pt>
                <c:pt idx="311">
                  <c:v>80</c:v>
                </c:pt>
                <c:pt idx="312">
                  <c:v>80</c:v>
                </c:pt>
                <c:pt idx="313">
                  <c:v>80</c:v>
                </c:pt>
                <c:pt idx="314">
                  <c:v>80</c:v>
                </c:pt>
                <c:pt idx="315">
                  <c:v>80</c:v>
                </c:pt>
                <c:pt idx="316">
                  <c:v>81</c:v>
                </c:pt>
                <c:pt idx="317">
                  <c:v>81</c:v>
                </c:pt>
                <c:pt idx="318">
                  <c:v>80</c:v>
                </c:pt>
                <c:pt idx="319">
                  <c:v>81</c:v>
                </c:pt>
                <c:pt idx="320">
                  <c:v>80</c:v>
                </c:pt>
                <c:pt idx="321">
                  <c:v>80</c:v>
                </c:pt>
                <c:pt idx="322">
                  <c:v>80</c:v>
                </c:pt>
                <c:pt idx="323">
                  <c:v>80</c:v>
                </c:pt>
                <c:pt idx="324">
                  <c:v>80</c:v>
                </c:pt>
                <c:pt idx="325">
                  <c:v>80</c:v>
                </c:pt>
                <c:pt idx="326">
                  <c:v>80</c:v>
                </c:pt>
                <c:pt idx="327">
                  <c:v>80</c:v>
                </c:pt>
                <c:pt idx="328">
                  <c:v>81</c:v>
                </c:pt>
                <c:pt idx="329">
                  <c:v>80</c:v>
                </c:pt>
                <c:pt idx="330">
                  <c:v>80</c:v>
                </c:pt>
                <c:pt idx="331">
                  <c:v>81</c:v>
                </c:pt>
                <c:pt idx="332">
                  <c:v>81</c:v>
                </c:pt>
                <c:pt idx="333">
                  <c:v>81</c:v>
                </c:pt>
                <c:pt idx="334">
                  <c:v>81</c:v>
                </c:pt>
                <c:pt idx="335">
                  <c:v>80</c:v>
                </c:pt>
                <c:pt idx="336">
                  <c:v>80</c:v>
                </c:pt>
                <c:pt idx="337">
                  <c:v>80</c:v>
                </c:pt>
                <c:pt idx="338">
                  <c:v>80</c:v>
                </c:pt>
                <c:pt idx="339">
                  <c:v>80</c:v>
                </c:pt>
                <c:pt idx="340">
                  <c:v>80</c:v>
                </c:pt>
                <c:pt idx="341">
                  <c:v>80</c:v>
                </c:pt>
                <c:pt idx="342">
                  <c:v>80</c:v>
                </c:pt>
                <c:pt idx="343">
                  <c:v>80</c:v>
                </c:pt>
                <c:pt idx="344">
                  <c:v>80</c:v>
                </c:pt>
                <c:pt idx="345">
                  <c:v>81</c:v>
                </c:pt>
                <c:pt idx="346">
                  <c:v>81</c:v>
                </c:pt>
                <c:pt idx="347">
                  <c:v>80</c:v>
                </c:pt>
                <c:pt idx="348">
                  <c:v>80</c:v>
                </c:pt>
                <c:pt idx="349">
                  <c:v>80</c:v>
                </c:pt>
                <c:pt idx="350">
                  <c:v>80</c:v>
                </c:pt>
                <c:pt idx="351">
                  <c:v>80</c:v>
                </c:pt>
                <c:pt idx="352">
                  <c:v>80</c:v>
                </c:pt>
                <c:pt idx="353">
                  <c:v>80</c:v>
                </c:pt>
                <c:pt idx="354">
                  <c:v>80</c:v>
                </c:pt>
                <c:pt idx="355">
                  <c:v>80</c:v>
                </c:pt>
                <c:pt idx="356">
                  <c:v>80</c:v>
                </c:pt>
                <c:pt idx="357">
                  <c:v>80</c:v>
                </c:pt>
                <c:pt idx="358">
                  <c:v>80</c:v>
                </c:pt>
                <c:pt idx="359">
                  <c:v>80</c:v>
                </c:pt>
                <c:pt idx="360">
                  <c:v>80</c:v>
                </c:pt>
                <c:pt idx="361">
                  <c:v>80</c:v>
                </c:pt>
                <c:pt idx="362">
                  <c:v>80</c:v>
                </c:pt>
                <c:pt idx="363">
                  <c:v>80</c:v>
                </c:pt>
                <c:pt idx="364">
                  <c:v>80</c:v>
                </c:pt>
                <c:pt idx="365">
                  <c:v>80</c:v>
                </c:pt>
                <c:pt idx="366">
                  <c:v>80</c:v>
                </c:pt>
                <c:pt idx="367">
                  <c:v>80</c:v>
                </c:pt>
                <c:pt idx="368">
                  <c:v>80</c:v>
                </c:pt>
                <c:pt idx="369">
                  <c:v>80</c:v>
                </c:pt>
                <c:pt idx="370">
                  <c:v>80</c:v>
                </c:pt>
                <c:pt idx="371">
                  <c:v>80</c:v>
                </c:pt>
                <c:pt idx="372">
                  <c:v>80</c:v>
                </c:pt>
                <c:pt idx="373">
                  <c:v>80</c:v>
                </c:pt>
                <c:pt idx="374">
                  <c:v>80</c:v>
                </c:pt>
                <c:pt idx="375">
                  <c:v>79</c:v>
                </c:pt>
                <c:pt idx="376">
                  <c:v>80</c:v>
                </c:pt>
                <c:pt idx="377">
                  <c:v>80</c:v>
                </c:pt>
                <c:pt idx="378">
                  <c:v>80</c:v>
                </c:pt>
                <c:pt idx="379">
                  <c:v>80</c:v>
                </c:pt>
                <c:pt idx="380">
                  <c:v>79</c:v>
                </c:pt>
                <c:pt idx="381">
                  <c:v>80</c:v>
                </c:pt>
                <c:pt idx="382">
                  <c:v>80</c:v>
                </c:pt>
                <c:pt idx="383">
                  <c:v>80</c:v>
                </c:pt>
                <c:pt idx="384">
                  <c:v>80</c:v>
                </c:pt>
                <c:pt idx="385">
                  <c:v>80</c:v>
                </c:pt>
                <c:pt idx="386">
                  <c:v>79</c:v>
                </c:pt>
                <c:pt idx="387">
                  <c:v>79</c:v>
                </c:pt>
                <c:pt idx="388">
                  <c:v>79</c:v>
                </c:pt>
                <c:pt idx="389">
                  <c:v>79</c:v>
                </c:pt>
                <c:pt idx="390">
                  <c:v>80</c:v>
                </c:pt>
                <c:pt idx="391">
                  <c:v>80</c:v>
                </c:pt>
                <c:pt idx="392">
                  <c:v>80</c:v>
                </c:pt>
                <c:pt idx="393">
                  <c:v>79</c:v>
                </c:pt>
                <c:pt idx="394">
                  <c:v>80</c:v>
                </c:pt>
                <c:pt idx="395">
                  <c:v>80</c:v>
                </c:pt>
                <c:pt idx="396">
                  <c:v>79</c:v>
                </c:pt>
                <c:pt idx="397">
                  <c:v>79</c:v>
                </c:pt>
                <c:pt idx="398">
                  <c:v>79</c:v>
                </c:pt>
                <c:pt idx="399">
                  <c:v>79</c:v>
                </c:pt>
                <c:pt idx="400">
                  <c:v>79</c:v>
                </c:pt>
                <c:pt idx="401">
                  <c:v>80</c:v>
                </c:pt>
                <c:pt idx="402">
                  <c:v>80</c:v>
                </c:pt>
                <c:pt idx="403">
                  <c:v>80</c:v>
                </c:pt>
                <c:pt idx="404">
                  <c:v>80</c:v>
                </c:pt>
                <c:pt idx="405">
                  <c:v>80</c:v>
                </c:pt>
                <c:pt idx="406">
                  <c:v>80</c:v>
                </c:pt>
                <c:pt idx="407">
                  <c:v>80</c:v>
                </c:pt>
                <c:pt idx="408">
                  <c:v>79</c:v>
                </c:pt>
                <c:pt idx="409">
                  <c:v>79</c:v>
                </c:pt>
                <c:pt idx="410">
                  <c:v>79</c:v>
                </c:pt>
                <c:pt idx="411">
                  <c:v>79</c:v>
                </c:pt>
                <c:pt idx="412">
                  <c:v>79</c:v>
                </c:pt>
                <c:pt idx="413">
                  <c:v>79</c:v>
                </c:pt>
                <c:pt idx="414">
                  <c:v>79</c:v>
                </c:pt>
                <c:pt idx="415">
                  <c:v>80</c:v>
                </c:pt>
                <c:pt idx="416">
                  <c:v>80</c:v>
                </c:pt>
                <c:pt idx="417">
                  <c:v>80</c:v>
                </c:pt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  <c:pt idx="421">
                  <c:v>80</c:v>
                </c:pt>
                <c:pt idx="422">
                  <c:v>80</c:v>
                </c:pt>
                <c:pt idx="423">
                  <c:v>80</c:v>
                </c:pt>
                <c:pt idx="424">
                  <c:v>79</c:v>
                </c:pt>
                <c:pt idx="425">
                  <c:v>80</c:v>
                </c:pt>
                <c:pt idx="426">
                  <c:v>79</c:v>
                </c:pt>
                <c:pt idx="427">
                  <c:v>79</c:v>
                </c:pt>
                <c:pt idx="428">
                  <c:v>80</c:v>
                </c:pt>
                <c:pt idx="429">
                  <c:v>80</c:v>
                </c:pt>
                <c:pt idx="430">
                  <c:v>80</c:v>
                </c:pt>
                <c:pt idx="431">
                  <c:v>80</c:v>
                </c:pt>
                <c:pt idx="432">
                  <c:v>79</c:v>
                </c:pt>
                <c:pt idx="433">
                  <c:v>80</c:v>
                </c:pt>
                <c:pt idx="434">
                  <c:v>80</c:v>
                </c:pt>
                <c:pt idx="435">
                  <c:v>80</c:v>
                </c:pt>
                <c:pt idx="436">
                  <c:v>79</c:v>
                </c:pt>
                <c:pt idx="437">
                  <c:v>79</c:v>
                </c:pt>
                <c:pt idx="438">
                  <c:v>79</c:v>
                </c:pt>
                <c:pt idx="439">
                  <c:v>79</c:v>
                </c:pt>
                <c:pt idx="440">
                  <c:v>79</c:v>
                </c:pt>
                <c:pt idx="441">
                  <c:v>80</c:v>
                </c:pt>
                <c:pt idx="442">
                  <c:v>80</c:v>
                </c:pt>
                <c:pt idx="443">
                  <c:v>80</c:v>
                </c:pt>
                <c:pt idx="444">
                  <c:v>79</c:v>
                </c:pt>
                <c:pt idx="445">
                  <c:v>80</c:v>
                </c:pt>
                <c:pt idx="446">
                  <c:v>80</c:v>
                </c:pt>
                <c:pt idx="447">
                  <c:v>80</c:v>
                </c:pt>
                <c:pt idx="448">
                  <c:v>80</c:v>
                </c:pt>
                <c:pt idx="449">
                  <c:v>80</c:v>
                </c:pt>
                <c:pt idx="450">
                  <c:v>80</c:v>
                </c:pt>
                <c:pt idx="451">
                  <c:v>80</c:v>
                </c:pt>
                <c:pt idx="452">
                  <c:v>80</c:v>
                </c:pt>
                <c:pt idx="453">
                  <c:v>80</c:v>
                </c:pt>
                <c:pt idx="454">
                  <c:v>79</c:v>
                </c:pt>
                <c:pt idx="455">
                  <c:v>80</c:v>
                </c:pt>
                <c:pt idx="456">
                  <c:v>79</c:v>
                </c:pt>
                <c:pt idx="457">
                  <c:v>79</c:v>
                </c:pt>
                <c:pt idx="458">
                  <c:v>80</c:v>
                </c:pt>
                <c:pt idx="459">
                  <c:v>80</c:v>
                </c:pt>
                <c:pt idx="460">
                  <c:v>80</c:v>
                </c:pt>
                <c:pt idx="461">
                  <c:v>80</c:v>
                </c:pt>
                <c:pt idx="462">
                  <c:v>79</c:v>
                </c:pt>
                <c:pt idx="463">
                  <c:v>80</c:v>
                </c:pt>
                <c:pt idx="464">
                  <c:v>80</c:v>
                </c:pt>
                <c:pt idx="465">
                  <c:v>80</c:v>
                </c:pt>
                <c:pt idx="466">
                  <c:v>79</c:v>
                </c:pt>
                <c:pt idx="467">
                  <c:v>79</c:v>
                </c:pt>
                <c:pt idx="468">
                  <c:v>79</c:v>
                </c:pt>
                <c:pt idx="469">
                  <c:v>79</c:v>
                </c:pt>
                <c:pt idx="470">
                  <c:v>79</c:v>
                </c:pt>
                <c:pt idx="471">
                  <c:v>80</c:v>
                </c:pt>
                <c:pt idx="472">
                  <c:v>80</c:v>
                </c:pt>
                <c:pt idx="473">
                  <c:v>80</c:v>
                </c:pt>
                <c:pt idx="474">
                  <c:v>80</c:v>
                </c:pt>
                <c:pt idx="475">
                  <c:v>80</c:v>
                </c:pt>
                <c:pt idx="476">
                  <c:v>80</c:v>
                </c:pt>
                <c:pt idx="477">
                  <c:v>79</c:v>
                </c:pt>
                <c:pt idx="478">
                  <c:v>79</c:v>
                </c:pt>
                <c:pt idx="479">
                  <c:v>79</c:v>
                </c:pt>
                <c:pt idx="480">
                  <c:v>79</c:v>
                </c:pt>
                <c:pt idx="481">
                  <c:v>80</c:v>
                </c:pt>
                <c:pt idx="482">
                  <c:v>80</c:v>
                </c:pt>
                <c:pt idx="483">
                  <c:v>80</c:v>
                </c:pt>
                <c:pt idx="484">
                  <c:v>80</c:v>
                </c:pt>
                <c:pt idx="485">
                  <c:v>80</c:v>
                </c:pt>
                <c:pt idx="486">
                  <c:v>80</c:v>
                </c:pt>
                <c:pt idx="487">
                  <c:v>80</c:v>
                </c:pt>
                <c:pt idx="488">
                  <c:v>80</c:v>
                </c:pt>
                <c:pt idx="489">
                  <c:v>80</c:v>
                </c:pt>
                <c:pt idx="490">
                  <c:v>80</c:v>
                </c:pt>
                <c:pt idx="491">
                  <c:v>80</c:v>
                </c:pt>
                <c:pt idx="492">
                  <c:v>80</c:v>
                </c:pt>
                <c:pt idx="493">
                  <c:v>80</c:v>
                </c:pt>
                <c:pt idx="494">
                  <c:v>80</c:v>
                </c:pt>
                <c:pt idx="495">
                  <c:v>80</c:v>
                </c:pt>
                <c:pt idx="496">
                  <c:v>80</c:v>
                </c:pt>
                <c:pt idx="497">
                  <c:v>80</c:v>
                </c:pt>
                <c:pt idx="498">
                  <c:v>80</c:v>
                </c:pt>
                <c:pt idx="499">
                  <c:v>80</c:v>
                </c:pt>
                <c:pt idx="500">
                  <c:v>80</c:v>
                </c:pt>
                <c:pt idx="501">
                  <c:v>80</c:v>
                </c:pt>
                <c:pt idx="502">
                  <c:v>80</c:v>
                </c:pt>
                <c:pt idx="503">
                  <c:v>80</c:v>
                </c:pt>
                <c:pt idx="504">
                  <c:v>80</c:v>
                </c:pt>
                <c:pt idx="505">
                  <c:v>80</c:v>
                </c:pt>
                <c:pt idx="506">
                  <c:v>80</c:v>
                </c:pt>
                <c:pt idx="507">
                  <c:v>80</c:v>
                </c:pt>
                <c:pt idx="508">
                  <c:v>80</c:v>
                </c:pt>
                <c:pt idx="509">
                  <c:v>80</c:v>
                </c:pt>
                <c:pt idx="510">
                  <c:v>80</c:v>
                </c:pt>
                <c:pt idx="511">
                  <c:v>80</c:v>
                </c:pt>
                <c:pt idx="512">
                  <c:v>80</c:v>
                </c:pt>
                <c:pt idx="513">
                  <c:v>80</c:v>
                </c:pt>
                <c:pt idx="514">
                  <c:v>80</c:v>
                </c:pt>
                <c:pt idx="515">
                  <c:v>80</c:v>
                </c:pt>
                <c:pt idx="516">
                  <c:v>80</c:v>
                </c:pt>
                <c:pt idx="517">
                  <c:v>80</c:v>
                </c:pt>
                <c:pt idx="518">
                  <c:v>79</c:v>
                </c:pt>
                <c:pt idx="519">
                  <c:v>79</c:v>
                </c:pt>
                <c:pt idx="520">
                  <c:v>79</c:v>
                </c:pt>
                <c:pt idx="521">
                  <c:v>79</c:v>
                </c:pt>
                <c:pt idx="522">
                  <c:v>80</c:v>
                </c:pt>
                <c:pt idx="523">
                  <c:v>80</c:v>
                </c:pt>
                <c:pt idx="524">
                  <c:v>80</c:v>
                </c:pt>
                <c:pt idx="525">
                  <c:v>79</c:v>
                </c:pt>
                <c:pt idx="526">
                  <c:v>80</c:v>
                </c:pt>
                <c:pt idx="527">
                  <c:v>80</c:v>
                </c:pt>
                <c:pt idx="528">
                  <c:v>79</c:v>
                </c:pt>
                <c:pt idx="529">
                  <c:v>79</c:v>
                </c:pt>
                <c:pt idx="530">
                  <c:v>79</c:v>
                </c:pt>
                <c:pt idx="531">
                  <c:v>79</c:v>
                </c:pt>
                <c:pt idx="532">
                  <c:v>79</c:v>
                </c:pt>
                <c:pt idx="533">
                  <c:v>79</c:v>
                </c:pt>
                <c:pt idx="534">
                  <c:v>79</c:v>
                </c:pt>
                <c:pt idx="535">
                  <c:v>79</c:v>
                </c:pt>
                <c:pt idx="536">
                  <c:v>79</c:v>
                </c:pt>
                <c:pt idx="537">
                  <c:v>79</c:v>
                </c:pt>
                <c:pt idx="538">
                  <c:v>80</c:v>
                </c:pt>
                <c:pt idx="539">
                  <c:v>79</c:v>
                </c:pt>
                <c:pt idx="540">
                  <c:v>80</c:v>
                </c:pt>
                <c:pt idx="541">
                  <c:v>79</c:v>
                </c:pt>
                <c:pt idx="542">
                  <c:v>80</c:v>
                </c:pt>
                <c:pt idx="543">
                  <c:v>80</c:v>
                </c:pt>
                <c:pt idx="544">
                  <c:v>80</c:v>
                </c:pt>
                <c:pt idx="545">
                  <c:v>80</c:v>
                </c:pt>
                <c:pt idx="546">
                  <c:v>80</c:v>
                </c:pt>
                <c:pt idx="547">
                  <c:v>80</c:v>
                </c:pt>
                <c:pt idx="548">
                  <c:v>80</c:v>
                </c:pt>
                <c:pt idx="549">
                  <c:v>79</c:v>
                </c:pt>
                <c:pt idx="550">
                  <c:v>79</c:v>
                </c:pt>
                <c:pt idx="551">
                  <c:v>79</c:v>
                </c:pt>
                <c:pt idx="552">
                  <c:v>79</c:v>
                </c:pt>
                <c:pt idx="553">
                  <c:v>79</c:v>
                </c:pt>
                <c:pt idx="554">
                  <c:v>79</c:v>
                </c:pt>
                <c:pt idx="555">
                  <c:v>80</c:v>
                </c:pt>
                <c:pt idx="556">
                  <c:v>80</c:v>
                </c:pt>
                <c:pt idx="557">
                  <c:v>80</c:v>
                </c:pt>
                <c:pt idx="558">
                  <c:v>81</c:v>
                </c:pt>
                <c:pt idx="559">
                  <c:v>80</c:v>
                </c:pt>
                <c:pt idx="560">
                  <c:v>80</c:v>
                </c:pt>
                <c:pt idx="561">
                  <c:v>80</c:v>
                </c:pt>
                <c:pt idx="562">
                  <c:v>80</c:v>
                </c:pt>
                <c:pt idx="563">
                  <c:v>80</c:v>
                </c:pt>
                <c:pt idx="564">
                  <c:v>81</c:v>
                </c:pt>
                <c:pt idx="565">
                  <c:v>81</c:v>
                </c:pt>
                <c:pt idx="566">
                  <c:v>80</c:v>
                </c:pt>
                <c:pt idx="567">
                  <c:v>80</c:v>
                </c:pt>
                <c:pt idx="568">
                  <c:v>80</c:v>
                </c:pt>
                <c:pt idx="569">
                  <c:v>80</c:v>
                </c:pt>
                <c:pt idx="570">
                  <c:v>80</c:v>
                </c:pt>
                <c:pt idx="571">
                  <c:v>80</c:v>
                </c:pt>
                <c:pt idx="572">
                  <c:v>81</c:v>
                </c:pt>
                <c:pt idx="573">
                  <c:v>81</c:v>
                </c:pt>
                <c:pt idx="574">
                  <c:v>80</c:v>
                </c:pt>
                <c:pt idx="575">
                  <c:v>80</c:v>
                </c:pt>
                <c:pt idx="576">
                  <c:v>80</c:v>
                </c:pt>
                <c:pt idx="577">
                  <c:v>80</c:v>
                </c:pt>
                <c:pt idx="578">
                  <c:v>80</c:v>
                </c:pt>
                <c:pt idx="579">
                  <c:v>80</c:v>
                </c:pt>
                <c:pt idx="580">
                  <c:v>80</c:v>
                </c:pt>
                <c:pt idx="581">
                  <c:v>80</c:v>
                </c:pt>
                <c:pt idx="582">
                  <c:v>80</c:v>
                </c:pt>
                <c:pt idx="583">
                  <c:v>80</c:v>
                </c:pt>
                <c:pt idx="584">
                  <c:v>80</c:v>
                </c:pt>
                <c:pt idx="585">
                  <c:v>80</c:v>
                </c:pt>
                <c:pt idx="586">
                  <c:v>80</c:v>
                </c:pt>
                <c:pt idx="587">
                  <c:v>81</c:v>
                </c:pt>
                <c:pt idx="588">
                  <c:v>80</c:v>
                </c:pt>
                <c:pt idx="589">
                  <c:v>80</c:v>
                </c:pt>
                <c:pt idx="590">
                  <c:v>80</c:v>
                </c:pt>
                <c:pt idx="591">
                  <c:v>80</c:v>
                </c:pt>
                <c:pt idx="592">
                  <c:v>80</c:v>
                </c:pt>
                <c:pt idx="593">
                  <c:v>80</c:v>
                </c:pt>
                <c:pt idx="594">
                  <c:v>80</c:v>
                </c:pt>
                <c:pt idx="595">
                  <c:v>80</c:v>
                </c:pt>
                <c:pt idx="596">
                  <c:v>80</c:v>
                </c:pt>
                <c:pt idx="597">
                  <c:v>80</c:v>
                </c:pt>
                <c:pt idx="598">
                  <c:v>80</c:v>
                </c:pt>
                <c:pt idx="599">
                  <c:v>80</c:v>
                </c:pt>
                <c:pt idx="600">
                  <c:v>80</c:v>
                </c:pt>
                <c:pt idx="601">
                  <c:v>80</c:v>
                </c:pt>
                <c:pt idx="602">
                  <c:v>80</c:v>
                </c:pt>
                <c:pt idx="603">
                  <c:v>80</c:v>
                </c:pt>
                <c:pt idx="604">
                  <c:v>80</c:v>
                </c:pt>
                <c:pt idx="605">
                  <c:v>80</c:v>
                </c:pt>
                <c:pt idx="606">
                  <c:v>80</c:v>
                </c:pt>
                <c:pt idx="607">
                  <c:v>80</c:v>
                </c:pt>
                <c:pt idx="608">
                  <c:v>80</c:v>
                </c:pt>
                <c:pt idx="609">
                  <c:v>80</c:v>
                </c:pt>
                <c:pt idx="610">
                  <c:v>80</c:v>
                </c:pt>
                <c:pt idx="611">
                  <c:v>80</c:v>
                </c:pt>
                <c:pt idx="612">
                  <c:v>80</c:v>
                </c:pt>
                <c:pt idx="613">
                  <c:v>80</c:v>
                </c:pt>
                <c:pt idx="614">
                  <c:v>79</c:v>
                </c:pt>
                <c:pt idx="615">
                  <c:v>79</c:v>
                </c:pt>
                <c:pt idx="616">
                  <c:v>79</c:v>
                </c:pt>
                <c:pt idx="617">
                  <c:v>79</c:v>
                </c:pt>
                <c:pt idx="618">
                  <c:v>80</c:v>
                </c:pt>
                <c:pt idx="619">
                  <c:v>81</c:v>
                </c:pt>
                <c:pt idx="620">
                  <c:v>81</c:v>
                </c:pt>
                <c:pt idx="621">
                  <c:v>81</c:v>
                </c:pt>
                <c:pt idx="622">
                  <c:v>81</c:v>
                </c:pt>
                <c:pt idx="623">
                  <c:v>81</c:v>
                </c:pt>
                <c:pt idx="624">
                  <c:v>80</c:v>
                </c:pt>
                <c:pt idx="625">
                  <c:v>80</c:v>
                </c:pt>
                <c:pt idx="626">
                  <c:v>81</c:v>
                </c:pt>
                <c:pt idx="627">
                  <c:v>81</c:v>
                </c:pt>
                <c:pt idx="628">
                  <c:v>82</c:v>
                </c:pt>
                <c:pt idx="629">
                  <c:v>82</c:v>
                </c:pt>
                <c:pt idx="630">
                  <c:v>82</c:v>
                </c:pt>
                <c:pt idx="631">
                  <c:v>82</c:v>
                </c:pt>
                <c:pt idx="632">
                  <c:v>82</c:v>
                </c:pt>
                <c:pt idx="633">
                  <c:v>82</c:v>
                </c:pt>
                <c:pt idx="634">
                  <c:v>82</c:v>
                </c:pt>
                <c:pt idx="635">
                  <c:v>82</c:v>
                </c:pt>
                <c:pt idx="636">
                  <c:v>82</c:v>
                </c:pt>
                <c:pt idx="637">
                  <c:v>82</c:v>
                </c:pt>
                <c:pt idx="638">
                  <c:v>82</c:v>
                </c:pt>
                <c:pt idx="639">
                  <c:v>82</c:v>
                </c:pt>
                <c:pt idx="640">
                  <c:v>82</c:v>
                </c:pt>
                <c:pt idx="641">
                  <c:v>82</c:v>
                </c:pt>
                <c:pt idx="642">
                  <c:v>82</c:v>
                </c:pt>
                <c:pt idx="643">
                  <c:v>82</c:v>
                </c:pt>
                <c:pt idx="644">
                  <c:v>82</c:v>
                </c:pt>
                <c:pt idx="645">
                  <c:v>82</c:v>
                </c:pt>
                <c:pt idx="646">
                  <c:v>82</c:v>
                </c:pt>
                <c:pt idx="647">
                  <c:v>82</c:v>
                </c:pt>
                <c:pt idx="648">
                  <c:v>82</c:v>
                </c:pt>
                <c:pt idx="649">
                  <c:v>82</c:v>
                </c:pt>
                <c:pt idx="650">
                  <c:v>82</c:v>
                </c:pt>
                <c:pt idx="651">
                  <c:v>82</c:v>
                </c:pt>
                <c:pt idx="652">
                  <c:v>82</c:v>
                </c:pt>
                <c:pt idx="653">
                  <c:v>82</c:v>
                </c:pt>
                <c:pt idx="654">
                  <c:v>82</c:v>
                </c:pt>
                <c:pt idx="655">
                  <c:v>82</c:v>
                </c:pt>
                <c:pt idx="656">
                  <c:v>83</c:v>
                </c:pt>
                <c:pt idx="657">
                  <c:v>82</c:v>
                </c:pt>
                <c:pt idx="658">
                  <c:v>82</c:v>
                </c:pt>
                <c:pt idx="659">
                  <c:v>82</c:v>
                </c:pt>
                <c:pt idx="660">
                  <c:v>82</c:v>
                </c:pt>
                <c:pt idx="661">
                  <c:v>81</c:v>
                </c:pt>
                <c:pt idx="662">
                  <c:v>81</c:v>
                </c:pt>
                <c:pt idx="663">
                  <c:v>81</c:v>
                </c:pt>
                <c:pt idx="664">
                  <c:v>82</c:v>
                </c:pt>
                <c:pt idx="665">
                  <c:v>82</c:v>
                </c:pt>
                <c:pt idx="666">
                  <c:v>82</c:v>
                </c:pt>
                <c:pt idx="667">
                  <c:v>82</c:v>
                </c:pt>
                <c:pt idx="668">
                  <c:v>82</c:v>
                </c:pt>
                <c:pt idx="669">
                  <c:v>82</c:v>
                </c:pt>
                <c:pt idx="670">
                  <c:v>82</c:v>
                </c:pt>
                <c:pt idx="671">
                  <c:v>82</c:v>
                </c:pt>
                <c:pt idx="672">
                  <c:v>81</c:v>
                </c:pt>
                <c:pt idx="673">
                  <c:v>81</c:v>
                </c:pt>
                <c:pt idx="674">
                  <c:v>80</c:v>
                </c:pt>
                <c:pt idx="675">
                  <c:v>80</c:v>
                </c:pt>
                <c:pt idx="676">
                  <c:v>81</c:v>
                </c:pt>
                <c:pt idx="677">
                  <c:v>81</c:v>
                </c:pt>
                <c:pt idx="678">
                  <c:v>81</c:v>
                </c:pt>
                <c:pt idx="679">
                  <c:v>81</c:v>
                </c:pt>
                <c:pt idx="680">
                  <c:v>81</c:v>
                </c:pt>
                <c:pt idx="681">
                  <c:v>80</c:v>
                </c:pt>
                <c:pt idx="682">
                  <c:v>80</c:v>
                </c:pt>
                <c:pt idx="683">
                  <c:v>80</c:v>
                </c:pt>
                <c:pt idx="684">
                  <c:v>81</c:v>
                </c:pt>
                <c:pt idx="685">
                  <c:v>81</c:v>
                </c:pt>
                <c:pt idx="686">
                  <c:v>81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82</c:v>
                </c:pt>
                <c:pt idx="691">
                  <c:v>82</c:v>
                </c:pt>
                <c:pt idx="692">
                  <c:v>82</c:v>
                </c:pt>
                <c:pt idx="693">
                  <c:v>82</c:v>
                </c:pt>
                <c:pt idx="694">
                  <c:v>80</c:v>
                </c:pt>
                <c:pt idx="695">
                  <c:v>81</c:v>
                </c:pt>
                <c:pt idx="696">
                  <c:v>81</c:v>
                </c:pt>
                <c:pt idx="697">
                  <c:v>82</c:v>
                </c:pt>
                <c:pt idx="698">
                  <c:v>82</c:v>
                </c:pt>
                <c:pt idx="699">
                  <c:v>82</c:v>
                </c:pt>
                <c:pt idx="700">
                  <c:v>82</c:v>
                </c:pt>
                <c:pt idx="701">
                  <c:v>82</c:v>
                </c:pt>
                <c:pt idx="702">
                  <c:v>83</c:v>
                </c:pt>
                <c:pt idx="703">
                  <c:v>83</c:v>
                </c:pt>
                <c:pt idx="704">
                  <c:v>83</c:v>
                </c:pt>
                <c:pt idx="705">
                  <c:v>83</c:v>
                </c:pt>
                <c:pt idx="706">
                  <c:v>83</c:v>
                </c:pt>
                <c:pt idx="707">
                  <c:v>84</c:v>
                </c:pt>
                <c:pt idx="708">
                  <c:v>83</c:v>
                </c:pt>
                <c:pt idx="709">
                  <c:v>83</c:v>
                </c:pt>
                <c:pt idx="710">
                  <c:v>83</c:v>
                </c:pt>
                <c:pt idx="711">
                  <c:v>83</c:v>
                </c:pt>
                <c:pt idx="712">
                  <c:v>83</c:v>
                </c:pt>
                <c:pt idx="713">
                  <c:v>84</c:v>
                </c:pt>
                <c:pt idx="714">
                  <c:v>83</c:v>
                </c:pt>
                <c:pt idx="715">
                  <c:v>83</c:v>
                </c:pt>
                <c:pt idx="716">
                  <c:v>83</c:v>
                </c:pt>
                <c:pt idx="717">
                  <c:v>83</c:v>
                </c:pt>
                <c:pt idx="718">
                  <c:v>83</c:v>
                </c:pt>
                <c:pt idx="719">
                  <c:v>83</c:v>
                </c:pt>
                <c:pt idx="720">
                  <c:v>82</c:v>
                </c:pt>
                <c:pt idx="721">
                  <c:v>83</c:v>
                </c:pt>
                <c:pt idx="722">
                  <c:v>83</c:v>
                </c:pt>
                <c:pt idx="723">
                  <c:v>83</c:v>
                </c:pt>
                <c:pt idx="724">
                  <c:v>83</c:v>
                </c:pt>
                <c:pt idx="725">
                  <c:v>83</c:v>
                </c:pt>
                <c:pt idx="726">
                  <c:v>83</c:v>
                </c:pt>
                <c:pt idx="727">
                  <c:v>83</c:v>
                </c:pt>
                <c:pt idx="728">
                  <c:v>83</c:v>
                </c:pt>
                <c:pt idx="729">
                  <c:v>83</c:v>
                </c:pt>
                <c:pt idx="730">
                  <c:v>83</c:v>
                </c:pt>
                <c:pt idx="731">
                  <c:v>83</c:v>
                </c:pt>
                <c:pt idx="732">
                  <c:v>83</c:v>
                </c:pt>
                <c:pt idx="733">
                  <c:v>83</c:v>
                </c:pt>
                <c:pt idx="734">
                  <c:v>83</c:v>
                </c:pt>
                <c:pt idx="735">
                  <c:v>83</c:v>
                </c:pt>
                <c:pt idx="736">
                  <c:v>83</c:v>
                </c:pt>
                <c:pt idx="737">
                  <c:v>83</c:v>
                </c:pt>
                <c:pt idx="738">
                  <c:v>83</c:v>
                </c:pt>
                <c:pt idx="739">
                  <c:v>83</c:v>
                </c:pt>
                <c:pt idx="740">
                  <c:v>83</c:v>
                </c:pt>
                <c:pt idx="741">
                  <c:v>83</c:v>
                </c:pt>
                <c:pt idx="742">
                  <c:v>84</c:v>
                </c:pt>
                <c:pt idx="743">
                  <c:v>83</c:v>
                </c:pt>
                <c:pt idx="744">
                  <c:v>82</c:v>
                </c:pt>
                <c:pt idx="745">
                  <c:v>83</c:v>
                </c:pt>
                <c:pt idx="746">
                  <c:v>83</c:v>
                </c:pt>
                <c:pt idx="747">
                  <c:v>84</c:v>
                </c:pt>
                <c:pt idx="748">
                  <c:v>84</c:v>
                </c:pt>
                <c:pt idx="749">
                  <c:v>84</c:v>
                </c:pt>
                <c:pt idx="750">
                  <c:v>84</c:v>
                </c:pt>
                <c:pt idx="751">
                  <c:v>84</c:v>
                </c:pt>
                <c:pt idx="752">
                  <c:v>84</c:v>
                </c:pt>
                <c:pt idx="753">
                  <c:v>84</c:v>
                </c:pt>
                <c:pt idx="754">
                  <c:v>84</c:v>
                </c:pt>
                <c:pt idx="755">
                  <c:v>84</c:v>
                </c:pt>
                <c:pt idx="756">
                  <c:v>83</c:v>
                </c:pt>
                <c:pt idx="757">
                  <c:v>83</c:v>
                </c:pt>
                <c:pt idx="758">
                  <c:v>83</c:v>
                </c:pt>
                <c:pt idx="759">
                  <c:v>83</c:v>
                </c:pt>
                <c:pt idx="760">
                  <c:v>84</c:v>
                </c:pt>
                <c:pt idx="761">
                  <c:v>84</c:v>
                </c:pt>
                <c:pt idx="762">
                  <c:v>84</c:v>
                </c:pt>
                <c:pt idx="763">
                  <c:v>84</c:v>
                </c:pt>
                <c:pt idx="764">
                  <c:v>84</c:v>
                </c:pt>
                <c:pt idx="765">
                  <c:v>84</c:v>
                </c:pt>
                <c:pt idx="766">
                  <c:v>84</c:v>
                </c:pt>
                <c:pt idx="767">
                  <c:v>84</c:v>
                </c:pt>
                <c:pt idx="768">
                  <c:v>84</c:v>
                </c:pt>
                <c:pt idx="769">
                  <c:v>84</c:v>
                </c:pt>
                <c:pt idx="770">
                  <c:v>84</c:v>
                </c:pt>
                <c:pt idx="771">
                  <c:v>84</c:v>
                </c:pt>
                <c:pt idx="772">
                  <c:v>84</c:v>
                </c:pt>
                <c:pt idx="773">
                  <c:v>84</c:v>
                </c:pt>
                <c:pt idx="774">
                  <c:v>84</c:v>
                </c:pt>
                <c:pt idx="775">
                  <c:v>84</c:v>
                </c:pt>
                <c:pt idx="776">
                  <c:v>84</c:v>
                </c:pt>
                <c:pt idx="777">
                  <c:v>84</c:v>
                </c:pt>
                <c:pt idx="778">
                  <c:v>84</c:v>
                </c:pt>
                <c:pt idx="779">
                  <c:v>84</c:v>
                </c:pt>
                <c:pt idx="780">
                  <c:v>84</c:v>
                </c:pt>
                <c:pt idx="781">
                  <c:v>84</c:v>
                </c:pt>
                <c:pt idx="782">
                  <c:v>84</c:v>
                </c:pt>
                <c:pt idx="783">
                  <c:v>84</c:v>
                </c:pt>
                <c:pt idx="784">
                  <c:v>84</c:v>
                </c:pt>
                <c:pt idx="785">
                  <c:v>84</c:v>
                </c:pt>
                <c:pt idx="786">
                  <c:v>84</c:v>
                </c:pt>
                <c:pt idx="787">
                  <c:v>84</c:v>
                </c:pt>
                <c:pt idx="788">
                  <c:v>84</c:v>
                </c:pt>
                <c:pt idx="789">
                  <c:v>84</c:v>
                </c:pt>
                <c:pt idx="790">
                  <c:v>84</c:v>
                </c:pt>
                <c:pt idx="791">
                  <c:v>84</c:v>
                </c:pt>
                <c:pt idx="792">
                  <c:v>84</c:v>
                </c:pt>
                <c:pt idx="793">
                  <c:v>84</c:v>
                </c:pt>
                <c:pt idx="794">
                  <c:v>84</c:v>
                </c:pt>
                <c:pt idx="795">
                  <c:v>84</c:v>
                </c:pt>
                <c:pt idx="796">
                  <c:v>84</c:v>
                </c:pt>
                <c:pt idx="797">
                  <c:v>84</c:v>
                </c:pt>
                <c:pt idx="798">
                  <c:v>84</c:v>
                </c:pt>
                <c:pt idx="799">
                  <c:v>84</c:v>
                </c:pt>
                <c:pt idx="800">
                  <c:v>84</c:v>
                </c:pt>
                <c:pt idx="801">
                  <c:v>84</c:v>
                </c:pt>
                <c:pt idx="802">
                  <c:v>84</c:v>
                </c:pt>
                <c:pt idx="803">
                  <c:v>84</c:v>
                </c:pt>
                <c:pt idx="804">
                  <c:v>84</c:v>
                </c:pt>
                <c:pt idx="805">
                  <c:v>84</c:v>
                </c:pt>
                <c:pt idx="806">
                  <c:v>84</c:v>
                </c:pt>
                <c:pt idx="807">
                  <c:v>84</c:v>
                </c:pt>
                <c:pt idx="808">
                  <c:v>84</c:v>
                </c:pt>
                <c:pt idx="809">
                  <c:v>84</c:v>
                </c:pt>
                <c:pt idx="810">
                  <c:v>84</c:v>
                </c:pt>
                <c:pt idx="811">
                  <c:v>84</c:v>
                </c:pt>
                <c:pt idx="812">
                  <c:v>84</c:v>
                </c:pt>
                <c:pt idx="813">
                  <c:v>84</c:v>
                </c:pt>
                <c:pt idx="814">
                  <c:v>84</c:v>
                </c:pt>
                <c:pt idx="815">
                  <c:v>84</c:v>
                </c:pt>
                <c:pt idx="816">
                  <c:v>84</c:v>
                </c:pt>
                <c:pt idx="817">
                  <c:v>84</c:v>
                </c:pt>
                <c:pt idx="818">
                  <c:v>84</c:v>
                </c:pt>
                <c:pt idx="819">
                  <c:v>84</c:v>
                </c:pt>
                <c:pt idx="820">
                  <c:v>84</c:v>
                </c:pt>
                <c:pt idx="821">
                  <c:v>84</c:v>
                </c:pt>
                <c:pt idx="822">
                  <c:v>84</c:v>
                </c:pt>
                <c:pt idx="823">
                  <c:v>84</c:v>
                </c:pt>
                <c:pt idx="824">
                  <c:v>84</c:v>
                </c:pt>
                <c:pt idx="825">
                  <c:v>84</c:v>
                </c:pt>
                <c:pt idx="826">
                  <c:v>84</c:v>
                </c:pt>
                <c:pt idx="827">
                  <c:v>84</c:v>
                </c:pt>
                <c:pt idx="828">
                  <c:v>86</c:v>
                </c:pt>
                <c:pt idx="829">
                  <c:v>83</c:v>
                </c:pt>
                <c:pt idx="830">
                  <c:v>84</c:v>
                </c:pt>
                <c:pt idx="831">
                  <c:v>84</c:v>
                </c:pt>
                <c:pt idx="832">
                  <c:v>84</c:v>
                </c:pt>
                <c:pt idx="833">
                  <c:v>85</c:v>
                </c:pt>
                <c:pt idx="834">
                  <c:v>85</c:v>
                </c:pt>
                <c:pt idx="835">
                  <c:v>84</c:v>
                </c:pt>
                <c:pt idx="836">
                  <c:v>84</c:v>
                </c:pt>
                <c:pt idx="837">
                  <c:v>84</c:v>
                </c:pt>
                <c:pt idx="838">
                  <c:v>84</c:v>
                </c:pt>
                <c:pt idx="839">
                  <c:v>84</c:v>
                </c:pt>
                <c:pt idx="840">
                  <c:v>84</c:v>
                </c:pt>
                <c:pt idx="841">
                  <c:v>84</c:v>
                </c:pt>
                <c:pt idx="842">
                  <c:v>84</c:v>
                </c:pt>
                <c:pt idx="843">
                  <c:v>84</c:v>
                </c:pt>
                <c:pt idx="844">
                  <c:v>84</c:v>
                </c:pt>
                <c:pt idx="845">
                  <c:v>85</c:v>
                </c:pt>
                <c:pt idx="846">
                  <c:v>85</c:v>
                </c:pt>
                <c:pt idx="847">
                  <c:v>84</c:v>
                </c:pt>
                <c:pt idx="848">
                  <c:v>85</c:v>
                </c:pt>
                <c:pt idx="849">
                  <c:v>84</c:v>
                </c:pt>
                <c:pt idx="850">
                  <c:v>84</c:v>
                </c:pt>
                <c:pt idx="851">
                  <c:v>84</c:v>
                </c:pt>
                <c:pt idx="852">
                  <c:v>84</c:v>
                </c:pt>
                <c:pt idx="853">
                  <c:v>85</c:v>
                </c:pt>
                <c:pt idx="854">
                  <c:v>84</c:v>
                </c:pt>
                <c:pt idx="855">
                  <c:v>84</c:v>
                </c:pt>
                <c:pt idx="856">
                  <c:v>84</c:v>
                </c:pt>
                <c:pt idx="857">
                  <c:v>84</c:v>
                </c:pt>
                <c:pt idx="858">
                  <c:v>84</c:v>
                </c:pt>
                <c:pt idx="859">
                  <c:v>84</c:v>
                </c:pt>
                <c:pt idx="860">
                  <c:v>84</c:v>
                </c:pt>
                <c:pt idx="861">
                  <c:v>84</c:v>
                </c:pt>
                <c:pt idx="862">
                  <c:v>84</c:v>
                </c:pt>
                <c:pt idx="863">
                  <c:v>84</c:v>
                </c:pt>
                <c:pt idx="864">
                  <c:v>85</c:v>
                </c:pt>
                <c:pt idx="865">
                  <c:v>84</c:v>
                </c:pt>
                <c:pt idx="866">
                  <c:v>84</c:v>
                </c:pt>
                <c:pt idx="867">
                  <c:v>84</c:v>
                </c:pt>
                <c:pt idx="868">
                  <c:v>84</c:v>
                </c:pt>
                <c:pt idx="869">
                  <c:v>85</c:v>
                </c:pt>
                <c:pt idx="870">
                  <c:v>84</c:v>
                </c:pt>
                <c:pt idx="871">
                  <c:v>85</c:v>
                </c:pt>
                <c:pt idx="872">
                  <c:v>85</c:v>
                </c:pt>
                <c:pt idx="873">
                  <c:v>84</c:v>
                </c:pt>
                <c:pt idx="874">
                  <c:v>85</c:v>
                </c:pt>
                <c:pt idx="875">
                  <c:v>85</c:v>
                </c:pt>
                <c:pt idx="876">
                  <c:v>85</c:v>
                </c:pt>
                <c:pt idx="877">
                  <c:v>87</c:v>
                </c:pt>
                <c:pt idx="878">
                  <c:v>84</c:v>
                </c:pt>
                <c:pt idx="879">
                  <c:v>84</c:v>
                </c:pt>
                <c:pt idx="880">
                  <c:v>85</c:v>
                </c:pt>
                <c:pt idx="881">
                  <c:v>85</c:v>
                </c:pt>
                <c:pt idx="882">
                  <c:v>85</c:v>
                </c:pt>
                <c:pt idx="883">
                  <c:v>85</c:v>
                </c:pt>
                <c:pt idx="884">
                  <c:v>85</c:v>
                </c:pt>
                <c:pt idx="885">
                  <c:v>85</c:v>
                </c:pt>
                <c:pt idx="886">
                  <c:v>85</c:v>
                </c:pt>
                <c:pt idx="887">
                  <c:v>85</c:v>
                </c:pt>
                <c:pt idx="888">
                  <c:v>85</c:v>
                </c:pt>
                <c:pt idx="889">
                  <c:v>85</c:v>
                </c:pt>
                <c:pt idx="890">
                  <c:v>85</c:v>
                </c:pt>
                <c:pt idx="891">
                  <c:v>85</c:v>
                </c:pt>
                <c:pt idx="892">
                  <c:v>85</c:v>
                </c:pt>
                <c:pt idx="893">
                  <c:v>85</c:v>
                </c:pt>
                <c:pt idx="894">
                  <c:v>85</c:v>
                </c:pt>
                <c:pt idx="895">
                  <c:v>84</c:v>
                </c:pt>
                <c:pt idx="896">
                  <c:v>84</c:v>
                </c:pt>
                <c:pt idx="897">
                  <c:v>84</c:v>
                </c:pt>
                <c:pt idx="898">
                  <c:v>85</c:v>
                </c:pt>
                <c:pt idx="899">
                  <c:v>85</c:v>
                </c:pt>
                <c:pt idx="900">
                  <c:v>84</c:v>
                </c:pt>
                <c:pt idx="901">
                  <c:v>84</c:v>
                </c:pt>
                <c:pt idx="902">
                  <c:v>84</c:v>
                </c:pt>
                <c:pt idx="903">
                  <c:v>84</c:v>
                </c:pt>
                <c:pt idx="904">
                  <c:v>84</c:v>
                </c:pt>
                <c:pt idx="905">
                  <c:v>84</c:v>
                </c:pt>
                <c:pt idx="906">
                  <c:v>84</c:v>
                </c:pt>
                <c:pt idx="907">
                  <c:v>84</c:v>
                </c:pt>
                <c:pt idx="908">
                  <c:v>85</c:v>
                </c:pt>
                <c:pt idx="909">
                  <c:v>85</c:v>
                </c:pt>
                <c:pt idx="910">
                  <c:v>84</c:v>
                </c:pt>
                <c:pt idx="911">
                  <c:v>84</c:v>
                </c:pt>
                <c:pt idx="912">
                  <c:v>84</c:v>
                </c:pt>
                <c:pt idx="913">
                  <c:v>85</c:v>
                </c:pt>
                <c:pt idx="914">
                  <c:v>84</c:v>
                </c:pt>
                <c:pt idx="915">
                  <c:v>84</c:v>
                </c:pt>
                <c:pt idx="916">
                  <c:v>84</c:v>
                </c:pt>
                <c:pt idx="917">
                  <c:v>84</c:v>
                </c:pt>
                <c:pt idx="918">
                  <c:v>84</c:v>
                </c:pt>
                <c:pt idx="919">
                  <c:v>84</c:v>
                </c:pt>
                <c:pt idx="920">
                  <c:v>84</c:v>
                </c:pt>
                <c:pt idx="921">
                  <c:v>84</c:v>
                </c:pt>
                <c:pt idx="922">
                  <c:v>84</c:v>
                </c:pt>
                <c:pt idx="923">
                  <c:v>84</c:v>
                </c:pt>
                <c:pt idx="924">
                  <c:v>85</c:v>
                </c:pt>
                <c:pt idx="925">
                  <c:v>84</c:v>
                </c:pt>
                <c:pt idx="926">
                  <c:v>84</c:v>
                </c:pt>
                <c:pt idx="927">
                  <c:v>84</c:v>
                </c:pt>
                <c:pt idx="928">
                  <c:v>84</c:v>
                </c:pt>
                <c:pt idx="929">
                  <c:v>84</c:v>
                </c:pt>
                <c:pt idx="930">
                  <c:v>84</c:v>
                </c:pt>
                <c:pt idx="931">
                  <c:v>84</c:v>
                </c:pt>
                <c:pt idx="932">
                  <c:v>84</c:v>
                </c:pt>
                <c:pt idx="933">
                  <c:v>84</c:v>
                </c:pt>
                <c:pt idx="934">
                  <c:v>84</c:v>
                </c:pt>
                <c:pt idx="935">
                  <c:v>84</c:v>
                </c:pt>
                <c:pt idx="936">
                  <c:v>84</c:v>
                </c:pt>
                <c:pt idx="937">
                  <c:v>84</c:v>
                </c:pt>
                <c:pt idx="938">
                  <c:v>84</c:v>
                </c:pt>
                <c:pt idx="939">
                  <c:v>84</c:v>
                </c:pt>
                <c:pt idx="940">
                  <c:v>85</c:v>
                </c:pt>
                <c:pt idx="941">
                  <c:v>84</c:v>
                </c:pt>
                <c:pt idx="942">
                  <c:v>84</c:v>
                </c:pt>
                <c:pt idx="943">
                  <c:v>84</c:v>
                </c:pt>
                <c:pt idx="944">
                  <c:v>84</c:v>
                </c:pt>
                <c:pt idx="945">
                  <c:v>84</c:v>
                </c:pt>
                <c:pt idx="946">
                  <c:v>84</c:v>
                </c:pt>
                <c:pt idx="947">
                  <c:v>84</c:v>
                </c:pt>
                <c:pt idx="948">
                  <c:v>84</c:v>
                </c:pt>
                <c:pt idx="949">
                  <c:v>84</c:v>
                </c:pt>
                <c:pt idx="950">
                  <c:v>84</c:v>
                </c:pt>
                <c:pt idx="951">
                  <c:v>84</c:v>
                </c:pt>
                <c:pt idx="952">
                  <c:v>84</c:v>
                </c:pt>
                <c:pt idx="953">
                  <c:v>84</c:v>
                </c:pt>
                <c:pt idx="954">
                  <c:v>84</c:v>
                </c:pt>
                <c:pt idx="955">
                  <c:v>84</c:v>
                </c:pt>
                <c:pt idx="956">
                  <c:v>84</c:v>
                </c:pt>
                <c:pt idx="957">
                  <c:v>84</c:v>
                </c:pt>
                <c:pt idx="958">
                  <c:v>84</c:v>
                </c:pt>
                <c:pt idx="959">
                  <c:v>84</c:v>
                </c:pt>
                <c:pt idx="960">
                  <c:v>84</c:v>
                </c:pt>
                <c:pt idx="961">
                  <c:v>84</c:v>
                </c:pt>
                <c:pt idx="962">
                  <c:v>85</c:v>
                </c:pt>
                <c:pt idx="963">
                  <c:v>84</c:v>
                </c:pt>
                <c:pt idx="964">
                  <c:v>85</c:v>
                </c:pt>
                <c:pt idx="965">
                  <c:v>84</c:v>
                </c:pt>
                <c:pt idx="966">
                  <c:v>84</c:v>
                </c:pt>
                <c:pt idx="967">
                  <c:v>84</c:v>
                </c:pt>
                <c:pt idx="968">
                  <c:v>84</c:v>
                </c:pt>
                <c:pt idx="969">
                  <c:v>84</c:v>
                </c:pt>
                <c:pt idx="970">
                  <c:v>84</c:v>
                </c:pt>
                <c:pt idx="971">
                  <c:v>84</c:v>
                </c:pt>
                <c:pt idx="972">
                  <c:v>83</c:v>
                </c:pt>
                <c:pt idx="973">
                  <c:v>84</c:v>
                </c:pt>
                <c:pt idx="974">
                  <c:v>84</c:v>
                </c:pt>
                <c:pt idx="975">
                  <c:v>84</c:v>
                </c:pt>
                <c:pt idx="976">
                  <c:v>84</c:v>
                </c:pt>
                <c:pt idx="977">
                  <c:v>84</c:v>
                </c:pt>
                <c:pt idx="978">
                  <c:v>84</c:v>
                </c:pt>
                <c:pt idx="979">
                  <c:v>83</c:v>
                </c:pt>
                <c:pt idx="980">
                  <c:v>84</c:v>
                </c:pt>
                <c:pt idx="981">
                  <c:v>84</c:v>
                </c:pt>
                <c:pt idx="982">
                  <c:v>84</c:v>
                </c:pt>
                <c:pt idx="983">
                  <c:v>84</c:v>
                </c:pt>
                <c:pt idx="984">
                  <c:v>84</c:v>
                </c:pt>
                <c:pt idx="985">
                  <c:v>84</c:v>
                </c:pt>
                <c:pt idx="986">
                  <c:v>84</c:v>
                </c:pt>
                <c:pt idx="987">
                  <c:v>84</c:v>
                </c:pt>
                <c:pt idx="988">
                  <c:v>84</c:v>
                </c:pt>
                <c:pt idx="989">
                  <c:v>82</c:v>
                </c:pt>
                <c:pt idx="990">
                  <c:v>83</c:v>
                </c:pt>
                <c:pt idx="991">
                  <c:v>83</c:v>
                </c:pt>
                <c:pt idx="992">
                  <c:v>84</c:v>
                </c:pt>
                <c:pt idx="993">
                  <c:v>84</c:v>
                </c:pt>
                <c:pt idx="994">
                  <c:v>83</c:v>
                </c:pt>
                <c:pt idx="995">
                  <c:v>83</c:v>
                </c:pt>
                <c:pt idx="996">
                  <c:v>83</c:v>
                </c:pt>
                <c:pt idx="997">
                  <c:v>83</c:v>
                </c:pt>
                <c:pt idx="998">
                  <c:v>83</c:v>
                </c:pt>
                <c:pt idx="999">
                  <c:v>83</c:v>
                </c:pt>
                <c:pt idx="1000">
                  <c:v>83</c:v>
                </c:pt>
                <c:pt idx="1001">
                  <c:v>83</c:v>
                </c:pt>
                <c:pt idx="1002">
                  <c:v>83</c:v>
                </c:pt>
                <c:pt idx="1003">
                  <c:v>83</c:v>
                </c:pt>
                <c:pt idx="1004">
                  <c:v>83</c:v>
                </c:pt>
                <c:pt idx="1005">
                  <c:v>83</c:v>
                </c:pt>
                <c:pt idx="1006">
                  <c:v>83</c:v>
                </c:pt>
                <c:pt idx="1007">
                  <c:v>83</c:v>
                </c:pt>
                <c:pt idx="1008">
                  <c:v>83</c:v>
                </c:pt>
                <c:pt idx="1009">
                  <c:v>83</c:v>
                </c:pt>
                <c:pt idx="1010">
                  <c:v>83</c:v>
                </c:pt>
                <c:pt idx="1011">
                  <c:v>83</c:v>
                </c:pt>
                <c:pt idx="1012">
                  <c:v>83</c:v>
                </c:pt>
                <c:pt idx="1013">
                  <c:v>83</c:v>
                </c:pt>
                <c:pt idx="1014">
                  <c:v>83</c:v>
                </c:pt>
                <c:pt idx="1015">
                  <c:v>83</c:v>
                </c:pt>
                <c:pt idx="1016">
                  <c:v>83</c:v>
                </c:pt>
                <c:pt idx="1017">
                  <c:v>83</c:v>
                </c:pt>
                <c:pt idx="1018">
                  <c:v>83</c:v>
                </c:pt>
                <c:pt idx="1019">
                  <c:v>82</c:v>
                </c:pt>
                <c:pt idx="1020">
                  <c:v>82</c:v>
                </c:pt>
                <c:pt idx="1021">
                  <c:v>82</c:v>
                </c:pt>
                <c:pt idx="1022">
                  <c:v>82</c:v>
                </c:pt>
                <c:pt idx="1023">
                  <c:v>81</c:v>
                </c:pt>
                <c:pt idx="1024">
                  <c:v>81</c:v>
                </c:pt>
                <c:pt idx="1025">
                  <c:v>81</c:v>
                </c:pt>
                <c:pt idx="1026">
                  <c:v>80</c:v>
                </c:pt>
                <c:pt idx="1027">
                  <c:v>80</c:v>
                </c:pt>
                <c:pt idx="1028">
                  <c:v>78</c:v>
                </c:pt>
                <c:pt idx="1029">
                  <c:v>81</c:v>
                </c:pt>
                <c:pt idx="1030">
                  <c:v>80</c:v>
                </c:pt>
                <c:pt idx="1031">
                  <c:v>81</c:v>
                </c:pt>
                <c:pt idx="1032">
                  <c:v>81</c:v>
                </c:pt>
                <c:pt idx="1033">
                  <c:v>81</c:v>
                </c:pt>
                <c:pt idx="1034">
                  <c:v>81</c:v>
                </c:pt>
                <c:pt idx="1035">
                  <c:v>81</c:v>
                </c:pt>
                <c:pt idx="1036">
                  <c:v>80</c:v>
                </c:pt>
                <c:pt idx="1037">
                  <c:v>81</c:v>
                </c:pt>
                <c:pt idx="1038">
                  <c:v>80</c:v>
                </c:pt>
                <c:pt idx="1039">
                  <c:v>81</c:v>
                </c:pt>
                <c:pt idx="1040">
                  <c:v>81</c:v>
                </c:pt>
                <c:pt idx="1041">
                  <c:v>81</c:v>
                </c:pt>
                <c:pt idx="1042">
                  <c:v>80</c:v>
                </c:pt>
                <c:pt idx="1043">
                  <c:v>80</c:v>
                </c:pt>
                <c:pt idx="1044">
                  <c:v>80</c:v>
                </c:pt>
                <c:pt idx="1045">
                  <c:v>80</c:v>
                </c:pt>
                <c:pt idx="1046">
                  <c:v>80</c:v>
                </c:pt>
                <c:pt idx="1047">
                  <c:v>80</c:v>
                </c:pt>
                <c:pt idx="1048">
                  <c:v>80</c:v>
                </c:pt>
                <c:pt idx="1049">
                  <c:v>80</c:v>
                </c:pt>
                <c:pt idx="1050">
                  <c:v>80</c:v>
                </c:pt>
                <c:pt idx="1051">
                  <c:v>80</c:v>
                </c:pt>
                <c:pt idx="1052">
                  <c:v>81</c:v>
                </c:pt>
                <c:pt idx="1053">
                  <c:v>81</c:v>
                </c:pt>
                <c:pt idx="1054">
                  <c:v>83</c:v>
                </c:pt>
                <c:pt idx="1055">
                  <c:v>80</c:v>
                </c:pt>
                <c:pt idx="1056">
                  <c:v>80</c:v>
                </c:pt>
                <c:pt idx="1057">
                  <c:v>81</c:v>
                </c:pt>
                <c:pt idx="1058">
                  <c:v>81</c:v>
                </c:pt>
                <c:pt idx="1059">
                  <c:v>81</c:v>
                </c:pt>
                <c:pt idx="1060">
                  <c:v>81</c:v>
                </c:pt>
                <c:pt idx="1061">
                  <c:v>81</c:v>
                </c:pt>
                <c:pt idx="1062">
                  <c:v>81</c:v>
                </c:pt>
                <c:pt idx="1063">
                  <c:v>81</c:v>
                </c:pt>
                <c:pt idx="1064">
                  <c:v>81</c:v>
                </c:pt>
                <c:pt idx="1065">
                  <c:v>81</c:v>
                </c:pt>
                <c:pt idx="1066">
                  <c:v>81</c:v>
                </c:pt>
                <c:pt idx="1067">
                  <c:v>81</c:v>
                </c:pt>
                <c:pt idx="1068">
                  <c:v>81</c:v>
                </c:pt>
                <c:pt idx="1069">
                  <c:v>81</c:v>
                </c:pt>
                <c:pt idx="1070">
                  <c:v>81</c:v>
                </c:pt>
                <c:pt idx="1071">
                  <c:v>81</c:v>
                </c:pt>
                <c:pt idx="1072">
                  <c:v>81</c:v>
                </c:pt>
                <c:pt idx="1073">
                  <c:v>81</c:v>
                </c:pt>
                <c:pt idx="1074">
                  <c:v>81</c:v>
                </c:pt>
                <c:pt idx="1075">
                  <c:v>81</c:v>
                </c:pt>
                <c:pt idx="1076">
                  <c:v>81</c:v>
                </c:pt>
                <c:pt idx="1077">
                  <c:v>81</c:v>
                </c:pt>
                <c:pt idx="1078">
                  <c:v>81</c:v>
                </c:pt>
                <c:pt idx="1079">
                  <c:v>81</c:v>
                </c:pt>
                <c:pt idx="1080">
                  <c:v>81</c:v>
                </c:pt>
                <c:pt idx="1081">
                  <c:v>80</c:v>
                </c:pt>
                <c:pt idx="1082">
                  <c:v>80</c:v>
                </c:pt>
                <c:pt idx="1083">
                  <c:v>80</c:v>
                </c:pt>
                <c:pt idx="1084">
                  <c:v>80</c:v>
                </c:pt>
                <c:pt idx="1085">
                  <c:v>80</c:v>
                </c:pt>
                <c:pt idx="1086">
                  <c:v>80</c:v>
                </c:pt>
                <c:pt idx="1087">
                  <c:v>80</c:v>
                </c:pt>
                <c:pt idx="1088">
                  <c:v>81</c:v>
                </c:pt>
                <c:pt idx="1089">
                  <c:v>81</c:v>
                </c:pt>
                <c:pt idx="1090">
                  <c:v>81</c:v>
                </c:pt>
                <c:pt idx="1091">
                  <c:v>81</c:v>
                </c:pt>
                <c:pt idx="1092">
                  <c:v>81</c:v>
                </c:pt>
                <c:pt idx="1093">
                  <c:v>80</c:v>
                </c:pt>
                <c:pt idx="1094">
                  <c:v>81</c:v>
                </c:pt>
                <c:pt idx="1095">
                  <c:v>81</c:v>
                </c:pt>
                <c:pt idx="1096">
                  <c:v>81</c:v>
                </c:pt>
                <c:pt idx="1097">
                  <c:v>81</c:v>
                </c:pt>
                <c:pt idx="1098">
                  <c:v>81</c:v>
                </c:pt>
                <c:pt idx="1099">
                  <c:v>81</c:v>
                </c:pt>
                <c:pt idx="1100">
                  <c:v>80</c:v>
                </c:pt>
                <c:pt idx="1101">
                  <c:v>80</c:v>
                </c:pt>
                <c:pt idx="1102">
                  <c:v>81</c:v>
                </c:pt>
                <c:pt idx="1103">
                  <c:v>81</c:v>
                </c:pt>
                <c:pt idx="1104">
                  <c:v>81</c:v>
                </c:pt>
                <c:pt idx="1105">
                  <c:v>82</c:v>
                </c:pt>
                <c:pt idx="1106">
                  <c:v>82</c:v>
                </c:pt>
                <c:pt idx="1107">
                  <c:v>81</c:v>
                </c:pt>
                <c:pt idx="1108">
                  <c:v>81</c:v>
                </c:pt>
                <c:pt idx="1109">
                  <c:v>81</c:v>
                </c:pt>
                <c:pt idx="1110">
                  <c:v>81</c:v>
                </c:pt>
                <c:pt idx="1111">
                  <c:v>82</c:v>
                </c:pt>
                <c:pt idx="1112">
                  <c:v>82</c:v>
                </c:pt>
                <c:pt idx="1113">
                  <c:v>82</c:v>
                </c:pt>
                <c:pt idx="1114">
                  <c:v>82</c:v>
                </c:pt>
                <c:pt idx="1115">
                  <c:v>81</c:v>
                </c:pt>
                <c:pt idx="1116">
                  <c:v>81</c:v>
                </c:pt>
                <c:pt idx="1117">
                  <c:v>84</c:v>
                </c:pt>
                <c:pt idx="1118">
                  <c:v>81</c:v>
                </c:pt>
                <c:pt idx="1119">
                  <c:v>81</c:v>
                </c:pt>
                <c:pt idx="1120">
                  <c:v>81</c:v>
                </c:pt>
                <c:pt idx="1121">
                  <c:v>82</c:v>
                </c:pt>
                <c:pt idx="1122">
                  <c:v>82</c:v>
                </c:pt>
                <c:pt idx="1123">
                  <c:v>82</c:v>
                </c:pt>
                <c:pt idx="1124">
                  <c:v>82</c:v>
                </c:pt>
                <c:pt idx="1125">
                  <c:v>82</c:v>
                </c:pt>
                <c:pt idx="1126">
                  <c:v>81</c:v>
                </c:pt>
                <c:pt idx="1127">
                  <c:v>81</c:v>
                </c:pt>
                <c:pt idx="1128">
                  <c:v>81</c:v>
                </c:pt>
                <c:pt idx="1129">
                  <c:v>81</c:v>
                </c:pt>
                <c:pt idx="1130">
                  <c:v>81</c:v>
                </c:pt>
                <c:pt idx="1131">
                  <c:v>81</c:v>
                </c:pt>
                <c:pt idx="1132">
                  <c:v>81</c:v>
                </c:pt>
                <c:pt idx="1133">
                  <c:v>81</c:v>
                </c:pt>
                <c:pt idx="1134">
                  <c:v>82</c:v>
                </c:pt>
                <c:pt idx="1135">
                  <c:v>81</c:v>
                </c:pt>
                <c:pt idx="1136">
                  <c:v>81</c:v>
                </c:pt>
                <c:pt idx="1137">
                  <c:v>81</c:v>
                </c:pt>
                <c:pt idx="1138">
                  <c:v>81</c:v>
                </c:pt>
                <c:pt idx="1139">
                  <c:v>81</c:v>
                </c:pt>
                <c:pt idx="1140">
                  <c:v>81</c:v>
                </c:pt>
                <c:pt idx="1141">
                  <c:v>81</c:v>
                </c:pt>
                <c:pt idx="1142">
                  <c:v>81</c:v>
                </c:pt>
                <c:pt idx="1143">
                  <c:v>81</c:v>
                </c:pt>
                <c:pt idx="1144">
                  <c:v>81</c:v>
                </c:pt>
                <c:pt idx="1145">
                  <c:v>81</c:v>
                </c:pt>
                <c:pt idx="1146">
                  <c:v>81</c:v>
                </c:pt>
                <c:pt idx="1147">
                  <c:v>81</c:v>
                </c:pt>
                <c:pt idx="1148">
                  <c:v>81</c:v>
                </c:pt>
                <c:pt idx="1149">
                  <c:v>81</c:v>
                </c:pt>
                <c:pt idx="1150">
                  <c:v>81</c:v>
                </c:pt>
                <c:pt idx="1151">
                  <c:v>81</c:v>
                </c:pt>
                <c:pt idx="1152">
                  <c:v>81</c:v>
                </c:pt>
                <c:pt idx="1153">
                  <c:v>81</c:v>
                </c:pt>
                <c:pt idx="1154">
                  <c:v>81</c:v>
                </c:pt>
                <c:pt idx="1155">
                  <c:v>81</c:v>
                </c:pt>
                <c:pt idx="1156">
                  <c:v>81</c:v>
                </c:pt>
                <c:pt idx="1157">
                  <c:v>80</c:v>
                </c:pt>
                <c:pt idx="1158">
                  <c:v>81</c:v>
                </c:pt>
                <c:pt idx="1159">
                  <c:v>80</c:v>
                </c:pt>
                <c:pt idx="1160">
                  <c:v>81</c:v>
                </c:pt>
                <c:pt idx="1161">
                  <c:v>81</c:v>
                </c:pt>
                <c:pt idx="1162">
                  <c:v>81</c:v>
                </c:pt>
                <c:pt idx="1163">
                  <c:v>81</c:v>
                </c:pt>
                <c:pt idx="1164">
                  <c:v>81</c:v>
                </c:pt>
                <c:pt idx="1165">
                  <c:v>81</c:v>
                </c:pt>
                <c:pt idx="1166">
                  <c:v>81</c:v>
                </c:pt>
                <c:pt idx="1167">
                  <c:v>80</c:v>
                </c:pt>
                <c:pt idx="1168">
                  <c:v>80</c:v>
                </c:pt>
                <c:pt idx="1169">
                  <c:v>80</c:v>
                </c:pt>
                <c:pt idx="1170">
                  <c:v>80</c:v>
                </c:pt>
                <c:pt idx="1171">
                  <c:v>80</c:v>
                </c:pt>
                <c:pt idx="1172">
                  <c:v>80</c:v>
                </c:pt>
                <c:pt idx="1173">
                  <c:v>80</c:v>
                </c:pt>
                <c:pt idx="1174">
                  <c:v>80</c:v>
                </c:pt>
                <c:pt idx="1175">
                  <c:v>80</c:v>
                </c:pt>
                <c:pt idx="1176">
                  <c:v>78</c:v>
                </c:pt>
                <c:pt idx="1177">
                  <c:v>79</c:v>
                </c:pt>
                <c:pt idx="1178">
                  <c:v>79</c:v>
                </c:pt>
                <c:pt idx="1179">
                  <c:v>80</c:v>
                </c:pt>
                <c:pt idx="1180">
                  <c:v>80</c:v>
                </c:pt>
                <c:pt idx="1181">
                  <c:v>80</c:v>
                </c:pt>
                <c:pt idx="1182">
                  <c:v>81</c:v>
                </c:pt>
                <c:pt idx="1183">
                  <c:v>81</c:v>
                </c:pt>
                <c:pt idx="1184">
                  <c:v>81</c:v>
                </c:pt>
                <c:pt idx="1185">
                  <c:v>80</c:v>
                </c:pt>
                <c:pt idx="1186">
                  <c:v>81</c:v>
                </c:pt>
                <c:pt idx="1187">
                  <c:v>80</c:v>
                </c:pt>
                <c:pt idx="1188">
                  <c:v>81</c:v>
                </c:pt>
                <c:pt idx="1189">
                  <c:v>81</c:v>
                </c:pt>
                <c:pt idx="1190">
                  <c:v>80</c:v>
                </c:pt>
                <c:pt idx="1191">
                  <c:v>80</c:v>
                </c:pt>
                <c:pt idx="1192">
                  <c:v>80</c:v>
                </c:pt>
                <c:pt idx="1193">
                  <c:v>80</c:v>
                </c:pt>
                <c:pt idx="1194">
                  <c:v>80</c:v>
                </c:pt>
                <c:pt idx="1195">
                  <c:v>80</c:v>
                </c:pt>
                <c:pt idx="1196">
                  <c:v>79</c:v>
                </c:pt>
                <c:pt idx="1197">
                  <c:v>79</c:v>
                </c:pt>
                <c:pt idx="1198">
                  <c:v>79</c:v>
                </c:pt>
                <c:pt idx="1199">
                  <c:v>80</c:v>
                </c:pt>
                <c:pt idx="1200">
                  <c:v>81</c:v>
                </c:pt>
                <c:pt idx="1201">
                  <c:v>81</c:v>
                </c:pt>
                <c:pt idx="1202">
                  <c:v>81</c:v>
                </c:pt>
                <c:pt idx="1203">
                  <c:v>81</c:v>
                </c:pt>
                <c:pt idx="1204">
                  <c:v>81</c:v>
                </c:pt>
                <c:pt idx="1205">
                  <c:v>81</c:v>
                </c:pt>
                <c:pt idx="1206">
                  <c:v>81</c:v>
                </c:pt>
                <c:pt idx="1207">
                  <c:v>80</c:v>
                </c:pt>
                <c:pt idx="1208">
                  <c:v>80</c:v>
                </c:pt>
                <c:pt idx="1209">
                  <c:v>80</c:v>
                </c:pt>
                <c:pt idx="1210">
                  <c:v>80</c:v>
                </c:pt>
                <c:pt idx="1211">
                  <c:v>80</c:v>
                </c:pt>
                <c:pt idx="1212">
                  <c:v>81</c:v>
                </c:pt>
                <c:pt idx="1213">
                  <c:v>81</c:v>
                </c:pt>
                <c:pt idx="1214">
                  <c:v>81</c:v>
                </c:pt>
                <c:pt idx="1215">
                  <c:v>82</c:v>
                </c:pt>
                <c:pt idx="1216">
                  <c:v>82</c:v>
                </c:pt>
                <c:pt idx="1217">
                  <c:v>82</c:v>
                </c:pt>
                <c:pt idx="1218">
                  <c:v>82</c:v>
                </c:pt>
                <c:pt idx="1219">
                  <c:v>81</c:v>
                </c:pt>
                <c:pt idx="1220">
                  <c:v>81</c:v>
                </c:pt>
                <c:pt idx="1221">
                  <c:v>81</c:v>
                </c:pt>
                <c:pt idx="1222">
                  <c:v>81</c:v>
                </c:pt>
                <c:pt idx="1223">
                  <c:v>81</c:v>
                </c:pt>
                <c:pt idx="1224">
                  <c:v>81</c:v>
                </c:pt>
                <c:pt idx="1225">
                  <c:v>80</c:v>
                </c:pt>
                <c:pt idx="1226">
                  <c:v>80</c:v>
                </c:pt>
                <c:pt idx="1227">
                  <c:v>80</c:v>
                </c:pt>
                <c:pt idx="1228">
                  <c:v>80</c:v>
                </c:pt>
                <c:pt idx="1229">
                  <c:v>80</c:v>
                </c:pt>
                <c:pt idx="1230">
                  <c:v>80</c:v>
                </c:pt>
                <c:pt idx="1231">
                  <c:v>80</c:v>
                </c:pt>
                <c:pt idx="1232">
                  <c:v>80</c:v>
                </c:pt>
                <c:pt idx="1233">
                  <c:v>80</c:v>
                </c:pt>
                <c:pt idx="1234">
                  <c:v>80</c:v>
                </c:pt>
                <c:pt idx="1235">
                  <c:v>80</c:v>
                </c:pt>
                <c:pt idx="1236">
                  <c:v>80</c:v>
                </c:pt>
                <c:pt idx="1237">
                  <c:v>80</c:v>
                </c:pt>
                <c:pt idx="1238">
                  <c:v>80</c:v>
                </c:pt>
                <c:pt idx="1239">
                  <c:v>80</c:v>
                </c:pt>
                <c:pt idx="1240">
                  <c:v>80</c:v>
                </c:pt>
                <c:pt idx="1241">
                  <c:v>80</c:v>
                </c:pt>
                <c:pt idx="1242">
                  <c:v>79</c:v>
                </c:pt>
                <c:pt idx="1243">
                  <c:v>79</c:v>
                </c:pt>
                <c:pt idx="1244">
                  <c:v>79</c:v>
                </c:pt>
                <c:pt idx="1245">
                  <c:v>79</c:v>
                </c:pt>
                <c:pt idx="1246">
                  <c:v>80</c:v>
                </c:pt>
                <c:pt idx="1247">
                  <c:v>80</c:v>
                </c:pt>
                <c:pt idx="1248">
                  <c:v>79</c:v>
                </c:pt>
                <c:pt idx="1249">
                  <c:v>80</c:v>
                </c:pt>
                <c:pt idx="1250">
                  <c:v>79</c:v>
                </c:pt>
                <c:pt idx="1251">
                  <c:v>79</c:v>
                </c:pt>
                <c:pt idx="1252">
                  <c:v>79</c:v>
                </c:pt>
                <c:pt idx="1253">
                  <c:v>79</c:v>
                </c:pt>
                <c:pt idx="1254">
                  <c:v>79</c:v>
                </c:pt>
                <c:pt idx="1255">
                  <c:v>79</c:v>
                </c:pt>
                <c:pt idx="1256">
                  <c:v>78</c:v>
                </c:pt>
                <c:pt idx="1257">
                  <c:v>78</c:v>
                </c:pt>
                <c:pt idx="1258">
                  <c:v>78</c:v>
                </c:pt>
                <c:pt idx="1259">
                  <c:v>78</c:v>
                </c:pt>
                <c:pt idx="1260">
                  <c:v>78</c:v>
                </c:pt>
                <c:pt idx="1261">
                  <c:v>78</c:v>
                </c:pt>
                <c:pt idx="1262">
                  <c:v>79</c:v>
                </c:pt>
                <c:pt idx="1263">
                  <c:v>79</c:v>
                </c:pt>
                <c:pt idx="1264">
                  <c:v>80</c:v>
                </c:pt>
                <c:pt idx="1265">
                  <c:v>80</c:v>
                </c:pt>
                <c:pt idx="1266">
                  <c:v>75</c:v>
                </c:pt>
                <c:pt idx="1267">
                  <c:v>78</c:v>
                </c:pt>
                <c:pt idx="1268">
                  <c:v>80</c:v>
                </c:pt>
                <c:pt idx="1269">
                  <c:v>81</c:v>
                </c:pt>
                <c:pt idx="1270">
                  <c:v>81</c:v>
                </c:pt>
                <c:pt idx="1271">
                  <c:v>81</c:v>
                </c:pt>
                <c:pt idx="1272">
                  <c:v>81</c:v>
                </c:pt>
                <c:pt idx="1273">
                  <c:v>81</c:v>
                </c:pt>
                <c:pt idx="1274">
                  <c:v>79</c:v>
                </c:pt>
                <c:pt idx="1275">
                  <c:v>80</c:v>
                </c:pt>
                <c:pt idx="1276">
                  <c:v>80</c:v>
                </c:pt>
                <c:pt idx="1277">
                  <c:v>81</c:v>
                </c:pt>
                <c:pt idx="1278">
                  <c:v>81</c:v>
                </c:pt>
                <c:pt idx="1279">
                  <c:v>81</c:v>
                </c:pt>
                <c:pt idx="1280">
                  <c:v>81</c:v>
                </c:pt>
                <c:pt idx="1281">
                  <c:v>81</c:v>
                </c:pt>
                <c:pt idx="1282">
                  <c:v>81</c:v>
                </c:pt>
                <c:pt idx="1283">
                  <c:v>81</c:v>
                </c:pt>
                <c:pt idx="1284">
                  <c:v>81</c:v>
                </c:pt>
                <c:pt idx="1285">
                  <c:v>81</c:v>
                </c:pt>
                <c:pt idx="1286">
                  <c:v>81</c:v>
                </c:pt>
                <c:pt idx="1287">
                  <c:v>81</c:v>
                </c:pt>
                <c:pt idx="1288">
                  <c:v>81</c:v>
                </c:pt>
                <c:pt idx="1289">
                  <c:v>81</c:v>
                </c:pt>
                <c:pt idx="1290">
                  <c:v>81</c:v>
                </c:pt>
                <c:pt idx="1291">
                  <c:v>81</c:v>
                </c:pt>
                <c:pt idx="1292">
                  <c:v>82</c:v>
                </c:pt>
                <c:pt idx="1293">
                  <c:v>82</c:v>
                </c:pt>
                <c:pt idx="1294">
                  <c:v>82</c:v>
                </c:pt>
                <c:pt idx="1295">
                  <c:v>82</c:v>
                </c:pt>
                <c:pt idx="1296">
                  <c:v>82</c:v>
                </c:pt>
                <c:pt idx="1297">
                  <c:v>82</c:v>
                </c:pt>
                <c:pt idx="1298">
                  <c:v>82</c:v>
                </c:pt>
                <c:pt idx="1299">
                  <c:v>82</c:v>
                </c:pt>
                <c:pt idx="1300">
                  <c:v>81</c:v>
                </c:pt>
                <c:pt idx="1301">
                  <c:v>80</c:v>
                </c:pt>
                <c:pt idx="1302">
                  <c:v>80</c:v>
                </c:pt>
                <c:pt idx="1303">
                  <c:v>81</c:v>
                </c:pt>
                <c:pt idx="1304">
                  <c:v>81</c:v>
                </c:pt>
                <c:pt idx="1305">
                  <c:v>81</c:v>
                </c:pt>
                <c:pt idx="1306">
                  <c:v>81</c:v>
                </c:pt>
                <c:pt idx="1307">
                  <c:v>81</c:v>
                </c:pt>
                <c:pt idx="1308">
                  <c:v>82</c:v>
                </c:pt>
                <c:pt idx="1309">
                  <c:v>82</c:v>
                </c:pt>
                <c:pt idx="1310">
                  <c:v>82</c:v>
                </c:pt>
                <c:pt idx="1311">
                  <c:v>82</c:v>
                </c:pt>
                <c:pt idx="1312">
                  <c:v>82</c:v>
                </c:pt>
                <c:pt idx="1313">
                  <c:v>81</c:v>
                </c:pt>
                <c:pt idx="1314">
                  <c:v>81</c:v>
                </c:pt>
                <c:pt idx="1315">
                  <c:v>81</c:v>
                </c:pt>
                <c:pt idx="1316">
                  <c:v>81</c:v>
                </c:pt>
                <c:pt idx="1317">
                  <c:v>81</c:v>
                </c:pt>
                <c:pt idx="1318">
                  <c:v>81</c:v>
                </c:pt>
                <c:pt idx="1319">
                  <c:v>81</c:v>
                </c:pt>
                <c:pt idx="1320">
                  <c:v>81</c:v>
                </c:pt>
                <c:pt idx="1321">
                  <c:v>82</c:v>
                </c:pt>
                <c:pt idx="1322">
                  <c:v>82</c:v>
                </c:pt>
                <c:pt idx="1323">
                  <c:v>82</c:v>
                </c:pt>
                <c:pt idx="1324">
                  <c:v>79</c:v>
                </c:pt>
                <c:pt idx="1325">
                  <c:v>80</c:v>
                </c:pt>
                <c:pt idx="1326">
                  <c:v>80</c:v>
                </c:pt>
                <c:pt idx="1327">
                  <c:v>81</c:v>
                </c:pt>
                <c:pt idx="1328">
                  <c:v>81</c:v>
                </c:pt>
                <c:pt idx="1329">
                  <c:v>81</c:v>
                </c:pt>
                <c:pt idx="1330">
                  <c:v>81</c:v>
                </c:pt>
                <c:pt idx="1331">
                  <c:v>81</c:v>
                </c:pt>
                <c:pt idx="1332">
                  <c:v>81</c:v>
                </c:pt>
                <c:pt idx="1333">
                  <c:v>82</c:v>
                </c:pt>
                <c:pt idx="1334">
                  <c:v>82</c:v>
                </c:pt>
                <c:pt idx="1335">
                  <c:v>83</c:v>
                </c:pt>
                <c:pt idx="1336">
                  <c:v>83</c:v>
                </c:pt>
                <c:pt idx="1337">
                  <c:v>82</c:v>
                </c:pt>
                <c:pt idx="1338">
                  <c:v>82</c:v>
                </c:pt>
                <c:pt idx="1339">
                  <c:v>82</c:v>
                </c:pt>
                <c:pt idx="1340">
                  <c:v>83</c:v>
                </c:pt>
                <c:pt idx="1341">
                  <c:v>83</c:v>
                </c:pt>
                <c:pt idx="1342">
                  <c:v>83</c:v>
                </c:pt>
                <c:pt idx="1343">
                  <c:v>83</c:v>
                </c:pt>
                <c:pt idx="1344">
                  <c:v>82</c:v>
                </c:pt>
                <c:pt idx="1345">
                  <c:v>83</c:v>
                </c:pt>
                <c:pt idx="1346">
                  <c:v>82</c:v>
                </c:pt>
                <c:pt idx="1347">
                  <c:v>81</c:v>
                </c:pt>
                <c:pt idx="1348">
                  <c:v>81</c:v>
                </c:pt>
                <c:pt idx="1349">
                  <c:v>81</c:v>
                </c:pt>
                <c:pt idx="1350">
                  <c:v>81</c:v>
                </c:pt>
                <c:pt idx="1351">
                  <c:v>81</c:v>
                </c:pt>
                <c:pt idx="1352">
                  <c:v>81</c:v>
                </c:pt>
                <c:pt idx="1353">
                  <c:v>81</c:v>
                </c:pt>
                <c:pt idx="1354">
                  <c:v>81</c:v>
                </c:pt>
                <c:pt idx="1355">
                  <c:v>81</c:v>
                </c:pt>
                <c:pt idx="1356">
                  <c:v>80</c:v>
                </c:pt>
                <c:pt idx="1357">
                  <c:v>80</c:v>
                </c:pt>
                <c:pt idx="1358">
                  <c:v>80</c:v>
                </c:pt>
                <c:pt idx="1359">
                  <c:v>80</c:v>
                </c:pt>
                <c:pt idx="1360">
                  <c:v>80</c:v>
                </c:pt>
                <c:pt idx="1361">
                  <c:v>80</c:v>
                </c:pt>
                <c:pt idx="1362">
                  <c:v>80</c:v>
                </c:pt>
                <c:pt idx="1363">
                  <c:v>80</c:v>
                </c:pt>
                <c:pt idx="1364">
                  <c:v>80</c:v>
                </c:pt>
                <c:pt idx="1365">
                  <c:v>80</c:v>
                </c:pt>
                <c:pt idx="1366">
                  <c:v>80</c:v>
                </c:pt>
                <c:pt idx="1367">
                  <c:v>81</c:v>
                </c:pt>
                <c:pt idx="1368">
                  <c:v>81</c:v>
                </c:pt>
                <c:pt idx="1369">
                  <c:v>80</c:v>
                </c:pt>
                <c:pt idx="1370">
                  <c:v>80</c:v>
                </c:pt>
                <c:pt idx="1371">
                  <c:v>84</c:v>
                </c:pt>
                <c:pt idx="1372">
                  <c:v>79</c:v>
                </c:pt>
                <c:pt idx="1373">
                  <c:v>79</c:v>
                </c:pt>
                <c:pt idx="1374">
                  <c:v>79</c:v>
                </c:pt>
                <c:pt idx="1375">
                  <c:v>79</c:v>
                </c:pt>
                <c:pt idx="1376">
                  <c:v>80</c:v>
                </c:pt>
                <c:pt idx="1377">
                  <c:v>79</c:v>
                </c:pt>
                <c:pt idx="1378">
                  <c:v>79</c:v>
                </c:pt>
                <c:pt idx="1379">
                  <c:v>80</c:v>
                </c:pt>
                <c:pt idx="1380">
                  <c:v>80</c:v>
                </c:pt>
                <c:pt idx="1381">
                  <c:v>80</c:v>
                </c:pt>
                <c:pt idx="1382">
                  <c:v>80</c:v>
                </c:pt>
                <c:pt idx="1383">
                  <c:v>80</c:v>
                </c:pt>
                <c:pt idx="1384">
                  <c:v>80</c:v>
                </c:pt>
                <c:pt idx="1385">
                  <c:v>80</c:v>
                </c:pt>
                <c:pt idx="1386">
                  <c:v>80</c:v>
                </c:pt>
                <c:pt idx="1387">
                  <c:v>79</c:v>
                </c:pt>
                <c:pt idx="1388">
                  <c:v>79</c:v>
                </c:pt>
                <c:pt idx="1389">
                  <c:v>79</c:v>
                </c:pt>
                <c:pt idx="1390">
                  <c:v>79</c:v>
                </c:pt>
                <c:pt idx="1391">
                  <c:v>79</c:v>
                </c:pt>
                <c:pt idx="1392">
                  <c:v>79</c:v>
                </c:pt>
                <c:pt idx="1393">
                  <c:v>79</c:v>
                </c:pt>
                <c:pt idx="1394">
                  <c:v>79</c:v>
                </c:pt>
                <c:pt idx="1395">
                  <c:v>79</c:v>
                </c:pt>
                <c:pt idx="1396">
                  <c:v>80</c:v>
                </c:pt>
                <c:pt idx="1397">
                  <c:v>80</c:v>
                </c:pt>
                <c:pt idx="1398">
                  <c:v>80</c:v>
                </c:pt>
                <c:pt idx="1399">
                  <c:v>80</c:v>
                </c:pt>
                <c:pt idx="1400">
                  <c:v>80</c:v>
                </c:pt>
                <c:pt idx="1401">
                  <c:v>77</c:v>
                </c:pt>
                <c:pt idx="1402">
                  <c:v>79</c:v>
                </c:pt>
                <c:pt idx="1403">
                  <c:v>79</c:v>
                </c:pt>
                <c:pt idx="1404">
                  <c:v>79</c:v>
                </c:pt>
                <c:pt idx="1405">
                  <c:v>79</c:v>
                </c:pt>
                <c:pt idx="1406">
                  <c:v>79</c:v>
                </c:pt>
                <c:pt idx="1407">
                  <c:v>80</c:v>
                </c:pt>
                <c:pt idx="1408">
                  <c:v>79</c:v>
                </c:pt>
                <c:pt idx="1409">
                  <c:v>79</c:v>
                </c:pt>
                <c:pt idx="1410">
                  <c:v>79</c:v>
                </c:pt>
                <c:pt idx="1411">
                  <c:v>79</c:v>
                </c:pt>
                <c:pt idx="1412">
                  <c:v>79</c:v>
                </c:pt>
                <c:pt idx="1413">
                  <c:v>79</c:v>
                </c:pt>
                <c:pt idx="1414">
                  <c:v>79</c:v>
                </c:pt>
                <c:pt idx="1415">
                  <c:v>79</c:v>
                </c:pt>
                <c:pt idx="1416">
                  <c:v>79</c:v>
                </c:pt>
                <c:pt idx="1417">
                  <c:v>80</c:v>
                </c:pt>
                <c:pt idx="1418">
                  <c:v>80</c:v>
                </c:pt>
                <c:pt idx="1419">
                  <c:v>80</c:v>
                </c:pt>
                <c:pt idx="1420">
                  <c:v>80</c:v>
                </c:pt>
                <c:pt idx="1421">
                  <c:v>79</c:v>
                </c:pt>
                <c:pt idx="1422">
                  <c:v>79</c:v>
                </c:pt>
                <c:pt idx="1423">
                  <c:v>79</c:v>
                </c:pt>
                <c:pt idx="1424">
                  <c:v>79</c:v>
                </c:pt>
                <c:pt idx="1425">
                  <c:v>79</c:v>
                </c:pt>
                <c:pt idx="1426">
                  <c:v>79</c:v>
                </c:pt>
                <c:pt idx="1427">
                  <c:v>79</c:v>
                </c:pt>
                <c:pt idx="1428">
                  <c:v>80</c:v>
                </c:pt>
                <c:pt idx="1429">
                  <c:v>80</c:v>
                </c:pt>
                <c:pt idx="1430">
                  <c:v>80</c:v>
                </c:pt>
                <c:pt idx="1431">
                  <c:v>80</c:v>
                </c:pt>
                <c:pt idx="1432">
                  <c:v>80</c:v>
                </c:pt>
                <c:pt idx="1433">
                  <c:v>81</c:v>
                </c:pt>
                <c:pt idx="1434">
                  <c:v>81</c:v>
                </c:pt>
                <c:pt idx="1435">
                  <c:v>81</c:v>
                </c:pt>
                <c:pt idx="1436">
                  <c:v>81</c:v>
                </c:pt>
                <c:pt idx="1437">
                  <c:v>81</c:v>
                </c:pt>
                <c:pt idx="1438">
                  <c:v>81</c:v>
                </c:pt>
                <c:pt idx="1439">
                  <c:v>81</c:v>
                </c:pt>
                <c:pt idx="1440">
                  <c:v>81</c:v>
                </c:pt>
                <c:pt idx="1441">
                  <c:v>81</c:v>
                </c:pt>
                <c:pt idx="1442">
                  <c:v>81</c:v>
                </c:pt>
                <c:pt idx="1443">
                  <c:v>81</c:v>
                </c:pt>
                <c:pt idx="1444">
                  <c:v>81</c:v>
                </c:pt>
                <c:pt idx="1445">
                  <c:v>81</c:v>
                </c:pt>
                <c:pt idx="1446">
                  <c:v>81</c:v>
                </c:pt>
                <c:pt idx="1447">
                  <c:v>81</c:v>
                </c:pt>
                <c:pt idx="1448">
                  <c:v>81</c:v>
                </c:pt>
                <c:pt idx="1449">
                  <c:v>80</c:v>
                </c:pt>
                <c:pt idx="1450">
                  <c:v>80</c:v>
                </c:pt>
                <c:pt idx="1451">
                  <c:v>80</c:v>
                </c:pt>
                <c:pt idx="1452">
                  <c:v>81</c:v>
                </c:pt>
                <c:pt idx="1453">
                  <c:v>81</c:v>
                </c:pt>
                <c:pt idx="1454">
                  <c:v>81</c:v>
                </c:pt>
                <c:pt idx="1455">
                  <c:v>81</c:v>
                </c:pt>
                <c:pt idx="1456">
                  <c:v>80</c:v>
                </c:pt>
                <c:pt idx="1457">
                  <c:v>80</c:v>
                </c:pt>
                <c:pt idx="1458">
                  <c:v>80</c:v>
                </c:pt>
                <c:pt idx="1459">
                  <c:v>80</c:v>
                </c:pt>
                <c:pt idx="1460">
                  <c:v>80</c:v>
                </c:pt>
                <c:pt idx="1461">
                  <c:v>80</c:v>
                </c:pt>
                <c:pt idx="1462">
                  <c:v>80</c:v>
                </c:pt>
                <c:pt idx="1463">
                  <c:v>80</c:v>
                </c:pt>
                <c:pt idx="1464">
                  <c:v>80</c:v>
                </c:pt>
                <c:pt idx="1465">
                  <c:v>80</c:v>
                </c:pt>
                <c:pt idx="1466">
                  <c:v>80</c:v>
                </c:pt>
                <c:pt idx="1467">
                  <c:v>80</c:v>
                </c:pt>
                <c:pt idx="1468">
                  <c:v>80</c:v>
                </c:pt>
                <c:pt idx="1469">
                  <c:v>79</c:v>
                </c:pt>
                <c:pt idx="1470">
                  <c:v>79</c:v>
                </c:pt>
                <c:pt idx="1471">
                  <c:v>79</c:v>
                </c:pt>
                <c:pt idx="1472">
                  <c:v>80</c:v>
                </c:pt>
                <c:pt idx="1473">
                  <c:v>80</c:v>
                </c:pt>
                <c:pt idx="1474">
                  <c:v>79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80</c:v>
                </c:pt>
                <c:pt idx="1479">
                  <c:v>80</c:v>
                </c:pt>
                <c:pt idx="1480">
                  <c:v>80</c:v>
                </c:pt>
                <c:pt idx="1481">
                  <c:v>81</c:v>
                </c:pt>
                <c:pt idx="1482">
                  <c:v>81</c:v>
                </c:pt>
                <c:pt idx="1483">
                  <c:v>81</c:v>
                </c:pt>
                <c:pt idx="1484">
                  <c:v>81</c:v>
                </c:pt>
                <c:pt idx="1485">
                  <c:v>81</c:v>
                </c:pt>
                <c:pt idx="1486">
                  <c:v>82</c:v>
                </c:pt>
                <c:pt idx="1487">
                  <c:v>82</c:v>
                </c:pt>
                <c:pt idx="1488">
                  <c:v>82</c:v>
                </c:pt>
                <c:pt idx="1489">
                  <c:v>82</c:v>
                </c:pt>
                <c:pt idx="1490">
                  <c:v>82</c:v>
                </c:pt>
                <c:pt idx="1491">
                  <c:v>82</c:v>
                </c:pt>
                <c:pt idx="1492">
                  <c:v>81</c:v>
                </c:pt>
                <c:pt idx="1493">
                  <c:v>81</c:v>
                </c:pt>
                <c:pt idx="1494">
                  <c:v>81</c:v>
                </c:pt>
                <c:pt idx="1495">
                  <c:v>81</c:v>
                </c:pt>
                <c:pt idx="1496">
                  <c:v>82</c:v>
                </c:pt>
                <c:pt idx="1497">
                  <c:v>82</c:v>
                </c:pt>
                <c:pt idx="1498">
                  <c:v>82</c:v>
                </c:pt>
                <c:pt idx="1499">
                  <c:v>82</c:v>
                </c:pt>
                <c:pt idx="1500">
                  <c:v>82</c:v>
                </c:pt>
                <c:pt idx="1501">
                  <c:v>83</c:v>
                </c:pt>
                <c:pt idx="1502">
                  <c:v>82</c:v>
                </c:pt>
                <c:pt idx="1503">
                  <c:v>83</c:v>
                </c:pt>
                <c:pt idx="1504">
                  <c:v>83</c:v>
                </c:pt>
                <c:pt idx="1505">
                  <c:v>83</c:v>
                </c:pt>
                <c:pt idx="1506">
                  <c:v>83</c:v>
                </c:pt>
                <c:pt idx="1507">
                  <c:v>83</c:v>
                </c:pt>
                <c:pt idx="1508">
                  <c:v>83</c:v>
                </c:pt>
                <c:pt idx="1509">
                  <c:v>83</c:v>
                </c:pt>
                <c:pt idx="1510">
                  <c:v>83</c:v>
                </c:pt>
                <c:pt idx="1511">
                  <c:v>83</c:v>
                </c:pt>
                <c:pt idx="1512">
                  <c:v>83</c:v>
                </c:pt>
                <c:pt idx="1513">
                  <c:v>83</c:v>
                </c:pt>
                <c:pt idx="1514">
                  <c:v>83</c:v>
                </c:pt>
                <c:pt idx="1515">
                  <c:v>83</c:v>
                </c:pt>
                <c:pt idx="1516">
                  <c:v>83</c:v>
                </c:pt>
                <c:pt idx="1517">
                  <c:v>83</c:v>
                </c:pt>
                <c:pt idx="1518">
                  <c:v>83</c:v>
                </c:pt>
                <c:pt idx="1519">
                  <c:v>83</c:v>
                </c:pt>
                <c:pt idx="1520">
                  <c:v>84</c:v>
                </c:pt>
                <c:pt idx="1521">
                  <c:v>83</c:v>
                </c:pt>
                <c:pt idx="1522">
                  <c:v>83</c:v>
                </c:pt>
                <c:pt idx="1523">
                  <c:v>83</c:v>
                </c:pt>
                <c:pt idx="1524">
                  <c:v>83</c:v>
                </c:pt>
                <c:pt idx="1525">
                  <c:v>83</c:v>
                </c:pt>
                <c:pt idx="1526">
                  <c:v>83</c:v>
                </c:pt>
                <c:pt idx="1527">
                  <c:v>83</c:v>
                </c:pt>
                <c:pt idx="1528">
                  <c:v>83</c:v>
                </c:pt>
                <c:pt idx="1529">
                  <c:v>83</c:v>
                </c:pt>
                <c:pt idx="1530">
                  <c:v>84</c:v>
                </c:pt>
                <c:pt idx="1531">
                  <c:v>84</c:v>
                </c:pt>
                <c:pt idx="1532">
                  <c:v>84</c:v>
                </c:pt>
                <c:pt idx="1533">
                  <c:v>84</c:v>
                </c:pt>
                <c:pt idx="1534">
                  <c:v>84</c:v>
                </c:pt>
                <c:pt idx="1535">
                  <c:v>84</c:v>
                </c:pt>
                <c:pt idx="1536">
                  <c:v>84</c:v>
                </c:pt>
                <c:pt idx="1537">
                  <c:v>84</c:v>
                </c:pt>
                <c:pt idx="1538">
                  <c:v>84</c:v>
                </c:pt>
                <c:pt idx="1539">
                  <c:v>84</c:v>
                </c:pt>
                <c:pt idx="1540">
                  <c:v>84</c:v>
                </c:pt>
                <c:pt idx="1541">
                  <c:v>84</c:v>
                </c:pt>
                <c:pt idx="1542">
                  <c:v>84</c:v>
                </c:pt>
                <c:pt idx="1543">
                  <c:v>84</c:v>
                </c:pt>
                <c:pt idx="1544">
                  <c:v>83</c:v>
                </c:pt>
                <c:pt idx="1545">
                  <c:v>84</c:v>
                </c:pt>
                <c:pt idx="1546">
                  <c:v>84</c:v>
                </c:pt>
                <c:pt idx="1547">
                  <c:v>84</c:v>
                </c:pt>
                <c:pt idx="1548">
                  <c:v>84</c:v>
                </c:pt>
                <c:pt idx="1549">
                  <c:v>84</c:v>
                </c:pt>
                <c:pt idx="1550">
                  <c:v>85</c:v>
                </c:pt>
                <c:pt idx="1551">
                  <c:v>85</c:v>
                </c:pt>
                <c:pt idx="1552">
                  <c:v>85</c:v>
                </c:pt>
                <c:pt idx="1553">
                  <c:v>85</c:v>
                </c:pt>
                <c:pt idx="1554">
                  <c:v>84</c:v>
                </c:pt>
                <c:pt idx="1555">
                  <c:v>83</c:v>
                </c:pt>
                <c:pt idx="1556">
                  <c:v>83</c:v>
                </c:pt>
                <c:pt idx="1557">
                  <c:v>83</c:v>
                </c:pt>
                <c:pt idx="1558">
                  <c:v>83</c:v>
                </c:pt>
                <c:pt idx="1559">
                  <c:v>83</c:v>
                </c:pt>
                <c:pt idx="1560">
                  <c:v>84</c:v>
                </c:pt>
                <c:pt idx="1561">
                  <c:v>83</c:v>
                </c:pt>
                <c:pt idx="1562">
                  <c:v>83</c:v>
                </c:pt>
                <c:pt idx="1563">
                  <c:v>83</c:v>
                </c:pt>
                <c:pt idx="1564">
                  <c:v>83</c:v>
                </c:pt>
                <c:pt idx="1565">
                  <c:v>83</c:v>
                </c:pt>
                <c:pt idx="1566">
                  <c:v>83</c:v>
                </c:pt>
                <c:pt idx="1567">
                  <c:v>83</c:v>
                </c:pt>
                <c:pt idx="1568">
                  <c:v>81</c:v>
                </c:pt>
                <c:pt idx="1569">
                  <c:v>81</c:v>
                </c:pt>
                <c:pt idx="1570">
                  <c:v>80</c:v>
                </c:pt>
                <c:pt idx="1571">
                  <c:v>80</c:v>
                </c:pt>
                <c:pt idx="1572">
                  <c:v>81</c:v>
                </c:pt>
                <c:pt idx="1573">
                  <c:v>82</c:v>
                </c:pt>
                <c:pt idx="1574">
                  <c:v>82</c:v>
                </c:pt>
                <c:pt idx="1575">
                  <c:v>82</c:v>
                </c:pt>
                <c:pt idx="1576">
                  <c:v>82</c:v>
                </c:pt>
                <c:pt idx="1577">
                  <c:v>82</c:v>
                </c:pt>
                <c:pt idx="1578">
                  <c:v>82</c:v>
                </c:pt>
                <c:pt idx="1579">
                  <c:v>82</c:v>
                </c:pt>
                <c:pt idx="1580">
                  <c:v>82</c:v>
                </c:pt>
                <c:pt idx="1581">
                  <c:v>82</c:v>
                </c:pt>
                <c:pt idx="1582">
                  <c:v>82</c:v>
                </c:pt>
                <c:pt idx="1583">
                  <c:v>82</c:v>
                </c:pt>
                <c:pt idx="1584">
                  <c:v>82</c:v>
                </c:pt>
                <c:pt idx="1585">
                  <c:v>82</c:v>
                </c:pt>
                <c:pt idx="1586">
                  <c:v>82</c:v>
                </c:pt>
                <c:pt idx="1587">
                  <c:v>82</c:v>
                </c:pt>
                <c:pt idx="1588">
                  <c:v>82</c:v>
                </c:pt>
                <c:pt idx="1589">
                  <c:v>82</c:v>
                </c:pt>
                <c:pt idx="1590">
                  <c:v>82</c:v>
                </c:pt>
                <c:pt idx="1591">
                  <c:v>82</c:v>
                </c:pt>
                <c:pt idx="1592">
                  <c:v>82</c:v>
                </c:pt>
                <c:pt idx="1593">
                  <c:v>82</c:v>
                </c:pt>
                <c:pt idx="1594">
                  <c:v>82</c:v>
                </c:pt>
                <c:pt idx="1595">
                  <c:v>82</c:v>
                </c:pt>
                <c:pt idx="1596">
                  <c:v>82</c:v>
                </c:pt>
                <c:pt idx="1597">
                  <c:v>83</c:v>
                </c:pt>
                <c:pt idx="1598">
                  <c:v>83</c:v>
                </c:pt>
                <c:pt idx="1599">
                  <c:v>83</c:v>
                </c:pt>
                <c:pt idx="1600">
                  <c:v>83</c:v>
                </c:pt>
                <c:pt idx="1601">
                  <c:v>83</c:v>
                </c:pt>
                <c:pt idx="1602">
                  <c:v>84</c:v>
                </c:pt>
                <c:pt idx="1603">
                  <c:v>84</c:v>
                </c:pt>
                <c:pt idx="1604">
                  <c:v>84</c:v>
                </c:pt>
                <c:pt idx="1605">
                  <c:v>84</c:v>
                </c:pt>
                <c:pt idx="1606">
                  <c:v>84</c:v>
                </c:pt>
                <c:pt idx="1607">
                  <c:v>84</c:v>
                </c:pt>
                <c:pt idx="1608">
                  <c:v>84</c:v>
                </c:pt>
                <c:pt idx="1609">
                  <c:v>84</c:v>
                </c:pt>
                <c:pt idx="1610">
                  <c:v>84</c:v>
                </c:pt>
                <c:pt idx="1611">
                  <c:v>84</c:v>
                </c:pt>
                <c:pt idx="1612">
                  <c:v>84</c:v>
                </c:pt>
                <c:pt idx="1613">
                  <c:v>85</c:v>
                </c:pt>
                <c:pt idx="1614">
                  <c:v>84</c:v>
                </c:pt>
                <c:pt idx="1615">
                  <c:v>84</c:v>
                </c:pt>
                <c:pt idx="1616">
                  <c:v>84</c:v>
                </c:pt>
                <c:pt idx="1617">
                  <c:v>84</c:v>
                </c:pt>
                <c:pt idx="1618">
                  <c:v>84</c:v>
                </c:pt>
                <c:pt idx="1619">
                  <c:v>84</c:v>
                </c:pt>
                <c:pt idx="1620">
                  <c:v>84</c:v>
                </c:pt>
                <c:pt idx="1621">
                  <c:v>85</c:v>
                </c:pt>
                <c:pt idx="1622">
                  <c:v>84</c:v>
                </c:pt>
                <c:pt idx="1623">
                  <c:v>85</c:v>
                </c:pt>
                <c:pt idx="1624">
                  <c:v>84</c:v>
                </c:pt>
                <c:pt idx="1625">
                  <c:v>84</c:v>
                </c:pt>
                <c:pt idx="1626">
                  <c:v>84</c:v>
                </c:pt>
                <c:pt idx="1627">
                  <c:v>84</c:v>
                </c:pt>
                <c:pt idx="1628">
                  <c:v>84</c:v>
                </c:pt>
                <c:pt idx="1629">
                  <c:v>84</c:v>
                </c:pt>
                <c:pt idx="1630">
                  <c:v>84</c:v>
                </c:pt>
                <c:pt idx="1631">
                  <c:v>84</c:v>
                </c:pt>
                <c:pt idx="1632">
                  <c:v>84</c:v>
                </c:pt>
                <c:pt idx="1633">
                  <c:v>84</c:v>
                </c:pt>
                <c:pt idx="1634">
                  <c:v>84</c:v>
                </c:pt>
                <c:pt idx="1635">
                  <c:v>84</c:v>
                </c:pt>
                <c:pt idx="1636">
                  <c:v>84</c:v>
                </c:pt>
                <c:pt idx="1637">
                  <c:v>84</c:v>
                </c:pt>
                <c:pt idx="1638">
                  <c:v>83</c:v>
                </c:pt>
                <c:pt idx="1639">
                  <c:v>83</c:v>
                </c:pt>
                <c:pt idx="1640">
                  <c:v>84</c:v>
                </c:pt>
                <c:pt idx="1641">
                  <c:v>84</c:v>
                </c:pt>
                <c:pt idx="1642">
                  <c:v>84</c:v>
                </c:pt>
                <c:pt idx="1643">
                  <c:v>84</c:v>
                </c:pt>
                <c:pt idx="1644">
                  <c:v>84</c:v>
                </c:pt>
                <c:pt idx="1645">
                  <c:v>85</c:v>
                </c:pt>
                <c:pt idx="1646">
                  <c:v>85</c:v>
                </c:pt>
                <c:pt idx="1647">
                  <c:v>85</c:v>
                </c:pt>
                <c:pt idx="1648">
                  <c:v>85</c:v>
                </c:pt>
                <c:pt idx="1649">
                  <c:v>85</c:v>
                </c:pt>
                <c:pt idx="1650">
                  <c:v>85</c:v>
                </c:pt>
                <c:pt idx="1651">
                  <c:v>84</c:v>
                </c:pt>
                <c:pt idx="1652">
                  <c:v>86</c:v>
                </c:pt>
                <c:pt idx="1653">
                  <c:v>87</c:v>
                </c:pt>
                <c:pt idx="1654">
                  <c:v>89</c:v>
                </c:pt>
                <c:pt idx="1655">
                  <c:v>91</c:v>
                </c:pt>
                <c:pt idx="1656">
                  <c:v>90</c:v>
                </c:pt>
                <c:pt idx="1657">
                  <c:v>91</c:v>
                </c:pt>
                <c:pt idx="1658">
                  <c:v>90</c:v>
                </c:pt>
                <c:pt idx="1659">
                  <c:v>90</c:v>
                </c:pt>
                <c:pt idx="1660">
                  <c:v>90</c:v>
                </c:pt>
                <c:pt idx="1661">
                  <c:v>89</c:v>
                </c:pt>
                <c:pt idx="1662">
                  <c:v>89</c:v>
                </c:pt>
                <c:pt idx="1663">
                  <c:v>89</c:v>
                </c:pt>
                <c:pt idx="1664">
                  <c:v>89</c:v>
                </c:pt>
                <c:pt idx="1665">
                  <c:v>89</c:v>
                </c:pt>
                <c:pt idx="1666">
                  <c:v>90</c:v>
                </c:pt>
                <c:pt idx="1667">
                  <c:v>90</c:v>
                </c:pt>
                <c:pt idx="1668">
                  <c:v>90</c:v>
                </c:pt>
                <c:pt idx="1669">
                  <c:v>90</c:v>
                </c:pt>
                <c:pt idx="1670">
                  <c:v>90</c:v>
                </c:pt>
                <c:pt idx="1671">
                  <c:v>90</c:v>
                </c:pt>
                <c:pt idx="1672">
                  <c:v>90</c:v>
                </c:pt>
                <c:pt idx="1673">
                  <c:v>89</c:v>
                </c:pt>
                <c:pt idx="1674">
                  <c:v>90</c:v>
                </c:pt>
                <c:pt idx="1675">
                  <c:v>90</c:v>
                </c:pt>
                <c:pt idx="1676">
                  <c:v>90</c:v>
                </c:pt>
                <c:pt idx="1677">
                  <c:v>90</c:v>
                </c:pt>
                <c:pt idx="1678">
                  <c:v>88</c:v>
                </c:pt>
                <c:pt idx="1679">
                  <c:v>89</c:v>
                </c:pt>
                <c:pt idx="1680">
                  <c:v>90</c:v>
                </c:pt>
                <c:pt idx="1681">
                  <c:v>89</c:v>
                </c:pt>
                <c:pt idx="1682">
                  <c:v>89</c:v>
                </c:pt>
                <c:pt idx="1683">
                  <c:v>89</c:v>
                </c:pt>
                <c:pt idx="1684">
                  <c:v>88</c:v>
                </c:pt>
                <c:pt idx="1685">
                  <c:v>88</c:v>
                </c:pt>
                <c:pt idx="1686">
                  <c:v>88</c:v>
                </c:pt>
                <c:pt idx="1687">
                  <c:v>88</c:v>
                </c:pt>
                <c:pt idx="1688">
                  <c:v>86</c:v>
                </c:pt>
                <c:pt idx="1689">
                  <c:v>87</c:v>
                </c:pt>
                <c:pt idx="1690">
                  <c:v>87</c:v>
                </c:pt>
                <c:pt idx="1691">
                  <c:v>87</c:v>
                </c:pt>
                <c:pt idx="1692">
                  <c:v>88</c:v>
                </c:pt>
                <c:pt idx="1693">
                  <c:v>87</c:v>
                </c:pt>
                <c:pt idx="1694">
                  <c:v>87</c:v>
                </c:pt>
                <c:pt idx="1695">
                  <c:v>87</c:v>
                </c:pt>
                <c:pt idx="1696">
                  <c:v>87</c:v>
                </c:pt>
                <c:pt idx="1697">
                  <c:v>87</c:v>
                </c:pt>
                <c:pt idx="1698">
                  <c:v>87</c:v>
                </c:pt>
                <c:pt idx="1699">
                  <c:v>87</c:v>
                </c:pt>
                <c:pt idx="1700">
                  <c:v>87</c:v>
                </c:pt>
                <c:pt idx="1701">
                  <c:v>87</c:v>
                </c:pt>
                <c:pt idx="1702">
                  <c:v>87</c:v>
                </c:pt>
                <c:pt idx="1703">
                  <c:v>87</c:v>
                </c:pt>
                <c:pt idx="1704">
                  <c:v>87</c:v>
                </c:pt>
                <c:pt idx="1705">
                  <c:v>87</c:v>
                </c:pt>
                <c:pt idx="1706">
                  <c:v>87</c:v>
                </c:pt>
                <c:pt idx="1707">
                  <c:v>87</c:v>
                </c:pt>
                <c:pt idx="1708">
                  <c:v>86</c:v>
                </c:pt>
                <c:pt idx="1709">
                  <c:v>86</c:v>
                </c:pt>
                <c:pt idx="1710">
                  <c:v>86</c:v>
                </c:pt>
                <c:pt idx="1711">
                  <c:v>86</c:v>
                </c:pt>
                <c:pt idx="1712">
                  <c:v>86</c:v>
                </c:pt>
                <c:pt idx="1713">
                  <c:v>86</c:v>
                </c:pt>
                <c:pt idx="1714">
                  <c:v>85</c:v>
                </c:pt>
                <c:pt idx="1715">
                  <c:v>86</c:v>
                </c:pt>
                <c:pt idx="1716">
                  <c:v>85</c:v>
                </c:pt>
                <c:pt idx="1717">
                  <c:v>86</c:v>
                </c:pt>
                <c:pt idx="1718">
                  <c:v>85</c:v>
                </c:pt>
                <c:pt idx="1719">
                  <c:v>85</c:v>
                </c:pt>
                <c:pt idx="1720">
                  <c:v>86</c:v>
                </c:pt>
                <c:pt idx="1721">
                  <c:v>85</c:v>
                </c:pt>
                <c:pt idx="1722">
                  <c:v>85</c:v>
                </c:pt>
                <c:pt idx="1723">
                  <c:v>85</c:v>
                </c:pt>
                <c:pt idx="1724">
                  <c:v>85</c:v>
                </c:pt>
                <c:pt idx="1725">
                  <c:v>85</c:v>
                </c:pt>
                <c:pt idx="1726">
                  <c:v>85</c:v>
                </c:pt>
                <c:pt idx="1727">
                  <c:v>85</c:v>
                </c:pt>
                <c:pt idx="1728">
                  <c:v>85</c:v>
                </c:pt>
                <c:pt idx="1729">
                  <c:v>85</c:v>
                </c:pt>
                <c:pt idx="1730">
                  <c:v>85</c:v>
                </c:pt>
                <c:pt idx="1731">
                  <c:v>86</c:v>
                </c:pt>
                <c:pt idx="1732">
                  <c:v>86</c:v>
                </c:pt>
                <c:pt idx="1733">
                  <c:v>86</c:v>
                </c:pt>
                <c:pt idx="1734">
                  <c:v>87</c:v>
                </c:pt>
                <c:pt idx="1735">
                  <c:v>87</c:v>
                </c:pt>
                <c:pt idx="1736">
                  <c:v>87</c:v>
                </c:pt>
                <c:pt idx="1737">
                  <c:v>86</c:v>
                </c:pt>
                <c:pt idx="1738">
                  <c:v>86</c:v>
                </c:pt>
                <c:pt idx="1739">
                  <c:v>86</c:v>
                </c:pt>
                <c:pt idx="1740">
                  <c:v>86</c:v>
                </c:pt>
                <c:pt idx="1741">
                  <c:v>85</c:v>
                </c:pt>
                <c:pt idx="1742">
                  <c:v>85</c:v>
                </c:pt>
                <c:pt idx="1743">
                  <c:v>85</c:v>
                </c:pt>
                <c:pt idx="1744">
                  <c:v>85</c:v>
                </c:pt>
                <c:pt idx="1745">
                  <c:v>85</c:v>
                </c:pt>
                <c:pt idx="1746">
                  <c:v>84</c:v>
                </c:pt>
                <c:pt idx="1747">
                  <c:v>85</c:v>
                </c:pt>
                <c:pt idx="1748">
                  <c:v>85</c:v>
                </c:pt>
                <c:pt idx="1749">
                  <c:v>85</c:v>
                </c:pt>
                <c:pt idx="1750">
                  <c:v>86</c:v>
                </c:pt>
                <c:pt idx="1751">
                  <c:v>86</c:v>
                </c:pt>
                <c:pt idx="1752">
                  <c:v>86</c:v>
                </c:pt>
                <c:pt idx="1753">
                  <c:v>86</c:v>
                </c:pt>
                <c:pt idx="1754">
                  <c:v>86</c:v>
                </c:pt>
                <c:pt idx="1755">
                  <c:v>86</c:v>
                </c:pt>
                <c:pt idx="1756">
                  <c:v>86</c:v>
                </c:pt>
                <c:pt idx="1757">
                  <c:v>86</c:v>
                </c:pt>
                <c:pt idx="1758">
                  <c:v>86</c:v>
                </c:pt>
                <c:pt idx="1759">
                  <c:v>86</c:v>
                </c:pt>
                <c:pt idx="1760">
                  <c:v>86</c:v>
                </c:pt>
                <c:pt idx="1761">
                  <c:v>86</c:v>
                </c:pt>
                <c:pt idx="1762">
                  <c:v>86</c:v>
                </c:pt>
                <c:pt idx="1763">
                  <c:v>86</c:v>
                </c:pt>
                <c:pt idx="1764">
                  <c:v>86</c:v>
                </c:pt>
                <c:pt idx="1765">
                  <c:v>86</c:v>
                </c:pt>
                <c:pt idx="1766">
                  <c:v>86</c:v>
                </c:pt>
                <c:pt idx="1767">
                  <c:v>86</c:v>
                </c:pt>
                <c:pt idx="1768">
                  <c:v>86</c:v>
                </c:pt>
                <c:pt idx="1769">
                  <c:v>86</c:v>
                </c:pt>
                <c:pt idx="1770">
                  <c:v>86</c:v>
                </c:pt>
                <c:pt idx="1771">
                  <c:v>86</c:v>
                </c:pt>
                <c:pt idx="1772">
                  <c:v>86</c:v>
                </c:pt>
                <c:pt idx="1773">
                  <c:v>86</c:v>
                </c:pt>
                <c:pt idx="1774">
                  <c:v>86</c:v>
                </c:pt>
                <c:pt idx="1775">
                  <c:v>86</c:v>
                </c:pt>
                <c:pt idx="1776">
                  <c:v>86</c:v>
                </c:pt>
                <c:pt idx="1777">
                  <c:v>86</c:v>
                </c:pt>
                <c:pt idx="1778">
                  <c:v>86</c:v>
                </c:pt>
                <c:pt idx="1779">
                  <c:v>86</c:v>
                </c:pt>
                <c:pt idx="1780">
                  <c:v>86</c:v>
                </c:pt>
                <c:pt idx="1781">
                  <c:v>86</c:v>
                </c:pt>
                <c:pt idx="1782">
                  <c:v>86</c:v>
                </c:pt>
                <c:pt idx="1783">
                  <c:v>86</c:v>
                </c:pt>
                <c:pt idx="1784">
                  <c:v>86</c:v>
                </c:pt>
                <c:pt idx="1785">
                  <c:v>86</c:v>
                </c:pt>
                <c:pt idx="1786">
                  <c:v>86</c:v>
                </c:pt>
                <c:pt idx="1787">
                  <c:v>86</c:v>
                </c:pt>
                <c:pt idx="1788">
                  <c:v>86</c:v>
                </c:pt>
                <c:pt idx="1789">
                  <c:v>86</c:v>
                </c:pt>
                <c:pt idx="1790">
                  <c:v>86</c:v>
                </c:pt>
                <c:pt idx="1791">
                  <c:v>86</c:v>
                </c:pt>
                <c:pt idx="1792">
                  <c:v>86</c:v>
                </c:pt>
                <c:pt idx="1793">
                  <c:v>86</c:v>
                </c:pt>
                <c:pt idx="1794">
                  <c:v>86</c:v>
                </c:pt>
                <c:pt idx="1795">
                  <c:v>86</c:v>
                </c:pt>
                <c:pt idx="1796">
                  <c:v>86</c:v>
                </c:pt>
                <c:pt idx="1797">
                  <c:v>86</c:v>
                </c:pt>
                <c:pt idx="1798">
                  <c:v>86</c:v>
                </c:pt>
                <c:pt idx="1799">
                  <c:v>86</c:v>
                </c:pt>
                <c:pt idx="1800">
                  <c:v>86</c:v>
                </c:pt>
                <c:pt idx="1801">
                  <c:v>86</c:v>
                </c:pt>
                <c:pt idx="1802">
                  <c:v>86</c:v>
                </c:pt>
                <c:pt idx="1803">
                  <c:v>86</c:v>
                </c:pt>
                <c:pt idx="1804">
                  <c:v>86</c:v>
                </c:pt>
                <c:pt idx="1805">
                  <c:v>86</c:v>
                </c:pt>
                <c:pt idx="1806">
                  <c:v>85</c:v>
                </c:pt>
                <c:pt idx="1807">
                  <c:v>85</c:v>
                </c:pt>
                <c:pt idx="1808">
                  <c:v>85</c:v>
                </c:pt>
                <c:pt idx="1809">
                  <c:v>85</c:v>
                </c:pt>
                <c:pt idx="1810">
                  <c:v>85</c:v>
                </c:pt>
                <c:pt idx="1811">
                  <c:v>85</c:v>
                </c:pt>
                <c:pt idx="1812">
                  <c:v>85</c:v>
                </c:pt>
                <c:pt idx="1813">
                  <c:v>85</c:v>
                </c:pt>
                <c:pt idx="1814">
                  <c:v>84</c:v>
                </c:pt>
                <c:pt idx="1815">
                  <c:v>84</c:v>
                </c:pt>
                <c:pt idx="1816">
                  <c:v>84</c:v>
                </c:pt>
                <c:pt idx="1817">
                  <c:v>84</c:v>
                </c:pt>
                <c:pt idx="1818">
                  <c:v>84</c:v>
                </c:pt>
                <c:pt idx="1819">
                  <c:v>84</c:v>
                </c:pt>
                <c:pt idx="1820">
                  <c:v>84</c:v>
                </c:pt>
                <c:pt idx="1821">
                  <c:v>84</c:v>
                </c:pt>
                <c:pt idx="1822">
                  <c:v>84</c:v>
                </c:pt>
                <c:pt idx="1823">
                  <c:v>84</c:v>
                </c:pt>
                <c:pt idx="1824">
                  <c:v>84</c:v>
                </c:pt>
                <c:pt idx="1825">
                  <c:v>84</c:v>
                </c:pt>
                <c:pt idx="1826">
                  <c:v>84</c:v>
                </c:pt>
                <c:pt idx="1827">
                  <c:v>84</c:v>
                </c:pt>
                <c:pt idx="1828">
                  <c:v>84</c:v>
                </c:pt>
                <c:pt idx="1829">
                  <c:v>83</c:v>
                </c:pt>
                <c:pt idx="1830">
                  <c:v>83</c:v>
                </c:pt>
                <c:pt idx="1831">
                  <c:v>83</c:v>
                </c:pt>
                <c:pt idx="1832">
                  <c:v>84</c:v>
                </c:pt>
                <c:pt idx="1833">
                  <c:v>84</c:v>
                </c:pt>
                <c:pt idx="1834">
                  <c:v>84</c:v>
                </c:pt>
                <c:pt idx="1835">
                  <c:v>84</c:v>
                </c:pt>
                <c:pt idx="1836">
                  <c:v>84</c:v>
                </c:pt>
                <c:pt idx="1837">
                  <c:v>84</c:v>
                </c:pt>
                <c:pt idx="1838">
                  <c:v>84</c:v>
                </c:pt>
                <c:pt idx="1839">
                  <c:v>83</c:v>
                </c:pt>
                <c:pt idx="1840">
                  <c:v>83</c:v>
                </c:pt>
                <c:pt idx="1841">
                  <c:v>83</c:v>
                </c:pt>
                <c:pt idx="1842">
                  <c:v>83</c:v>
                </c:pt>
                <c:pt idx="1843">
                  <c:v>83</c:v>
                </c:pt>
                <c:pt idx="1844">
                  <c:v>83</c:v>
                </c:pt>
                <c:pt idx="1845">
                  <c:v>83</c:v>
                </c:pt>
                <c:pt idx="1846">
                  <c:v>83</c:v>
                </c:pt>
                <c:pt idx="1847">
                  <c:v>83</c:v>
                </c:pt>
                <c:pt idx="1848">
                  <c:v>83</c:v>
                </c:pt>
                <c:pt idx="1849">
                  <c:v>83</c:v>
                </c:pt>
                <c:pt idx="1850">
                  <c:v>83</c:v>
                </c:pt>
                <c:pt idx="1851">
                  <c:v>83</c:v>
                </c:pt>
                <c:pt idx="1852">
                  <c:v>83</c:v>
                </c:pt>
                <c:pt idx="1853">
                  <c:v>83</c:v>
                </c:pt>
                <c:pt idx="1854">
                  <c:v>83</c:v>
                </c:pt>
                <c:pt idx="1855">
                  <c:v>83</c:v>
                </c:pt>
                <c:pt idx="1856">
                  <c:v>83</c:v>
                </c:pt>
                <c:pt idx="1857">
                  <c:v>83</c:v>
                </c:pt>
                <c:pt idx="1858">
                  <c:v>82</c:v>
                </c:pt>
                <c:pt idx="1859">
                  <c:v>83</c:v>
                </c:pt>
                <c:pt idx="1860">
                  <c:v>83</c:v>
                </c:pt>
                <c:pt idx="1861">
                  <c:v>83</c:v>
                </c:pt>
                <c:pt idx="1862">
                  <c:v>82</c:v>
                </c:pt>
                <c:pt idx="1863">
                  <c:v>82</c:v>
                </c:pt>
                <c:pt idx="1864">
                  <c:v>83</c:v>
                </c:pt>
                <c:pt idx="1865">
                  <c:v>82</c:v>
                </c:pt>
                <c:pt idx="1866">
                  <c:v>82</c:v>
                </c:pt>
                <c:pt idx="1867">
                  <c:v>82</c:v>
                </c:pt>
                <c:pt idx="1868">
                  <c:v>82</c:v>
                </c:pt>
                <c:pt idx="1869">
                  <c:v>82</c:v>
                </c:pt>
                <c:pt idx="1870">
                  <c:v>82</c:v>
                </c:pt>
                <c:pt idx="1871">
                  <c:v>83</c:v>
                </c:pt>
                <c:pt idx="1872">
                  <c:v>83</c:v>
                </c:pt>
                <c:pt idx="1873">
                  <c:v>83</c:v>
                </c:pt>
                <c:pt idx="1874">
                  <c:v>83</c:v>
                </c:pt>
                <c:pt idx="1875">
                  <c:v>83</c:v>
                </c:pt>
                <c:pt idx="1876">
                  <c:v>82</c:v>
                </c:pt>
                <c:pt idx="1877">
                  <c:v>82</c:v>
                </c:pt>
                <c:pt idx="1878">
                  <c:v>81</c:v>
                </c:pt>
                <c:pt idx="1879">
                  <c:v>80</c:v>
                </c:pt>
                <c:pt idx="1880">
                  <c:v>80</c:v>
                </c:pt>
                <c:pt idx="1881">
                  <c:v>80</c:v>
                </c:pt>
                <c:pt idx="1882">
                  <c:v>80</c:v>
                </c:pt>
                <c:pt idx="1883">
                  <c:v>80</c:v>
                </c:pt>
                <c:pt idx="1884">
                  <c:v>80</c:v>
                </c:pt>
                <c:pt idx="1885">
                  <c:v>80</c:v>
                </c:pt>
                <c:pt idx="1886">
                  <c:v>81</c:v>
                </c:pt>
                <c:pt idx="1887">
                  <c:v>81</c:v>
                </c:pt>
                <c:pt idx="1888">
                  <c:v>80</c:v>
                </c:pt>
                <c:pt idx="1889">
                  <c:v>81</c:v>
                </c:pt>
                <c:pt idx="1890">
                  <c:v>81</c:v>
                </c:pt>
                <c:pt idx="1891">
                  <c:v>81</c:v>
                </c:pt>
                <c:pt idx="1892">
                  <c:v>80</c:v>
                </c:pt>
                <c:pt idx="1893">
                  <c:v>80</c:v>
                </c:pt>
                <c:pt idx="1894">
                  <c:v>80</c:v>
                </c:pt>
                <c:pt idx="1895">
                  <c:v>81</c:v>
                </c:pt>
                <c:pt idx="1896">
                  <c:v>80</c:v>
                </c:pt>
                <c:pt idx="1897">
                  <c:v>80</c:v>
                </c:pt>
                <c:pt idx="1898">
                  <c:v>78</c:v>
                </c:pt>
                <c:pt idx="1899">
                  <c:v>78</c:v>
                </c:pt>
                <c:pt idx="1900">
                  <c:v>79</c:v>
                </c:pt>
                <c:pt idx="1901">
                  <c:v>80</c:v>
                </c:pt>
                <c:pt idx="1902">
                  <c:v>80</c:v>
                </c:pt>
                <c:pt idx="1903">
                  <c:v>81</c:v>
                </c:pt>
                <c:pt idx="1904">
                  <c:v>80</c:v>
                </c:pt>
                <c:pt idx="1905">
                  <c:v>79</c:v>
                </c:pt>
                <c:pt idx="1906">
                  <c:v>78</c:v>
                </c:pt>
                <c:pt idx="1907">
                  <c:v>78</c:v>
                </c:pt>
                <c:pt idx="1908">
                  <c:v>79</c:v>
                </c:pt>
                <c:pt idx="1909">
                  <c:v>79</c:v>
                </c:pt>
                <c:pt idx="1910">
                  <c:v>78</c:v>
                </c:pt>
                <c:pt idx="1911">
                  <c:v>77</c:v>
                </c:pt>
                <c:pt idx="1912">
                  <c:v>75</c:v>
                </c:pt>
                <c:pt idx="1913">
                  <c:v>75</c:v>
                </c:pt>
                <c:pt idx="1914">
                  <c:v>75</c:v>
                </c:pt>
                <c:pt idx="1915">
                  <c:v>75</c:v>
                </c:pt>
                <c:pt idx="1916">
                  <c:v>75</c:v>
                </c:pt>
                <c:pt idx="1917">
                  <c:v>76</c:v>
                </c:pt>
                <c:pt idx="1918">
                  <c:v>76</c:v>
                </c:pt>
                <c:pt idx="1919">
                  <c:v>77</c:v>
                </c:pt>
                <c:pt idx="1920">
                  <c:v>77</c:v>
                </c:pt>
                <c:pt idx="1921">
                  <c:v>77</c:v>
                </c:pt>
                <c:pt idx="1922">
                  <c:v>77</c:v>
                </c:pt>
                <c:pt idx="1923">
                  <c:v>77</c:v>
                </c:pt>
                <c:pt idx="1924">
                  <c:v>77</c:v>
                </c:pt>
                <c:pt idx="1925">
                  <c:v>76</c:v>
                </c:pt>
                <c:pt idx="1926">
                  <c:v>77</c:v>
                </c:pt>
                <c:pt idx="1927">
                  <c:v>77</c:v>
                </c:pt>
                <c:pt idx="1928">
                  <c:v>76</c:v>
                </c:pt>
                <c:pt idx="1929">
                  <c:v>76</c:v>
                </c:pt>
                <c:pt idx="1930">
                  <c:v>75</c:v>
                </c:pt>
                <c:pt idx="1931">
                  <c:v>75</c:v>
                </c:pt>
                <c:pt idx="1932">
                  <c:v>74</c:v>
                </c:pt>
                <c:pt idx="1933">
                  <c:v>75</c:v>
                </c:pt>
                <c:pt idx="1934">
                  <c:v>75</c:v>
                </c:pt>
                <c:pt idx="1935">
                  <c:v>75</c:v>
                </c:pt>
                <c:pt idx="1936">
                  <c:v>75</c:v>
                </c:pt>
                <c:pt idx="1937">
                  <c:v>75</c:v>
                </c:pt>
                <c:pt idx="1938">
                  <c:v>75</c:v>
                </c:pt>
                <c:pt idx="1939">
                  <c:v>74</c:v>
                </c:pt>
                <c:pt idx="1940">
                  <c:v>74</c:v>
                </c:pt>
                <c:pt idx="1941">
                  <c:v>74</c:v>
                </c:pt>
                <c:pt idx="1942">
                  <c:v>74</c:v>
                </c:pt>
                <c:pt idx="1943">
                  <c:v>74</c:v>
                </c:pt>
                <c:pt idx="1944">
                  <c:v>75</c:v>
                </c:pt>
                <c:pt idx="1945">
                  <c:v>75</c:v>
                </c:pt>
                <c:pt idx="1946">
                  <c:v>75</c:v>
                </c:pt>
                <c:pt idx="1947">
                  <c:v>74</c:v>
                </c:pt>
                <c:pt idx="1948">
                  <c:v>75</c:v>
                </c:pt>
                <c:pt idx="1949">
                  <c:v>75</c:v>
                </c:pt>
                <c:pt idx="1950">
                  <c:v>74</c:v>
                </c:pt>
                <c:pt idx="1951">
                  <c:v>75</c:v>
                </c:pt>
                <c:pt idx="1952">
                  <c:v>75</c:v>
                </c:pt>
                <c:pt idx="1953">
                  <c:v>75</c:v>
                </c:pt>
                <c:pt idx="1954">
                  <c:v>76</c:v>
                </c:pt>
                <c:pt idx="1955">
                  <c:v>76</c:v>
                </c:pt>
                <c:pt idx="1956">
                  <c:v>75</c:v>
                </c:pt>
                <c:pt idx="1957">
                  <c:v>75</c:v>
                </c:pt>
                <c:pt idx="1958">
                  <c:v>75</c:v>
                </c:pt>
                <c:pt idx="1959">
                  <c:v>76</c:v>
                </c:pt>
                <c:pt idx="1960">
                  <c:v>76</c:v>
                </c:pt>
                <c:pt idx="1961">
                  <c:v>76</c:v>
                </c:pt>
                <c:pt idx="1962">
                  <c:v>76</c:v>
                </c:pt>
                <c:pt idx="1963">
                  <c:v>76</c:v>
                </c:pt>
                <c:pt idx="1964">
                  <c:v>76</c:v>
                </c:pt>
                <c:pt idx="1965">
                  <c:v>76</c:v>
                </c:pt>
                <c:pt idx="1966">
                  <c:v>76</c:v>
                </c:pt>
                <c:pt idx="1967">
                  <c:v>76</c:v>
                </c:pt>
                <c:pt idx="1968">
                  <c:v>76</c:v>
                </c:pt>
                <c:pt idx="1969">
                  <c:v>76</c:v>
                </c:pt>
                <c:pt idx="1970">
                  <c:v>76</c:v>
                </c:pt>
                <c:pt idx="1971">
                  <c:v>76</c:v>
                </c:pt>
                <c:pt idx="1972">
                  <c:v>76</c:v>
                </c:pt>
                <c:pt idx="1973">
                  <c:v>76</c:v>
                </c:pt>
                <c:pt idx="1974">
                  <c:v>76</c:v>
                </c:pt>
                <c:pt idx="1975">
                  <c:v>76</c:v>
                </c:pt>
                <c:pt idx="1976">
                  <c:v>76</c:v>
                </c:pt>
                <c:pt idx="1977">
                  <c:v>76</c:v>
                </c:pt>
                <c:pt idx="1978">
                  <c:v>75</c:v>
                </c:pt>
                <c:pt idx="1979">
                  <c:v>75</c:v>
                </c:pt>
                <c:pt idx="1980">
                  <c:v>75</c:v>
                </c:pt>
                <c:pt idx="1981">
                  <c:v>75</c:v>
                </c:pt>
                <c:pt idx="1982">
                  <c:v>75</c:v>
                </c:pt>
                <c:pt idx="1983">
                  <c:v>75</c:v>
                </c:pt>
                <c:pt idx="1984">
                  <c:v>75</c:v>
                </c:pt>
                <c:pt idx="1985">
                  <c:v>75</c:v>
                </c:pt>
                <c:pt idx="1986">
                  <c:v>75</c:v>
                </c:pt>
                <c:pt idx="1987">
                  <c:v>74</c:v>
                </c:pt>
                <c:pt idx="1988">
                  <c:v>75</c:v>
                </c:pt>
                <c:pt idx="1989">
                  <c:v>74</c:v>
                </c:pt>
                <c:pt idx="1990">
                  <c:v>75</c:v>
                </c:pt>
                <c:pt idx="1991">
                  <c:v>75</c:v>
                </c:pt>
                <c:pt idx="1992">
                  <c:v>75</c:v>
                </c:pt>
                <c:pt idx="1993">
                  <c:v>74</c:v>
                </c:pt>
                <c:pt idx="1994">
                  <c:v>74</c:v>
                </c:pt>
                <c:pt idx="1995">
                  <c:v>74</c:v>
                </c:pt>
                <c:pt idx="1996">
                  <c:v>74</c:v>
                </c:pt>
                <c:pt idx="1997">
                  <c:v>74</c:v>
                </c:pt>
                <c:pt idx="1998">
                  <c:v>74</c:v>
                </c:pt>
                <c:pt idx="1999">
                  <c:v>73</c:v>
                </c:pt>
                <c:pt idx="2000">
                  <c:v>74</c:v>
                </c:pt>
                <c:pt idx="2001">
                  <c:v>74</c:v>
                </c:pt>
                <c:pt idx="2002">
                  <c:v>74</c:v>
                </c:pt>
                <c:pt idx="2003">
                  <c:v>74</c:v>
                </c:pt>
                <c:pt idx="2004">
                  <c:v>74</c:v>
                </c:pt>
                <c:pt idx="2005">
                  <c:v>74</c:v>
                </c:pt>
                <c:pt idx="2006">
                  <c:v>74</c:v>
                </c:pt>
                <c:pt idx="2007">
                  <c:v>74</c:v>
                </c:pt>
                <c:pt idx="2008">
                  <c:v>74</c:v>
                </c:pt>
                <c:pt idx="2009">
                  <c:v>74</c:v>
                </c:pt>
                <c:pt idx="2010">
                  <c:v>74</c:v>
                </c:pt>
                <c:pt idx="2011">
                  <c:v>74</c:v>
                </c:pt>
                <c:pt idx="2012">
                  <c:v>74</c:v>
                </c:pt>
                <c:pt idx="2013">
                  <c:v>73</c:v>
                </c:pt>
                <c:pt idx="2014">
                  <c:v>74</c:v>
                </c:pt>
                <c:pt idx="2015">
                  <c:v>74</c:v>
                </c:pt>
                <c:pt idx="2016">
                  <c:v>74</c:v>
                </c:pt>
                <c:pt idx="2017">
                  <c:v>73</c:v>
                </c:pt>
                <c:pt idx="2018">
                  <c:v>74</c:v>
                </c:pt>
                <c:pt idx="2019">
                  <c:v>74</c:v>
                </c:pt>
                <c:pt idx="2020">
                  <c:v>74</c:v>
                </c:pt>
                <c:pt idx="2021">
                  <c:v>73</c:v>
                </c:pt>
                <c:pt idx="2022">
                  <c:v>74</c:v>
                </c:pt>
                <c:pt idx="2023">
                  <c:v>74</c:v>
                </c:pt>
                <c:pt idx="2024">
                  <c:v>74</c:v>
                </c:pt>
                <c:pt idx="2025">
                  <c:v>74</c:v>
                </c:pt>
                <c:pt idx="2026">
                  <c:v>74</c:v>
                </c:pt>
                <c:pt idx="2027">
                  <c:v>74</c:v>
                </c:pt>
                <c:pt idx="2028">
                  <c:v>74</c:v>
                </c:pt>
                <c:pt idx="2029">
                  <c:v>74</c:v>
                </c:pt>
                <c:pt idx="2030">
                  <c:v>73</c:v>
                </c:pt>
                <c:pt idx="2031">
                  <c:v>73</c:v>
                </c:pt>
                <c:pt idx="2032">
                  <c:v>73</c:v>
                </c:pt>
                <c:pt idx="2033">
                  <c:v>73</c:v>
                </c:pt>
                <c:pt idx="2034">
                  <c:v>73</c:v>
                </c:pt>
                <c:pt idx="2035">
                  <c:v>73</c:v>
                </c:pt>
                <c:pt idx="2036">
                  <c:v>73</c:v>
                </c:pt>
                <c:pt idx="2037">
                  <c:v>73</c:v>
                </c:pt>
                <c:pt idx="2038">
                  <c:v>73</c:v>
                </c:pt>
                <c:pt idx="2039">
                  <c:v>73</c:v>
                </c:pt>
                <c:pt idx="2040">
                  <c:v>73</c:v>
                </c:pt>
                <c:pt idx="2041">
                  <c:v>73</c:v>
                </c:pt>
                <c:pt idx="2042">
                  <c:v>73</c:v>
                </c:pt>
                <c:pt idx="2043">
                  <c:v>72</c:v>
                </c:pt>
                <c:pt idx="2044">
                  <c:v>73</c:v>
                </c:pt>
                <c:pt idx="2045">
                  <c:v>73</c:v>
                </c:pt>
                <c:pt idx="2046">
                  <c:v>73</c:v>
                </c:pt>
                <c:pt idx="2047">
                  <c:v>73</c:v>
                </c:pt>
                <c:pt idx="2048">
                  <c:v>72</c:v>
                </c:pt>
                <c:pt idx="2049">
                  <c:v>72</c:v>
                </c:pt>
                <c:pt idx="2050">
                  <c:v>73</c:v>
                </c:pt>
                <c:pt idx="2051">
                  <c:v>73</c:v>
                </c:pt>
                <c:pt idx="2052">
                  <c:v>73</c:v>
                </c:pt>
                <c:pt idx="2053">
                  <c:v>73</c:v>
                </c:pt>
                <c:pt idx="2054">
                  <c:v>73</c:v>
                </c:pt>
                <c:pt idx="2055">
                  <c:v>73</c:v>
                </c:pt>
                <c:pt idx="2056">
                  <c:v>72</c:v>
                </c:pt>
                <c:pt idx="2057">
                  <c:v>73</c:v>
                </c:pt>
                <c:pt idx="2058">
                  <c:v>73</c:v>
                </c:pt>
                <c:pt idx="2059">
                  <c:v>73</c:v>
                </c:pt>
                <c:pt idx="2060">
                  <c:v>72</c:v>
                </c:pt>
                <c:pt idx="2061">
                  <c:v>72</c:v>
                </c:pt>
                <c:pt idx="2062">
                  <c:v>72</c:v>
                </c:pt>
                <c:pt idx="2063">
                  <c:v>73</c:v>
                </c:pt>
                <c:pt idx="2064">
                  <c:v>73</c:v>
                </c:pt>
                <c:pt idx="2065">
                  <c:v>72</c:v>
                </c:pt>
                <c:pt idx="2066">
                  <c:v>72</c:v>
                </c:pt>
                <c:pt idx="2067">
                  <c:v>72</c:v>
                </c:pt>
                <c:pt idx="2068">
                  <c:v>72</c:v>
                </c:pt>
                <c:pt idx="2069">
                  <c:v>72</c:v>
                </c:pt>
                <c:pt idx="2070">
                  <c:v>73</c:v>
                </c:pt>
                <c:pt idx="2071">
                  <c:v>73</c:v>
                </c:pt>
                <c:pt idx="2072">
                  <c:v>73</c:v>
                </c:pt>
                <c:pt idx="2073">
                  <c:v>73</c:v>
                </c:pt>
                <c:pt idx="2074">
                  <c:v>72</c:v>
                </c:pt>
                <c:pt idx="2075">
                  <c:v>72</c:v>
                </c:pt>
                <c:pt idx="2076">
                  <c:v>72</c:v>
                </c:pt>
                <c:pt idx="2077">
                  <c:v>72</c:v>
                </c:pt>
                <c:pt idx="2078">
                  <c:v>72</c:v>
                </c:pt>
                <c:pt idx="2079">
                  <c:v>72</c:v>
                </c:pt>
                <c:pt idx="2080">
                  <c:v>73</c:v>
                </c:pt>
                <c:pt idx="2081">
                  <c:v>72</c:v>
                </c:pt>
                <c:pt idx="2082">
                  <c:v>72</c:v>
                </c:pt>
                <c:pt idx="2083">
                  <c:v>73</c:v>
                </c:pt>
                <c:pt idx="2084">
                  <c:v>72</c:v>
                </c:pt>
                <c:pt idx="2085">
                  <c:v>72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73</c:v>
                </c:pt>
                <c:pt idx="2091">
                  <c:v>73</c:v>
                </c:pt>
                <c:pt idx="2092">
                  <c:v>72</c:v>
                </c:pt>
                <c:pt idx="2093">
                  <c:v>73</c:v>
                </c:pt>
                <c:pt idx="2094">
                  <c:v>72</c:v>
                </c:pt>
                <c:pt idx="2095">
                  <c:v>72</c:v>
                </c:pt>
                <c:pt idx="2096">
                  <c:v>73</c:v>
                </c:pt>
                <c:pt idx="2097">
                  <c:v>73</c:v>
                </c:pt>
                <c:pt idx="2098">
                  <c:v>72</c:v>
                </c:pt>
                <c:pt idx="2099">
                  <c:v>72</c:v>
                </c:pt>
                <c:pt idx="2100">
                  <c:v>72</c:v>
                </c:pt>
                <c:pt idx="2101">
                  <c:v>72</c:v>
                </c:pt>
                <c:pt idx="2102">
                  <c:v>72</c:v>
                </c:pt>
                <c:pt idx="2103">
                  <c:v>71</c:v>
                </c:pt>
                <c:pt idx="2104">
                  <c:v>72</c:v>
                </c:pt>
                <c:pt idx="2105">
                  <c:v>72</c:v>
                </c:pt>
                <c:pt idx="2106">
                  <c:v>72</c:v>
                </c:pt>
                <c:pt idx="2107">
                  <c:v>71</c:v>
                </c:pt>
                <c:pt idx="2108">
                  <c:v>72</c:v>
                </c:pt>
                <c:pt idx="2109">
                  <c:v>72</c:v>
                </c:pt>
                <c:pt idx="2110">
                  <c:v>72</c:v>
                </c:pt>
                <c:pt idx="2111">
                  <c:v>72</c:v>
                </c:pt>
                <c:pt idx="2112">
                  <c:v>72</c:v>
                </c:pt>
                <c:pt idx="2113">
                  <c:v>72</c:v>
                </c:pt>
                <c:pt idx="2114">
                  <c:v>72</c:v>
                </c:pt>
                <c:pt idx="2115">
                  <c:v>72</c:v>
                </c:pt>
                <c:pt idx="2116">
                  <c:v>72</c:v>
                </c:pt>
                <c:pt idx="2117">
                  <c:v>72</c:v>
                </c:pt>
                <c:pt idx="2118">
                  <c:v>72</c:v>
                </c:pt>
                <c:pt idx="2119">
                  <c:v>72</c:v>
                </c:pt>
                <c:pt idx="2120">
                  <c:v>71</c:v>
                </c:pt>
                <c:pt idx="2121">
                  <c:v>71</c:v>
                </c:pt>
                <c:pt idx="2122">
                  <c:v>72</c:v>
                </c:pt>
                <c:pt idx="2123">
                  <c:v>73</c:v>
                </c:pt>
                <c:pt idx="2124">
                  <c:v>73</c:v>
                </c:pt>
                <c:pt idx="2125">
                  <c:v>72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72</c:v>
                </c:pt>
                <c:pt idx="2130">
                  <c:v>72</c:v>
                </c:pt>
                <c:pt idx="2131">
                  <c:v>72</c:v>
                </c:pt>
                <c:pt idx="2132">
                  <c:v>72</c:v>
                </c:pt>
                <c:pt idx="2133">
                  <c:v>72</c:v>
                </c:pt>
                <c:pt idx="2134">
                  <c:v>71</c:v>
                </c:pt>
                <c:pt idx="2135">
                  <c:v>72</c:v>
                </c:pt>
                <c:pt idx="2136">
                  <c:v>72</c:v>
                </c:pt>
                <c:pt idx="2137">
                  <c:v>72</c:v>
                </c:pt>
                <c:pt idx="2138">
                  <c:v>73</c:v>
                </c:pt>
                <c:pt idx="2139">
                  <c:v>73</c:v>
                </c:pt>
                <c:pt idx="2140">
                  <c:v>73</c:v>
                </c:pt>
                <c:pt idx="2141">
                  <c:v>73</c:v>
                </c:pt>
                <c:pt idx="2142">
                  <c:v>72</c:v>
                </c:pt>
                <c:pt idx="2143">
                  <c:v>72</c:v>
                </c:pt>
                <c:pt idx="2144">
                  <c:v>72</c:v>
                </c:pt>
                <c:pt idx="2145">
                  <c:v>72</c:v>
                </c:pt>
                <c:pt idx="2146">
                  <c:v>72</c:v>
                </c:pt>
                <c:pt idx="2147">
                  <c:v>72</c:v>
                </c:pt>
                <c:pt idx="2148">
                  <c:v>72</c:v>
                </c:pt>
                <c:pt idx="2149">
                  <c:v>72</c:v>
                </c:pt>
                <c:pt idx="2150">
                  <c:v>72</c:v>
                </c:pt>
                <c:pt idx="2151">
                  <c:v>72</c:v>
                </c:pt>
                <c:pt idx="2152">
                  <c:v>71</c:v>
                </c:pt>
                <c:pt idx="2153">
                  <c:v>71</c:v>
                </c:pt>
                <c:pt idx="2154">
                  <c:v>72</c:v>
                </c:pt>
                <c:pt idx="2155">
                  <c:v>72</c:v>
                </c:pt>
                <c:pt idx="2156">
                  <c:v>71</c:v>
                </c:pt>
                <c:pt idx="2157">
                  <c:v>72</c:v>
                </c:pt>
                <c:pt idx="2158">
                  <c:v>72</c:v>
                </c:pt>
                <c:pt idx="2159">
                  <c:v>71</c:v>
                </c:pt>
                <c:pt idx="2160">
                  <c:v>71</c:v>
                </c:pt>
                <c:pt idx="2161">
                  <c:v>71</c:v>
                </c:pt>
                <c:pt idx="2162">
                  <c:v>71</c:v>
                </c:pt>
                <c:pt idx="2163">
                  <c:v>71</c:v>
                </c:pt>
                <c:pt idx="2164">
                  <c:v>72</c:v>
                </c:pt>
                <c:pt idx="2165">
                  <c:v>71</c:v>
                </c:pt>
                <c:pt idx="2166">
                  <c:v>71</c:v>
                </c:pt>
                <c:pt idx="2167">
                  <c:v>71</c:v>
                </c:pt>
                <c:pt idx="2168">
                  <c:v>71</c:v>
                </c:pt>
                <c:pt idx="2169">
                  <c:v>71</c:v>
                </c:pt>
                <c:pt idx="2170">
                  <c:v>72</c:v>
                </c:pt>
                <c:pt idx="2171">
                  <c:v>72</c:v>
                </c:pt>
                <c:pt idx="2172">
                  <c:v>72</c:v>
                </c:pt>
                <c:pt idx="2173">
                  <c:v>71</c:v>
                </c:pt>
                <c:pt idx="2174">
                  <c:v>72</c:v>
                </c:pt>
                <c:pt idx="2175">
                  <c:v>71</c:v>
                </c:pt>
                <c:pt idx="2176">
                  <c:v>71</c:v>
                </c:pt>
                <c:pt idx="2177">
                  <c:v>71</c:v>
                </c:pt>
                <c:pt idx="2178">
                  <c:v>71</c:v>
                </c:pt>
                <c:pt idx="2179">
                  <c:v>71</c:v>
                </c:pt>
                <c:pt idx="2180">
                  <c:v>72</c:v>
                </c:pt>
                <c:pt idx="2181">
                  <c:v>71</c:v>
                </c:pt>
                <c:pt idx="2182">
                  <c:v>71</c:v>
                </c:pt>
                <c:pt idx="2183">
                  <c:v>71</c:v>
                </c:pt>
                <c:pt idx="2184">
                  <c:v>71</c:v>
                </c:pt>
                <c:pt idx="2185">
                  <c:v>71</c:v>
                </c:pt>
                <c:pt idx="2186">
                  <c:v>72</c:v>
                </c:pt>
                <c:pt idx="2187">
                  <c:v>71</c:v>
                </c:pt>
                <c:pt idx="2188">
                  <c:v>71</c:v>
                </c:pt>
                <c:pt idx="2189">
                  <c:v>71</c:v>
                </c:pt>
                <c:pt idx="2190">
                  <c:v>71</c:v>
                </c:pt>
                <c:pt idx="2191">
                  <c:v>72</c:v>
                </c:pt>
                <c:pt idx="2192">
                  <c:v>70</c:v>
                </c:pt>
              </c:numCache>
            </c:numRef>
          </c:val>
        </c:ser>
        <c:marker val="1"/>
        <c:axId val="79056896"/>
        <c:axId val="79100160"/>
      </c:lineChart>
      <c:catAx>
        <c:axId val="79056896"/>
        <c:scaling>
          <c:orientation val="minMax"/>
        </c:scaling>
        <c:axPos val="b"/>
        <c:numFmt formatCode="h:mm:ss" sourceLinked="1"/>
        <c:tickLblPos val="nextTo"/>
        <c:crossAx val="79100160"/>
        <c:crosses val="autoZero"/>
        <c:auto val="1"/>
        <c:lblAlgn val="ctr"/>
        <c:lblOffset val="100"/>
      </c:catAx>
      <c:valAx>
        <c:axId val="79100160"/>
        <c:scaling>
          <c:orientation val="minMax"/>
          <c:max val="100"/>
          <c:min val="40"/>
        </c:scaling>
        <c:axPos val="l"/>
        <c:majorGridlines/>
        <c:numFmt formatCode="General" sourceLinked="1"/>
        <c:tickLblPos val="nextTo"/>
        <c:crossAx val="7905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2777777777775"/>
          <c:y val="0.32378924398141745"/>
          <c:w val="0.10602777777777779"/>
          <c:h val="0.25623277890629714"/>
        </c:manualLayout>
      </c:layout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2758092738407714E-2"/>
          <c:y val="7.2607260726072612E-2"/>
          <c:w val="0.84365857392825894"/>
          <c:h val="0.85478547854785725"/>
        </c:manualLayout>
      </c:layout>
      <c:lineChart>
        <c:grouping val="standard"/>
        <c:ser>
          <c:idx val="0"/>
          <c:order val="0"/>
          <c:tx>
            <c:strRef>
              <c:f>BIS!$C$1</c:f>
              <c:strCache>
                <c:ptCount val="1"/>
                <c:pt idx="0">
                  <c:v>BIS</c:v>
                </c:pt>
              </c:strCache>
            </c:strRef>
          </c:tx>
          <c:marker>
            <c:symbol val="none"/>
          </c:marker>
          <c:val>
            <c:numRef>
              <c:f>BIS!$C$2:$C$223</c:f>
              <c:numCache>
                <c:formatCode>General</c:formatCode>
                <c:ptCount val="222"/>
                <c:pt idx="0">
                  <c:v>94</c:v>
                </c:pt>
                <c:pt idx="1">
                  <c:v>93</c:v>
                </c:pt>
                <c:pt idx="2">
                  <c:v>85</c:v>
                </c:pt>
                <c:pt idx="3">
                  <c:v>87</c:v>
                </c:pt>
                <c:pt idx="4">
                  <c:v>88</c:v>
                </c:pt>
                <c:pt idx="5">
                  <c:v>91</c:v>
                </c:pt>
                <c:pt idx="6">
                  <c:v>89</c:v>
                </c:pt>
                <c:pt idx="7">
                  <c:v>85</c:v>
                </c:pt>
                <c:pt idx="8">
                  <c:v>86</c:v>
                </c:pt>
                <c:pt idx="9">
                  <c:v>91</c:v>
                </c:pt>
                <c:pt idx="10">
                  <c:v>92</c:v>
                </c:pt>
                <c:pt idx="11">
                  <c:v>91</c:v>
                </c:pt>
                <c:pt idx="12">
                  <c:v>79</c:v>
                </c:pt>
                <c:pt idx="13">
                  <c:v>48</c:v>
                </c:pt>
                <c:pt idx="14">
                  <c:v>65</c:v>
                </c:pt>
                <c:pt idx="15">
                  <c:v>61</c:v>
                </c:pt>
                <c:pt idx="16">
                  <c:v>53</c:v>
                </c:pt>
                <c:pt idx="17">
                  <c:v>54</c:v>
                </c:pt>
                <c:pt idx="18">
                  <c:v>64</c:v>
                </c:pt>
                <c:pt idx="19">
                  <c:v>60</c:v>
                </c:pt>
                <c:pt idx="20">
                  <c:v>64</c:v>
                </c:pt>
                <c:pt idx="21">
                  <c:v>62</c:v>
                </c:pt>
                <c:pt idx="22">
                  <c:v>60</c:v>
                </c:pt>
                <c:pt idx="23">
                  <c:v>60</c:v>
                </c:pt>
                <c:pt idx="24">
                  <c:v>45</c:v>
                </c:pt>
                <c:pt idx="25">
                  <c:v>49</c:v>
                </c:pt>
                <c:pt idx="26">
                  <c:v>41</c:v>
                </c:pt>
                <c:pt idx="27">
                  <c:v>48</c:v>
                </c:pt>
                <c:pt idx="28">
                  <c:v>47</c:v>
                </c:pt>
                <c:pt idx="29">
                  <c:v>43</c:v>
                </c:pt>
                <c:pt idx="30">
                  <c:v>46</c:v>
                </c:pt>
                <c:pt idx="31">
                  <c:v>47</c:v>
                </c:pt>
                <c:pt idx="32">
                  <c:v>46</c:v>
                </c:pt>
                <c:pt idx="33">
                  <c:v>51</c:v>
                </c:pt>
                <c:pt idx="34">
                  <c:v>48</c:v>
                </c:pt>
                <c:pt idx="35">
                  <c:v>47</c:v>
                </c:pt>
                <c:pt idx="36">
                  <c:v>47</c:v>
                </c:pt>
                <c:pt idx="37">
                  <c:v>45</c:v>
                </c:pt>
                <c:pt idx="38">
                  <c:v>39</c:v>
                </c:pt>
                <c:pt idx="39">
                  <c:v>40</c:v>
                </c:pt>
                <c:pt idx="40">
                  <c:v>51</c:v>
                </c:pt>
                <c:pt idx="41">
                  <c:v>46</c:v>
                </c:pt>
                <c:pt idx="42">
                  <c:v>37</c:v>
                </c:pt>
                <c:pt idx="43">
                  <c:v>44</c:v>
                </c:pt>
                <c:pt idx="44">
                  <c:v>37</c:v>
                </c:pt>
                <c:pt idx="45">
                  <c:v>42</c:v>
                </c:pt>
                <c:pt idx="46">
                  <c:v>42</c:v>
                </c:pt>
                <c:pt idx="47">
                  <c:v>45</c:v>
                </c:pt>
                <c:pt idx="48">
                  <c:v>40</c:v>
                </c:pt>
                <c:pt idx="49">
                  <c:v>44</c:v>
                </c:pt>
                <c:pt idx="50">
                  <c:v>45</c:v>
                </c:pt>
                <c:pt idx="51">
                  <c:v>41</c:v>
                </c:pt>
                <c:pt idx="52">
                  <c:v>40</c:v>
                </c:pt>
                <c:pt idx="53">
                  <c:v>42</c:v>
                </c:pt>
                <c:pt idx="54">
                  <c:v>45</c:v>
                </c:pt>
                <c:pt idx="55">
                  <c:v>43</c:v>
                </c:pt>
                <c:pt idx="56">
                  <c:v>45</c:v>
                </c:pt>
                <c:pt idx="57">
                  <c:v>42</c:v>
                </c:pt>
                <c:pt idx="58">
                  <c:v>47</c:v>
                </c:pt>
                <c:pt idx="59">
                  <c:v>47</c:v>
                </c:pt>
                <c:pt idx="60">
                  <c:v>39</c:v>
                </c:pt>
                <c:pt idx="61">
                  <c:v>42</c:v>
                </c:pt>
                <c:pt idx="62">
                  <c:v>40</c:v>
                </c:pt>
                <c:pt idx="63">
                  <c:v>43</c:v>
                </c:pt>
                <c:pt idx="64">
                  <c:v>36</c:v>
                </c:pt>
                <c:pt idx="65">
                  <c:v>41</c:v>
                </c:pt>
                <c:pt idx="66">
                  <c:v>47</c:v>
                </c:pt>
                <c:pt idx="67">
                  <c:v>40</c:v>
                </c:pt>
                <c:pt idx="68">
                  <c:v>38</c:v>
                </c:pt>
                <c:pt idx="69">
                  <c:v>40</c:v>
                </c:pt>
                <c:pt idx="70">
                  <c:v>34</c:v>
                </c:pt>
                <c:pt idx="71">
                  <c:v>33</c:v>
                </c:pt>
                <c:pt idx="72">
                  <c:v>43</c:v>
                </c:pt>
                <c:pt idx="73">
                  <c:v>44</c:v>
                </c:pt>
                <c:pt idx="74">
                  <c:v>44</c:v>
                </c:pt>
                <c:pt idx="75">
                  <c:v>46</c:v>
                </c:pt>
                <c:pt idx="76">
                  <c:v>48</c:v>
                </c:pt>
                <c:pt idx="77">
                  <c:v>49</c:v>
                </c:pt>
                <c:pt idx="78">
                  <c:v>43</c:v>
                </c:pt>
                <c:pt idx="79">
                  <c:v>46</c:v>
                </c:pt>
                <c:pt idx="80">
                  <c:v>39</c:v>
                </c:pt>
                <c:pt idx="81">
                  <c:v>43</c:v>
                </c:pt>
                <c:pt idx="82">
                  <c:v>42</c:v>
                </c:pt>
                <c:pt idx="83">
                  <c:v>45</c:v>
                </c:pt>
                <c:pt idx="84">
                  <c:v>38</c:v>
                </c:pt>
                <c:pt idx="85">
                  <c:v>47</c:v>
                </c:pt>
                <c:pt idx="86">
                  <c:v>45</c:v>
                </c:pt>
                <c:pt idx="87">
                  <c:v>49</c:v>
                </c:pt>
                <c:pt idx="88">
                  <c:v>44</c:v>
                </c:pt>
                <c:pt idx="89">
                  <c:v>44</c:v>
                </c:pt>
                <c:pt idx="90">
                  <c:v>45</c:v>
                </c:pt>
                <c:pt idx="91">
                  <c:v>44</c:v>
                </c:pt>
                <c:pt idx="92">
                  <c:v>45</c:v>
                </c:pt>
                <c:pt idx="93">
                  <c:v>43</c:v>
                </c:pt>
                <c:pt idx="94">
                  <c:v>48</c:v>
                </c:pt>
                <c:pt idx="95">
                  <c:v>48</c:v>
                </c:pt>
                <c:pt idx="96">
                  <c:v>39</c:v>
                </c:pt>
                <c:pt idx="97">
                  <c:v>42</c:v>
                </c:pt>
                <c:pt idx="98">
                  <c:v>43</c:v>
                </c:pt>
                <c:pt idx="99">
                  <c:v>47</c:v>
                </c:pt>
                <c:pt idx="100">
                  <c:v>40</c:v>
                </c:pt>
                <c:pt idx="101">
                  <c:v>48</c:v>
                </c:pt>
                <c:pt idx="102">
                  <c:v>43</c:v>
                </c:pt>
                <c:pt idx="103">
                  <c:v>43</c:v>
                </c:pt>
                <c:pt idx="104">
                  <c:v>45</c:v>
                </c:pt>
                <c:pt idx="105">
                  <c:v>31</c:v>
                </c:pt>
                <c:pt idx="106">
                  <c:v>43</c:v>
                </c:pt>
                <c:pt idx="107">
                  <c:v>43</c:v>
                </c:pt>
                <c:pt idx="108">
                  <c:v>45</c:v>
                </c:pt>
                <c:pt idx="109">
                  <c:v>40</c:v>
                </c:pt>
                <c:pt idx="110">
                  <c:v>44</c:v>
                </c:pt>
                <c:pt idx="111">
                  <c:v>44</c:v>
                </c:pt>
                <c:pt idx="112">
                  <c:v>41</c:v>
                </c:pt>
                <c:pt idx="113">
                  <c:v>48</c:v>
                </c:pt>
                <c:pt idx="114">
                  <c:v>47</c:v>
                </c:pt>
                <c:pt idx="115">
                  <c:v>43</c:v>
                </c:pt>
                <c:pt idx="116">
                  <c:v>37</c:v>
                </c:pt>
                <c:pt idx="117">
                  <c:v>39</c:v>
                </c:pt>
                <c:pt idx="118">
                  <c:v>38</c:v>
                </c:pt>
                <c:pt idx="119">
                  <c:v>37</c:v>
                </c:pt>
                <c:pt idx="120">
                  <c:v>41</c:v>
                </c:pt>
                <c:pt idx="121">
                  <c:v>41</c:v>
                </c:pt>
                <c:pt idx="122">
                  <c:v>42</c:v>
                </c:pt>
                <c:pt idx="123">
                  <c:v>42</c:v>
                </c:pt>
                <c:pt idx="124">
                  <c:v>40</c:v>
                </c:pt>
                <c:pt idx="125">
                  <c:v>47</c:v>
                </c:pt>
                <c:pt idx="126">
                  <c:v>42</c:v>
                </c:pt>
                <c:pt idx="127">
                  <c:v>42</c:v>
                </c:pt>
                <c:pt idx="128">
                  <c:v>46</c:v>
                </c:pt>
                <c:pt idx="129">
                  <c:v>42</c:v>
                </c:pt>
                <c:pt idx="130">
                  <c:v>43</c:v>
                </c:pt>
                <c:pt idx="131">
                  <c:v>44</c:v>
                </c:pt>
                <c:pt idx="132">
                  <c:v>47</c:v>
                </c:pt>
                <c:pt idx="133">
                  <c:v>42</c:v>
                </c:pt>
                <c:pt idx="134">
                  <c:v>41</c:v>
                </c:pt>
                <c:pt idx="135">
                  <c:v>46</c:v>
                </c:pt>
                <c:pt idx="136">
                  <c:v>43</c:v>
                </c:pt>
                <c:pt idx="137">
                  <c:v>45</c:v>
                </c:pt>
                <c:pt idx="138">
                  <c:v>41</c:v>
                </c:pt>
                <c:pt idx="139">
                  <c:v>51</c:v>
                </c:pt>
                <c:pt idx="140">
                  <c:v>45</c:v>
                </c:pt>
                <c:pt idx="141">
                  <c:v>48</c:v>
                </c:pt>
                <c:pt idx="142">
                  <c:v>41</c:v>
                </c:pt>
                <c:pt idx="143">
                  <c:v>38</c:v>
                </c:pt>
                <c:pt idx="144">
                  <c:v>44</c:v>
                </c:pt>
                <c:pt idx="145">
                  <c:v>42</c:v>
                </c:pt>
                <c:pt idx="146">
                  <c:v>45</c:v>
                </c:pt>
                <c:pt idx="147">
                  <c:v>33</c:v>
                </c:pt>
                <c:pt idx="148">
                  <c:v>47</c:v>
                </c:pt>
                <c:pt idx="149">
                  <c:v>47</c:v>
                </c:pt>
                <c:pt idx="150">
                  <c:v>49</c:v>
                </c:pt>
                <c:pt idx="151">
                  <c:v>39</c:v>
                </c:pt>
                <c:pt idx="152">
                  <c:v>39</c:v>
                </c:pt>
                <c:pt idx="153">
                  <c:v>46</c:v>
                </c:pt>
                <c:pt idx="154">
                  <c:v>42</c:v>
                </c:pt>
                <c:pt idx="155">
                  <c:v>41</c:v>
                </c:pt>
                <c:pt idx="156">
                  <c:v>42</c:v>
                </c:pt>
                <c:pt idx="157">
                  <c:v>41</c:v>
                </c:pt>
                <c:pt idx="158">
                  <c:v>44</c:v>
                </c:pt>
                <c:pt idx="159">
                  <c:v>41</c:v>
                </c:pt>
                <c:pt idx="160">
                  <c:v>49</c:v>
                </c:pt>
                <c:pt idx="161">
                  <c:v>39</c:v>
                </c:pt>
                <c:pt idx="162">
                  <c:v>43</c:v>
                </c:pt>
                <c:pt idx="163">
                  <c:v>40</c:v>
                </c:pt>
                <c:pt idx="164">
                  <c:v>39</c:v>
                </c:pt>
                <c:pt idx="165">
                  <c:v>85</c:v>
                </c:pt>
                <c:pt idx="166">
                  <c:v>73</c:v>
                </c:pt>
                <c:pt idx="167">
                  <c:v>75</c:v>
                </c:pt>
                <c:pt idx="168">
                  <c:v>75</c:v>
                </c:pt>
                <c:pt idx="169">
                  <c:v>68</c:v>
                </c:pt>
                <c:pt idx="170">
                  <c:v>75</c:v>
                </c:pt>
                <c:pt idx="171">
                  <c:v>73</c:v>
                </c:pt>
                <c:pt idx="172">
                  <c:v>75</c:v>
                </c:pt>
                <c:pt idx="173">
                  <c:v>75</c:v>
                </c:pt>
                <c:pt idx="174">
                  <c:v>72</c:v>
                </c:pt>
                <c:pt idx="175">
                  <c:v>74</c:v>
                </c:pt>
                <c:pt idx="176">
                  <c:v>73</c:v>
                </c:pt>
                <c:pt idx="177">
                  <c:v>73</c:v>
                </c:pt>
                <c:pt idx="178">
                  <c:v>72</c:v>
                </c:pt>
                <c:pt idx="179">
                  <c:v>70</c:v>
                </c:pt>
                <c:pt idx="180">
                  <c:v>72</c:v>
                </c:pt>
                <c:pt idx="181">
                  <c:v>74</c:v>
                </c:pt>
                <c:pt idx="182">
                  <c:v>73</c:v>
                </c:pt>
                <c:pt idx="183">
                  <c:v>73</c:v>
                </c:pt>
                <c:pt idx="184">
                  <c:v>70</c:v>
                </c:pt>
                <c:pt idx="185">
                  <c:v>70</c:v>
                </c:pt>
                <c:pt idx="186">
                  <c:v>73</c:v>
                </c:pt>
                <c:pt idx="187">
                  <c:v>84</c:v>
                </c:pt>
                <c:pt idx="188">
                  <c:v>84</c:v>
                </c:pt>
                <c:pt idx="189">
                  <c:v>85</c:v>
                </c:pt>
                <c:pt idx="190">
                  <c:v>94</c:v>
                </c:pt>
                <c:pt idx="191">
                  <c:v>97</c:v>
                </c:pt>
                <c:pt idx="192">
                  <c:v>87</c:v>
                </c:pt>
                <c:pt idx="193">
                  <c:v>91</c:v>
                </c:pt>
                <c:pt idx="194">
                  <c:v>90</c:v>
                </c:pt>
                <c:pt idx="195">
                  <c:v>85</c:v>
                </c:pt>
                <c:pt idx="196">
                  <c:v>90</c:v>
                </c:pt>
                <c:pt idx="197">
                  <c:v>90</c:v>
                </c:pt>
                <c:pt idx="198">
                  <c:v>85</c:v>
                </c:pt>
                <c:pt idx="199">
                  <c:v>90</c:v>
                </c:pt>
                <c:pt idx="200">
                  <c:v>86</c:v>
                </c:pt>
                <c:pt idx="201">
                  <c:v>84</c:v>
                </c:pt>
                <c:pt idx="202">
                  <c:v>86</c:v>
                </c:pt>
                <c:pt idx="203">
                  <c:v>84</c:v>
                </c:pt>
                <c:pt idx="204">
                  <c:v>86</c:v>
                </c:pt>
                <c:pt idx="205">
                  <c:v>87</c:v>
                </c:pt>
                <c:pt idx="206">
                  <c:v>85</c:v>
                </c:pt>
                <c:pt idx="207">
                  <c:v>86</c:v>
                </c:pt>
                <c:pt idx="208">
                  <c:v>85</c:v>
                </c:pt>
                <c:pt idx="209">
                  <c:v>81</c:v>
                </c:pt>
                <c:pt idx="210">
                  <c:v>82</c:v>
                </c:pt>
                <c:pt idx="211">
                  <c:v>86</c:v>
                </c:pt>
                <c:pt idx="212">
                  <c:v>89</c:v>
                </c:pt>
                <c:pt idx="213">
                  <c:v>87</c:v>
                </c:pt>
                <c:pt idx="214">
                  <c:v>85</c:v>
                </c:pt>
                <c:pt idx="215">
                  <c:v>83</c:v>
                </c:pt>
                <c:pt idx="216">
                  <c:v>85</c:v>
                </c:pt>
                <c:pt idx="217">
                  <c:v>83</c:v>
                </c:pt>
                <c:pt idx="218">
                  <c:v>92</c:v>
                </c:pt>
                <c:pt idx="219">
                  <c:v>90</c:v>
                </c:pt>
              </c:numCache>
            </c:numRef>
          </c:val>
        </c:ser>
        <c:ser>
          <c:idx val="1"/>
          <c:order val="1"/>
          <c:tx>
            <c:strRef>
              <c:f>BIS!$E$1</c:f>
              <c:strCache>
                <c:ptCount val="1"/>
                <c:pt idx="0">
                  <c:v>EMG</c:v>
                </c:pt>
              </c:strCache>
            </c:strRef>
          </c:tx>
          <c:marker>
            <c:symbol val="none"/>
          </c:marker>
          <c:val>
            <c:numRef>
              <c:f>BIS!$E$2:$E$223</c:f>
              <c:numCache>
                <c:formatCode>General</c:formatCode>
                <c:ptCount val="222"/>
                <c:pt idx="0">
                  <c:v>53</c:v>
                </c:pt>
                <c:pt idx="1">
                  <c:v>54</c:v>
                </c:pt>
                <c:pt idx="2">
                  <c:v>53</c:v>
                </c:pt>
                <c:pt idx="3">
                  <c:v>54</c:v>
                </c:pt>
                <c:pt idx="4">
                  <c:v>52</c:v>
                </c:pt>
                <c:pt idx="5">
                  <c:v>54</c:v>
                </c:pt>
                <c:pt idx="6">
                  <c:v>53</c:v>
                </c:pt>
                <c:pt idx="7">
                  <c:v>53</c:v>
                </c:pt>
                <c:pt idx="8">
                  <c:v>53</c:v>
                </c:pt>
                <c:pt idx="9">
                  <c:v>55</c:v>
                </c:pt>
                <c:pt idx="10">
                  <c:v>55</c:v>
                </c:pt>
                <c:pt idx="11">
                  <c:v>49</c:v>
                </c:pt>
                <c:pt idx="12">
                  <c:v>40</c:v>
                </c:pt>
                <c:pt idx="13">
                  <c:v>26</c:v>
                </c:pt>
                <c:pt idx="14">
                  <c:v>28</c:v>
                </c:pt>
                <c:pt idx="15">
                  <c:v>28</c:v>
                </c:pt>
                <c:pt idx="16">
                  <c:v>26</c:v>
                </c:pt>
                <c:pt idx="17">
                  <c:v>26</c:v>
                </c:pt>
                <c:pt idx="18">
                  <c:v>29</c:v>
                </c:pt>
                <c:pt idx="19">
                  <c:v>27</c:v>
                </c:pt>
                <c:pt idx="20">
                  <c:v>27</c:v>
                </c:pt>
                <c:pt idx="21">
                  <c:v>26</c:v>
                </c:pt>
                <c:pt idx="22">
                  <c:v>26</c:v>
                </c:pt>
                <c:pt idx="23">
                  <c:v>26</c:v>
                </c:pt>
                <c:pt idx="24">
                  <c:v>26</c:v>
                </c:pt>
                <c:pt idx="25">
                  <c:v>26</c:v>
                </c:pt>
                <c:pt idx="26">
                  <c:v>26</c:v>
                </c:pt>
                <c:pt idx="27">
                  <c:v>26</c:v>
                </c:pt>
                <c:pt idx="28">
                  <c:v>27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26</c:v>
                </c:pt>
                <c:pt idx="34">
                  <c:v>26</c:v>
                </c:pt>
                <c:pt idx="35">
                  <c:v>27</c:v>
                </c:pt>
                <c:pt idx="36">
                  <c:v>26</c:v>
                </c:pt>
                <c:pt idx="37">
                  <c:v>26</c:v>
                </c:pt>
                <c:pt idx="38">
                  <c:v>26</c:v>
                </c:pt>
                <c:pt idx="39">
                  <c:v>26</c:v>
                </c:pt>
                <c:pt idx="40">
                  <c:v>26</c:v>
                </c:pt>
                <c:pt idx="41">
                  <c:v>26</c:v>
                </c:pt>
                <c:pt idx="42">
                  <c:v>26</c:v>
                </c:pt>
                <c:pt idx="43">
                  <c:v>26</c:v>
                </c:pt>
                <c:pt idx="44">
                  <c:v>26</c:v>
                </c:pt>
                <c:pt idx="45">
                  <c:v>26</c:v>
                </c:pt>
                <c:pt idx="46">
                  <c:v>26</c:v>
                </c:pt>
                <c:pt idx="47">
                  <c:v>27</c:v>
                </c:pt>
                <c:pt idx="48">
                  <c:v>26</c:v>
                </c:pt>
                <c:pt idx="49">
                  <c:v>26</c:v>
                </c:pt>
                <c:pt idx="50">
                  <c:v>26</c:v>
                </c:pt>
                <c:pt idx="51">
                  <c:v>26</c:v>
                </c:pt>
                <c:pt idx="52">
                  <c:v>26</c:v>
                </c:pt>
                <c:pt idx="53">
                  <c:v>26</c:v>
                </c:pt>
                <c:pt idx="54">
                  <c:v>26</c:v>
                </c:pt>
                <c:pt idx="55">
                  <c:v>26</c:v>
                </c:pt>
                <c:pt idx="56">
                  <c:v>26</c:v>
                </c:pt>
                <c:pt idx="57">
                  <c:v>27</c:v>
                </c:pt>
                <c:pt idx="58">
                  <c:v>26</c:v>
                </c:pt>
                <c:pt idx="59">
                  <c:v>26</c:v>
                </c:pt>
                <c:pt idx="60">
                  <c:v>26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26</c:v>
                </c:pt>
                <c:pt idx="67">
                  <c:v>26</c:v>
                </c:pt>
                <c:pt idx="68">
                  <c:v>26</c:v>
                </c:pt>
                <c:pt idx="69">
                  <c:v>27</c:v>
                </c:pt>
                <c:pt idx="70">
                  <c:v>26</c:v>
                </c:pt>
                <c:pt idx="71">
                  <c:v>27</c:v>
                </c:pt>
                <c:pt idx="72">
                  <c:v>26</c:v>
                </c:pt>
                <c:pt idx="73">
                  <c:v>26</c:v>
                </c:pt>
                <c:pt idx="74">
                  <c:v>27</c:v>
                </c:pt>
                <c:pt idx="75">
                  <c:v>26</c:v>
                </c:pt>
                <c:pt idx="76">
                  <c:v>26</c:v>
                </c:pt>
                <c:pt idx="77">
                  <c:v>26</c:v>
                </c:pt>
                <c:pt idx="78">
                  <c:v>26</c:v>
                </c:pt>
                <c:pt idx="79">
                  <c:v>27</c:v>
                </c:pt>
                <c:pt idx="80">
                  <c:v>27</c:v>
                </c:pt>
                <c:pt idx="81">
                  <c:v>26</c:v>
                </c:pt>
                <c:pt idx="82">
                  <c:v>26</c:v>
                </c:pt>
                <c:pt idx="83">
                  <c:v>26</c:v>
                </c:pt>
                <c:pt idx="84">
                  <c:v>26</c:v>
                </c:pt>
                <c:pt idx="85">
                  <c:v>27</c:v>
                </c:pt>
                <c:pt idx="86">
                  <c:v>27</c:v>
                </c:pt>
                <c:pt idx="87">
                  <c:v>26</c:v>
                </c:pt>
                <c:pt idx="88">
                  <c:v>26</c:v>
                </c:pt>
                <c:pt idx="89">
                  <c:v>66</c:v>
                </c:pt>
                <c:pt idx="90">
                  <c:v>27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27</c:v>
                </c:pt>
                <c:pt idx="95">
                  <c:v>26</c:v>
                </c:pt>
                <c:pt idx="96">
                  <c:v>26</c:v>
                </c:pt>
                <c:pt idx="97">
                  <c:v>27</c:v>
                </c:pt>
                <c:pt idx="98">
                  <c:v>27</c:v>
                </c:pt>
                <c:pt idx="99">
                  <c:v>35</c:v>
                </c:pt>
                <c:pt idx="100">
                  <c:v>26</c:v>
                </c:pt>
                <c:pt idx="101">
                  <c:v>26</c:v>
                </c:pt>
                <c:pt idx="102">
                  <c:v>26</c:v>
                </c:pt>
                <c:pt idx="103">
                  <c:v>26</c:v>
                </c:pt>
                <c:pt idx="104">
                  <c:v>48</c:v>
                </c:pt>
                <c:pt idx="105">
                  <c:v>26</c:v>
                </c:pt>
                <c:pt idx="106">
                  <c:v>26</c:v>
                </c:pt>
                <c:pt idx="107">
                  <c:v>26</c:v>
                </c:pt>
                <c:pt idx="108">
                  <c:v>26</c:v>
                </c:pt>
                <c:pt idx="109">
                  <c:v>29</c:v>
                </c:pt>
                <c:pt idx="110">
                  <c:v>26</c:v>
                </c:pt>
                <c:pt idx="111">
                  <c:v>26</c:v>
                </c:pt>
                <c:pt idx="112">
                  <c:v>26</c:v>
                </c:pt>
                <c:pt idx="113">
                  <c:v>26</c:v>
                </c:pt>
                <c:pt idx="114">
                  <c:v>26</c:v>
                </c:pt>
                <c:pt idx="115">
                  <c:v>26</c:v>
                </c:pt>
                <c:pt idx="116">
                  <c:v>26</c:v>
                </c:pt>
                <c:pt idx="117">
                  <c:v>27</c:v>
                </c:pt>
                <c:pt idx="118">
                  <c:v>26</c:v>
                </c:pt>
                <c:pt idx="119">
                  <c:v>27</c:v>
                </c:pt>
                <c:pt idx="120">
                  <c:v>26</c:v>
                </c:pt>
                <c:pt idx="121">
                  <c:v>26</c:v>
                </c:pt>
                <c:pt idx="122">
                  <c:v>26</c:v>
                </c:pt>
                <c:pt idx="123">
                  <c:v>26</c:v>
                </c:pt>
                <c:pt idx="124">
                  <c:v>26</c:v>
                </c:pt>
                <c:pt idx="125">
                  <c:v>26</c:v>
                </c:pt>
                <c:pt idx="126">
                  <c:v>26</c:v>
                </c:pt>
                <c:pt idx="127">
                  <c:v>26</c:v>
                </c:pt>
                <c:pt idx="128">
                  <c:v>26</c:v>
                </c:pt>
                <c:pt idx="129">
                  <c:v>26</c:v>
                </c:pt>
                <c:pt idx="130">
                  <c:v>26</c:v>
                </c:pt>
                <c:pt idx="131">
                  <c:v>26</c:v>
                </c:pt>
                <c:pt idx="132">
                  <c:v>26</c:v>
                </c:pt>
                <c:pt idx="133">
                  <c:v>26</c:v>
                </c:pt>
                <c:pt idx="134">
                  <c:v>26</c:v>
                </c:pt>
                <c:pt idx="135">
                  <c:v>26</c:v>
                </c:pt>
                <c:pt idx="136">
                  <c:v>26</c:v>
                </c:pt>
                <c:pt idx="137">
                  <c:v>26</c:v>
                </c:pt>
                <c:pt idx="138">
                  <c:v>26</c:v>
                </c:pt>
                <c:pt idx="139">
                  <c:v>26</c:v>
                </c:pt>
                <c:pt idx="140">
                  <c:v>26</c:v>
                </c:pt>
                <c:pt idx="141">
                  <c:v>26</c:v>
                </c:pt>
                <c:pt idx="142">
                  <c:v>26</c:v>
                </c:pt>
                <c:pt idx="143">
                  <c:v>26</c:v>
                </c:pt>
                <c:pt idx="144">
                  <c:v>26</c:v>
                </c:pt>
                <c:pt idx="145">
                  <c:v>26</c:v>
                </c:pt>
                <c:pt idx="146">
                  <c:v>26</c:v>
                </c:pt>
                <c:pt idx="147">
                  <c:v>26</c:v>
                </c:pt>
                <c:pt idx="148">
                  <c:v>26</c:v>
                </c:pt>
                <c:pt idx="149">
                  <c:v>26</c:v>
                </c:pt>
                <c:pt idx="150">
                  <c:v>26</c:v>
                </c:pt>
                <c:pt idx="151">
                  <c:v>26</c:v>
                </c:pt>
                <c:pt idx="152">
                  <c:v>26</c:v>
                </c:pt>
                <c:pt idx="153">
                  <c:v>26</c:v>
                </c:pt>
                <c:pt idx="154">
                  <c:v>26</c:v>
                </c:pt>
                <c:pt idx="155">
                  <c:v>26</c:v>
                </c:pt>
                <c:pt idx="156">
                  <c:v>26</c:v>
                </c:pt>
                <c:pt idx="157">
                  <c:v>26</c:v>
                </c:pt>
                <c:pt idx="158">
                  <c:v>26</c:v>
                </c:pt>
                <c:pt idx="159">
                  <c:v>26</c:v>
                </c:pt>
                <c:pt idx="160">
                  <c:v>26</c:v>
                </c:pt>
                <c:pt idx="161">
                  <c:v>26</c:v>
                </c:pt>
                <c:pt idx="162">
                  <c:v>26</c:v>
                </c:pt>
                <c:pt idx="163">
                  <c:v>26</c:v>
                </c:pt>
                <c:pt idx="164">
                  <c:v>26</c:v>
                </c:pt>
                <c:pt idx="165">
                  <c:v>68</c:v>
                </c:pt>
                <c:pt idx="166">
                  <c:v>44</c:v>
                </c:pt>
                <c:pt idx="167">
                  <c:v>43</c:v>
                </c:pt>
                <c:pt idx="168">
                  <c:v>44</c:v>
                </c:pt>
                <c:pt idx="169">
                  <c:v>44</c:v>
                </c:pt>
                <c:pt idx="170">
                  <c:v>44</c:v>
                </c:pt>
                <c:pt idx="171">
                  <c:v>44</c:v>
                </c:pt>
                <c:pt idx="172">
                  <c:v>44</c:v>
                </c:pt>
                <c:pt idx="173">
                  <c:v>45</c:v>
                </c:pt>
                <c:pt idx="174">
                  <c:v>46</c:v>
                </c:pt>
                <c:pt idx="175">
                  <c:v>46</c:v>
                </c:pt>
                <c:pt idx="176">
                  <c:v>46</c:v>
                </c:pt>
                <c:pt idx="177">
                  <c:v>47</c:v>
                </c:pt>
                <c:pt idx="178">
                  <c:v>47</c:v>
                </c:pt>
                <c:pt idx="179">
                  <c:v>47</c:v>
                </c:pt>
                <c:pt idx="180">
                  <c:v>28</c:v>
                </c:pt>
                <c:pt idx="181">
                  <c:v>46</c:v>
                </c:pt>
                <c:pt idx="182">
                  <c:v>46</c:v>
                </c:pt>
                <c:pt idx="183">
                  <c:v>46</c:v>
                </c:pt>
                <c:pt idx="184">
                  <c:v>46</c:v>
                </c:pt>
                <c:pt idx="185">
                  <c:v>46</c:v>
                </c:pt>
                <c:pt idx="186">
                  <c:v>45</c:v>
                </c:pt>
                <c:pt idx="187">
                  <c:v>49</c:v>
                </c:pt>
                <c:pt idx="188">
                  <c:v>48</c:v>
                </c:pt>
                <c:pt idx="189">
                  <c:v>65</c:v>
                </c:pt>
                <c:pt idx="190">
                  <c:v>63</c:v>
                </c:pt>
                <c:pt idx="191">
                  <c:v>59</c:v>
                </c:pt>
                <c:pt idx="192">
                  <c:v>52</c:v>
                </c:pt>
                <c:pt idx="193">
                  <c:v>51</c:v>
                </c:pt>
                <c:pt idx="194">
                  <c:v>50</c:v>
                </c:pt>
                <c:pt idx="195">
                  <c:v>49</c:v>
                </c:pt>
                <c:pt idx="196">
                  <c:v>49</c:v>
                </c:pt>
                <c:pt idx="197">
                  <c:v>49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48</c:v>
                </c:pt>
                <c:pt idx="202">
                  <c:v>48</c:v>
                </c:pt>
                <c:pt idx="203">
                  <c:v>46</c:v>
                </c:pt>
                <c:pt idx="204">
                  <c:v>47</c:v>
                </c:pt>
                <c:pt idx="205">
                  <c:v>47</c:v>
                </c:pt>
                <c:pt idx="206">
                  <c:v>47</c:v>
                </c:pt>
                <c:pt idx="207">
                  <c:v>47</c:v>
                </c:pt>
                <c:pt idx="208">
                  <c:v>47</c:v>
                </c:pt>
                <c:pt idx="209">
                  <c:v>47</c:v>
                </c:pt>
                <c:pt idx="210">
                  <c:v>46</c:v>
                </c:pt>
                <c:pt idx="211">
                  <c:v>48</c:v>
                </c:pt>
                <c:pt idx="212">
                  <c:v>54</c:v>
                </c:pt>
                <c:pt idx="213">
                  <c:v>52</c:v>
                </c:pt>
                <c:pt idx="214">
                  <c:v>51</c:v>
                </c:pt>
                <c:pt idx="215">
                  <c:v>50</c:v>
                </c:pt>
                <c:pt idx="216">
                  <c:v>49</c:v>
                </c:pt>
                <c:pt idx="217">
                  <c:v>51</c:v>
                </c:pt>
                <c:pt idx="218">
                  <c:v>54</c:v>
                </c:pt>
                <c:pt idx="219">
                  <c:v>54</c:v>
                </c:pt>
              </c:numCache>
            </c:numRef>
          </c:val>
        </c:ser>
        <c:marker val="1"/>
        <c:axId val="84774272"/>
        <c:axId val="84784256"/>
      </c:lineChart>
      <c:catAx>
        <c:axId val="84774272"/>
        <c:scaling>
          <c:orientation val="minMax"/>
        </c:scaling>
        <c:delete val="1"/>
        <c:axPos val="b"/>
        <c:tickLblPos val="none"/>
        <c:crossAx val="84784256"/>
        <c:crosses val="autoZero"/>
        <c:auto val="1"/>
        <c:lblAlgn val="ctr"/>
        <c:lblOffset val="100"/>
      </c:catAx>
      <c:valAx>
        <c:axId val="84784256"/>
        <c:scaling>
          <c:orientation val="minMax"/>
        </c:scaling>
        <c:axPos val="l"/>
        <c:majorGridlines/>
        <c:numFmt formatCode="General" sourceLinked="1"/>
        <c:tickLblPos val="nextTo"/>
        <c:crossAx val="8477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02777777777777"/>
          <c:y val="0.380770769990387"/>
          <c:w val="7.3305555555555554E-2"/>
          <c:h val="0.2434818660767154"/>
        </c:manualLayout>
      </c:layout>
    </c:legend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2981522386658456E-2"/>
          <c:y val="6.4896755162242123E-2"/>
          <c:w val="0.84811905545306765"/>
          <c:h val="0.6397449655076306"/>
        </c:manualLayout>
      </c:layout>
      <c:lineChart>
        <c:grouping val="standard"/>
        <c:ser>
          <c:idx val="0"/>
          <c:order val="0"/>
          <c:tx>
            <c:strRef>
              <c:f>АД!$C$1</c:f>
              <c:strCache>
                <c:ptCount val="1"/>
                <c:pt idx="0">
                  <c:v>Сист АД</c:v>
                </c:pt>
              </c:strCache>
            </c:strRef>
          </c:tx>
          <c:marker>
            <c:symbol val="none"/>
          </c:marker>
          <c:cat>
            <c:numRef>
              <c:f>АД!$B$2:$B$2194</c:f>
              <c:numCache>
                <c:formatCode>h:mm:ss</c:formatCode>
                <c:ptCount val="2193"/>
                <c:pt idx="0">
                  <c:v>0.56523148148148161</c:v>
                </c:pt>
                <c:pt idx="1">
                  <c:v>0.56528935185185158</c:v>
                </c:pt>
                <c:pt idx="2">
                  <c:v>0.5653587962962966</c:v>
                </c:pt>
                <c:pt idx="3">
                  <c:v>0.5654282407407405</c:v>
                </c:pt>
                <c:pt idx="4">
                  <c:v>0.56549768518518562</c:v>
                </c:pt>
                <c:pt idx="5">
                  <c:v>0.56556712962962707</c:v>
                </c:pt>
                <c:pt idx="6">
                  <c:v>0.56567129629629986</c:v>
                </c:pt>
                <c:pt idx="7">
                  <c:v>0.56574074074074077</c:v>
                </c:pt>
                <c:pt idx="8">
                  <c:v>0.56581018518518522</c:v>
                </c:pt>
                <c:pt idx="9">
                  <c:v>0.5658796296296319</c:v>
                </c:pt>
                <c:pt idx="10">
                  <c:v>0.56594907407407857</c:v>
                </c:pt>
                <c:pt idx="11">
                  <c:v>0.56600694444444444</c:v>
                </c:pt>
                <c:pt idx="12">
                  <c:v>0.56607638888888889</c:v>
                </c:pt>
                <c:pt idx="13">
                  <c:v>0.5661458333333379</c:v>
                </c:pt>
                <c:pt idx="14">
                  <c:v>0.5662152777777778</c:v>
                </c:pt>
                <c:pt idx="15">
                  <c:v>0.56628472222222226</c:v>
                </c:pt>
                <c:pt idx="16">
                  <c:v>0.56635416666666649</c:v>
                </c:pt>
                <c:pt idx="17">
                  <c:v>0.56642361111111161</c:v>
                </c:pt>
                <c:pt idx="18">
                  <c:v>0.5664814814814817</c:v>
                </c:pt>
                <c:pt idx="19">
                  <c:v>0.56656249999999775</c:v>
                </c:pt>
                <c:pt idx="20">
                  <c:v>0.56662037037037294</c:v>
                </c:pt>
                <c:pt idx="21">
                  <c:v>0.56668981481481784</c:v>
                </c:pt>
                <c:pt idx="22">
                  <c:v>0.56675925925925963</c:v>
                </c:pt>
                <c:pt idx="23">
                  <c:v>0.56682870370370375</c:v>
                </c:pt>
                <c:pt idx="24">
                  <c:v>0.56689814814814865</c:v>
                </c:pt>
                <c:pt idx="25">
                  <c:v>0.56696759259259466</c:v>
                </c:pt>
                <c:pt idx="26">
                  <c:v>0.56702546296296297</c:v>
                </c:pt>
                <c:pt idx="27">
                  <c:v>0.56709490740740764</c:v>
                </c:pt>
                <c:pt idx="28">
                  <c:v>0.56716435185184988</c:v>
                </c:pt>
                <c:pt idx="29">
                  <c:v>0.56723379629629633</c:v>
                </c:pt>
                <c:pt idx="30">
                  <c:v>0.56730324074074057</c:v>
                </c:pt>
                <c:pt idx="31">
                  <c:v>0.56737268518518513</c:v>
                </c:pt>
                <c:pt idx="32">
                  <c:v>0.56744212962962959</c:v>
                </c:pt>
                <c:pt idx="33">
                  <c:v>0.56751157407407404</c:v>
                </c:pt>
                <c:pt idx="34">
                  <c:v>0.56758101851852105</c:v>
                </c:pt>
                <c:pt idx="35">
                  <c:v>0.56763888888889136</c:v>
                </c:pt>
                <c:pt idx="36">
                  <c:v>0.56770833333333603</c:v>
                </c:pt>
                <c:pt idx="37">
                  <c:v>0.56777777777777783</c:v>
                </c:pt>
                <c:pt idx="38">
                  <c:v>0.56784722222222261</c:v>
                </c:pt>
                <c:pt idx="39">
                  <c:v>0.56791666666666651</c:v>
                </c:pt>
                <c:pt idx="40">
                  <c:v>0.56798611111111108</c:v>
                </c:pt>
                <c:pt idx="41">
                  <c:v>0.56804398148148161</c:v>
                </c:pt>
                <c:pt idx="42">
                  <c:v>0.56812499999999999</c:v>
                </c:pt>
                <c:pt idx="43">
                  <c:v>0.56818287037037063</c:v>
                </c:pt>
                <c:pt idx="44">
                  <c:v>0.56825231481481453</c:v>
                </c:pt>
                <c:pt idx="45">
                  <c:v>0.56832175925925921</c:v>
                </c:pt>
                <c:pt idx="46">
                  <c:v>0.56839120370370566</c:v>
                </c:pt>
                <c:pt idx="47">
                  <c:v>0.56846064814814812</c:v>
                </c:pt>
                <c:pt idx="48">
                  <c:v>0.5685300925925949</c:v>
                </c:pt>
                <c:pt idx="49">
                  <c:v>0.56859953703703703</c:v>
                </c:pt>
                <c:pt idx="50">
                  <c:v>0.56865740740740955</c:v>
                </c:pt>
                <c:pt idx="51">
                  <c:v>0.5687268518518519</c:v>
                </c:pt>
                <c:pt idx="52">
                  <c:v>0.5687962962962988</c:v>
                </c:pt>
                <c:pt idx="53">
                  <c:v>0.56886574074074059</c:v>
                </c:pt>
                <c:pt idx="54">
                  <c:v>0.56893518518518515</c:v>
                </c:pt>
                <c:pt idx="55">
                  <c:v>0.56900462962962961</c:v>
                </c:pt>
                <c:pt idx="56">
                  <c:v>0.56907407407407706</c:v>
                </c:pt>
                <c:pt idx="57">
                  <c:v>0.56914351851852163</c:v>
                </c:pt>
                <c:pt idx="58">
                  <c:v>0.56921296296295865</c:v>
                </c:pt>
                <c:pt idx="59">
                  <c:v>0.56927083333333628</c:v>
                </c:pt>
                <c:pt idx="60">
                  <c:v>0.56934027777777774</c:v>
                </c:pt>
                <c:pt idx="61">
                  <c:v>0.56940972222222219</c:v>
                </c:pt>
                <c:pt idx="62">
                  <c:v>0.56947916666666654</c:v>
                </c:pt>
                <c:pt idx="63">
                  <c:v>0.5695486111111131</c:v>
                </c:pt>
                <c:pt idx="64">
                  <c:v>0.56961805555555789</c:v>
                </c:pt>
                <c:pt idx="65">
                  <c:v>0.56968750000000001</c:v>
                </c:pt>
                <c:pt idx="66">
                  <c:v>0.56974537037037398</c:v>
                </c:pt>
                <c:pt idx="67">
                  <c:v>0.56981481481481688</c:v>
                </c:pt>
                <c:pt idx="68">
                  <c:v>0.56988425925925923</c:v>
                </c:pt>
                <c:pt idx="69">
                  <c:v>0.56995370370370368</c:v>
                </c:pt>
                <c:pt idx="70">
                  <c:v>0.57002314814814814</c:v>
                </c:pt>
                <c:pt idx="71">
                  <c:v>0.57009259259259504</c:v>
                </c:pt>
                <c:pt idx="72">
                  <c:v>0.5701620370370365</c:v>
                </c:pt>
                <c:pt idx="73">
                  <c:v>0.57021990740740769</c:v>
                </c:pt>
                <c:pt idx="74">
                  <c:v>0.57028935185185159</c:v>
                </c:pt>
                <c:pt idx="75">
                  <c:v>0.5703587962962966</c:v>
                </c:pt>
                <c:pt idx="76">
                  <c:v>0.5704282407407405</c:v>
                </c:pt>
                <c:pt idx="77">
                  <c:v>0.57049768518518562</c:v>
                </c:pt>
                <c:pt idx="78">
                  <c:v>0.5705671296296273</c:v>
                </c:pt>
                <c:pt idx="79">
                  <c:v>0.57063657407407464</c:v>
                </c:pt>
                <c:pt idx="80">
                  <c:v>0.57070601851852221</c:v>
                </c:pt>
                <c:pt idx="81">
                  <c:v>0.570775462962963</c:v>
                </c:pt>
                <c:pt idx="82">
                  <c:v>0.57083333333333364</c:v>
                </c:pt>
                <c:pt idx="83">
                  <c:v>0.57090277777777776</c:v>
                </c:pt>
                <c:pt idx="84">
                  <c:v>0.57097222222222221</c:v>
                </c:pt>
                <c:pt idx="85">
                  <c:v>0.57104166666666889</c:v>
                </c:pt>
                <c:pt idx="86">
                  <c:v>0.57111111111111112</c:v>
                </c:pt>
                <c:pt idx="87">
                  <c:v>0.57118055555555569</c:v>
                </c:pt>
                <c:pt idx="88">
                  <c:v>0.57125000000000004</c:v>
                </c:pt>
                <c:pt idx="89">
                  <c:v>0.5713194444444446</c:v>
                </c:pt>
                <c:pt idx="90">
                  <c:v>0.57138888888888884</c:v>
                </c:pt>
                <c:pt idx="91">
                  <c:v>0.57144675925925859</c:v>
                </c:pt>
                <c:pt idx="92">
                  <c:v>0.57151620370370348</c:v>
                </c:pt>
                <c:pt idx="93">
                  <c:v>0.57158564814814861</c:v>
                </c:pt>
                <c:pt idx="94">
                  <c:v>0.57165509259259772</c:v>
                </c:pt>
                <c:pt idx="95">
                  <c:v>0.57172453703703763</c:v>
                </c:pt>
                <c:pt idx="96">
                  <c:v>0.57179398148148164</c:v>
                </c:pt>
                <c:pt idx="97">
                  <c:v>0.57185185185185183</c:v>
                </c:pt>
                <c:pt idx="98">
                  <c:v>0.57192129629629929</c:v>
                </c:pt>
                <c:pt idx="99">
                  <c:v>0.57200231481481478</c:v>
                </c:pt>
                <c:pt idx="100">
                  <c:v>0.5720601851851852</c:v>
                </c:pt>
                <c:pt idx="101">
                  <c:v>0.57212962962962965</c:v>
                </c:pt>
                <c:pt idx="102">
                  <c:v>0.57219907407407811</c:v>
                </c:pt>
                <c:pt idx="103">
                  <c:v>0.57226851851852079</c:v>
                </c:pt>
                <c:pt idx="104">
                  <c:v>0.57233796296295958</c:v>
                </c:pt>
                <c:pt idx="105">
                  <c:v>0.5724074074074077</c:v>
                </c:pt>
                <c:pt idx="106">
                  <c:v>0.57246527777777778</c:v>
                </c:pt>
                <c:pt idx="107">
                  <c:v>0.57253472222222157</c:v>
                </c:pt>
                <c:pt idx="108">
                  <c:v>0.57260416666666669</c:v>
                </c:pt>
                <c:pt idx="109">
                  <c:v>0.57267361111111381</c:v>
                </c:pt>
                <c:pt idx="110">
                  <c:v>0.57274305555555804</c:v>
                </c:pt>
                <c:pt idx="111">
                  <c:v>0.57281250000000006</c:v>
                </c:pt>
                <c:pt idx="112">
                  <c:v>0.57288194444444462</c:v>
                </c:pt>
                <c:pt idx="113">
                  <c:v>0.57295138888888963</c:v>
                </c:pt>
                <c:pt idx="114">
                  <c:v>0.57300925925925961</c:v>
                </c:pt>
                <c:pt idx="115">
                  <c:v>0.57307870370370373</c:v>
                </c:pt>
                <c:pt idx="116">
                  <c:v>0.57314814814814863</c:v>
                </c:pt>
                <c:pt idx="117">
                  <c:v>0.57321759259259264</c:v>
                </c:pt>
                <c:pt idx="118">
                  <c:v>0.57328703703703698</c:v>
                </c:pt>
                <c:pt idx="119">
                  <c:v>0.57335648148148144</c:v>
                </c:pt>
                <c:pt idx="120">
                  <c:v>0.57342592592592556</c:v>
                </c:pt>
                <c:pt idx="121">
                  <c:v>0.57348379629629631</c:v>
                </c:pt>
                <c:pt idx="122">
                  <c:v>0.57356481481481481</c:v>
                </c:pt>
                <c:pt idx="123">
                  <c:v>0.57362268518518722</c:v>
                </c:pt>
                <c:pt idx="124">
                  <c:v>0.57369212962962968</c:v>
                </c:pt>
                <c:pt idx="125">
                  <c:v>0.57376157407407635</c:v>
                </c:pt>
                <c:pt idx="126">
                  <c:v>0.57383101851852314</c:v>
                </c:pt>
                <c:pt idx="127">
                  <c:v>0.57390046296296249</c:v>
                </c:pt>
                <c:pt idx="128">
                  <c:v>0.57396990740740761</c:v>
                </c:pt>
                <c:pt idx="129">
                  <c:v>0.57403935185185151</c:v>
                </c:pt>
                <c:pt idx="130">
                  <c:v>0.5740972222222227</c:v>
                </c:pt>
                <c:pt idx="131">
                  <c:v>0.57416666666666649</c:v>
                </c:pt>
                <c:pt idx="132">
                  <c:v>0.57423611111111106</c:v>
                </c:pt>
                <c:pt idx="133">
                  <c:v>0.57430555555555562</c:v>
                </c:pt>
                <c:pt idx="134">
                  <c:v>0.57437499999999997</c:v>
                </c:pt>
                <c:pt idx="135">
                  <c:v>0.57444444444444465</c:v>
                </c:pt>
                <c:pt idx="136">
                  <c:v>0.57451388888888888</c:v>
                </c:pt>
                <c:pt idx="137">
                  <c:v>0.57458333333333333</c:v>
                </c:pt>
                <c:pt idx="138">
                  <c:v>0.5746412037037073</c:v>
                </c:pt>
                <c:pt idx="139">
                  <c:v>0.57471064814814865</c:v>
                </c:pt>
                <c:pt idx="140">
                  <c:v>0.57478009259259666</c:v>
                </c:pt>
                <c:pt idx="141">
                  <c:v>0.57484953703703923</c:v>
                </c:pt>
                <c:pt idx="142">
                  <c:v>0.57491898148148168</c:v>
                </c:pt>
                <c:pt idx="143">
                  <c:v>0.57498842592592558</c:v>
                </c:pt>
                <c:pt idx="144">
                  <c:v>0.57505787037037304</c:v>
                </c:pt>
                <c:pt idx="145">
                  <c:v>0.57512731481481483</c:v>
                </c:pt>
                <c:pt idx="146">
                  <c:v>0.57519675925925928</c:v>
                </c:pt>
                <c:pt idx="147">
                  <c:v>0.5752546296296297</c:v>
                </c:pt>
                <c:pt idx="148">
                  <c:v>0.57532407407407671</c:v>
                </c:pt>
                <c:pt idx="149">
                  <c:v>0.57539351851852105</c:v>
                </c:pt>
                <c:pt idx="150">
                  <c:v>0.57546296296295829</c:v>
                </c:pt>
                <c:pt idx="151">
                  <c:v>0.57553240740740741</c:v>
                </c:pt>
                <c:pt idx="152">
                  <c:v>0.57560185185185264</c:v>
                </c:pt>
                <c:pt idx="153">
                  <c:v>0.57567129629629998</c:v>
                </c:pt>
                <c:pt idx="154">
                  <c:v>0.57572916666666674</c:v>
                </c:pt>
                <c:pt idx="155">
                  <c:v>0.57579861111111474</c:v>
                </c:pt>
                <c:pt idx="156">
                  <c:v>0.57586805555555565</c:v>
                </c:pt>
                <c:pt idx="157">
                  <c:v>0.57593749999999999</c:v>
                </c:pt>
                <c:pt idx="158">
                  <c:v>0.57600694444444445</c:v>
                </c:pt>
                <c:pt idx="159">
                  <c:v>0.5760763888888889</c:v>
                </c:pt>
                <c:pt idx="160">
                  <c:v>0.57614583333333791</c:v>
                </c:pt>
                <c:pt idx="161">
                  <c:v>0.57621527777777781</c:v>
                </c:pt>
                <c:pt idx="162">
                  <c:v>0.57627314814814812</c:v>
                </c:pt>
                <c:pt idx="163">
                  <c:v>0.5763425925925949</c:v>
                </c:pt>
                <c:pt idx="164">
                  <c:v>0.57641203703703658</c:v>
                </c:pt>
                <c:pt idx="165">
                  <c:v>0.57648148148148171</c:v>
                </c:pt>
                <c:pt idx="166">
                  <c:v>0.57655092592592305</c:v>
                </c:pt>
                <c:pt idx="167">
                  <c:v>0.57662037037037328</c:v>
                </c:pt>
                <c:pt idx="168">
                  <c:v>0.57668981481481785</c:v>
                </c:pt>
                <c:pt idx="169">
                  <c:v>0.57675925925925964</c:v>
                </c:pt>
                <c:pt idx="170">
                  <c:v>0.57682870370370465</c:v>
                </c:pt>
                <c:pt idx="171">
                  <c:v>0.57689814814815021</c:v>
                </c:pt>
                <c:pt idx="172">
                  <c:v>0.57696759259259489</c:v>
                </c:pt>
                <c:pt idx="173">
                  <c:v>0.57703703703703701</c:v>
                </c:pt>
                <c:pt idx="174">
                  <c:v>0.57709490740740765</c:v>
                </c:pt>
                <c:pt idx="175">
                  <c:v>0.57716435185184989</c:v>
                </c:pt>
                <c:pt idx="176">
                  <c:v>0.57723379629629623</c:v>
                </c:pt>
                <c:pt idx="177">
                  <c:v>0.57730324074074058</c:v>
                </c:pt>
                <c:pt idx="178">
                  <c:v>0.57737268518518514</c:v>
                </c:pt>
                <c:pt idx="179">
                  <c:v>0.57744212962962949</c:v>
                </c:pt>
                <c:pt idx="180">
                  <c:v>0.57751157407407405</c:v>
                </c:pt>
                <c:pt idx="181">
                  <c:v>0.57758101851852151</c:v>
                </c:pt>
                <c:pt idx="182">
                  <c:v>0.57763888888889148</c:v>
                </c:pt>
                <c:pt idx="183">
                  <c:v>0.57770833333333593</c:v>
                </c:pt>
                <c:pt idx="184">
                  <c:v>0.57777777777777783</c:v>
                </c:pt>
                <c:pt idx="185">
                  <c:v>0.57784722222222262</c:v>
                </c:pt>
                <c:pt idx="186">
                  <c:v>0.57791666666666652</c:v>
                </c:pt>
                <c:pt idx="187">
                  <c:v>0.57798611111111109</c:v>
                </c:pt>
                <c:pt idx="188">
                  <c:v>0.57805555555555665</c:v>
                </c:pt>
                <c:pt idx="189">
                  <c:v>0.5781134259259233</c:v>
                </c:pt>
                <c:pt idx="190">
                  <c:v>0.57819444444444679</c:v>
                </c:pt>
                <c:pt idx="191">
                  <c:v>0.57825231481481476</c:v>
                </c:pt>
                <c:pt idx="192">
                  <c:v>0.57832175925925922</c:v>
                </c:pt>
                <c:pt idx="193">
                  <c:v>0.57839120370370589</c:v>
                </c:pt>
                <c:pt idx="194">
                  <c:v>0.57846064814814813</c:v>
                </c:pt>
                <c:pt idx="195">
                  <c:v>0.57853009259259514</c:v>
                </c:pt>
                <c:pt idx="196">
                  <c:v>0.57859953703703704</c:v>
                </c:pt>
                <c:pt idx="197">
                  <c:v>0.57865740740740979</c:v>
                </c:pt>
                <c:pt idx="198">
                  <c:v>0.57872685185185191</c:v>
                </c:pt>
                <c:pt idx="199">
                  <c:v>0.57879629629629903</c:v>
                </c:pt>
                <c:pt idx="200">
                  <c:v>0.57886574074074049</c:v>
                </c:pt>
                <c:pt idx="201">
                  <c:v>0.57893518518518561</c:v>
                </c:pt>
                <c:pt idx="202">
                  <c:v>0.57900462962962962</c:v>
                </c:pt>
                <c:pt idx="203">
                  <c:v>0.57907407407407718</c:v>
                </c:pt>
                <c:pt idx="204">
                  <c:v>0.57914351851852208</c:v>
                </c:pt>
                <c:pt idx="205">
                  <c:v>0.57921296296295866</c:v>
                </c:pt>
                <c:pt idx="206">
                  <c:v>0.57927083333333629</c:v>
                </c:pt>
                <c:pt idx="207">
                  <c:v>0.57934027777777775</c:v>
                </c:pt>
                <c:pt idx="208">
                  <c:v>0.5794097222222222</c:v>
                </c:pt>
                <c:pt idx="209">
                  <c:v>0.57947916666666666</c:v>
                </c:pt>
                <c:pt idx="210">
                  <c:v>0.57962962962963205</c:v>
                </c:pt>
                <c:pt idx="211">
                  <c:v>0.57968750000000002</c:v>
                </c:pt>
                <c:pt idx="212">
                  <c:v>0.57976851851852163</c:v>
                </c:pt>
                <c:pt idx="213">
                  <c:v>0.57983796296296075</c:v>
                </c:pt>
                <c:pt idx="214">
                  <c:v>0.57989583333333805</c:v>
                </c:pt>
                <c:pt idx="215">
                  <c:v>0.57996527777777784</c:v>
                </c:pt>
                <c:pt idx="216">
                  <c:v>0.58003472222221986</c:v>
                </c:pt>
                <c:pt idx="217">
                  <c:v>0.58010416666666431</c:v>
                </c:pt>
                <c:pt idx="218">
                  <c:v>0.5801736111111111</c:v>
                </c:pt>
                <c:pt idx="219">
                  <c:v>0.58024305555555555</c:v>
                </c:pt>
                <c:pt idx="220">
                  <c:v>0.58031249999999646</c:v>
                </c:pt>
                <c:pt idx="221">
                  <c:v>0.58037037037037031</c:v>
                </c:pt>
                <c:pt idx="222">
                  <c:v>0.58043981481481477</c:v>
                </c:pt>
                <c:pt idx="223">
                  <c:v>0.58050925925925856</c:v>
                </c:pt>
                <c:pt idx="224">
                  <c:v>0.58057870370370357</c:v>
                </c:pt>
                <c:pt idx="225">
                  <c:v>0.58064814814814814</c:v>
                </c:pt>
                <c:pt idx="226">
                  <c:v>0.5807175925925927</c:v>
                </c:pt>
                <c:pt idx="227">
                  <c:v>0.58078703703703649</c:v>
                </c:pt>
                <c:pt idx="228">
                  <c:v>0.5808564814814815</c:v>
                </c:pt>
                <c:pt idx="229">
                  <c:v>0.58092592592592329</c:v>
                </c:pt>
                <c:pt idx="230">
                  <c:v>0.58099537037037063</c:v>
                </c:pt>
                <c:pt idx="231">
                  <c:v>0.58106481481481487</c:v>
                </c:pt>
                <c:pt idx="232">
                  <c:v>0.58112268518518517</c:v>
                </c:pt>
                <c:pt idx="233">
                  <c:v>0.58119212962962707</c:v>
                </c:pt>
                <c:pt idx="234">
                  <c:v>0.58126157407407408</c:v>
                </c:pt>
                <c:pt idx="235">
                  <c:v>0.58133101851851865</c:v>
                </c:pt>
                <c:pt idx="236">
                  <c:v>0.581400462962959</c:v>
                </c:pt>
                <c:pt idx="237">
                  <c:v>0.58146990740740656</c:v>
                </c:pt>
                <c:pt idx="238">
                  <c:v>0.58153935185184835</c:v>
                </c:pt>
                <c:pt idx="239">
                  <c:v>0.58160879629629625</c:v>
                </c:pt>
                <c:pt idx="240">
                  <c:v>0.58167824074074059</c:v>
                </c:pt>
                <c:pt idx="241">
                  <c:v>0.5817476851851856</c:v>
                </c:pt>
                <c:pt idx="242">
                  <c:v>0.58181712962962706</c:v>
                </c:pt>
                <c:pt idx="243">
                  <c:v>0.58188657407407407</c:v>
                </c:pt>
                <c:pt idx="244">
                  <c:v>0.58195601851851864</c:v>
                </c:pt>
                <c:pt idx="245">
                  <c:v>0.58202546296296076</c:v>
                </c:pt>
                <c:pt idx="246">
                  <c:v>0.58209490740740744</c:v>
                </c:pt>
                <c:pt idx="247">
                  <c:v>0.58215277777777519</c:v>
                </c:pt>
                <c:pt idx="248">
                  <c:v>0.58222222222221998</c:v>
                </c:pt>
                <c:pt idx="249">
                  <c:v>0.58229166666666654</c:v>
                </c:pt>
                <c:pt idx="250">
                  <c:v>0.58236111111110911</c:v>
                </c:pt>
                <c:pt idx="251">
                  <c:v>0.58243055555555556</c:v>
                </c:pt>
                <c:pt idx="252">
                  <c:v>0.58249999999999957</c:v>
                </c:pt>
                <c:pt idx="253">
                  <c:v>0.58256944444444447</c:v>
                </c:pt>
                <c:pt idx="254">
                  <c:v>0.58263888888888882</c:v>
                </c:pt>
                <c:pt idx="255">
                  <c:v>0.58269675925925857</c:v>
                </c:pt>
                <c:pt idx="256">
                  <c:v>0.58277777777777751</c:v>
                </c:pt>
                <c:pt idx="257">
                  <c:v>0.58283564814814814</c:v>
                </c:pt>
                <c:pt idx="258">
                  <c:v>0.58290509259259504</c:v>
                </c:pt>
                <c:pt idx="259">
                  <c:v>0.5829745370370365</c:v>
                </c:pt>
                <c:pt idx="260">
                  <c:v>0.58304398148148151</c:v>
                </c:pt>
                <c:pt idx="261">
                  <c:v>0.58311342592592141</c:v>
                </c:pt>
                <c:pt idx="262">
                  <c:v>0.58318287037037042</c:v>
                </c:pt>
                <c:pt idx="263">
                  <c:v>0.58325231481481266</c:v>
                </c:pt>
                <c:pt idx="264">
                  <c:v>0.58332175925925756</c:v>
                </c:pt>
                <c:pt idx="265">
                  <c:v>0.58337962962962953</c:v>
                </c:pt>
                <c:pt idx="266">
                  <c:v>0.58344907407407465</c:v>
                </c:pt>
                <c:pt idx="267">
                  <c:v>0.5835300925925927</c:v>
                </c:pt>
                <c:pt idx="268">
                  <c:v>0.58358796296295701</c:v>
                </c:pt>
                <c:pt idx="269">
                  <c:v>0.58365740740740735</c:v>
                </c:pt>
                <c:pt idx="270">
                  <c:v>0.58372685185185158</c:v>
                </c:pt>
                <c:pt idx="271">
                  <c:v>0.5837962962962967</c:v>
                </c:pt>
                <c:pt idx="272">
                  <c:v>0.58386574074073783</c:v>
                </c:pt>
                <c:pt idx="273">
                  <c:v>0.58393518518518517</c:v>
                </c:pt>
                <c:pt idx="274">
                  <c:v>0.58400462962962951</c:v>
                </c:pt>
                <c:pt idx="275">
                  <c:v>0.58406249999999693</c:v>
                </c:pt>
                <c:pt idx="276">
                  <c:v>0.5841319444444445</c:v>
                </c:pt>
                <c:pt idx="277">
                  <c:v>0.58420138888888851</c:v>
                </c:pt>
                <c:pt idx="278">
                  <c:v>0.58427083333333363</c:v>
                </c:pt>
                <c:pt idx="279">
                  <c:v>0.58434027777777753</c:v>
                </c:pt>
                <c:pt idx="280">
                  <c:v>0.58440972222221998</c:v>
                </c:pt>
                <c:pt idx="281">
                  <c:v>0.58447916666666466</c:v>
                </c:pt>
                <c:pt idx="282">
                  <c:v>0.58454861111111112</c:v>
                </c:pt>
                <c:pt idx="283">
                  <c:v>0.58461805555555568</c:v>
                </c:pt>
                <c:pt idx="284">
                  <c:v>0.58468749999999958</c:v>
                </c:pt>
                <c:pt idx="285">
                  <c:v>0.58475694444444437</c:v>
                </c:pt>
                <c:pt idx="286">
                  <c:v>0.58481481481481479</c:v>
                </c:pt>
                <c:pt idx="287">
                  <c:v>0.58488425925925858</c:v>
                </c:pt>
                <c:pt idx="288">
                  <c:v>0.58495370370370359</c:v>
                </c:pt>
                <c:pt idx="289">
                  <c:v>0.58502314814814749</c:v>
                </c:pt>
                <c:pt idx="290">
                  <c:v>0.58509259259259261</c:v>
                </c:pt>
                <c:pt idx="291">
                  <c:v>0.5851620370370344</c:v>
                </c:pt>
                <c:pt idx="292">
                  <c:v>0.58523148148148152</c:v>
                </c:pt>
                <c:pt idx="293">
                  <c:v>0.58530092592592153</c:v>
                </c:pt>
                <c:pt idx="294">
                  <c:v>0.58535879629629628</c:v>
                </c:pt>
                <c:pt idx="295">
                  <c:v>0.58542824074073818</c:v>
                </c:pt>
                <c:pt idx="296">
                  <c:v>0.58549768518518519</c:v>
                </c:pt>
                <c:pt idx="297">
                  <c:v>0.58556712962962509</c:v>
                </c:pt>
                <c:pt idx="298">
                  <c:v>0.5856365740740741</c:v>
                </c:pt>
                <c:pt idx="299">
                  <c:v>0.58570601851852067</c:v>
                </c:pt>
                <c:pt idx="300">
                  <c:v>0.58577546296296257</c:v>
                </c:pt>
                <c:pt idx="301">
                  <c:v>0.58584490740740769</c:v>
                </c:pt>
                <c:pt idx="302">
                  <c:v>0.58591435185184892</c:v>
                </c:pt>
                <c:pt idx="303">
                  <c:v>0.58598379629629627</c:v>
                </c:pt>
                <c:pt idx="304">
                  <c:v>0.58605324074073817</c:v>
                </c:pt>
                <c:pt idx="305">
                  <c:v>0.58611111111111058</c:v>
                </c:pt>
                <c:pt idx="306">
                  <c:v>0.58618055555555559</c:v>
                </c:pt>
                <c:pt idx="307">
                  <c:v>0.58624999999999949</c:v>
                </c:pt>
                <c:pt idx="308">
                  <c:v>0.5863194444444445</c:v>
                </c:pt>
                <c:pt idx="309">
                  <c:v>0.58638888888888896</c:v>
                </c:pt>
                <c:pt idx="310">
                  <c:v>0.5864583333333333</c:v>
                </c:pt>
                <c:pt idx="311">
                  <c:v>0.58652777777777543</c:v>
                </c:pt>
                <c:pt idx="312">
                  <c:v>0.58659722222222022</c:v>
                </c:pt>
                <c:pt idx="313">
                  <c:v>0.58666666666666656</c:v>
                </c:pt>
                <c:pt idx="314">
                  <c:v>0.58673611111111057</c:v>
                </c:pt>
                <c:pt idx="315">
                  <c:v>0.58680555555555569</c:v>
                </c:pt>
                <c:pt idx="316">
                  <c:v>0.58687500000000004</c:v>
                </c:pt>
                <c:pt idx="317">
                  <c:v>0.5869444444444446</c:v>
                </c:pt>
                <c:pt idx="318">
                  <c:v>0.58700231481481457</c:v>
                </c:pt>
                <c:pt idx="319">
                  <c:v>0.58707175925925859</c:v>
                </c:pt>
                <c:pt idx="320">
                  <c:v>0.58714120370370371</c:v>
                </c:pt>
                <c:pt idx="321">
                  <c:v>0.58721064814814816</c:v>
                </c:pt>
                <c:pt idx="322">
                  <c:v>0.58728009259259262</c:v>
                </c:pt>
                <c:pt idx="323">
                  <c:v>0.58734953703703707</c:v>
                </c:pt>
                <c:pt idx="324">
                  <c:v>0.58741898148147931</c:v>
                </c:pt>
                <c:pt idx="325">
                  <c:v>0.58748842592592165</c:v>
                </c:pt>
                <c:pt idx="326">
                  <c:v>0.58755787037037044</c:v>
                </c:pt>
                <c:pt idx="327">
                  <c:v>0.58762731481481478</c:v>
                </c:pt>
                <c:pt idx="328">
                  <c:v>0.58769675925925857</c:v>
                </c:pt>
                <c:pt idx="329">
                  <c:v>0.58776620370370358</c:v>
                </c:pt>
                <c:pt idx="330">
                  <c:v>0.58782407407407611</c:v>
                </c:pt>
                <c:pt idx="331">
                  <c:v>0.58789351851852079</c:v>
                </c:pt>
                <c:pt idx="332">
                  <c:v>0.58796296296295758</c:v>
                </c:pt>
                <c:pt idx="333">
                  <c:v>0.58803240740740736</c:v>
                </c:pt>
                <c:pt idx="334">
                  <c:v>0.58810185185185149</c:v>
                </c:pt>
                <c:pt idx="335">
                  <c:v>0.58817129629629661</c:v>
                </c:pt>
                <c:pt idx="336">
                  <c:v>0.58824074074073818</c:v>
                </c:pt>
                <c:pt idx="337">
                  <c:v>0.58831018518518263</c:v>
                </c:pt>
                <c:pt idx="338">
                  <c:v>0.58837962962962953</c:v>
                </c:pt>
                <c:pt idx="339">
                  <c:v>0.58844907407407465</c:v>
                </c:pt>
                <c:pt idx="340">
                  <c:v>0.58851851851851855</c:v>
                </c:pt>
                <c:pt idx="341">
                  <c:v>0.58857638888888653</c:v>
                </c:pt>
                <c:pt idx="342">
                  <c:v>0.58864583333333687</c:v>
                </c:pt>
                <c:pt idx="343">
                  <c:v>0.58871527777777777</c:v>
                </c:pt>
                <c:pt idx="344">
                  <c:v>0.58878472222222156</c:v>
                </c:pt>
                <c:pt idx="345">
                  <c:v>0.58885416666666657</c:v>
                </c:pt>
                <c:pt idx="346">
                  <c:v>0.58892361111111113</c:v>
                </c:pt>
                <c:pt idx="347">
                  <c:v>0.5889930555555557</c:v>
                </c:pt>
                <c:pt idx="348">
                  <c:v>0.58906249999999705</c:v>
                </c:pt>
                <c:pt idx="349">
                  <c:v>0.58912037037037035</c:v>
                </c:pt>
                <c:pt idx="350">
                  <c:v>0.58918981481481481</c:v>
                </c:pt>
                <c:pt idx="351">
                  <c:v>0.58925925925925926</c:v>
                </c:pt>
                <c:pt idx="352">
                  <c:v>0.58932870370370349</c:v>
                </c:pt>
                <c:pt idx="353">
                  <c:v>0.58939814814814817</c:v>
                </c:pt>
                <c:pt idx="354">
                  <c:v>0.58946759259259252</c:v>
                </c:pt>
                <c:pt idx="355">
                  <c:v>0.58953703703703486</c:v>
                </c:pt>
                <c:pt idx="356">
                  <c:v>0.58960648148148154</c:v>
                </c:pt>
                <c:pt idx="357">
                  <c:v>0.58967592592592399</c:v>
                </c:pt>
                <c:pt idx="358">
                  <c:v>0.58974537037037256</c:v>
                </c:pt>
                <c:pt idx="359">
                  <c:v>0.58981481481481479</c:v>
                </c:pt>
                <c:pt idx="360">
                  <c:v>0.58988425925925858</c:v>
                </c:pt>
                <c:pt idx="361">
                  <c:v>0.58994212962962767</c:v>
                </c:pt>
                <c:pt idx="362">
                  <c:v>0.59001157407407401</c:v>
                </c:pt>
                <c:pt idx="363">
                  <c:v>0.59008101851852079</c:v>
                </c:pt>
                <c:pt idx="364">
                  <c:v>0.59015046296295981</c:v>
                </c:pt>
                <c:pt idx="365">
                  <c:v>0.59021990740740737</c:v>
                </c:pt>
                <c:pt idx="366">
                  <c:v>0.59028935185184883</c:v>
                </c:pt>
                <c:pt idx="367">
                  <c:v>0.59035879629629628</c:v>
                </c:pt>
                <c:pt idx="368">
                  <c:v>0.59042824074073819</c:v>
                </c:pt>
                <c:pt idx="369">
                  <c:v>0.59049768518518519</c:v>
                </c:pt>
                <c:pt idx="370">
                  <c:v>0.5905671296296251</c:v>
                </c:pt>
                <c:pt idx="371">
                  <c:v>0.59062500000000062</c:v>
                </c:pt>
                <c:pt idx="372">
                  <c:v>0.59069444444444463</c:v>
                </c:pt>
                <c:pt idx="373">
                  <c:v>0.59076388888888887</c:v>
                </c:pt>
                <c:pt idx="374">
                  <c:v>0.59083333333333332</c:v>
                </c:pt>
                <c:pt idx="375">
                  <c:v>0.59090277777777656</c:v>
                </c:pt>
                <c:pt idx="376">
                  <c:v>0.59097222222222157</c:v>
                </c:pt>
                <c:pt idx="377">
                  <c:v>0.59104166666666669</c:v>
                </c:pt>
                <c:pt idx="378">
                  <c:v>0.59111111111111059</c:v>
                </c:pt>
                <c:pt idx="379">
                  <c:v>0.59118055555555549</c:v>
                </c:pt>
                <c:pt idx="380">
                  <c:v>0.5912499999999995</c:v>
                </c:pt>
                <c:pt idx="381">
                  <c:v>0.5913194444444444</c:v>
                </c:pt>
                <c:pt idx="382">
                  <c:v>0.59138888888888852</c:v>
                </c:pt>
                <c:pt idx="383">
                  <c:v>0.59145833333333331</c:v>
                </c:pt>
                <c:pt idx="384">
                  <c:v>0.59151620370370117</c:v>
                </c:pt>
                <c:pt idx="385">
                  <c:v>0.59158564814814818</c:v>
                </c:pt>
                <c:pt idx="386">
                  <c:v>0.59165509259259597</c:v>
                </c:pt>
                <c:pt idx="387">
                  <c:v>0.59172453703703709</c:v>
                </c:pt>
                <c:pt idx="388">
                  <c:v>0.59179398148148155</c:v>
                </c:pt>
                <c:pt idx="389">
                  <c:v>0.59186342592592223</c:v>
                </c:pt>
                <c:pt idx="390">
                  <c:v>0.59193287037037035</c:v>
                </c:pt>
                <c:pt idx="391">
                  <c:v>0.59200231481481458</c:v>
                </c:pt>
                <c:pt idx="392">
                  <c:v>0.59207175925925926</c:v>
                </c:pt>
                <c:pt idx="393">
                  <c:v>0.59214120370370371</c:v>
                </c:pt>
                <c:pt idx="394">
                  <c:v>0.59221064814814817</c:v>
                </c:pt>
                <c:pt idx="395">
                  <c:v>0.59226851851851869</c:v>
                </c:pt>
                <c:pt idx="396">
                  <c:v>0.59233796296295782</c:v>
                </c:pt>
                <c:pt idx="397">
                  <c:v>0.59240740740740738</c:v>
                </c:pt>
                <c:pt idx="398">
                  <c:v>0.59247685185184917</c:v>
                </c:pt>
                <c:pt idx="399">
                  <c:v>0.59254629629629629</c:v>
                </c:pt>
                <c:pt idx="400">
                  <c:v>0.59261574074073842</c:v>
                </c:pt>
                <c:pt idx="401">
                  <c:v>0.5926851851851852</c:v>
                </c:pt>
                <c:pt idx="402">
                  <c:v>0.59275462962962966</c:v>
                </c:pt>
                <c:pt idx="403">
                  <c:v>0.59282407407407633</c:v>
                </c:pt>
                <c:pt idx="404">
                  <c:v>0.5928935185185209</c:v>
                </c:pt>
                <c:pt idx="405">
                  <c:v>0.59295138888888888</c:v>
                </c:pt>
                <c:pt idx="406">
                  <c:v>0.59302083333333533</c:v>
                </c:pt>
                <c:pt idx="407">
                  <c:v>0.59309027777777779</c:v>
                </c:pt>
                <c:pt idx="408">
                  <c:v>0.59315972222222157</c:v>
                </c:pt>
                <c:pt idx="409">
                  <c:v>0.59322916666666659</c:v>
                </c:pt>
                <c:pt idx="410">
                  <c:v>0.59329861111111104</c:v>
                </c:pt>
                <c:pt idx="411">
                  <c:v>0.5933680555555555</c:v>
                </c:pt>
                <c:pt idx="412">
                  <c:v>0.59343749999999729</c:v>
                </c:pt>
                <c:pt idx="413">
                  <c:v>0.59350694444444196</c:v>
                </c:pt>
                <c:pt idx="414">
                  <c:v>0.59357638888888653</c:v>
                </c:pt>
                <c:pt idx="415">
                  <c:v>0.59363425925925928</c:v>
                </c:pt>
                <c:pt idx="416">
                  <c:v>0.59370370370370351</c:v>
                </c:pt>
                <c:pt idx="417">
                  <c:v>0.59377314814814819</c:v>
                </c:pt>
                <c:pt idx="418">
                  <c:v>0.59384259259259264</c:v>
                </c:pt>
                <c:pt idx="419">
                  <c:v>0.5939120370370351</c:v>
                </c:pt>
                <c:pt idx="420">
                  <c:v>0.59398148148148155</c:v>
                </c:pt>
                <c:pt idx="421">
                  <c:v>0.59405092592592235</c:v>
                </c:pt>
                <c:pt idx="422">
                  <c:v>0.59412037037037035</c:v>
                </c:pt>
                <c:pt idx="423">
                  <c:v>0.59418981481481481</c:v>
                </c:pt>
                <c:pt idx="424">
                  <c:v>0.59425925925925926</c:v>
                </c:pt>
                <c:pt idx="425">
                  <c:v>0.59431712962962613</c:v>
                </c:pt>
                <c:pt idx="426">
                  <c:v>0.59438657407407358</c:v>
                </c:pt>
                <c:pt idx="427">
                  <c:v>0.5944560185185187</c:v>
                </c:pt>
                <c:pt idx="428">
                  <c:v>0.59452546296296005</c:v>
                </c:pt>
                <c:pt idx="429">
                  <c:v>0.59459490740740739</c:v>
                </c:pt>
                <c:pt idx="430">
                  <c:v>0.59466435185184918</c:v>
                </c:pt>
                <c:pt idx="431">
                  <c:v>0.5947337962962963</c:v>
                </c:pt>
                <c:pt idx="432">
                  <c:v>0.59480324074073843</c:v>
                </c:pt>
                <c:pt idx="433">
                  <c:v>0.59486111111111117</c:v>
                </c:pt>
                <c:pt idx="434">
                  <c:v>0.59494212962962956</c:v>
                </c:pt>
                <c:pt idx="435">
                  <c:v>0.59499999999999997</c:v>
                </c:pt>
                <c:pt idx="436">
                  <c:v>0.59506944444444443</c:v>
                </c:pt>
                <c:pt idx="437">
                  <c:v>0.59513888888888888</c:v>
                </c:pt>
                <c:pt idx="438">
                  <c:v>0.59520833333333334</c:v>
                </c:pt>
                <c:pt idx="439">
                  <c:v>0.59527777777777757</c:v>
                </c:pt>
                <c:pt idx="440">
                  <c:v>0.59534722222222158</c:v>
                </c:pt>
                <c:pt idx="441">
                  <c:v>0.59541666666666371</c:v>
                </c:pt>
                <c:pt idx="442">
                  <c:v>0.59548611111110805</c:v>
                </c:pt>
                <c:pt idx="443">
                  <c:v>0.5955555555555555</c:v>
                </c:pt>
                <c:pt idx="444">
                  <c:v>0.59561342592592292</c:v>
                </c:pt>
                <c:pt idx="445">
                  <c:v>0.59569444444444464</c:v>
                </c:pt>
                <c:pt idx="446">
                  <c:v>0.59576388888888887</c:v>
                </c:pt>
                <c:pt idx="447">
                  <c:v>0.59582175925925929</c:v>
                </c:pt>
                <c:pt idx="448">
                  <c:v>0.59589120370370374</c:v>
                </c:pt>
                <c:pt idx="449">
                  <c:v>0.5959606481481482</c:v>
                </c:pt>
                <c:pt idx="450">
                  <c:v>0.59603009259259265</c:v>
                </c:pt>
                <c:pt idx="451">
                  <c:v>0.59609953703703711</c:v>
                </c:pt>
                <c:pt idx="452">
                  <c:v>0.59616898148148056</c:v>
                </c:pt>
                <c:pt idx="453">
                  <c:v>0.59623842592592236</c:v>
                </c:pt>
                <c:pt idx="454">
                  <c:v>0.5963078703703707</c:v>
                </c:pt>
                <c:pt idx="455">
                  <c:v>0.596365740740737</c:v>
                </c:pt>
                <c:pt idx="456">
                  <c:v>0.59644675925925628</c:v>
                </c:pt>
                <c:pt idx="457">
                  <c:v>0.59650462962962958</c:v>
                </c:pt>
                <c:pt idx="458">
                  <c:v>0.59657407407407403</c:v>
                </c:pt>
                <c:pt idx="459">
                  <c:v>0.59664351851852104</c:v>
                </c:pt>
                <c:pt idx="460">
                  <c:v>0.59671296296295828</c:v>
                </c:pt>
                <c:pt idx="461">
                  <c:v>0.5967824074074074</c:v>
                </c:pt>
                <c:pt idx="462">
                  <c:v>0.59685185185185186</c:v>
                </c:pt>
                <c:pt idx="463">
                  <c:v>0.59692129629629664</c:v>
                </c:pt>
                <c:pt idx="464">
                  <c:v>0.59699074074073877</c:v>
                </c:pt>
                <c:pt idx="465">
                  <c:v>0.59706018518518456</c:v>
                </c:pt>
                <c:pt idx="466">
                  <c:v>0.59711805555555553</c:v>
                </c:pt>
                <c:pt idx="467">
                  <c:v>0.59719907407407635</c:v>
                </c:pt>
                <c:pt idx="468">
                  <c:v>0.59725694444444244</c:v>
                </c:pt>
                <c:pt idx="469">
                  <c:v>0.59732638888888856</c:v>
                </c:pt>
                <c:pt idx="470">
                  <c:v>0.59739583333333568</c:v>
                </c:pt>
                <c:pt idx="471">
                  <c:v>0.59746527777777758</c:v>
                </c:pt>
                <c:pt idx="472">
                  <c:v>0.59753472222221915</c:v>
                </c:pt>
                <c:pt idx="473">
                  <c:v>0.59760416666666649</c:v>
                </c:pt>
                <c:pt idx="474">
                  <c:v>0.59767361111111161</c:v>
                </c:pt>
                <c:pt idx="475">
                  <c:v>0.59774305555555562</c:v>
                </c:pt>
                <c:pt idx="476">
                  <c:v>0.59780092592592293</c:v>
                </c:pt>
                <c:pt idx="477">
                  <c:v>0.59787037037037061</c:v>
                </c:pt>
                <c:pt idx="478">
                  <c:v>0.59793981481481484</c:v>
                </c:pt>
                <c:pt idx="479">
                  <c:v>0.5980092592592593</c:v>
                </c:pt>
                <c:pt idx="480">
                  <c:v>0.59807870370370353</c:v>
                </c:pt>
                <c:pt idx="481">
                  <c:v>0.59814814814814821</c:v>
                </c:pt>
                <c:pt idx="482">
                  <c:v>0.59821759259259266</c:v>
                </c:pt>
                <c:pt idx="483">
                  <c:v>0.59828703703703656</c:v>
                </c:pt>
                <c:pt idx="484">
                  <c:v>0.59835648148148146</c:v>
                </c:pt>
                <c:pt idx="485">
                  <c:v>0.59842592592592281</c:v>
                </c:pt>
                <c:pt idx="486">
                  <c:v>0.59849537037037071</c:v>
                </c:pt>
                <c:pt idx="487">
                  <c:v>0.59855324074073712</c:v>
                </c:pt>
                <c:pt idx="488">
                  <c:v>0.59862268518518513</c:v>
                </c:pt>
                <c:pt idx="489">
                  <c:v>0.59869212962962959</c:v>
                </c:pt>
                <c:pt idx="490">
                  <c:v>0.59876157407407404</c:v>
                </c:pt>
                <c:pt idx="491">
                  <c:v>0.59883101851852105</c:v>
                </c:pt>
                <c:pt idx="492">
                  <c:v>0.59890046296296029</c:v>
                </c:pt>
                <c:pt idx="493">
                  <c:v>0.59896990740740741</c:v>
                </c:pt>
                <c:pt idx="494">
                  <c:v>0.59903935185184964</c:v>
                </c:pt>
                <c:pt idx="495">
                  <c:v>0.59910879629629632</c:v>
                </c:pt>
                <c:pt idx="496">
                  <c:v>0.59917824074073878</c:v>
                </c:pt>
                <c:pt idx="497">
                  <c:v>0.59923611111110886</c:v>
                </c:pt>
                <c:pt idx="498">
                  <c:v>0.59930555555555554</c:v>
                </c:pt>
                <c:pt idx="499">
                  <c:v>0.59937499999999799</c:v>
                </c:pt>
                <c:pt idx="500">
                  <c:v>0.59944444444444445</c:v>
                </c:pt>
                <c:pt idx="501">
                  <c:v>0.59951388888888857</c:v>
                </c:pt>
                <c:pt idx="502">
                  <c:v>0.59958333333333336</c:v>
                </c:pt>
                <c:pt idx="503">
                  <c:v>0.59965277777777759</c:v>
                </c:pt>
                <c:pt idx="504">
                  <c:v>0.59972222222222216</c:v>
                </c:pt>
                <c:pt idx="505">
                  <c:v>0.59979166666666661</c:v>
                </c:pt>
                <c:pt idx="506">
                  <c:v>0.59986111111111107</c:v>
                </c:pt>
                <c:pt idx="507">
                  <c:v>0.59993055555555552</c:v>
                </c:pt>
                <c:pt idx="508">
                  <c:v>0.59998842592592305</c:v>
                </c:pt>
                <c:pt idx="509">
                  <c:v>0.60005787037037328</c:v>
                </c:pt>
                <c:pt idx="510">
                  <c:v>0.60012731481481485</c:v>
                </c:pt>
                <c:pt idx="511">
                  <c:v>0.6001967592592593</c:v>
                </c:pt>
                <c:pt idx="512">
                  <c:v>0.60026620370370376</c:v>
                </c:pt>
                <c:pt idx="513">
                  <c:v>0.60033564814815021</c:v>
                </c:pt>
                <c:pt idx="514">
                  <c:v>0.60040509259259711</c:v>
                </c:pt>
                <c:pt idx="515">
                  <c:v>0.60047453703703701</c:v>
                </c:pt>
                <c:pt idx="516">
                  <c:v>0.60054398148148169</c:v>
                </c:pt>
                <c:pt idx="517">
                  <c:v>0.60061342592592559</c:v>
                </c:pt>
                <c:pt idx="518">
                  <c:v>0.60068287037037293</c:v>
                </c:pt>
                <c:pt idx="519">
                  <c:v>0.60074074074074069</c:v>
                </c:pt>
                <c:pt idx="520">
                  <c:v>0.60081018518518514</c:v>
                </c:pt>
                <c:pt idx="521">
                  <c:v>0.60087962962963204</c:v>
                </c:pt>
                <c:pt idx="522">
                  <c:v>0.6009490740740786</c:v>
                </c:pt>
                <c:pt idx="523">
                  <c:v>0.60101851851852151</c:v>
                </c:pt>
                <c:pt idx="524">
                  <c:v>0.6010879629629603</c:v>
                </c:pt>
                <c:pt idx="525">
                  <c:v>0.60115740740740764</c:v>
                </c:pt>
                <c:pt idx="526">
                  <c:v>0.60122685185185187</c:v>
                </c:pt>
                <c:pt idx="527">
                  <c:v>0.60129629629629833</c:v>
                </c:pt>
                <c:pt idx="528">
                  <c:v>0.60136574074074056</c:v>
                </c:pt>
                <c:pt idx="529">
                  <c:v>0.60143518518518524</c:v>
                </c:pt>
                <c:pt idx="530">
                  <c:v>0.60150462962962969</c:v>
                </c:pt>
                <c:pt idx="531">
                  <c:v>0.60156249999999956</c:v>
                </c:pt>
                <c:pt idx="532">
                  <c:v>0.60163194444444679</c:v>
                </c:pt>
                <c:pt idx="533">
                  <c:v>0.60171296296296028</c:v>
                </c:pt>
                <c:pt idx="534">
                  <c:v>0.60177083333333792</c:v>
                </c:pt>
                <c:pt idx="535">
                  <c:v>0.60184027777778015</c:v>
                </c:pt>
                <c:pt idx="536">
                  <c:v>0.60190972222222261</c:v>
                </c:pt>
                <c:pt idx="537">
                  <c:v>0.60197916666666662</c:v>
                </c:pt>
                <c:pt idx="538">
                  <c:v>0.60204861111111418</c:v>
                </c:pt>
                <c:pt idx="539">
                  <c:v>0.60211805555555564</c:v>
                </c:pt>
                <c:pt idx="540">
                  <c:v>0.60218749999999999</c:v>
                </c:pt>
                <c:pt idx="541">
                  <c:v>0.60225694444444444</c:v>
                </c:pt>
                <c:pt idx="542">
                  <c:v>0.60231481481481564</c:v>
                </c:pt>
                <c:pt idx="543">
                  <c:v>0.60238425925925931</c:v>
                </c:pt>
                <c:pt idx="544">
                  <c:v>0.60245370370370377</c:v>
                </c:pt>
                <c:pt idx="545">
                  <c:v>0.60252314814814811</c:v>
                </c:pt>
                <c:pt idx="546">
                  <c:v>0.6025925925925949</c:v>
                </c:pt>
                <c:pt idx="547">
                  <c:v>0.60274305555555863</c:v>
                </c:pt>
                <c:pt idx="548">
                  <c:v>0.60281249999999997</c:v>
                </c:pt>
                <c:pt idx="549">
                  <c:v>0.60287037037037317</c:v>
                </c:pt>
                <c:pt idx="550">
                  <c:v>0.60293981481481784</c:v>
                </c:pt>
                <c:pt idx="551">
                  <c:v>0.60300925925925963</c:v>
                </c:pt>
                <c:pt idx="552">
                  <c:v>0.60307870370370364</c:v>
                </c:pt>
                <c:pt idx="553">
                  <c:v>0.60314814814814965</c:v>
                </c:pt>
                <c:pt idx="554">
                  <c:v>0.60321759259259466</c:v>
                </c:pt>
                <c:pt idx="555">
                  <c:v>0.60328703703703701</c:v>
                </c:pt>
                <c:pt idx="556">
                  <c:v>0.60335648148148169</c:v>
                </c:pt>
                <c:pt idx="557">
                  <c:v>0.60342592592592559</c:v>
                </c:pt>
                <c:pt idx="558">
                  <c:v>0.60348379629629634</c:v>
                </c:pt>
                <c:pt idx="559">
                  <c:v>0.60355324074074057</c:v>
                </c:pt>
                <c:pt idx="560">
                  <c:v>0.60362268518518791</c:v>
                </c:pt>
                <c:pt idx="561">
                  <c:v>0.6036921296296297</c:v>
                </c:pt>
                <c:pt idx="562">
                  <c:v>0.60376157407407671</c:v>
                </c:pt>
                <c:pt idx="563">
                  <c:v>0.60383101851852361</c:v>
                </c:pt>
                <c:pt idx="564">
                  <c:v>0.60390046296296296</c:v>
                </c:pt>
                <c:pt idx="565">
                  <c:v>0.60396990740740764</c:v>
                </c:pt>
                <c:pt idx="566">
                  <c:v>0.60403935185185187</c:v>
                </c:pt>
                <c:pt idx="567">
                  <c:v>0.60410879629629832</c:v>
                </c:pt>
                <c:pt idx="568">
                  <c:v>0.60417824074074067</c:v>
                </c:pt>
                <c:pt idx="569">
                  <c:v>0.60423611111111108</c:v>
                </c:pt>
                <c:pt idx="570">
                  <c:v>0.60430555555555565</c:v>
                </c:pt>
                <c:pt idx="571">
                  <c:v>0.60437500000000199</c:v>
                </c:pt>
                <c:pt idx="572">
                  <c:v>0.60444444444444678</c:v>
                </c:pt>
                <c:pt idx="573">
                  <c:v>0.60451388888888891</c:v>
                </c:pt>
                <c:pt idx="574">
                  <c:v>0.60458333333333369</c:v>
                </c:pt>
                <c:pt idx="575">
                  <c:v>0.60465277777777782</c:v>
                </c:pt>
                <c:pt idx="576">
                  <c:v>0.60472222222222261</c:v>
                </c:pt>
                <c:pt idx="577">
                  <c:v>0.60479166666666972</c:v>
                </c:pt>
                <c:pt idx="578">
                  <c:v>0.60486111111111163</c:v>
                </c:pt>
                <c:pt idx="579">
                  <c:v>0.60493055555555564</c:v>
                </c:pt>
                <c:pt idx="580">
                  <c:v>0.60500000000000065</c:v>
                </c:pt>
                <c:pt idx="581">
                  <c:v>0.60505787037037329</c:v>
                </c:pt>
                <c:pt idx="582">
                  <c:v>0.60512731481481474</c:v>
                </c:pt>
                <c:pt idx="583">
                  <c:v>0.6051967592592592</c:v>
                </c:pt>
                <c:pt idx="584">
                  <c:v>0.60526620370370354</c:v>
                </c:pt>
                <c:pt idx="585">
                  <c:v>0.60533564814815011</c:v>
                </c:pt>
                <c:pt idx="586">
                  <c:v>0.60540509259259712</c:v>
                </c:pt>
                <c:pt idx="587">
                  <c:v>0.60547453703703702</c:v>
                </c:pt>
                <c:pt idx="588">
                  <c:v>0.6055439814814817</c:v>
                </c:pt>
                <c:pt idx="589">
                  <c:v>0.60561342592592549</c:v>
                </c:pt>
                <c:pt idx="590">
                  <c:v>0.60568287037037294</c:v>
                </c:pt>
                <c:pt idx="591">
                  <c:v>0.60575231481481484</c:v>
                </c:pt>
                <c:pt idx="592">
                  <c:v>0.60582175925925963</c:v>
                </c:pt>
                <c:pt idx="593">
                  <c:v>0.60587962962963204</c:v>
                </c:pt>
                <c:pt idx="594">
                  <c:v>0.60594907407407905</c:v>
                </c:pt>
                <c:pt idx="595">
                  <c:v>0.60601851851852151</c:v>
                </c:pt>
                <c:pt idx="596">
                  <c:v>0.60608796296296075</c:v>
                </c:pt>
                <c:pt idx="597">
                  <c:v>0.60615740740740764</c:v>
                </c:pt>
                <c:pt idx="598">
                  <c:v>0.60622685185185188</c:v>
                </c:pt>
                <c:pt idx="599">
                  <c:v>0.60629629629629844</c:v>
                </c:pt>
                <c:pt idx="600">
                  <c:v>0.60636574074074057</c:v>
                </c:pt>
                <c:pt idx="601">
                  <c:v>0.60655092592592352</c:v>
                </c:pt>
                <c:pt idx="602">
                  <c:v>0.60662037037037386</c:v>
                </c:pt>
                <c:pt idx="603">
                  <c:v>0.60668981481481865</c:v>
                </c:pt>
                <c:pt idx="604">
                  <c:v>0.60675925925926133</c:v>
                </c:pt>
                <c:pt idx="605">
                  <c:v>0.6068287037037059</c:v>
                </c:pt>
                <c:pt idx="606">
                  <c:v>0.60688657407407465</c:v>
                </c:pt>
                <c:pt idx="607">
                  <c:v>0.60695601851852254</c:v>
                </c:pt>
                <c:pt idx="608">
                  <c:v>0.60702546296296289</c:v>
                </c:pt>
                <c:pt idx="609">
                  <c:v>0.60709490740740968</c:v>
                </c:pt>
                <c:pt idx="610">
                  <c:v>0.60716435185185158</c:v>
                </c:pt>
                <c:pt idx="611">
                  <c:v>0.6072337962962967</c:v>
                </c:pt>
                <c:pt idx="612">
                  <c:v>0.60730324074074049</c:v>
                </c:pt>
                <c:pt idx="613">
                  <c:v>0.60737268518518561</c:v>
                </c:pt>
                <c:pt idx="614">
                  <c:v>0.60744212962962951</c:v>
                </c:pt>
                <c:pt idx="615">
                  <c:v>0.60751157407407463</c:v>
                </c:pt>
                <c:pt idx="616">
                  <c:v>0.60758101851852209</c:v>
                </c:pt>
                <c:pt idx="617">
                  <c:v>0.60763888888889195</c:v>
                </c:pt>
                <c:pt idx="618">
                  <c:v>0.6077083333333364</c:v>
                </c:pt>
                <c:pt idx="619">
                  <c:v>0.6077893518518519</c:v>
                </c:pt>
                <c:pt idx="620">
                  <c:v>0.60784722222222265</c:v>
                </c:pt>
                <c:pt idx="621">
                  <c:v>0.60791666666666666</c:v>
                </c:pt>
                <c:pt idx="622">
                  <c:v>0.60798611111111112</c:v>
                </c:pt>
                <c:pt idx="623">
                  <c:v>0.6080555555555579</c:v>
                </c:pt>
                <c:pt idx="624">
                  <c:v>0.60812500000000258</c:v>
                </c:pt>
                <c:pt idx="625">
                  <c:v>0.60819444444444704</c:v>
                </c:pt>
                <c:pt idx="626">
                  <c:v>0.60826388888888883</c:v>
                </c:pt>
                <c:pt idx="627">
                  <c:v>0.60832175925925924</c:v>
                </c:pt>
                <c:pt idx="628">
                  <c:v>0.60839120370370614</c:v>
                </c:pt>
                <c:pt idx="629">
                  <c:v>0.60846064814814815</c:v>
                </c:pt>
                <c:pt idx="630">
                  <c:v>0.60853009259259505</c:v>
                </c:pt>
                <c:pt idx="631">
                  <c:v>0.60859953703703762</c:v>
                </c:pt>
                <c:pt idx="632">
                  <c:v>0.60866898148148163</c:v>
                </c:pt>
                <c:pt idx="633">
                  <c:v>0.60873842592592597</c:v>
                </c:pt>
                <c:pt idx="634">
                  <c:v>0.60880787037037398</c:v>
                </c:pt>
                <c:pt idx="635">
                  <c:v>0.60887731481481688</c:v>
                </c:pt>
                <c:pt idx="636">
                  <c:v>0.60894675925925923</c:v>
                </c:pt>
                <c:pt idx="637">
                  <c:v>0.60900462962962965</c:v>
                </c:pt>
                <c:pt idx="638">
                  <c:v>0.60907407407407799</c:v>
                </c:pt>
                <c:pt idx="639">
                  <c:v>0.60914351851852255</c:v>
                </c:pt>
                <c:pt idx="640">
                  <c:v>0.60921296296295935</c:v>
                </c:pt>
                <c:pt idx="641">
                  <c:v>0.60928240740740769</c:v>
                </c:pt>
                <c:pt idx="642">
                  <c:v>0.60935185185185181</c:v>
                </c:pt>
                <c:pt idx="643">
                  <c:v>0.60942129629629893</c:v>
                </c:pt>
                <c:pt idx="644">
                  <c:v>0.6094907407407405</c:v>
                </c:pt>
                <c:pt idx="645">
                  <c:v>0.60956018518518518</c:v>
                </c:pt>
                <c:pt idx="646">
                  <c:v>0.60962962962963263</c:v>
                </c:pt>
                <c:pt idx="647">
                  <c:v>0.60969907407407986</c:v>
                </c:pt>
                <c:pt idx="648">
                  <c:v>0.60975694444444462</c:v>
                </c:pt>
                <c:pt idx="649">
                  <c:v>0.60982638888888963</c:v>
                </c:pt>
                <c:pt idx="650">
                  <c:v>0.60989583333333908</c:v>
                </c:pt>
                <c:pt idx="651">
                  <c:v>0.60996527777777865</c:v>
                </c:pt>
                <c:pt idx="652">
                  <c:v>0.61003472222222221</c:v>
                </c:pt>
                <c:pt idx="653">
                  <c:v>0.61010416666666667</c:v>
                </c:pt>
                <c:pt idx="654">
                  <c:v>0.61017361111111335</c:v>
                </c:pt>
                <c:pt idx="655">
                  <c:v>0.61024305555555813</c:v>
                </c:pt>
                <c:pt idx="656">
                  <c:v>0.61031249999999959</c:v>
                </c:pt>
                <c:pt idx="657">
                  <c:v>0.6103819444444446</c:v>
                </c:pt>
                <c:pt idx="658">
                  <c:v>0.61045138888888884</c:v>
                </c:pt>
                <c:pt idx="659">
                  <c:v>0.61052083333333629</c:v>
                </c:pt>
                <c:pt idx="660">
                  <c:v>0.61059027777777775</c:v>
                </c:pt>
                <c:pt idx="661">
                  <c:v>0.61064814814815083</c:v>
                </c:pt>
                <c:pt idx="662">
                  <c:v>0.6107175925925955</c:v>
                </c:pt>
                <c:pt idx="663">
                  <c:v>0.61078703703703763</c:v>
                </c:pt>
                <c:pt idx="664">
                  <c:v>0.61085648148148164</c:v>
                </c:pt>
                <c:pt idx="665">
                  <c:v>0.61092592592592598</c:v>
                </c:pt>
                <c:pt idx="666">
                  <c:v>0.61099537037037444</c:v>
                </c:pt>
                <c:pt idx="667">
                  <c:v>0.611064814814817</c:v>
                </c:pt>
                <c:pt idx="668">
                  <c:v>0.61113425925925924</c:v>
                </c:pt>
                <c:pt idx="669">
                  <c:v>0.61120370370370369</c:v>
                </c:pt>
                <c:pt idx="670">
                  <c:v>0.61126157407407611</c:v>
                </c:pt>
                <c:pt idx="671">
                  <c:v>0.6113310185185229</c:v>
                </c:pt>
                <c:pt idx="672">
                  <c:v>0.61140046296296258</c:v>
                </c:pt>
                <c:pt idx="673">
                  <c:v>0.6114699074074077</c:v>
                </c:pt>
                <c:pt idx="674">
                  <c:v>0.61153935185185149</c:v>
                </c:pt>
                <c:pt idx="675">
                  <c:v>0.61160879629629894</c:v>
                </c:pt>
                <c:pt idx="676">
                  <c:v>0.61167824074074073</c:v>
                </c:pt>
                <c:pt idx="677">
                  <c:v>0.61174768518518818</c:v>
                </c:pt>
                <c:pt idx="678">
                  <c:v>0.61181712962962953</c:v>
                </c:pt>
                <c:pt idx="679">
                  <c:v>0.61188657407407465</c:v>
                </c:pt>
                <c:pt idx="680">
                  <c:v>0.61195601851852255</c:v>
                </c:pt>
                <c:pt idx="681">
                  <c:v>0.61201388888888963</c:v>
                </c:pt>
                <c:pt idx="682">
                  <c:v>0.61208333333333365</c:v>
                </c:pt>
                <c:pt idx="683">
                  <c:v>0.61215277777777777</c:v>
                </c:pt>
                <c:pt idx="684">
                  <c:v>0.61222222222222222</c:v>
                </c:pt>
                <c:pt idx="685">
                  <c:v>0.6122916666666689</c:v>
                </c:pt>
                <c:pt idx="686">
                  <c:v>0.61236111111111113</c:v>
                </c:pt>
                <c:pt idx="687">
                  <c:v>0.6124305555555557</c:v>
                </c:pt>
                <c:pt idx="688">
                  <c:v>0.61249999999999993</c:v>
                </c:pt>
                <c:pt idx="689">
                  <c:v>0.61256944444444461</c:v>
                </c:pt>
                <c:pt idx="690">
                  <c:v>0.61263888888889184</c:v>
                </c:pt>
                <c:pt idx="691">
                  <c:v>0.61270833333333641</c:v>
                </c:pt>
                <c:pt idx="692">
                  <c:v>0.61276620370370372</c:v>
                </c:pt>
                <c:pt idx="693">
                  <c:v>0.61283564814815106</c:v>
                </c:pt>
                <c:pt idx="694">
                  <c:v>0.61290509259259773</c:v>
                </c:pt>
                <c:pt idx="695">
                  <c:v>0.61297453703703764</c:v>
                </c:pt>
                <c:pt idx="696">
                  <c:v>0.61304398148148165</c:v>
                </c:pt>
                <c:pt idx="697">
                  <c:v>0.61311342592592399</c:v>
                </c:pt>
                <c:pt idx="698">
                  <c:v>0.61318287037037256</c:v>
                </c:pt>
                <c:pt idx="699">
                  <c:v>0.61325231481481479</c:v>
                </c:pt>
                <c:pt idx="700">
                  <c:v>0.61331018518518521</c:v>
                </c:pt>
                <c:pt idx="701">
                  <c:v>0.61337962962963166</c:v>
                </c:pt>
                <c:pt idx="702">
                  <c:v>0.61344907407407834</c:v>
                </c:pt>
                <c:pt idx="703">
                  <c:v>0.61351851851852079</c:v>
                </c:pt>
                <c:pt idx="704">
                  <c:v>0.61358796296295981</c:v>
                </c:pt>
                <c:pt idx="705">
                  <c:v>0.61365740740740993</c:v>
                </c:pt>
                <c:pt idx="706">
                  <c:v>0.61372685185185183</c:v>
                </c:pt>
                <c:pt idx="707">
                  <c:v>0.61379629629629928</c:v>
                </c:pt>
                <c:pt idx="708">
                  <c:v>0.61392361111111382</c:v>
                </c:pt>
                <c:pt idx="709">
                  <c:v>0.61399305555555816</c:v>
                </c:pt>
                <c:pt idx="710">
                  <c:v>0.61406250000000007</c:v>
                </c:pt>
                <c:pt idx="711">
                  <c:v>0.61413194444444463</c:v>
                </c:pt>
                <c:pt idx="712">
                  <c:v>0.61420138888888964</c:v>
                </c:pt>
                <c:pt idx="713">
                  <c:v>0.61427083333333699</c:v>
                </c:pt>
                <c:pt idx="714">
                  <c:v>0.61434027777777978</c:v>
                </c:pt>
                <c:pt idx="715">
                  <c:v>0.61439814814814864</c:v>
                </c:pt>
                <c:pt idx="716">
                  <c:v>0.61446759259259265</c:v>
                </c:pt>
                <c:pt idx="717">
                  <c:v>0.61453703703703699</c:v>
                </c:pt>
                <c:pt idx="718">
                  <c:v>0.61460648148148378</c:v>
                </c:pt>
                <c:pt idx="719">
                  <c:v>0.6146759259259259</c:v>
                </c:pt>
                <c:pt idx="720">
                  <c:v>0.61474537037037491</c:v>
                </c:pt>
                <c:pt idx="721">
                  <c:v>0.61481481481481726</c:v>
                </c:pt>
                <c:pt idx="722">
                  <c:v>0.6148842592592596</c:v>
                </c:pt>
                <c:pt idx="723">
                  <c:v>0.61495370370370372</c:v>
                </c:pt>
                <c:pt idx="724">
                  <c:v>0.61502314814814862</c:v>
                </c:pt>
                <c:pt idx="725">
                  <c:v>0.61509259259259597</c:v>
                </c:pt>
                <c:pt idx="726">
                  <c:v>0.6151504629629625</c:v>
                </c:pt>
                <c:pt idx="727">
                  <c:v>0.61521990740740762</c:v>
                </c:pt>
                <c:pt idx="728">
                  <c:v>0.61528935185185152</c:v>
                </c:pt>
                <c:pt idx="729">
                  <c:v>0.61535879629629664</c:v>
                </c:pt>
                <c:pt idx="730">
                  <c:v>0.61542824074074076</c:v>
                </c:pt>
                <c:pt idx="731">
                  <c:v>0.61549768518518722</c:v>
                </c:pt>
                <c:pt idx="732">
                  <c:v>0.61556712962962956</c:v>
                </c:pt>
                <c:pt idx="733">
                  <c:v>0.61563657407407624</c:v>
                </c:pt>
                <c:pt idx="734">
                  <c:v>0.61570601851852302</c:v>
                </c:pt>
                <c:pt idx="735">
                  <c:v>0.61577546296296293</c:v>
                </c:pt>
                <c:pt idx="736">
                  <c:v>0.61584490740740994</c:v>
                </c:pt>
                <c:pt idx="737">
                  <c:v>0.6159143518518515</c:v>
                </c:pt>
                <c:pt idx="738">
                  <c:v>0.61598379629629663</c:v>
                </c:pt>
                <c:pt idx="739">
                  <c:v>0.61605324074074053</c:v>
                </c:pt>
                <c:pt idx="740">
                  <c:v>0.61612268518518565</c:v>
                </c:pt>
                <c:pt idx="741">
                  <c:v>0.61619212962962966</c:v>
                </c:pt>
                <c:pt idx="742">
                  <c:v>0.61626157407407633</c:v>
                </c:pt>
                <c:pt idx="743">
                  <c:v>0.61631944444444464</c:v>
                </c:pt>
                <c:pt idx="744">
                  <c:v>0.61638888888888965</c:v>
                </c:pt>
                <c:pt idx="745">
                  <c:v>0.61645833333333533</c:v>
                </c:pt>
                <c:pt idx="746">
                  <c:v>0.61652777777777779</c:v>
                </c:pt>
                <c:pt idx="747">
                  <c:v>0.61659722222222224</c:v>
                </c:pt>
                <c:pt idx="748">
                  <c:v>0.6166666666666667</c:v>
                </c:pt>
                <c:pt idx="749">
                  <c:v>0.61673611111111104</c:v>
                </c:pt>
                <c:pt idx="750">
                  <c:v>0.61679398148148379</c:v>
                </c:pt>
                <c:pt idx="751">
                  <c:v>0.61687499999999995</c:v>
                </c:pt>
                <c:pt idx="752">
                  <c:v>0.6169444444444474</c:v>
                </c:pt>
                <c:pt idx="753">
                  <c:v>0.61700231481481482</c:v>
                </c:pt>
                <c:pt idx="754">
                  <c:v>0.61707175925925961</c:v>
                </c:pt>
                <c:pt idx="755">
                  <c:v>0.61714120370370673</c:v>
                </c:pt>
                <c:pt idx="756">
                  <c:v>0.61721064814814863</c:v>
                </c:pt>
                <c:pt idx="757">
                  <c:v>0.61728009259259609</c:v>
                </c:pt>
                <c:pt idx="758">
                  <c:v>0.61734953703703765</c:v>
                </c:pt>
                <c:pt idx="759">
                  <c:v>0.61741898148148155</c:v>
                </c:pt>
                <c:pt idx="760">
                  <c:v>0.61748842592592557</c:v>
                </c:pt>
                <c:pt idx="761">
                  <c:v>0.61755787037037269</c:v>
                </c:pt>
                <c:pt idx="762">
                  <c:v>0.61762731481481725</c:v>
                </c:pt>
                <c:pt idx="763">
                  <c:v>0.6176967592592596</c:v>
                </c:pt>
                <c:pt idx="764">
                  <c:v>0.6177546296296319</c:v>
                </c:pt>
                <c:pt idx="765">
                  <c:v>0.61782407407407847</c:v>
                </c:pt>
                <c:pt idx="766">
                  <c:v>0.61789351851852314</c:v>
                </c:pt>
                <c:pt idx="767">
                  <c:v>0.61796296296296005</c:v>
                </c:pt>
                <c:pt idx="768">
                  <c:v>0.61803240740740761</c:v>
                </c:pt>
                <c:pt idx="769">
                  <c:v>0.61810185185185185</c:v>
                </c:pt>
                <c:pt idx="770">
                  <c:v>0.61817129629629985</c:v>
                </c:pt>
                <c:pt idx="771">
                  <c:v>0.61824074074074076</c:v>
                </c:pt>
                <c:pt idx="772">
                  <c:v>0.61829861111111406</c:v>
                </c:pt>
                <c:pt idx="773">
                  <c:v>0.61837962962963189</c:v>
                </c:pt>
                <c:pt idx="774">
                  <c:v>0.61844907407407856</c:v>
                </c:pt>
                <c:pt idx="775">
                  <c:v>0.61850694444444443</c:v>
                </c:pt>
                <c:pt idx="776">
                  <c:v>0.61857638888888888</c:v>
                </c:pt>
                <c:pt idx="777">
                  <c:v>0.61864583333333933</c:v>
                </c:pt>
                <c:pt idx="778">
                  <c:v>0.61871527777778002</c:v>
                </c:pt>
                <c:pt idx="779">
                  <c:v>0.61878472222222225</c:v>
                </c:pt>
                <c:pt idx="780">
                  <c:v>0.61885416666666671</c:v>
                </c:pt>
                <c:pt idx="781">
                  <c:v>0.61892361111111371</c:v>
                </c:pt>
                <c:pt idx="782">
                  <c:v>0.6189930555555585</c:v>
                </c:pt>
                <c:pt idx="783">
                  <c:v>0.61905092592592559</c:v>
                </c:pt>
                <c:pt idx="784">
                  <c:v>0.61913194444444464</c:v>
                </c:pt>
                <c:pt idx="785">
                  <c:v>0.61918981481481739</c:v>
                </c:pt>
                <c:pt idx="786">
                  <c:v>0.61925925925925962</c:v>
                </c:pt>
                <c:pt idx="787">
                  <c:v>0.61932870370370374</c:v>
                </c:pt>
                <c:pt idx="788">
                  <c:v>0.61939814814814864</c:v>
                </c:pt>
                <c:pt idx="789">
                  <c:v>0.61946759259259265</c:v>
                </c:pt>
                <c:pt idx="790">
                  <c:v>0.61953703703703711</c:v>
                </c:pt>
                <c:pt idx="791">
                  <c:v>0.61960648148148378</c:v>
                </c:pt>
                <c:pt idx="792">
                  <c:v>0.61967592592592591</c:v>
                </c:pt>
                <c:pt idx="793">
                  <c:v>0.61973379629629832</c:v>
                </c:pt>
                <c:pt idx="794">
                  <c:v>0.61980324074074067</c:v>
                </c:pt>
                <c:pt idx="795">
                  <c:v>0.61988425925925961</c:v>
                </c:pt>
                <c:pt idx="796">
                  <c:v>0.61994212962962969</c:v>
                </c:pt>
                <c:pt idx="797">
                  <c:v>0.62001157407407659</c:v>
                </c:pt>
                <c:pt idx="798">
                  <c:v>0.62008101851852304</c:v>
                </c:pt>
                <c:pt idx="799">
                  <c:v>0.6201504629629625</c:v>
                </c:pt>
                <c:pt idx="800">
                  <c:v>0.62021990740740762</c:v>
                </c:pt>
                <c:pt idx="801">
                  <c:v>0.62028935185185186</c:v>
                </c:pt>
                <c:pt idx="802">
                  <c:v>0.62035879629629664</c:v>
                </c:pt>
                <c:pt idx="803">
                  <c:v>0.62042824074074077</c:v>
                </c:pt>
                <c:pt idx="804">
                  <c:v>0.62048611111111118</c:v>
                </c:pt>
                <c:pt idx="805">
                  <c:v>0.62055555555555564</c:v>
                </c:pt>
                <c:pt idx="806">
                  <c:v>0.62063657407407635</c:v>
                </c:pt>
                <c:pt idx="807">
                  <c:v>0.62069444444444843</c:v>
                </c:pt>
                <c:pt idx="808">
                  <c:v>0.62076388888889111</c:v>
                </c:pt>
                <c:pt idx="809">
                  <c:v>0.62083333333333568</c:v>
                </c:pt>
                <c:pt idx="810">
                  <c:v>0.6209027777777778</c:v>
                </c:pt>
                <c:pt idx="811">
                  <c:v>0.6209722222222227</c:v>
                </c:pt>
                <c:pt idx="812">
                  <c:v>0.62104166666666905</c:v>
                </c:pt>
                <c:pt idx="813">
                  <c:v>0.62111111111111161</c:v>
                </c:pt>
                <c:pt idx="814">
                  <c:v>0.62118055555555562</c:v>
                </c:pt>
                <c:pt idx="815">
                  <c:v>0.62125000000000064</c:v>
                </c:pt>
                <c:pt idx="816">
                  <c:v>0.62130787037037294</c:v>
                </c:pt>
                <c:pt idx="817">
                  <c:v>0.62138888888889088</c:v>
                </c:pt>
                <c:pt idx="818">
                  <c:v>0.6214467592592593</c:v>
                </c:pt>
                <c:pt idx="819">
                  <c:v>0.62151620370370353</c:v>
                </c:pt>
                <c:pt idx="820">
                  <c:v>0.62158564814814865</c:v>
                </c:pt>
                <c:pt idx="821">
                  <c:v>0.62165509259259866</c:v>
                </c:pt>
                <c:pt idx="822">
                  <c:v>0.62172453703703923</c:v>
                </c:pt>
                <c:pt idx="823">
                  <c:v>0.62179398148148379</c:v>
                </c:pt>
                <c:pt idx="824">
                  <c:v>0.62186342592592558</c:v>
                </c:pt>
                <c:pt idx="825">
                  <c:v>0.62193287037037304</c:v>
                </c:pt>
                <c:pt idx="826">
                  <c:v>0.62200231481481483</c:v>
                </c:pt>
                <c:pt idx="827">
                  <c:v>0.62206018518518513</c:v>
                </c:pt>
                <c:pt idx="828">
                  <c:v>0.62214120370370674</c:v>
                </c:pt>
                <c:pt idx="829">
                  <c:v>0.62221064814814864</c:v>
                </c:pt>
                <c:pt idx="830">
                  <c:v>0.62226851851852105</c:v>
                </c:pt>
                <c:pt idx="831">
                  <c:v>0.62233796296296029</c:v>
                </c:pt>
                <c:pt idx="832">
                  <c:v>0.62240740740740763</c:v>
                </c:pt>
                <c:pt idx="833">
                  <c:v>0.62247685185185186</c:v>
                </c:pt>
                <c:pt idx="834">
                  <c:v>0.62254629629629665</c:v>
                </c:pt>
                <c:pt idx="835">
                  <c:v>0.62261574074074078</c:v>
                </c:pt>
                <c:pt idx="836">
                  <c:v>0.62268518518518745</c:v>
                </c:pt>
                <c:pt idx="837">
                  <c:v>0.62284722222222422</c:v>
                </c:pt>
                <c:pt idx="838">
                  <c:v>0.62292824074074071</c:v>
                </c:pt>
                <c:pt idx="839">
                  <c:v>0.62298611111111113</c:v>
                </c:pt>
                <c:pt idx="840">
                  <c:v>0.62305555555555814</c:v>
                </c:pt>
                <c:pt idx="841">
                  <c:v>0.6231250000000027</c:v>
                </c:pt>
                <c:pt idx="842">
                  <c:v>0.62319444444444705</c:v>
                </c:pt>
                <c:pt idx="843">
                  <c:v>0.62326388888888895</c:v>
                </c:pt>
                <c:pt idx="844">
                  <c:v>0.62333333333333363</c:v>
                </c:pt>
                <c:pt idx="845">
                  <c:v>0.62340277777777753</c:v>
                </c:pt>
                <c:pt idx="846">
                  <c:v>0.62347222222222221</c:v>
                </c:pt>
                <c:pt idx="847">
                  <c:v>0.62354166666666866</c:v>
                </c:pt>
                <c:pt idx="848">
                  <c:v>0.62361111111111334</c:v>
                </c:pt>
                <c:pt idx="849">
                  <c:v>0.6236805555555579</c:v>
                </c:pt>
                <c:pt idx="850">
                  <c:v>0.62375000000000258</c:v>
                </c:pt>
                <c:pt idx="851">
                  <c:v>0.62380787037037433</c:v>
                </c:pt>
                <c:pt idx="852">
                  <c:v>0.62387731481481701</c:v>
                </c:pt>
                <c:pt idx="853">
                  <c:v>0.62394675925925924</c:v>
                </c:pt>
                <c:pt idx="854">
                  <c:v>0.6240162037037037</c:v>
                </c:pt>
                <c:pt idx="855">
                  <c:v>0.62408564814815082</c:v>
                </c:pt>
                <c:pt idx="856">
                  <c:v>0.62415509259259705</c:v>
                </c:pt>
                <c:pt idx="857">
                  <c:v>0.62422453703703762</c:v>
                </c:pt>
                <c:pt idx="858">
                  <c:v>0.62429398148148163</c:v>
                </c:pt>
                <c:pt idx="859">
                  <c:v>0.62435185185185182</c:v>
                </c:pt>
                <c:pt idx="860">
                  <c:v>0.62443287037037065</c:v>
                </c:pt>
                <c:pt idx="861">
                  <c:v>0.62450231481481489</c:v>
                </c:pt>
                <c:pt idx="862">
                  <c:v>0.62457175925925923</c:v>
                </c:pt>
                <c:pt idx="863">
                  <c:v>0.62462962962963309</c:v>
                </c:pt>
                <c:pt idx="864">
                  <c:v>0.6246990740740801</c:v>
                </c:pt>
                <c:pt idx="865">
                  <c:v>0.62476851851852255</c:v>
                </c:pt>
                <c:pt idx="866">
                  <c:v>0.62483796296296257</c:v>
                </c:pt>
                <c:pt idx="867">
                  <c:v>0.62490740740740991</c:v>
                </c:pt>
                <c:pt idx="868">
                  <c:v>0.62497685185185181</c:v>
                </c:pt>
                <c:pt idx="869">
                  <c:v>0.62504629629629893</c:v>
                </c:pt>
                <c:pt idx="870">
                  <c:v>0.6251157407407405</c:v>
                </c:pt>
                <c:pt idx="871">
                  <c:v>0.62518518518518562</c:v>
                </c:pt>
                <c:pt idx="872">
                  <c:v>0.62525462962962963</c:v>
                </c:pt>
                <c:pt idx="873">
                  <c:v>0.62531249999999949</c:v>
                </c:pt>
                <c:pt idx="874">
                  <c:v>0.62538194444444462</c:v>
                </c:pt>
                <c:pt idx="875">
                  <c:v>0.62545138888888963</c:v>
                </c:pt>
                <c:pt idx="876">
                  <c:v>0.62552083333333686</c:v>
                </c:pt>
                <c:pt idx="877">
                  <c:v>0.62559027777777865</c:v>
                </c:pt>
                <c:pt idx="878">
                  <c:v>0.62565972222222421</c:v>
                </c:pt>
                <c:pt idx="879">
                  <c:v>0.62572916666666889</c:v>
                </c:pt>
                <c:pt idx="880">
                  <c:v>0.62579861111111557</c:v>
                </c:pt>
                <c:pt idx="881">
                  <c:v>0.62586805555555813</c:v>
                </c:pt>
                <c:pt idx="882">
                  <c:v>0.62593750000000004</c:v>
                </c:pt>
                <c:pt idx="883">
                  <c:v>0.6260069444444446</c:v>
                </c:pt>
                <c:pt idx="884">
                  <c:v>0.62607638888888884</c:v>
                </c:pt>
                <c:pt idx="885">
                  <c:v>0.6261458333333384</c:v>
                </c:pt>
                <c:pt idx="886">
                  <c:v>0.62620370370370371</c:v>
                </c:pt>
                <c:pt idx="887">
                  <c:v>0.62627314814814861</c:v>
                </c:pt>
                <c:pt idx="888">
                  <c:v>0.6263425925925955</c:v>
                </c:pt>
                <c:pt idx="889">
                  <c:v>0.62641203703703707</c:v>
                </c:pt>
                <c:pt idx="890">
                  <c:v>0.62648148148148164</c:v>
                </c:pt>
                <c:pt idx="891">
                  <c:v>0.62655092592592376</c:v>
                </c:pt>
                <c:pt idx="892">
                  <c:v>0.62662037037037444</c:v>
                </c:pt>
                <c:pt idx="893">
                  <c:v>0.62668981481481911</c:v>
                </c:pt>
                <c:pt idx="894">
                  <c:v>0.62675925925926146</c:v>
                </c:pt>
                <c:pt idx="895">
                  <c:v>0.62682870370370614</c:v>
                </c:pt>
                <c:pt idx="896">
                  <c:v>0.62689814814815081</c:v>
                </c:pt>
                <c:pt idx="897">
                  <c:v>0.62696759259259505</c:v>
                </c:pt>
                <c:pt idx="898">
                  <c:v>0.62703703703703761</c:v>
                </c:pt>
                <c:pt idx="899">
                  <c:v>0.62709490740741003</c:v>
                </c:pt>
                <c:pt idx="900">
                  <c:v>0.62716435185185149</c:v>
                </c:pt>
                <c:pt idx="901">
                  <c:v>0.62723379629629661</c:v>
                </c:pt>
                <c:pt idx="902">
                  <c:v>0.62730324074074051</c:v>
                </c:pt>
                <c:pt idx="903">
                  <c:v>0.62737268518518563</c:v>
                </c:pt>
                <c:pt idx="904">
                  <c:v>0.62744212962962953</c:v>
                </c:pt>
                <c:pt idx="905">
                  <c:v>0.62751157407407465</c:v>
                </c:pt>
                <c:pt idx="906">
                  <c:v>0.62758101851852255</c:v>
                </c:pt>
                <c:pt idx="907">
                  <c:v>0.62765046296296301</c:v>
                </c:pt>
                <c:pt idx="908">
                  <c:v>0.62771990740740979</c:v>
                </c:pt>
                <c:pt idx="909">
                  <c:v>0.62777777777777977</c:v>
                </c:pt>
                <c:pt idx="910">
                  <c:v>0.62784722222222444</c:v>
                </c:pt>
                <c:pt idx="911">
                  <c:v>0.62791666666666668</c:v>
                </c:pt>
                <c:pt idx="912">
                  <c:v>0.62798611111111113</c:v>
                </c:pt>
                <c:pt idx="913">
                  <c:v>0.62805555555555814</c:v>
                </c:pt>
                <c:pt idx="914">
                  <c:v>0.62812499999999993</c:v>
                </c:pt>
                <c:pt idx="915">
                  <c:v>0.62819444444444694</c:v>
                </c:pt>
                <c:pt idx="916">
                  <c:v>0.62826388888888884</c:v>
                </c:pt>
                <c:pt idx="917">
                  <c:v>0.62833333333333363</c:v>
                </c:pt>
                <c:pt idx="918">
                  <c:v>0.62840277777777753</c:v>
                </c:pt>
                <c:pt idx="919">
                  <c:v>0.62846064814814862</c:v>
                </c:pt>
                <c:pt idx="920">
                  <c:v>0.62853009259259562</c:v>
                </c:pt>
                <c:pt idx="921">
                  <c:v>0.62859953703703764</c:v>
                </c:pt>
                <c:pt idx="922">
                  <c:v>0.62866898148148165</c:v>
                </c:pt>
                <c:pt idx="923">
                  <c:v>0.62873842592592599</c:v>
                </c:pt>
                <c:pt idx="924">
                  <c:v>0.62880787037037489</c:v>
                </c:pt>
                <c:pt idx="925">
                  <c:v>0.62887731481481701</c:v>
                </c:pt>
                <c:pt idx="926">
                  <c:v>0.62894675925925925</c:v>
                </c:pt>
                <c:pt idx="927">
                  <c:v>0.6290162037037037</c:v>
                </c:pt>
                <c:pt idx="928">
                  <c:v>0.62908564814815082</c:v>
                </c:pt>
                <c:pt idx="929">
                  <c:v>0.62915509259259761</c:v>
                </c:pt>
                <c:pt idx="930">
                  <c:v>0.62921296296295981</c:v>
                </c:pt>
                <c:pt idx="931">
                  <c:v>0.6292824074074076</c:v>
                </c:pt>
                <c:pt idx="932">
                  <c:v>0.62935185185185183</c:v>
                </c:pt>
                <c:pt idx="933">
                  <c:v>0.62942129629629928</c:v>
                </c:pt>
                <c:pt idx="934">
                  <c:v>0.62949074074074052</c:v>
                </c:pt>
                <c:pt idx="935">
                  <c:v>0.62956018518518519</c:v>
                </c:pt>
                <c:pt idx="936">
                  <c:v>0.6296296296296332</c:v>
                </c:pt>
                <c:pt idx="937">
                  <c:v>0.6296990740740801</c:v>
                </c:pt>
                <c:pt idx="938">
                  <c:v>0.62976851851852311</c:v>
                </c:pt>
                <c:pt idx="939">
                  <c:v>0.62983796296296257</c:v>
                </c:pt>
                <c:pt idx="940">
                  <c:v>0.62990740740741002</c:v>
                </c:pt>
                <c:pt idx="941">
                  <c:v>0.62996527777777978</c:v>
                </c:pt>
                <c:pt idx="942">
                  <c:v>0.63003472222222223</c:v>
                </c:pt>
                <c:pt idx="943">
                  <c:v>0.63010416666666669</c:v>
                </c:pt>
                <c:pt idx="944">
                  <c:v>0.63017361111111381</c:v>
                </c:pt>
                <c:pt idx="945">
                  <c:v>0.63024305555555804</c:v>
                </c:pt>
                <c:pt idx="946">
                  <c:v>0.6303124999999995</c:v>
                </c:pt>
                <c:pt idx="947">
                  <c:v>0.63038194444444462</c:v>
                </c:pt>
                <c:pt idx="948">
                  <c:v>0.63045138888888885</c:v>
                </c:pt>
                <c:pt idx="949">
                  <c:v>0.63052083333333686</c:v>
                </c:pt>
                <c:pt idx="950">
                  <c:v>0.63059027777777865</c:v>
                </c:pt>
                <c:pt idx="951">
                  <c:v>0.63065972222222422</c:v>
                </c:pt>
                <c:pt idx="952">
                  <c:v>0.63072916666666889</c:v>
                </c:pt>
                <c:pt idx="953">
                  <c:v>0.63078703703703765</c:v>
                </c:pt>
                <c:pt idx="954">
                  <c:v>0.63085648148148354</c:v>
                </c:pt>
                <c:pt idx="955">
                  <c:v>0.63092592592592589</c:v>
                </c:pt>
                <c:pt idx="956">
                  <c:v>0.6309953703703749</c:v>
                </c:pt>
                <c:pt idx="957">
                  <c:v>0.63106481481481713</c:v>
                </c:pt>
                <c:pt idx="958">
                  <c:v>0.6311342592592597</c:v>
                </c:pt>
                <c:pt idx="959">
                  <c:v>0.63120370370370371</c:v>
                </c:pt>
                <c:pt idx="960">
                  <c:v>0.63127314814814861</c:v>
                </c:pt>
                <c:pt idx="961">
                  <c:v>0.63134259259259551</c:v>
                </c:pt>
                <c:pt idx="962">
                  <c:v>0.63141203703703697</c:v>
                </c:pt>
                <c:pt idx="963">
                  <c:v>0.63148148148148164</c:v>
                </c:pt>
                <c:pt idx="964">
                  <c:v>0.6315393518518515</c:v>
                </c:pt>
                <c:pt idx="965">
                  <c:v>0.6316087962962994</c:v>
                </c:pt>
                <c:pt idx="966">
                  <c:v>0.63167824074074075</c:v>
                </c:pt>
                <c:pt idx="967">
                  <c:v>0.63174768518518876</c:v>
                </c:pt>
                <c:pt idx="968">
                  <c:v>0.63181712962962966</c:v>
                </c:pt>
                <c:pt idx="969">
                  <c:v>0.63188657407407633</c:v>
                </c:pt>
                <c:pt idx="970">
                  <c:v>0.63195601851852312</c:v>
                </c:pt>
                <c:pt idx="971">
                  <c:v>0.63202546296296302</c:v>
                </c:pt>
                <c:pt idx="972">
                  <c:v>0.63209490740741003</c:v>
                </c:pt>
                <c:pt idx="973">
                  <c:v>0.63216435185185149</c:v>
                </c:pt>
                <c:pt idx="974">
                  <c:v>0.63222222222222224</c:v>
                </c:pt>
                <c:pt idx="975">
                  <c:v>0.63229166666666914</c:v>
                </c:pt>
                <c:pt idx="976">
                  <c:v>0.63236111111111104</c:v>
                </c:pt>
                <c:pt idx="977">
                  <c:v>0.63243055555555561</c:v>
                </c:pt>
                <c:pt idx="978">
                  <c:v>0.63249999999999995</c:v>
                </c:pt>
                <c:pt idx="979">
                  <c:v>0.63256944444444463</c:v>
                </c:pt>
                <c:pt idx="980">
                  <c:v>0.63263888888889253</c:v>
                </c:pt>
                <c:pt idx="981">
                  <c:v>0.63270833333333698</c:v>
                </c:pt>
                <c:pt idx="982">
                  <c:v>0.63277777777777977</c:v>
                </c:pt>
                <c:pt idx="983">
                  <c:v>0.63284722222222445</c:v>
                </c:pt>
                <c:pt idx="984">
                  <c:v>0.63291666666666668</c:v>
                </c:pt>
                <c:pt idx="985">
                  <c:v>0.63297453703703765</c:v>
                </c:pt>
                <c:pt idx="986">
                  <c:v>0.63304398148148355</c:v>
                </c:pt>
                <c:pt idx="987">
                  <c:v>0.63311342592592557</c:v>
                </c:pt>
                <c:pt idx="988">
                  <c:v>0.63318287037037269</c:v>
                </c:pt>
                <c:pt idx="989">
                  <c:v>0.63325231481481481</c:v>
                </c:pt>
                <c:pt idx="990">
                  <c:v>0.6333217592592596</c:v>
                </c:pt>
                <c:pt idx="991">
                  <c:v>0.63339120370370616</c:v>
                </c:pt>
                <c:pt idx="992">
                  <c:v>0.63346064814814862</c:v>
                </c:pt>
                <c:pt idx="993">
                  <c:v>0.63353009259259563</c:v>
                </c:pt>
                <c:pt idx="994">
                  <c:v>0.63359953703703764</c:v>
                </c:pt>
                <c:pt idx="995">
                  <c:v>0.63366898148148165</c:v>
                </c:pt>
                <c:pt idx="996">
                  <c:v>0.63373842592592589</c:v>
                </c:pt>
                <c:pt idx="997">
                  <c:v>0.63379629629629985</c:v>
                </c:pt>
                <c:pt idx="998">
                  <c:v>0.63386574074074076</c:v>
                </c:pt>
                <c:pt idx="999">
                  <c:v>0.63393518518518721</c:v>
                </c:pt>
                <c:pt idx="1000">
                  <c:v>0.63400462962963189</c:v>
                </c:pt>
                <c:pt idx="1001">
                  <c:v>0.63407407407407856</c:v>
                </c:pt>
                <c:pt idx="1002">
                  <c:v>0.63414351851852313</c:v>
                </c:pt>
                <c:pt idx="1003">
                  <c:v>0.63421296296296015</c:v>
                </c:pt>
                <c:pt idx="1004">
                  <c:v>0.6342824074074076</c:v>
                </c:pt>
                <c:pt idx="1005">
                  <c:v>0.63435185185185183</c:v>
                </c:pt>
                <c:pt idx="1006">
                  <c:v>0.63442129629629929</c:v>
                </c:pt>
                <c:pt idx="1007">
                  <c:v>0.63449074074074052</c:v>
                </c:pt>
                <c:pt idx="1008">
                  <c:v>0.6345601851851852</c:v>
                </c:pt>
                <c:pt idx="1009">
                  <c:v>0.63462962962963321</c:v>
                </c:pt>
                <c:pt idx="1010">
                  <c:v>0.63468750000000063</c:v>
                </c:pt>
                <c:pt idx="1011">
                  <c:v>0.63475694444444464</c:v>
                </c:pt>
                <c:pt idx="1012">
                  <c:v>0.63482638888888965</c:v>
                </c:pt>
                <c:pt idx="1013">
                  <c:v>0.63489583333333932</c:v>
                </c:pt>
                <c:pt idx="1014">
                  <c:v>0.63496527777778</c:v>
                </c:pt>
                <c:pt idx="1015">
                  <c:v>0.63503472222222224</c:v>
                </c:pt>
                <c:pt idx="1016">
                  <c:v>0.63510416666666669</c:v>
                </c:pt>
                <c:pt idx="1017">
                  <c:v>0.63517361111111381</c:v>
                </c:pt>
                <c:pt idx="1018">
                  <c:v>0.63524305555555804</c:v>
                </c:pt>
                <c:pt idx="1019">
                  <c:v>0.63531250000000006</c:v>
                </c:pt>
                <c:pt idx="1020">
                  <c:v>0.63538194444444462</c:v>
                </c:pt>
                <c:pt idx="1021">
                  <c:v>0.63543981481481726</c:v>
                </c:pt>
                <c:pt idx="1022">
                  <c:v>0.63550925925925961</c:v>
                </c:pt>
                <c:pt idx="1023">
                  <c:v>0.63557870370370373</c:v>
                </c:pt>
                <c:pt idx="1024">
                  <c:v>0.63564814814815118</c:v>
                </c:pt>
                <c:pt idx="1025">
                  <c:v>0.63571759259259608</c:v>
                </c:pt>
                <c:pt idx="1026">
                  <c:v>0.63578703703703765</c:v>
                </c:pt>
                <c:pt idx="1027">
                  <c:v>0.63585648148148344</c:v>
                </c:pt>
                <c:pt idx="1028">
                  <c:v>0.63592592592592589</c:v>
                </c:pt>
                <c:pt idx="1029">
                  <c:v>0.6359953703703749</c:v>
                </c:pt>
                <c:pt idx="1030">
                  <c:v>0.63606481481481725</c:v>
                </c:pt>
                <c:pt idx="1031">
                  <c:v>0.6361342592592597</c:v>
                </c:pt>
                <c:pt idx="1032">
                  <c:v>0.63620370370370372</c:v>
                </c:pt>
                <c:pt idx="1033">
                  <c:v>0.63627314814814862</c:v>
                </c:pt>
                <c:pt idx="1034">
                  <c:v>0.63633101851852314</c:v>
                </c:pt>
                <c:pt idx="1035">
                  <c:v>0.63640046296296249</c:v>
                </c:pt>
                <c:pt idx="1036">
                  <c:v>0.63648148148148165</c:v>
                </c:pt>
                <c:pt idx="1037">
                  <c:v>0.63653935185185151</c:v>
                </c:pt>
                <c:pt idx="1038">
                  <c:v>0.63660879629629941</c:v>
                </c:pt>
                <c:pt idx="1039">
                  <c:v>0.63667824074074075</c:v>
                </c:pt>
                <c:pt idx="1040">
                  <c:v>0.63674768518518876</c:v>
                </c:pt>
                <c:pt idx="1041">
                  <c:v>0.63681712962962966</c:v>
                </c:pt>
                <c:pt idx="1042">
                  <c:v>0.63688657407407623</c:v>
                </c:pt>
                <c:pt idx="1043">
                  <c:v>0.63695601851852302</c:v>
                </c:pt>
                <c:pt idx="1044">
                  <c:v>0.63702546296296292</c:v>
                </c:pt>
                <c:pt idx="1045">
                  <c:v>0.63709490740740993</c:v>
                </c:pt>
                <c:pt idx="1046">
                  <c:v>0.63715277777777779</c:v>
                </c:pt>
                <c:pt idx="1047">
                  <c:v>0.63723379629629662</c:v>
                </c:pt>
                <c:pt idx="1048">
                  <c:v>0.63729166666666914</c:v>
                </c:pt>
                <c:pt idx="1049">
                  <c:v>0.6373611111111116</c:v>
                </c:pt>
                <c:pt idx="1050">
                  <c:v>0.63743055555555561</c:v>
                </c:pt>
                <c:pt idx="1051">
                  <c:v>0.63750000000000062</c:v>
                </c:pt>
                <c:pt idx="1052">
                  <c:v>0.63756944444444463</c:v>
                </c:pt>
                <c:pt idx="1053">
                  <c:v>0.63763888888889253</c:v>
                </c:pt>
                <c:pt idx="1054">
                  <c:v>0.63770833333333699</c:v>
                </c:pt>
                <c:pt idx="1055">
                  <c:v>0.63777777777777978</c:v>
                </c:pt>
                <c:pt idx="1056">
                  <c:v>0.63784722222222445</c:v>
                </c:pt>
                <c:pt idx="1057">
                  <c:v>0.63791666666666669</c:v>
                </c:pt>
                <c:pt idx="1058">
                  <c:v>0.63798611111111114</c:v>
                </c:pt>
                <c:pt idx="1059">
                  <c:v>0.63805555555555804</c:v>
                </c:pt>
                <c:pt idx="1060">
                  <c:v>0.63812499999999994</c:v>
                </c:pt>
                <c:pt idx="1061">
                  <c:v>0.63818287037037302</c:v>
                </c:pt>
                <c:pt idx="1062">
                  <c:v>0.63825231481481481</c:v>
                </c:pt>
                <c:pt idx="1063">
                  <c:v>0.6383217592592596</c:v>
                </c:pt>
                <c:pt idx="1064">
                  <c:v>0.63839120370370672</c:v>
                </c:pt>
                <c:pt idx="1065">
                  <c:v>0.63846064814814862</c:v>
                </c:pt>
                <c:pt idx="1066">
                  <c:v>0.63853009259259597</c:v>
                </c:pt>
                <c:pt idx="1067">
                  <c:v>0.63859953703703765</c:v>
                </c:pt>
                <c:pt idx="1068">
                  <c:v>0.63866898148148354</c:v>
                </c:pt>
                <c:pt idx="1069">
                  <c:v>0.638738425925926</c:v>
                </c:pt>
                <c:pt idx="1070">
                  <c:v>0.6388078703703749</c:v>
                </c:pt>
                <c:pt idx="1071">
                  <c:v>0.63886574074074076</c:v>
                </c:pt>
                <c:pt idx="1072">
                  <c:v>0.63893518518518722</c:v>
                </c:pt>
                <c:pt idx="1073">
                  <c:v>0.63900462962963189</c:v>
                </c:pt>
                <c:pt idx="1074">
                  <c:v>0.63907407407407846</c:v>
                </c:pt>
                <c:pt idx="1075">
                  <c:v>0.63914351851852302</c:v>
                </c:pt>
                <c:pt idx="1076">
                  <c:v>0.63921296296295993</c:v>
                </c:pt>
                <c:pt idx="1077">
                  <c:v>0.6392824074074076</c:v>
                </c:pt>
                <c:pt idx="1078">
                  <c:v>0.63935185185185184</c:v>
                </c:pt>
                <c:pt idx="1079">
                  <c:v>0.63940972222222225</c:v>
                </c:pt>
                <c:pt idx="1080">
                  <c:v>0.63949074074074053</c:v>
                </c:pt>
                <c:pt idx="1081">
                  <c:v>0.6395601851851852</c:v>
                </c:pt>
                <c:pt idx="1082">
                  <c:v>0.63961805555555851</c:v>
                </c:pt>
                <c:pt idx="1083">
                  <c:v>0.63968750000000063</c:v>
                </c:pt>
                <c:pt idx="1084">
                  <c:v>0.63975694444444464</c:v>
                </c:pt>
                <c:pt idx="1085">
                  <c:v>0.63982638888888965</c:v>
                </c:pt>
                <c:pt idx="1086">
                  <c:v>0.63989583333333933</c:v>
                </c:pt>
                <c:pt idx="1087">
                  <c:v>0.63996527777778001</c:v>
                </c:pt>
                <c:pt idx="1088">
                  <c:v>0.64003472222222224</c:v>
                </c:pt>
                <c:pt idx="1089">
                  <c:v>0.6401041666666667</c:v>
                </c:pt>
                <c:pt idx="1090">
                  <c:v>0.640162037037037</c:v>
                </c:pt>
                <c:pt idx="1091">
                  <c:v>0.64024305555555805</c:v>
                </c:pt>
                <c:pt idx="1092">
                  <c:v>0.64031249999999951</c:v>
                </c:pt>
                <c:pt idx="1093">
                  <c:v>0.64037037037037303</c:v>
                </c:pt>
                <c:pt idx="1094">
                  <c:v>0.64043981481481727</c:v>
                </c:pt>
                <c:pt idx="1095">
                  <c:v>0.64050925925925961</c:v>
                </c:pt>
                <c:pt idx="1096">
                  <c:v>0.64057870370370373</c:v>
                </c:pt>
                <c:pt idx="1097">
                  <c:v>0.64064814814815119</c:v>
                </c:pt>
                <c:pt idx="1098">
                  <c:v>0.64071759259259609</c:v>
                </c:pt>
                <c:pt idx="1099">
                  <c:v>0.64078703703703765</c:v>
                </c:pt>
                <c:pt idx="1100">
                  <c:v>0.64085648148148355</c:v>
                </c:pt>
                <c:pt idx="1101">
                  <c:v>0.6409259259259259</c:v>
                </c:pt>
                <c:pt idx="1102">
                  <c:v>0.64099537037037491</c:v>
                </c:pt>
                <c:pt idx="1103">
                  <c:v>0.64106481481481725</c:v>
                </c:pt>
                <c:pt idx="1104">
                  <c:v>0.6411342592592596</c:v>
                </c:pt>
                <c:pt idx="1105">
                  <c:v>0.64119212962962968</c:v>
                </c:pt>
                <c:pt idx="1106">
                  <c:v>0.64126157407407658</c:v>
                </c:pt>
                <c:pt idx="1107">
                  <c:v>0.64133101851852314</c:v>
                </c:pt>
                <c:pt idx="1108">
                  <c:v>0.64140046296296249</c:v>
                </c:pt>
                <c:pt idx="1109">
                  <c:v>0.64146990740740761</c:v>
                </c:pt>
                <c:pt idx="1110">
                  <c:v>0.64153935185185151</c:v>
                </c:pt>
                <c:pt idx="1111">
                  <c:v>0.64160879629629985</c:v>
                </c:pt>
                <c:pt idx="1112">
                  <c:v>0.64167824074074165</c:v>
                </c:pt>
                <c:pt idx="1113">
                  <c:v>0.64174768518518921</c:v>
                </c:pt>
                <c:pt idx="1114">
                  <c:v>0.64181712962962967</c:v>
                </c:pt>
                <c:pt idx="1115">
                  <c:v>0.64188657407407634</c:v>
                </c:pt>
                <c:pt idx="1116">
                  <c:v>0.64195601851852313</c:v>
                </c:pt>
                <c:pt idx="1117">
                  <c:v>0.64201388888889088</c:v>
                </c:pt>
                <c:pt idx="1118">
                  <c:v>0.64208333333333556</c:v>
                </c:pt>
                <c:pt idx="1119">
                  <c:v>0.64215277777777779</c:v>
                </c:pt>
                <c:pt idx="1120">
                  <c:v>0.64222222222222225</c:v>
                </c:pt>
                <c:pt idx="1121">
                  <c:v>0.64229166666666915</c:v>
                </c:pt>
                <c:pt idx="1122">
                  <c:v>0.64236111111111105</c:v>
                </c:pt>
                <c:pt idx="1123">
                  <c:v>0.64243055555555562</c:v>
                </c:pt>
                <c:pt idx="1124">
                  <c:v>0.64250000000000063</c:v>
                </c:pt>
                <c:pt idx="1125">
                  <c:v>0.64256944444444464</c:v>
                </c:pt>
                <c:pt idx="1126">
                  <c:v>0.64263888888889265</c:v>
                </c:pt>
                <c:pt idx="1127">
                  <c:v>0.64270833333333732</c:v>
                </c:pt>
                <c:pt idx="1128">
                  <c:v>0.64276620370370374</c:v>
                </c:pt>
                <c:pt idx="1129">
                  <c:v>0.64283564814815175</c:v>
                </c:pt>
                <c:pt idx="1130">
                  <c:v>0.64290509259259854</c:v>
                </c:pt>
                <c:pt idx="1131">
                  <c:v>0.64297453703703911</c:v>
                </c:pt>
                <c:pt idx="1132">
                  <c:v>0.64304398148148378</c:v>
                </c:pt>
                <c:pt idx="1133">
                  <c:v>0.64311342592592557</c:v>
                </c:pt>
                <c:pt idx="1134">
                  <c:v>0.64318287037037303</c:v>
                </c:pt>
                <c:pt idx="1135">
                  <c:v>0.64325231481481482</c:v>
                </c:pt>
                <c:pt idx="1136">
                  <c:v>0.64332175925925961</c:v>
                </c:pt>
                <c:pt idx="1137">
                  <c:v>0.64339120370370673</c:v>
                </c:pt>
                <c:pt idx="1138">
                  <c:v>0.64346064814814863</c:v>
                </c:pt>
                <c:pt idx="1139">
                  <c:v>0.64353009259259608</c:v>
                </c:pt>
                <c:pt idx="1140">
                  <c:v>0.64365740740741029</c:v>
                </c:pt>
                <c:pt idx="1141">
                  <c:v>0.64372685185185263</c:v>
                </c:pt>
                <c:pt idx="1142">
                  <c:v>0.64378472222222261</c:v>
                </c:pt>
                <c:pt idx="1143">
                  <c:v>0.64385416666666673</c:v>
                </c:pt>
                <c:pt idx="1144">
                  <c:v>0.64392361111111418</c:v>
                </c:pt>
                <c:pt idx="1145">
                  <c:v>0.64399305555555908</c:v>
                </c:pt>
                <c:pt idx="1146">
                  <c:v>0.64406249999999998</c:v>
                </c:pt>
                <c:pt idx="1147">
                  <c:v>0.64413194444444644</c:v>
                </c:pt>
                <c:pt idx="1148">
                  <c:v>0.64420138888889111</c:v>
                </c:pt>
                <c:pt idx="1149">
                  <c:v>0.6442708333333379</c:v>
                </c:pt>
                <c:pt idx="1150">
                  <c:v>0.64434027777778025</c:v>
                </c:pt>
                <c:pt idx="1151">
                  <c:v>0.64440972222222215</c:v>
                </c:pt>
                <c:pt idx="1152">
                  <c:v>0.6444791666666666</c:v>
                </c:pt>
                <c:pt idx="1153">
                  <c:v>0.64453703703703702</c:v>
                </c:pt>
                <c:pt idx="1154">
                  <c:v>0.64460648148148403</c:v>
                </c:pt>
                <c:pt idx="1155">
                  <c:v>0.64467592592592593</c:v>
                </c:pt>
                <c:pt idx="1156">
                  <c:v>0.64474537037037505</c:v>
                </c:pt>
                <c:pt idx="1157">
                  <c:v>0.64481481481481784</c:v>
                </c:pt>
                <c:pt idx="1158">
                  <c:v>0.64488425925925963</c:v>
                </c:pt>
                <c:pt idx="1159">
                  <c:v>0.64495370370370375</c:v>
                </c:pt>
                <c:pt idx="1160">
                  <c:v>0.64502314814814865</c:v>
                </c:pt>
                <c:pt idx="1161">
                  <c:v>0.64509259259259666</c:v>
                </c:pt>
                <c:pt idx="1162">
                  <c:v>0.64516203703703701</c:v>
                </c:pt>
                <c:pt idx="1163">
                  <c:v>0.64523148148148379</c:v>
                </c:pt>
                <c:pt idx="1164">
                  <c:v>0.64528935185185188</c:v>
                </c:pt>
                <c:pt idx="1165">
                  <c:v>0.64535879629629844</c:v>
                </c:pt>
                <c:pt idx="1166">
                  <c:v>0.64542824074074068</c:v>
                </c:pt>
                <c:pt idx="1167">
                  <c:v>0.64550925925925962</c:v>
                </c:pt>
                <c:pt idx="1168">
                  <c:v>0.64556712962962959</c:v>
                </c:pt>
                <c:pt idx="1169">
                  <c:v>0.64563657407407671</c:v>
                </c:pt>
                <c:pt idx="1170">
                  <c:v>0.64570601851852305</c:v>
                </c:pt>
                <c:pt idx="1171">
                  <c:v>0.64577546296296295</c:v>
                </c:pt>
                <c:pt idx="1172">
                  <c:v>0.64584490740741041</c:v>
                </c:pt>
                <c:pt idx="1173">
                  <c:v>0.64591435185185186</c:v>
                </c:pt>
                <c:pt idx="1174">
                  <c:v>0.64598379629629665</c:v>
                </c:pt>
                <c:pt idx="1175">
                  <c:v>0.64605324074074078</c:v>
                </c:pt>
                <c:pt idx="1176">
                  <c:v>0.64612268518518745</c:v>
                </c:pt>
                <c:pt idx="1177">
                  <c:v>0.64619212962962969</c:v>
                </c:pt>
                <c:pt idx="1178">
                  <c:v>0.64626157407407681</c:v>
                </c:pt>
                <c:pt idx="1179">
                  <c:v>0.64633101851852315</c:v>
                </c:pt>
                <c:pt idx="1180">
                  <c:v>0.6464004629629625</c:v>
                </c:pt>
                <c:pt idx="1181">
                  <c:v>0.64646990740740762</c:v>
                </c:pt>
                <c:pt idx="1182">
                  <c:v>0.64652777777777781</c:v>
                </c:pt>
                <c:pt idx="1183">
                  <c:v>0.6465972222222226</c:v>
                </c:pt>
                <c:pt idx="1184">
                  <c:v>0.64666666666666661</c:v>
                </c:pt>
                <c:pt idx="1185">
                  <c:v>0.64673611111111162</c:v>
                </c:pt>
                <c:pt idx="1186">
                  <c:v>0.64680555555555874</c:v>
                </c:pt>
                <c:pt idx="1187">
                  <c:v>0.64687500000000353</c:v>
                </c:pt>
                <c:pt idx="1188">
                  <c:v>0.64694444444444821</c:v>
                </c:pt>
                <c:pt idx="1189">
                  <c:v>0.64701388888889089</c:v>
                </c:pt>
                <c:pt idx="1190">
                  <c:v>0.64708333333333556</c:v>
                </c:pt>
                <c:pt idx="1191">
                  <c:v>0.6471527777777778</c:v>
                </c:pt>
                <c:pt idx="1192">
                  <c:v>0.64722222222222225</c:v>
                </c:pt>
                <c:pt idx="1193">
                  <c:v>0.64729166666666915</c:v>
                </c:pt>
                <c:pt idx="1194">
                  <c:v>0.64736111111111161</c:v>
                </c:pt>
                <c:pt idx="1195">
                  <c:v>0.64741898148148169</c:v>
                </c:pt>
                <c:pt idx="1196">
                  <c:v>0.64748842592592559</c:v>
                </c:pt>
                <c:pt idx="1197">
                  <c:v>0.64755787037037293</c:v>
                </c:pt>
                <c:pt idx="1198">
                  <c:v>0.64762731481481783</c:v>
                </c:pt>
                <c:pt idx="1199">
                  <c:v>0.64769675925925962</c:v>
                </c:pt>
                <c:pt idx="1200">
                  <c:v>0.64776620370370364</c:v>
                </c:pt>
                <c:pt idx="1201">
                  <c:v>0.64783564814815175</c:v>
                </c:pt>
                <c:pt idx="1202">
                  <c:v>0.64790509259259854</c:v>
                </c:pt>
                <c:pt idx="1203">
                  <c:v>0.64797453703703922</c:v>
                </c:pt>
                <c:pt idx="1204">
                  <c:v>0.64804398148148379</c:v>
                </c:pt>
                <c:pt idx="1205">
                  <c:v>0.64811342592592558</c:v>
                </c:pt>
                <c:pt idx="1206">
                  <c:v>0.64818287037037303</c:v>
                </c:pt>
                <c:pt idx="1207">
                  <c:v>0.64824074074074078</c:v>
                </c:pt>
                <c:pt idx="1208">
                  <c:v>0.64831018518518524</c:v>
                </c:pt>
                <c:pt idx="1209">
                  <c:v>0.64837962962963214</c:v>
                </c:pt>
                <c:pt idx="1210">
                  <c:v>0.6484490740740787</c:v>
                </c:pt>
                <c:pt idx="1211">
                  <c:v>0.64851851851852105</c:v>
                </c:pt>
                <c:pt idx="1212">
                  <c:v>0.64858796296296028</c:v>
                </c:pt>
                <c:pt idx="1213">
                  <c:v>0.6486574074074104</c:v>
                </c:pt>
                <c:pt idx="1214">
                  <c:v>0.64872685185185264</c:v>
                </c:pt>
                <c:pt idx="1215">
                  <c:v>0.64879629629629998</c:v>
                </c:pt>
                <c:pt idx="1216">
                  <c:v>0.64886574074074077</c:v>
                </c:pt>
                <c:pt idx="1217">
                  <c:v>0.64893518518518734</c:v>
                </c:pt>
                <c:pt idx="1218">
                  <c:v>0.64899305555555908</c:v>
                </c:pt>
                <c:pt idx="1219">
                  <c:v>0.64906249999999999</c:v>
                </c:pt>
                <c:pt idx="1220">
                  <c:v>0.64913194444444644</c:v>
                </c:pt>
                <c:pt idx="1221">
                  <c:v>0.64920138888889112</c:v>
                </c:pt>
                <c:pt idx="1222">
                  <c:v>0.6492708333333379</c:v>
                </c:pt>
                <c:pt idx="1223">
                  <c:v>0.64934027777778025</c:v>
                </c:pt>
                <c:pt idx="1224">
                  <c:v>0.6494097222222226</c:v>
                </c:pt>
                <c:pt idx="1225">
                  <c:v>0.64947916666666672</c:v>
                </c:pt>
                <c:pt idx="1226">
                  <c:v>0.64954861111111406</c:v>
                </c:pt>
                <c:pt idx="1227">
                  <c:v>0.64961805555555863</c:v>
                </c:pt>
                <c:pt idx="1228">
                  <c:v>0.64968750000000064</c:v>
                </c:pt>
                <c:pt idx="1229">
                  <c:v>0.64975694444444465</c:v>
                </c:pt>
                <c:pt idx="1230">
                  <c:v>0.64981481481481784</c:v>
                </c:pt>
                <c:pt idx="1231">
                  <c:v>0.64988425925925963</c:v>
                </c:pt>
                <c:pt idx="1232">
                  <c:v>0.64996527777778002</c:v>
                </c:pt>
                <c:pt idx="1233">
                  <c:v>0.65002314814814965</c:v>
                </c:pt>
                <c:pt idx="1234">
                  <c:v>0.65009259259259666</c:v>
                </c:pt>
                <c:pt idx="1235">
                  <c:v>0.65016203703703701</c:v>
                </c:pt>
                <c:pt idx="1236">
                  <c:v>0.6502314814814838</c:v>
                </c:pt>
                <c:pt idx="1237">
                  <c:v>0.65030092592592559</c:v>
                </c:pt>
                <c:pt idx="1238">
                  <c:v>0.65037037037037293</c:v>
                </c:pt>
                <c:pt idx="1239">
                  <c:v>0.65043981481481739</c:v>
                </c:pt>
                <c:pt idx="1240">
                  <c:v>0.65050925925925962</c:v>
                </c:pt>
                <c:pt idx="1241">
                  <c:v>0.65057870370370374</c:v>
                </c:pt>
                <c:pt idx="1242">
                  <c:v>0.65064814814815175</c:v>
                </c:pt>
                <c:pt idx="1243">
                  <c:v>0.65071759259259621</c:v>
                </c:pt>
                <c:pt idx="1244">
                  <c:v>0.65078703703703911</c:v>
                </c:pt>
                <c:pt idx="1245">
                  <c:v>0.65084490740741086</c:v>
                </c:pt>
                <c:pt idx="1246">
                  <c:v>0.65091435185185187</c:v>
                </c:pt>
                <c:pt idx="1247">
                  <c:v>0.65098379629629832</c:v>
                </c:pt>
                <c:pt idx="1248">
                  <c:v>0.65105324074074067</c:v>
                </c:pt>
                <c:pt idx="1249">
                  <c:v>0.65112268518518734</c:v>
                </c:pt>
                <c:pt idx="1250">
                  <c:v>0.65119212962962969</c:v>
                </c:pt>
                <c:pt idx="1251">
                  <c:v>0.65126157407407659</c:v>
                </c:pt>
                <c:pt idx="1252">
                  <c:v>0.65133101851852304</c:v>
                </c:pt>
                <c:pt idx="1253">
                  <c:v>0.65138888888889113</c:v>
                </c:pt>
                <c:pt idx="1254">
                  <c:v>0.65146990740740762</c:v>
                </c:pt>
                <c:pt idx="1255">
                  <c:v>0.65152777777777782</c:v>
                </c:pt>
                <c:pt idx="1256">
                  <c:v>0.65159722222222261</c:v>
                </c:pt>
                <c:pt idx="1257">
                  <c:v>0.65166666666666673</c:v>
                </c:pt>
                <c:pt idx="1258">
                  <c:v>0.65173611111111163</c:v>
                </c:pt>
                <c:pt idx="1259">
                  <c:v>0.65180555555555908</c:v>
                </c:pt>
                <c:pt idx="1260">
                  <c:v>0.65187500000000365</c:v>
                </c:pt>
                <c:pt idx="1261">
                  <c:v>0.65194444444444843</c:v>
                </c:pt>
                <c:pt idx="1262">
                  <c:v>0.65201388888889111</c:v>
                </c:pt>
                <c:pt idx="1263">
                  <c:v>0.65208333333333568</c:v>
                </c:pt>
                <c:pt idx="1264">
                  <c:v>0.6521527777777778</c:v>
                </c:pt>
                <c:pt idx="1265">
                  <c:v>0.6522222222222227</c:v>
                </c:pt>
                <c:pt idx="1266">
                  <c:v>0.65229166666666905</c:v>
                </c:pt>
                <c:pt idx="1267">
                  <c:v>0.65236111111111161</c:v>
                </c:pt>
                <c:pt idx="1268">
                  <c:v>0.65243055555555562</c:v>
                </c:pt>
                <c:pt idx="1269">
                  <c:v>0.65248842592592549</c:v>
                </c:pt>
                <c:pt idx="1270">
                  <c:v>0.65255787037037294</c:v>
                </c:pt>
                <c:pt idx="1271">
                  <c:v>0.65262731481481784</c:v>
                </c:pt>
                <c:pt idx="1272">
                  <c:v>0.65269675925925963</c:v>
                </c:pt>
                <c:pt idx="1273">
                  <c:v>0.65276620370370375</c:v>
                </c:pt>
                <c:pt idx="1274">
                  <c:v>0.65283564814815176</c:v>
                </c:pt>
                <c:pt idx="1275">
                  <c:v>0.65290509259259866</c:v>
                </c:pt>
                <c:pt idx="1276">
                  <c:v>0.65297453703703923</c:v>
                </c:pt>
                <c:pt idx="1277">
                  <c:v>0.65304398148148379</c:v>
                </c:pt>
                <c:pt idx="1278">
                  <c:v>0.65311342592592558</c:v>
                </c:pt>
                <c:pt idx="1279">
                  <c:v>0.65318287037037304</c:v>
                </c:pt>
                <c:pt idx="1280">
                  <c:v>0.65325231481481483</c:v>
                </c:pt>
                <c:pt idx="1281">
                  <c:v>0.65332175925925962</c:v>
                </c:pt>
                <c:pt idx="1282">
                  <c:v>0.65337962962963214</c:v>
                </c:pt>
                <c:pt idx="1283">
                  <c:v>0.6534490740740786</c:v>
                </c:pt>
                <c:pt idx="1284">
                  <c:v>0.65351851851852105</c:v>
                </c:pt>
                <c:pt idx="1285">
                  <c:v>0.65358796296296029</c:v>
                </c:pt>
                <c:pt idx="1286">
                  <c:v>0.65365740740741041</c:v>
                </c:pt>
                <c:pt idx="1287">
                  <c:v>0.65372685185185264</c:v>
                </c:pt>
                <c:pt idx="1288">
                  <c:v>0.65379629629629998</c:v>
                </c:pt>
                <c:pt idx="1289">
                  <c:v>0.65386574074074078</c:v>
                </c:pt>
                <c:pt idx="1290">
                  <c:v>0.65393518518518745</c:v>
                </c:pt>
                <c:pt idx="1291">
                  <c:v>0.65400462962963191</c:v>
                </c:pt>
                <c:pt idx="1292">
                  <c:v>0.65407407407407869</c:v>
                </c:pt>
                <c:pt idx="1293">
                  <c:v>0.65414351851852315</c:v>
                </c:pt>
                <c:pt idx="1294">
                  <c:v>0.65420138888889112</c:v>
                </c:pt>
                <c:pt idx="1295">
                  <c:v>0.65427083333333791</c:v>
                </c:pt>
                <c:pt idx="1296">
                  <c:v>0.65434027777778025</c:v>
                </c:pt>
                <c:pt idx="1297">
                  <c:v>0.65442129629629986</c:v>
                </c:pt>
                <c:pt idx="1298">
                  <c:v>0.65447916666666661</c:v>
                </c:pt>
                <c:pt idx="1299">
                  <c:v>0.65454861111111406</c:v>
                </c:pt>
                <c:pt idx="1300">
                  <c:v>0.65461805555555874</c:v>
                </c:pt>
                <c:pt idx="1301">
                  <c:v>0.65468750000000064</c:v>
                </c:pt>
                <c:pt idx="1302">
                  <c:v>0.65475694444444565</c:v>
                </c:pt>
                <c:pt idx="1303">
                  <c:v>0.65482638888889089</c:v>
                </c:pt>
                <c:pt idx="1304">
                  <c:v>0.65489583333333934</c:v>
                </c:pt>
                <c:pt idx="1305">
                  <c:v>0.65496527777778002</c:v>
                </c:pt>
                <c:pt idx="1306">
                  <c:v>0.65503472222222225</c:v>
                </c:pt>
                <c:pt idx="1307">
                  <c:v>0.65509259259259711</c:v>
                </c:pt>
                <c:pt idx="1308">
                  <c:v>0.65517361111111383</c:v>
                </c:pt>
                <c:pt idx="1309">
                  <c:v>0.65524305555555851</c:v>
                </c:pt>
                <c:pt idx="1310">
                  <c:v>0.65530092592592559</c:v>
                </c:pt>
                <c:pt idx="1311">
                  <c:v>0.65537037037037293</c:v>
                </c:pt>
                <c:pt idx="1312">
                  <c:v>0.65543981481481783</c:v>
                </c:pt>
                <c:pt idx="1313">
                  <c:v>0.65550925925925962</c:v>
                </c:pt>
                <c:pt idx="1314">
                  <c:v>0.65557870370370364</c:v>
                </c:pt>
                <c:pt idx="1315">
                  <c:v>0.65564814814815175</c:v>
                </c:pt>
                <c:pt idx="1316">
                  <c:v>0.65571759259259643</c:v>
                </c:pt>
                <c:pt idx="1317">
                  <c:v>0.65578703703703922</c:v>
                </c:pt>
                <c:pt idx="1318">
                  <c:v>0.65584490740741086</c:v>
                </c:pt>
                <c:pt idx="1319">
                  <c:v>0.65592592592592591</c:v>
                </c:pt>
                <c:pt idx="1320">
                  <c:v>0.65598379629629833</c:v>
                </c:pt>
                <c:pt idx="1321">
                  <c:v>0.65605324074074078</c:v>
                </c:pt>
                <c:pt idx="1322">
                  <c:v>0.65612268518518746</c:v>
                </c:pt>
                <c:pt idx="1323">
                  <c:v>0.65619212962962969</c:v>
                </c:pt>
                <c:pt idx="1324">
                  <c:v>0.6562615740740767</c:v>
                </c:pt>
                <c:pt idx="1325">
                  <c:v>0.65633101851852305</c:v>
                </c:pt>
                <c:pt idx="1326">
                  <c:v>0.65640046296296251</c:v>
                </c:pt>
                <c:pt idx="1327">
                  <c:v>0.65646990740740763</c:v>
                </c:pt>
                <c:pt idx="1328">
                  <c:v>0.65653935185185186</c:v>
                </c:pt>
                <c:pt idx="1329">
                  <c:v>0.65660879629629998</c:v>
                </c:pt>
                <c:pt idx="1330">
                  <c:v>0.65667824074074277</c:v>
                </c:pt>
                <c:pt idx="1331">
                  <c:v>0.65674768518518956</c:v>
                </c:pt>
                <c:pt idx="1332">
                  <c:v>0.65681712962962968</c:v>
                </c:pt>
                <c:pt idx="1333">
                  <c:v>0.65688657407407658</c:v>
                </c:pt>
                <c:pt idx="1334">
                  <c:v>0.65695601851852314</c:v>
                </c:pt>
                <c:pt idx="1335">
                  <c:v>0.65702546296296294</c:v>
                </c:pt>
                <c:pt idx="1336">
                  <c:v>0.65708333333333568</c:v>
                </c:pt>
                <c:pt idx="1337">
                  <c:v>0.65715277777777781</c:v>
                </c:pt>
                <c:pt idx="1338">
                  <c:v>0.6572222222222226</c:v>
                </c:pt>
                <c:pt idx="1339">
                  <c:v>0.65729166666666916</c:v>
                </c:pt>
                <c:pt idx="1340">
                  <c:v>0.65736111111111162</c:v>
                </c:pt>
                <c:pt idx="1341">
                  <c:v>0.65743055555555563</c:v>
                </c:pt>
                <c:pt idx="1342">
                  <c:v>0.65750000000000064</c:v>
                </c:pt>
                <c:pt idx="1343">
                  <c:v>0.65756944444444465</c:v>
                </c:pt>
                <c:pt idx="1344">
                  <c:v>0.65763888888889288</c:v>
                </c:pt>
                <c:pt idx="1345">
                  <c:v>0.65770833333333789</c:v>
                </c:pt>
                <c:pt idx="1346">
                  <c:v>0.65777777777778002</c:v>
                </c:pt>
                <c:pt idx="1347">
                  <c:v>0.65783564814815176</c:v>
                </c:pt>
                <c:pt idx="1348">
                  <c:v>0.65790509259259866</c:v>
                </c:pt>
                <c:pt idx="1349">
                  <c:v>0.65797453703703923</c:v>
                </c:pt>
                <c:pt idx="1350">
                  <c:v>0.6580439814814838</c:v>
                </c:pt>
                <c:pt idx="1351">
                  <c:v>0.65811342592592559</c:v>
                </c:pt>
                <c:pt idx="1352">
                  <c:v>0.65818287037037293</c:v>
                </c:pt>
                <c:pt idx="1353">
                  <c:v>0.65825231481481483</c:v>
                </c:pt>
                <c:pt idx="1354">
                  <c:v>0.65832175925925962</c:v>
                </c:pt>
                <c:pt idx="1355">
                  <c:v>0.65839120370370674</c:v>
                </c:pt>
                <c:pt idx="1356">
                  <c:v>0.6584490740740786</c:v>
                </c:pt>
                <c:pt idx="1357">
                  <c:v>0.6585185185185215</c:v>
                </c:pt>
                <c:pt idx="1358">
                  <c:v>0.65858796296296029</c:v>
                </c:pt>
                <c:pt idx="1359">
                  <c:v>0.65865740740741086</c:v>
                </c:pt>
                <c:pt idx="1360">
                  <c:v>0.65872685185185265</c:v>
                </c:pt>
                <c:pt idx="1361">
                  <c:v>0.65879629629630021</c:v>
                </c:pt>
                <c:pt idx="1362">
                  <c:v>0.65886574074074067</c:v>
                </c:pt>
                <c:pt idx="1363">
                  <c:v>0.65893518518518734</c:v>
                </c:pt>
                <c:pt idx="1364">
                  <c:v>0.65900462962963213</c:v>
                </c:pt>
                <c:pt idx="1365">
                  <c:v>0.6590740740740787</c:v>
                </c:pt>
                <c:pt idx="1366">
                  <c:v>0.65914351851852304</c:v>
                </c:pt>
                <c:pt idx="1367">
                  <c:v>0.65921296296296028</c:v>
                </c:pt>
                <c:pt idx="1368">
                  <c:v>0.65928240740740762</c:v>
                </c:pt>
                <c:pt idx="1369">
                  <c:v>0.65934027777778026</c:v>
                </c:pt>
                <c:pt idx="1370">
                  <c:v>0.65940972222222261</c:v>
                </c:pt>
                <c:pt idx="1371">
                  <c:v>0.65947916666666673</c:v>
                </c:pt>
                <c:pt idx="1372">
                  <c:v>0.65954861111111418</c:v>
                </c:pt>
                <c:pt idx="1373">
                  <c:v>0.65961805555555908</c:v>
                </c:pt>
                <c:pt idx="1374">
                  <c:v>0.65968750000000065</c:v>
                </c:pt>
                <c:pt idx="1375">
                  <c:v>0.65975694444444644</c:v>
                </c:pt>
                <c:pt idx="1376">
                  <c:v>0.65982638888889111</c:v>
                </c:pt>
                <c:pt idx="1377">
                  <c:v>0.65989583333333934</c:v>
                </c:pt>
                <c:pt idx="1378">
                  <c:v>0.65996527777778025</c:v>
                </c:pt>
                <c:pt idx="1379">
                  <c:v>0.66002314814815011</c:v>
                </c:pt>
                <c:pt idx="1380">
                  <c:v>0.66009259259259712</c:v>
                </c:pt>
                <c:pt idx="1381">
                  <c:v>0.66016203703703702</c:v>
                </c:pt>
                <c:pt idx="1382">
                  <c:v>0.66023148148148403</c:v>
                </c:pt>
                <c:pt idx="1383">
                  <c:v>0.66030092592592549</c:v>
                </c:pt>
                <c:pt idx="1384">
                  <c:v>0.66037037037037294</c:v>
                </c:pt>
                <c:pt idx="1385">
                  <c:v>0.66043981481481784</c:v>
                </c:pt>
                <c:pt idx="1386">
                  <c:v>0.66050925925925963</c:v>
                </c:pt>
                <c:pt idx="1387">
                  <c:v>0.66057870370370375</c:v>
                </c:pt>
                <c:pt idx="1388">
                  <c:v>0.66064814814815176</c:v>
                </c:pt>
                <c:pt idx="1389">
                  <c:v>0.66071759259259666</c:v>
                </c:pt>
                <c:pt idx="1390">
                  <c:v>0.66078703703703923</c:v>
                </c:pt>
                <c:pt idx="1391">
                  <c:v>0.66084490740741086</c:v>
                </c:pt>
                <c:pt idx="1392">
                  <c:v>0.66091435185185188</c:v>
                </c:pt>
                <c:pt idx="1393">
                  <c:v>0.66098379629629844</c:v>
                </c:pt>
                <c:pt idx="1394">
                  <c:v>0.66105324074074068</c:v>
                </c:pt>
                <c:pt idx="1395">
                  <c:v>0.66112268518518735</c:v>
                </c:pt>
                <c:pt idx="1396">
                  <c:v>0.6611921296296297</c:v>
                </c:pt>
                <c:pt idx="1397">
                  <c:v>0.66126157407407671</c:v>
                </c:pt>
                <c:pt idx="1398">
                  <c:v>0.66133101851852305</c:v>
                </c:pt>
                <c:pt idx="1399">
                  <c:v>0.66140046296296251</c:v>
                </c:pt>
                <c:pt idx="1400">
                  <c:v>0.66146990740740763</c:v>
                </c:pt>
                <c:pt idx="1401">
                  <c:v>0.66153935185185186</c:v>
                </c:pt>
                <c:pt idx="1402">
                  <c:v>0.66160879629629998</c:v>
                </c:pt>
                <c:pt idx="1403">
                  <c:v>0.66166666666666674</c:v>
                </c:pt>
                <c:pt idx="1404">
                  <c:v>0.66173611111111164</c:v>
                </c:pt>
                <c:pt idx="1405">
                  <c:v>0.6618055555555592</c:v>
                </c:pt>
                <c:pt idx="1406">
                  <c:v>0.66187500000000377</c:v>
                </c:pt>
                <c:pt idx="1407">
                  <c:v>0.66194444444444878</c:v>
                </c:pt>
                <c:pt idx="1408">
                  <c:v>0.66201388888889112</c:v>
                </c:pt>
                <c:pt idx="1409">
                  <c:v>0.66208333333333602</c:v>
                </c:pt>
                <c:pt idx="1410">
                  <c:v>0.66215277777777781</c:v>
                </c:pt>
                <c:pt idx="1411">
                  <c:v>0.6622222222222226</c:v>
                </c:pt>
                <c:pt idx="1412">
                  <c:v>0.66229166666666939</c:v>
                </c:pt>
                <c:pt idx="1413">
                  <c:v>0.66236111111111162</c:v>
                </c:pt>
                <c:pt idx="1414">
                  <c:v>0.66241898148148171</c:v>
                </c:pt>
                <c:pt idx="1415">
                  <c:v>0.66248842592592549</c:v>
                </c:pt>
                <c:pt idx="1416">
                  <c:v>0.66255787037037328</c:v>
                </c:pt>
                <c:pt idx="1417">
                  <c:v>0.66262731481481785</c:v>
                </c:pt>
                <c:pt idx="1418">
                  <c:v>0.66269675925925964</c:v>
                </c:pt>
                <c:pt idx="1419">
                  <c:v>0.66276620370370465</c:v>
                </c:pt>
                <c:pt idx="1420">
                  <c:v>0.66283564814815221</c:v>
                </c:pt>
                <c:pt idx="1421">
                  <c:v>0.66290509259259867</c:v>
                </c:pt>
                <c:pt idx="1422">
                  <c:v>0.66297453703703924</c:v>
                </c:pt>
                <c:pt idx="1423">
                  <c:v>0.66304398148148402</c:v>
                </c:pt>
                <c:pt idx="1424">
                  <c:v>0.66310185185185389</c:v>
                </c:pt>
                <c:pt idx="1425">
                  <c:v>0.66317129629630056</c:v>
                </c:pt>
                <c:pt idx="1426">
                  <c:v>0.66324074074074069</c:v>
                </c:pt>
                <c:pt idx="1427">
                  <c:v>0.66331018518518514</c:v>
                </c:pt>
                <c:pt idx="1428">
                  <c:v>0.66337962962963204</c:v>
                </c:pt>
                <c:pt idx="1429">
                  <c:v>0.6634490740740786</c:v>
                </c:pt>
                <c:pt idx="1430">
                  <c:v>0.66351851851852151</c:v>
                </c:pt>
                <c:pt idx="1431">
                  <c:v>0.6635879629629603</c:v>
                </c:pt>
                <c:pt idx="1432">
                  <c:v>0.66365740740741086</c:v>
                </c:pt>
                <c:pt idx="1433">
                  <c:v>0.66372685185185265</c:v>
                </c:pt>
                <c:pt idx="1434">
                  <c:v>0.66378472222222262</c:v>
                </c:pt>
                <c:pt idx="1435">
                  <c:v>0.66385416666666663</c:v>
                </c:pt>
                <c:pt idx="1436">
                  <c:v>0.66392361111111475</c:v>
                </c:pt>
                <c:pt idx="1437">
                  <c:v>0.66399305555555921</c:v>
                </c:pt>
                <c:pt idx="1438">
                  <c:v>0.6640625</c:v>
                </c:pt>
                <c:pt idx="1439">
                  <c:v>0.66413194444444679</c:v>
                </c:pt>
                <c:pt idx="1440">
                  <c:v>0.66420138888889113</c:v>
                </c:pt>
                <c:pt idx="1441">
                  <c:v>0.66427083333333792</c:v>
                </c:pt>
                <c:pt idx="1442">
                  <c:v>0.66434027777778015</c:v>
                </c:pt>
                <c:pt idx="1443">
                  <c:v>0.66440972222222261</c:v>
                </c:pt>
                <c:pt idx="1444">
                  <c:v>0.66447916666666662</c:v>
                </c:pt>
                <c:pt idx="1445">
                  <c:v>0.66454861111111418</c:v>
                </c:pt>
                <c:pt idx="1446">
                  <c:v>0.66461805555555908</c:v>
                </c:pt>
                <c:pt idx="1447">
                  <c:v>0.66467592592592595</c:v>
                </c:pt>
                <c:pt idx="1448">
                  <c:v>0.66474537037037562</c:v>
                </c:pt>
                <c:pt idx="1449">
                  <c:v>0.66481481481481852</c:v>
                </c:pt>
                <c:pt idx="1450">
                  <c:v>0.66488425925925965</c:v>
                </c:pt>
                <c:pt idx="1451">
                  <c:v>0.66495370370370577</c:v>
                </c:pt>
                <c:pt idx="1452">
                  <c:v>0.66502314814815033</c:v>
                </c:pt>
                <c:pt idx="1453">
                  <c:v>0.66509259259259712</c:v>
                </c:pt>
                <c:pt idx="1454">
                  <c:v>0.66516203703703702</c:v>
                </c:pt>
                <c:pt idx="1455">
                  <c:v>0.66523148148148403</c:v>
                </c:pt>
                <c:pt idx="1456">
                  <c:v>0.66530092592592549</c:v>
                </c:pt>
                <c:pt idx="1457">
                  <c:v>0.66537037037037317</c:v>
                </c:pt>
                <c:pt idx="1458">
                  <c:v>0.66549768518518782</c:v>
                </c:pt>
                <c:pt idx="1459">
                  <c:v>0.66556712962962949</c:v>
                </c:pt>
                <c:pt idx="1460">
                  <c:v>0.66563657407407706</c:v>
                </c:pt>
                <c:pt idx="1461">
                  <c:v>0.66570601851852373</c:v>
                </c:pt>
                <c:pt idx="1462">
                  <c:v>0.66577546296296364</c:v>
                </c:pt>
                <c:pt idx="1463">
                  <c:v>0.66584490740741098</c:v>
                </c:pt>
                <c:pt idx="1464">
                  <c:v>0.66591435185185188</c:v>
                </c:pt>
                <c:pt idx="1465">
                  <c:v>0.66598379629629856</c:v>
                </c:pt>
                <c:pt idx="1466">
                  <c:v>0.66605324074074079</c:v>
                </c:pt>
                <c:pt idx="1467">
                  <c:v>0.66612268518518791</c:v>
                </c:pt>
                <c:pt idx="1468">
                  <c:v>0.6661921296296297</c:v>
                </c:pt>
                <c:pt idx="1469">
                  <c:v>0.66626157407407671</c:v>
                </c:pt>
                <c:pt idx="1470">
                  <c:v>0.66633101851852361</c:v>
                </c:pt>
                <c:pt idx="1471">
                  <c:v>0.66638888888889136</c:v>
                </c:pt>
                <c:pt idx="1472">
                  <c:v>0.66646990740740764</c:v>
                </c:pt>
                <c:pt idx="1473">
                  <c:v>0.66653935185185187</c:v>
                </c:pt>
                <c:pt idx="1474">
                  <c:v>0.66659722222222262</c:v>
                </c:pt>
                <c:pt idx="1475">
                  <c:v>0.66666666666666663</c:v>
                </c:pt>
                <c:pt idx="1476">
                  <c:v>0.66673611111111164</c:v>
                </c:pt>
                <c:pt idx="1477">
                  <c:v>0.6668055555555592</c:v>
                </c:pt>
                <c:pt idx="1478">
                  <c:v>0.66687500000000399</c:v>
                </c:pt>
                <c:pt idx="1479">
                  <c:v>0.66694444444444889</c:v>
                </c:pt>
                <c:pt idx="1480">
                  <c:v>0.66701388888889113</c:v>
                </c:pt>
                <c:pt idx="1481">
                  <c:v>0.66708333333333603</c:v>
                </c:pt>
                <c:pt idx="1482">
                  <c:v>0.66714120370370777</c:v>
                </c:pt>
                <c:pt idx="1483">
                  <c:v>0.66722222222222261</c:v>
                </c:pt>
                <c:pt idx="1484">
                  <c:v>0.66729166666666972</c:v>
                </c:pt>
                <c:pt idx="1485">
                  <c:v>0.66734953703703981</c:v>
                </c:pt>
                <c:pt idx="1486">
                  <c:v>0.6674189814814816</c:v>
                </c:pt>
                <c:pt idx="1487">
                  <c:v>0.6674884259259255</c:v>
                </c:pt>
                <c:pt idx="1488">
                  <c:v>0.66755787037037329</c:v>
                </c:pt>
                <c:pt idx="1489">
                  <c:v>0.66762731481481774</c:v>
                </c:pt>
                <c:pt idx="1490">
                  <c:v>0.66769675925925964</c:v>
                </c:pt>
                <c:pt idx="1491">
                  <c:v>0.66776620370370365</c:v>
                </c:pt>
                <c:pt idx="1492">
                  <c:v>0.66783564814815222</c:v>
                </c:pt>
                <c:pt idx="1493">
                  <c:v>0.66789351851852441</c:v>
                </c:pt>
                <c:pt idx="1494">
                  <c:v>0.66797453703703924</c:v>
                </c:pt>
                <c:pt idx="1495">
                  <c:v>0.66804398148148403</c:v>
                </c:pt>
                <c:pt idx="1496">
                  <c:v>0.668101851851854</c:v>
                </c:pt>
                <c:pt idx="1497">
                  <c:v>0.6681712962963009</c:v>
                </c:pt>
                <c:pt idx="1498">
                  <c:v>0.66824074074074069</c:v>
                </c:pt>
                <c:pt idx="1499">
                  <c:v>0.6683101851851857</c:v>
                </c:pt>
                <c:pt idx="1500">
                  <c:v>0.66837962962963204</c:v>
                </c:pt>
                <c:pt idx="1501">
                  <c:v>0.66844907407407905</c:v>
                </c:pt>
                <c:pt idx="1502">
                  <c:v>0.66851851851852151</c:v>
                </c:pt>
                <c:pt idx="1503">
                  <c:v>0.66858796296296052</c:v>
                </c:pt>
                <c:pt idx="1504">
                  <c:v>0.66865740740741086</c:v>
                </c:pt>
                <c:pt idx="1505">
                  <c:v>0.66872685185185265</c:v>
                </c:pt>
                <c:pt idx="1506">
                  <c:v>0.66879629629630044</c:v>
                </c:pt>
                <c:pt idx="1507">
                  <c:v>0.66886574074074068</c:v>
                </c:pt>
                <c:pt idx="1508">
                  <c:v>0.66892361111111476</c:v>
                </c:pt>
                <c:pt idx="1509">
                  <c:v>0.66899305555555955</c:v>
                </c:pt>
                <c:pt idx="1510">
                  <c:v>0.6690625</c:v>
                </c:pt>
                <c:pt idx="1511">
                  <c:v>0.66913194444444679</c:v>
                </c:pt>
                <c:pt idx="1512">
                  <c:v>0.66920138888889136</c:v>
                </c:pt>
                <c:pt idx="1513">
                  <c:v>0.66927083333333792</c:v>
                </c:pt>
                <c:pt idx="1514">
                  <c:v>0.66934027777778016</c:v>
                </c:pt>
                <c:pt idx="1515">
                  <c:v>0.66940972222222261</c:v>
                </c:pt>
                <c:pt idx="1516">
                  <c:v>0.66947916666666663</c:v>
                </c:pt>
                <c:pt idx="1517">
                  <c:v>0.66954861111111474</c:v>
                </c:pt>
                <c:pt idx="1518">
                  <c:v>0.6696180555555592</c:v>
                </c:pt>
                <c:pt idx="1519">
                  <c:v>0.6696875000000021</c:v>
                </c:pt>
                <c:pt idx="1520">
                  <c:v>0.6697453703703754</c:v>
                </c:pt>
                <c:pt idx="1521">
                  <c:v>0.66981481481481853</c:v>
                </c:pt>
                <c:pt idx="1522">
                  <c:v>0.66988425925925965</c:v>
                </c:pt>
                <c:pt idx="1523">
                  <c:v>0.66995370370370577</c:v>
                </c:pt>
                <c:pt idx="1524">
                  <c:v>0.67002314814815034</c:v>
                </c:pt>
                <c:pt idx="1525">
                  <c:v>0.67009259259259712</c:v>
                </c:pt>
                <c:pt idx="1526">
                  <c:v>0.67016203703703703</c:v>
                </c:pt>
                <c:pt idx="1527">
                  <c:v>0.67023148148148404</c:v>
                </c:pt>
                <c:pt idx="1528">
                  <c:v>0.67030092592592549</c:v>
                </c:pt>
                <c:pt idx="1529">
                  <c:v>0.67037037037037328</c:v>
                </c:pt>
                <c:pt idx="1530">
                  <c:v>0.67043981481481785</c:v>
                </c:pt>
                <c:pt idx="1531">
                  <c:v>0.67050925925925964</c:v>
                </c:pt>
                <c:pt idx="1532">
                  <c:v>0.67057870370370365</c:v>
                </c:pt>
                <c:pt idx="1533">
                  <c:v>0.67063657407407706</c:v>
                </c:pt>
                <c:pt idx="1534">
                  <c:v>0.67070601851852363</c:v>
                </c:pt>
                <c:pt idx="1535">
                  <c:v>0.67077546296296364</c:v>
                </c:pt>
                <c:pt idx="1536">
                  <c:v>0.67084490740741098</c:v>
                </c:pt>
                <c:pt idx="1537">
                  <c:v>0.67091435185185189</c:v>
                </c:pt>
                <c:pt idx="1538">
                  <c:v>0.67098379629629845</c:v>
                </c:pt>
                <c:pt idx="1539">
                  <c:v>0.6710532407407408</c:v>
                </c:pt>
                <c:pt idx="1540">
                  <c:v>0.67112268518518781</c:v>
                </c:pt>
                <c:pt idx="1541">
                  <c:v>0.6711921296296296</c:v>
                </c:pt>
                <c:pt idx="1542">
                  <c:v>0.67126157407407672</c:v>
                </c:pt>
                <c:pt idx="1543">
                  <c:v>0.67133101851852373</c:v>
                </c:pt>
                <c:pt idx="1544">
                  <c:v>0.67140046296296296</c:v>
                </c:pt>
                <c:pt idx="1545">
                  <c:v>0.67145833333333593</c:v>
                </c:pt>
                <c:pt idx="1546">
                  <c:v>0.67152777777777783</c:v>
                </c:pt>
                <c:pt idx="1547">
                  <c:v>0.67159722222222262</c:v>
                </c:pt>
                <c:pt idx="1548">
                  <c:v>0.67166666666666675</c:v>
                </c:pt>
                <c:pt idx="1549">
                  <c:v>0.67173611111111164</c:v>
                </c:pt>
                <c:pt idx="1550">
                  <c:v>0.67180555555555943</c:v>
                </c:pt>
                <c:pt idx="1551">
                  <c:v>0.671875000000004</c:v>
                </c:pt>
                <c:pt idx="1552">
                  <c:v>0.6719444444444489</c:v>
                </c:pt>
                <c:pt idx="1553">
                  <c:v>0.67201388888889113</c:v>
                </c:pt>
                <c:pt idx="1554">
                  <c:v>0.67208333333333592</c:v>
                </c:pt>
                <c:pt idx="1555">
                  <c:v>0.67215277777777782</c:v>
                </c:pt>
                <c:pt idx="1556">
                  <c:v>0.67221064814815035</c:v>
                </c:pt>
                <c:pt idx="1557">
                  <c:v>0.67228009259259713</c:v>
                </c:pt>
                <c:pt idx="1558">
                  <c:v>0.6723495370370397</c:v>
                </c:pt>
                <c:pt idx="1559">
                  <c:v>0.6724189814814816</c:v>
                </c:pt>
                <c:pt idx="1560">
                  <c:v>0.6724884259259255</c:v>
                </c:pt>
                <c:pt idx="1561">
                  <c:v>0.6725578703703734</c:v>
                </c:pt>
                <c:pt idx="1562">
                  <c:v>0.67262731481481852</c:v>
                </c:pt>
                <c:pt idx="1563">
                  <c:v>0.67269675925925965</c:v>
                </c:pt>
                <c:pt idx="1564">
                  <c:v>0.67276620370370577</c:v>
                </c:pt>
                <c:pt idx="1565">
                  <c:v>0.67283564814815244</c:v>
                </c:pt>
                <c:pt idx="1566">
                  <c:v>0.67290509259259867</c:v>
                </c:pt>
                <c:pt idx="1567">
                  <c:v>0.67297453703703958</c:v>
                </c:pt>
                <c:pt idx="1568">
                  <c:v>0.67303240740740944</c:v>
                </c:pt>
                <c:pt idx="1569">
                  <c:v>0.67310185185185401</c:v>
                </c:pt>
                <c:pt idx="1570">
                  <c:v>0.67318287037037317</c:v>
                </c:pt>
                <c:pt idx="1571">
                  <c:v>0.6732407407407407</c:v>
                </c:pt>
                <c:pt idx="1572">
                  <c:v>0.67331018518518515</c:v>
                </c:pt>
                <c:pt idx="1573">
                  <c:v>0.67337962962963205</c:v>
                </c:pt>
                <c:pt idx="1574">
                  <c:v>0.67344907407407917</c:v>
                </c:pt>
                <c:pt idx="1575">
                  <c:v>0.67351851851852163</c:v>
                </c:pt>
                <c:pt idx="1576">
                  <c:v>0.67358796296296075</c:v>
                </c:pt>
                <c:pt idx="1577">
                  <c:v>0.67365740740741098</c:v>
                </c:pt>
                <c:pt idx="1578">
                  <c:v>0.67371527777778073</c:v>
                </c:pt>
                <c:pt idx="1579">
                  <c:v>0.67378472222222263</c:v>
                </c:pt>
                <c:pt idx="1580">
                  <c:v>0.67385416666666664</c:v>
                </c:pt>
                <c:pt idx="1581">
                  <c:v>0.6739351851851878</c:v>
                </c:pt>
                <c:pt idx="1582">
                  <c:v>0.67399305555555955</c:v>
                </c:pt>
                <c:pt idx="1583">
                  <c:v>0.6740624999999999</c:v>
                </c:pt>
                <c:pt idx="1584">
                  <c:v>0.6741319444444468</c:v>
                </c:pt>
                <c:pt idx="1585">
                  <c:v>0.67420138888889125</c:v>
                </c:pt>
                <c:pt idx="1586">
                  <c:v>0.67427083333333793</c:v>
                </c:pt>
                <c:pt idx="1587">
                  <c:v>0.67434027777778016</c:v>
                </c:pt>
                <c:pt idx="1588">
                  <c:v>0.67440972222222262</c:v>
                </c:pt>
                <c:pt idx="1589">
                  <c:v>0.67447916666666663</c:v>
                </c:pt>
                <c:pt idx="1590">
                  <c:v>0.67453703703703705</c:v>
                </c:pt>
                <c:pt idx="1591">
                  <c:v>0.67460648148148439</c:v>
                </c:pt>
                <c:pt idx="1592">
                  <c:v>0.67467592592592662</c:v>
                </c:pt>
                <c:pt idx="1593">
                  <c:v>0.67474537037037574</c:v>
                </c:pt>
                <c:pt idx="1594">
                  <c:v>0.67481481481481831</c:v>
                </c:pt>
                <c:pt idx="1595">
                  <c:v>0.67488425925926065</c:v>
                </c:pt>
                <c:pt idx="1596">
                  <c:v>0.67495370370370578</c:v>
                </c:pt>
                <c:pt idx="1597">
                  <c:v>0.67502314814815045</c:v>
                </c:pt>
                <c:pt idx="1598">
                  <c:v>0.67509259259259713</c:v>
                </c:pt>
                <c:pt idx="1599">
                  <c:v>0.67515046296296299</c:v>
                </c:pt>
                <c:pt idx="1600">
                  <c:v>0.67521990740740956</c:v>
                </c:pt>
                <c:pt idx="1601">
                  <c:v>0.6752893518518519</c:v>
                </c:pt>
                <c:pt idx="1602">
                  <c:v>0.67535879629629891</c:v>
                </c:pt>
                <c:pt idx="1603">
                  <c:v>0.6754282407407407</c:v>
                </c:pt>
                <c:pt idx="1604">
                  <c:v>0.67549768518518782</c:v>
                </c:pt>
                <c:pt idx="1605">
                  <c:v>0.6755671296296295</c:v>
                </c:pt>
                <c:pt idx="1606">
                  <c:v>0.67563657407407718</c:v>
                </c:pt>
                <c:pt idx="1607">
                  <c:v>0.67570601851852441</c:v>
                </c:pt>
                <c:pt idx="1608">
                  <c:v>0.67577546296296365</c:v>
                </c:pt>
                <c:pt idx="1609">
                  <c:v>0.67584490740741143</c:v>
                </c:pt>
                <c:pt idx="1610">
                  <c:v>0.67591435185185178</c:v>
                </c:pt>
                <c:pt idx="1611">
                  <c:v>0.67597222222222264</c:v>
                </c:pt>
                <c:pt idx="1612">
                  <c:v>0.67604166666667054</c:v>
                </c:pt>
                <c:pt idx="1613">
                  <c:v>0.67611111111111311</c:v>
                </c:pt>
                <c:pt idx="1614">
                  <c:v>0.67618055555555778</c:v>
                </c:pt>
                <c:pt idx="1615">
                  <c:v>0.67625000000000224</c:v>
                </c:pt>
                <c:pt idx="1616">
                  <c:v>0.67631944444444703</c:v>
                </c:pt>
                <c:pt idx="1617">
                  <c:v>0.67638888888889148</c:v>
                </c:pt>
                <c:pt idx="1618">
                  <c:v>0.67645833333333594</c:v>
                </c:pt>
                <c:pt idx="1619">
                  <c:v>0.67652777777777784</c:v>
                </c:pt>
                <c:pt idx="1620">
                  <c:v>0.67659722222222263</c:v>
                </c:pt>
                <c:pt idx="1621">
                  <c:v>0.67666666666666664</c:v>
                </c:pt>
                <c:pt idx="1622">
                  <c:v>0.67672453703703972</c:v>
                </c:pt>
                <c:pt idx="1623">
                  <c:v>0.67679398148148451</c:v>
                </c:pt>
                <c:pt idx="1624">
                  <c:v>0.67686342592592597</c:v>
                </c:pt>
                <c:pt idx="1625">
                  <c:v>0.67693287037037386</c:v>
                </c:pt>
                <c:pt idx="1626">
                  <c:v>0.67700231481481565</c:v>
                </c:pt>
                <c:pt idx="1627">
                  <c:v>0.67707175925926122</c:v>
                </c:pt>
                <c:pt idx="1628">
                  <c:v>0.67714120370370812</c:v>
                </c:pt>
                <c:pt idx="1629">
                  <c:v>0.67721064814815035</c:v>
                </c:pt>
                <c:pt idx="1630">
                  <c:v>0.67728009259259714</c:v>
                </c:pt>
                <c:pt idx="1631">
                  <c:v>0.67734953703703971</c:v>
                </c:pt>
                <c:pt idx="1632">
                  <c:v>0.67741898148148161</c:v>
                </c:pt>
                <c:pt idx="1633">
                  <c:v>0.6774768518518518</c:v>
                </c:pt>
                <c:pt idx="1634">
                  <c:v>0.67754629629629903</c:v>
                </c:pt>
                <c:pt idx="1635">
                  <c:v>0.67761574074074071</c:v>
                </c:pt>
                <c:pt idx="1636">
                  <c:v>0.67768518518518805</c:v>
                </c:pt>
                <c:pt idx="1637">
                  <c:v>0.67775462962963262</c:v>
                </c:pt>
                <c:pt idx="1638">
                  <c:v>0.67782407407407941</c:v>
                </c:pt>
                <c:pt idx="1639">
                  <c:v>0.67789351851852453</c:v>
                </c:pt>
                <c:pt idx="1640">
                  <c:v>0.67796296296296099</c:v>
                </c:pt>
                <c:pt idx="1641">
                  <c:v>0.67803240740740944</c:v>
                </c:pt>
                <c:pt idx="1642">
                  <c:v>0.67810185185185412</c:v>
                </c:pt>
                <c:pt idx="1643">
                  <c:v>0.6781712962963008</c:v>
                </c:pt>
                <c:pt idx="1644">
                  <c:v>0.67824074074074081</c:v>
                </c:pt>
                <c:pt idx="1645">
                  <c:v>0.67831018518518515</c:v>
                </c:pt>
                <c:pt idx="1646">
                  <c:v>0.6783680555555579</c:v>
                </c:pt>
                <c:pt idx="1647">
                  <c:v>0.67844907407407917</c:v>
                </c:pt>
                <c:pt idx="1648">
                  <c:v>0.67851851851852141</c:v>
                </c:pt>
                <c:pt idx="1649">
                  <c:v>0.67857638888888883</c:v>
                </c:pt>
                <c:pt idx="1650">
                  <c:v>0.67864583333334039</c:v>
                </c:pt>
                <c:pt idx="1651">
                  <c:v>0.67871527777778073</c:v>
                </c:pt>
                <c:pt idx="1652">
                  <c:v>0.67878472222222264</c:v>
                </c:pt>
                <c:pt idx="1653">
                  <c:v>0.67885416666666665</c:v>
                </c:pt>
                <c:pt idx="1654">
                  <c:v>0.6789236111111151</c:v>
                </c:pt>
                <c:pt idx="1655">
                  <c:v>0.67899305555556</c:v>
                </c:pt>
                <c:pt idx="1656">
                  <c:v>0.67906250000000001</c:v>
                </c:pt>
                <c:pt idx="1657">
                  <c:v>0.67912037037037398</c:v>
                </c:pt>
                <c:pt idx="1658">
                  <c:v>0.67920138888889148</c:v>
                </c:pt>
                <c:pt idx="1659">
                  <c:v>0.67927083333333782</c:v>
                </c:pt>
                <c:pt idx="1660">
                  <c:v>0.67932870370370591</c:v>
                </c:pt>
                <c:pt idx="1661">
                  <c:v>0.67939814814815092</c:v>
                </c:pt>
                <c:pt idx="1662">
                  <c:v>0.67946759259259504</c:v>
                </c:pt>
                <c:pt idx="1663">
                  <c:v>0.67953703703703694</c:v>
                </c:pt>
                <c:pt idx="1664">
                  <c:v>0.6796064814814845</c:v>
                </c:pt>
                <c:pt idx="1665">
                  <c:v>0.67967592592592585</c:v>
                </c:pt>
                <c:pt idx="1666">
                  <c:v>0.67974537037037619</c:v>
                </c:pt>
                <c:pt idx="1667">
                  <c:v>0.67981481481481842</c:v>
                </c:pt>
                <c:pt idx="1668">
                  <c:v>0.67988425925926133</c:v>
                </c:pt>
                <c:pt idx="1669">
                  <c:v>0.67995370370370589</c:v>
                </c:pt>
                <c:pt idx="1670">
                  <c:v>0.68002314814814813</c:v>
                </c:pt>
                <c:pt idx="1671">
                  <c:v>0.68009259259259514</c:v>
                </c:pt>
                <c:pt idx="1672">
                  <c:v>0.68015046296296156</c:v>
                </c:pt>
                <c:pt idx="1673">
                  <c:v>0.68021990740740745</c:v>
                </c:pt>
                <c:pt idx="1674">
                  <c:v>0.68028935185185158</c:v>
                </c:pt>
                <c:pt idx="1675">
                  <c:v>0.6803587962962967</c:v>
                </c:pt>
                <c:pt idx="1676">
                  <c:v>0.68042824074074049</c:v>
                </c:pt>
                <c:pt idx="1677">
                  <c:v>0.68049768518518561</c:v>
                </c:pt>
                <c:pt idx="1678">
                  <c:v>0.68056712962962707</c:v>
                </c:pt>
                <c:pt idx="1679">
                  <c:v>0.68063657407407463</c:v>
                </c:pt>
                <c:pt idx="1680">
                  <c:v>0.68070601851852208</c:v>
                </c:pt>
                <c:pt idx="1681">
                  <c:v>0.68077546296296287</c:v>
                </c:pt>
                <c:pt idx="1682">
                  <c:v>0.68084490740740944</c:v>
                </c:pt>
                <c:pt idx="1683">
                  <c:v>0.68091435185185156</c:v>
                </c:pt>
                <c:pt idx="1684">
                  <c:v>0.6809722222222222</c:v>
                </c:pt>
                <c:pt idx="1685">
                  <c:v>0.68104166666666865</c:v>
                </c:pt>
                <c:pt idx="1686">
                  <c:v>0.68111111111111111</c:v>
                </c:pt>
                <c:pt idx="1687">
                  <c:v>0.68118055555555568</c:v>
                </c:pt>
                <c:pt idx="1688">
                  <c:v>0.68125000000000002</c:v>
                </c:pt>
                <c:pt idx="1689">
                  <c:v>0.6813194444444447</c:v>
                </c:pt>
                <c:pt idx="1690">
                  <c:v>0.68138888888888882</c:v>
                </c:pt>
                <c:pt idx="1691">
                  <c:v>0.68145833333333361</c:v>
                </c:pt>
                <c:pt idx="1692">
                  <c:v>0.68152777777777751</c:v>
                </c:pt>
                <c:pt idx="1693">
                  <c:v>0.6815972222222223</c:v>
                </c:pt>
                <c:pt idx="1694">
                  <c:v>0.68165509259259704</c:v>
                </c:pt>
                <c:pt idx="1695">
                  <c:v>0.68172453703703761</c:v>
                </c:pt>
                <c:pt idx="1696">
                  <c:v>0.68179398148148163</c:v>
                </c:pt>
                <c:pt idx="1697">
                  <c:v>0.68186342592592375</c:v>
                </c:pt>
                <c:pt idx="1698">
                  <c:v>0.68193287037037065</c:v>
                </c:pt>
                <c:pt idx="1699">
                  <c:v>0.68200231481481488</c:v>
                </c:pt>
                <c:pt idx="1700">
                  <c:v>0.6821412037037059</c:v>
                </c:pt>
                <c:pt idx="1701">
                  <c:v>0.68221064814814814</c:v>
                </c:pt>
                <c:pt idx="1702">
                  <c:v>0.68228009259259514</c:v>
                </c:pt>
                <c:pt idx="1703">
                  <c:v>0.68234953703703705</c:v>
                </c:pt>
                <c:pt idx="1704">
                  <c:v>0.6824189814814815</c:v>
                </c:pt>
                <c:pt idx="1705">
                  <c:v>0.68248842592592329</c:v>
                </c:pt>
                <c:pt idx="1706">
                  <c:v>0.68255787037037063</c:v>
                </c:pt>
                <c:pt idx="1707">
                  <c:v>0.68262731481481564</c:v>
                </c:pt>
                <c:pt idx="1708">
                  <c:v>0.68269675925925932</c:v>
                </c:pt>
                <c:pt idx="1709">
                  <c:v>0.68275462962962974</c:v>
                </c:pt>
                <c:pt idx="1710">
                  <c:v>0.68282407407407775</c:v>
                </c:pt>
                <c:pt idx="1711">
                  <c:v>0.68289351851852198</c:v>
                </c:pt>
                <c:pt idx="1712">
                  <c:v>0.682962962962959</c:v>
                </c:pt>
                <c:pt idx="1713">
                  <c:v>0.68303240740740734</c:v>
                </c:pt>
                <c:pt idx="1714">
                  <c:v>0.6831018518518519</c:v>
                </c:pt>
                <c:pt idx="1715">
                  <c:v>0.68317129629629891</c:v>
                </c:pt>
                <c:pt idx="1716">
                  <c:v>0.68324074074074059</c:v>
                </c:pt>
                <c:pt idx="1717">
                  <c:v>0.68331018518518516</c:v>
                </c:pt>
                <c:pt idx="1718">
                  <c:v>0.68337962962962961</c:v>
                </c:pt>
                <c:pt idx="1719">
                  <c:v>0.68344907407407718</c:v>
                </c:pt>
                <c:pt idx="1720">
                  <c:v>0.68351851851851864</c:v>
                </c:pt>
                <c:pt idx="1721">
                  <c:v>0.6835763888888885</c:v>
                </c:pt>
                <c:pt idx="1722">
                  <c:v>0.68364583333333839</c:v>
                </c:pt>
                <c:pt idx="1723">
                  <c:v>0.68371527777777785</c:v>
                </c:pt>
                <c:pt idx="1724">
                  <c:v>0.6837847222222222</c:v>
                </c:pt>
                <c:pt idx="1725">
                  <c:v>0.68385416666666676</c:v>
                </c:pt>
                <c:pt idx="1726">
                  <c:v>0.68392361111111311</c:v>
                </c:pt>
                <c:pt idx="1727">
                  <c:v>0.68399305555555778</c:v>
                </c:pt>
                <c:pt idx="1728">
                  <c:v>0.68406249999999957</c:v>
                </c:pt>
                <c:pt idx="1729">
                  <c:v>0.6841319444444447</c:v>
                </c:pt>
                <c:pt idx="1730">
                  <c:v>0.68420138888888893</c:v>
                </c:pt>
                <c:pt idx="1731">
                  <c:v>0.68427083333333594</c:v>
                </c:pt>
                <c:pt idx="1732">
                  <c:v>0.68432870370370369</c:v>
                </c:pt>
                <c:pt idx="1733">
                  <c:v>0.68439814814814814</c:v>
                </c:pt>
                <c:pt idx="1734">
                  <c:v>0.6844675925925926</c:v>
                </c:pt>
                <c:pt idx="1735">
                  <c:v>0.6845370370370365</c:v>
                </c:pt>
                <c:pt idx="1736">
                  <c:v>0.68460648148148162</c:v>
                </c:pt>
                <c:pt idx="1737">
                  <c:v>0.68467592592592597</c:v>
                </c:pt>
                <c:pt idx="1738">
                  <c:v>0.68474537037037386</c:v>
                </c:pt>
                <c:pt idx="1739">
                  <c:v>0.68481481481481565</c:v>
                </c:pt>
                <c:pt idx="1740">
                  <c:v>0.68488425925925922</c:v>
                </c:pt>
                <c:pt idx="1741">
                  <c:v>0.68495370370370379</c:v>
                </c:pt>
                <c:pt idx="1742">
                  <c:v>0.68502314814814813</c:v>
                </c:pt>
                <c:pt idx="1743">
                  <c:v>0.68508101851852254</c:v>
                </c:pt>
                <c:pt idx="1744">
                  <c:v>0.68515046296296256</c:v>
                </c:pt>
                <c:pt idx="1745">
                  <c:v>0.68521990740740768</c:v>
                </c:pt>
                <c:pt idx="1746">
                  <c:v>0.68528935185185158</c:v>
                </c:pt>
                <c:pt idx="1747">
                  <c:v>0.6853587962962967</c:v>
                </c:pt>
                <c:pt idx="1748">
                  <c:v>0.68542824074074049</c:v>
                </c:pt>
                <c:pt idx="1749">
                  <c:v>0.68549768518518561</c:v>
                </c:pt>
                <c:pt idx="1750">
                  <c:v>0.68556712962962707</c:v>
                </c:pt>
                <c:pt idx="1751">
                  <c:v>0.68563657407407463</c:v>
                </c:pt>
                <c:pt idx="1752">
                  <c:v>0.68570601851852209</c:v>
                </c:pt>
                <c:pt idx="1753">
                  <c:v>0.68576388888888884</c:v>
                </c:pt>
                <c:pt idx="1754">
                  <c:v>0.68583333333333363</c:v>
                </c:pt>
                <c:pt idx="1755">
                  <c:v>0.68590277777777753</c:v>
                </c:pt>
                <c:pt idx="1756">
                  <c:v>0.68597222222222232</c:v>
                </c:pt>
                <c:pt idx="1757">
                  <c:v>0.68604166666666866</c:v>
                </c:pt>
                <c:pt idx="1758">
                  <c:v>0.68611111111111101</c:v>
                </c:pt>
                <c:pt idx="1759">
                  <c:v>0.68618055555555568</c:v>
                </c:pt>
                <c:pt idx="1760">
                  <c:v>0.68624999999999992</c:v>
                </c:pt>
                <c:pt idx="1761">
                  <c:v>0.6863194444444447</c:v>
                </c:pt>
                <c:pt idx="1762">
                  <c:v>0.68638888888888883</c:v>
                </c:pt>
                <c:pt idx="1763">
                  <c:v>0.68645833333333361</c:v>
                </c:pt>
                <c:pt idx="1764">
                  <c:v>0.68651620370370359</c:v>
                </c:pt>
                <c:pt idx="1765">
                  <c:v>0.68658564814814815</c:v>
                </c:pt>
                <c:pt idx="1766">
                  <c:v>0.68665509259259705</c:v>
                </c:pt>
                <c:pt idx="1767">
                  <c:v>0.68672453703703762</c:v>
                </c:pt>
                <c:pt idx="1768">
                  <c:v>0.68679398148148163</c:v>
                </c:pt>
                <c:pt idx="1769">
                  <c:v>0.68686342592592353</c:v>
                </c:pt>
                <c:pt idx="1770">
                  <c:v>0.68693287037037065</c:v>
                </c:pt>
                <c:pt idx="1771">
                  <c:v>0.68700231481481477</c:v>
                </c:pt>
                <c:pt idx="1772">
                  <c:v>0.68707175925925934</c:v>
                </c:pt>
                <c:pt idx="1773">
                  <c:v>0.68714120370370591</c:v>
                </c:pt>
                <c:pt idx="1774">
                  <c:v>0.68721064814814825</c:v>
                </c:pt>
                <c:pt idx="1775">
                  <c:v>0.68728009259259504</c:v>
                </c:pt>
                <c:pt idx="1776">
                  <c:v>0.68734953703703694</c:v>
                </c:pt>
                <c:pt idx="1777">
                  <c:v>0.68740740740740769</c:v>
                </c:pt>
                <c:pt idx="1778">
                  <c:v>0.68748842592592319</c:v>
                </c:pt>
                <c:pt idx="1779">
                  <c:v>0.68755787037037064</c:v>
                </c:pt>
                <c:pt idx="1780">
                  <c:v>0.6876157407407405</c:v>
                </c:pt>
                <c:pt idx="1781">
                  <c:v>0.68768518518518562</c:v>
                </c:pt>
                <c:pt idx="1782">
                  <c:v>0.68775462962962963</c:v>
                </c:pt>
                <c:pt idx="1783">
                  <c:v>0.68782407407407775</c:v>
                </c:pt>
                <c:pt idx="1784">
                  <c:v>0.68789351851852221</c:v>
                </c:pt>
                <c:pt idx="1785">
                  <c:v>0.68796296296295922</c:v>
                </c:pt>
                <c:pt idx="1786">
                  <c:v>0.68803240740740745</c:v>
                </c:pt>
                <c:pt idx="1787">
                  <c:v>0.6881018518518518</c:v>
                </c:pt>
                <c:pt idx="1788">
                  <c:v>0.68815972222222221</c:v>
                </c:pt>
                <c:pt idx="1789">
                  <c:v>0.68824074074074049</c:v>
                </c:pt>
                <c:pt idx="1790">
                  <c:v>0.68829861111111335</c:v>
                </c:pt>
                <c:pt idx="1791">
                  <c:v>0.68836805555555569</c:v>
                </c:pt>
                <c:pt idx="1792">
                  <c:v>0.68843749999999959</c:v>
                </c:pt>
                <c:pt idx="1793">
                  <c:v>0.68850694444444438</c:v>
                </c:pt>
                <c:pt idx="1794">
                  <c:v>0.6885763888888885</c:v>
                </c:pt>
                <c:pt idx="1795">
                  <c:v>0.6886458333333384</c:v>
                </c:pt>
                <c:pt idx="1796">
                  <c:v>0.68871527777777775</c:v>
                </c:pt>
                <c:pt idx="1797">
                  <c:v>0.6887847222222222</c:v>
                </c:pt>
                <c:pt idx="1798">
                  <c:v>0.68885416666666666</c:v>
                </c:pt>
                <c:pt idx="1799">
                  <c:v>0.68892361111111322</c:v>
                </c:pt>
                <c:pt idx="1800">
                  <c:v>0.6889930555555579</c:v>
                </c:pt>
                <c:pt idx="1801">
                  <c:v>0.68906249999999958</c:v>
                </c:pt>
                <c:pt idx="1802">
                  <c:v>0.6891319444444447</c:v>
                </c:pt>
                <c:pt idx="1803">
                  <c:v>0.68918981481481711</c:v>
                </c:pt>
                <c:pt idx="1804">
                  <c:v>0.68925925925925924</c:v>
                </c:pt>
                <c:pt idx="1805">
                  <c:v>0.6893287037037038</c:v>
                </c:pt>
                <c:pt idx="1806">
                  <c:v>0.68939814814814815</c:v>
                </c:pt>
                <c:pt idx="1807">
                  <c:v>0.6894675925925926</c:v>
                </c:pt>
                <c:pt idx="1808">
                  <c:v>0.68953703703703706</c:v>
                </c:pt>
                <c:pt idx="1809">
                  <c:v>0.68960648148148163</c:v>
                </c:pt>
                <c:pt idx="1810">
                  <c:v>0.68967592592592597</c:v>
                </c:pt>
                <c:pt idx="1811">
                  <c:v>0.68974537037037398</c:v>
                </c:pt>
                <c:pt idx="1812">
                  <c:v>0.68981481481481688</c:v>
                </c:pt>
                <c:pt idx="1813">
                  <c:v>0.68988425925925922</c:v>
                </c:pt>
                <c:pt idx="1814">
                  <c:v>0.68994212962962953</c:v>
                </c:pt>
                <c:pt idx="1815">
                  <c:v>0.69001157407407465</c:v>
                </c:pt>
                <c:pt idx="1816">
                  <c:v>0.69008101851852255</c:v>
                </c:pt>
                <c:pt idx="1817">
                  <c:v>0.69015046296296256</c:v>
                </c:pt>
                <c:pt idx="1818">
                  <c:v>0.69021990740740735</c:v>
                </c:pt>
                <c:pt idx="1819">
                  <c:v>0.69028935185185158</c:v>
                </c:pt>
                <c:pt idx="1820">
                  <c:v>0.6903587962962966</c:v>
                </c:pt>
                <c:pt idx="1821">
                  <c:v>0.6904282407407405</c:v>
                </c:pt>
                <c:pt idx="1822">
                  <c:v>0.69049768518518562</c:v>
                </c:pt>
                <c:pt idx="1823">
                  <c:v>0.69056712962962719</c:v>
                </c:pt>
                <c:pt idx="1824">
                  <c:v>0.69063657407407464</c:v>
                </c:pt>
                <c:pt idx="1825">
                  <c:v>0.69069444444444705</c:v>
                </c:pt>
                <c:pt idx="1826">
                  <c:v>0.69076388888888884</c:v>
                </c:pt>
                <c:pt idx="1827">
                  <c:v>0.69083333333333363</c:v>
                </c:pt>
                <c:pt idx="1828">
                  <c:v>0.69090277777777753</c:v>
                </c:pt>
                <c:pt idx="1829">
                  <c:v>0.69097222222222221</c:v>
                </c:pt>
                <c:pt idx="1830">
                  <c:v>0.69104166666666866</c:v>
                </c:pt>
                <c:pt idx="1831">
                  <c:v>0.69111111111111112</c:v>
                </c:pt>
                <c:pt idx="1832">
                  <c:v>0.69118055555555569</c:v>
                </c:pt>
                <c:pt idx="1833">
                  <c:v>0.69125000000000003</c:v>
                </c:pt>
                <c:pt idx="1834">
                  <c:v>0.6913194444444446</c:v>
                </c:pt>
                <c:pt idx="1835">
                  <c:v>0.69138888888888894</c:v>
                </c:pt>
                <c:pt idx="1836">
                  <c:v>0.69145833333333362</c:v>
                </c:pt>
                <c:pt idx="1837">
                  <c:v>0.69152777777777752</c:v>
                </c:pt>
                <c:pt idx="1838">
                  <c:v>0.6915972222222222</c:v>
                </c:pt>
                <c:pt idx="1839">
                  <c:v>0.69166666666666676</c:v>
                </c:pt>
                <c:pt idx="1840">
                  <c:v>0.69172453703703762</c:v>
                </c:pt>
                <c:pt idx="1841">
                  <c:v>0.69179398148148163</c:v>
                </c:pt>
                <c:pt idx="1842">
                  <c:v>0.69186342592592365</c:v>
                </c:pt>
                <c:pt idx="1843">
                  <c:v>0.69193287037037243</c:v>
                </c:pt>
                <c:pt idx="1844">
                  <c:v>0.69200231481481478</c:v>
                </c:pt>
                <c:pt idx="1845">
                  <c:v>0.69207175925925923</c:v>
                </c:pt>
                <c:pt idx="1846">
                  <c:v>0.69214120370370602</c:v>
                </c:pt>
                <c:pt idx="1847">
                  <c:v>0.69221064814814814</c:v>
                </c:pt>
                <c:pt idx="1848">
                  <c:v>0.69228009259259504</c:v>
                </c:pt>
                <c:pt idx="1849">
                  <c:v>0.69234953703703705</c:v>
                </c:pt>
                <c:pt idx="1850">
                  <c:v>0.69241898148148151</c:v>
                </c:pt>
                <c:pt idx="1851">
                  <c:v>0.69248842592592352</c:v>
                </c:pt>
                <c:pt idx="1852">
                  <c:v>0.6925462962962966</c:v>
                </c:pt>
                <c:pt idx="1853">
                  <c:v>0.6926157407407405</c:v>
                </c:pt>
                <c:pt idx="1854">
                  <c:v>0.69269675925925922</c:v>
                </c:pt>
                <c:pt idx="1855">
                  <c:v>0.69276620370370379</c:v>
                </c:pt>
                <c:pt idx="1856">
                  <c:v>0.69282407407407764</c:v>
                </c:pt>
                <c:pt idx="1857">
                  <c:v>0.69289351851852254</c:v>
                </c:pt>
                <c:pt idx="1858">
                  <c:v>0.69296296296295923</c:v>
                </c:pt>
                <c:pt idx="1859">
                  <c:v>0.69303240740740768</c:v>
                </c:pt>
                <c:pt idx="1860">
                  <c:v>0.6931018518518518</c:v>
                </c:pt>
                <c:pt idx="1861">
                  <c:v>0.69317129629629903</c:v>
                </c:pt>
                <c:pt idx="1862">
                  <c:v>0.69324074074074049</c:v>
                </c:pt>
                <c:pt idx="1863">
                  <c:v>0.69331018518518517</c:v>
                </c:pt>
                <c:pt idx="1864">
                  <c:v>0.6933680555555557</c:v>
                </c:pt>
                <c:pt idx="1865">
                  <c:v>0.69344907407407763</c:v>
                </c:pt>
                <c:pt idx="1866">
                  <c:v>0.69351851851851865</c:v>
                </c:pt>
                <c:pt idx="1867">
                  <c:v>0.69357638888888851</c:v>
                </c:pt>
                <c:pt idx="1868">
                  <c:v>0.69364583333333862</c:v>
                </c:pt>
                <c:pt idx="1869">
                  <c:v>0.69371527777777775</c:v>
                </c:pt>
                <c:pt idx="1870">
                  <c:v>0.69378472222222232</c:v>
                </c:pt>
                <c:pt idx="1871">
                  <c:v>0.69385416666666666</c:v>
                </c:pt>
                <c:pt idx="1872">
                  <c:v>0.69392361111111323</c:v>
                </c:pt>
                <c:pt idx="1873">
                  <c:v>0.6939930555555579</c:v>
                </c:pt>
                <c:pt idx="1874">
                  <c:v>0.69406249999999958</c:v>
                </c:pt>
                <c:pt idx="1875">
                  <c:v>0.69412037037037233</c:v>
                </c:pt>
                <c:pt idx="1876">
                  <c:v>0.69420138888888883</c:v>
                </c:pt>
                <c:pt idx="1877">
                  <c:v>0.69427083333333628</c:v>
                </c:pt>
                <c:pt idx="1878">
                  <c:v>0.69434027777777774</c:v>
                </c:pt>
                <c:pt idx="1879">
                  <c:v>0.69440972222222219</c:v>
                </c:pt>
                <c:pt idx="1880">
                  <c:v>0.69446759259259261</c:v>
                </c:pt>
                <c:pt idx="1881">
                  <c:v>0.69453703703703706</c:v>
                </c:pt>
                <c:pt idx="1882">
                  <c:v>0.69460648148148163</c:v>
                </c:pt>
                <c:pt idx="1883">
                  <c:v>0.69467592592592586</c:v>
                </c:pt>
                <c:pt idx="1884">
                  <c:v>0.69474537037037398</c:v>
                </c:pt>
                <c:pt idx="1885">
                  <c:v>0.69481481481481677</c:v>
                </c:pt>
                <c:pt idx="1886">
                  <c:v>0.69488425925925934</c:v>
                </c:pt>
                <c:pt idx="1887">
                  <c:v>0.69495370370370368</c:v>
                </c:pt>
                <c:pt idx="1888">
                  <c:v>0.69502314814814825</c:v>
                </c:pt>
                <c:pt idx="1889">
                  <c:v>0.69509259259259504</c:v>
                </c:pt>
                <c:pt idx="1890">
                  <c:v>0.6951620370370365</c:v>
                </c:pt>
                <c:pt idx="1891">
                  <c:v>0.69523148148148162</c:v>
                </c:pt>
                <c:pt idx="1892">
                  <c:v>0.69530092592592319</c:v>
                </c:pt>
                <c:pt idx="1893">
                  <c:v>0.69537037037037064</c:v>
                </c:pt>
                <c:pt idx="1894">
                  <c:v>0.69543981481481565</c:v>
                </c:pt>
                <c:pt idx="1895">
                  <c:v>0.69550925925925933</c:v>
                </c:pt>
                <c:pt idx="1896">
                  <c:v>0.69557870370370367</c:v>
                </c:pt>
                <c:pt idx="1897">
                  <c:v>0.69564814814815035</c:v>
                </c:pt>
                <c:pt idx="1898">
                  <c:v>0.69571759259259514</c:v>
                </c:pt>
                <c:pt idx="1899">
                  <c:v>0.69578703703703704</c:v>
                </c:pt>
                <c:pt idx="1900">
                  <c:v>0.6958564814814816</c:v>
                </c:pt>
                <c:pt idx="1901">
                  <c:v>0.69591435185185158</c:v>
                </c:pt>
                <c:pt idx="1902">
                  <c:v>0.6959837962962967</c:v>
                </c:pt>
                <c:pt idx="1903">
                  <c:v>0.69605324074074049</c:v>
                </c:pt>
                <c:pt idx="1904">
                  <c:v>0.69612268518518561</c:v>
                </c:pt>
                <c:pt idx="1905">
                  <c:v>0.69619212962962951</c:v>
                </c:pt>
                <c:pt idx="1906">
                  <c:v>0.69626157407407463</c:v>
                </c:pt>
                <c:pt idx="1907">
                  <c:v>0.69633101851852208</c:v>
                </c:pt>
                <c:pt idx="1908">
                  <c:v>0.69640046296296065</c:v>
                </c:pt>
                <c:pt idx="1909">
                  <c:v>0.69646990740740744</c:v>
                </c:pt>
                <c:pt idx="1910">
                  <c:v>0.69653935185185156</c:v>
                </c:pt>
                <c:pt idx="1911">
                  <c:v>0.69660879629629868</c:v>
                </c:pt>
                <c:pt idx="1912">
                  <c:v>0.69666666666666666</c:v>
                </c:pt>
                <c:pt idx="1913">
                  <c:v>0.69679398148148164</c:v>
                </c:pt>
                <c:pt idx="1914">
                  <c:v>0.69686342592592376</c:v>
                </c:pt>
                <c:pt idx="1915">
                  <c:v>0.69693287037037233</c:v>
                </c:pt>
                <c:pt idx="1916">
                  <c:v>0.69700231481481489</c:v>
                </c:pt>
                <c:pt idx="1917">
                  <c:v>0.69706018518518509</c:v>
                </c:pt>
                <c:pt idx="1918">
                  <c:v>0.69712962962962965</c:v>
                </c:pt>
                <c:pt idx="1919">
                  <c:v>0.697199074074078</c:v>
                </c:pt>
                <c:pt idx="1920">
                  <c:v>0.6972685185185209</c:v>
                </c:pt>
                <c:pt idx="1921">
                  <c:v>0.69733796296295958</c:v>
                </c:pt>
                <c:pt idx="1922">
                  <c:v>0.6974074074074077</c:v>
                </c:pt>
                <c:pt idx="1923">
                  <c:v>0.69747685185185149</c:v>
                </c:pt>
                <c:pt idx="1924">
                  <c:v>0.69754629629629661</c:v>
                </c:pt>
                <c:pt idx="1925">
                  <c:v>0.69761574074074051</c:v>
                </c:pt>
                <c:pt idx="1926">
                  <c:v>0.69768518518518563</c:v>
                </c:pt>
                <c:pt idx="1927">
                  <c:v>0.69775462962962964</c:v>
                </c:pt>
                <c:pt idx="1928">
                  <c:v>0.69782407407407776</c:v>
                </c:pt>
                <c:pt idx="1929">
                  <c:v>0.69788194444444462</c:v>
                </c:pt>
                <c:pt idx="1930">
                  <c:v>0.69795138888888963</c:v>
                </c:pt>
                <c:pt idx="1931">
                  <c:v>0.69803240740740735</c:v>
                </c:pt>
                <c:pt idx="1932">
                  <c:v>0.69809027777777977</c:v>
                </c:pt>
                <c:pt idx="1933">
                  <c:v>0.69815972222222233</c:v>
                </c:pt>
                <c:pt idx="1934">
                  <c:v>0.69822916666666668</c:v>
                </c:pt>
                <c:pt idx="1935">
                  <c:v>0.69829861111111347</c:v>
                </c:pt>
                <c:pt idx="1936">
                  <c:v>0.6983680555555557</c:v>
                </c:pt>
                <c:pt idx="1937">
                  <c:v>0.69843749999999949</c:v>
                </c:pt>
                <c:pt idx="1938">
                  <c:v>0.6985069444444445</c:v>
                </c:pt>
                <c:pt idx="1939">
                  <c:v>0.69857638888888851</c:v>
                </c:pt>
                <c:pt idx="1940">
                  <c:v>0.69864583333333841</c:v>
                </c:pt>
                <c:pt idx="1941">
                  <c:v>0.69870370370370372</c:v>
                </c:pt>
                <c:pt idx="1942">
                  <c:v>0.69878472222222221</c:v>
                </c:pt>
                <c:pt idx="1943">
                  <c:v>0.69885416666666667</c:v>
                </c:pt>
                <c:pt idx="1944">
                  <c:v>0.69891203703703697</c:v>
                </c:pt>
                <c:pt idx="1945">
                  <c:v>0.69898148148148165</c:v>
                </c:pt>
                <c:pt idx="1946">
                  <c:v>0.69905092592592388</c:v>
                </c:pt>
                <c:pt idx="1947">
                  <c:v>0.69912037037037278</c:v>
                </c:pt>
                <c:pt idx="1948">
                  <c:v>0.69918981481481701</c:v>
                </c:pt>
                <c:pt idx="1949">
                  <c:v>0.69925925925925969</c:v>
                </c:pt>
                <c:pt idx="1950">
                  <c:v>0.6993287037037037</c:v>
                </c:pt>
                <c:pt idx="1951">
                  <c:v>0.69939814814814805</c:v>
                </c:pt>
                <c:pt idx="1952">
                  <c:v>0.69946759259259261</c:v>
                </c:pt>
                <c:pt idx="1953">
                  <c:v>0.69953703703703696</c:v>
                </c:pt>
                <c:pt idx="1954">
                  <c:v>0.69960648148148163</c:v>
                </c:pt>
                <c:pt idx="1955">
                  <c:v>0.69967592592592587</c:v>
                </c:pt>
                <c:pt idx="1956">
                  <c:v>0.69973379629629662</c:v>
                </c:pt>
                <c:pt idx="1957">
                  <c:v>0.69980324074074052</c:v>
                </c:pt>
                <c:pt idx="1958">
                  <c:v>0.69987268518518564</c:v>
                </c:pt>
                <c:pt idx="1959">
                  <c:v>0.69994212962962954</c:v>
                </c:pt>
                <c:pt idx="1960">
                  <c:v>0.7000115740740761</c:v>
                </c:pt>
                <c:pt idx="1961">
                  <c:v>0.70008101851852311</c:v>
                </c:pt>
                <c:pt idx="1962">
                  <c:v>0.70015046296296257</c:v>
                </c:pt>
                <c:pt idx="1963">
                  <c:v>0.70021990740740769</c:v>
                </c:pt>
                <c:pt idx="1964">
                  <c:v>0.70028935185185159</c:v>
                </c:pt>
                <c:pt idx="1965">
                  <c:v>0.7003587962962966</c:v>
                </c:pt>
                <c:pt idx="1966">
                  <c:v>0.7004282407407405</c:v>
                </c:pt>
                <c:pt idx="1967">
                  <c:v>0.70049768518518563</c:v>
                </c:pt>
                <c:pt idx="1968">
                  <c:v>0.7005555555555556</c:v>
                </c:pt>
                <c:pt idx="1969">
                  <c:v>0.70062500000000272</c:v>
                </c:pt>
                <c:pt idx="1970">
                  <c:v>0.70069444444444728</c:v>
                </c:pt>
                <c:pt idx="1971">
                  <c:v>0.70076388888888963</c:v>
                </c:pt>
                <c:pt idx="1972">
                  <c:v>0.70083333333333364</c:v>
                </c:pt>
                <c:pt idx="1973">
                  <c:v>0.70090277777777776</c:v>
                </c:pt>
                <c:pt idx="1974">
                  <c:v>0.70097222222222222</c:v>
                </c:pt>
                <c:pt idx="1975">
                  <c:v>0.70104166666666889</c:v>
                </c:pt>
                <c:pt idx="1976">
                  <c:v>0.70111111111111113</c:v>
                </c:pt>
                <c:pt idx="1977">
                  <c:v>0.7011805555555557</c:v>
                </c:pt>
                <c:pt idx="1978">
                  <c:v>0.70124999999999993</c:v>
                </c:pt>
                <c:pt idx="1979">
                  <c:v>0.70131944444444461</c:v>
                </c:pt>
                <c:pt idx="1980">
                  <c:v>0.70138888888888884</c:v>
                </c:pt>
                <c:pt idx="1981">
                  <c:v>0.70144675925925926</c:v>
                </c:pt>
                <c:pt idx="1982">
                  <c:v>0.70151620370370349</c:v>
                </c:pt>
                <c:pt idx="1983">
                  <c:v>0.70158564814814861</c:v>
                </c:pt>
                <c:pt idx="1984">
                  <c:v>0.70165509259259773</c:v>
                </c:pt>
                <c:pt idx="1985">
                  <c:v>0.70172453703703763</c:v>
                </c:pt>
                <c:pt idx="1986">
                  <c:v>0.70179398148148164</c:v>
                </c:pt>
                <c:pt idx="1987">
                  <c:v>0.70186342592592388</c:v>
                </c:pt>
                <c:pt idx="1988">
                  <c:v>0.70193287037037233</c:v>
                </c:pt>
                <c:pt idx="1989">
                  <c:v>0.70200231481481479</c:v>
                </c:pt>
                <c:pt idx="1990">
                  <c:v>0.70207175925925924</c:v>
                </c:pt>
                <c:pt idx="1991">
                  <c:v>0.70214120370370614</c:v>
                </c:pt>
                <c:pt idx="1992">
                  <c:v>0.70221064814814815</c:v>
                </c:pt>
                <c:pt idx="1993">
                  <c:v>0.70226851851852079</c:v>
                </c:pt>
                <c:pt idx="1994">
                  <c:v>0.70233796296296003</c:v>
                </c:pt>
                <c:pt idx="1995">
                  <c:v>0.7024074074074077</c:v>
                </c:pt>
                <c:pt idx="1996">
                  <c:v>0.70247685185185149</c:v>
                </c:pt>
                <c:pt idx="1997">
                  <c:v>0.70254629629629661</c:v>
                </c:pt>
                <c:pt idx="1998">
                  <c:v>0.70261574074074051</c:v>
                </c:pt>
                <c:pt idx="1999">
                  <c:v>0.70268518518518563</c:v>
                </c:pt>
                <c:pt idx="2000">
                  <c:v>0.70275462962962965</c:v>
                </c:pt>
                <c:pt idx="2001">
                  <c:v>0.70282407407407799</c:v>
                </c:pt>
                <c:pt idx="2002">
                  <c:v>0.70289351851852255</c:v>
                </c:pt>
                <c:pt idx="2003">
                  <c:v>0.70296296296295946</c:v>
                </c:pt>
                <c:pt idx="2004">
                  <c:v>0.70303240740740769</c:v>
                </c:pt>
                <c:pt idx="2005">
                  <c:v>0.70309027777777977</c:v>
                </c:pt>
                <c:pt idx="2006">
                  <c:v>0.70315972222222223</c:v>
                </c:pt>
                <c:pt idx="2007">
                  <c:v>0.70322916666666668</c:v>
                </c:pt>
                <c:pt idx="2008">
                  <c:v>0.7032986111111138</c:v>
                </c:pt>
                <c:pt idx="2009">
                  <c:v>0.7033680555555557</c:v>
                </c:pt>
                <c:pt idx="2010">
                  <c:v>0.70343749999999949</c:v>
                </c:pt>
                <c:pt idx="2011">
                  <c:v>0.70350694444444439</c:v>
                </c:pt>
                <c:pt idx="2012">
                  <c:v>0.70357638888888896</c:v>
                </c:pt>
                <c:pt idx="2013">
                  <c:v>0.70364583333333908</c:v>
                </c:pt>
                <c:pt idx="2014">
                  <c:v>0.70371527777777865</c:v>
                </c:pt>
                <c:pt idx="2015">
                  <c:v>0.70378472222222221</c:v>
                </c:pt>
                <c:pt idx="2016">
                  <c:v>0.70385416666666667</c:v>
                </c:pt>
                <c:pt idx="2017">
                  <c:v>0.70391203703703698</c:v>
                </c:pt>
                <c:pt idx="2018">
                  <c:v>0.70399305555555802</c:v>
                </c:pt>
                <c:pt idx="2019">
                  <c:v>0.70406249999999959</c:v>
                </c:pt>
                <c:pt idx="2020">
                  <c:v>0.70412037037037256</c:v>
                </c:pt>
                <c:pt idx="2021">
                  <c:v>0.70418981481481702</c:v>
                </c:pt>
                <c:pt idx="2022">
                  <c:v>0.70425925925925925</c:v>
                </c:pt>
                <c:pt idx="2023">
                  <c:v>0.70432870370370371</c:v>
                </c:pt>
                <c:pt idx="2024">
                  <c:v>0.70439814814814861</c:v>
                </c:pt>
                <c:pt idx="2025">
                  <c:v>0.70446759259259262</c:v>
                </c:pt>
                <c:pt idx="2026">
                  <c:v>0.70453703703703707</c:v>
                </c:pt>
                <c:pt idx="2027">
                  <c:v>0.70460648148148164</c:v>
                </c:pt>
                <c:pt idx="2028">
                  <c:v>0.7046643518518515</c:v>
                </c:pt>
                <c:pt idx="2029">
                  <c:v>0.70474537037037432</c:v>
                </c:pt>
                <c:pt idx="2030">
                  <c:v>0.70481481481481711</c:v>
                </c:pt>
                <c:pt idx="2031">
                  <c:v>0.70487268518518564</c:v>
                </c:pt>
                <c:pt idx="2032">
                  <c:v>0.70494212962962954</c:v>
                </c:pt>
                <c:pt idx="2033">
                  <c:v>0.705011574074076</c:v>
                </c:pt>
                <c:pt idx="2034">
                  <c:v>0.70508101851852312</c:v>
                </c:pt>
                <c:pt idx="2035">
                  <c:v>0.70515046296296258</c:v>
                </c:pt>
                <c:pt idx="2036">
                  <c:v>0.7052199074074077</c:v>
                </c:pt>
                <c:pt idx="2037">
                  <c:v>0.70528935185185149</c:v>
                </c:pt>
                <c:pt idx="2038">
                  <c:v>0.70535879629629661</c:v>
                </c:pt>
                <c:pt idx="2039">
                  <c:v>0.70542824074074051</c:v>
                </c:pt>
                <c:pt idx="2040">
                  <c:v>0.70549768518518563</c:v>
                </c:pt>
                <c:pt idx="2041">
                  <c:v>0.70556712962962731</c:v>
                </c:pt>
                <c:pt idx="2042">
                  <c:v>0.70563657407407465</c:v>
                </c:pt>
                <c:pt idx="2043">
                  <c:v>0.70569444444444762</c:v>
                </c:pt>
                <c:pt idx="2044">
                  <c:v>0.70576388888888963</c:v>
                </c:pt>
                <c:pt idx="2045">
                  <c:v>0.70583333333333365</c:v>
                </c:pt>
                <c:pt idx="2046">
                  <c:v>0.70590277777777777</c:v>
                </c:pt>
                <c:pt idx="2047">
                  <c:v>0.70597222222222233</c:v>
                </c:pt>
                <c:pt idx="2048">
                  <c:v>0.7060416666666689</c:v>
                </c:pt>
                <c:pt idx="2049">
                  <c:v>0.70611111111111102</c:v>
                </c:pt>
                <c:pt idx="2050">
                  <c:v>0.7061805555555557</c:v>
                </c:pt>
                <c:pt idx="2051">
                  <c:v>0.70624999999999993</c:v>
                </c:pt>
                <c:pt idx="2052">
                  <c:v>0.70631944444444461</c:v>
                </c:pt>
                <c:pt idx="2053">
                  <c:v>0.70638888888888884</c:v>
                </c:pt>
                <c:pt idx="2054">
                  <c:v>0.70645833333333363</c:v>
                </c:pt>
                <c:pt idx="2055">
                  <c:v>0.70652777777777753</c:v>
                </c:pt>
                <c:pt idx="2056">
                  <c:v>0.70658564814814862</c:v>
                </c:pt>
                <c:pt idx="2057">
                  <c:v>0.70665509259259773</c:v>
                </c:pt>
                <c:pt idx="2058">
                  <c:v>0.70672453703703764</c:v>
                </c:pt>
                <c:pt idx="2059">
                  <c:v>0.70679398148148165</c:v>
                </c:pt>
                <c:pt idx="2060">
                  <c:v>0.70686342592592388</c:v>
                </c:pt>
                <c:pt idx="2061">
                  <c:v>0.70693287037037278</c:v>
                </c:pt>
                <c:pt idx="2062">
                  <c:v>0.70700231481481479</c:v>
                </c:pt>
                <c:pt idx="2063">
                  <c:v>0.70707175925925969</c:v>
                </c:pt>
                <c:pt idx="2064">
                  <c:v>0.70714120370370614</c:v>
                </c:pt>
                <c:pt idx="2065">
                  <c:v>0.70721064814814805</c:v>
                </c:pt>
                <c:pt idx="2066">
                  <c:v>0.7072800925925955</c:v>
                </c:pt>
                <c:pt idx="2067">
                  <c:v>0.70733796296296003</c:v>
                </c:pt>
                <c:pt idx="2068">
                  <c:v>0.7074074074074076</c:v>
                </c:pt>
                <c:pt idx="2069">
                  <c:v>0.7074768518518515</c:v>
                </c:pt>
                <c:pt idx="2070">
                  <c:v>0.70754629629629662</c:v>
                </c:pt>
                <c:pt idx="2071">
                  <c:v>0.70761574074074052</c:v>
                </c:pt>
                <c:pt idx="2072">
                  <c:v>0.70768518518518564</c:v>
                </c:pt>
                <c:pt idx="2073">
                  <c:v>0.70775462962962965</c:v>
                </c:pt>
                <c:pt idx="2074">
                  <c:v>0.7078240740740781</c:v>
                </c:pt>
                <c:pt idx="2075">
                  <c:v>0.70789351851852311</c:v>
                </c:pt>
                <c:pt idx="2076">
                  <c:v>0.70796296296295935</c:v>
                </c:pt>
                <c:pt idx="2077">
                  <c:v>0.70803240740740769</c:v>
                </c:pt>
                <c:pt idx="2078">
                  <c:v>0.70810185185185182</c:v>
                </c:pt>
                <c:pt idx="2079">
                  <c:v>0.70817129629629894</c:v>
                </c:pt>
                <c:pt idx="2080">
                  <c:v>0.70822916666666669</c:v>
                </c:pt>
                <c:pt idx="2081">
                  <c:v>0.70829861111111381</c:v>
                </c:pt>
                <c:pt idx="2082">
                  <c:v>0.7083680555555556</c:v>
                </c:pt>
                <c:pt idx="2083">
                  <c:v>0.7084374999999995</c:v>
                </c:pt>
                <c:pt idx="2084">
                  <c:v>0.7085069444444444</c:v>
                </c:pt>
                <c:pt idx="2085">
                  <c:v>0.70857638888888852</c:v>
                </c:pt>
                <c:pt idx="2086">
                  <c:v>0.70864583333333919</c:v>
                </c:pt>
                <c:pt idx="2087">
                  <c:v>0.70871527777777865</c:v>
                </c:pt>
                <c:pt idx="2088">
                  <c:v>0.70878472222222222</c:v>
                </c:pt>
                <c:pt idx="2089">
                  <c:v>0.70885416666666667</c:v>
                </c:pt>
                <c:pt idx="2090">
                  <c:v>0.70892361111111335</c:v>
                </c:pt>
                <c:pt idx="2091">
                  <c:v>0.70899305555555814</c:v>
                </c:pt>
                <c:pt idx="2092">
                  <c:v>0.70906249999999948</c:v>
                </c:pt>
                <c:pt idx="2093">
                  <c:v>0.70912037037037257</c:v>
                </c:pt>
                <c:pt idx="2094">
                  <c:v>0.70918981481481724</c:v>
                </c:pt>
                <c:pt idx="2095">
                  <c:v>0.7092708333333364</c:v>
                </c:pt>
                <c:pt idx="2096">
                  <c:v>0.7093287037037036</c:v>
                </c:pt>
                <c:pt idx="2097">
                  <c:v>0.70939814814814861</c:v>
                </c:pt>
                <c:pt idx="2098">
                  <c:v>0.70946759259259262</c:v>
                </c:pt>
                <c:pt idx="2099">
                  <c:v>0.70953703703703708</c:v>
                </c:pt>
                <c:pt idx="2100">
                  <c:v>0.70960648148148164</c:v>
                </c:pt>
                <c:pt idx="2101">
                  <c:v>0.70967592592592599</c:v>
                </c:pt>
                <c:pt idx="2102">
                  <c:v>0.70974537037037433</c:v>
                </c:pt>
                <c:pt idx="2103">
                  <c:v>0.70981481481481701</c:v>
                </c:pt>
                <c:pt idx="2104">
                  <c:v>0.70987268518518565</c:v>
                </c:pt>
                <c:pt idx="2105">
                  <c:v>0.70994212962962966</c:v>
                </c:pt>
                <c:pt idx="2106">
                  <c:v>0.71002314814814815</c:v>
                </c:pt>
                <c:pt idx="2107">
                  <c:v>0.71008101851852301</c:v>
                </c:pt>
                <c:pt idx="2108">
                  <c:v>0.71015046296296258</c:v>
                </c:pt>
                <c:pt idx="2109">
                  <c:v>0.7102199074074077</c:v>
                </c:pt>
                <c:pt idx="2110">
                  <c:v>0.71028935185185149</c:v>
                </c:pt>
                <c:pt idx="2111">
                  <c:v>0.71035879629629661</c:v>
                </c:pt>
                <c:pt idx="2112">
                  <c:v>0.71042824074074051</c:v>
                </c:pt>
                <c:pt idx="2113">
                  <c:v>0.71049768518518563</c:v>
                </c:pt>
                <c:pt idx="2114">
                  <c:v>0.71056712962962731</c:v>
                </c:pt>
                <c:pt idx="2115">
                  <c:v>0.71062499999999995</c:v>
                </c:pt>
                <c:pt idx="2116">
                  <c:v>0.71069444444444763</c:v>
                </c:pt>
                <c:pt idx="2117">
                  <c:v>0.71077546296296301</c:v>
                </c:pt>
                <c:pt idx="2118">
                  <c:v>0.71084490740740991</c:v>
                </c:pt>
                <c:pt idx="2119">
                  <c:v>0.71090277777777777</c:v>
                </c:pt>
                <c:pt idx="2120">
                  <c:v>0.71097222222222223</c:v>
                </c:pt>
                <c:pt idx="2121">
                  <c:v>0.7110416666666689</c:v>
                </c:pt>
                <c:pt idx="2122">
                  <c:v>0.71111111111111114</c:v>
                </c:pt>
                <c:pt idx="2123">
                  <c:v>0.7111805555555557</c:v>
                </c:pt>
                <c:pt idx="2124">
                  <c:v>0.71125000000000005</c:v>
                </c:pt>
                <c:pt idx="2125">
                  <c:v>0.71131944444444462</c:v>
                </c:pt>
                <c:pt idx="2126">
                  <c:v>0.71137731481481481</c:v>
                </c:pt>
                <c:pt idx="2127">
                  <c:v>0.71144675925925849</c:v>
                </c:pt>
                <c:pt idx="2128">
                  <c:v>0.71152777777777787</c:v>
                </c:pt>
                <c:pt idx="2129">
                  <c:v>0.71158564814814862</c:v>
                </c:pt>
                <c:pt idx="2130">
                  <c:v>0.71165509259259774</c:v>
                </c:pt>
                <c:pt idx="2131">
                  <c:v>0.71172453703703764</c:v>
                </c:pt>
                <c:pt idx="2132">
                  <c:v>0.71179398148148165</c:v>
                </c:pt>
                <c:pt idx="2133">
                  <c:v>0.71186342592592389</c:v>
                </c:pt>
                <c:pt idx="2134">
                  <c:v>0.71193287037037256</c:v>
                </c:pt>
                <c:pt idx="2135">
                  <c:v>0.7120023148148148</c:v>
                </c:pt>
                <c:pt idx="2136">
                  <c:v>0.71207175925925925</c:v>
                </c:pt>
                <c:pt idx="2137">
                  <c:v>0.71212962962963189</c:v>
                </c:pt>
                <c:pt idx="2138">
                  <c:v>0.71219907407407834</c:v>
                </c:pt>
                <c:pt idx="2139">
                  <c:v>0.7122800925925955</c:v>
                </c:pt>
                <c:pt idx="2140">
                  <c:v>0.71233796296295993</c:v>
                </c:pt>
                <c:pt idx="2141">
                  <c:v>0.7124074074074076</c:v>
                </c:pt>
                <c:pt idx="2142">
                  <c:v>0.7124768518518515</c:v>
                </c:pt>
                <c:pt idx="2143">
                  <c:v>0.71254629629629662</c:v>
                </c:pt>
                <c:pt idx="2144">
                  <c:v>0.71261574074074052</c:v>
                </c:pt>
                <c:pt idx="2145">
                  <c:v>0.71268518518518564</c:v>
                </c:pt>
                <c:pt idx="2146">
                  <c:v>0.71275462962962965</c:v>
                </c:pt>
                <c:pt idx="2147">
                  <c:v>0.712824074074078</c:v>
                </c:pt>
                <c:pt idx="2148">
                  <c:v>0.71288194444444464</c:v>
                </c:pt>
                <c:pt idx="2149">
                  <c:v>0.71295138888888965</c:v>
                </c:pt>
                <c:pt idx="2150">
                  <c:v>0.7130324074074077</c:v>
                </c:pt>
                <c:pt idx="2151">
                  <c:v>0.71309027777778</c:v>
                </c:pt>
                <c:pt idx="2152">
                  <c:v>0.71315972222222224</c:v>
                </c:pt>
                <c:pt idx="2153">
                  <c:v>0.71322916666666669</c:v>
                </c:pt>
                <c:pt idx="2154">
                  <c:v>0.71329861111111381</c:v>
                </c:pt>
                <c:pt idx="2155">
                  <c:v>0.7133680555555556</c:v>
                </c:pt>
                <c:pt idx="2156">
                  <c:v>0.7134374999999995</c:v>
                </c:pt>
                <c:pt idx="2157">
                  <c:v>0.71350694444444451</c:v>
                </c:pt>
                <c:pt idx="2158">
                  <c:v>0.71357638888888886</c:v>
                </c:pt>
                <c:pt idx="2159">
                  <c:v>0.71363425925925961</c:v>
                </c:pt>
                <c:pt idx="2160">
                  <c:v>0.71370370370370362</c:v>
                </c:pt>
                <c:pt idx="2161">
                  <c:v>0.71377314814814863</c:v>
                </c:pt>
                <c:pt idx="2162">
                  <c:v>0.71384259259259608</c:v>
                </c:pt>
                <c:pt idx="2163">
                  <c:v>0.71391203703703709</c:v>
                </c:pt>
                <c:pt idx="2164">
                  <c:v>0.71398148148148344</c:v>
                </c:pt>
                <c:pt idx="2165">
                  <c:v>0.71405092592592556</c:v>
                </c:pt>
                <c:pt idx="2166">
                  <c:v>0.71412037037037268</c:v>
                </c:pt>
                <c:pt idx="2167">
                  <c:v>0.71418981481481725</c:v>
                </c:pt>
                <c:pt idx="2168">
                  <c:v>0.7142592592592597</c:v>
                </c:pt>
                <c:pt idx="2169">
                  <c:v>0.71432870370370372</c:v>
                </c:pt>
                <c:pt idx="2170">
                  <c:v>0.71438657407407413</c:v>
                </c:pt>
                <c:pt idx="2171">
                  <c:v>0.71445601851852103</c:v>
                </c:pt>
                <c:pt idx="2172">
                  <c:v>0.71453703703703697</c:v>
                </c:pt>
                <c:pt idx="2173">
                  <c:v>0.71459490740740761</c:v>
                </c:pt>
                <c:pt idx="2174">
                  <c:v>0.71466435185185151</c:v>
                </c:pt>
                <c:pt idx="2175">
                  <c:v>0.71473379629629663</c:v>
                </c:pt>
                <c:pt idx="2176">
                  <c:v>0.71480324074074053</c:v>
                </c:pt>
                <c:pt idx="2177">
                  <c:v>0.71487268518518565</c:v>
                </c:pt>
                <c:pt idx="2178">
                  <c:v>0.71494212962962955</c:v>
                </c:pt>
                <c:pt idx="2179">
                  <c:v>0.71501157407407634</c:v>
                </c:pt>
                <c:pt idx="2180">
                  <c:v>0.71508101851852302</c:v>
                </c:pt>
                <c:pt idx="2181">
                  <c:v>0.71515046296296259</c:v>
                </c:pt>
                <c:pt idx="2182">
                  <c:v>0.7152199074074076</c:v>
                </c:pt>
                <c:pt idx="2183">
                  <c:v>0.7152893518518515</c:v>
                </c:pt>
                <c:pt idx="2184">
                  <c:v>0.71535879629629662</c:v>
                </c:pt>
                <c:pt idx="2185">
                  <c:v>0.71542824074074052</c:v>
                </c:pt>
                <c:pt idx="2186">
                  <c:v>0.71549768518518564</c:v>
                </c:pt>
                <c:pt idx="2187">
                  <c:v>0.71555555555555561</c:v>
                </c:pt>
                <c:pt idx="2188">
                  <c:v>0.71562500000000306</c:v>
                </c:pt>
                <c:pt idx="2189">
                  <c:v>0.71569444444444741</c:v>
                </c:pt>
                <c:pt idx="2190">
                  <c:v>0.71576388888888964</c:v>
                </c:pt>
                <c:pt idx="2191">
                  <c:v>0.71583333333333365</c:v>
                </c:pt>
                <c:pt idx="2192">
                  <c:v>0.71590277777777789</c:v>
                </c:pt>
              </c:numCache>
            </c:numRef>
          </c:cat>
          <c:val>
            <c:numRef>
              <c:f>АД!$C$2:$C$2194</c:f>
              <c:numCache>
                <c:formatCode>General</c:formatCode>
                <c:ptCount val="2193"/>
                <c:pt idx="0">
                  <c:v>130</c:v>
                </c:pt>
                <c:pt idx="1">
                  <c:v>142</c:v>
                </c:pt>
                <c:pt idx="2">
                  <c:v>142</c:v>
                </c:pt>
                <c:pt idx="3">
                  <c:v>142</c:v>
                </c:pt>
                <c:pt idx="4">
                  <c:v>142</c:v>
                </c:pt>
                <c:pt idx="5">
                  <c:v>142</c:v>
                </c:pt>
                <c:pt idx="6">
                  <c:v>142</c:v>
                </c:pt>
                <c:pt idx="7">
                  <c:v>142</c:v>
                </c:pt>
                <c:pt idx="8">
                  <c:v>142</c:v>
                </c:pt>
                <c:pt idx="9">
                  <c:v>142</c:v>
                </c:pt>
                <c:pt idx="10">
                  <c:v>142</c:v>
                </c:pt>
                <c:pt idx="11">
                  <c:v>142</c:v>
                </c:pt>
                <c:pt idx="12">
                  <c:v>142</c:v>
                </c:pt>
                <c:pt idx="13">
                  <c:v>142</c:v>
                </c:pt>
                <c:pt idx="14">
                  <c:v>142</c:v>
                </c:pt>
                <c:pt idx="15">
                  <c:v>142</c:v>
                </c:pt>
                <c:pt idx="16">
                  <c:v>142</c:v>
                </c:pt>
                <c:pt idx="17">
                  <c:v>142</c:v>
                </c:pt>
                <c:pt idx="18">
                  <c:v>142</c:v>
                </c:pt>
                <c:pt idx="19">
                  <c:v>142</c:v>
                </c:pt>
                <c:pt idx="20">
                  <c:v>142</c:v>
                </c:pt>
                <c:pt idx="21">
                  <c:v>142</c:v>
                </c:pt>
                <c:pt idx="22">
                  <c:v>142</c:v>
                </c:pt>
                <c:pt idx="23">
                  <c:v>142</c:v>
                </c:pt>
                <c:pt idx="24">
                  <c:v>142</c:v>
                </c:pt>
                <c:pt idx="25">
                  <c:v>142</c:v>
                </c:pt>
                <c:pt idx="26">
                  <c:v>142</c:v>
                </c:pt>
                <c:pt idx="27">
                  <c:v>142</c:v>
                </c:pt>
                <c:pt idx="28">
                  <c:v>142</c:v>
                </c:pt>
                <c:pt idx="29">
                  <c:v>142</c:v>
                </c:pt>
                <c:pt idx="30">
                  <c:v>142</c:v>
                </c:pt>
                <c:pt idx="31">
                  <c:v>139</c:v>
                </c:pt>
                <c:pt idx="32">
                  <c:v>139</c:v>
                </c:pt>
                <c:pt idx="33">
                  <c:v>139</c:v>
                </c:pt>
                <c:pt idx="34">
                  <c:v>139</c:v>
                </c:pt>
                <c:pt idx="35">
                  <c:v>139</c:v>
                </c:pt>
                <c:pt idx="36">
                  <c:v>139</c:v>
                </c:pt>
                <c:pt idx="37">
                  <c:v>139</c:v>
                </c:pt>
                <c:pt idx="38">
                  <c:v>139</c:v>
                </c:pt>
                <c:pt idx="39">
                  <c:v>139</c:v>
                </c:pt>
                <c:pt idx="40">
                  <c:v>139</c:v>
                </c:pt>
                <c:pt idx="41">
                  <c:v>139</c:v>
                </c:pt>
                <c:pt idx="42">
                  <c:v>139</c:v>
                </c:pt>
                <c:pt idx="43">
                  <c:v>139</c:v>
                </c:pt>
                <c:pt idx="44">
                  <c:v>139</c:v>
                </c:pt>
                <c:pt idx="45">
                  <c:v>139</c:v>
                </c:pt>
                <c:pt idx="46">
                  <c:v>139</c:v>
                </c:pt>
                <c:pt idx="47">
                  <c:v>139</c:v>
                </c:pt>
                <c:pt idx="48">
                  <c:v>139</c:v>
                </c:pt>
                <c:pt idx="49">
                  <c:v>139</c:v>
                </c:pt>
                <c:pt idx="50">
                  <c:v>139</c:v>
                </c:pt>
                <c:pt idx="51">
                  <c:v>139</c:v>
                </c:pt>
                <c:pt idx="52">
                  <c:v>139</c:v>
                </c:pt>
                <c:pt idx="53">
                  <c:v>139</c:v>
                </c:pt>
                <c:pt idx="54">
                  <c:v>139</c:v>
                </c:pt>
                <c:pt idx="55">
                  <c:v>139</c:v>
                </c:pt>
                <c:pt idx="56">
                  <c:v>139</c:v>
                </c:pt>
                <c:pt idx="57">
                  <c:v>139</c:v>
                </c:pt>
                <c:pt idx="58">
                  <c:v>139</c:v>
                </c:pt>
                <c:pt idx="59">
                  <c:v>139</c:v>
                </c:pt>
                <c:pt idx="60">
                  <c:v>139</c:v>
                </c:pt>
                <c:pt idx="61">
                  <c:v>139</c:v>
                </c:pt>
                <c:pt idx="62">
                  <c:v>144</c:v>
                </c:pt>
                <c:pt idx="63">
                  <c:v>144</c:v>
                </c:pt>
                <c:pt idx="64">
                  <c:v>144</c:v>
                </c:pt>
                <c:pt idx="65">
                  <c:v>144</c:v>
                </c:pt>
                <c:pt idx="66">
                  <c:v>144</c:v>
                </c:pt>
                <c:pt idx="67">
                  <c:v>144</c:v>
                </c:pt>
                <c:pt idx="68">
                  <c:v>144</c:v>
                </c:pt>
                <c:pt idx="69">
                  <c:v>144</c:v>
                </c:pt>
                <c:pt idx="70">
                  <c:v>144</c:v>
                </c:pt>
                <c:pt idx="71">
                  <c:v>144</c:v>
                </c:pt>
                <c:pt idx="72">
                  <c:v>144</c:v>
                </c:pt>
                <c:pt idx="73">
                  <c:v>144</c:v>
                </c:pt>
                <c:pt idx="74">
                  <c:v>144</c:v>
                </c:pt>
                <c:pt idx="75">
                  <c:v>144</c:v>
                </c:pt>
                <c:pt idx="76">
                  <c:v>144</c:v>
                </c:pt>
                <c:pt idx="77">
                  <c:v>144</c:v>
                </c:pt>
                <c:pt idx="78">
                  <c:v>144</c:v>
                </c:pt>
                <c:pt idx="79">
                  <c:v>144</c:v>
                </c:pt>
                <c:pt idx="80">
                  <c:v>144</c:v>
                </c:pt>
                <c:pt idx="81">
                  <c:v>144</c:v>
                </c:pt>
                <c:pt idx="82">
                  <c:v>144</c:v>
                </c:pt>
                <c:pt idx="83">
                  <c:v>144</c:v>
                </c:pt>
                <c:pt idx="84">
                  <c:v>144</c:v>
                </c:pt>
                <c:pt idx="85">
                  <c:v>144</c:v>
                </c:pt>
                <c:pt idx="86">
                  <c:v>144</c:v>
                </c:pt>
                <c:pt idx="87">
                  <c:v>144</c:v>
                </c:pt>
                <c:pt idx="88">
                  <c:v>144</c:v>
                </c:pt>
                <c:pt idx="89">
                  <c:v>144</c:v>
                </c:pt>
                <c:pt idx="90">
                  <c:v>144</c:v>
                </c:pt>
                <c:pt idx="91">
                  <c:v>144</c:v>
                </c:pt>
                <c:pt idx="92">
                  <c:v>144</c:v>
                </c:pt>
                <c:pt idx="93">
                  <c:v>136</c:v>
                </c:pt>
                <c:pt idx="94">
                  <c:v>136</c:v>
                </c:pt>
                <c:pt idx="95">
                  <c:v>136</c:v>
                </c:pt>
                <c:pt idx="96">
                  <c:v>136</c:v>
                </c:pt>
                <c:pt idx="97">
                  <c:v>136</c:v>
                </c:pt>
                <c:pt idx="98">
                  <c:v>136</c:v>
                </c:pt>
                <c:pt idx="99">
                  <c:v>136</c:v>
                </c:pt>
                <c:pt idx="100">
                  <c:v>136</c:v>
                </c:pt>
                <c:pt idx="101">
                  <c:v>136</c:v>
                </c:pt>
                <c:pt idx="102">
                  <c:v>136</c:v>
                </c:pt>
                <c:pt idx="103">
                  <c:v>136</c:v>
                </c:pt>
                <c:pt idx="104">
                  <c:v>136</c:v>
                </c:pt>
                <c:pt idx="105">
                  <c:v>136</c:v>
                </c:pt>
                <c:pt idx="106">
                  <c:v>136</c:v>
                </c:pt>
                <c:pt idx="107">
                  <c:v>136</c:v>
                </c:pt>
                <c:pt idx="108">
                  <c:v>136</c:v>
                </c:pt>
                <c:pt idx="109">
                  <c:v>136</c:v>
                </c:pt>
                <c:pt idx="110">
                  <c:v>136</c:v>
                </c:pt>
                <c:pt idx="111">
                  <c:v>136</c:v>
                </c:pt>
                <c:pt idx="112">
                  <c:v>136</c:v>
                </c:pt>
                <c:pt idx="113">
                  <c:v>118</c:v>
                </c:pt>
                <c:pt idx="114">
                  <c:v>118</c:v>
                </c:pt>
                <c:pt idx="115">
                  <c:v>118</c:v>
                </c:pt>
                <c:pt idx="116">
                  <c:v>118</c:v>
                </c:pt>
                <c:pt idx="117">
                  <c:v>118</c:v>
                </c:pt>
                <c:pt idx="118">
                  <c:v>118</c:v>
                </c:pt>
                <c:pt idx="119">
                  <c:v>118</c:v>
                </c:pt>
                <c:pt idx="120">
                  <c:v>118</c:v>
                </c:pt>
                <c:pt idx="121">
                  <c:v>118</c:v>
                </c:pt>
                <c:pt idx="122">
                  <c:v>118</c:v>
                </c:pt>
                <c:pt idx="123">
                  <c:v>118</c:v>
                </c:pt>
                <c:pt idx="124">
                  <c:v>118</c:v>
                </c:pt>
                <c:pt idx="125">
                  <c:v>118</c:v>
                </c:pt>
                <c:pt idx="126">
                  <c:v>118</c:v>
                </c:pt>
                <c:pt idx="127">
                  <c:v>118</c:v>
                </c:pt>
                <c:pt idx="128">
                  <c:v>118</c:v>
                </c:pt>
                <c:pt idx="129">
                  <c:v>118</c:v>
                </c:pt>
                <c:pt idx="130">
                  <c:v>118</c:v>
                </c:pt>
                <c:pt idx="131">
                  <c:v>118</c:v>
                </c:pt>
                <c:pt idx="132">
                  <c:v>118</c:v>
                </c:pt>
                <c:pt idx="133">
                  <c:v>148</c:v>
                </c:pt>
                <c:pt idx="134">
                  <c:v>148</c:v>
                </c:pt>
                <c:pt idx="135">
                  <c:v>148</c:v>
                </c:pt>
                <c:pt idx="136">
                  <c:v>148</c:v>
                </c:pt>
                <c:pt idx="137">
                  <c:v>148</c:v>
                </c:pt>
                <c:pt idx="138">
                  <c:v>148</c:v>
                </c:pt>
                <c:pt idx="139">
                  <c:v>148</c:v>
                </c:pt>
                <c:pt idx="140">
                  <c:v>148</c:v>
                </c:pt>
                <c:pt idx="141">
                  <c:v>148</c:v>
                </c:pt>
                <c:pt idx="142">
                  <c:v>148</c:v>
                </c:pt>
                <c:pt idx="143">
                  <c:v>148</c:v>
                </c:pt>
                <c:pt idx="144">
                  <c:v>148</c:v>
                </c:pt>
                <c:pt idx="145">
                  <c:v>148</c:v>
                </c:pt>
                <c:pt idx="146">
                  <c:v>148</c:v>
                </c:pt>
                <c:pt idx="147">
                  <c:v>148</c:v>
                </c:pt>
                <c:pt idx="148">
                  <c:v>148</c:v>
                </c:pt>
                <c:pt idx="149">
                  <c:v>148</c:v>
                </c:pt>
                <c:pt idx="150">
                  <c:v>148</c:v>
                </c:pt>
                <c:pt idx="151">
                  <c:v>148</c:v>
                </c:pt>
                <c:pt idx="152">
                  <c:v>148</c:v>
                </c:pt>
                <c:pt idx="153">
                  <c:v>148</c:v>
                </c:pt>
                <c:pt idx="154">
                  <c:v>148</c:v>
                </c:pt>
                <c:pt idx="155">
                  <c:v>148</c:v>
                </c:pt>
                <c:pt idx="156">
                  <c:v>148</c:v>
                </c:pt>
                <c:pt idx="157">
                  <c:v>148</c:v>
                </c:pt>
                <c:pt idx="158">
                  <c:v>148</c:v>
                </c:pt>
                <c:pt idx="159">
                  <c:v>148</c:v>
                </c:pt>
                <c:pt idx="160">
                  <c:v>148</c:v>
                </c:pt>
                <c:pt idx="161">
                  <c:v>148</c:v>
                </c:pt>
                <c:pt idx="162">
                  <c:v>148</c:v>
                </c:pt>
                <c:pt idx="163">
                  <c:v>148</c:v>
                </c:pt>
                <c:pt idx="164">
                  <c:v>146</c:v>
                </c:pt>
                <c:pt idx="165">
                  <c:v>146</c:v>
                </c:pt>
                <c:pt idx="166">
                  <c:v>146</c:v>
                </c:pt>
                <c:pt idx="167">
                  <c:v>146</c:v>
                </c:pt>
                <c:pt idx="168">
                  <c:v>146</c:v>
                </c:pt>
                <c:pt idx="169">
                  <c:v>146</c:v>
                </c:pt>
                <c:pt idx="170">
                  <c:v>146</c:v>
                </c:pt>
                <c:pt idx="171">
                  <c:v>146</c:v>
                </c:pt>
                <c:pt idx="172">
                  <c:v>146</c:v>
                </c:pt>
                <c:pt idx="173">
                  <c:v>146</c:v>
                </c:pt>
                <c:pt idx="174">
                  <c:v>146</c:v>
                </c:pt>
                <c:pt idx="175">
                  <c:v>146</c:v>
                </c:pt>
                <c:pt idx="176">
                  <c:v>146</c:v>
                </c:pt>
                <c:pt idx="177">
                  <c:v>146</c:v>
                </c:pt>
                <c:pt idx="178">
                  <c:v>146</c:v>
                </c:pt>
                <c:pt idx="179">
                  <c:v>146</c:v>
                </c:pt>
                <c:pt idx="180">
                  <c:v>146</c:v>
                </c:pt>
                <c:pt idx="181">
                  <c:v>146</c:v>
                </c:pt>
                <c:pt idx="182">
                  <c:v>146</c:v>
                </c:pt>
                <c:pt idx="183">
                  <c:v>146</c:v>
                </c:pt>
                <c:pt idx="184">
                  <c:v>146</c:v>
                </c:pt>
                <c:pt idx="185">
                  <c:v>146</c:v>
                </c:pt>
                <c:pt idx="186">
                  <c:v>146</c:v>
                </c:pt>
                <c:pt idx="187">
                  <c:v>146</c:v>
                </c:pt>
                <c:pt idx="188">
                  <c:v>146</c:v>
                </c:pt>
                <c:pt idx="189">
                  <c:v>146</c:v>
                </c:pt>
                <c:pt idx="190">
                  <c:v>146</c:v>
                </c:pt>
                <c:pt idx="191">
                  <c:v>146</c:v>
                </c:pt>
                <c:pt idx="192">
                  <c:v>146</c:v>
                </c:pt>
                <c:pt idx="193">
                  <c:v>146</c:v>
                </c:pt>
                <c:pt idx="194">
                  <c:v>146</c:v>
                </c:pt>
                <c:pt idx="195">
                  <c:v>138</c:v>
                </c:pt>
                <c:pt idx="196">
                  <c:v>138</c:v>
                </c:pt>
                <c:pt idx="197">
                  <c:v>138</c:v>
                </c:pt>
                <c:pt idx="198">
                  <c:v>138</c:v>
                </c:pt>
                <c:pt idx="199">
                  <c:v>138</c:v>
                </c:pt>
                <c:pt idx="200">
                  <c:v>138</c:v>
                </c:pt>
                <c:pt idx="201">
                  <c:v>138</c:v>
                </c:pt>
                <c:pt idx="202">
                  <c:v>138</c:v>
                </c:pt>
                <c:pt idx="203">
                  <c:v>138</c:v>
                </c:pt>
                <c:pt idx="204">
                  <c:v>138</c:v>
                </c:pt>
                <c:pt idx="205">
                  <c:v>138</c:v>
                </c:pt>
                <c:pt idx="206">
                  <c:v>138</c:v>
                </c:pt>
                <c:pt idx="207">
                  <c:v>138</c:v>
                </c:pt>
                <c:pt idx="208">
                  <c:v>138</c:v>
                </c:pt>
                <c:pt idx="209">
                  <c:v>138</c:v>
                </c:pt>
                <c:pt idx="210">
                  <c:v>138</c:v>
                </c:pt>
                <c:pt idx="211">
                  <c:v>138</c:v>
                </c:pt>
                <c:pt idx="212">
                  <c:v>138</c:v>
                </c:pt>
                <c:pt idx="213">
                  <c:v>138</c:v>
                </c:pt>
                <c:pt idx="214">
                  <c:v>138</c:v>
                </c:pt>
                <c:pt idx="215">
                  <c:v>138</c:v>
                </c:pt>
                <c:pt idx="216">
                  <c:v>138</c:v>
                </c:pt>
                <c:pt idx="217">
                  <c:v>138</c:v>
                </c:pt>
                <c:pt idx="218">
                  <c:v>138</c:v>
                </c:pt>
                <c:pt idx="219">
                  <c:v>138</c:v>
                </c:pt>
                <c:pt idx="220">
                  <c:v>138</c:v>
                </c:pt>
                <c:pt idx="221">
                  <c:v>138</c:v>
                </c:pt>
                <c:pt idx="222">
                  <c:v>138</c:v>
                </c:pt>
                <c:pt idx="223">
                  <c:v>138</c:v>
                </c:pt>
                <c:pt idx="224">
                  <c:v>138</c:v>
                </c:pt>
                <c:pt idx="225">
                  <c:v>138</c:v>
                </c:pt>
                <c:pt idx="226">
                  <c:v>138</c:v>
                </c:pt>
                <c:pt idx="227">
                  <c:v>138</c:v>
                </c:pt>
                <c:pt idx="228">
                  <c:v>138</c:v>
                </c:pt>
                <c:pt idx="229">
                  <c:v>138</c:v>
                </c:pt>
                <c:pt idx="230">
                  <c:v>138</c:v>
                </c:pt>
                <c:pt idx="231">
                  <c:v>138</c:v>
                </c:pt>
                <c:pt idx="232">
                  <c:v>138</c:v>
                </c:pt>
                <c:pt idx="233">
                  <c:v>138</c:v>
                </c:pt>
                <c:pt idx="234">
                  <c:v>135</c:v>
                </c:pt>
                <c:pt idx="235">
                  <c:v>135</c:v>
                </c:pt>
                <c:pt idx="236">
                  <c:v>135</c:v>
                </c:pt>
                <c:pt idx="237">
                  <c:v>135</c:v>
                </c:pt>
                <c:pt idx="238">
                  <c:v>135</c:v>
                </c:pt>
                <c:pt idx="239">
                  <c:v>135</c:v>
                </c:pt>
                <c:pt idx="240">
                  <c:v>135</c:v>
                </c:pt>
                <c:pt idx="241">
                  <c:v>135</c:v>
                </c:pt>
                <c:pt idx="242">
                  <c:v>135</c:v>
                </c:pt>
                <c:pt idx="243">
                  <c:v>135</c:v>
                </c:pt>
                <c:pt idx="244">
                  <c:v>135</c:v>
                </c:pt>
                <c:pt idx="245">
                  <c:v>135</c:v>
                </c:pt>
                <c:pt idx="246">
                  <c:v>135</c:v>
                </c:pt>
                <c:pt idx="247">
                  <c:v>135</c:v>
                </c:pt>
                <c:pt idx="248">
                  <c:v>135</c:v>
                </c:pt>
                <c:pt idx="249">
                  <c:v>135</c:v>
                </c:pt>
                <c:pt idx="250">
                  <c:v>135</c:v>
                </c:pt>
                <c:pt idx="251">
                  <c:v>135</c:v>
                </c:pt>
                <c:pt idx="252">
                  <c:v>135</c:v>
                </c:pt>
                <c:pt idx="253">
                  <c:v>135</c:v>
                </c:pt>
                <c:pt idx="254">
                  <c:v>135</c:v>
                </c:pt>
                <c:pt idx="255">
                  <c:v>135</c:v>
                </c:pt>
                <c:pt idx="256">
                  <c:v>135</c:v>
                </c:pt>
                <c:pt idx="257">
                  <c:v>135</c:v>
                </c:pt>
                <c:pt idx="258">
                  <c:v>135</c:v>
                </c:pt>
                <c:pt idx="259">
                  <c:v>135</c:v>
                </c:pt>
                <c:pt idx="260">
                  <c:v>135</c:v>
                </c:pt>
                <c:pt idx="261">
                  <c:v>135</c:v>
                </c:pt>
                <c:pt idx="262">
                  <c:v>135</c:v>
                </c:pt>
                <c:pt idx="263">
                  <c:v>135</c:v>
                </c:pt>
                <c:pt idx="264">
                  <c:v>135</c:v>
                </c:pt>
                <c:pt idx="265">
                  <c:v>131</c:v>
                </c:pt>
                <c:pt idx="266">
                  <c:v>131</c:v>
                </c:pt>
                <c:pt idx="267">
                  <c:v>131</c:v>
                </c:pt>
                <c:pt idx="268">
                  <c:v>131</c:v>
                </c:pt>
                <c:pt idx="269">
                  <c:v>131</c:v>
                </c:pt>
                <c:pt idx="270">
                  <c:v>131</c:v>
                </c:pt>
                <c:pt idx="271">
                  <c:v>131</c:v>
                </c:pt>
                <c:pt idx="272">
                  <c:v>131</c:v>
                </c:pt>
                <c:pt idx="273">
                  <c:v>131</c:v>
                </c:pt>
                <c:pt idx="274">
                  <c:v>131</c:v>
                </c:pt>
                <c:pt idx="275">
                  <c:v>131</c:v>
                </c:pt>
                <c:pt idx="276">
                  <c:v>131</c:v>
                </c:pt>
                <c:pt idx="277">
                  <c:v>131</c:v>
                </c:pt>
                <c:pt idx="278">
                  <c:v>131</c:v>
                </c:pt>
                <c:pt idx="279">
                  <c:v>131</c:v>
                </c:pt>
                <c:pt idx="280">
                  <c:v>131</c:v>
                </c:pt>
                <c:pt idx="281">
                  <c:v>131</c:v>
                </c:pt>
                <c:pt idx="282">
                  <c:v>131</c:v>
                </c:pt>
                <c:pt idx="283">
                  <c:v>131</c:v>
                </c:pt>
                <c:pt idx="284">
                  <c:v>131</c:v>
                </c:pt>
                <c:pt idx="285">
                  <c:v>131</c:v>
                </c:pt>
                <c:pt idx="286">
                  <c:v>131</c:v>
                </c:pt>
                <c:pt idx="287">
                  <c:v>131</c:v>
                </c:pt>
                <c:pt idx="288">
                  <c:v>131</c:v>
                </c:pt>
                <c:pt idx="289">
                  <c:v>131</c:v>
                </c:pt>
                <c:pt idx="290">
                  <c:v>131</c:v>
                </c:pt>
                <c:pt idx="291">
                  <c:v>131</c:v>
                </c:pt>
                <c:pt idx="292">
                  <c:v>131</c:v>
                </c:pt>
                <c:pt idx="293">
                  <c:v>131</c:v>
                </c:pt>
                <c:pt idx="294">
                  <c:v>131</c:v>
                </c:pt>
                <c:pt idx="295">
                  <c:v>135</c:v>
                </c:pt>
                <c:pt idx="296">
                  <c:v>135</c:v>
                </c:pt>
                <c:pt idx="297">
                  <c:v>135</c:v>
                </c:pt>
                <c:pt idx="298">
                  <c:v>135</c:v>
                </c:pt>
                <c:pt idx="299">
                  <c:v>135</c:v>
                </c:pt>
                <c:pt idx="300">
                  <c:v>135</c:v>
                </c:pt>
                <c:pt idx="301">
                  <c:v>135</c:v>
                </c:pt>
                <c:pt idx="302">
                  <c:v>135</c:v>
                </c:pt>
                <c:pt idx="303">
                  <c:v>135</c:v>
                </c:pt>
                <c:pt idx="304">
                  <c:v>135</c:v>
                </c:pt>
                <c:pt idx="305">
                  <c:v>135</c:v>
                </c:pt>
                <c:pt idx="306">
                  <c:v>135</c:v>
                </c:pt>
                <c:pt idx="307">
                  <c:v>135</c:v>
                </c:pt>
                <c:pt idx="308">
                  <c:v>135</c:v>
                </c:pt>
                <c:pt idx="309">
                  <c:v>135</c:v>
                </c:pt>
                <c:pt idx="310">
                  <c:v>135</c:v>
                </c:pt>
                <c:pt idx="311">
                  <c:v>135</c:v>
                </c:pt>
                <c:pt idx="312">
                  <c:v>135</c:v>
                </c:pt>
                <c:pt idx="313">
                  <c:v>135</c:v>
                </c:pt>
                <c:pt idx="314">
                  <c:v>135</c:v>
                </c:pt>
                <c:pt idx="315">
                  <c:v>135</c:v>
                </c:pt>
                <c:pt idx="316">
                  <c:v>135</c:v>
                </c:pt>
                <c:pt idx="317">
                  <c:v>135</c:v>
                </c:pt>
                <c:pt idx="318">
                  <c:v>135</c:v>
                </c:pt>
                <c:pt idx="319">
                  <c:v>135</c:v>
                </c:pt>
                <c:pt idx="320">
                  <c:v>135</c:v>
                </c:pt>
                <c:pt idx="321">
                  <c:v>135</c:v>
                </c:pt>
                <c:pt idx="322">
                  <c:v>135</c:v>
                </c:pt>
                <c:pt idx="323">
                  <c:v>135</c:v>
                </c:pt>
                <c:pt idx="324">
                  <c:v>135</c:v>
                </c:pt>
                <c:pt idx="325">
                  <c:v>135</c:v>
                </c:pt>
                <c:pt idx="326">
                  <c:v>133</c:v>
                </c:pt>
                <c:pt idx="327">
                  <c:v>133</c:v>
                </c:pt>
                <c:pt idx="328">
                  <c:v>133</c:v>
                </c:pt>
                <c:pt idx="329">
                  <c:v>133</c:v>
                </c:pt>
                <c:pt idx="330">
                  <c:v>133</c:v>
                </c:pt>
                <c:pt idx="331">
                  <c:v>133</c:v>
                </c:pt>
                <c:pt idx="332">
                  <c:v>133</c:v>
                </c:pt>
                <c:pt idx="333">
                  <c:v>133</c:v>
                </c:pt>
                <c:pt idx="334">
                  <c:v>133</c:v>
                </c:pt>
                <c:pt idx="335">
                  <c:v>133</c:v>
                </c:pt>
                <c:pt idx="336">
                  <c:v>133</c:v>
                </c:pt>
                <c:pt idx="337">
                  <c:v>133</c:v>
                </c:pt>
                <c:pt idx="338">
                  <c:v>133</c:v>
                </c:pt>
                <c:pt idx="339">
                  <c:v>133</c:v>
                </c:pt>
                <c:pt idx="340">
                  <c:v>133</c:v>
                </c:pt>
                <c:pt idx="341">
                  <c:v>133</c:v>
                </c:pt>
                <c:pt idx="342">
                  <c:v>133</c:v>
                </c:pt>
                <c:pt idx="343">
                  <c:v>133</c:v>
                </c:pt>
                <c:pt idx="344">
                  <c:v>133</c:v>
                </c:pt>
                <c:pt idx="345">
                  <c:v>133</c:v>
                </c:pt>
                <c:pt idx="346">
                  <c:v>133</c:v>
                </c:pt>
                <c:pt idx="347">
                  <c:v>133</c:v>
                </c:pt>
                <c:pt idx="348">
                  <c:v>133</c:v>
                </c:pt>
                <c:pt idx="349">
                  <c:v>133</c:v>
                </c:pt>
                <c:pt idx="350">
                  <c:v>133</c:v>
                </c:pt>
                <c:pt idx="351">
                  <c:v>133</c:v>
                </c:pt>
                <c:pt idx="352">
                  <c:v>133</c:v>
                </c:pt>
                <c:pt idx="353">
                  <c:v>133</c:v>
                </c:pt>
                <c:pt idx="354">
                  <c:v>133</c:v>
                </c:pt>
                <c:pt idx="355">
                  <c:v>133</c:v>
                </c:pt>
                <c:pt idx="356">
                  <c:v>133</c:v>
                </c:pt>
                <c:pt idx="357">
                  <c:v>133</c:v>
                </c:pt>
                <c:pt idx="358">
                  <c:v>133</c:v>
                </c:pt>
                <c:pt idx="359">
                  <c:v>133</c:v>
                </c:pt>
                <c:pt idx="360">
                  <c:v>133</c:v>
                </c:pt>
                <c:pt idx="361">
                  <c:v>133</c:v>
                </c:pt>
                <c:pt idx="362">
                  <c:v>133</c:v>
                </c:pt>
                <c:pt idx="363">
                  <c:v>133</c:v>
                </c:pt>
                <c:pt idx="364">
                  <c:v>133</c:v>
                </c:pt>
                <c:pt idx="365">
                  <c:v>133</c:v>
                </c:pt>
                <c:pt idx="366">
                  <c:v>133</c:v>
                </c:pt>
                <c:pt idx="367">
                  <c:v>133</c:v>
                </c:pt>
                <c:pt idx="368">
                  <c:v>133</c:v>
                </c:pt>
                <c:pt idx="369">
                  <c:v>133</c:v>
                </c:pt>
                <c:pt idx="370">
                  <c:v>133</c:v>
                </c:pt>
                <c:pt idx="371">
                  <c:v>133</c:v>
                </c:pt>
                <c:pt idx="372">
                  <c:v>133</c:v>
                </c:pt>
                <c:pt idx="373">
                  <c:v>133</c:v>
                </c:pt>
                <c:pt idx="374">
                  <c:v>133</c:v>
                </c:pt>
                <c:pt idx="375">
                  <c:v>133</c:v>
                </c:pt>
                <c:pt idx="376">
                  <c:v>133</c:v>
                </c:pt>
                <c:pt idx="377">
                  <c:v>133</c:v>
                </c:pt>
                <c:pt idx="378">
                  <c:v>133</c:v>
                </c:pt>
                <c:pt idx="379">
                  <c:v>133</c:v>
                </c:pt>
                <c:pt idx="380">
                  <c:v>133</c:v>
                </c:pt>
                <c:pt idx="381">
                  <c:v>133</c:v>
                </c:pt>
                <c:pt idx="382">
                  <c:v>133</c:v>
                </c:pt>
                <c:pt idx="383">
                  <c:v>133</c:v>
                </c:pt>
                <c:pt idx="384">
                  <c:v>133</c:v>
                </c:pt>
                <c:pt idx="385">
                  <c:v>133</c:v>
                </c:pt>
                <c:pt idx="386">
                  <c:v>133</c:v>
                </c:pt>
                <c:pt idx="387">
                  <c:v>134</c:v>
                </c:pt>
                <c:pt idx="388">
                  <c:v>134</c:v>
                </c:pt>
                <c:pt idx="389">
                  <c:v>134</c:v>
                </c:pt>
                <c:pt idx="390">
                  <c:v>134</c:v>
                </c:pt>
                <c:pt idx="391">
                  <c:v>134</c:v>
                </c:pt>
                <c:pt idx="392">
                  <c:v>134</c:v>
                </c:pt>
                <c:pt idx="393">
                  <c:v>134</c:v>
                </c:pt>
                <c:pt idx="394">
                  <c:v>134</c:v>
                </c:pt>
                <c:pt idx="395">
                  <c:v>134</c:v>
                </c:pt>
                <c:pt idx="396">
                  <c:v>134</c:v>
                </c:pt>
                <c:pt idx="397">
                  <c:v>134</c:v>
                </c:pt>
                <c:pt idx="398">
                  <c:v>134</c:v>
                </c:pt>
                <c:pt idx="399">
                  <c:v>134</c:v>
                </c:pt>
                <c:pt idx="400">
                  <c:v>134</c:v>
                </c:pt>
                <c:pt idx="401">
                  <c:v>134</c:v>
                </c:pt>
                <c:pt idx="402">
                  <c:v>134</c:v>
                </c:pt>
                <c:pt idx="403">
                  <c:v>134</c:v>
                </c:pt>
                <c:pt idx="404">
                  <c:v>134</c:v>
                </c:pt>
                <c:pt idx="405">
                  <c:v>134</c:v>
                </c:pt>
                <c:pt idx="406">
                  <c:v>134</c:v>
                </c:pt>
                <c:pt idx="407">
                  <c:v>134</c:v>
                </c:pt>
                <c:pt idx="408">
                  <c:v>134</c:v>
                </c:pt>
                <c:pt idx="409">
                  <c:v>134</c:v>
                </c:pt>
                <c:pt idx="410">
                  <c:v>134</c:v>
                </c:pt>
                <c:pt idx="411">
                  <c:v>134</c:v>
                </c:pt>
                <c:pt idx="412">
                  <c:v>134</c:v>
                </c:pt>
                <c:pt idx="413">
                  <c:v>134</c:v>
                </c:pt>
                <c:pt idx="414">
                  <c:v>134</c:v>
                </c:pt>
                <c:pt idx="415">
                  <c:v>134</c:v>
                </c:pt>
                <c:pt idx="416">
                  <c:v>134</c:v>
                </c:pt>
                <c:pt idx="417">
                  <c:v>130</c:v>
                </c:pt>
                <c:pt idx="418">
                  <c:v>130</c:v>
                </c:pt>
                <c:pt idx="419">
                  <c:v>130</c:v>
                </c:pt>
                <c:pt idx="420">
                  <c:v>130</c:v>
                </c:pt>
                <c:pt idx="421">
                  <c:v>130</c:v>
                </c:pt>
                <c:pt idx="422">
                  <c:v>130</c:v>
                </c:pt>
                <c:pt idx="423">
                  <c:v>130</c:v>
                </c:pt>
                <c:pt idx="424">
                  <c:v>130</c:v>
                </c:pt>
                <c:pt idx="425">
                  <c:v>130</c:v>
                </c:pt>
                <c:pt idx="426">
                  <c:v>130</c:v>
                </c:pt>
                <c:pt idx="427">
                  <c:v>130</c:v>
                </c:pt>
                <c:pt idx="428">
                  <c:v>130</c:v>
                </c:pt>
                <c:pt idx="429">
                  <c:v>130</c:v>
                </c:pt>
                <c:pt idx="430">
                  <c:v>130</c:v>
                </c:pt>
                <c:pt idx="431">
                  <c:v>130</c:v>
                </c:pt>
                <c:pt idx="432">
                  <c:v>130</c:v>
                </c:pt>
                <c:pt idx="433">
                  <c:v>130</c:v>
                </c:pt>
                <c:pt idx="434">
                  <c:v>130</c:v>
                </c:pt>
                <c:pt idx="435">
                  <c:v>130</c:v>
                </c:pt>
                <c:pt idx="436">
                  <c:v>130</c:v>
                </c:pt>
                <c:pt idx="437">
                  <c:v>130</c:v>
                </c:pt>
                <c:pt idx="438">
                  <c:v>130</c:v>
                </c:pt>
                <c:pt idx="439">
                  <c:v>130</c:v>
                </c:pt>
                <c:pt idx="440">
                  <c:v>130</c:v>
                </c:pt>
                <c:pt idx="441">
                  <c:v>130</c:v>
                </c:pt>
                <c:pt idx="442">
                  <c:v>130</c:v>
                </c:pt>
                <c:pt idx="443">
                  <c:v>130</c:v>
                </c:pt>
                <c:pt idx="444">
                  <c:v>130</c:v>
                </c:pt>
                <c:pt idx="445">
                  <c:v>130</c:v>
                </c:pt>
                <c:pt idx="446">
                  <c:v>130</c:v>
                </c:pt>
                <c:pt idx="447">
                  <c:v>130</c:v>
                </c:pt>
                <c:pt idx="448">
                  <c:v>135</c:v>
                </c:pt>
                <c:pt idx="449">
                  <c:v>135</c:v>
                </c:pt>
                <c:pt idx="450">
                  <c:v>135</c:v>
                </c:pt>
                <c:pt idx="451">
                  <c:v>135</c:v>
                </c:pt>
                <c:pt idx="452">
                  <c:v>135</c:v>
                </c:pt>
                <c:pt idx="453">
                  <c:v>135</c:v>
                </c:pt>
                <c:pt idx="454">
                  <c:v>135</c:v>
                </c:pt>
                <c:pt idx="455">
                  <c:v>135</c:v>
                </c:pt>
                <c:pt idx="456">
                  <c:v>135</c:v>
                </c:pt>
                <c:pt idx="457">
                  <c:v>135</c:v>
                </c:pt>
                <c:pt idx="458">
                  <c:v>135</c:v>
                </c:pt>
                <c:pt idx="459">
                  <c:v>135</c:v>
                </c:pt>
                <c:pt idx="460">
                  <c:v>135</c:v>
                </c:pt>
                <c:pt idx="461">
                  <c:v>135</c:v>
                </c:pt>
                <c:pt idx="462">
                  <c:v>135</c:v>
                </c:pt>
                <c:pt idx="463">
                  <c:v>135</c:v>
                </c:pt>
                <c:pt idx="464">
                  <c:v>135</c:v>
                </c:pt>
                <c:pt idx="465">
                  <c:v>135</c:v>
                </c:pt>
                <c:pt idx="466">
                  <c:v>135</c:v>
                </c:pt>
                <c:pt idx="467">
                  <c:v>135</c:v>
                </c:pt>
                <c:pt idx="468">
                  <c:v>135</c:v>
                </c:pt>
                <c:pt idx="469">
                  <c:v>135</c:v>
                </c:pt>
                <c:pt idx="470">
                  <c:v>135</c:v>
                </c:pt>
                <c:pt idx="471">
                  <c:v>135</c:v>
                </c:pt>
                <c:pt idx="472">
                  <c:v>135</c:v>
                </c:pt>
                <c:pt idx="473">
                  <c:v>135</c:v>
                </c:pt>
                <c:pt idx="474">
                  <c:v>135</c:v>
                </c:pt>
                <c:pt idx="475">
                  <c:v>135</c:v>
                </c:pt>
                <c:pt idx="476">
                  <c:v>135</c:v>
                </c:pt>
                <c:pt idx="477">
                  <c:v>135</c:v>
                </c:pt>
                <c:pt idx="478">
                  <c:v>134</c:v>
                </c:pt>
                <c:pt idx="479">
                  <c:v>134</c:v>
                </c:pt>
                <c:pt idx="480">
                  <c:v>134</c:v>
                </c:pt>
                <c:pt idx="481">
                  <c:v>134</c:v>
                </c:pt>
                <c:pt idx="482">
                  <c:v>134</c:v>
                </c:pt>
                <c:pt idx="483">
                  <c:v>134</c:v>
                </c:pt>
                <c:pt idx="484">
                  <c:v>134</c:v>
                </c:pt>
                <c:pt idx="485">
                  <c:v>134</c:v>
                </c:pt>
                <c:pt idx="486">
                  <c:v>134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134</c:v>
                </c:pt>
                <c:pt idx="498">
                  <c:v>134</c:v>
                </c:pt>
                <c:pt idx="499">
                  <c:v>134</c:v>
                </c:pt>
                <c:pt idx="500">
                  <c:v>134</c:v>
                </c:pt>
                <c:pt idx="501">
                  <c:v>134</c:v>
                </c:pt>
                <c:pt idx="502">
                  <c:v>134</c:v>
                </c:pt>
                <c:pt idx="503">
                  <c:v>134</c:v>
                </c:pt>
                <c:pt idx="504">
                  <c:v>134</c:v>
                </c:pt>
                <c:pt idx="505">
                  <c:v>134</c:v>
                </c:pt>
                <c:pt idx="506">
                  <c:v>134</c:v>
                </c:pt>
                <c:pt idx="507">
                  <c:v>134</c:v>
                </c:pt>
                <c:pt idx="508">
                  <c:v>134</c:v>
                </c:pt>
                <c:pt idx="509">
                  <c:v>134</c:v>
                </c:pt>
                <c:pt idx="510">
                  <c:v>134</c:v>
                </c:pt>
                <c:pt idx="511">
                  <c:v>134</c:v>
                </c:pt>
                <c:pt idx="512">
                  <c:v>134</c:v>
                </c:pt>
                <c:pt idx="513">
                  <c:v>134</c:v>
                </c:pt>
                <c:pt idx="514">
                  <c:v>134</c:v>
                </c:pt>
                <c:pt idx="515">
                  <c:v>134</c:v>
                </c:pt>
                <c:pt idx="516">
                  <c:v>134</c:v>
                </c:pt>
                <c:pt idx="517">
                  <c:v>134</c:v>
                </c:pt>
                <c:pt idx="518">
                  <c:v>134</c:v>
                </c:pt>
                <c:pt idx="519">
                  <c:v>134</c:v>
                </c:pt>
                <c:pt idx="520">
                  <c:v>134</c:v>
                </c:pt>
                <c:pt idx="521">
                  <c:v>134</c:v>
                </c:pt>
                <c:pt idx="522">
                  <c:v>134</c:v>
                </c:pt>
                <c:pt idx="523">
                  <c:v>134</c:v>
                </c:pt>
                <c:pt idx="524">
                  <c:v>134</c:v>
                </c:pt>
                <c:pt idx="525">
                  <c:v>134</c:v>
                </c:pt>
                <c:pt idx="526">
                  <c:v>134</c:v>
                </c:pt>
                <c:pt idx="527">
                  <c:v>134</c:v>
                </c:pt>
                <c:pt idx="528">
                  <c:v>134</c:v>
                </c:pt>
                <c:pt idx="529">
                  <c:v>134</c:v>
                </c:pt>
                <c:pt idx="530">
                  <c:v>134</c:v>
                </c:pt>
                <c:pt idx="531">
                  <c:v>134</c:v>
                </c:pt>
                <c:pt idx="532">
                  <c:v>134</c:v>
                </c:pt>
                <c:pt idx="533">
                  <c:v>134</c:v>
                </c:pt>
                <c:pt idx="534">
                  <c:v>134</c:v>
                </c:pt>
                <c:pt idx="535">
                  <c:v>134</c:v>
                </c:pt>
                <c:pt idx="536">
                  <c:v>134</c:v>
                </c:pt>
                <c:pt idx="537">
                  <c:v>134</c:v>
                </c:pt>
                <c:pt idx="538">
                  <c:v>136</c:v>
                </c:pt>
                <c:pt idx="539">
                  <c:v>136</c:v>
                </c:pt>
                <c:pt idx="540">
                  <c:v>136</c:v>
                </c:pt>
                <c:pt idx="541">
                  <c:v>136</c:v>
                </c:pt>
                <c:pt idx="542">
                  <c:v>136</c:v>
                </c:pt>
                <c:pt idx="543">
                  <c:v>136</c:v>
                </c:pt>
                <c:pt idx="544">
                  <c:v>136</c:v>
                </c:pt>
                <c:pt idx="545">
                  <c:v>136</c:v>
                </c:pt>
                <c:pt idx="546">
                  <c:v>136</c:v>
                </c:pt>
                <c:pt idx="547">
                  <c:v>136</c:v>
                </c:pt>
                <c:pt idx="548">
                  <c:v>136</c:v>
                </c:pt>
                <c:pt idx="549">
                  <c:v>136</c:v>
                </c:pt>
                <c:pt idx="550">
                  <c:v>136</c:v>
                </c:pt>
                <c:pt idx="551">
                  <c:v>136</c:v>
                </c:pt>
                <c:pt idx="552">
                  <c:v>136</c:v>
                </c:pt>
                <c:pt idx="553">
                  <c:v>136</c:v>
                </c:pt>
                <c:pt idx="554">
                  <c:v>136</c:v>
                </c:pt>
                <c:pt idx="555">
                  <c:v>136</c:v>
                </c:pt>
                <c:pt idx="556">
                  <c:v>136</c:v>
                </c:pt>
                <c:pt idx="557">
                  <c:v>136</c:v>
                </c:pt>
                <c:pt idx="558">
                  <c:v>136</c:v>
                </c:pt>
                <c:pt idx="559">
                  <c:v>136</c:v>
                </c:pt>
                <c:pt idx="560">
                  <c:v>136</c:v>
                </c:pt>
                <c:pt idx="561">
                  <c:v>136</c:v>
                </c:pt>
                <c:pt idx="562">
                  <c:v>136</c:v>
                </c:pt>
                <c:pt idx="563">
                  <c:v>136</c:v>
                </c:pt>
                <c:pt idx="564">
                  <c:v>136</c:v>
                </c:pt>
                <c:pt idx="565">
                  <c:v>136</c:v>
                </c:pt>
                <c:pt idx="566">
                  <c:v>136</c:v>
                </c:pt>
                <c:pt idx="567">
                  <c:v>136</c:v>
                </c:pt>
                <c:pt idx="568">
                  <c:v>147</c:v>
                </c:pt>
                <c:pt idx="569">
                  <c:v>147</c:v>
                </c:pt>
                <c:pt idx="570">
                  <c:v>147</c:v>
                </c:pt>
                <c:pt idx="571">
                  <c:v>147</c:v>
                </c:pt>
                <c:pt idx="572">
                  <c:v>147</c:v>
                </c:pt>
                <c:pt idx="573">
                  <c:v>147</c:v>
                </c:pt>
                <c:pt idx="574">
                  <c:v>147</c:v>
                </c:pt>
                <c:pt idx="575">
                  <c:v>147</c:v>
                </c:pt>
                <c:pt idx="576">
                  <c:v>147</c:v>
                </c:pt>
                <c:pt idx="577">
                  <c:v>147</c:v>
                </c:pt>
                <c:pt idx="578">
                  <c:v>147</c:v>
                </c:pt>
                <c:pt idx="579">
                  <c:v>147</c:v>
                </c:pt>
                <c:pt idx="580">
                  <c:v>147</c:v>
                </c:pt>
                <c:pt idx="581">
                  <c:v>147</c:v>
                </c:pt>
                <c:pt idx="582">
                  <c:v>147</c:v>
                </c:pt>
                <c:pt idx="583">
                  <c:v>147</c:v>
                </c:pt>
                <c:pt idx="584">
                  <c:v>147</c:v>
                </c:pt>
                <c:pt idx="585">
                  <c:v>147</c:v>
                </c:pt>
                <c:pt idx="586">
                  <c:v>147</c:v>
                </c:pt>
                <c:pt idx="587">
                  <c:v>147</c:v>
                </c:pt>
                <c:pt idx="588">
                  <c:v>147</c:v>
                </c:pt>
                <c:pt idx="589">
                  <c:v>147</c:v>
                </c:pt>
                <c:pt idx="590">
                  <c:v>147</c:v>
                </c:pt>
                <c:pt idx="591">
                  <c:v>147</c:v>
                </c:pt>
                <c:pt idx="592">
                  <c:v>147</c:v>
                </c:pt>
                <c:pt idx="593">
                  <c:v>147</c:v>
                </c:pt>
                <c:pt idx="594">
                  <c:v>147</c:v>
                </c:pt>
                <c:pt idx="595">
                  <c:v>147</c:v>
                </c:pt>
                <c:pt idx="596">
                  <c:v>147</c:v>
                </c:pt>
                <c:pt idx="597">
                  <c:v>147</c:v>
                </c:pt>
                <c:pt idx="598">
                  <c:v>147</c:v>
                </c:pt>
                <c:pt idx="599">
                  <c:v>153</c:v>
                </c:pt>
                <c:pt idx="600">
                  <c:v>153</c:v>
                </c:pt>
                <c:pt idx="601">
                  <c:v>153</c:v>
                </c:pt>
                <c:pt idx="602">
                  <c:v>153</c:v>
                </c:pt>
                <c:pt idx="603">
                  <c:v>153</c:v>
                </c:pt>
                <c:pt idx="604">
                  <c:v>153</c:v>
                </c:pt>
                <c:pt idx="605">
                  <c:v>153</c:v>
                </c:pt>
                <c:pt idx="606">
                  <c:v>153</c:v>
                </c:pt>
                <c:pt idx="607">
                  <c:v>153</c:v>
                </c:pt>
                <c:pt idx="608">
                  <c:v>153</c:v>
                </c:pt>
                <c:pt idx="609">
                  <c:v>153</c:v>
                </c:pt>
                <c:pt idx="610">
                  <c:v>153</c:v>
                </c:pt>
                <c:pt idx="611">
                  <c:v>153</c:v>
                </c:pt>
                <c:pt idx="612">
                  <c:v>153</c:v>
                </c:pt>
                <c:pt idx="613">
                  <c:v>153</c:v>
                </c:pt>
                <c:pt idx="614">
                  <c:v>153</c:v>
                </c:pt>
                <c:pt idx="615">
                  <c:v>153</c:v>
                </c:pt>
                <c:pt idx="616">
                  <c:v>153</c:v>
                </c:pt>
                <c:pt idx="617">
                  <c:v>153</c:v>
                </c:pt>
                <c:pt idx="618">
                  <c:v>153</c:v>
                </c:pt>
                <c:pt idx="619">
                  <c:v>153</c:v>
                </c:pt>
                <c:pt idx="620">
                  <c:v>153</c:v>
                </c:pt>
                <c:pt idx="621">
                  <c:v>153</c:v>
                </c:pt>
                <c:pt idx="622">
                  <c:v>153</c:v>
                </c:pt>
                <c:pt idx="623">
                  <c:v>153</c:v>
                </c:pt>
                <c:pt idx="624">
                  <c:v>153</c:v>
                </c:pt>
                <c:pt idx="625">
                  <c:v>153</c:v>
                </c:pt>
                <c:pt idx="626">
                  <c:v>153</c:v>
                </c:pt>
                <c:pt idx="627">
                  <c:v>153</c:v>
                </c:pt>
                <c:pt idx="628">
                  <c:v>153</c:v>
                </c:pt>
                <c:pt idx="629">
                  <c:v>149</c:v>
                </c:pt>
                <c:pt idx="630">
                  <c:v>149</c:v>
                </c:pt>
                <c:pt idx="631">
                  <c:v>149</c:v>
                </c:pt>
                <c:pt idx="632">
                  <c:v>149</c:v>
                </c:pt>
                <c:pt idx="633">
                  <c:v>149</c:v>
                </c:pt>
                <c:pt idx="634">
                  <c:v>149</c:v>
                </c:pt>
                <c:pt idx="635">
                  <c:v>149</c:v>
                </c:pt>
                <c:pt idx="636">
                  <c:v>149</c:v>
                </c:pt>
                <c:pt idx="637">
                  <c:v>149</c:v>
                </c:pt>
                <c:pt idx="638">
                  <c:v>149</c:v>
                </c:pt>
                <c:pt idx="639">
                  <c:v>149</c:v>
                </c:pt>
                <c:pt idx="640">
                  <c:v>149</c:v>
                </c:pt>
                <c:pt idx="641">
                  <c:v>149</c:v>
                </c:pt>
                <c:pt idx="642">
                  <c:v>149</c:v>
                </c:pt>
                <c:pt idx="643">
                  <c:v>149</c:v>
                </c:pt>
                <c:pt idx="644">
                  <c:v>149</c:v>
                </c:pt>
                <c:pt idx="645">
                  <c:v>149</c:v>
                </c:pt>
                <c:pt idx="646">
                  <c:v>149</c:v>
                </c:pt>
                <c:pt idx="647">
                  <c:v>149</c:v>
                </c:pt>
                <c:pt idx="648">
                  <c:v>149</c:v>
                </c:pt>
                <c:pt idx="649">
                  <c:v>149</c:v>
                </c:pt>
                <c:pt idx="650">
                  <c:v>149</c:v>
                </c:pt>
                <c:pt idx="651">
                  <c:v>149</c:v>
                </c:pt>
                <c:pt idx="652">
                  <c:v>149</c:v>
                </c:pt>
                <c:pt idx="653">
                  <c:v>149</c:v>
                </c:pt>
                <c:pt idx="654">
                  <c:v>149</c:v>
                </c:pt>
                <c:pt idx="655">
                  <c:v>149</c:v>
                </c:pt>
                <c:pt idx="656">
                  <c:v>149</c:v>
                </c:pt>
                <c:pt idx="657">
                  <c:v>149</c:v>
                </c:pt>
                <c:pt idx="658">
                  <c:v>147</c:v>
                </c:pt>
                <c:pt idx="659">
                  <c:v>147</c:v>
                </c:pt>
                <c:pt idx="660">
                  <c:v>147</c:v>
                </c:pt>
                <c:pt idx="661">
                  <c:v>147</c:v>
                </c:pt>
                <c:pt idx="662">
                  <c:v>147</c:v>
                </c:pt>
                <c:pt idx="663">
                  <c:v>147</c:v>
                </c:pt>
                <c:pt idx="664">
                  <c:v>147</c:v>
                </c:pt>
                <c:pt idx="665">
                  <c:v>147</c:v>
                </c:pt>
                <c:pt idx="666">
                  <c:v>147</c:v>
                </c:pt>
                <c:pt idx="667">
                  <c:v>147</c:v>
                </c:pt>
                <c:pt idx="668">
                  <c:v>147</c:v>
                </c:pt>
                <c:pt idx="669">
                  <c:v>147</c:v>
                </c:pt>
                <c:pt idx="670">
                  <c:v>147</c:v>
                </c:pt>
                <c:pt idx="671">
                  <c:v>147</c:v>
                </c:pt>
                <c:pt idx="672">
                  <c:v>147</c:v>
                </c:pt>
                <c:pt idx="673">
                  <c:v>147</c:v>
                </c:pt>
                <c:pt idx="674">
                  <c:v>147</c:v>
                </c:pt>
                <c:pt idx="675">
                  <c:v>147</c:v>
                </c:pt>
                <c:pt idx="676">
                  <c:v>147</c:v>
                </c:pt>
                <c:pt idx="677">
                  <c:v>147</c:v>
                </c:pt>
                <c:pt idx="678">
                  <c:v>147</c:v>
                </c:pt>
                <c:pt idx="679">
                  <c:v>147</c:v>
                </c:pt>
                <c:pt idx="680">
                  <c:v>147</c:v>
                </c:pt>
                <c:pt idx="681">
                  <c:v>147</c:v>
                </c:pt>
                <c:pt idx="682">
                  <c:v>147</c:v>
                </c:pt>
                <c:pt idx="683">
                  <c:v>147</c:v>
                </c:pt>
                <c:pt idx="684">
                  <c:v>147</c:v>
                </c:pt>
                <c:pt idx="685">
                  <c:v>147</c:v>
                </c:pt>
                <c:pt idx="686">
                  <c:v>147</c:v>
                </c:pt>
                <c:pt idx="687">
                  <c:v>147</c:v>
                </c:pt>
                <c:pt idx="688">
                  <c:v>147</c:v>
                </c:pt>
                <c:pt idx="689">
                  <c:v>143</c:v>
                </c:pt>
                <c:pt idx="690">
                  <c:v>143</c:v>
                </c:pt>
                <c:pt idx="691">
                  <c:v>143</c:v>
                </c:pt>
                <c:pt idx="692">
                  <c:v>143</c:v>
                </c:pt>
                <c:pt idx="693">
                  <c:v>143</c:v>
                </c:pt>
                <c:pt idx="694">
                  <c:v>143</c:v>
                </c:pt>
                <c:pt idx="695">
                  <c:v>143</c:v>
                </c:pt>
                <c:pt idx="696">
                  <c:v>143</c:v>
                </c:pt>
                <c:pt idx="697">
                  <c:v>143</c:v>
                </c:pt>
                <c:pt idx="698">
                  <c:v>143</c:v>
                </c:pt>
                <c:pt idx="699">
                  <c:v>143</c:v>
                </c:pt>
                <c:pt idx="700">
                  <c:v>143</c:v>
                </c:pt>
                <c:pt idx="701">
                  <c:v>143</c:v>
                </c:pt>
                <c:pt idx="702">
                  <c:v>143</c:v>
                </c:pt>
                <c:pt idx="703">
                  <c:v>143</c:v>
                </c:pt>
                <c:pt idx="704">
                  <c:v>143</c:v>
                </c:pt>
                <c:pt idx="705">
                  <c:v>143</c:v>
                </c:pt>
                <c:pt idx="706">
                  <c:v>143</c:v>
                </c:pt>
                <c:pt idx="707">
                  <c:v>143</c:v>
                </c:pt>
                <c:pt idx="708">
                  <c:v>143</c:v>
                </c:pt>
                <c:pt idx="709">
                  <c:v>143</c:v>
                </c:pt>
                <c:pt idx="710">
                  <c:v>143</c:v>
                </c:pt>
                <c:pt idx="711">
                  <c:v>143</c:v>
                </c:pt>
                <c:pt idx="712">
                  <c:v>143</c:v>
                </c:pt>
                <c:pt idx="713">
                  <c:v>143</c:v>
                </c:pt>
                <c:pt idx="714">
                  <c:v>143</c:v>
                </c:pt>
                <c:pt idx="715">
                  <c:v>143</c:v>
                </c:pt>
                <c:pt idx="716">
                  <c:v>143</c:v>
                </c:pt>
                <c:pt idx="717">
                  <c:v>143</c:v>
                </c:pt>
                <c:pt idx="718">
                  <c:v>144</c:v>
                </c:pt>
                <c:pt idx="719">
                  <c:v>144</c:v>
                </c:pt>
                <c:pt idx="720">
                  <c:v>144</c:v>
                </c:pt>
                <c:pt idx="721">
                  <c:v>144</c:v>
                </c:pt>
                <c:pt idx="722">
                  <c:v>144</c:v>
                </c:pt>
                <c:pt idx="723">
                  <c:v>144</c:v>
                </c:pt>
                <c:pt idx="724">
                  <c:v>144</c:v>
                </c:pt>
                <c:pt idx="725">
                  <c:v>144</c:v>
                </c:pt>
                <c:pt idx="726">
                  <c:v>144</c:v>
                </c:pt>
                <c:pt idx="727">
                  <c:v>144</c:v>
                </c:pt>
                <c:pt idx="728">
                  <c:v>144</c:v>
                </c:pt>
                <c:pt idx="729">
                  <c:v>144</c:v>
                </c:pt>
                <c:pt idx="730">
                  <c:v>144</c:v>
                </c:pt>
                <c:pt idx="731">
                  <c:v>144</c:v>
                </c:pt>
                <c:pt idx="732">
                  <c:v>144</c:v>
                </c:pt>
                <c:pt idx="733">
                  <c:v>144</c:v>
                </c:pt>
                <c:pt idx="734">
                  <c:v>144</c:v>
                </c:pt>
                <c:pt idx="735">
                  <c:v>144</c:v>
                </c:pt>
                <c:pt idx="736">
                  <c:v>144</c:v>
                </c:pt>
                <c:pt idx="737">
                  <c:v>144</c:v>
                </c:pt>
                <c:pt idx="738">
                  <c:v>144</c:v>
                </c:pt>
                <c:pt idx="739">
                  <c:v>144</c:v>
                </c:pt>
                <c:pt idx="740">
                  <c:v>144</c:v>
                </c:pt>
                <c:pt idx="741">
                  <c:v>144</c:v>
                </c:pt>
                <c:pt idx="742">
                  <c:v>144</c:v>
                </c:pt>
                <c:pt idx="743">
                  <c:v>144</c:v>
                </c:pt>
                <c:pt idx="744">
                  <c:v>144</c:v>
                </c:pt>
                <c:pt idx="745">
                  <c:v>144</c:v>
                </c:pt>
                <c:pt idx="746">
                  <c:v>144</c:v>
                </c:pt>
                <c:pt idx="747">
                  <c:v>144</c:v>
                </c:pt>
                <c:pt idx="748">
                  <c:v>145</c:v>
                </c:pt>
                <c:pt idx="749">
                  <c:v>145</c:v>
                </c:pt>
                <c:pt idx="750">
                  <c:v>145</c:v>
                </c:pt>
                <c:pt idx="751">
                  <c:v>145</c:v>
                </c:pt>
                <c:pt idx="752">
                  <c:v>145</c:v>
                </c:pt>
                <c:pt idx="753">
                  <c:v>145</c:v>
                </c:pt>
                <c:pt idx="754">
                  <c:v>145</c:v>
                </c:pt>
                <c:pt idx="755">
                  <c:v>145</c:v>
                </c:pt>
                <c:pt idx="756">
                  <c:v>145</c:v>
                </c:pt>
                <c:pt idx="757">
                  <c:v>145</c:v>
                </c:pt>
                <c:pt idx="758">
                  <c:v>145</c:v>
                </c:pt>
                <c:pt idx="759">
                  <c:v>145</c:v>
                </c:pt>
                <c:pt idx="760">
                  <c:v>145</c:v>
                </c:pt>
                <c:pt idx="761">
                  <c:v>145</c:v>
                </c:pt>
                <c:pt idx="762">
                  <c:v>145</c:v>
                </c:pt>
                <c:pt idx="763">
                  <c:v>145</c:v>
                </c:pt>
                <c:pt idx="764">
                  <c:v>145</c:v>
                </c:pt>
                <c:pt idx="765">
                  <c:v>145</c:v>
                </c:pt>
                <c:pt idx="766">
                  <c:v>145</c:v>
                </c:pt>
                <c:pt idx="767">
                  <c:v>145</c:v>
                </c:pt>
                <c:pt idx="768">
                  <c:v>145</c:v>
                </c:pt>
                <c:pt idx="769">
                  <c:v>145</c:v>
                </c:pt>
                <c:pt idx="770">
                  <c:v>145</c:v>
                </c:pt>
                <c:pt idx="771">
                  <c:v>145</c:v>
                </c:pt>
                <c:pt idx="772">
                  <c:v>145</c:v>
                </c:pt>
                <c:pt idx="773">
                  <c:v>145</c:v>
                </c:pt>
                <c:pt idx="774">
                  <c:v>145</c:v>
                </c:pt>
                <c:pt idx="775">
                  <c:v>145</c:v>
                </c:pt>
                <c:pt idx="776">
                  <c:v>145</c:v>
                </c:pt>
                <c:pt idx="777">
                  <c:v>145</c:v>
                </c:pt>
                <c:pt idx="778">
                  <c:v>143</c:v>
                </c:pt>
                <c:pt idx="779">
                  <c:v>143</c:v>
                </c:pt>
                <c:pt idx="780">
                  <c:v>143</c:v>
                </c:pt>
                <c:pt idx="781">
                  <c:v>143</c:v>
                </c:pt>
                <c:pt idx="782">
                  <c:v>143</c:v>
                </c:pt>
                <c:pt idx="783">
                  <c:v>143</c:v>
                </c:pt>
                <c:pt idx="784">
                  <c:v>143</c:v>
                </c:pt>
                <c:pt idx="785">
                  <c:v>143</c:v>
                </c:pt>
                <c:pt idx="786">
                  <c:v>143</c:v>
                </c:pt>
                <c:pt idx="787">
                  <c:v>143</c:v>
                </c:pt>
                <c:pt idx="788">
                  <c:v>143</c:v>
                </c:pt>
                <c:pt idx="789">
                  <c:v>143</c:v>
                </c:pt>
                <c:pt idx="790">
                  <c:v>143</c:v>
                </c:pt>
                <c:pt idx="791">
                  <c:v>143</c:v>
                </c:pt>
                <c:pt idx="792">
                  <c:v>143</c:v>
                </c:pt>
                <c:pt idx="793">
                  <c:v>143</c:v>
                </c:pt>
                <c:pt idx="794">
                  <c:v>143</c:v>
                </c:pt>
                <c:pt idx="795">
                  <c:v>143</c:v>
                </c:pt>
                <c:pt idx="796">
                  <c:v>143</c:v>
                </c:pt>
                <c:pt idx="797">
                  <c:v>143</c:v>
                </c:pt>
                <c:pt idx="798">
                  <c:v>143</c:v>
                </c:pt>
                <c:pt idx="799">
                  <c:v>143</c:v>
                </c:pt>
                <c:pt idx="800">
                  <c:v>143</c:v>
                </c:pt>
                <c:pt idx="801">
                  <c:v>143</c:v>
                </c:pt>
                <c:pt idx="802">
                  <c:v>143</c:v>
                </c:pt>
                <c:pt idx="803">
                  <c:v>143</c:v>
                </c:pt>
                <c:pt idx="804">
                  <c:v>143</c:v>
                </c:pt>
                <c:pt idx="805">
                  <c:v>143</c:v>
                </c:pt>
                <c:pt idx="806">
                  <c:v>143</c:v>
                </c:pt>
                <c:pt idx="807">
                  <c:v>143</c:v>
                </c:pt>
                <c:pt idx="808">
                  <c:v>143</c:v>
                </c:pt>
                <c:pt idx="809">
                  <c:v>143</c:v>
                </c:pt>
                <c:pt idx="810">
                  <c:v>143</c:v>
                </c:pt>
                <c:pt idx="811">
                  <c:v>143</c:v>
                </c:pt>
                <c:pt idx="812">
                  <c:v>143</c:v>
                </c:pt>
                <c:pt idx="813">
                  <c:v>143</c:v>
                </c:pt>
                <c:pt idx="814">
                  <c:v>143</c:v>
                </c:pt>
                <c:pt idx="815">
                  <c:v>143</c:v>
                </c:pt>
                <c:pt idx="816">
                  <c:v>143</c:v>
                </c:pt>
                <c:pt idx="817">
                  <c:v>143</c:v>
                </c:pt>
                <c:pt idx="818">
                  <c:v>143</c:v>
                </c:pt>
                <c:pt idx="819">
                  <c:v>143</c:v>
                </c:pt>
                <c:pt idx="820">
                  <c:v>143</c:v>
                </c:pt>
                <c:pt idx="821">
                  <c:v>143</c:v>
                </c:pt>
                <c:pt idx="822">
                  <c:v>143</c:v>
                </c:pt>
                <c:pt idx="823">
                  <c:v>143</c:v>
                </c:pt>
                <c:pt idx="824">
                  <c:v>143</c:v>
                </c:pt>
                <c:pt idx="825">
                  <c:v>143</c:v>
                </c:pt>
                <c:pt idx="826">
                  <c:v>143</c:v>
                </c:pt>
                <c:pt idx="827">
                  <c:v>143</c:v>
                </c:pt>
                <c:pt idx="828">
                  <c:v>143</c:v>
                </c:pt>
                <c:pt idx="829">
                  <c:v>143</c:v>
                </c:pt>
                <c:pt idx="830">
                  <c:v>143</c:v>
                </c:pt>
                <c:pt idx="831">
                  <c:v>143</c:v>
                </c:pt>
                <c:pt idx="832">
                  <c:v>143</c:v>
                </c:pt>
                <c:pt idx="833">
                  <c:v>143</c:v>
                </c:pt>
                <c:pt idx="834">
                  <c:v>143</c:v>
                </c:pt>
                <c:pt idx="835">
                  <c:v>143</c:v>
                </c:pt>
                <c:pt idx="836">
                  <c:v>143</c:v>
                </c:pt>
                <c:pt idx="837">
                  <c:v>143</c:v>
                </c:pt>
                <c:pt idx="838">
                  <c:v>144</c:v>
                </c:pt>
                <c:pt idx="839">
                  <c:v>144</c:v>
                </c:pt>
                <c:pt idx="840">
                  <c:v>144</c:v>
                </c:pt>
                <c:pt idx="841">
                  <c:v>144</c:v>
                </c:pt>
                <c:pt idx="842">
                  <c:v>144</c:v>
                </c:pt>
                <c:pt idx="843">
                  <c:v>144</c:v>
                </c:pt>
                <c:pt idx="844">
                  <c:v>144</c:v>
                </c:pt>
                <c:pt idx="845">
                  <c:v>144</c:v>
                </c:pt>
                <c:pt idx="846">
                  <c:v>144</c:v>
                </c:pt>
                <c:pt idx="847">
                  <c:v>144</c:v>
                </c:pt>
                <c:pt idx="848">
                  <c:v>144</c:v>
                </c:pt>
                <c:pt idx="849">
                  <c:v>144</c:v>
                </c:pt>
                <c:pt idx="850">
                  <c:v>144</c:v>
                </c:pt>
                <c:pt idx="851">
                  <c:v>144</c:v>
                </c:pt>
                <c:pt idx="852">
                  <c:v>144</c:v>
                </c:pt>
                <c:pt idx="853">
                  <c:v>144</c:v>
                </c:pt>
                <c:pt idx="854">
                  <c:v>144</c:v>
                </c:pt>
                <c:pt idx="855">
                  <c:v>144</c:v>
                </c:pt>
                <c:pt idx="856">
                  <c:v>144</c:v>
                </c:pt>
                <c:pt idx="857">
                  <c:v>144</c:v>
                </c:pt>
                <c:pt idx="858">
                  <c:v>144</c:v>
                </c:pt>
                <c:pt idx="859">
                  <c:v>144</c:v>
                </c:pt>
                <c:pt idx="860">
                  <c:v>144</c:v>
                </c:pt>
                <c:pt idx="861">
                  <c:v>144</c:v>
                </c:pt>
                <c:pt idx="862">
                  <c:v>144</c:v>
                </c:pt>
                <c:pt idx="863">
                  <c:v>144</c:v>
                </c:pt>
                <c:pt idx="864">
                  <c:v>144</c:v>
                </c:pt>
                <c:pt idx="865">
                  <c:v>144</c:v>
                </c:pt>
                <c:pt idx="866">
                  <c:v>144</c:v>
                </c:pt>
                <c:pt idx="867">
                  <c:v>144</c:v>
                </c:pt>
                <c:pt idx="868">
                  <c:v>145</c:v>
                </c:pt>
                <c:pt idx="869">
                  <c:v>145</c:v>
                </c:pt>
                <c:pt idx="870">
                  <c:v>145</c:v>
                </c:pt>
                <c:pt idx="871">
                  <c:v>145</c:v>
                </c:pt>
                <c:pt idx="872">
                  <c:v>145</c:v>
                </c:pt>
                <c:pt idx="873">
                  <c:v>145</c:v>
                </c:pt>
                <c:pt idx="874">
                  <c:v>145</c:v>
                </c:pt>
                <c:pt idx="875">
                  <c:v>145</c:v>
                </c:pt>
                <c:pt idx="876">
                  <c:v>145</c:v>
                </c:pt>
                <c:pt idx="877">
                  <c:v>145</c:v>
                </c:pt>
                <c:pt idx="878">
                  <c:v>145</c:v>
                </c:pt>
                <c:pt idx="879">
                  <c:v>145</c:v>
                </c:pt>
                <c:pt idx="880">
                  <c:v>145</c:v>
                </c:pt>
                <c:pt idx="881">
                  <c:v>145</c:v>
                </c:pt>
                <c:pt idx="882">
                  <c:v>145</c:v>
                </c:pt>
                <c:pt idx="883">
                  <c:v>145</c:v>
                </c:pt>
                <c:pt idx="884">
                  <c:v>145</c:v>
                </c:pt>
                <c:pt idx="885">
                  <c:v>145</c:v>
                </c:pt>
                <c:pt idx="886">
                  <c:v>145</c:v>
                </c:pt>
                <c:pt idx="887">
                  <c:v>145</c:v>
                </c:pt>
                <c:pt idx="888">
                  <c:v>145</c:v>
                </c:pt>
                <c:pt idx="889">
                  <c:v>145</c:v>
                </c:pt>
                <c:pt idx="890">
                  <c:v>145</c:v>
                </c:pt>
                <c:pt idx="891">
                  <c:v>145</c:v>
                </c:pt>
                <c:pt idx="892">
                  <c:v>145</c:v>
                </c:pt>
                <c:pt idx="893">
                  <c:v>145</c:v>
                </c:pt>
                <c:pt idx="894">
                  <c:v>145</c:v>
                </c:pt>
                <c:pt idx="895">
                  <c:v>145</c:v>
                </c:pt>
                <c:pt idx="896">
                  <c:v>145</c:v>
                </c:pt>
                <c:pt idx="897">
                  <c:v>145</c:v>
                </c:pt>
                <c:pt idx="898">
                  <c:v>143</c:v>
                </c:pt>
                <c:pt idx="899">
                  <c:v>143</c:v>
                </c:pt>
                <c:pt idx="900">
                  <c:v>143</c:v>
                </c:pt>
                <c:pt idx="901">
                  <c:v>143</c:v>
                </c:pt>
                <c:pt idx="902">
                  <c:v>143</c:v>
                </c:pt>
                <c:pt idx="903">
                  <c:v>143</c:v>
                </c:pt>
                <c:pt idx="904">
                  <c:v>143</c:v>
                </c:pt>
                <c:pt idx="905">
                  <c:v>143</c:v>
                </c:pt>
                <c:pt idx="906">
                  <c:v>143</c:v>
                </c:pt>
                <c:pt idx="907">
                  <c:v>143</c:v>
                </c:pt>
                <c:pt idx="908">
                  <c:v>143</c:v>
                </c:pt>
                <c:pt idx="909">
                  <c:v>143</c:v>
                </c:pt>
                <c:pt idx="910">
                  <c:v>143</c:v>
                </c:pt>
                <c:pt idx="911">
                  <c:v>143</c:v>
                </c:pt>
                <c:pt idx="912">
                  <c:v>143</c:v>
                </c:pt>
                <c:pt idx="913">
                  <c:v>143</c:v>
                </c:pt>
                <c:pt idx="914">
                  <c:v>143</c:v>
                </c:pt>
                <c:pt idx="915">
                  <c:v>143</c:v>
                </c:pt>
                <c:pt idx="916">
                  <c:v>143</c:v>
                </c:pt>
                <c:pt idx="917">
                  <c:v>143</c:v>
                </c:pt>
                <c:pt idx="918">
                  <c:v>143</c:v>
                </c:pt>
                <c:pt idx="919">
                  <c:v>143</c:v>
                </c:pt>
                <c:pt idx="920">
                  <c:v>143</c:v>
                </c:pt>
                <c:pt idx="921">
                  <c:v>143</c:v>
                </c:pt>
                <c:pt idx="922">
                  <c:v>143</c:v>
                </c:pt>
                <c:pt idx="923">
                  <c:v>143</c:v>
                </c:pt>
                <c:pt idx="924">
                  <c:v>143</c:v>
                </c:pt>
                <c:pt idx="925">
                  <c:v>143</c:v>
                </c:pt>
                <c:pt idx="926">
                  <c:v>143</c:v>
                </c:pt>
                <c:pt idx="927">
                  <c:v>143</c:v>
                </c:pt>
                <c:pt idx="928">
                  <c:v>143</c:v>
                </c:pt>
                <c:pt idx="929">
                  <c:v>143</c:v>
                </c:pt>
                <c:pt idx="930">
                  <c:v>147</c:v>
                </c:pt>
                <c:pt idx="931">
                  <c:v>147</c:v>
                </c:pt>
                <c:pt idx="932">
                  <c:v>147</c:v>
                </c:pt>
                <c:pt idx="933">
                  <c:v>147</c:v>
                </c:pt>
                <c:pt idx="934">
                  <c:v>147</c:v>
                </c:pt>
                <c:pt idx="935">
                  <c:v>147</c:v>
                </c:pt>
                <c:pt idx="936">
                  <c:v>147</c:v>
                </c:pt>
                <c:pt idx="937">
                  <c:v>147</c:v>
                </c:pt>
                <c:pt idx="938">
                  <c:v>147</c:v>
                </c:pt>
                <c:pt idx="939">
                  <c:v>147</c:v>
                </c:pt>
                <c:pt idx="940">
                  <c:v>147</c:v>
                </c:pt>
                <c:pt idx="941">
                  <c:v>147</c:v>
                </c:pt>
                <c:pt idx="942">
                  <c:v>147</c:v>
                </c:pt>
                <c:pt idx="943">
                  <c:v>147</c:v>
                </c:pt>
                <c:pt idx="944">
                  <c:v>147</c:v>
                </c:pt>
                <c:pt idx="945">
                  <c:v>147</c:v>
                </c:pt>
                <c:pt idx="946">
                  <c:v>147</c:v>
                </c:pt>
                <c:pt idx="947">
                  <c:v>147</c:v>
                </c:pt>
                <c:pt idx="948">
                  <c:v>147</c:v>
                </c:pt>
                <c:pt idx="949">
                  <c:v>147</c:v>
                </c:pt>
                <c:pt idx="950">
                  <c:v>147</c:v>
                </c:pt>
                <c:pt idx="951">
                  <c:v>147</c:v>
                </c:pt>
                <c:pt idx="952">
                  <c:v>147</c:v>
                </c:pt>
                <c:pt idx="953">
                  <c:v>147</c:v>
                </c:pt>
                <c:pt idx="954">
                  <c:v>147</c:v>
                </c:pt>
                <c:pt idx="955">
                  <c:v>147</c:v>
                </c:pt>
                <c:pt idx="956">
                  <c:v>147</c:v>
                </c:pt>
                <c:pt idx="957">
                  <c:v>147</c:v>
                </c:pt>
                <c:pt idx="958">
                  <c:v>147</c:v>
                </c:pt>
                <c:pt idx="959">
                  <c:v>147</c:v>
                </c:pt>
                <c:pt idx="960">
                  <c:v>151</c:v>
                </c:pt>
                <c:pt idx="961">
                  <c:v>151</c:v>
                </c:pt>
                <c:pt idx="962">
                  <c:v>151</c:v>
                </c:pt>
                <c:pt idx="963">
                  <c:v>151</c:v>
                </c:pt>
                <c:pt idx="964">
                  <c:v>151</c:v>
                </c:pt>
                <c:pt idx="965">
                  <c:v>151</c:v>
                </c:pt>
                <c:pt idx="966">
                  <c:v>151</c:v>
                </c:pt>
                <c:pt idx="967">
                  <c:v>151</c:v>
                </c:pt>
                <c:pt idx="968">
                  <c:v>151</c:v>
                </c:pt>
                <c:pt idx="969">
                  <c:v>151</c:v>
                </c:pt>
                <c:pt idx="970">
                  <c:v>147</c:v>
                </c:pt>
                <c:pt idx="971">
                  <c:v>147</c:v>
                </c:pt>
                <c:pt idx="972">
                  <c:v>147</c:v>
                </c:pt>
                <c:pt idx="973">
                  <c:v>147</c:v>
                </c:pt>
                <c:pt idx="974">
                  <c:v>147</c:v>
                </c:pt>
                <c:pt idx="975">
                  <c:v>147</c:v>
                </c:pt>
                <c:pt idx="976">
                  <c:v>147</c:v>
                </c:pt>
                <c:pt idx="977">
                  <c:v>147</c:v>
                </c:pt>
                <c:pt idx="978">
                  <c:v>147</c:v>
                </c:pt>
                <c:pt idx="979">
                  <c:v>147</c:v>
                </c:pt>
                <c:pt idx="980">
                  <c:v>147</c:v>
                </c:pt>
                <c:pt idx="981">
                  <c:v>147</c:v>
                </c:pt>
                <c:pt idx="982">
                  <c:v>147</c:v>
                </c:pt>
                <c:pt idx="983">
                  <c:v>147</c:v>
                </c:pt>
                <c:pt idx="984">
                  <c:v>147</c:v>
                </c:pt>
                <c:pt idx="985">
                  <c:v>147</c:v>
                </c:pt>
                <c:pt idx="986">
                  <c:v>147</c:v>
                </c:pt>
                <c:pt idx="987">
                  <c:v>147</c:v>
                </c:pt>
                <c:pt idx="988">
                  <c:v>147</c:v>
                </c:pt>
                <c:pt idx="989">
                  <c:v>147</c:v>
                </c:pt>
                <c:pt idx="990">
                  <c:v>147</c:v>
                </c:pt>
                <c:pt idx="991">
                  <c:v>147</c:v>
                </c:pt>
                <c:pt idx="992">
                  <c:v>147</c:v>
                </c:pt>
                <c:pt idx="993">
                  <c:v>147</c:v>
                </c:pt>
                <c:pt idx="994">
                  <c:v>147</c:v>
                </c:pt>
                <c:pt idx="995">
                  <c:v>147</c:v>
                </c:pt>
                <c:pt idx="996">
                  <c:v>147</c:v>
                </c:pt>
                <c:pt idx="997">
                  <c:v>147</c:v>
                </c:pt>
                <c:pt idx="998">
                  <c:v>147</c:v>
                </c:pt>
                <c:pt idx="999">
                  <c:v>147</c:v>
                </c:pt>
                <c:pt idx="1000">
                  <c:v>147</c:v>
                </c:pt>
                <c:pt idx="1001">
                  <c:v>147</c:v>
                </c:pt>
                <c:pt idx="1002">
                  <c:v>147</c:v>
                </c:pt>
                <c:pt idx="1003">
                  <c:v>147</c:v>
                </c:pt>
                <c:pt idx="1004">
                  <c:v>147</c:v>
                </c:pt>
                <c:pt idx="1005">
                  <c:v>147</c:v>
                </c:pt>
                <c:pt idx="1006">
                  <c:v>147</c:v>
                </c:pt>
                <c:pt idx="1007">
                  <c:v>147</c:v>
                </c:pt>
                <c:pt idx="1008">
                  <c:v>147</c:v>
                </c:pt>
                <c:pt idx="1009">
                  <c:v>147</c:v>
                </c:pt>
                <c:pt idx="1010">
                  <c:v>138</c:v>
                </c:pt>
                <c:pt idx="1011">
                  <c:v>138</c:v>
                </c:pt>
                <c:pt idx="1012">
                  <c:v>138</c:v>
                </c:pt>
                <c:pt idx="1013">
                  <c:v>138</c:v>
                </c:pt>
                <c:pt idx="1014">
                  <c:v>138</c:v>
                </c:pt>
                <c:pt idx="1015">
                  <c:v>138</c:v>
                </c:pt>
                <c:pt idx="1016">
                  <c:v>138</c:v>
                </c:pt>
                <c:pt idx="1017">
                  <c:v>138</c:v>
                </c:pt>
                <c:pt idx="1018">
                  <c:v>138</c:v>
                </c:pt>
                <c:pt idx="1019">
                  <c:v>138</c:v>
                </c:pt>
                <c:pt idx="1020">
                  <c:v>138</c:v>
                </c:pt>
                <c:pt idx="1021">
                  <c:v>138</c:v>
                </c:pt>
                <c:pt idx="1022">
                  <c:v>138</c:v>
                </c:pt>
                <c:pt idx="1023">
                  <c:v>138</c:v>
                </c:pt>
                <c:pt idx="1024">
                  <c:v>138</c:v>
                </c:pt>
                <c:pt idx="1025">
                  <c:v>138</c:v>
                </c:pt>
                <c:pt idx="1026">
                  <c:v>138</c:v>
                </c:pt>
                <c:pt idx="1027">
                  <c:v>138</c:v>
                </c:pt>
                <c:pt idx="1028">
                  <c:v>138</c:v>
                </c:pt>
                <c:pt idx="1029">
                  <c:v>138</c:v>
                </c:pt>
                <c:pt idx="1030">
                  <c:v>138</c:v>
                </c:pt>
                <c:pt idx="1031">
                  <c:v>138</c:v>
                </c:pt>
                <c:pt idx="1032">
                  <c:v>138</c:v>
                </c:pt>
                <c:pt idx="1033">
                  <c:v>138</c:v>
                </c:pt>
                <c:pt idx="1034">
                  <c:v>138</c:v>
                </c:pt>
                <c:pt idx="1035">
                  <c:v>138</c:v>
                </c:pt>
                <c:pt idx="1036">
                  <c:v>138</c:v>
                </c:pt>
                <c:pt idx="1037">
                  <c:v>138</c:v>
                </c:pt>
                <c:pt idx="1038">
                  <c:v>138</c:v>
                </c:pt>
                <c:pt idx="1039">
                  <c:v>138</c:v>
                </c:pt>
                <c:pt idx="1040">
                  <c:v>138</c:v>
                </c:pt>
                <c:pt idx="1041">
                  <c:v>122</c:v>
                </c:pt>
                <c:pt idx="1042">
                  <c:v>122</c:v>
                </c:pt>
                <c:pt idx="1043">
                  <c:v>122</c:v>
                </c:pt>
                <c:pt idx="1044">
                  <c:v>122</c:v>
                </c:pt>
                <c:pt idx="1045">
                  <c:v>122</c:v>
                </c:pt>
                <c:pt idx="1046">
                  <c:v>122</c:v>
                </c:pt>
                <c:pt idx="1047">
                  <c:v>122</c:v>
                </c:pt>
                <c:pt idx="1048">
                  <c:v>122</c:v>
                </c:pt>
                <c:pt idx="1049">
                  <c:v>122</c:v>
                </c:pt>
                <c:pt idx="1050">
                  <c:v>122</c:v>
                </c:pt>
                <c:pt idx="1051">
                  <c:v>126</c:v>
                </c:pt>
                <c:pt idx="1052">
                  <c:v>126</c:v>
                </c:pt>
                <c:pt idx="1053">
                  <c:v>126</c:v>
                </c:pt>
                <c:pt idx="1054">
                  <c:v>126</c:v>
                </c:pt>
                <c:pt idx="1055">
                  <c:v>126</c:v>
                </c:pt>
                <c:pt idx="1056">
                  <c:v>126</c:v>
                </c:pt>
                <c:pt idx="1057">
                  <c:v>126</c:v>
                </c:pt>
                <c:pt idx="1058">
                  <c:v>126</c:v>
                </c:pt>
                <c:pt idx="1059">
                  <c:v>126</c:v>
                </c:pt>
                <c:pt idx="1060">
                  <c:v>126</c:v>
                </c:pt>
                <c:pt idx="1061">
                  <c:v>126</c:v>
                </c:pt>
                <c:pt idx="1062">
                  <c:v>126</c:v>
                </c:pt>
                <c:pt idx="1063">
                  <c:v>126</c:v>
                </c:pt>
                <c:pt idx="1064">
                  <c:v>126</c:v>
                </c:pt>
                <c:pt idx="1065">
                  <c:v>126</c:v>
                </c:pt>
                <c:pt idx="1066">
                  <c:v>126</c:v>
                </c:pt>
                <c:pt idx="1067">
                  <c:v>126</c:v>
                </c:pt>
                <c:pt idx="1068">
                  <c:v>126</c:v>
                </c:pt>
                <c:pt idx="1069">
                  <c:v>126</c:v>
                </c:pt>
                <c:pt idx="1070">
                  <c:v>126</c:v>
                </c:pt>
                <c:pt idx="1071">
                  <c:v>126</c:v>
                </c:pt>
                <c:pt idx="1072">
                  <c:v>126</c:v>
                </c:pt>
                <c:pt idx="1073">
                  <c:v>126</c:v>
                </c:pt>
                <c:pt idx="1074">
                  <c:v>126</c:v>
                </c:pt>
                <c:pt idx="1075">
                  <c:v>126</c:v>
                </c:pt>
                <c:pt idx="1076">
                  <c:v>126</c:v>
                </c:pt>
                <c:pt idx="1077">
                  <c:v>126</c:v>
                </c:pt>
                <c:pt idx="1078">
                  <c:v>126</c:v>
                </c:pt>
                <c:pt idx="1079">
                  <c:v>126</c:v>
                </c:pt>
                <c:pt idx="1080">
                  <c:v>126</c:v>
                </c:pt>
                <c:pt idx="1081">
                  <c:v>126</c:v>
                </c:pt>
                <c:pt idx="1082">
                  <c:v>122</c:v>
                </c:pt>
                <c:pt idx="1083">
                  <c:v>122</c:v>
                </c:pt>
                <c:pt idx="1084">
                  <c:v>122</c:v>
                </c:pt>
                <c:pt idx="1085">
                  <c:v>122</c:v>
                </c:pt>
                <c:pt idx="1086">
                  <c:v>122</c:v>
                </c:pt>
                <c:pt idx="1087">
                  <c:v>122</c:v>
                </c:pt>
                <c:pt idx="1088">
                  <c:v>122</c:v>
                </c:pt>
                <c:pt idx="1089">
                  <c:v>122</c:v>
                </c:pt>
                <c:pt idx="1090">
                  <c:v>122</c:v>
                </c:pt>
                <c:pt idx="1091">
                  <c:v>122</c:v>
                </c:pt>
                <c:pt idx="1092">
                  <c:v>122</c:v>
                </c:pt>
                <c:pt idx="1093">
                  <c:v>122</c:v>
                </c:pt>
                <c:pt idx="1094">
                  <c:v>122</c:v>
                </c:pt>
                <c:pt idx="1095">
                  <c:v>122</c:v>
                </c:pt>
                <c:pt idx="1096">
                  <c:v>122</c:v>
                </c:pt>
                <c:pt idx="1097">
                  <c:v>122</c:v>
                </c:pt>
                <c:pt idx="1098">
                  <c:v>122</c:v>
                </c:pt>
                <c:pt idx="1099">
                  <c:v>122</c:v>
                </c:pt>
                <c:pt idx="1100">
                  <c:v>122</c:v>
                </c:pt>
                <c:pt idx="1101">
                  <c:v>122</c:v>
                </c:pt>
                <c:pt idx="1102">
                  <c:v>122</c:v>
                </c:pt>
                <c:pt idx="1103">
                  <c:v>122</c:v>
                </c:pt>
                <c:pt idx="1104">
                  <c:v>122</c:v>
                </c:pt>
                <c:pt idx="1105">
                  <c:v>122</c:v>
                </c:pt>
                <c:pt idx="1106">
                  <c:v>122</c:v>
                </c:pt>
                <c:pt idx="1107">
                  <c:v>122</c:v>
                </c:pt>
                <c:pt idx="1108">
                  <c:v>122</c:v>
                </c:pt>
                <c:pt idx="1109">
                  <c:v>122</c:v>
                </c:pt>
                <c:pt idx="1110">
                  <c:v>122</c:v>
                </c:pt>
                <c:pt idx="1111">
                  <c:v>122</c:v>
                </c:pt>
                <c:pt idx="1112">
                  <c:v>124</c:v>
                </c:pt>
                <c:pt idx="1113">
                  <c:v>124</c:v>
                </c:pt>
                <c:pt idx="1114">
                  <c:v>124</c:v>
                </c:pt>
                <c:pt idx="1115">
                  <c:v>124</c:v>
                </c:pt>
                <c:pt idx="1116">
                  <c:v>124</c:v>
                </c:pt>
                <c:pt idx="1117">
                  <c:v>124</c:v>
                </c:pt>
                <c:pt idx="1118">
                  <c:v>124</c:v>
                </c:pt>
                <c:pt idx="1119">
                  <c:v>124</c:v>
                </c:pt>
                <c:pt idx="1120">
                  <c:v>124</c:v>
                </c:pt>
                <c:pt idx="1121">
                  <c:v>124</c:v>
                </c:pt>
                <c:pt idx="1122">
                  <c:v>124</c:v>
                </c:pt>
                <c:pt idx="1123">
                  <c:v>124</c:v>
                </c:pt>
                <c:pt idx="1124">
                  <c:v>124</c:v>
                </c:pt>
                <c:pt idx="1125">
                  <c:v>124</c:v>
                </c:pt>
                <c:pt idx="1126">
                  <c:v>124</c:v>
                </c:pt>
                <c:pt idx="1127">
                  <c:v>124</c:v>
                </c:pt>
                <c:pt idx="1128">
                  <c:v>124</c:v>
                </c:pt>
                <c:pt idx="1129">
                  <c:v>124</c:v>
                </c:pt>
                <c:pt idx="1130">
                  <c:v>124</c:v>
                </c:pt>
                <c:pt idx="1131">
                  <c:v>124</c:v>
                </c:pt>
                <c:pt idx="1132">
                  <c:v>124</c:v>
                </c:pt>
                <c:pt idx="1133">
                  <c:v>124</c:v>
                </c:pt>
                <c:pt idx="1134">
                  <c:v>124</c:v>
                </c:pt>
                <c:pt idx="1135">
                  <c:v>124</c:v>
                </c:pt>
                <c:pt idx="1136">
                  <c:v>124</c:v>
                </c:pt>
                <c:pt idx="1137">
                  <c:v>124</c:v>
                </c:pt>
                <c:pt idx="1138">
                  <c:v>124</c:v>
                </c:pt>
                <c:pt idx="1139">
                  <c:v>124</c:v>
                </c:pt>
                <c:pt idx="1140">
                  <c:v>124</c:v>
                </c:pt>
                <c:pt idx="1141">
                  <c:v>124</c:v>
                </c:pt>
                <c:pt idx="1142">
                  <c:v>125</c:v>
                </c:pt>
                <c:pt idx="1143">
                  <c:v>125</c:v>
                </c:pt>
                <c:pt idx="1144">
                  <c:v>125</c:v>
                </c:pt>
                <c:pt idx="1145">
                  <c:v>125</c:v>
                </c:pt>
                <c:pt idx="1146">
                  <c:v>125</c:v>
                </c:pt>
                <c:pt idx="1147">
                  <c:v>125</c:v>
                </c:pt>
                <c:pt idx="1148">
                  <c:v>125</c:v>
                </c:pt>
                <c:pt idx="1149">
                  <c:v>125</c:v>
                </c:pt>
                <c:pt idx="1150">
                  <c:v>125</c:v>
                </c:pt>
                <c:pt idx="1151">
                  <c:v>125</c:v>
                </c:pt>
                <c:pt idx="1152">
                  <c:v>125</c:v>
                </c:pt>
                <c:pt idx="1153">
                  <c:v>125</c:v>
                </c:pt>
                <c:pt idx="1154">
                  <c:v>125</c:v>
                </c:pt>
                <c:pt idx="1155">
                  <c:v>125</c:v>
                </c:pt>
                <c:pt idx="1156">
                  <c:v>125</c:v>
                </c:pt>
                <c:pt idx="1157">
                  <c:v>125</c:v>
                </c:pt>
                <c:pt idx="1158">
                  <c:v>125</c:v>
                </c:pt>
                <c:pt idx="1159">
                  <c:v>125</c:v>
                </c:pt>
                <c:pt idx="1160">
                  <c:v>125</c:v>
                </c:pt>
                <c:pt idx="1161">
                  <c:v>125</c:v>
                </c:pt>
                <c:pt idx="1162">
                  <c:v>125</c:v>
                </c:pt>
                <c:pt idx="1163">
                  <c:v>125</c:v>
                </c:pt>
                <c:pt idx="1164">
                  <c:v>125</c:v>
                </c:pt>
                <c:pt idx="1165">
                  <c:v>125</c:v>
                </c:pt>
                <c:pt idx="1166">
                  <c:v>125</c:v>
                </c:pt>
                <c:pt idx="1167">
                  <c:v>125</c:v>
                </c:pt>
                <c:pt idx="1168">
                  <c:v>125</c:v>
                </c:pt>
                <c:pt idx="1169">
                  <c:v>125</c:v>
                </c:pt>
                <c:pt idx="1170">
                  <c:v>125</c:v>
                </c:pt>
                <c:pt idx="1171">
                  <c:v>125</c:v>
                </c:pt>
                <c:pt idx="1172">
                  <c:v>122</c:v>
                </c:pt>
                <c:pt idx="1173">
                  <c:v>122</c:v>
                </c:pt>
                <c:pt idx="1174">
                  <c:v>122</c:v>
                </c:pt>
                <c:pt idx="1175">
                  <c:v>122</c:v>
                </c:pt>
                <c:pt idx="1176">
                  <c:v>122</c:v>
                </c:pt>
                <c:pt idx="1177">
                  <c:v>122</c:v>
                </c:pt>
                <c:pt idx="1178">
                  <c:v>122</c:v>
                </c:pt>
                <c:pt idx="1179">
                  <c:v>122</c:v>
                </c:pt>
                <c:pt idx="1180">
                  <c:v>122</c:v>
                </c:pt>
                <c:pt idx="1181">
                  <c:v>122</c:v>
                </c:pt>
                <c:pt idx="1182">
                  <c:v>122</c:v>
                </c:pt>
                <c:pt idx="1183">
                  <c:v>122</c:v>
                </c:pt>
                <c:pt idx="1184">
                  <c:v>122</c:v>
                </c:pt>
                <c:pt idx="1185">
                  <c:v>122</c:v>
                </c:pt>
                <c:pt idx="1186">
                  <c:v>122</c:v>
                </c:pt>
                <c:pt idx="1187">
                  <c:v>122</c:v>
                </c:pt>
                <c:pt idx="1188">
                  <c:v>122</c:v>
                </c:pt>
                <c:pt idx="1189">
                  <c:v>122</c:v>
                </c:pt>
                <c:pt idx="1190">
                  <c:v>122</c:v>
                </c:pt>
                <c:pt idx="1191">
                  <c:v>122</c:v>
                </c:pt>
                <c:pt idx="1192">
                  <c:v>122</c:v>
                </c:pt>
                <c:pt idx="1193">
                  <c:v>122</c:v>
                </c:pt>
                <c:pt idx="1194">
                  <c:v>122</c:v>
                </c:pt>
                <c:pt idx="1195">
                  <c:v>122</c:v>
                </c:pt>
                <c:pt idx="1196">
                  <c:v>122</c:v>
                </c:pt>
                <c:pt idx="1197">
                  <c:v>122</c:v>
                </c:pt>
                <c:pt idx="1198">
                  <c:v>122</c:v>
                </c:pt>
                <c:pt idx="1199">
                  <c:v>122</c:v>
                </c:pt>
                <c:pt idx="1200">
                  <c:v>122</c:v>
                </c:pt>
                <c:pt idx="1201">
                  <c:v>122</c:v>
                </c:pt>
                <c:pt idx="1202">
                  <c:v>126</c:v>
                </c:pt>
                <c:pt idx="1203">
                  <c:v>126</c:v>
                </c:pt>
                <c:pt idx="1204">
                  <c:v>126</c:v>
                </c:pt>
                <c:pt idx="1205">
                  <c:v>126</c:v>
                </c:pt>
                <c:pt idx="1206">
                  <c:v>126</c:v>
                </c:pt>
                <c:pt idx="1207">
                  <c:v>126</c:v>
                </c:pt>
                <c:pt idx="1208">
                  <c:v>126</c:v>
                </c:pt>
                <c:pt idx="1209">
                  <c:v>126</c:v>
                </c:pt>
                <c:pt idx="1210">
                  <c:v>126</c:v>
                </c:pt>
                <c:pt idx="1211">
                  <c:v>126</c:v>
                </c:pt>
                <c:pt idx="1212">
                  <c:v>126</c:v>
                </c:pt>
                <c:pt idx="1213">
                  <c:v>126</c:v>
                </c:pt>
                <c:pt idx="1214">
                  <c:v>126</c:v>
                </c:pt>
                <c:pt idx="1215">
                  <c:v>126</c:v>
                </c:pt>
                <c:pt idx="1216">
                  <c:v>126</c:v>
                </c:pt>
                <c:pt idx="1217">
                  <c:v>126</c:v>
                </c:pt>
                <c:pt idx="1218">
                  <c:v>126</c:v>
                </c:pt>
                <c:pt idx="1219">
                  <c:v>126</c:v>
                </c:pt>
                <c:pt idx="1220">
                  <c:v>126</c:v>
                </c:pt>
                <c:pt idx="1221">
                  <c:v>126</c:v>
                </c:pt>
                <c:pt idx="1222">
                  <c:v>126</c:v>
                </c:pt>
                <c:pt idx="1223">
                  <c:v>126</c:v>
                </c:pt>
                <c:pt idx="1224">
                  <c:v>126</c:v>
                </c:pt>
                <c:pt idx="1225">
                  <c:v>126</c:v>
                </c:pt>
                <c:pt idx="1226">
                  <c:v>126</c:v>
                </c:pt>
                <c:pt idx="1227">
                  <c:v>126</c:v>
                </c:pt>
                <c:pt idx="1228">
                  <c:v>126</c:v>
                </c:pt>
                <c:pt idx="1229">
                  <c:v>126</c:v>
                </c:pt>
                <c:pt idx="1230">
                  <c:v>126</c:v>
                </c:pt>
                <c:pt idx="1231">
                  <c:v>126</c:v>
                </c:pt>
                <c:pt idx="1232">
                  <c:v>126</c:v>
                </c:pt>
                <c:pt idx="1233">
                  <c:v>122</c:v>
                </c:pt>
                <c:pt idx="1234">
                  <c:v>122</c:v>
                </c:pt>
                <c:pt idx="1235">
                  <c:v>122</c:v>
                </c:pt>
                <c:pt idx="1236">
                  <c:v>122</c:v>
                </c:pt>
                <c:pt idx="1237">
                  <c:v>122</c:v>
                </c:pt>
                <c:pt idx="1238">
                  <c:v>122</c:v>
                </c:pt>
                <c:pt idx="1239">
                  <c:v>122</c:v>
                </c:pt>
                <c:pt idx="1240">
                  <c:v>122</c:v>
                </c:pt>
                <c:pt idx="1241">
                  <c:v>122</c:v>
                </c:pt>
                <c:pt idx="1242">
                  <c:v>122</c:v>
                </c:pt>
                <c:pt idx="1243">
                  <c:v>122</c:v>
                </c:pt>
                <c:pt idx="1244">
                  <c:v>122</c:v>
                </c:pt>
                <c:pt idx="1245">
                  <c:v>122</c:v>
                </c:pt>
                <c:pt idx="1246">
                  <c:v>122</c:v>
                </c:pt>
                <c:pt idx="1247">
                  <c:v>122</c:v>
                </c:pt>
                <c:pt idx="1248">
                  <c:v>122</c:v>
                </c:pt>
                <c:pt idx="1249">
                  <c:v>122</c:v>
                </c:pt>
                <c:pt idx="1250">
                  <c:v>122</c:v>
                </c:pt>
                <c:pt idx="1251">
                  <c:v>122</c:v>
                </c:pt>
                <c:pt idx="1252">
                  <c:v>122</c:v>
                </c:pt>
                <c:pt idx="1253">
                  <c:v>122</c:v>
                </c:pt>
                <c:pt idx="1254">
                  <c:v>122</c:v>
                </c:pt>
                <c:pt idx="1255">
                  <c:v>122</c:v>
                </c:pt>
                <c:pt idx="1256">
                  <c:v>122</c:v>
                </c:pt>
                <c:pt idx="1257">
                  <c:v>122</c:v>
                </c:pt>
                <c:pt idx="1258">
                  <c:v>122</c:v>
                </c:pt>
                <c:pt idx="1259">
                  <c:v>122</c:v>
                </c:pt>
                <c:pt idx="1260">
                  <c:v>122</c:v>
                </c:pt>
                <c:pt idx="1261">
                  <c:v>122</c:v>
                </c:pt>
                <c:pt idx="1262">
                  <c:v>122</c:v>
                </c:pt>
                <c:pt idx="1263">
                  <c:v>124</c:v>
                </c:pt>
                <c:pt idx="1264">
                  <c:v>124</c:v>
                </c:pt>
                <c:pt idx="1265">
                  <c:v>124</c:v>
                </c:pt>
                <c:pt idx="1266">
                  <c:v>124</c:v>
                </c:pt>
                <c:pt idx="1267">
                  <c:v>124</c:v>
                </c:pt>
                <c:pt idx="1268">
                  <c:v>124</c:v>
                </c:pt>
                <c:pt idx="1269">
                  <c:v>124</c:v>
                </c:pt>
                <c:pt idx="1270">
                  <c:v>124</c:v>
                </c:pt>
                <c:pt idx="1271">
                  <c:v>124</c:v>
                </c:pt>
                <c:pt idx="1272">
                  <c:v>124</c:v>
                </c:pt>
                <c:pt idx="1273">
                  <c:v>124</c:v>
                </c:pt>
                <c:pt idx="1274">
                  <c:v>124</c:v>
                </c:pt>
                <c:pt idx="1275">
                  <c:v>124</c:v>
                </c:pt>
                <c:pt idx="1276">
                  <c:v>124</c:v>
                </c:pt>
                <c:pt idx="1277">
                  <c:v>124</c:v>
                </c:pt>
                <c:pt idx="1278">
                  <c:v>124</c:v>
                </c:pt>
                <c:pt idx="1279">
                  <c:v>124</c:v>
                </c:pt>
                <c:pt idx="1280">
                  <c:v>124</c:v>
                </c:pt>
                <c:pt idx="1281">
                  <c:v>124</c:v>
                </c:pt>
                <c:pt idx="1282">
                  <c:v>124</c:v>
                </c:pt>
                <c:pt idx="1283">
                  <c:v>124</c:v>
                </c:pt>
                <c:pt idx="1284">
                  <c:v>124</c:v>
                </c:pt>
                <c:pt idx="1285">
                  <c:v>124</c:v>
                </c:pt>
                <c:pt idx="1286">
                  <c:v>124</c:v>
                </c:pt>
                <c:pt idx="1287">
                  <c:v>124</c:v>
                </c:pt>
                <c:pt idx="1288">
                  <c:v>124</c:v>
                </c:pt>
                <c:pt idx="1289">
                  <c:v>124</c:v>
                </c:pt>
                <c:pt idx="1290">
                  <c:v>124</c:v>
                </c:pt>
                <c:pt idx="1291">
                  <c:v>124</c:v>
                </c:pt>
                <c:pt idx="1292">
                  <c:v>124</c:v>
                </c:pt>
                <c:pt idx="1293">
                  <c:v>125</c:v>
                </c:pt>
                <c:pt idx="1294">
                  <c:v>125</c:v>
                </c:pt>
                <c:pt idx="1295">
                  <c:v>125</c:v>
                </c:pt>
                <c:pt idx="1296">
                  <c:v>125</c:v>
                </c:pt>
                <c:pt idx="1297">
                  <c:v>125</c:v>
                </c:pt>
                <c:pt idx="1298">
                  <c:v>125</c:v>
                </c:pt>
                <c:pt idx="1299">
                  <c:v>125</c:v>
                </c:pt>
                <c:pt idx="1300">
                  <c:v>125</c:v>
                </c:pt>
                <c:pt idx="1301">
                  <c:v>125</c:v>
                </c:pt>
                <c:pt idx="1302">
                  <c:v>125</c:v>
                </c:pt>
                <c:pt idx="1303">
                  <c:v>125</c:v>
                </c:pt>
                <c:pt idx="1304">
                  <c:v>125</c:v>
                </c:pt>
                <c:pt idx="1305">
                  <c:v>125</c:v>
                </c:pt>
                <c:pt idx="1306">
                  <c:v>125</c:v>
                </c:pt>
                <c:pt idx="1307">
                  <c:v>125</c:v>
                </c:pt>
                <c:pt idx="1308">
                  <c:v>125</c:v>
                </c:pt>
                <c:pt idx="1309">
                  <c:v>125</c:v>
                </c:pt>
                <c:pt idx="1310">
                  <c:v>125</c:v>
                </c:pt>
                <c:pt idx="1311">
                  <c:v>125</c:v>
                </c:pt>
                <c:pt idx="1312">
                  <c:v>125</c:v>
                </c:pt>
                <c:pt idx="1313">
                  <c:v>125</c:v>
                </c:pt>
                <c:pt idx="1314">
                  <c:v>125</c:v>
                </c:pt>
                <c:pt idx="1315">
                  <c:v>125</c:v>
                </c:pt>
                <c:pt idx="1316">
                  <c:v>125</c:v>
                </c:pt>
                <c:pt idx="1317">
                  <c:v>125</c:v>
                </c:pt>
                <c:pt idx="1318">
                  <c:v>125</c:v>
                </c:pt>
                <c:pt idx="1319">
                  <c:v>125</c:v>
                </c:pt>
                <c:pt idx="1320">
                  <c:v>125</c:v>
                </c:pt>
                <c:pt idx="1321">
                  <c:v>125</c:v>
                </c:pt>
                <c:pt idx="1322">
                  <c:v>125</c:v>
                </c:pt>
                <c:pt idx="1323">
                  <c:v>123</c:v>
                </c:pt>
                <c:pt idx="1324">
                  <c:v>123</c:v>
                </c:pt>
                <c:pt idx="1325">
                  <c:v>123</c:v>
                </c:pt>
                <c:pt idx="1326">
                  <c:v>123</c:v>
                </c:pt>
                <c:pt idx="1327">
                  <c:v>123</c:v>
                </c:pt>
                <c:pt idx="1328">
                  <c:v>123</c:v>
                </c:pt>
                <c:pt idx="1329">
                  <c:v>123</c:v>
                </c:pt>
                <c:pt idx="1330">
                  <c:v>123</c:v>
                </c:pt>
                <c:pt idx="1331">
                  <c:v>123</c:v>
                </c:pt>
                <c:pt idx="1332">
                  <c:v>123</c:v>
                </c:pt>
                <c:pt idx="1333">
                  <c:v>123</c:v>
                </c:pt>
                <c:pt idx="1334">
                  <c:v>123</c:v>
                </c:pt>
                <c:pt idx="1335">
                  <c:v>123</c:v>
                </c:pt>
                <c:pt idx="1336">
                  <c:v>123</c:v>
                </c:pt>
                <c:pt idx="1337">
                  <c:v>123</c:v>
                </c:pt>
                <c:pt idx="1338">
                  <c:v>123</c:v>
                </c:pt>
                <c:pt idx="1339">
                  <c:v>123</c:v>
                </c:pt>
                <c:pt idx="1340">
                  <c:v>123</c:v>
                </c:pt>
                <c:pt idx="1341">
                  <c:v>123</c:v>
                </c:pt>
                <c:pt idx="1342">
                  <c:v>123</c:v>
                </c:pt>
                <c:pt idx="1343">
                  <c:v>123</c:v>
                </c:pt>
                <c:pt idx="1344">
                  <c:v>123</c:v>
                </c:pt>
                <c:pt idx="1345">
                  <c:v>123</c:v>
                </c:pt>
                <c:pt idx="1346">
                  <c:v>123</c:v>
                </c:pt>
                <c:pt idx="1347">
                  <c:v>123</c:v>
                </c:pt>
                <c:pt idx="1348">
                  <c:v>123</c:v>
                </c:pt>
                <c:pt idx="1349">
                  <c:v>123</c:v>
                </c:pt>
                <c:pt idx="1350">
                  <c:v>123</c:v>
                </c:pt>
                <c:pt idx="1351">
                  <c:v>123</c:v>
                </c:pt>
                <c:pt idx="1352">
                  <c:v>123</c:v>
                </c:pt>
                <c:pt idx="1353">
                  <c:v>123</c:v>
                </c:pt>
                <c:pt idx="1354">
                  <c:v>128</c:v>
                </c:pt>
                <c:pt idx="1355">
                  <c:v>131</c:v>
                </c:pt>
                <c:pt idx="1356">
                  <c:v>131</c:v>
                </c:pt>
                <c:pt idx="1357">
                  <c:v>131</c:v>
                </c:pt>
                <c:pt idx="1358">
                  <c:v>131</c:v>
                </c:pt>
                <c:pt idx="1359">
                  <c:v>131</c:v>
                </c:pt>
                <c:pt idx="1360">
                  <c:v>131</c:v>
                </c:pt>
                <c:pt idx="1361">
                  <c:v>131</c:v>
                </c:pt>
                <c:pt idx="1362">
                  <c:v>131</c:v>
                </c:pt>
                <c:pt idx="1363">
                  <c:v>131</c:v>
                </c:pt>
                <c:pt idx="1364">
                  <c:v>131</c:v>
                </c:pt>
                <c:pt idx="1365">
                  <c:v>131</c:v>
                </c:pt>
                <c:pt idx="1366">
                  <c:v>131</c:v>
                </c:pt>
                <c:pt idx="1367">
                  <c:v>131</c:v>
                </c:pt>
                <c:pt idx="1368">
                  <c:v>131</c:v>
                </c:pt>
                <c:pt idx="1369">
                  <c:v>131</c:v>
                </c:pt>
                <c:pt idx="1370">
                  <c:v>131</c:v>
                </c:pt>
                <c:pt idx="1371">
                  <c:v>131</c:v>
                </c:pt>
                <c:pt idx="1372">
                  <c:v>131</c:v>
                </c:pt>
                <c:pt idx="1373">
                  <c:v>131</c:v>
                </c:pt>
                <c:pt idx="1374">
                  <c:v>131</c:v>
                </c:pt>
                <c:pt idx="1375">
                  <c:v>131</c:v>
                </c:pt>
                <c:pt idx="1376">
                  <c:v>131</c:v>
                </c:pt>
                <c:pt idx="1377">
                  <c:v>131</c:v>
                </c:pt>
                <c:pt idx="1378">
                  <c:v>131</c:v>
                </c:pt>
                <c:pt idx="1379">
                  <c:v>131</c:v>
                </c:pt>
                <c:pt idx="1380">
                  <c:v>131</c:v>
                </c:pt>
                <c:pt idx="1381">
                  <c:v>131</c:v>
                </c:pt>
                <c:pt idx="1382">
                  <c:v>131</c:v>
                </c:pt>
                <c:pt idx="1383">
                  <c:v>131</c:v>
                </c:pt>
                <c:pt idx="1384">
                  <c:v>131</c:v>
                </c:pt>
                <c:pt idx="1385">
                  <c:v>132</c:v>
                </c:pt>
                <c:pt idx="1386">
                  <c:v>132</c:v>
                </c:pt>
                <c:pt idx="1387">
                  <c:v>132</c:v>
                </c:pt>
                <c:pt idx="1388">
                  <c:v>132</c:v>
                </c:pt>
                <c:pt idx="1389">
                  <c:v>132</c:v>
                </c:pt>
                <c:pt idx="1390">
                  <c:v>132</c:v>
                </c:pt>
                <c:pt idx="1391">
                  <c:v>132</c:v>
                </c:pt>
                <c:pt idx="1392">
                  <c:v>132</c:v>
                </c:pt>
                <c:pt idx="1393">
                  <c:v>132</c:v>
                </c:pt>
                <c:pt idx="1394">
                  <c:v>132</c:v>
                </c:pt>
                <c:pt idx="1395">
                  <c:v>132</c:v>
                </c:pt>
                <c:pt idx="1396">
                  <c:v>132</c:v>
                </c:pt>
                <c:pt idx="1397">
                  <c:v>132</c:v>
                </c:pt>
                <c:pt idx="1398">
                  <c:v>132</c:v>
                </c:pt>
                <c:pt idx="1399">
                  <c:v>132</c:v>
                </c:pt>
                <c:pt idx="1400">
                  <c:v>132</c:v>
                </c:pt>
                <c:pt idx="1401">
                  <c:v>132</c:v>
                </c:pt>
                <c:pt idx="1402">
                  <c:v>132</c:v>
                </c:pt>
                <c:pt idx="1403">
                  <c:v>132</c:v>
                </c:pt>
                <c:pt idx="1404">
                  <c:v>132</c:v>
                </c:pt>
                <c:pt idx="1405">
                  <c:v>132</c:v>
                </c:pt>
                <c:pt idx="1406">
                  <c:v>132</c:v>
                </c:pt>
                <c:pt idx="1407">
                  <c:v>132</c:v>
                </c:pt>
                <c:pt idx="1408">
                  <c:v>132</c:v>
                </c:pt>
                <c:pt idx="1409">
                  <c:v>132</c:v>
                </c:pt>
                <c:pt idx="1410">
                  <c:v>132</c:v>
                </c:pt>
                <c:pt idx="1411">
                  <c:v>132</c:v>
                </c:pt>
                <c:pt idx="1412">
                  <c:v>132</c:v>
                </c:pt>
                <c:pt idx="1413">
                  <c:v>132</c:v>
                </c:pt>
                <c:pt idx="1414">
                  <c:v>132</c:v>
                </c:pt>
                <c:pt idx="1415">
                  <c:v>132</c:v>
                </c:pt>
                <c:pt idx="1416">
                  <c:v>131</c:v>
                </c:pt>
                <c:pt idx="1417">
                  <c:v>131</c:v>
                </c:pt>
                <c:pt idx="1418">
                  <c:v>131</c:v>
                </c:pt>
                <c:pt idx="1419">
                  <c:v>131</c:v>
                </c:pt>
                <c:pt idx="1420">
                  <c:v>131</c:v>
                </c:pt>
                <c:pt idx="1421">
                  <c:v>131</c:v>
                </c:pt>
                <c:pt idx="1422">
                  <c:v>131</c:v>
                </c:pt>
                <c:pt idx="1423">
                  <c:v>131</c:v>
                </c:pt>
                <c:pt idx="1424">
                  <c:v>131</c:v>
                </c:pt>
                <c:pt idx="1425">
                  <c:v>131</c:v>
                </c:pt>
                <c:pt idx="1426">
                  <c:v>131</c:v>
                </c:pt>
                <c:pt idx="1427">
                  <c:v>131</c:v>
                </c:pt>
                <c:pt idx="1428">
                  <c:v>131</c:v>
                </c:pt>
                <c:pt idx="1429">
                  <c:v>131</c:v>
                </c:pt>
                <c:pt idx="1430">
                  <c:v>131</c:v>
                </c:pt>
                <c:pt idx="1431">
                  <c:v>131</c:v>
                </c:pt>
                <c:pt idx="1432">
                  <c:v>131</c:v>
                </c:pt>
                <c:pt idx="1433">
                  <c:v>131</c:v>
                </c:pt>
                <c:pt idx="1434">
                  <c:v>131</c:v>
                </c:pt>
                <c:pt idx="1435">
                  <c:v>131</c:v>
                </c:pt>
                <c:pt idx="1436">
                  <c:v>131</c:v>
                </c:pt>
                <c:pt idx="1437">
                  <c:v>131</c:v>
                </c:pt>
                <c:pt idx="1438">
                  <c:v>131</c:v>
                </c:pt>
                <c:pt idx="1439">
                  <c:v>131</c:v>
                </c:pt>
                <c:pt idx="1440">
                  <c:v>131</c:v>
                </c:pt>
                <c:pt idx="1441">
                  <c:v>131</c:v>
                </c:pt>
                <c:pt idx="1442">
                  <c:v>131</c:v>
                </c:pt>
                <c:pt idx="1443">
                  <c:v>131</c:v>
                </c:pt>
                <c:pt idx="1444">
                  <c:v>131</c:v>
                </c:pt>
                <c:pt idx="1445">
                  <c:v>131</c:v>
                </c:pt>
                <c:pt idx="1446">
                  <c:v>128</c:v>
                </c:pt>
                <c:pt idx="1447">
                  <c:v>128</c:v>
                </c:pt>
                <c:pt idx="1448">
                  <c:v>128</c:v>
                </c:pt>
                <c:pt idx="1449">
                  <c:v>128</c:v>
                </c:pt>
                <c:pt idx="1450">
                  <c:v>128</c:v>
                </c:pt>
                <c:pt idx="1451">
                  <c:v>128</c:v>
                </c:pt>
                <c:pt idx="1452">
                  <c:v>128</c:v>
                </c:pt>
                <c:pt idx="1453">
                  <c:v>128</c:v>
                </c:pt>
                <c:pt idx="1454">
                  <c:v>128</c:v>
                </c:pt>
                <c:pt idx="1455">
                  <c:v>128</c:v>
                </c:pt>
                <c:pt idx="1456">
                  <c:v>128</c:v>
                </c:pt>
                <c:pt idx="1457">
                  <c:v>128</c:v>
                </c:pt>
                <c:pt idx="1458">
                  <c:v>128</c:v>
                </c:pt>
                <c:pt idx="1459">
                  <c:v>128</c:v>
                </c:pt>
                <c:pt idx="1460">
                  <c:v>128</c:v>
                </c:pt>
                <c:pt idx="1461">
                  <c:v>128</c:v>
                </c:pt>
                <c:pt idx="1462">
                  <c:v>128</c:v>
                </c:pt>
                <c:pt idx="1463">
                  <c:v>128</c:v>
                </c:pt>
                <c:pt idx="1464">
                  <c:v>128</c:v>
                </c:pt>
                <c:pt idx="1465">
                  <c:v>128</c:v>
                </c:pt>
                <c:pt idx="1466">
                  <c:v>128</c:v>
                </c:pt>
                <c:pt idx="1467">
                  <c:v>128</c:v>
                </c:pt>
                <c:pt idx="1468">
                  <c:v>128</c:v>
                </c:pt>
                <c:pt idx="1469">
                  <c:v>128</c:v>
                </c:pt>
                <c:pt idx="1470">
                  <c:v>128</c:v>
                </c:pt>
                <c:pt idx="1471">
                  <c:v>128</c:v>
                </c:pt>
                <c:pt idx="1472">
                  <c:v>128</c:v>
                </c:pt>
                <c:pt idx="1473">
                  <c:v>128</c:v>
                </c:pt>
                <c:pt idx="1474">
                  <c:v>128</c:v>
                </c:pt>
                <c:pt idx="1475">
                  <c:v>128</c:v>
                </c:pt>
                <c:pt idx="1476">
                  <c:v>128</c:v>
                </c:pt>
                <c:pt idx="1477">
                  <c:v>127</c:v>
                </c:pt>
                <c:pt idx="1478">
                  <c:v>127</c:v>
                </c:pt>
                <c:pt idx="1479">
                  <c:v>127</c:v>
                </c:pt>
                <c:pt idx="1480">
                  <c:v>127</c:v>
                </c:pt>
                <c:pt idx="1481">
                  <c:v>127</c:v>
                </c:pt>
                <c:pt idx="1482">
                  <c:v>127</c:v>
                </c:pt>
                <c:pt idx="1483">
                  <c:v>127</c:v>
                </c:pt>
                <c:pt idx="1484">
                  <c:v>127</c:v>
                </c:pt>
                <c:pt idx="1485">
                  <c:v>127</c:v>
                </c:pt>
                <c:pt idx="1486">
                  <c:v>127</c:v>
                </c:pt>
                <c:pt idx="1487">
                  <c:v>127</c:v>
                </c:pt>
                <c:pt idx="1488">
                  <c:v>127</c:v>
                </c:pt>
                <c:pt idx="1489">
                  <c:v>127</c:v>
                </c:pt>
                <c:pt idx="1490">
                  <c:v>127</c:v>
                </c:pt>
                <c:pt idx="1491">
                  <c:v>127</c:v>
                </c:pt>
                <c:pt idx="1492">
                  <c:v>127</c:v>
                </c:pt>
                <c:pt idx="1493">
                  <c:v>127</c:v>
                </c:pt>
                <c:pt idx="1494">
                  <c:v>127</c:v>
                </c:pt>
                <c:pt idx="1495">
                  <c:v>127</c:v>
                </c:pt>
                <c:pt idx="1496">
                  <c:v>127</c:v>
                </c:pt>
                <c:pt idx="1497">
                  <c:v>127</c:v>
                </c:pt>
                <c:pt idx="1498">
                  <c:v>127</c:v>
                </c:pt>
                <c:pt idx="1499">
                  <c:v>127</c:v>
                </c:pt>
                <c:pt idx="1500">
                  <c:v>127</c:v>
                </c:pt>
                <c:pt idx="1501">
                  <c:v>127</c:v>
                </c:pt>
                <c:pt idx="1502">
                  <c:v>127</c:v>
                </c:pt>
                <c:pt idx="1503">
                  <c:v>127</c:v>
                </c:pt>
                <c:pt idx="1504">
                  <c:v>127</c:v>
                </c:pt>
                <c:pt idx="1505">
                  <c:v>127</c:v>
                </c:pt>
                <c:pt idx="1506">
                  <c:v>127</c:v>
                </c:pt>
                <c:pt idx="1507">
                  <c:v>123</c:v>
                </c:pt>
                <c:pt idx="1508">
                  <c:v>123</c:v>
                </c:pt>
                <c:pt idx="1509">
                  <c:v>123</c:v>
                </c:pt>
                <c:pt idx="1510">
                  <c:v>123</c:v>
                </c:pt>
                <c:pt idx="1511">
                  <c:v>123</c:v>
                </c:pt>
                <c:pt idx="1512">
                  <c:v>123</c:v>
                </c:pt>
                <c:pt idx="1513">
                  <c:v>123</c:v>
                </c:pt>
                <c:pt idx="1514">
                  <c:v>123</c:v>
                </c:pt>
                <c:pt idx="1515">
                  <c:v>123</c:v>
                </c:pt>
                <c:pt idx="1516">
                  <c:v>123</c:v>
                </c:pt>
                <c:pt idx="1517">
                  <c:v>123</c:v>
                </c:pt>
                <c:pt idx="1518">
                  <c:v>123</c:v>
                </c:pt>
                <c:pt idx="1519">
                  <c:v>123</c:v>
                </c:pt>
                <c:pt idx="1520">
                  <c:v>123</c:v>
                </c:pt>
                <c:pt idx="1521">
                  <c:v>123</c:v>
                </c:pt>
                <c:pt idx="1522">
                  <c:v>123</c:v>
                </c:pt>
                <c:pt idx="1523">
                  <c:v>123</c:v>
                </c:pt>
                <c:pt idx="1524">
                  <c:v>123</c:v>
                </c:pt>
                <c:pt idx="1525">
                  <c:v>123</c:v>
                </c:pt>
                <c:pt idx="1526">
                  <c:v>123</c:v>
                </c:pt>
                <c:pt idx="1527">
                  <c:v>123</c:v>
                </c:pt>
                <c:pt idx="1528">
                  <c:v>123</c:v>
                </c:pt>
                <c:pt idx="1529">
                  <c:v>123</c:v>
                </c:pt>
                <c:pt idx="1530">
                  <c:v>123</c:v>
                </c:pt>
                <c:pt idx="1531">
                  <c:v>123</c:v>
                </c:pt>
                <c:pt idx="1532">
                  <c:v>123</c:v>
                </c:pt>
                <c:pt idx="1533">
                  <c:v>123</c:v>
                </c:pt>
                <c:pt idx="1534">
                  <c:v>123</c:v>
                </c:pt>
                <c:pt idx="1535">
                  <c:v>123</c:v>
                </c:pt>
                <c:pt idx="1536">
                  <c:v>123</c:v>
                </c:pt>
                <c:pt idx="1537">
                  <c:v>123</c:v>
                </c:pt>
                <c:pt idx="1538">
                  <c:v>136</c:v>
                </c:pt>
                <c:pt idx="1539">
                  <c:v>136</c:v>
                </c:pt>
                <c:pt idx="1540">
                  <c:v>136</c:v>
                </c:pt>
                <c:pt idx="1541">
                  <c:v>136</c:v>
                </c:pt>
                <c:pt idx="1542">
                  <c:v>136</c:v>
                </c:pt>
                <c:pt idx="1543">
                  <c:v>136</c:v>
                </c:pt>
                <c:pt idx="1544">
                  <c:v>136</c:v>
                </c:pt>
                <c:pt idx="1545">
                  <c:v>136</c:v>
                </c:pt>
                <c:pt idx="1546">
                  <c:v>136</c:v>
                </c:pt>
                <c:pt idx="1547">
                  <c:v>136</c:v>
                </c:pt>
                <c:pt idx="1548">
                  <c:v>136</c:v>
                </c:pt>
                <c:pt idx="1549">
                  <c:v>136</c:v>
                </c:pt>
                <c:pt idx="1550">
                  <c:v>136</c:v>
                </c:pt>
                <c:pt idx="1551">
                  <c:v>136</c:v>
                </c:pt>
                <c:pt idx="1552">
                  <c:v>136</c:v>
                </c:pt>
                <c:pt idx="1553">
                  <c:v>136</c:v>
                </c:pt>
                <c:pt idx="1554">
                  <c:v>136</c:v>
                </c:pt>
                <c:pt idx="1555">
                  <c:v>136</c:v>
                </c:pt>
                <c:pt idx="1556">
                  <c:v>136</c:v>
                </c:pt>
                <c:pt idx="1557">
                  <c:v>136</c:v>
                </c:pt>
                <c:pt idx="1558">
                  <c:v>136</c:v>
                </c:pt>
                <c:pt idx="1559">
                  <c:v>136</c:v>
                </c:pt>
                <c:pt idx="1560">
                  <c:v>136</c:v>
                </c:pt>
                <c:pt idx="1561">
                  <c:v>136</c:v>
                </c:pt>
                <c:pt idx="1562">
                  <c:v>136</c:v>
                </c:pt>
                <c:pt idx="1563">
                  <c:v>136</c:v>
                </c:pt>
                <c:pt idx="1564">
                  <c:v>136</c:v>
                </c:pt>
                <c:pt idx="1565">
                  <c:v>136</c:v>
                </c:pt>
                <c:pt idx="1566">
                  <c:v>136</c:v>
                </c:pt>
                <c:pt idx="1567">
                  <c:v>136</c:v>
                </c:pt>
                <c:pt idx="1568">
                  <c:v>136</c:v>
                </c:pt>
                <c:pt idx="1569">
                  <c:v>136</c:v>
                </c:pt>
                <c:pt idx="1570">
                  <c:v>136</c:v>
                </c:pt>
                <c:pt idx="1571">
                  <c:v>136</c:v>
                </c:pt>
                <c:pt idx="1572">
                  <c:v>136</c:v>
                </c:pt>
                <c:pt idx="1573">
                  <c:v>136</c:v>
                </c:pt>
                <c:pt idx="1574">
                  <c:v>136</c:v>
                </c:pt>
                <c:pt idx="1575">
                  <c:v>136</c:v>
                </c:pt>
                <c:pt idx="1576">
                  <c:v>136</c:v>
                </c:pt>
                <c:pt idx="1577">
                  <c:v>136</c:v>
                </c:pt>
                <c:pt idx="1578">
                  <c:v>136</c:v>
                </c:pt>
                <c:pt idx="1579">
                  <c:v>136</c:v>
                </c:pt>
                <c:pt idx="1580">
                  <c:v>136</c:v>
                </c:pt>
                <c:pt idx="1581">
                  <c:v>136</c:v>
                </c:pt>
                <c:pt idx="1582">
                  <c:v>136</c:v>
                </c:pt>
                <c:pt idx="1583">
                  <c:v>136</c:v>
                </c:pt>
                <c:pt idx="1584">
                  <c:v>136</c:v>
                </c:pt>
                <c:pt idx="1585">
                  <c:v>136</c:v>
                </c:pt>
                <c:pt idx="1586">
                  <c:v>136</c:v>
                </c:pt>
                <c:pt idx="1587">
                  <c:v>136</c:v>
                </c:pt>
                <c:pt idx="1588">
                  <c:v>136</c:v>
                </c:pt>
                <c:pt idx="1589">
                  <c:v>136</c:v>
                </c:pt>
                <c:pt idx="1590">
                  <c:v>136</c:v>
                </c:pt>
                <c:pt idx="1591">
                  <c:v>136</c:v>
                </c:pt>
                <c:pt idx="1592">
                  <c:v>136</c:v>
                </c:pt>
                <c:pt idx="1593">
                  <c:v>136</c:v>
                </c:pt>
                <c:pt idx="1594">
                  <c:v>136</c:v>
                </c:pt>
                <c:pt idx="1595">
                  <c:v>136</c:v>
                </c:pt>
                <c:pt idx="1596">
                  <c:v>136</c:v>
                </c:pt>
                <c:pt idx="1597">
                  <c:v>138</c:v>
                </c:pt>
                <c:pt idx="1598">
                  <c:v>138</c:v>
                </c:pt>
                <c:pt idx="1599">
                  <c:v>138</c:v>
                </c:pt>
                <c:pt idx="1600">
                  <c:v>138</c:v>
                </c:pt>
                <c:pt idx="1601">
                  <c:v>138</c:v>
                </c:pt>
                <c:pt idx="1602">
                  <c:v>138</c:v>
                </c:pt>
                <c:pt idx="1603">
                  <c:v>138</c:v>
                </c:pt>
                <c:pt idx="1604">
                  <c:v>138</c:v>
                </c:pt>
                <c:pt idx="1605">
                  <c:v>138</c:v>
                </c:pt>
                <c:pt idx="1606">
                  <c:v>138</c:v>
                </c:pt>
                <c:pt idx="1607">
                  <c:v>138</c:v>
                </c:pt>
                <c:pt idx="1608">
                  <c:v>138</c:v>
                </c:pt>
                <c:pt idx="1609">
                  <c:v>138</c:v>
                </c:pt>
                <c:pt idx="1610">
                  <c:v>138</c:v>
                </c:pt>
                <c:pt idx="1611">
                  <c:v>138</c:v>
                </c:pt>
                <c:pt idx="1612">
                  <c:v>138</c:v>
                </c:pt>
                <c:pt idx="1613">
                  <c:v>138</c:v>
                </c:pt>
                <c:pt idx="1614">
                  <c:v>138</c:v>
                </c:pt>
                <c:pt idx="1615">
                  <c:v>138</c:v>
                </c:pt>
                <c:pt idx="1616">
                  <c:v>138</c:v>
                </c:pt>
                <c:pt idx="1617">
                  <c:v>138</c:v>
                </c:pt>
                <c:pt idx="1618">
                  <c:v>138</c:v>
                </c:pt>
                <c:pt idx="1619">
                  <c:v>138</c:v>
                </c:pt>
                <c:pt idx="1620">
                  <c:v>138</c:v>
                </c:pt>
                <c:pt idx="1621">
                  <c:v>138</c:v>
                </c:pt>
                <c:pt idx="1622">
                  <c:v>138</c:v>
                </c:pt>
                <c:pt idx="1623">
                  <c:v>138</c:v>
                </c:pt>
                <c:pt idx="1624">
                  <c:v>138</c:v>
                </c:pt>
                <c:pt idx="1625">
                  <c:v>138</c:v>
                </c:pt>
                <c:pt idx="1626">
                  <c:v>138</c:v>
                </c:pt>
                <c:pt idx="1627">
                  <c:v>138</c:v>
                </c:pt>
                <c:pt idx="1628">
                  <c:v>136</c:v>
                </c:pt>
                <c:pt idx="1629">
                  <c:v>136</c:v>
                </c:pt>
                <c:pt idx="1630">
                  <c:v>136</c:v>
                </c:pt>
                <c:pt idx="1631">
                  <c:v>136</c:v>
                </c:pt>
                <c:pt idx="1632">
                  <c:v>136</c:v>
                </c:pt>
                <c:pt idx="1633">
                  <c:v>136</c:v>
                </c:pt>
                <c:pt idx="1634">
                  <c:v>136</c:v>
                </c:pt>
                <c:pt idx="1635">
                  <c:v>136</c:v>
                </c:pt>
                <c:pt idx="1636">
                  <c:v>136</c:v>
                </c:pt>
                <c:pt idx="1637">
                  <c:v>136</c:v>
                </c:pt>
                <c:pt idx="1638">
                  <c:v>136</c:v>
                </c:pt>
                <c:pt idx="1639">
                  <c:v>136</c:v>
                </c:pt>
                <c:pt idx="1640">
                  <c:v>136</c:v>
                </c:pt>
                <c:pt idx="1641">
                  <c:v>136</c:v>
                </c:pt>
                <c:pt idx="1642">
                  <c:v>136</c:v>
                </c:pt>
                <c:pt idx="1643">
                  <c:v>136</c:v>
                </c:pt>
                <c:pt idx="1644">
                  <c:v>136</c:v>
                </c:pt>
                <c:pt idx="1645">
                  <c:v>136</c:v>
                </c:pt>
                <c:pt idx="1646">
                  <c:v>136</c:v>
                </c:pt>
                <c:pt idx="1647">
                  <c:v>136</c:v>
                </c:pt>
                <c:pt idx="1648">
                  <c:v>136</c:v>
                </c:pt>
                <c:pt idx="1649">
                  <c:v>136</c:v>
                </c:pt>
                <c:pt idx="1650">
                  <c:v>136</c:v>
                </c:pt>
                <c:pt idx="1651">
                  <c:v>136</c:v>
                </c:pt>
                <c:pt idx="1652">
                  <c:v>136</c:v>
                </c:pt>
                <c:pt idx="1653">
                  <c:v>136</c:v>
                </c:pt>
                <c:pt idx="1654">
                  <c:v>136</c:v>
                </c:pt>
                <c:pt idx="1655">
                  <c:v>136</c:v>
                </c:pt>
                <c:pt idx="1656">
                  <c:v>136</c:v>
                </c:pt>
                <c:pt idx="1657">
                  <c:v>136</c:v>
                </c:pt>
                <c:pt idx="1658">
                  <c:v>152</c:v>
                </c:pt>
                <c:pt idx="1659">
                  <c:v>152</c:v>
                </c:pt>
                <c:pt idx="1660">
                  <c:v>152</c:v>
                </c:pt>
                <c:pt idx="1661">
                  <c:v>152</c:v>
                </c:pt>
                <c:pt idx="1662">
                  <c:v>152</c:v>
                </c:pt>
                <c:pt idx="1663">
                  <c:v>152</c:v>
                </c:pt>
                <c:pt idx="1664">
                  <c:v>152</c:v>
                </c:pt>
                <c:pt idx="1665">
                  <c:v>152</c:v>
                </c:pt>
                <c:pt idx="1666">
                  <c:v>152</c:v>
                </c:pt>
                <c:pt idx="1667">
                  <c:v>152</c:v>
                </c:pt>
                <c:pt idx="1668">
                  <c:v>152</c:v>
                </c:pt>
                <c:pt idx="1669">
                  <c:v>152</c:v>
                </c:pt>
                <c:pt idx="1670">
                  <c:v>152</c:v>
                </c:pt>
                <c:pt idx="1671">
                  <c:v>152</c:v>
                </c:pt>
                <c:pt idx="1672">
                  <c:v>152</c:v>
                </c:pt>
                <c:pt idx="1673">
                  <c:v>152</c:v>
                </c:pt>
                <c:pt idx="1674">
                  <c:v>152</c:v>
                </c:pt>
                <c:pt idx="1675">
                  <c:v>152</c:v>
                </c:pt>
                <c:pt idx="1676">
                  <c:v>152</c:v>
                </c:pt>
                <c:pt idx="1677">
                  <c:v>152</c:v>
                </c:pt>
                <c:pt idx="1678">
                  <c:v>152</c:v>
                </c:pt>
                <c:pt idx="1679">
                  <c:v>152</c:v>
                </c:pt>
                <c:pt idx="1680">
                  <c:v>152</c:v>
                </c:pt>
                <c:pt idx="1681">
                  <c:v>152</c:v>
                </c:pt>
                <c:pt idx="1682">
                  <c:v>152</c:v>
                </c:pt>
                <c:pt idx="1683">
                  <c:v>152</c:v>
                </c:pt>
                <c:pt idx="1684">
                  <c:v>152</c:v>
                </c:pt>
                <c:pt idx="1685">
                  <c:v>152</c:v>
                </c:pt>
                <c:pt idx="1686">
                  <c:v>152</c:v>
                </c:pt>
                <c:pt idx="1687">
                  <c:v>152</c:v>
                </c:pt>
                <c:pt idx="1688">
                  <c:v>151</c:v>
                </c:pt>
                <c:pt idx="1689">
                  <c:v>151</c:v>
                </c:pt>
                <c:pt idx="1690">
                  <c:v>151</c:v>
                </c:pt>
                <c:pt idx="1691">
                  <c:v>151</c:v>
                </c:pt>
                <c:pt idx="1692">
                  <c:v>151</c:v>
                </c:pt>
                <c:pt idx="1693">
                  <c:v>151</c:v>
                </c:pt>
                <c:pt idx="1694">
                  <c:v>151</c:v>
                </c:pt>
                <c:pt idx="1695">
                  <c:v>151</c:v>
                </c:pt>
                <c:pt idx="1696">
                  <c:v>151</c:v>
                </c:pt>
                <c:pt idx="1697">
                  <c:v>151</c:v>
                </c:pt>
                <c:pt idx="1698">
                  <c:v>151</c:v>
                </c:pt>
                <c:pt idx="1699">
                  <c:v>151</c:v>
                </c:pt>
                <c:pt idx="1700">
                  <c:v>151</c:v>
                </c:pt>
                <c:pt idx="1701">
                  <c:v>151</c:v>
                </c:pt>
                <c:pt idx="1702">
                  <c:v>151</c:v>
                </c:pt>
                <c:pt idx="1703">
                  <c:v>151</c:v>
                </c:pt>
                <c:pt idx="1704">
                  <c:v>151</c:v>
                </c:pt>
                <c:pt idx="1705">
                  <c:v>151</c:v>
                </c:pt>
                <c:pt idx="1706">
                  <c:v>151</c:v>
                </c:pt>
                <c:pt idx="1707">
                  <c:v>151</c:v>
                </c:pt>
                <c:pt idx="1708">
                  <c:v>151</c:v>
                </c:pt>
                <c:pt idx="1709">
                  <c:v>151</c:v>
                </c:pt>
                <c:pt idx="1710">
                  <c:v>151</c:v>
                </c:pt>
                <c:pt idx="1711">
                  <c:v>151</c:v>
                </c:pt>
                <c:pt idx="1712">
                  <c:v>151</c:v>
                </c:pt>
                <c:pt idx="1713">
                  <c:v>151</c:v>
                </c:pt>
                <c:pt idx="1714">
                  <c:v>151</c:v>
                </c:pt>
                <c:pt idx="1715">
                  <c:v>151</c:v>
                </c:pt>
                <c:pt idx="1716">
                  <c:v>151</c:v>
                </c:pt>
                <c:pt idx="1717">
                  <c:v>151</c:v>
                </c:pt>
                <c:pt idx="1718">
                  <c:v>147</c:v>
                </c:pt>
                <c:pt idx="1719">
                  <c:v>147</c:v>
                </c:pt>
                <c:pt idx="1720">
                  <c:v>147</c:v>
                </c:pt>
                <c:pt idx="1721">
                  <c:v>147</c:v>
                </c:pt>
                <c:pt idx="1722">
                  <c:v>147</c:v>
                </c:pt>
                <c:pt idx="1723">
                  <c:v>147</c:v>
                </c:pt>
                <c:pt idx="1724">
                  <c:v>147</c:v>
                </c:pt>
                <c:pt idx="1725">
                  <c:v>147</c:v>
                </c:pt>
                <c:pt idx="1726">
                  <c:v>147</c:v>
                </c:pt>
                <c:pt idx="1727">
                  <c:v>147</c:v>
                </c:pt>
                <c:pt idx="1728">
                  <c:v>147</c:v>
                </c:pt>
                <c:pt idx="1729">
                  <c:v>147</c:v>
                </c:pt>
                <c:pt idx="1730">
                  <c:v>147</c:v>
                </c:pt>
                <c:pt idx="1731">
                  <c:v>147</c:v>
                </c:pt>
                <c:pt idx="1732">
                  <c:v>147</c:v>
                </c:pt>
                <c:pt idx="1733">
                  <c:v>147</c:v>
                </c:pt>
                <c:pt idx="1734">
                  <c:v>147</c:v>
                </c:pt>
                <c:pt idx="1735">
                  <c:v>147</c:v>
                </c:pt>
                <c:pt idx="1736">
                  <c:v>147</c:v>
                </c:pt>
                <c:pt idx="1737">
                  <c:v>147</c:v>
                </c:pt>
                <c:pt idx="1738">
                  <c:v>147</c:v>
                </c:pt>
                <c:pt idx="1739">
                  <c:v>147</c:v>
                </c:pt>
                <c:pt idx="1740">
                  <c:v>147</c:v>
                </c:pt>
                <c:pt idx="1741">
                  <c:v>147</c:v>
                </c:pt>
                <c:pt idx="1742">
                  <c:v>147</c:v>
                </c:pt>
                <c:pt idx="1743">
                  <c:v>147</c:v>
                </c:pt>
                <c:pt idx="1744">
                  <c:v>147</c:v>
                </c:pt>
                <c:pt idx="1745">
                  <c:v>147</c:v>
                </c:pt>
                <c:pt idx="1746">
                  <c:v>147</c:v>
                </c:pt>
                <c:pt idx="1747">
                  <c:v>147</c:v>
                </c:pt>
                <c:pt idx="1748">
                  <c:v>147</c:v>
                </c:pt>
                <c:pt idx="1749">
                  <c:v>147</c:v>
                </c:pt>
                <c:pt idx="1750">
                  <c:v>147</c:v>
                </c:pt>
                <c:pt idx="1751">
                  <c:v>147</c:v>
                </c:pt>
                <c:pt idx="1752">
                  <c:v>147</c:v>
                </c:pt>
                <c:pt idx="1753">
                  <c:v>147</c:v>
                </c:pt>
                <c:pt idx="1754">
                  <c:v>147</c:v>
                </c:pt>
                <c:pt idx="1755">
                  <c:v>147</c:v>
                </c:pt>
                <c:pt idx="1756">
                  <c:v>147</c:v>
                </c:pt>
                <c:pt idx="1757">
                  <c:v>147</c:v>
                </c:pt>
                <c:pt idx="1758">
                  <c:v>138</c:v>
                </c:pt>
                <c:pt idx="1759">
                  <c:v>138</c:v>
                </c:pt>
                <c:pt idx="1760">
                  <c:v>138</c:v>
                </c:pt>
                <c:pt idx="1761">
                  <c:v>138</c:v>
                </c:pt>
                <c:pt idx="1762">
                  <c:v>138</c:v>
                </c:pt>
                <c:pt idx="1763">
                  <c:v>138</c:v>
                </c:pt>
                <c:pt idx="1764">
                  <c:v>138</c:v>
                </c:pt>
                <c:pt idx="1765">
                  <c:v>138</c:v>
                </c:pt>
                <c:pt idx="1766">
                  <c:v>138</c:v>
                </c:pt>
                <c:pt idx="1767">
                  <c:v>138</c:v>
                </c:pt>
                <c:pt idx="1768">
                  <c:v>138</c:v>
                </c:pt>
                <c:pt idx="1769">
                  <c:v>138</c:v>
                </c:pt>
                <c:pt idx="1770">
                  <c:v>138</c:v>
                </c:pt>
                <c:pt idx="1771">
                  <c:v>138</c:v>
                </c:pt>
                <c:pt idx="1772">
                  <c:v>138</c:v>
                </c:pt>
                <c:pt idx="1773">
                  <c:v>138</c:v>
                </c:pt>
                <c:pt idx="1774">
                  <c:v>138</c:v>
                </c:pt>
                <c:pt idx="1775">
                  <c:v>138</c:v>
                </c:pt>
                <c:pt idx="1776">
                  <c:v>138</c:v>
                </c:pt>
                <c:pt idx="1777">
                  <c:v>138</c:v>
                </c:pt>
                <c:pt idx="1778">
                  <c:v>138</c:v>
                </c:pt>
                <c:pt idx="1779">
                  <c:v>138</c:v>
                </c:pt>
                <c:pt idx="1780">
                  <c:v>138</c:v>
                </c:pt>
                <c:pt idx="1781">
                  <c:v>138</c:v>
                </c:pt>
                <c:pt idx="1782">
                  <c:v>138</c:v>
                </c:pt>
                <c:pt idx="1783">
                  <c:v>138</c:v>
                </c:pt>
                <c:pt idx="1784">
                  <c:v>138</c:v>
                </c:pt>
                <c:pt idx="1785">
                  <c:v>138</c:v>
                </c:pt>
                <c:pt idx="1786">
                  <c:v>138</c:v>
                </c:pt>
                <c:pt idx="1787">
                  <c:v>138</c:v>
                </c:pt>
                <c:pt idx="1788">
                  <c:v>138</c:v>
                </c:pt>
                <c:pt idx="1789">
                  <c:v>137</c:v>
                </c:pt>
                <c:pt idx="1790">
                  <c:v>137</c:v>
                </c:pt>
                <c:pt idx="1791">
                  <c:v>137</c:v>
                </c:pt>
                <c:pt idx="1792">
                  <c:v>137</c:v>
                </c:pt>
                <c:pt idx="1793">
                  <c:v>137</c:v>
                </c:pt>
                <c:pt idx="1794">
                  <c:v>137</c:v>
                </c:pt>
                <c:pt idx="1795">
                  <c:v>137</c:v>
                </c:pt>
                <c:pt idx="1796">
                  <c:v>137</c:v>
                </c:pt>
                <c:pt idx="1797">
                  <c:v>137</c:v>
                </c:pt>
                <c:pt idx="1798">
                  <c:v>137</c:v>
                </c:pt>
                <c:pt idx="1799">
                  <c:v>137</c:v>
                </c:pt>
                <c:pt idx="1800">
                  <c:v>137</c:v>
                </c:pt>
                <c:pt idx="1801">
                  <c:v>137</c:v>
                </c:pt>
                <c:pt idx="1802">
                  <c:v>137</c:v>
                </c:pt>
                <c:pt idx="1803">
                  <c:v>137</c:v>
                </c:pt>
                <c:pt idx="1804">
                  <c:v>137</c:v>
                </c:pt>
                <c:pt idx="1805">
                  <c:v>137</c:v>
                </c:pt>
                <c:pt idx="1806">
                  <c:v>137</c:v>
                </c:pt>
                <c:pt idx="1807">
                  <c:v>137</c:v>
                </c:pt>
                <c:pt idx="1808">
                  <c:v>137</c:v>
                </c:pt>
                <c:pt idx="1809">
                  <c:v>137</c:v>
                </c:pt>
                <c:pt idx="1810">
                  <c:v>137</c:v>
                </c:pt>
                <c:pt idx="1811">
                  <c:v>137</c:v>
                </c:pt>
                <c:pt idx="1812">
                  <c:v>137</c:v>
                </c:pt>
                <c:pt idx="1813">
                  <c:v>137</c:v>
                </c:pt>
                <c:pt idx="1814">
                  <c:v>137</c:v>
                </c:pt>
                <c:pt idx="1815">
                  <c:v>137</c:v>
                </c:pt>
                <c:pt idx="1816">
                  <c:v>137</c:v>
                </c:pt>
                <c:pt idx="1817">
                  <c:v>137</c:v>
                </c:pt>
                <c:pt idx="1818">
                  <c:v>137</c:v>
                </c:pt>
                <c:pt idx="1819">
                  <c:v>136</c:v>
                </c:pt>
                <c:pt idx="1820">
                  <c:v>136</c:v>
                </c:pt>
                <c:pt idx="1821">
                  <c:v>136</c:v>
                </c:pt>
                <c:pt idx="1822">
                  <c:v>136</c:v>
                </c:pt>
                <c:pt idx="1823">
                  <c:v>136</c:v>
                </c:pt>
                <c:pt idx="1824">
                  <c:v>136</c:v>
                </c:pt>
                <c:pt idx="1825">
                  <c:v>136</c:v>
                </c:pt>
                <c:pt idx="1826">
                  <c:v>136</c:v>
                </c:pt>
                <c:pt idx="1827">
                  <c:v>136</c:v>
                </c:pt>
                <c:pt idx="1828">
                  <c:v>136</c:v>
                </c:pt>
                <c:pt idx="1829">
                  <c:v>136</c:v>
                </c:pt>
                <c:pt idx="1830">
                  <c:v>136</c:v>
                </c:pt>
                <c:pt idx="1831">
                  <c:v>136</c:v>
                </c:pt>
                <c:pt idx="1832">
                  <c:v>136</c:v>
                </c:pt>
                <c:pt idx="1833">
                  <c:v>136</c:v>
                </c:pt>
                <c:pt idx="1834">
                  <c:v>136</c:v>
                </c:pt>
                <c:pt idx="1835">
                  <c:v>136</c:v>
                </c:pt>
                <c:pt idx="1836">
                  <c:v>136</c:v>
                </c:pt>
                <c:pt idx="1837">
                  <c:v>136</c:v>
                </c:pt>
                <c:pt idx="1838">
                  <c:v>136</c:v>
                </c:pt>
                <c:pt idx="1839">
                  <c:v>136</c:v>
                </c:pt>
                <c:pt idx="1840">
                  <c:v>136</c:v>
                </c:pt>
                <c:pt idx="1841">
                  <c:v>136</c:v>
                </c:pt>
                <c:pt idx="1842">
                  <c:v>136</c:v>
                </c:pt>
                <c:pt idx="1843">
                  <c:v>136</c:v>
                </c:pt>
                <c:pt idx="1844">
                  <c:v>136</c:v>
                </c:pt>
                <c:pt idx="1845">
                  <c:v>136</c:v>
                </c:pt>
                <c:pt idx="1846">
                  <c:v>136</c:v>
                </c:pt>
                <c:pt idx="1847">
                  <c:v>136</c:v>
                </c:pt>
                <c:pt idx="1848">
                  <c:v>136</c:v>
                </c:pt>
                <c:pt idx="1849">
                  <c:v>136</c:v>
                </c:pt>
                <c:pt idx="1850">
                  <c:v>136</c:v>
                </c:pt>
                <c:pt idx="1851">
                  <c:v>136</c:v>
                </c:pt>
                <c:pt idx="1852">
                  <c:v>136</c:v>
                </c:pt>
                <c:pt idx="1853">
                  <c:v>136</c:v>
                </c:pt>
                <c:pt idx="1854">
                  <c:v>136</c:v>
                </c:pt>
                <c:pt idx="1855">
                  <c:v>136</c:v>
                </c:pt>
                <c:pt idx="1856">
                  <c:v>136</c:v>
                </c:pt>
                <c:pt idx="1857">
                  <c:v>136</c:v>
                </c:pt>
                <c:pt idx="1858">
                  <c:v>136</c:v>
                </c:pt>
                <c:pt idx="1859">
                  <c:v>136</c:v>
                </c:pt>
                <c:pt idx="1860">
                  <c:v>136</c:v>
                </c:pt>
                <c:pt idx="1861">
                  <c:v>136</c:v>
                </c:pt>
                <c:pt idx="1862">
                  <c:v>136</c:v>
                </c:pt>
                <c:pt idx="1863">
                  <c:v>136</c:v>
                </c:pt>
                <c:pt idx="1864">
                  <c:v>136</c:v>
                </c:pt>
                <c:pt idx="1865">
                  <c:v>136</c:v>
                </c:pt>
                <c:pt idx="1866">
                  <c:v>136</c:v>
                </c:pt>
                <c:pt idx="1867">
                  <c:v>136</c:v>
                </c:pt>
                <c:pt idx="1868">
                  <c:v>136</c:v>
                </c:pt>
                <c:pt idx="1869">
                  <c:v>136</c:v>
                </c:pt>
                <c:pt idx="1870">
                  <c:v>136</c:v>
                </c:pt>
                <c:pt idx="1871">
                  <c:v>136</c:v>
                </c:pt>
                <c:pt idx="1872">
                  <c:v>136</c:v>
                </c:pt>
                <c:pt idx="1873">
                  <c:v>136</c:v>
                </c:pt>
                <c:pt idx="1874">
                  <c:v>136</c:v>
                </c:pt>
                <c:pt idx="1875">
                  <c:v>136</c:v>
                </c:pt>
                <c:pt idx="1876">
                  <c:v>136</c:v>
                </c:pt>
                <c:pt idx="1877">
                  <c:v>136</c:v>
                </c:pt>
                <c:pt idx="1878">
                  <c:v>136</c:v>
                </c:pt>
                <c:pt idx="1879">
                  <c:v>136</c:v>
                </c:pt>
                <c:pt idx="1880">
                  <c:v>134</c:v>
                </c:pt>
                <c:pt idx="1881">
                  <c:v>134</c:v>
                </c:pt>
                <c:pt idx="1882">
                  <c:v>134</c:v>
                </c:pt>
                <c:pt idx="1883">
                  <c:v>134</c:v>
                </c:pt>
                <c:pt idx="1884">
                  <c:v>134</c:v>
                </c:pt>
                <c:pt idx="1885">
                  <c:v>134</c:v>
                </c:pt>
                <c:pt idx="1886">
                  <c:v>134</c:v>
                </c:pt>
                <c:pt idx="1887">
                  <c:v>134</c:v>
                </c:pt>
                <c:pt idx="1888">
                  <c:v>134</c:v>
                </c:pt>
                <c:pt idx="1889">
                  <c:v>134</c:v>
                </c:pt>
                <c:pt idx="1890">
                  <c:v>134</c:v>
                </c:pt>
                <c:pt idx="1891">
                  <c:v>134</c:v>
                </c:pt>
                <c:pt idx="1892">
                  <c:v>134</c:v>
                </c:pt>
                <c:pt idx="1893">
                  <c:v>134</c:v>
                </c:pt>
                <c:pt idx="1894">
                  <c:v>134</c:v>
                </c:pt>
                <c:pt idx="1895">
                  <c:v>134</c:v>
                </c:pt>
                <c:pt idx="1896">
                  <c:v>134</c:v>
                </c:pt>
                <c:pt idx="1897">
                  <c:v>134</c:v>
                </c:pt>
                <c:pt idx="1898">
                  <c:v>134</c:v>
                </c:pt>
                <c:pt idx="1899">
                  <c:v>134</c:v>
                </c:pt>
                <c:pt idx="1900">
                  <c:v>134</c:v>
                </c:pt>
                <c:pt idx="1901">
                  <c:v>134</c:v>
                </c:pt>
                <c:pt idx="1902">
                  <c:v>134</c:v>
                </c:pt>
                <c:pt idx="1903">
                  <c:v>134</c:v>
                </c:pt>
                <c:pt idx="1904">
                  <c:v>134</c:v>
                </c:pt>
                <c:pt idx="1905">
                  <c:v>134</c:v>
                </c:pt>
                <c:pt idx="1906">
                  <c:v>134</c:v>
                </c:pt>
                <c:pt idx="1907">
                  <c:v>134</c:v>
                </c:pt>
                <c:pt idx="1908">
                  <c:v>134</c:v>
                </c:pt>
                <c:pt idx="1909">
                  <c:v>134</c:v>
                </c:pt>
                <c:pt idx="1910">
                  <c:v>137</c:v>
                </c:pt>
                <c:pt idx="1911">
                  <c:v>137</c:v>
                </c:pt>
                <c:pt idx="1912">
                  <c:v>137</c:v>
                </c:pt>
                <c:pt idx="1913">
                  <c:v>137</c:v>
                </c:pt>
                <c:pt idx="1914">
                  <c:v>137</c:v>
                </c:pt>
                <c:pt idx="1915">
                  <c:v>137</c:v>
                </c:pt>
                <c:pt idx="1916">
                  <c:v>137</c:v>
                </c:pt>
                <c:pt idx="1917">
                  <c:v>137</c:v>
                </c:pt>
                <c:pt idx="1918">
                  <c:v>137</c:v>
                </c:pt>
                <c:pt idx="1919">
                  <c:v>137</c:v>
                </c:pt>
                <c:pt idx="1920">
                  <c:v>137</c:v>
                </c:pt>
                <c:pt idx="1921">
                  <c:v>137</c:v>
                </c:pt>
                <c:pt idx="1922">
                  <c:v>137</c:v>
                </c:pt>
                <c:pt idx="1923">
                  <c:v>137</c:v>
                </c:pt>
                <c:pt idx="1924">
                  <c:v>137</c:v>
                </c:pt>
                <c:pt idx="1925">
                  <c:v>137</c:v>
                </c:pt>
                <c:pt idx="1926">
                  <c:v>137</c:v>
                </c:pt>
                <c:pt idx="1927">
                  <c:v>137</c:v>
                </c:pt>
                <c:pt idx="1928">
                  <c:v>137</c:v>
                </c:pt>
                <c:pt idx="1929">
                  <c:v>137</c:v>
                </c:pt>
                <c:pt idx="1930">
                  <c:v>137</c:v>
                </c:pt>
                <c:pt idx="1931">
                  <c:v>137</c:v>
                </c:pt>
                <c:pt idx="1932">
                  <c:v>137</c:v>
                </c:pt>
                <c:pt idx="1933">
                  <c:v>137</c:v>
                </c:pt>
                <c:pt idx="1934">
                  <c:v>137</c:v>
                </c:pt>
                <c:pt idx="1935">
                  <c:v>137</c:v>
                </c:pt>
                <c:pt idx="1936">
                  <c:v>137</c:v>
                </c:pt>
                <c:pt idx="1937">
                  <c:v>137</c:v>
                </c:pt>
                <c:pt idx="1938">
                  <c:v>137</c:v>
                </c:pt>
                <c:pt idx="1939">
                  <c:v>137</c:v>
                </c:pt>
                <c:pt idx="1940">
                  <c:v>136</c:v>
                </c:pt>
                <c:pt idx="1941">
                  <c:v>136</c:v>
                </c:pt>
                <c:pt idx="1942">
                  <c:v>136</c:v>
                </c:pt>
                <c:pt idx="1943">
                  <c:v>136</c:v>
                </c:pt>
                <c:pt idx="1944">
                  <c:v>136</c:v>
                </c:pt>
                <c:pt idx="1945">
                  <c:v>136</c:v>
                </c:pt>
                <c:pt idx="1946">
                  <c:v>136</c:v>
                </c:pt>
                <c:pt idx="1947">
                  <c:v>136</c:v>
                </c:pt>
                <c:pt idx="1948">
                  <c:v>136</c:v>
                </c:pt>
                <c:pt idx="1949">
                  <c:v>136</c:v>
                </c:pt>
                <c:pt idx="1950">
                  <c:v>136</c:v>
                </c:pt>
                <c:pt idx="1951">
                  <c:v>136</c:v>
                </c:pt>
                <c:pt idx="1952">
                  <c:v>136</c:v>
                </c:pt>
                <c:pt idx="1953">
                  <c:v>136</c:v>
                </c:pt>
                <c:pt idx="1954">
                  <c:v>136</c:v>
                </c:pt>
                <c:pt idx="1955">
                  <c:v>136</c:v>
                </c:pt>
                <c:pt idx="1956">
                  <c:v>136</c:v>
                </c:pt>
                <c:pt idx="1957">
                  <c:v>136</c:v>
                </c:pt>
                <c:pt idx="1958">
                  <c:v>136</c:v>
                </c:pt>
                <c:pt idx="1959">
                  <c:v>136</c:v>
                </c:pt>
                <c:pt idx="1960">
                  <c:v>136</c:v>
                </c:pt>
                <c:pt idx="1961">
                  <c:v>136</c:v>
                </c:pt>
                <c:pt idx="1962">
                  <c:v>136</c:v>
                </c:pt>
                <c:pt idx="1963">
                  <c:v>136</c:v>
                </c:pt>
                <c:pt idx="1964">
                  <c:v>136</c:v>
                </c:pt>
                <c:pt idx="1965">
                  <c:v>136</c:v>
                </c:pt>
                <c:pt idx="1966">
                  <c:v>136</c:v>
                </c:pt>
                <c:pt idx="1967">
                  <c:v>136</c:v>
                </c:pt>
                <c:pt idx="1968">
                  <c:v>136</c:v>
                </c:pt>
                <c:pt idx="1969">
                  <c:v>136</c:v>
                </c:pt>
                <c:pt idx="1970">
                  <c:v>134</c:v>
                </c:pt>
                <c:pt idx="1971">
                  <c:v>134</c:v>
                </c:pt>
                <c:pt idx="1972">
                  <c:v>134</c:v>
                </c:pt>
                <c:pt idx="1973">
                  <c:v>134</c:v>
                </c:pt>
                <c:pt idx="1974">
                  <c:v>134</c:v>
                </c:pt>
                <c:pt idx="1975">
                  <c:v>134</c:v>
                </c:pt>
                <c:pt idx="1976">
                  <c:v>134</c:v>
                </c:pt>
                <c:pt idx="1977">
                  <c:v>134</c:v>
                </c:pt>
                <c:pt idx="1978">
                  <c:v>134</c:v>
                </c:pt>
                <c:pt idx="1979">
                  <c:v>134</c:v>
                </c:pt>
                <c:pt idx="1980">
                  <c:v>134</c:v>
                </c:pt>
                <c:pt idx="1981">
                  <c:v>134</c:v>
                </c:pt>
                <c:pt idx="1982">
                  <c:v>134</c:v>
                </c:pt>
                <c:pt idx="1983">
                  <c:v>134</c:v>
                </c:pt>
                <c:pt idx="1984">
                  <c:v>134</c:v>
                </c:pt>
                <c:pt idx="1985">
                  <c:v>134</c:v>
                </c:pt>
                <c:pt idx="1986">
                  <c:v>134</c:v>
                </c:pt>
                <c:pt idx="1987">
                  <c:v>134</c:v>
                </c:pt>
                <c:pt idx="1988">
                  <c:v>134</c:v>
                </c:pt>
                <c:pt idx="1989">
                  <c:v>134</c:v>
                </c:pt>
                <c:pt idx="1990">
                  <c:v>134</c:v>
                </c:pt>
                <c:pt idx="1991">
                  <c:v>137</c:v>
                </c:pt>
                <c:pt idx="1992">
                  <c:v>137</c:v>
                </c:pt>
                <c:pt idx="1993">
                  <c:v>137</c:v>
                </c:pt>
                <c:pt idx="1994">
                  <c:v>137</c:v>
                </c:pt>
                <c:pt idx="1995">
                  <c:v>137</c:v>
                </c:pt>
                <c:pt idx="1996">
                  <c:v>137</c:v>
                </c:pt>
                <c:pt idx="1997">
                  <c:v>137</c:v>
                </c:pt>
                <c:pt idx="1998">
                  <c:v>137</c:v>
                </c:pt>
                <c:pt idx="1999">
                  <c:v>137</c:v>
                </c:pt>
                <c:pt idx="2000">
                  <c:v>137</c:v>
                </c:pt>
                <c:pt idx="2001">
                  <c:v>137</c:v>
                </c:pt>
                <c:pt idx="2002">
                  <c:v>137</c:v>
                </c:pt>
                <c:pt idx="2003">
                  <c:v>137</c:v>
                </c:pt>
                <c:pt idx="2004">
                  <c:v>137</c:v>
                </c:pt>
                <c:pt idx="2005">
                  <c:v>137</c:v>
                </c:pt>
                <c:pt idx="2006">
                  <c:v>137</c:v>
                </c:pt>
                <c:pt idx="2007">
                  <c:v>137</c:v>
                </c:pt>
                <c:pt idx="2008">
                  <c:v>137</c:v>
                </c:pt>
                <c:pt idx="2009">
                  <c:v>137</c:v>
                </c:pt>
                <c:pt idx="2010">
                  <c:v>137</c:v>
                </c:pt>
                <c:pt idx="2011">
                  <c:v>137</c:v>
                </c:pt>
                <c:pt idx="2012">
                  <c:v>137</c:v>
                </c:pt>
                <c:pt idx="2013">
                  <c:v>137</c:v>
                </c:pt>
                <c:pt idx="2014">
                  <c:v>137</c:v>
                </c:pt>
                <c:pt idx="2015">
                  <c:v>137</c:v>
                </c:pt>
                <c:pt idx="2016">
                  <c:v>137</c:v>
                </c:pt>
                <c:pt idx="2017">
                  <c:v>137</c:v>
                </c:pt>
                <c:pt idx="2018">
                  <c:v>137</c:v>
                </c:pt>
                <c:pt idx="2019">
                  <c:v>137</c:v>
                </c:pt>
                <c:pt idx="2020">
                  <c:v>137</c:v>
                </c:pt>
                <c:pt idx="2021">
                  <c:v>136</c:v>
                </c:pt>
                <c:pt idx="2022">
                  <c:v>136</c:v>
                </c:pt>
                <c:pt idx="2023">
                  <c:v>136</c:v>
                </c:pt>
                <c:pt idx="2024">
                  <c:v>136</c:v>
                </c:pt>
                <c:pt idx="2025">
                  <c:v>136</c:v>
                </c:pt>
                <c:pt idx="2026">
                  <c:v>136</c:v>
                </c:pt>
                <c:pt idx="2027">
                  <c:v>136</c:v>
                </c:pt>
                <c:pt idx="2028">
                  <c:v>136</c:v>
                </c:pt>
                <c:pt idx="2029">
                  <c:v>136</c:v>
                </c:pt>
                <c:pt idx="2030">
                  <c:v>136</c:v>
                </c:pt>
                <c:pt idx="2031">
                  <c:v>136</c:v>
                </c:pt>
                <c:pt idx="2032">
                  <c:v>136</c:v>
                </c:pt>
                <c:pt idx="2033">
                  <c:v>136</c:v>
                </c:pt>
                <c:pt idx="2034">
                  <c:v>136</c:v>
                </c:pt>
                <c:pt idx="2035">
                  <c:v>136</c:v>
                </c:pt>
                <c:pt idx="2036">
                  <c:v>136</c:v>
                </c:pt>
                <c:pt idx="2037">
                  <c:v>136</c:v>
                </c:pt>
                <c:pt idx="2038">
                  <c:v>136</c:v>
                </c:pt>
                <c:pt idx="2039">
                  <c:v>136</c:v>
                </c:pt>
                <c:pt idx="2040">
                  <c:v>136</c:v>
                </c:pt>
                <c:pt idx="2041">
                  <c:v>136</c:v>
                </c:pt>
                <c:pt idx="2042">
                  <c:v>136</c:v>
                </c:pt>
                <c:pt idx="2043">
                  <c:v>136</c:v>
                </c:pt>
                <c:pt idx="2044">
                  <c:v>136</c:v>
                </c:pt>
                <c:pt idx="2045">
                  <c:v>136</c:v>
                </c:pt>
                <c:pt idx="2046">
                  <c:v>136</c:v>
                </c:pt>
                <c:pt idx="2047">
                  <c:v>136</c:v>
                </c:pt>
                <c:pt idx="2048">
                  <c:v>136</c:v>
                </c:pt>
                <c:pt idx="2049">
                  <c:v>136</c:v>
                </c:pt>
                <c:pt idx="2050">
                  <c:v>136</c:v>
                </c:pt>
                <c:pt idx="2051">
                  <c:v>136</c:v>
                </c:pt>
                <c:pt idx="2052">
                  <c:v>136</c:v>
                </c:pt>
                <c:pt idx="2053">
                  <c:v>136</c:v>
                </c:pt>
                <c:pt idx="2054">
                  <c:v>136</c:v>
                </c:pt>
                <c:pt idx="2055">
                  <c:v>136</c:v>
                </c:pt>
                <c:pt idx="2056">
                  <c:v>136</c:v>
                </c:pt>
                <c:pt idx="2057">
                  <c:v>136</c:v>
                </c:pt>
                <c:pt idx="2058">
                  <c:v>136</c:v>
                </c:pt>
                <c:pt idx="2059">
                  <c:v>136</c:v>
                </c:pt>
                <c:pt idx="2060">
                  <c:v>136</c:v>
                </c:pt>
                <c:pt idx="2061">
                  <c:v>136</c:v>
                </c:pt>
                <c:pt idx="2062">
                  <c:v>136</c:v>
                </c:pt>
                <c:pt idx="2063">
                  <c:v>136</c:v>
                </c:pt>
                <c:pt idx="2064">
                  <c:v>136</c:v>
                </c:pt>
                <c:pt idx="2065">
                  <c:v>136</c:v>
                </c:pt>
                <c:pt idx="2066">
                  <c:v>136</c:v>
                </c:pt>
                <c:pt idx="2067">
                  <c:v>136</c:v>
                </c:pt>
                <c:pt idx="2068">
                  <c:v>136</c:v>
                </c:pt>
                <c:pt idx="2069">
                  <c:v>136</c:v>
                </c:pt>
                <c:pt idx="2070">
                  <c:v>136</c:v>
                </c:pt>
                <c:pt idx="2071">
                  <c:v>136</c:v>
                </c:pt>
                <c:pt idx="2072">
                  <c:v>136</c:v>
                </c:pt>
                <c:pt idx="2073">
                  <c:v>136</c:v>
                </c:pt>
                <c:pt idx="2074">
                  <c:v>136</c:v>
                </c:pt>
                <c:pt idx="2075">
                  <c:v>136</c:v>
                </c:pt>
                <c:pt idx="2076">
                  <c:v>136</c:v>
                </c:pt>
                <c:pt idx="2077">
                  <c:v>136</c:v>
                </c:pt>
                <c:pt idx="2078">
                  <c:v>136</c:v>
                </c:pt>
                <c:pt idx="2079">
                  <c:v>136</c:v>
                </c:pt>
                <c:pt idx="2080">
                  <c:v>136</c:v>
                </c:pt>
                <c:pt idx="2081">
                  <c:v>136</c:v>
                </c:pt>
                <c:pt idx="2082">
                  <c:v>136</c:v>
                </c:pt>
                <c:pt idx="2083">
                  <c:v>136</c:v>
                </c:pt>
                <c:pt idx="2084">
                  <c:v>136</c:v>
                </c:pt>
                <c:pt idx="2085">
                  <c:v>136</c:v>
                </c:pt>
                <c:pt idx="2086">
                  <c:v>136</c:v>
                </c:pt>
                <c:pt idx="2087">
                  <c:v>136</c:v>
                </c:pt>
                <c:pt idx="2088">
                  <c:v>136</c:v>
                </c:pt>
                <c:pt idx="2089">
                  <c:v>136</c:v>
                </c:pt>
                <c:pt idx="2090">
                  <c:v>136</c:v>
                </c:pt>
                <c:pt idx="2091">
                  <c:v>136</c:v>
                </c:pt>
                <c:pt idx="2092">
                  <c:v>136</c:v>
                </c:pt>
                <c:pt idx="2093">
                  <c:v>136</c:v>
                </c:pt>
                <c:pt idx="2094">
                  <c:v>136</c:v>
                </c:pt>
                <c:pt idx="2095">
                  <c:v>136</c:v>
                </c:pt>
                <c:pt idx="2096">
                  <c:v>136</c:v>
                </c:pt>
                <c:pt idx="2097">
                  <c:v>136</c:v>
                </c:pt>
                <c:pt idx="2098">
                  <c:v>136</c:v>
                </c:pt>
                <c:pt idx="2099">
                  <c:v>136</c:v>
                </c:pt>
                <c:pt idx="2100">
                  <c:v>136</c:v>
                </c:pt>
                <c:pt idx="2101">
                  <c:v>136</c:v>
                </c:pt>
                <c:pt idx="2102">
                  <c:v>136</c:v>
                </c:pt>
                <c:pt idx="2103">
                  <c:v>136</c:v>
                </c:pt>
                <c:pt idx="2104">
                  <c:v>136</c:v>
                </c:pt>
                <c:pt idx="2105">
                  <c:v>136</c:v>
                </c:pt>
                <c:pt idx="2106">
                  <c:v>136</c:v>
                </c:pt>
                <c:pt idx="2107">
                  <c:v>136</c:v>
                </c:pt>
                <c:pt idx="2108">
                  <c:v>136</c:v>
                </c:pt>
                <c:pt idx="2109">
                  <c:v>136</c:v>
                </c:pt>
                <c:pt idx="2110">
                  <c:v>136</c:v>
                </c:pt>
                <c:pt idx="2111">
                  <c:v>136</c:v>
                </c:pt>
                <c:pt idx="2112">
                  <c:v>141</c:v>
                </c:pt>
                <c:pt idx="2113">
                  <c:v>141</c:v>
                </c:pt>
                <c:pt idx="2114">
                  <c:v>141</c:v>
                </c:pt>
                <c:pt idx="2115">
                  <c:v>141</c:v>
                </c:pt>
                <c:pt idx="2116">
                  <c:v>141</c:v>
                </c:pt>
                <c:pt idx="2117">
                  <c:v>141</c:v>
                </c:pt>
                <c:pt idx="2118">
                  <c:v>141</c:v>
                </c:pt>
                <c:pt idx="2119">
                  <c:v>141</c:v>
                </c:pt>
                <c:pt idx="2120">
                  <c:v>141</c:v>
                </c:pt>
                <c:pt idx="2121">
                  <c:v>141</c:v>
                </c:pt>
                <c:pt idx="2122">
                  <c:v>141</c:v>
                </c:pt>
                <c:pt idx="2123">
                  <c:v>141</c:v>
                </c:pt>
                <c:pt idx="2124">
                  <c:v>141</c:v>
                </c:pt>
                <c:pt idx="2125">
                  <c:v>141</c:v>
                </c:pt>
                <c:pt idx="2126">
                  <c:v>141</c:v>
                </c:pt>
                <c:pt idx="2127">
                  <c:v>141</c:v>
                </c:pt>
                <c:pt idx="2128">
                  <c:v>141</c:v>
                </c:pt>
                <c:pt idx="2129">
                  <c:v>141</c:v>
                </c:pt>
                <c:pt idx="2130">
                  <c:v>141</c:v>
                </c:pt>
                <c:pt idx="2131">
                  <c:v>141</c:v>
                </c:pt>
                <c:pt idx="2132">
                  <c:v>141</c:v>
                </c:pt>
                <c:pt idx="2133">
                  <c:v>141</c:v>
                </c:pt>
                <c:pt idx="2134">
                  <c:v>141</c:v>
                </c:pt>
                <c:pt idx="2135">
                  <c:v>141</c:v>
                </c:pt>
                <c:pt idx="2136">
                  <c:v>141</c:v>
                </c:pt>
                <c:pt idx="2137">
                  <c:v>141</c:v>
                </c:pt>
                <c:pt idx="2138">
                  <c:v>141</c:v>
                </c:pt>
                <c:pt idx="2139">
                  <c:v>141</c:v>
                </c:pt>
                <c:pt idx="2140">
                  <c:v>141</c:v>
                </c:pt>
                <c:pt idx="2141">
                  <c:v>141</c:v>
                </c:pt>
                <c:pt idx="2142">
                  <c:v>141</c:v>
                </c:pt>
                <c:pt idx="2143">
                  <c:v>136</c:v>
                </c:pt>
                <c:pt idx="2144">
                  <c:v>136</c:v>
                </c:pt>
                <c:pt idx="2145">
                  <c:v>136</c:v>
                </c:pt>
                <c:pt idx="2146">
                  <c:v>136</c:v>
                </c:pt>
                <c:pt idx="2147">
                  <c:v>136</c:v>
                </c:pt>
                <c:pt idx="2148">
                  <c:v>136</c:v>
                </c:pt>
                <c:pt idx="2149">
                  <c:v>136</c:v>
                </c:pt>
                <c:pt idx="2150">
                  <c:v>136</c:v>
                </c:pt>
                <c:pt idx="2151">
                  <c:v>136</c:v>
                </c:pt>
                <c:pt idx="2152">
                  <c:v>136</c:v>
                </c:pt>
                <c:pt idx="2153">
                  <c:v>136</c:v>
                </c:pt>
                <c:pt idx="2154">
                  <c:v>136</c:v>
                </c:pt>
                <c:pt idx="2155">
                  <c:v>136</c:v>
                </c:pt>
                <c:pt idx="2156">
                  <c:v>136</c:v>
                </c:pt>
                <c:pt idx="2157">
                  <c:v>136</c:v>
                </c:pt>
                <c:pt idx="2158">
                  <c:v>136</c:v>
                </c:pt>
                <c:pt idx="2159">
                  <c:v>136</c:v>
                </c:pt>
                <c:pt idx="2160">
                  <c:v>136</c:v>
                </c:pt>
                <c:pt idx="2161">
                  <c:v>136</c:v>
                </c:pt>
                <c:pt idx="2162">
                  <c:v>136</c:v>
                </c:pt>
                <c:pt idx="2163">
                  <c:v>136</c:v>
                </c:pt>
                <c:pt idx="2164">
                  <c:v>136</c:v>
                </c:pt>
                <c:pt idx="2165">
                  <c:v>136</c:v>
                </c:pt>
                <c:pt idx="2166">
                  <c:v>136</c:v>
                </c:pt>
                <c:pt idx="2167">
                  <c:v>136</c:v>
                </c:pt>
                <c:pt idx="2168">
                  <c:v>136</c:v>
                </c:pt>
                <c:pt idx="2169">
                  <c:v>136</c:v>
                </c:pt>
                <c:pt idx="2170">
                  <c:v>136</c:v>
                </c:pt>
                <c:pt idx="2171">
                  <c:v>136</c:v>
                </c:pt>
                <c:pt idx="2172">
                  <c:v>136</c:v>
                </c:pt>
                <c:pt idx="2173">
                  <c:v>137</c:v>
                </c:pt>
                <c:pt idx="2174">
                  <c:v>137</c:v>
                </c:pt>
                <c:pt idx="2175">
                  <c:v>137</c:v>
                </c:pt>
                <c:pt idx="2176">
                  <c:v>137</c:v>
                </c:pt>
                <c:pt idx="2177">
                  <c:v>137</c:v>
                </c:pt>
                <c:pt idx="2178">
                  <c:v>137</c:v>
                </c:pt>
                <c:pt idx="2179">
                  <c:v>137</c:v>
                </c:pt>
                <c:pt idx="2180">
                  <c:v>137</c:v>
                </c:pt>
                <c:pt idx="2181">
                  <c:v>137</c:v>
                </c:pt>
                <c:pt idx="2182">
                  <c:v>137</c:v>
                </c:pt>
                <c:pt idx="2183">
                  <c:v>137</c:v>
                </c:pt>
                <c:pt idx="2184">
                  <c:v>137</c:v>
                </c:pt>
                <c:pt idx="2185">
                  <c:v>137</c:v>
                </c:pt>
                <c:pt idx="2186">
                  <c:v>137</c:v>
                </c:pt>
                <c:pt idx="2187">
                  <c:v>137</c:v>
                </c:pt>
                <c:pt idx="2188">
                  <c:v>137</c:v>
                </c:pt>
                <c:pt idx="2189">
                  <c:v>137</c:v>
                </c:pt>
                <c:pt idx="2190">
                  <c:v>137</c:v>
                </c:pt>
                <c:pt idx="2191">
                  <c:v>137</c:v>
                </c:pt>
                <c:pt idx="2192">
                  <c:v>137</c:v>
                </c:pt>
              </c:numCache>
            </c:numRef>
          </c:val>
        </c:ser>
        <c:ser>
          <c:idx val="1"/>
          <c:order val="1"/>
          <c:tx>
            <c:strRef>
              <c:f>АД!$D$1</c:f>
              <c:strCache>
                <c:ptCount val="1"/>
                <c:pt idx="0">
                  <c:v>САД</c:v>
                </c:pt>
              </c:strCache>
            </c:strRef>
          </c:tx>
          <c:marker>
            <c:symbol val="none"/>
          </c:marker>
          <c:cat>
            <c:numRef>
              <c:f>АД!$B$2:$B$2194</c:f>
              <c:numCache>
                <c:formatCode>h:mm:ss</c:formatCode>
                <c:ptCount val="2193"/>
                <c:pt idx="0">
                  <c:v>0.56523148148148161</c:v>
                </c:pt>
                <c:pt idx="1">
                  <c:v>0.56528935185185158</c:v>
                </c:pt>
                <c:pt idx="2">
                  <c:v>0.5653587962962966</c:v>
                </c:pt>
                <c:pt idx="3">
                  <c:v>0.5654282407407405</c:v>
                </c:pt>
                <c:pt idx="4">
                  <c:v>0.56549768518518562</c:v>
                </c:pt>
                <c:pt idx="5">
                  <c:v>0.56556712962962707</c:v>
                </c:pt>
                <c:pt idx="6">
                  <c:v>0.56567129629629986</c:v>
                </c:pt>
                <c:pt idx="7">
                  <c:v>0.56574074074074077</c:v>
                </c:pt>
                <c:pt idx="8">
                  <c:v>0.56581018518518522</c:v>
                </c:pt>
                <c:pt idx="9">
                  <c:v>0.5658796296296319</c:v>
                </c:pt>
                <c:pt idx="10">
                  <c:v>0.56594907407407857</c:v>
                </c:pt>
                <c:pt idx="11">
                  <c:v>0.56600694444444444</c:v>
                </c:pt>
                <c:pt idx="12">
                  <c:v>0.56607638888888889</c:v>
                </c:pt>
                <c:pt idx="13">
                  <c:v>0.5661458333333379</c:v>
                </c:pt>
                <c:pt idx="14">
                  <c:v>0.5662152777777778</c:v>
                </c:pt>
                <c:pt idx="15">
                  <c:v>0.56628472222222226</c:v>
                </c:pt>
                <c:pt idx="16">
                  <c:v>0.56635416666666649</c:v>
                </c:pt>
                <c:pt idx="17">
                  <c:v>0.56642361111111161</c:v>
                </c:pt>
                <c:pt idx="18">
                  <c:v>0.5664814814814817</c:v>
                </c:pt>
                <c:pt idx="19">
                  <c:v>0.56656249999999775</c:v>
                </c:pt>
                <c:pt idx="20">
                  <c:v>0.56662037037037294</c:v>
                </c:pt>
                <c:pt idx="21">
                  <c:v>0.56668981481481784</c:v>
                </c:pt>
                <c:pt idx="22">
                  <c:v>0.56675925925925963</c:v>
                </c:pt>
                <c:pt idx="23">
                  <c:v>0.56682870370370375</c:v>
                </c:pt>
                <c:pt idx="24">
                  <c:v>0.56689814814814865</c:v>
                </c:pt>
                <c:pt idx="25">
                  <c:v>0.56696759259259466</c:v>
                </c:pt>
                <c:pt idx="26">
                  <c:v>0.56702546296296297</c:v>
                </c:pt>
                <c:pt idx="27">
                  <c:v>0.56709490740740764</c:v>
                </c:pt>
                <c:pt idx="28">
                  <c:v>0.56716435185184988</c:v>
                </c:pt>
                <c:pt idx="29">
                  <c:v>0.56723379629629633</c:v>
                </c:pt>
                <c:pt idx="30">
                  <c:v>0.56730324074074057</c:v>
                </c:pt>
                <c:pt idx="31">
                  <c:v>0.56737268518518513</c:v>
                </c:pt>
                <c:pt idx="32">
                  <c:v>0.56744212962962959</c:v>
                </c:pt>
                <c:pt idx="33">
                  <c:v>0.56751157407407404</c:v>
                </c:pt>
                <c:pt idx="34">
                  <c:v>0.56758101851852105</c:v>
                </c:pt>
                <c:pt idx="35">
                  <c:v>0.56763888888889136</c:v>
                </c:pt>
                <c:pt idx="36">
                  <c:v>0.56770833333333603</c:v>
                </c:pt>
                <c:pt idx="37">
                  <c:v>0.56777777777777783</c:v>
                </c:pt>
                <c:pt idx="38">
                  <c:v>0.56784722222222261</c:v>
                </c:pt>
                <c:pt idx="39">
                  <c:v>0.56791666666666651</c:v>
                </c:pt>
                <c:pt idx="40">
                  <c:v>0.56798611111111108</c:v>
                </c:pt>
                <c:pt idx="41">
                  <c:v>0.56804398148148161</c:v>
                </c:pt>
                <c:pt idx="42">
                  <c:v>0.56812499999999999</c:v>
                </c:pt>
                <c:pt idx="43">
                  <c:v>0.56818287037037063</c:v>
                </c:pt>
                <c:pt idx="44">
                  <c:v>0.56825231481481453</c:v>
                </c:pt>
                <c:pt idx="45">
                  <c:v>0.56832175925925921</c:v>
                </c:pt>
                <c:pt idx="46">
                  <c:v>0.56839120370370566</c:v>
                </c:pt>
                <c:pt idx="47">
                  <c:v>0.56846064814814812</c:v>
                </c:pt>
                <c:pt idx="48">
                  <c:v>0.5685300925925949</c:v>
                </c:pt>
                <c:pt idx="49">
                  <c:v>0.56859953703703703</c:v>
                </c:pt>
                <c:pt idx="50">
                  <c:v>0.56865740740740955</c:v>
                </c:pt>
                <c:pt idx="51">
                  <c:v>0.5687268518518519</c:v>
                </c:pt>
                <c:pt idx="52">
                  <c:v>0.5687962962962988</c:v>
                </c:pt>
                <c:pt idx="53">
                  <c:v>0.56886574074074059</c:v>
                </c:pt>
                <c:pt idx="54">
                  <c:v>0.56893518518518515</c:v>
                </c:pt>
                <c:pt idx="55">
                  <c:v>0.56900462962962961</c:v>
                </c:pt>
                <c:pt idx="56">
                  <c:v>0.56907407407407706</c:v>
                </c:pt>
                <c:pt idx="57">
                  <c:v>0.56914351851852163</c:v>
                </c:pt>
                <c:pt idx="58">
                  <c:v>0.56921296296295865</c:v>
                </c:pt>
                <c:pt idx="59">
                  <c:v>0.56927083333333628</c:v>
                </c:pt>
                <c:pt idx="60">
                  <c:v>0.56934027777777774</c:v>
                </c:pt>
                <c:pt idx="61">
                  <c:v>0.56940972222222219</c:v>
                </c:pt>
                <c:pt idx="62">
                  <c:v>0.56947916666666654</c:v>
                </c:pt>
                <c:pt idx="63">
                  <c:v>0.5695486111111131</c:v>
                </c:pt>
                <c:pt idx="64">
                  <c:v>0.56961805555555789</c:v>
                </c:pt>
                <c:pt idx="65">
                  <c:v>0.56968750000000001</c:v>
                </c:pt>
                <c:pt idx="66">
                  <c:v>0.56974537037037398</c:v>
                </c:pt>
                <c:pt idx="67">
                  <c:v>0.56981481481481688</c:v>
                </c:pt>
                <c:pt idx="68">
                  <c:v>0.56988425925925923</c:v>
                </c:pt>
                <c:pt idx="69">
                  <c:v>0.56995370370370368</c:v>
                </c:pt>
                <c:pt idx="70">
                  <c:v>0.57002314814814814</c:v>
                </c:pt>
                <c:pt idx="71">
                  <c:v>0.57009259259259504</c:v>
                </c:pt>
                <c:pt idx="72">
                  <c:v>0.5701620370370365</c:v>
                </c:pt>
                <c:pt idx="73">
                  <c:v>0.57021990740740769</c:v>
                </c:pt>
                <c:pt idx="74">
                  <c:v>0.57028935185185159</c:v>
                </c:pt>
                <c:pt idx="75">
                  <c:v>0.5703587962962966</c:v>
                </c:pt>
                <c:pt idx="76">
                  <c:v>0.5704282407407405</c:v>
                </c:pt>
                <c:pt idx="77">
                  <c:v>0.57049768518518562</c:v>
                </c:pt>
                <c:pt idx="78">
                  <c:v>0.5705671296296273</c:v>
                </c:pt>
                <c:pt idx="79">
                  <c:v>0.57063657407407464</c:v>
                </c:pt>
                <c:pt idx="80">
                  <c:v>0.57070601851852221</c:v>
                </c:pt>
                <c:pt idx="81">
                  <c:v>0.570775462962963</c:v>
                </c:pt>
                <c:pt idx="82">
                  <c:v>0.57083333333333364</c:v>
                </c:pt>
                <c:pt idx="83">
                  <c:v>0.57090277777777776</c:v>
                </c:pt>
                <c:pt idx="84">
                  <c:v>0.57097222222222221</c:v>
                </c:pt>
                <c:pt idx="85">
                  <c:v>0.57104166666666889</c:v>
                </c:pt>
                <c:pt idx="86">
                  <c:v>0.57111111111111112</c:v>
                </c:pt>
                <c:pt idx="87">
                  <c:v>0.57118055555555569</c:v>
                </c:pt>
                <c:pt idx="88">
                  <c:v>0.57125000000000004</c:v>
                </c:pt>
                <c:pt idx="89">
                  <c:v>0.5713194444444446</c:v>
                </c:pt>
                <c:pt idx="90">
                  <c:v>0.57138888888888884</c:v>
                </c:pt>
                <c:pt idx="91">
                  <c:v>0.57144675925925859</c:v>
                </c:pt>
                <c:pt idx="92">
                  <c:v>0.57151620370370348</c:v>
                </c:pt>
                <c:pt idx="93">
                  <c:v>0.57158564814814861</c:v>
                </c:pt>
                <c:pt idx="94">
                  <c:v>0.57165509259259772</c:v>
                </c:pt>
                <c:pt idx="95">
                  <c:v>0.57172453703703763</c:v>
                </c:pt>
                <c:pt idx="96">
                  <c:v>0.57179398148148164</c:v>
                </c:pt>
                <c:pt idx="97">
                  <c:v>0.57185185185185183</c:v>
                </c:pt>
                <c:pt idx="98">
                  <c:v>0.57192129629629929</c:v>
                </c:pt>
                <c:pt idx="99">
                  <c:v>0.57200231481481478</c:v>
                </c:pt>
                <c:pt idx="100">
                  <c:v>0.5720601851851852</c:v>
                </c:pt>
                <c:pt idx="101">
                  <c:v>0.57212962962962965</c:v>
                </c:pt>
                <c:pt idx="102">
                  <c:v>0.57219907407407811</c:v>
                </c:pt>
                <c:pt idx="103">
                  <c:v>0.57226851851852079</c:v>
                </c:pt>
                <c:pt idx="104">
                  <c:v>0.57233796296295958</c:v>
                </c:pt>
                <c:pt idx="105">
                  <c:v>0.5724074074074077</c:v>
                </c:pt>
                <c:pt idx="106">
                  <c:v>0.57246527777777778</c:v>
                </c:pt>
                <c:pt idx="107">
                  <c:v>0.57253472222222157</c:v>
                </c:pt>
                <c:pt idx="108">
                  <c:v>0.57260416666666669</c:v>
                </c:pt>
                <c:pt idx="109">
                  <c:v>0.57267361111111381</c:v>
                </c:pt>
                <c:pt idx="110">
                  <c:v>0.57274305555555804</c:v>
                </c:pt>
                <c:pt idx="111">
                  <c:v>0.57281250000000006</c:v>
                </c:pt>
                <c:pt idx="112">
                  <c:v>0.57288194444444462</c:v>
                </c:pt>
                <c:pt idx="113">
                  <c:v>0.57295138888888963</c:v>
                </c:pt>
                <c:pt idx="114">
                  <c:v>0.57300925925925961</c:v>
                </c:pt>
                <c:pt idx="115">
                  <c:v>0.57307870370370373</c:v>
                </c:pt>
                <c:pt idx="116">
                  <c:v>0.57314814814814863</c:v>
                </c:pt>
                <c:pt idx="117">
                  <c:v>0.57321759259259264</c:v>
                </c:pt>
                <c:pt idx="118">
                  <c:v>0.57328703703703698</c:v>
                </c:pt>
                <c:pt idx="119">
                  <c:v>0.57335648148148144</c:v>
                </c:pt>
                <c:pt idx="120">
                  <c:v>0.57342592592592556</c:v>
                </c:pt>
                <c:pt idx="121">
                  <c:v>0.57348379629629631</c:v>
                </c:pt>
                <c:pt idx="122">
                  <c:v>0.57356481481481481</c:v>
                </c:pt>
                <c:pt idx="123">
                  <c:v>0.57362268518518722</c:v>
                </c:pt>
                <c:pt idx="124">
                  <c:v>0.57369212962962968</c:v>
                </c:pt>
                <c:pt idx="125">
                  <c:v>0.57376157407407635</c:v>
                </c:pt>
                <c:pt idx="126">
                  <c:v>0.57383101851852314</c:v>
                </c:pt>
                <c:pt idx="127">
                  <c:v>0.57390046296296249</c:v>
                </c:pt>
                <c:pt idx="128">
                  <c:v>0.57396990740740761</c:v>
                </c:pt>
                <c:pt idx="129">
                  <c:v>0.57403935185185151</c:v>
                </c:pt>
                <c:pt idx="130">
                  <c:v>0.5740972222222227</c:v>
                </c:pt>
                <c:pt idx="131">
                  <c:v>0.57416666666666649</c:v>
                </c:pt>
                <c:pt idx="132">
                  <c:v>0.57423611111111106</c:v>
                </c:pt>
                <c:pt idx="133">
                  <c:v>0.57430555555555562</c:v>
                </c:pt>
                <c:pt idx="134">
                  <c:v>0.57437499999999997</c:v>
                </c:pt>
                <c:pt idx="135">
                  <c:v>0.57444444444444465</c:v>
                </c:pt>
                <c:pt idx="136">
                  <c:v>0.57451388888888888</c:v>
                </c:pt>
                <c:pt idx="137">
                  <c:v>0.57458333333333333</c:v>
                </c:pt>
                <c:pt idx="138">
                  <c:v>0.5746412037037073</c:v>
                </c:pt>
                <c:pt idx="139">
                  <c:v>0.57471064814814865</c:v>
                </c:pt>
                <c:pt idx="140">
                  <c:v>0.57478009259259666</c:v>
                </c:pt>
                <c:pt idx="141">
                  <c:v>0.57484953703703923</c:v>
                </c:pt>
                <c:pt idx="142">
                  <c:v>0.57491898148148168</c:v>
                </c:pt>
                <c:pt idx="143">
                  <c:v>0.57498842592592558</c:v>
                </c:pt>
                <c:pt idx="144">
                  <c:v>0.57505787037037304</c:v>
                </c:pt>
                <c:pt idx="145">
                  <c:v>0.57512731481481483</c:v>
                </c:pt>
                <c:pt idx="146">
                  <c:v>0.57519675925925928</c:v>
                </c:pt>
                <c:pt idx="147">
                  <c:v>0.5752546296296297</c:v>
                </c:pt>
                <c:pt idx="148">
                  <c:v>0.57532407407407671</c:v>
                </c:pt>
                <c:pt idx="149">
                  <c:v>0.57539351851852105</c:v>
                </c:pt>
                <c:pt idx="150">
                  <c:v>0.57546296296295829</c:v>
                </c:pt>
                <c:pt idx="151">
                  <c:v>0.57553240740740741</c:v>
                </c:pt>
                <c:pt idx="152">
                  <c:v>0.57560185185185264</c:v>
                </c:pt>
                <c:pt idx="153">
                  <c:v>0.57567129629629998</c:v>
                </c:pt>
                <c:pt idx="154">
                  <c:v>0.57572916666666674</c:v>
                </c:pt>
                <c:pt idx="155">
                  <c:v>0.57579861111111474</c:v>
                </c:pt>
                <c:pt idx="156">
                  <c:v>0.57586805555555565</c:v>
                </c:pt>
                <c:pt idx="157">
                  <c:v>0.57593749999999999</c:v>
                </c:pt>
                <c:pt idx="158">
                  <c:v>0.57600694444444445</c:v>
                </c:pt>
                <c:pt idx="159">
                  <c:v>0.5760763888888889</c:v>
                </c:pt>
                <c:pt idx="160">
                  <c:v>0.57614583333333791</c:v>
                </c:pt>
                <c:pt idx="161">
                  <c:v>0.57621527777777781</c:v>
                </c:pt>
                <c:pt idx="162">
                  <c:v>0.57627314814814812</c:v>
                </c:pt>
                <c:pt idx="163">
                  <c:v>0.5763425925925949</c:v>
                </c:pt>
                <c:pt idx="164">
                  <c:v>0.57641203703703658</c:v>
                </c:pt>
                <c:pt idx="165">
                  <c:v>0.57648148148148171</c:v>
                </c:pt>
                <c:pt idx="166">
                  <c:v>0.57655092592592305</c:v>
                </c:pt>
                <c:pt idx="167">
                  <c:v>0.57662037037037328</c:v>
                </c:pt>
                <c:pt idx="168">
                  <c:v>0.57668981481481785</c:v>
                </c:pt>
                <c:pt idx="169">
                  <c:v>0.57675925925925964</c:v>
                </c:pt>
                <c:pt idx="170">
                  <c:v>0.57682870370370465</c:v>
                </c:pt>
                <c:pt idx="171">
                  <c:v>0.57689814814815021</c:v>
                </c:pt>
                <c:pt idx="172">
                  <c:v>0.57696759259259489</c:v>
                </c:pt>
                <c:pt idx="173">
                  <c:v>0.57703703703703701</c:v>
                </c:pt>
                <c:pt idx="174">
                  <c:v>0.57709490740740765</c:v>
                </c:pt>
                <c:pt idx="175">
                  <c:v>0.57716435185184989</c:v>
                </c:pt>
                <c:pt idx="176">
                  <c:v>0.57723379629629623</c:v>
                </c:pt>
                <c:pt idx="177">
                  <c:v>0.57730324074074058</c:v>
                </c:pt>
                <c:pt idx="178">
                  <c:v>0.57737268518518514</c:v>
                </c:pt>
                <c:pt idx="179">
                  <c:v>0.57744212962962949</c:v>
                </c:pt>
                <c:pt idx="180">
                  <c:v>0.57751157407407405</c:v>
                </c:pt>
                <c:pt idx="181">
                  <c:v>0.57758101851852151</c:v>
                </c:pt>
                <c:pt idx="182">
                  <c:v>0.57763888888889148</c:v>
                </c:pt>
                <c:pt idx="183">
                  <c:v>0.57770833333333593</c:v>
                </c:pt>
                <c:pt idx="184">
                  <c:v>0.57777777777777783</c:v>
                </c:pt>
                <c:pt idx="185">
                  <c:v>0.57784722222222262</c:v>
                </c:pt>
                <c:pt idx="186">
                  <c:v>0.57791666666666652</c:v>
                </c:pt>
                <c:pt idx="187">
                  <c:v>0.57798611111111109</c:v>
                </c:pt>
                <c:pt idx="188">
                  <c:v>0.57805555555555665</c:v>
                </c:pt>
                <c:pt idx="189">
                  <c:v>0.5781134259259233</c:v>
                </c:pt>
                <c:pt idx="190">
                  <c:v>0.57819444444444679</c:v>
                </c:pt>
                <c:pt idx="191">
                  <c:v>0.57825231481481476</c:v>
                </c:pt>
                <c:pt idx="192">
                  <c:v>0.57832175925925922</c:v>
                </c:pt>
                <c:pt idx="193">
                  <c:v>0.57839120370370589</c:v>
                </c:pt>
                <c:pt idx="194">
                  <c:v>0.57846064814814813</c:v>
                </c:pt>
                <c:pt idx="195">
                  <c:v>0.57853009259259514</c:v>
                </c:pt>
                <c:pt idx="196">
                  <c:v>0.57859953703703704</c:v>
                </c:pt>
                <c:pt idx="197">
                  <c:v>0.57865740740740979</c:v>
                </c:pt>
                <c:pt idx="198">
                  <c:v>0.57872685185185191</c:v>
                </c:pt>
                <c:pt idx="199">
                  <c:v>0.57879629629629903</c:v>
                </c:pt>
                <c:pt idx="200">
                  <c:v>0.57886574074074049</c:v>
                </c:pt>
                <c:pt idx="201">
                  <c:v>0.57893518518518561</c:v>
                </c:pt>
                <c:pt idx="202">
                  <c:v>0.57900462962962962</c:v>
                </c:pt>
                <c:pt idx="203">
                  <c:v>0.57907407407407718</c:v>
                </c:pt>
                <c:pt idx="204">
                  <c:v>0.57914351851852208</c:v>
                </c:pt>
                <c:pt idx="205">
                  <c:v>0.57921296296295866</c:v>
                </c:pt>
                <c:pt idx="206">
                  <c:v>0.57927083333333629</c:v>
                </c:pt>
                <c:pt idx="207">
                  <c:v>0.57934027777777775</c:v>
                </c:pt>
                <c:pt idx="208">
                  <c:v>0.5794097222222222</c:v>
                </c:pt>
                <c:pt idx="209">
                  <c:v>0.57947916666666666</c:v>
                </c:pt>
                <c:pt idx="210">
                  <c:v>0.57962962962963205</c:v>
                </c:pt>
                <c:pt idx="211">
                  <c:v>0.57968750000000002</c:v>
                </c:pt>
                <c:pt idx="212">
                  <c:v>0.57976851851852163</c:v>
                </c:pt>
                <c:pt idx="213">
                  <c:v>0.57983796296296075</c:v>
                </c:pt>
                <c:pt idx="214">
                  <c:v>0.57989583333333805</c:v>
                </c:pt>
                <c:pt idx="215">
                  <c:v>0.57996527777777784</c:v>
                </c:pt>
                <c:pt idx="216">
                  <c:v>0.58003472222221986</c:v>
                </c:pt>
                <c:pt idx="217">
                  <c:v>0.58010416666666431</c:v>
                </c:pt>
                <c:pt idx="218">
                  <c:v>0.5801736111111111</c:v>
                </c:pt>
                <c:pt idx="219">
                  <c:v>0.58024305555555555</c:v>
                </c:pt>
                <c:pt idx="220">
                  <c:v>0.58031249999999646</c:v>
                </c:pt>
                <c:pt idx="221">
                  <c:v>0.58037037037037031</c:v>
                </c:pt>
                <c:pt idx="222">
                  <c:v>0.58043981481481477</c:v>
                </c:pt>
                <c:pt idx="223">
                  <c:v>0.58050925925925856</c:v>
                </c:pt>
                <c:pt idx="224">
                  <c:v>0.58057870370370357</c:v>
                </c:pt>
                <c:pt idx="225">
                  <c:v>0.58064814814814814</c:v>
                </c:pt>
                <c:pt idx="226">
                  <c:v>0.5807175925925927</c:v>
                </c:pt>
                <c:pt idx="227">
                  <c:v>0.58078703703703649</c:v>
                </c:pt>
                <c:pt idx="228">
                  <c:v>0.5808564814814815</c:v>
                </c:pt>
                <c:pt idx="229">
                  <c:v>0.58092592592592329</c:v>
                </c:pt>
                <c:pt idx="230">
                  <c:v>0.58099537037037063</c:v>
                </c:pt>
                <c:pt idx="231">
                  <c:v>0.58106481481481487</c:v>
                </c:pt>
                <c:pt idx="232">
                  <c:v>0.58112268518518517</c:v>
                </c:pt>
                <c:pt idx="233">
                  <c:v>0.58119212962962707</c:v>
                </c:pt>
                <c:pt idx="234">
                  <c:v>0.58126157407407408</c:v>
                </c:pt>
                <c:pt idx="235">
                  <c:v>0.58133101851851865</c:v>
                </c:pt>
                <c:pt idx="236">
                  <c:v>0.581400462962959</c:v>
                </c:pt>
                <c:pt idx="237">
                  <c:v>0.58146990740740656</c:v>
                </c:pt>
                <c:pt idx="238">
                  <c:v>0.58153935185184835</c:v>
                </c:pt>
                <c:pt idx="239">
                  <c:v>0.58160879629629625</c:v>
                </c:pt>
                <c:pt idx="240">
                  <c:v>0.58167824074074059</c:v>
                </c:pt>
                <c:pt idx="241">
                  <c:v>0.5817476851851856</c:v>
                </c:pt>
                <c:pt idx="242">
                  <c:v>0.58181712962962706</c:v>
                </c:pt>
                <c:pt idx="243">
                  <c:v>0.58188657407407407</c:v>
                </c:pt>
                <c:pt idx="244">
                  <c:v>0.58195601851851864</c:v>
                </c:pt>
                <c:pt idx="245">
                  <c:v>0.58202546296296076</c:v>
                </c:pt>
                <c:pt idx="246">
                  <c:v>0.58209490740740744</c:v>
                </c:pt>
                <c:pt idx="247">
                  <c:v>0.58215277777777519</c:v>
                </c:pt>
                <c:pt idx="248">
                  <c:v>0.58222222222221998</c:v>
                </c:pt>
                <c:pt idx="249">
                  <c:v>0.58229166666666654</c:v>
                </c:pt>
                <c:pt idx="250">
                  <c:v>0.58236111111110911</c:v>
                </c:pt>
                <c:pt idx="251">
                  <c:v>0.58243055555555556</c:v>
                </c:pt>
                <c:pt idx="252">
                  <c:v>0.58249999999999957</c:v>
                </c:pt>
                <c:pt idx="253">
                  <c:v>0.58256944444444447</c:v>
                </c:pt>
                <c:pt idx="254">
                  <c:v>0.58263888888888882</c:v>
                </c:pt>
                <c:pt idx="255">
                  <c:v>0.58269675925925857</c:v>
                </c:pt>
                <c:pt idx="256">
                  <c:v>0.58277777777777751</c:v>
                </c:pt>
                <c:pt idx="257">
                  <c:v>0.58283564814814814</c:v>
                </c:pt>
                <c:pt idx="258">
                  <c:v>0.58290509259259504</c:v>
                </c:pt>
                <c:pt idx="259">
                  <c:v>0.5829745370370365</c:v>
                </c:pt>
                <c:pt idx="260">
                  <c:v>0.58304398148148151</c:v>
                </c:pt>
                <c:pt idx="261">
                  <c:v>0.58311342592592141</c:v>
                </c:pt>
                <c:pt idx="262">
                  <c:v>0.58318287037037042</c:v>
                </c:pt>
                <c:pt idx="263">
                  <c:v>0.58325231481481266</c:v>
                </c:pt>
                <c:pt idx="264">
                  <c:v>0.58332175925925756</c:v>
                </c:pt>
                <c:pt idx="265">
                  <c:v>0.58337962962962953</c:v>
                </c:pt>
                <c:pt idx="266">
                  <c:v>0.58344907407407465</c:v>
                </c:pt>
                <c:pt idx="267">
                  <c:v>0.5835300925925927</c:v>
                </c:pt>
                <c:pt idx="268">
                  <c:v>0.58358796296295701</c:v>
                </c:pt>
                <c:pt idx="269">
                  <c:v>0.58365740740740735</c:v>
                </c:pt>
                <c:pt idx="270">
                  <c:v>0.58372685185185158</c:v>
                </c:pt>
                <c:pt idx="271">
                  <c:v>0.5837962962962967</c:v>
                </c:pt>
                <c:pt idx="272">
                  <c:v>0.58386574074073783</c:v>
                </c:pt>
                <c:pt idx="273">
                  <c:v>0.58393518518518517</c:v>
                </c:pt>
                <c:pt idx="274">
                  <c:v>0.58400462962962951</c:v>
                </c:pt>
                <c:pt idx="275">
                  <c:v>0.58406249999999693</c:v>
                </c:pt>
                <c:pt idx="276">
                  <c:v>0.5841319444444445</c:v>
                </c:pt>
                <c:pt idx="277">
                  <c:v>0.58420138888888851</c:v>
                </c:pt>
                <c:pt idx="278">
                  <c:v>0.58427083333333363</c:v>
                </c:pt>
                <c:pt idx="279">
                  <c:v>0.58434027777777753</c:v>
                </c:pt>
                <c:pt idx="280">
                  <c:v>0.58440972222221998</c:v>
                </c:pt>
                <c:pt idx="281">
                  <c:v>0.58447916666666466</c:v>
                </c:pt>
                <c:pt idx="282">
                  <c:v>0.58454861111111112</c:v>
                </c:pt>
                <c:pt idx="283">
                  <c:v>0.58461805555555568</c:v>
                </c:pt>
                <c:pt idx="284">
                  <c:v>0.58468749999999958</c:v>
                </c:pt>
                <c:pt idx="285">
                  <c:v>0.58475694444444437</c:v>
                </c:pt>
                <c:pt idx="286">
                  <c:v>0.58481481481481479</c:v>
                </c:pt>
                <c:pt idx="287">
                  <c:v>0.58488425925925858</c:v>
                </c:pt>
                <c:pt idx="288">
                  <c:v>0.58495370370370359</c:v>
                </c:pt>
                <c:pt idx="289">
                  <c:v>0.58502314814814749</c:v>
                </c:pt>
                <c:pt idx="290">
                  <c:v>0.58509259259259261</c:v>
                </c:pt>
                <c:pt idx="291">
                  <c:v>0.5851620370370344</c:v>
                </c:pt>
                <c:pt idx="292">
                  <c:v>0.58523148148148152</c:v>
                </c:pt>
                <c:pt idx="293">
                  <c:v>0.58530092592592153</c:v>
                </c:pt>
                <c:pt idx="294">
                  <c:v>0.58535879629629628</c:v>
                </c:pt>
                <c:pt idx="295">
                  <c:v>0.58542824074073818</c:v>
                </c:pt>
                <c:pt idx="296">
                  <c:v>0.58549768518518519</c:v>
                </c:pt>
                <c:pt idx="297">
                  <c:v>0.58556712962962509</c:v>
                </c:pt>
                <c:pt idx="298">
                  <c:v>0.5856365740740741</c:v>
                </c:pt>
                <c:pt idx="299">
                  <c:v>0.58570601851852067</c:v>
                </c:pt>
                <c:pt idx="300">
                  <c:v>0.58577546296296257</c:v>
                </c:pt>
                <c:pt idx="301">
                  <c:v>0.58584490740740769</c:v>
                </c:pt>
                <c:pt idx="302">
                  <c:v>0.58591435185184892</c:v>
                </c:pt>
                <c:pt idx="303">
                  <c:v>0.58598379629629627</c:v>
                </c:pt>
                <c:pt idx="304">
                  <c:v>0.58605324074073817</c:v>
                </c:pt>
                <c:pt idx="305">
                  <c:v>0.58611111111111058</c:v>
                </c:pt>
                <c:pt idx="306">
                  <c:v>0.58618055555555559</c:v>
                </c:pt>
                <c:pt idx="307">
                  <c:v>0.58624999999999949</c:v>
                </c:pt>
                <c:pt idx="308">
                  <c:v>0.5863194444444445</c:v>
                </c:pt>
                <c:pt idx="309">
                  <c:v>0.58638888888888896</c:v>
                </c:pt>
                <c:pt idx="310">
                  <c:v>0.5864583333333333</c:v>
                </c:pt>
                <c:pt idx="311">
                  <c:v>0.58652777777777543</c:v>
                </c:pt>
                <c:pt idx="312">
                  <c:v>0.58659722222222022</c:v>
                </c:pt>
                <c:pt idx="313">
                  <c:v>0.58666666666666656</c:v>
                </c:pt>
                <c:pt idx="314">
                  <c:v>0.58673611111111057</c:v>
                </c:pt>
                <c:pt idx="315">
                  <c:v>0.58680555555555569</c:v>
                </c:pt>
                <c:pt idx="316">
                  <c:v>0.58687500000000004</c:v>
                </c:pt>
                <c:pt idx="317">
                  <c:v>0.5869444444444446</c:v>
                </c:pt>
                <c:pt idx="318">
                  <c:v>0.58700231481481457</c:v>
                </c:pt>
                <c:pt idx="319">
                  <c:v>0.58707175925925859</c:v>
                </c:pt>
                <c:pt idx="320">
                  <c:v>0.58714120370370371</c:v>
                </c:pt>
                <c:pt idx="321">
                  <c:v>0.58721064814814816</c:v>
                </c:pt>
                <c:pt idx="322">
                  <c:v>0.58728009259259262</c:v>
                </c:pt>
                <c:pt idx="323">
                  <c:v>0.58734953703703707</c:v>
                </c:pt>
                <c:pt idx="324">
                  <c:v>0.58741898148147931</c:v>
                </c:pt>
                <c:pt idx="325">
                  <c:v>0.58748842592592165</c:v>
                </c:pt>
                <c:pt idx="326">
                  <c:v>0.58755787037037044</c:v>
                </c:pt>
                <c:pt idx="327">
                  <c:v>0.58762731481481478</c:v>
                </c:pt>
                <c:pt idx="328">
                  <c:v>0.58769675925925857</c:v>
                </c:pt>
                <c:pt idx="329">
                  <c:v>0.58776620370370358</c:v>
                </c:pt>
                <c:pt idx="330">
                  <c:v>0.58782407407407611</c:v>
                </c:pt>
                <c:pt idx="331">
                  <c:v>0.58789351851852079</c:v>
                </c:pt>
                <c:pt idx="332">
                  <c:v>0.58796296296295758</c:v>
                </c:pt>
                <c:pt idx="333">
                  <c:v>0.58803240740740736</c:v>
                </c:pt>
                <c:pt idx="334">
                  <c:v>0.58810185185185149</c:v>
                </c:pt>
                <c:pt idx="335">
                  <c:v>0.58817129629629661</c:v>
                </c:pt>
                <c:pt idx="336">
                  <c:v>0.58824074074073818</c:v>
                </c:pt>
                <c:pt idx="337">
                  <c:v>0.58831018518518263</c:v>
                </c:pt>
                <c:pt idx="338">
                  <c:v>0.58837962962962953</c:v>
                </c:pt>
                <c:pt idx="339">
                  <c:v>0.58844907407407465</c:v>
                </c:pt>
                <c:pt idx="340">
                  <c:v>0.58851851851851855</c:v>
                </c:pt>
                <c:pt idx="341">
                  <c:v>0.58857638888888653</c:v>
                </c:pt>
                <c:pt idx="342">
                  <c:v>0.58864583333333687</c:v>
                </c:pt>
                <c:pt idx="343">
                  <c:v>0.58871527777777777</c:v>
                </c:pt>
                <c:pt idx="344">
                  <c:v>0.58878472222222156</c:v>
                </c:pt>
                <c:pt idx="345">
                  <c:v>0.58885416666666657</c:v>
                </c:pt>
                <c:pt idx="346">
                  <c:v>0.58892361111111113</c:v>
                </c:pt>
                <c:pt idx="347">
                  <c:v>0.5889930555555557</c:v>
                </c:pt>
                <c:pt idx="348">
                  <c:v>0.58906249999999705</c:v>
                </c:pt>
                <c:pt idx="349">
                  <c:v>0.58912037037037035</c:v>
                </c:pt>
                <c:pt idx="350">
                  <c:v>0.58918981481481481</c:v>
                </c:pt>
                <c:pt idx="351">
                  <c:v>0.58925925925925926</c:v>
                </c:pt>
                <c:pt idx="352">
                  <c:v>0.58932870370370349</c:v>
                </c:pt>
                <c:pt idx="353">
                  <c:v>0.58939814814814817</c:v>
                </c:pt>
                <c:pt idx="354">
                  <c:v>0.58946759259259252</c:v>
                </c:pt>
                <c:pt idx="355">
                  <c:v>0.58953703703703486</c:v>
                </c:pt>
                <c:pt idx="356">
                  <c:v>0.58960648148148154</c:v>
                </c:pt>
                <c:pt idx="357">
                  <c:v>0.58967592592592399</c:v>
                </c:pt>
                <c:pt idx="358">
                  <c:v>0.58974537037037256</c:v>
                </c:pt>
                <c:pt idx="359">
                  <c:v>0.58981481481481479</c:v>
                </c:pt>
                <c:pt idx="360">
                  <c:v>0.58988425925925858</c:v>
                </c:pt>
                <c:pt idx="361">
                  <c:v>0.58994212962962767</c:v>
                </c:pt>
                <c:pt idx="362">
                  <c:v>0.59001157407407401</c:v>
                </c:pt>
                <c:pt idx="363">
                  <c:v>0.59008101851852079</c:v>
                </c:pt>
                <c:pt idx="364">
                  <c:v>0.59015046296295981</c:v>
                </c:pt>
                <c:pt idx="365">
                  <c:v>0.59021990740740737</c:v>
                </c:pt>
                <c:pt idx="366">
                  <c:v>0.59028935185184883</c:v>
                </c:pt>
                <c:pt idx="367">
                  <c:v>0.59035879629629628</c:v>
                </c:pt>
                <c:pt idx="368">
                  <c:v>0.59042824074073819</c:v>
                </c:pt>
                <c:pt idx="369">
                  <c:v>0.59049768518518519</c:v>
                </c:pt>
                <c:pt idx="370">
                  <c:v>0.5905671296296251</c:v>
                </c:pt>
                <c:pt idx="371">
                  <c:v>0.59062500000000062</c:v>
                </c:pt>
                <c:pt idx="372">
                  <c:v>0.59069444444444463</c:v>
                </c:pt>
                <c:pt idx="373">
                  <c:v>0.59076388888888887</c:v>
                </c:pt>
                <c:pt idx="374">
                  <c:v>0.59083333333333332</c:v>
                </c:pt>
                <c:pt idx="375">
                  <c:v>0.59090277777777656</c:v>
                </c:pt>
                <c:pt idx="376">
                  <c:v>0.59097222222222157</c:v>
                </c:pt>
                <c:pt idx="377">
                  <c:v>0.59104166666666669</c:v>
                </c:pt>
                <c:pt idx="378">
                  <c:v>0.59111111111111059</c:v>
                </c:pt>
                <c:pt idx="379">
                  <c:v>0.59118055555555549</c:v>
                </c:pt>
                <c:pt idx="380">
                  <c:v>0.5912499999999995</c:v>
                </c:pt>
                <c:pt idx="381">
                  <c:v>0.5913194444444444</c:v>
                </c:pt>
                <c:pt idx="382">
                  <c:v>0.59138888888888852</c:v>
                </c:pt>
                <c:pt idx="383">
                  <c:v>0.59145833333333331</c:v>
                </c:pt>
                <c:pt idx="384">
                  <c:v>0.59151620370370117</c:v>
                </c:pt>
                <c:pt idx="385">
                  <c:v>0.59158564814814818</c:v>
                </c:pt>
                <c:pt idx="386">
                  <c:v>0.59165509259259597</c:v>
                </c:pt>
                <c:pt idx="387">
                  <c:v>0.59172453703703709</c:v>
                </c:pt>
                <c:pt idx="388">
                  <c:v>0.59179398148148155</c:v>
                </c:pt>
                <c:pt idx="389">
                  <c:v>0.59186342592592223</c:v>
                </c:pt>
                <c:pt idx="390">
                  <c:v>0.59193287037037035</c:v>
                </c:pt>
                <c:pt idx="391">
                  <c:v>0.59200231481481458</c:v>
                </c:pt>
                <c:pt idx="392">
                  <c:v>0.59207175925925926</c:v>
                </c:pt>
                <c:pt idx="393">
                  <c:v>0.59214120370370371</c:v>
                </c:pt>
                <c:pt idx="394">
                  <c:v>0.59221064814814817</c:v>
                </c:pt>
                <c:pt idx="395">
                  <c:v>0.59226851851851869</c:v>
                </c:pt>
                <c:pt idx="396">
                  <c:v>0.59233796296295782</c:v>
                </c:pt>
                <c:pt idx="397">
                  <c:v>0.59240740740740738</c:v>
                </c:pt>
                <c:pt idx="398">
                  <c:v>0.59247685185184917</c:v>
                </c:pt>
                <c:pt idx="399">
                  <c:v>0.59254629629629629</c:v>
                </c:pt>
                <c:pt idx="400">
                  <c:v>0.59261574074073842</c:v>
                </c:pt>
                <c:pt idx="401">
                  <c:v>0.5926851851851852</c:v>
                </c:pt>
                <c:pt idx="402">
                  <c:v>0.59275462962962966</c:v>
                </c:pt>
                <c:pt idx="403">
                  <c:v>0.59282407407407633</c:v>
                </c:pt>
                <c:pt idx="404">
                  <c:v>0.5928935185185209</c:v>
                </c:pt>
                <c:pt idx="405">
                  <c:v>0.59295138888888888</c:v>
                </c:pt>
                <c:pt idx="406">
                  <c:v>0.59302083333333533</c:v>
                </c:pt>
                <c:pt idx="407">
                  <c:v>0.59309027777777779</c:v>
                </c:pt>
                <c:pt idx="408">
                  <c:v>0.59315972222222157</c:v>
                </c:pt>
                <c:pt idx="409">
                  <c:v>0.59322916666666659</c:v>
                </c:pt>
                <c:pt idx="410">
                  <c:v>0.59329861111111104</c:v>
                </c:pt>
                <c:pt idx="411">
                  <c:v>0.5933680555555555</c:v>
                </c:pt>
                <c:pt idx="412">
                  <c:v>0.59343749999999729</c:v>
                </c:pt>
                <c:pt idx="413">
                  <c:v>0.59350694444444196</c:v>
                </c:pt>
                <c:pt idx="414">
                  <c:v>0.59357638888888653</c:v>
                </c:pt>
                <c:pt idx="415">
                  <c:v>0.59363425925925928</c:v>
                </c:pt>
                <c:pt idx="416">
                  <c:v>0.59370370370370351</c:v>
                </c:pt>
                <c:pt idx="417">
                  <c:v>0.59377314814814819</c:v>
                </c:pt>
                <c:pt idx="418">
                  <c:v>0.59384259259259264</c:v>
                </c:pt>
                <c:pt idx="419">
                  <c:v>0.5939120370370351</c:v>
                </c:pt>
                <c:pt idx="420">
                  <c:v>0.59398148148148155</c:v>
                </c:pt>
                <c:pt idx="421">
                  <c:v>0.59405092592592235</c:v>
                </c:pt>
                <c:pt idx="422">
                  <c:v>0.59412037037037035</c:v>
                </c:pt>
                <c:pt idx="423">
                  <c:v>0.59418981481481481</c:v>
                </c:pt>
                <c:pt idx="424">
                  <c:v>0.59425925925925926</c:v>
                </c:pt>
                <c:pt idx="425">
                  <c:v>0.59431712962962613</c:v>
                </c:pt>
                <c:pt idx="426">
                  <c:v>0.59438657407407358</c:v>
                </c:pt>
                <c:pt idx="427">
                  <c:v>0.5944560185185187</c:v>
                </c:pt>
                <c:pt idx="428">
                  <c:v>0.59452546296296005</c:v>
                </c:pt>
                <c:pt idx="429">
                  <c:v>0.59459490740740739</c:v>
                </c:pt>
                <c:pt idx="430">
                  <c:v>0.59466435185184918</c:v>
                </c:pt>
                <c:pt idx="431">
                  <c:v>0.5947337962962963</c:v>
                </c:pt>
                <c:pt idx="432">
                  <c:v>0.59480324074073843</c:v>
                </c:pt>
                <c:pt idx="433">
                  <c:v>0.59486111111111117</c:v>
                </c:pt>
                <c:pt idx="434">
                  <c:v>0.59494212962962956</c:v>
                </c:pt>
                <c:pt idx="435">
                  <c:v>0.59499999999999997</c:v>
                </c:pt>
                <c:pt idx="436">
                  <c:v>0.59506944444444443</c:v>
                </c:pt>
                <c:pt idx="437">
                  <c:v>0.59513888888888888</c:v>
                </c:pt>
                <c:pt idx="438">
                  <c:v>0.59520833333333334</c:v>
                </c:pt>
                <c:pt idx="439">
                  <c:v>0.59527777777777757</c:v>
                </c:pt>
                <c:pt idx="440">
                  <c:v>0.59534722222222158</c:v>
                </c:pt>
                <c:pt idx="441">
                  <c:v>0.59541666666666371</c:v>
                </c:pt>
                <c:pt idx="442">
                  <c:v>0.59548611111110805</c:v>
                </c:pt>
                <c:pt idx="443">
                  <c:v>0.5955555555555555</c:v>
                </c:pt>
                <c:pt idx="444">
                  <c:v>0.59561342592592292</c:v>
                </c:pt>
                <c:pt idx="445">
                  <c:v>0.59569444444444464</c:v>
                </c:pt>
                <c:pt idx="446">
                  <c:v>0.59576388888888887</c:v>
                </c:pt>
                <c:pt idx="447">
                  <c:v>0.59582175925925929</c:v>
                </c:pt>
                <c:pt idx="448">
                  <c:v>0.59589120370370374</c:v>
                </c:pt>
                <c:pt idx="449">
                  <c:v>0.5959606481481482</c:v>
                </c:pt>
                <c:pt idx="450">
                  <c:v>0.59603009259259265</c:v>
                </c:pt>
                <c:pt idx="451">
                  <c:v>0.59609953703703711</c:v>
                </c:pt>
                <c:pt idx="452">
                  <c:v>0.59616898148148056</c:v>
                </c:pt>
                <c:pt idx="453">
                  <c:v>0.59623842592592236</c:v>
                </c:pt>
                <c:pt idx="454">
                  <c:v>0.5963078703703707</c:v>
                </c:pt>
                <c:pt idx="455">
                  <c:v>0.596365740740737</c:v>
                </c:pt>
                <c:pt idx="456">
                  <c:v>0.59644675925925628</c:v>
                </c:pt>
                <c:pt idx="457">
                  <c:v>0.59650462962962958</c:v>
                </c:pt>
                <c:pt idx="458">
                  <c:v>0.59657407407407403</c:v>
                </c:pt>
                <c:pt idx="459">
                  <c:v>0.59664351851852104</c:v>
                </c:pt>
                <c:pt idx="460">
                  <c:v>0.59671296296295828</c:v>
                </c:pt>
                <c:pt idx="461">
                  <c:v>0.5967824074074074</c:v>
                </c:pt>
                <c:pt idx="462">
                  <c:v>0.59685185185185186</c:v>
                </c:pt>
                <c:pt idx="463">
                  <c:v>0.59692129629629664</c:v>
                </c:pt>
                <c:pt idx="464">
                  <c:v>0.59699074074073877</c:v>
                </c:pt>
                <c:pt idx="465">
                  <c:v>0.59706018518518456</c:v>
                </c:pt>
                <c:pt idx="466">
                  <c:v>0.59711805555555553</c:v>
                </c:pt>
                <c:pt idx="467">
                  <c:v>0.59719907407407635</c:v>
                </c:pt>
                <c:pt idx="468">
                  <c:v>0.59725694444444244</c:v>
                </c:pt>
                <c:pt idx="469">
                  <c:v>0.59732638888888856</c:v>
                </c:pt>
                <c:pt idx="470">
                  <c:v>0.59739583333333568</c:v>
                </c:pt>
                <c:pt idx="471">
                  <c:v>0.59746527777777758</c:v>
                </c:pt>
                <c:pt idx="472">
                  <c:v>0.59753472222221915</c:v>
                </c:pt>
                <c:pt idx="473">
                  <c:v>0.59760416666666649</c:v>
                </c:pt>
                <c:pt idx="474">
                  <c:v>0.59767361111111161</c:v>
                </c:pt>
                <c:pt idx="475">
                  <c:v>0.59774305555555562</c:v>
                </c:pt>
                <c:pt idx="476">
                  <c:v>0.59780092592592293</c:v>
                </c:pt>
                <c:pt idx="477">
                  <c:v>0.59787037037037061</c:v>
                </c:pt>
                <c:pt idx="478">
                  <c:v>0.59793981481481484</c:v>
                </c:pt>
                <c:pt idx="479">
                  <c:v>0.5980092592592593</c:v>
                </c:pt>
                <c:pt idx="480">
                  <c:v>0.59807870370370353</c:v>
                </c:pt>
                <c:pt idx="481">
                  <c:v>0.59814814814814821</c:v>
                </c:pt>
                <c:pt idx="482">
                  <c:v>0.59821759259259266</c:v>
                </c:pt>
                <c:pt idx="483">
                  <c:v>0.59828703703703656</c:v>
                </c:pt>
                <c:pt idx="484">
                  <c:v>0.59835648148148146</c:v>
                </c:pt>
                <c:pt idx="485">
                  <c:v>0.59842592592592281</c:v>
                </c:pt>
                <c:pt idx="486">
                  <c:v>0.59849537037037071</c:v>
                </c:pt>
                <c:pt idx="487">
                  <c:v>0.59855324074073712</c:v>
                </c:pt>
                <c:pt idx="488">
                  <c:v>0.59862268518518513</c:v>
                </c:pt>
                <c:pt idx="489">
                  <c:v>0.59869212962962959</c:v>
                </c:pt>
                <c:pt idx="490">
                  <c:v>0.59876157407407404</c:v>
                </c:pt>
                <c:pt idx="491">
                  <c:v>0.59883101851852105</c:v>
                </c:pt>
                <c:pt idx="492">
                  <c:v>0.59890046296296029</c:v>
                </c:pt>
                <c:pt idx="493">
                  <c:v>0.59896990740740741</c:v>
                </c:pt>
                <c:pt idx="494">
                  <c:v>0.59903935185184964</c:v>
                </c:pt>
                <c:pt idx="495">
                  <c:v>0.59910879629629632</c:v>
                </c:pt>
                <c:pt idx="496">
                  <c:v>0.59917824074073878</c:v>
                </c:pt>
                <c:pt idx="497">
                  <c:v>0.59923611111110886</c:v>
                </c:pt>
                <c:pt idx="498">
                  <c:v>0.59930555555555554</c:v>
                </c:pt>
                <c:pt idx="499">
                  <c:v>0.59937499999999799</c:v>
                </c:pt>
                <c:pt idx="500">
                  <c:v>0.59944444444444445</c:v>
                </c:pt>
                <c:pt idx="501">
                  <c:v>0.59951388888888857</c:v>
                </c:pt>
                <c:pt idx="502">
                  <c:v>0.59958333333333336</c:v>
                </c:pt>
                <c:pt idx="503">
                  <c:v>0.59965277777777759</c:v>
                </c:pt>
                <c:pt idx="504">
                  <c:v>0.59972222222222216</c:v>
                </c:pt>
                <c:pt idx="505">
                  <c:v>0.59979166666666661</c:v>
                </c:pt>
                <c:pt idx="506">
                  <c:v>0.59986111111111107</c:v>
                </c:pt>
                <c:pt idx="507">
                  <c:v>0.59993055555555552</c:v>
                </c:pt>
                <c:pt idx="508">
                  <c:v>0.59998842592592305</c:v>
                </c:pt>
                <c:pt idx="509">
                  <c:v>0.60005787037037328</c:v>
                </c:pt>
                <c:pt idx="510">
                  <c:v>0.60012731481481485</c:v>
                </c:pt>
                <c:pt idx="511">
                  <c:v>0.6001967592592593</c:v>
                </c:pt>
                <c:pt idx="512">
                  <c:v>0.60026620370370376</c:v>
                </c:pt>
                <c:pt idx="513">
                  <c:v>0.60033564814815021</c:v>
                </c:pt>
                <c:pt idx="514">
                  <c:v>0.60040509259259711</c:v>
                </c:pt>
                <c:pt idx="515">
                  <c:v>0.60047453703703701</c:v>
                </c:pt>
                <c:pt idx="516">
                  <c:v>0.60054398148148169</c:v>
                </c:pt>
                <c:pt idx="517">
                  <c:v>0.60061342592592559</c:v>
                </c:pt>
                <c:pt idx="518">
                  <c:v>0.60068287037037293</c:v>
                </c:pt>
                <c:pt idx="519">
                  <c:v>0.60074074074074069</c:v>
                </c:pt>
                <c:pt idx="520">
                  <c:v>0.60081018518518514</c:v>
                </c:pt>
                <c:pt idx="521">
                  <c:v>0.60087962962963204</c:v>
                </c:pt>
                <c:pt idx="522">
                  <c:v>0.6009490740740786</c:v>
                </c:pt>
                <c:pt idx="523">
                  <c:v>0.60101851851852151</c:v>
                </c:pt>
                <c:pt idx="524">
                  <c:v>0.6010879629629603</c:v>
                </c:pt>
                <c:pt idx="525">
                  <c:v>0.60115740740740764</c:v>
                </c:pt>
                <c:pt idx="526">
                  <c:v>0.60122685185185187</c:v>
                </c:pt>
                <c:pt idx="527">
                  <c:v>0.60129629629629833</c:v>
                </c:pt>
                <c:pt idx="528">
                  <c:v>0.60136574074074056</c:v>
                </c:pt>
                <c:pt idx="529">
                  <c:v>0.60143518518518524</c:v>
                </c:pt>
                <c:pt idx="530">
                  <c:v>0.60150462962962969</c:v>
                </c:pt>
                <c:pt idx="531">
                  <c:v>0.60156249999999956</c:v>
                </c:pt>
                <c:pt idx="532">
                  <c:v>0.60163194444444679</c:v>
                </c:pt>
                <c:pt idx="533">
                  <c:v>0.60171296296296028</c:v>
                </c:pt>
                <c:pt idx="534">
                  <c:v>0.60177083333333792</c:v>
                </c:pt>
                <c:pt idx="535">
                  <c:v>0.60184027777778015</c:v>
                </c:pt>
                <c:pt idx="536">
                  <c:v>0.60190972222222261</c:v>
                </c:pt>
                <c:pt idx="537">
                  <c:v>0.60197916666666662</c:v>
                </c:pt>
                <c:pt idx="538">
                  <c:v>0.60204861111111418</c:v>
                </c:pt>
                <c:pt idx="539">
                  <c:v>0.60211805555555564</c:v>
                </c:pt>
                <c:pt idx="540">
                  <c:v>0.60218749999999999</c:v>
                </c:pt>
                <c:pt idx="541">
                  <c:v>0.60225694444444444</c:v>
                </c:pt>
                <c:pt idx="542">
                  <c:v>0.60231481481481564</c:v>
                </c:pt>
                <c:pt idx="543">
                  <c:v>0.60238425925925931</c:v>
                </c:pt>
                <c:pt idx="544">
                  <c:v>0.60245370370370377</c:v>
                </c:pt>
                <c:pt idx="545">
                  <c:v>0.60252314814814811</c:v>
                </c:pt>
                <c:pt idx="546">
                  <c:v>0.6025925925925949</c:v>
                </c:pt>
                <c:pt idx="547">
                  <c:v>0.60274305555555863</c:v>
                </c:pt>
                <c:pt idx="548">
                  <c:v>0.60281249999999997</c:v>
                </c:pt>
                <c:pt idx="549">
                  <c:v>0.60287037037037317</c:v>
                </c:pt>
                <c:pt idx="550">
                  <c:v>0.60293981481481784</c:v>
                </c:pt>
                <c:pt idx="551">
                  <c:v>0.60300925925925963</c:v>
                </c:pt>
                <c:pt idx="552">
                  <c:v>0.60307870370370364</c:v>
                </c:pt>
                <c:pt idx="553">
                  <c:v>0.60314814814814965</c:v>
                </c:pt>
                <c:pt idx="554">
                  <c:v>0.60321759259259466</c:v>
                </c:pt>
                <c:pt idx="555">
                  <c:v>0.60328703703703701</c:v>
                </c:pt>
                <c:pt idx="556">
                  <c:v>0.60335648148148169</c:v>
                </c:pt>
                <c:pt idx="557">
                  <c:v>0.60342592592592559</c:v>
                </c:pt>
                <c:pt idx="558">
                  <c:v>0.60348379629629634</c:v>
                </c:pt>
                <c:pt idx="559">
                  <c:v>0.60355324074074057</c:v>
                </c:pt>
                <c:pt idx="560">
                  <c:v>0.60362268518518791</c:v>
                </c:pt>
                <c:pt idx="561">
                  <c:v>0.6036921296296297</c:v>
                </c:pt>
                <c:pt idx="562">
                  <c:v>0.60376157407407671</c:v>
                </c:pt>
                <c:pt idx="563">
                  <c:v>0.60383101851852361</c:v>
                </c:pt>
                <c:pt idx="564">
                  <c:v>0.60390046296296296</c:v>
                </c:pt>
                <c:pt idx="565">
                  <c:v>0.60396990740740764</c:v>
                </c:pt>
                <c:pt idx="566">
                  <c:v>0.60403935185185187</c:v>
                </c:pt>
                <c:pt idx="567">
                  <c:v>0.60410879629629832</c:v>
                </c:pt>
                <c:pt idx="568">
                  <c:v>0.60417824074074067</c:v>
                </c:pt>
                <c:pt idx="569">
                  <c:v>0.60423611111111108</c:v>
                </c:pt>
                <c:pt idx="570">
                  <c:v>0.60430555555555565</c:v>
                </c:pt>
                <c:pt idx="571">
                  <c:v>0.60437500000000199</c:v>
                </c:pt>
                <c:pt idx="572">
                  <c:v>0.60444444444444678</c:v>
                </c:pt>
                <c:pt idx="573">
                  <c:v>0.60451388888888891</c:v>
                </c:pt>
                <c:pt idx="574">
                  <c:v>0.60458333333333369</c:v>
                </c:pt>
                <c:pt idx="575">
                  <c:v>0.60465277777777782</c:v>
                </c:pt>
                <c:pt idx="576">
                  <c:v>0.60472222222222261</c:v>
                </c:pt>
                <c:pt idx="577">
                  <c:v>0.60479166666666972</c:v>
                </c:pt>
                <c:pt idx="578">
                  <c:v>0.60486111111111163</c:v>
                </c:pt>
                <c:pt idx="579">
                  <c:v>0.60493055555555564</c:v>
                </c:pt>
                <c:pt idx="580">
                  <c:v>0.60500000000000065</c:v>
                </c:pt>
                <c:pt idx="581">
                  <c:v>0.60505787037037329</c:v>
                </c:pt>
                <c:pt idx="582">
                  <c:v>0.60512731481481474</c:v>
                </c:pt>
                <c:pt idx="583">
                  <c:v>0.6051967592592592</c:v>
                </c:pt>
                <c:pt idx="584">
                  <c:v>0.60526620370370354</c:v>
                </c:pt>
                <c:pt idx="585">
                  <c:v>0.60533564814815011</c:v>
                </c:pt>
                <c:pt idx="586">
                  <c:v>0.60540509259259712</c:v>
                </c:pt>
                <c:pt idx="587">
                  <c:v>0.60547453703703702</c:v>
                </c:pt>
                <c:pt idx="588">
                  <c:v>0.6055439814814817</c:v>
                </c:pt>
                <c:pt idx="589">
                  <c:v>0.60561342592592549</c:v>
                </c:pt>
                <c:pt idx="590">
                  <c:v>0.60568287037037294</c:v>
                </c:pt>
                <c:pt idx="591">
                  <c:v>0.60575231481481484</c:v>
                </c:pt>
                <c:pt idx="592">
                  <c:v>0.60582175925925963</c:v>
                </c:pt>
                <c:pt idx="593">
                  <c:v>0.60587962962963204</c:v>
                </c:pt>
                <c:pt idx="594">
                  <c:v>0.60594907407407905</c:v>
                </c:pt>
                <c:pt idx="595">
                  <c:v>0.60601851851852151</c:v>
                </c:pt>
                <c:pt idx="596">
                  <c:v>0.60608796296296075</c:v>
                </c:pt>
                <c:pt idx="597">
                  <c:v>0.60615740740740764</c:v>
                </c:pt>
                <c:pt idx="598">
                  <c:v>0.60622685185185188</c:v>
                </c:pt>
                <c:pt idx="599">
                  <c:v>0.60629629629629844</c:v>
                </c:pt>
                <c:pt idx="600">
                  <c:v>0.60636574074074057</c:v>
                </c:pt>
                <c:pt idx="601">
                  <c:v>0.60655092592592352</c:v>
                </c:pt>
                <c:pt idx="602">
                  <c:v>0.60662037037037386</c:v>
                </c:pt>
                <c:pt idx="603">
                  <c:v>0.60668981481481865</c:v>
                </c:pt>
                <c:pt idx="604">
                  <c:v>0.60675925925926133</c:v>
                </c:pt>
                <c:pt idx="605">
                  <c:v>0.6068287037037059</c:v>
                </c:pt>
                <c:pt idx="606">
                  <c:v>0.60688657407407465</c:v>
                </c:pt>
                <c:pt idx="607">
                  <c:v>0.60695601851852254</c:v>
                </c:pt>
                <c:pt idx="608">
                  <c:v>0.60702546296296289</c:v>
                </c:pt>
                <c:pt idx="609">
                  <c:v>0.60709490740740968</c:v>
                </c:pt>
                <c:pt idx="610">
                  <c:v>0.60716435185185158</c:v>
                </c:pt>
                <c:pt idx="611">
                  <c:v>0.6072337962962967</c:v>
                </c:pt>
                <c:pt idx="612">
                  <c:v>0.60730324074074049</c:v>
                </c:pt>
                <c:pt idx="613">
                  <c:v>0.60737268518518561</c:v>
                </c:pt>
                <c:pt idx="614">
                  <c:v>0.60744212962962951</c:v>
                </c:pt>
                <c:pt idx="615">
                  <c:v>0.60751157407407463</c:v>
                </c:pt>
                <c:pt idx="616">
                  <c:v>0.60758101851852209</c:v>
                </c:pt>
                <c:pt idx="617">
                  <c:v>0.60763888888889195</c:v>
                </c:pt>
                <c:pt idx="618">
                  <c:v>0.6077083333333364</c:v>
                </c:pt>
                <c:pt idx="619">
                  <c:v>0.6077893518518519</c:v>
                </c:pt>
                <c:pt idx="620">
                  <c:v>0.60784722222222265</c:v>
                </c:pt>
                <c:pt idx="621">
                  <c:v>0.60791666666666666</c:v>
                </c:pt>
                <c:pt idx="622">
                  <c:v>0.60798611111111112</c:v>
                </c:pt>
                <c:pt idx="623">
                  <c:v>0.6080555555555579</c:v>
                </c:pt>
                <c:pt idx="624">
                  <c:v>0.60812500000000258</c:v>
                </c:pt>
                <c:pt idx="625">
                  <c:v>0.60819444444444704</c:v>
                </c:pt>
                <c:pt idx="626">
                  <c:v>0.60826388888888883</c:v>
                </c:pt>
                <c:pt idx="627">
                  <c:v>0.60832175925925924</c:v>
                </c:pt>
                <c:pt idx="628">
                  <c:v>0.60839120370370614</c:v>
                </c:pt>
                <c:pt idx="629">
                  <c:v>0.60846064814814815</c:v>
                </c:pt>
                <c:pt idx="630">
                  <c:v>0.60853009259259505</c:v>
                </c:pt>
                <c:pt idx="631">
                  <c:v>0.60859953703703762</c:v>
                </c:pt>
                <c:pt idx="632">
                  <c:v>0.60866898148148163</c:v>
                </c:pt>
                <c:pt idx="633">
                  <c:v>0.60873842592592597</c:v>
                </c:pt>
                <c:pt idx="634">
                  <c:v>0.60880787037037398</c:v>
                </c:pt>
                <c:pt idx="635">
                  <c:v>0.60887731481481688</c:v>
                </c:pt>
                <c:pt idx="636">
                  <c:v>0.60894675925925923</c:v>
                </c:pt>
                <c:pt idx="637">
                  <c:v>0.60900462962962965</c:v>
                </c:pt>
                <c:pt idx="638">
                  <c:v>0.60907407407407799</c:v>
                </c:pt>
                <c:pt idx="639">
                  <c:v>0.60914351851852255</c:v>
                </c:pt>
                <c:pt idx="640">
                  <c:v>0.60921296296295935</c:v>
                </c:pt>
                <c:pt idx="641">
                  <c:v>0.60928240740740769</c:v>
                </c:pt>
                <c:pt idx="642">
                  <c:v>0.60935185185185181</c:v>
                </c:pt>
                <c:pt idx="643">
                  <c:v>0.60942129629629893</c:v>
                </c:pt>
                <c:pt idx="644">
                  <c:v>0.6094907407407405</c:v>
                </c:pt>
                <c:pt idx="645">
                  <c:v>0.60956018518518518</c:v>
                </c:pt>
                <c:pt idx="646">
                  <c:v>0.60962962962963263</c:v>
                </c:pt>
                <c:pt idx="647">
                  <c:v>0.60969907407407986</c:v>
                </c:pt>
                <c:pt idx="648">
                  <c:v>0.60975694444444462</c:v>
                </c:pt>
                <c:pt idx="649">
                  <c:v>0.60982638888888963</c:v>
                </c:pt>
                <c:pt idx="650">
                  <c:v>0.60989583333333908</c:v>
                </c:pt>
                <c:pt idx="651">
                  <c:v>0.60996527777777865</c:v>
                </c:pt>
                <c:pt idx="652">
                  <c:v>0.61003472222222221</c:v>
                </c:pt>
                <c:pt idx="653">
                  <c:v>0.61010416666666667</c:v>
                </c:pt>
                <c:pt idx="654">
                  <c:v>0.61017361111111335</c:v>
                </c:pt>
                <c:pt idx="655">
                  <c:v>0.61024305555555813</c:v>
                </c:pt>
                <c:pt idx="656">
                  <c:v>0.61031249999999959</c:v>
                </c:pt>
                <c:pt idx="657">
                  <c:v>0.6103819444444446</c:v>
                </c:pt>
                <c:pt idx="658">
                  <c:v>0.61045138888888884</c:v>
                </c:pt>
                <c:pt idx="659">
                  <c:v>0.61052083333333629</c:v>
                </c:pt>
                <c:pt idx="660">
                  <c:v>0.61059027777777775</c:v>
                </c:pt>
                <c:pt idx="661">
                  <c:v>0.61064814814815083</c:v>
                </c:pt>
                <c:pt idx="662">
                  <c:v>0.6107175925925955</c:v>
                </c:pt>
                <c:pt idx="663">
                  <c:v>0.61078703703703763</c:v>
                </c:pt>
                <c:pt idx="664">
                  <c:v>0.61085648148148164</c:v>
                </c:pt>
                <c:pt idx="665">
                  <c:v>0.61092592592592598</c:v>
                </c:pt>
                <c:pt idx="666">
                  <c:v>0.61099537037037444</c:v>
                </c:pt>
                <c:pt idx="667">
                  <c:v>0.611064814814817</c:v>
                </c:pt>
                <c:pt idx="668">
                  <c:v>0.61113425925925924</c:v>
                </c:pt>
                <c:pt idx="669">
                  <c:v>0.61120370370370369</c:v>
                </c:pt>
                <c:pt idx="670">
                  <c:v>0.61126157407407611</c:v>
                </c:pt>
                <c:pt idx="671">
                  <c:v>0.6113310185185229</c:v>
                </c:pt>
                <c:pt idx="672">
                  <c:v>0.61140046296296258</c:v>
                </c:pt>
                <c:pt idx="673">
                  <c:v>0.6114699074074077</c:v>
                </c:pt>
                <c:pt idx="674">
                  <c:v>0.61153935185185149</c:v>
                </c:pt>
                <c:pt idx="675">
                  <c:v>0.61160879629629894</c:v>
                </c:pt>
                <c:pt idx="676">
                  <c:v>0.61167824074074073</c:v>
                </c:pt>
                <c:pt idx="677">
                  <c:v>0.61174768518518818</c:v>
                </c:pt>
                <c:pt idx="678">
                  <c:v>0.61181712962962953</c:v>
                </c:pt>
                <c:pt idx="679">
                  <c:v>0.61188657407407465</c:v>
                </c:pt>
                <c:pt idx="680">
                  <c:v>0.61195601851852255</c:v>
                </c:pt>
                <c:pt idx="681">
                  <c:v>0.61201388888888963</c:v>
                </c:pt>
                <c:pt idx="682">
                  <c:v>0.61208333333333365</c:v>
                </c:pt>
                <c:pt idx="683">
                  <c:v>0.61215277777777777</c:v>
                </c:pt>
                <c:pt idx="684">
                  <c:v>0.61222222222222222</c:v>
                </c:pt>
                <c:pt idx="685">
                  <c:v>0.6122916666666689</c:v>
                </c:pt>
                <c:pt idx="686">
                  <c:v>0.61236111111111113</c:v>
                </c:pt>
                <c:pt idx="687">
                  <c:v>0.6124305555555557</c:v>
                </c:pt>
                <c:pt idx="688">
                  <c:v>0.61249999999999993</c:v>
                </c:pt>
                <c:pt idx="689">
                  <c:v>0.61256944444444461</c:v>
                </c:pt>
                <c:pt idx="690">
                  <c:v>0.61263888888889184</c:v>
                </c:pt>
                <c:pt idx="691">
                  <c:v>0.61270833333333641</c:v>
                </c:pt>
                <c:pt idx="692">
                  <c:v>0.61276620370370372</c:v>
                </c:pt>
                <c:pt idx="693">
                  <c:v>0.61283564814815106</c:v>
                </c:pt>
                <c:pt idx="694">
                  <c:v>0.61290509259259773</c:v>
                </c:pt>
                <c:pt idx="695">
                  <c:v>0.61297453703703764</c:v>
                </c:pt>
                <c:pt idx="696">
                  <c:v>0.61304398148148165</c:v>
                </c:pt>
                <c:pt idx="697">
                  <c:v>0.61311342592592399</c:v>
                </c:pt>
                <c:pt idx="698">
                  <c:v>0.61318287037037256</c:v>
                </c:pt>
                <c:pt idx="699">
                  <c:v>0.61325231481481479</c:v>
                </c:pt>
                <c:pt idx="700">
                  <c:v>0.61331018518518521</c:v>
                </c:pt>
                <c:pt idx="701">
                  <c:v>0.61337962962963166</c:v>
                </c:pt>
                <c:pt idx="702">
                  <c:v>0.61344907407407834</c:v>
                </c:pt>
                <c:pt idx="703">
                  <c:v>0.61351851851852079</c:v>
                </c:pt>
                <c:pt idx="704">
                  <c:v>0.61358796296295981</c:v>
                </c:pt>
                <c:pt idx="705">
                  <c:v>0.61365740740740993</c:v>
                </c:pt>
                <c:pt idx="706">
                  <c:v>0.61372685185185183</c:v>
                </c:pt>
                <c:pt idx="707">
                  <c:v>0.61379629629629928</c:v>
                </c:pt>
                <c:pt idx="708">
                  <c:v>0.61392361111111382</c:v>
                </c:pt>
                <c:pt idx="709">
                  <c:v>0.61399305555555816</c:v>
                </c:pt>
                <c:pt idx="710">
                  <c:v>0.61406250000000007</c:v>
                </c:pt>
                <c:pt idx="711">
                  <c:v>0.61413194444444463</c:v>
                </c:pt>
                <c:pt idx="712">
                  <c:v>0.61420138888888964</c:v>
                </c:pt>
                <c:pt idx="713">
                  <c:v>0.61427083333333699</c:v>
                </c:pt>
                <c:pt idx="714">
                  <c:v>0.61434027777777978</c:v>
                </c:pt>
                <c:pt idx="715">
                  <c:v>0.61439814814814864</c:v>
                </c:pt>
                <c:pt idx="716">
                  <c:v>0.61446759259259265</c:v>
                </c:pt>
                <c:pt idx="717">
                  <c:v>0.61453703703703699</c:v>
                </c:pt>
                <c:pt idx="718">
                  <c:v>0.61460648148148378</c:v>
                </c:pt>
                <c:pt idx="719">
                  <c:v>0.6146759259259259</c:v>
                </c:pt>
                <c:pt idx="720">
                  <c:v>0.61474537037037491</c:v>
                </c:pt>
                <c:pt idx="721">
                  <c:v>0.61481481481481726</c:v>
                </c:pt>
                <c:pt idx="722">
                  <c:v>0.6148842592592596</c:v>
                </c:pt>
                <c:pt idx="723">
                  <c:v>0.61495370370370372</c:v>
                </c:pt>
                <c:pt idx="724">
                  <c:v>0.61502314814814862</c:v>
                </c:pt>
                <c:pt idx="725">
                  <c:v>0.61509259259259597</c:v>
                </c:pt>
                <c:pt idx="726">
                  <c:v>0.6151504629629625</c:v>
                </c:pt>
                <c:pt idx="727">
                  <c:v>0.61521990740740762</c:v>
                </c:pt>
                <c:pt idx="728">
                  <c:v>0.61528935185185152</c:v>
                </c:pt>
                <c:pt idx="729">
                  <c:v>0.61535879629629664</c:v>
                </c:pt>
                <c:pt idx="730">
                  <c:v>0.61542824074074076</c:v>
                </c:pt>
                <c:pt idx="731">
                  <c:v>0.61549768518518722</c:v>
                </c:pt>
                <c:pt idx="732">
                  <c:v>0.61556712962962956</c:v>
                </c:pt>
                <c:pt idx="733">
                  <c:v>0.61563657407407624</c:v>
                </c:pt>
                <c:pt idx="734">
                  <c:v>0.61570601851852302</c:v>
                </c:pt>
                <c:pt idx="735">
                  <c:v>0.61577546296296293</c:v>
                </c:pt>
                <c:pt idx="736">
                  <c:v>0.61584490740740994</c:v>
                </c:pt>
                <c:pt idx="737">
                  <c:v>0.6159143518518515</c:v>
                </c:pt>
                <c:pt idx="738">
                  <c:v>0.61598379629629663</c:v>
                </c:pt>
                <c:pt idx="739">
                  <c:v>0.61605324074074053</c:v>
                </c:pt>
                <c:pt idx="740">
                  <c:v>0.61612268518518565</c:v>
                </c:pt>
                <c:pt idx="741">
                  <c:v>0.61619212962962966</c:v>
                </c:pt>
                <c:pt idx="742">
                  <c:v>0.61626157407407633</c:v>
                </c:pt>
                <c:pt idx="743">
                  <c:v>0.61631944444444464</c:v>
                </c:pt>
                <c:pt idx="744">
                  <c:v>0.61638888888888965</c:v>
                </c:pt>
                <c:pt idx="745">
                  <c:v>0.61645833333333533</c:v>
                </c:pt>
                <c:pt idx="746">
                  <c:v>0.61652777777777779</c:v>
                </c:pt>
                <c:pt idx="747">
                  <c:v>0.61659722222222224</c:v>
                </c:pt>
                <c:pt idx="748">
                  <c:v>0.6166666666666667</c:v>
                </c:pt>
                <c:pt idx="749">
                  <c:v>0.61673611111111104</c:v>
                </c:pt>
                <c:pt idx="750">
                  <c:v>0.61679398148148379</c:v>
                </c:pt>
                <c:pt idx="751">
                  <c:v>0.61687499999999995</c:v>
                </c:pt>
                <c:pt idx="752">
                  <c:v>0.6169444444444474</c:v>
                </c:pt>
                <c:pt idx="753">
                  <c:v>0.61700231481481482</c:v>
                </c:pt>
                <c:pt idx="754">
                  <c:v>0.61707175925925961</c:v>
                </c:pt>
                <c:pt idx="755">
                  <c:v>0.61714120370370673</c:v>
                </c:pt>
                <c:pt idx="756">
                  <c:v>0.61721064814814863</c:v>
                </c:pt>
                <c:pt idx="757">
                  <c:v>0.61728009259259609</c:v>
                </c:pt>
                <c:pt idx="758">
                  <c:v>0.61734953703703765</c:v>
                </c:pt>
                <c:pt idx="759">
                  <c:v>0.61741898148148155</c:v>
                </c:pt>
                <c:pt idx="760">
                  <c:v>0.61748842592592557</c:v>
                </c:pt>
                <c:pt idx="761">
                  <c:v>0.61755787037037269</c:v>
                </c:pt>
                <c:pt idx="762">
                  <c:v>0.61762731481481725</c:v>
                </c:pt>
                <c:pt idx="763">
                  <c:v>0.6176967592592596</c:v>
                </c:pt>
                <c:pt idx="764">
                  <c:v>0.6177546296296319</c:v>
                </c:pt>
                <c:pt idx="765">
                  <c:v>0.61782407407407847</c:v>
                </c:pt>
                <c:pt idx="766">
                  <c:v>0.61789351851852314</c:v>
                </c:pt>
                <c:pt idx="767">
                  <c:v>0.61796296296296005</c:v>
                </c:pt>
                <c:pt idx="768">
                  <c:v>0.61803240740740761</c:v>
                </c:pt>
                <c:pt idx="769">
                  <c:v>0.61810185185185185</c:v>
                </c:pt>
                <c:pt idx="770">
                  <c:v>0.61817129629629985</c:v>
                </c:pt>
                <c:pt idx="771">
                  <c:v>0.61824074074074076</c:v>
                </c:pt>
                <c:pt idx="772">
                  <c:v>0.61829861111111406</c:v>
                </c:pt>
                <c:pt idx="773">
                  <c:v>0.61837962962963189</c:v>
                </c:pt>
                <c:pt idx="774">
                  <c:v>0.61844907407407856</c:v>
                </c:pt>
                <c:pt idx="775">
                  <c:v>0.61850694444444443</c:v>
                </c:pt>
                <c:pt idx="776">
                  <c:v>0.61857638888888888</c:v>
                </c:pt>
                <c:pt idx="777">
                  <c:v>0.61864583333333933</c:v>
                </c:pt>
                <c:pt idx="778">
                  <c:v>0.61871527777778002</c:v>
                </c:pt>
                <c:pt idx="779">
                  <c:v>0.61878472222222225</c:v>
                </c:pt>
                <c:pt idx="780">
                  <c:v>0.61885416666666671</c:v>
                </c:pt>
                <c:pt idx="781">
                  <c:v>0.61892361111111371</c:v>
                </c:pt>
                <c:pt idx="782">
                  <c:v>0.6189930555555585</c:v>
                </c:pt>
                <c:pt idx="783">
                  <c:v>0.61905092592592559</c:v>
                </c:pt>
                <c:pt idx="784">
                  <c:v>0.61913194444444464</c:v>
                </c:pt>
                <c:pt idx="785">
                  <c:v>0.61918981481481739</c:v>
                </c:pt>
                <c:pt idx="786">
                  <c:v>0.61925925925925962</c:v>
                </c:pt>
                <c:pt idx="787">
                  <c:v>0.61932870370370374</c:v>
                </c:pt>
                <c:pt idx="788">
                  <c:v>0.61939814814814864</c:v>
                </c:pt>
                <c:pt idx="789">
                  <c:v>0.61946759259259265</c:v>
                </c:pt>
                <c:pt idx="790">
                  <c:v>0.61953703703703711</c:v>
                </c:pt>
                <c:pt idx="791">
                  <c:v>0.61960648148148378</c:v>
                </c:pt>
                <c:pt idx="792">
                  <c:v>0.61967592592592591</c:v>
                </c:pt>
                <c:pt idx="793">
                  <c:v>0.61973379629629832</c:v>
                </c:pt>
                <c:pt idx="794">
                  <c:v>0.61980324074074067</c:v>
                </c:pt>
                <c:pt idx="795">
                  <c:v>0.61988425925925961</c:v>
                </c:pt>
                <c:pt idx="796">
                  <c:v>0.61994212962962969</c:v>
                </c:pt>
                <c:pt idx="797">
                  <c:v>0.62001157407407659</c:v>
                </c:pt>
                <c:pt idx="798">
                  <c:v>0.62008101851852304</c:v>
                </c:pt>
                <c:pt idx="799">
                  <c:v>0.6201504629629625</c:v>
                </c:pt>
                <c:pt idx="800">
                  <c:v>0.62021990740740762</c:v>
                </c:pt>
                <c:pt idx="801">
                  <c:v>0.62028935185185186</c:v>
                </c:pt>
                <c:pt idx="802">
                  <c:v>0.62035879629629664</c:v>
                </c:pt>
                <c:pt idx="803">
                  <c:v>0.62042824074074077</c:v>
                </c:pt>
                <c:pt idx="804">
                  <c:v>0.62048611111111118</c:v>
                </c:pt>
                <c:pt idx="805">
                  <c:v>0.62055555555555564</c:v>
                </c:pt>
                <c:pt idx="806">
                  <c:v>0.62063657407407635</c:v>
                </c:pt>
                <c:pt idx="807">
                  <c:v>0.62069444444444843</c:v>
                </c:pt>
                <c:pt idx="808">
                  <c:v>0.62076388888889111</c:v>
                </c:pt>
                <c:pt idx="809">
                  <c:v>0.62083333333333568</c:v>
                </c:pt>
                <c:pt idx="810">
                  <c:v>0.6209027777777778</c:v>
                </c:pt>
                <c:pt idx="811">
                  <c:v>0.6209722222222227</c:v>
                </c:pt>
                <c:pt idx="812">
                  <c:v>0.62104166666666905</c:v>
                </c:pt>
                <c:pt idx="813">
                  <c:v>0.62111111111111161</c:v>
                </c:pt>
                <c:pt idx="814">
                  <c:v>0.62118055555555562</c:v>
                </c:pt>
                <c:pt idx="815">
                  <c:v>0.62125000000000064</c:v>
                </c:pt>
                <c:pt idx="816">
                  <c:v>0.62130787037037294</c:v>
                </c:pt>
                <c:pt idx="817">
                  <c:v>0.62138888888889088</c:v>
                </c:pt>
                <c:pt idx="818">
                  <c:v>0.6214467592592593</c:v>
                </c:pt>
                <c:pt idx="819">
                  <c:v>0.62151620370370353</c:v>
                </c:pt>
                <c:pt idx="820">
                  <c:v>0.62158564814814865</c:v>
                </c:pt>
                <c:pt idx="821">
                  <c:v>0.62165509259259866</c:v>
                </c:pt>
                <c:pt idx="822">
                  <c:v>0.62172453703703923</c:v>
                </c:pt>
                <c:pt idx="823">
                  <c:v>0.62179398148148379</c:v>
                </c:pt>
                <c:pt idx="824">
                  <c:v>0.62186342592592558</c:v>
                </c:pt>
                <c:pt idx="825">
                  <c:v>0.62193287037037304</c:v>
                </c:pt>
                <c:pt idx="826">
                  <c:v>0.62200231481481483</c:v>
                </c:pt>
                <c:pt idx="827">
                  <c:v>0.62206018518518513</c:v>
                </c:pt>
                <c:pt idx="828">
                  <c:v>0.62214120370370674</c:v>
                </c:pt>
                <c:pt idx="829">
                  <c:v>0.62221064814814864</c:v>
                </c:pt>
                <c:pt idx="830">
                  <c:v>0.62226851851852105</c:v>
                </c:pt>
                <c:pt idx="831">
                  <c:v>0.62233796296296029</c:v>
                </c:pt>
                <c:pt idx="832">
                  <c:v>0.62240740740740763</c:v>
                </c:pt>
                <c:pt idx="833">
                  <c:v>0.62247685185185186</c:v>
                </c:pt>
                <c:pt idx="834">
                  <c:v>0.62254629629629665</c:v>
                </c:pt>
                <c:pt idx="835">
                  <c:v>0.62261574074074078</c:v>
                </c:pt>
                <c:pt idx="836">
                  <c:v>0.62268518518518745</c:v>
                </c:pt>
                <c:pt idx="837">
                  <c:v>0.62284722222222422</c:v>
                </c:pt>
                <c:pt idx="838">
                  <c:v>0.62292824074074071</c:v>
                </c:pt>
                <c:pt idx="839">
                  <c:v>0.62298611111111113</c:v>
                </c:pt>
                <c:pt idx="840">
                  <c:v>0.62305555555555814</c:v>
                </c:pt>
                <c:pt idx="841">
                  <c:v>0.6231250000000027</c:v>
                </c:pt>
                <c:pt idx="842">
                  <c:v>0.62319444444444705</c:v>
                </c:pt>
                <c:pt idx="843">
                  <c:v>0.62326388888888895</c:v>
                </c:pt>
                <c:pt idx="844">
                  <c:v>0.62333333333333363</c:v>
                </c:pt>
                <c:pt idx="845">
                  <c:v>0.62340277777777753</c:v>
                </c:pt>
                <c:pt idx="846">
                  <c:v>0.62347222222222221</c:v>
                </c:pt>
                <c:pt idx="847">
                  <c:v>0.62354166666666866</c:v>
                </c:pt>
                <c:pt idx="848">
                  <c:v>0.62361111111111334</c:v>
                </c:pt>
                <c:pt idx="849">
                  <c:v>0.6236805555555579</c:v>
                </c:pt>
                <c:pt idx="850">
                  <c:v>0.62375000000000258</c:v>
                </c:pt>
                <c:pt idx="851">
                  <c:v>0.62380787037037433</c:v>
                </c:pt>
                <c:pt idx="852">
                  <c:v>0.62387731481481701</c:v>
                </c:pt>
                <c:pt idx="853">
                  <c:v>0.62394675925925924</c:v>
                </c:pt>
                <c:pt idx="854">
                  <c:v>0.6240162037037037</c:v>
                </c:pt>
                <c:pt idx="855">
                  <c:v>0.62408564814815082</c:v>
                </c:pt>
                <c:pt idx="856">
                  <c:v>0.62415509259259705</c:v>
                </c:pt>
                <c:pt idx="857">
                  <c:v>0.62422453703703762</c:v>
                </c:pt>
                <c:pt idx="858">
                  <c:v>0.62429398148148163</c:v>
                </c:pt>
                <c:pt idx="859">
                  <c:v>0.62435185185185182</c:v>
                </c:pt>
                <c:pt idx="860">
                  <c:v>0.62443287037037065</c:v>
                </c:pt>
                <c:pt idx="861">
                  <c:v>0.62450231481481489</c:v>
                </c:pt>
                <c:pt idx="862">
                  <c:v>0.62457175925925923</c:v>
                </c:pt>
                <c:pt idx="863">
                  <c:v>0.62462962962963309</c:v>
                </c:pt>
                <c:pt idx="864">
                  <c:v>0.6246990740740801</c:v>
                </c:pt>
                <c:pt idx="865">
                  <c:v>0.62476851851852255</c:v>
                </c:pt>
                <c:pt idx="866">
                  <c:v>0.62483796296296257</c:v>
                </c:pt>
                <c:pt idx="867">
                  <c:v>0.62490740740740991</c:v>
                </c:pt>
                <c:pt idx="868">
                  <c:v>0.62497685185185181</c:v>
                </c:pt>
                <c:pt idx="869">
                  <c:v>0.62504629629629893</c:v>
                </c:pt>
                <c:pt idx="870">
                  <c:v>0.6251157407407405</c:v>
                </c:pt>
                <c:pt idx="871">
                  <c:v>0.62518518518518562</c:v>
                </c:pt>
                <c:pt idx="872">
                  <c:v>0.62525462962962963</c:v>
                </c:pt>
                <c:pt idx="873">
                  <c:v>0.62531249999999949</c:v>
                </c:pt>
                <c:pt idx="874">
                  <c:v>0.62538194444444462</c:v>
                </c:pt>
                <c:pt idx="875">
                  <c:v>0.62545138888888963</c:v>
                </c:pt>
                <c:pt idx="876">
                  <c:v>0.62552083333333686</c:v>
                </c:pt>
                <c:pt idx="877">
                  <c:v>0.62559027777777865</c:v>
                </c:pt>
                <c:pt idx="878">
                  <c:v>0.62565972222222421</c:v>
                </c:pt>
                <c:pt idx="879">
                  <c:v>0.62572916666666889</c:v>
                </c:pt>
                <c:pt idx="880">
                  <c:v>0.62579861111111557</c:v>
                </c:pt>
                <c:pt idx="881">
                  <c:v>0.62586805555555813</c:v>
                </c:pt>
                <c:pt idx="882">
                  <c:v>0.62593750000000004</c:v>
                </c:pt>
                <c:pt idx="883">
                  <c:v>0.6260069444444446</c:v>
                </c:pt>
                <c:pt idx="884">
                  <c:v>0.62607638888888884</c:v>
                </c:pt>
                <c:pt idx="885">
                  <c:v>0.6261458333333384</c:v>
                </c:pt>
                <c:pt idx="886">
                  <c:v>0.62620370370370371</c:v>
                </c:pt>
                <c:pt idx="887">
                  <c:v>0.62627314814814861</c:v>
                </c:pt>
                <c:pt idx="888">
                  <c:v>0.6263425925925955</c:v>
                </c:pt>
                <c:pt idx="889">
                  <c:v>0.62641203703703707</c:v>
                </c:pt>
                <c:pt idx="890">
                  <c:v>0.62648148148148164</c:v>
                </c:pt>
                <c:pt idx="891">
                  <c:v>0.62655092592592376</c:v>
                </c:pt>
                <c:pt idx="892">
                  <c:v>0.62662037037037444</c:v>
                </c:pt>
                <c:pt idx="893">
                  <c:v>0.62668981481481911</c:v>
                </c:pt>
                <c:pt idx="894">
                  <c:v>0.62675925925926146</c:v>
                </c:pt>
                <c:pt idx="895">
                  <c:v>0.62682870370370614</c:v>
                </c:pt>
                <c:pt idx="896">
                  <c:v>0.62689814814815081</c:v>
                </c:pt>
                <c:pt idx="897">
                  <c:v>0.62696759259259505</c:v>
                </c:pt>
                <c:pt idx="898">
                  <c:v>0.62703703703703761</c:v>
                </c:pt>
                <c:pt idx="899">
                  <c:v>0.62709490740741003</c:v>
                </c:pt>
                <c:pt idx="900">
                  <c:v>0.62716435185185149</c:v>
                </c:pt>
                <c:pt idx="901">
                  <c:v>0.62723379629629661</c:v>
                </c:pt>
                <c:pt idx="902">
                  <c:v>0.62730324074074051</c:v>
                </c:pt>
                <c:pt idx="903">
                  <c:v>0.62737268518518563</c:v>
                </c:pt>
                <c:pt idx="904">
                  <c:v>0.62744212962962953</c:v>
                </c:pt>
                <c:pt idx="905">
                  <c:v>0.62751157407407465</c:v>
                </c:pt>
                <c:pt idx="906">
                  <c:v>0.62758101851852255</c:v>
                </c:pt>
                <c:pt idx="907">
                  <c:v>0.62765046296296301</c:v>
                </c:pt>
                <c:pt idx="908">
                  <c:v>0.62771990740740979</c:v>
                </c:pt>
                <c:pt idx="909">
                  <c:v>0.62777777777777977</c:v>
                </c:pt>
                <c:pt idx="910">
                  <c:v>0.62784722222222444</c:v>
                </c:pt>
                <c:pt idx="911">
                  <c:v>0.62791666666666668</c:v>
                </c:pt>
                <c:pt idx="912">
                  <c:v>0.62798611111111113</c:v>
                </c:pt>
                <c:pt idx="913">
                  <c:v>0.62805555555555814</c:v>
                </c:pt>
                <c:pt idx="914">
                  <c:v>0.62812499999999993</c:v>
                </c:pt>
                <c:pt idx="915">
                  <c:v>0.62819444444444694</c:v>
                </c:pt>
                <c:pt idx="916">
                  <c:v>0.62826388888888884</c:v>
                </c:pt>
                <c:pt idx="917">
                  <c:v>0.62833333333333363</c:v>
                </c:pt>
                <c:pt idx="918">
                  <c:v>0.62840277777777753</c:v>
                </c:pt>
                <c:pt idx="919">
                  <c:v>0.62846064814814862</c:v>
                </c:pt>
                <c:pt idx="920">
                  <c:v>0.62853009259259562</c:v>
                </c:pt>
                <c:pt idx="921">
                  <c:v>0.62859953703703764</c:v>
                </c:pt>
                <c:pt idx="922">
                  <c:v>0.62866898148148165</c:v>
                </c:pt>
                <c:pt idx="923">
                  <c:v>0.62873842592592599</c:v>
                </c:pt>
                <c:pt idx="924">
                  <c:v>0.62880787037037489</c:v>
                </c:pt>
                <c:pt idx="925">
                  <c:v>0.62887731481481701</c:v>
                </c:pt>
                <c:pt idx="926">
                  <c:v>0.62894675925925925</c:v>
                </c:pt>
                <c:pt idx="927">
                  <c:v>0.6290162037037037</c:v>
                </c:pt>
                <c:pt idx="928">
                  <c:v>0.62908564814815082</c:v>
                </c:pt>
                <c:pt idx="929">
                  <c:v>0.62915509259259761</c:v>
                </c:pt>
                <c:pt idx="930">
                  <c:v>0.62921296296295981</c:v>
                </c:pt>
                <c:pt idx="931">
                  <c:v>0.6292824074074076</c:v>
                </c:pt>
                <c:pt idx="932">
                  <c:v>0.62935185185185183</c:v>
                </c:pt>
                <c:pt idx="933">
                  <c:v>0.62942129629629928</c:v>
                </c:pt>
                <c:pt idx="934">
                  <c:v>0.62949074074074052</c:v>
                </c:pt>
                <c:pt idx="935">
                  <c:v>0.62956018518518519</c:v>
                </c:pt>
                <c:pt idx="936">
                  <c:v>0.6296296296296332</c:v>
                </c:pt>
                <c:pt idx="937">
                  <c:v>0.6296990740740801</c:v>
                </c:pt>
                <c:pt idx="938">
                  <c:v>0.62976851851852311</c:v>
                </c:pt>
                <c:pt idx="939">
                  <c:v>0.62983796296296257</c:v>
                </c:pt>
                <c:pt idx="940">
                  <c:v>0.62990740740741002</c:v>
                </c:pt>
                <c:pt idx="941">
                  <c:v>0.62996527777777978</c:v>
                </c:pt>
                <c:pt idx="942">
                  <c:v>0.63003472222222223</c:v>
                </c:pt>
                <c:pt idx="943">
                  <c:v>0.63010416666666669</c:v>
                </c:pt>
                <c:pt idx="944">
                  <c:v>0.63017361111111381</c:v>
                </c:pt>
                <c:pt idx="945">
                  <c:v>0.63024305555555804</c:v>
                </c:pt>
                <c:pt idx="946">
                  <c:v>0.6303124999999995</c:v>
                </c:pt>
                <c:pt idx="947">
                  <c:v>0.63038194444444462</c:v>
                </c:pt>
                <c:pt idx="948">
                  <c:v>0.63045138888888885</c:v>
                </c:pt>
                <c:pt idx="949">
                  <c:v>0.63052083333333686</c:v>
                </c:pt>
                <c:pt idx="950">
                  <c:v>0.63059027777777865</c:v>
                </c:pt>
                <c:pt idx="951">
                  <c:v>0.63065972222222422</c:v>
                </c:pt>
                <c:pt idx="952">
                  <c:v>0.63072916666666889</c:v>
                </c:pt>
                <c:pt idx="953">
                  <c:v>0.63078703703703765</c:v>
                </c:pt>
                <c:pt idx="954">
                  <c:v>0.63085648148148354</c:v>
                </c:pt>
                <c:pt idx="955">
                  <c:v>0.63092592592592589</c:v>
                </c:pt>
                <c:pt idx="956">
                  <c:v>0.6309953703703749</c:v>
                </c:pt>
                <c:pt idx="957">
                  <c:v>0.63106481481481713</c:v>
                </c:pt>
                <c:pt idx="958">
                  <c:v>0.6311342592592597</c:v>
                </c:pt>
                <c:pt idx="959">
                  <c:v>0.63120370370370371</c:v>
                </c:pt>
                <c:pt idx="960">
                  <c:v>0.63127314814814861</c:v>
                </c:pt>
                <c:pt idx="961">
                  <c:v>0.63134259259259551</c:v>
                </c:pt>
                <c:pt idx="962">
                  <c:v>0.63141203703703697</c:v>
                </c:pt>
                <c:pt idx="963">
                  <c:v>0.63148148148148164</c:v>
                </c:pt>
                <c:pt idx="964">
                  <c:v>0.6315393518518515</c:v>
                </c:pt>
                <c:pt idx="965">
                  <c:v>0.6316087962962994</c:v>
                </c:pt>
                <c:pt idx="966">
                  <c:v>0.63167824074074075</c:v>
                </c:pt>
                <c:pt idx="967">
                  <c:v>0.63174768518518876</c:v>
                </c:pt>
                <c:pt idx="968">
                  <c:v>0.63181712962962966</c:v>
                </c:pt>
                <c:pt idx="969">
                  <c:v>0.63188657407407633</c:v>
                </c:pt>
                <c:pt idx="970">
                  <c:v>0.63195601851852312</c:v>
                </c:pt>
                <c:pt idx="971">
                  <c:v>0.63202546296296302</c:v>
                </c:pt>
                <c:pt idx="972">
                  <c:v>0.63209490740741003</c:v>
                </c:pt>
                <c:pt idx="973">
                  <c:v>0.63216435185185149</c:v>
                </c:pt>
                <c:pt idx="974">
                  <c:v>0.63222222222222224</c:v>
                </c:pt>
                <c:pt idx="975">
                  <c:v>0.63229166666666914</c:v>
                </c:pt>
                <c:pt idx="976">
                  <c:v>0.63236111111111104</c:v>
                </c:pt>
                <c:pt idx="977">
                  <c:v>0.63243055555555561</c:v>
                </c:pt>
                <c:pt idx="978">
                  <c:v>0.63249999999999995</c:v>
                </c:pt>
                <c:pt idx="979">
                  <c:v>0.63256944444444463</c:v>
                </c:pt>
                <c:pt idx="980">
                  <c:v>0.63263888888889253</c:v>
                </c:pt>
                <c:pt idx="981">
                  <c:v>0.63270833333333698</c:v>
                </c:pt>
                <c:pt idx="982">
                  <c:v>0.63277777777777977</c:v>
                </c:pt>
                <c:pt idx="983">
                  <c:v>0.63284722222222445</c:v>
                </c:pt>
                <c:pt idx="984">
                  <c:v>0.63291666666666668</c:v>
                </c:pt>
                <c:pt idx="985">
                  <c:v>0.63297453703703765</c:v>
                </c:pt>
                <c:pt idx="986">
                  <c:v>0.63304398148148355</c:v>
                </c:pt>
                <c:pt idx="987">
                  <c:v>0.63311342592592557</c:v>
                </c:pt>
                <c:pt idx="988">
                  <c:v>0.63318287037037269</c:v>
                </c:pt>
                <c:pt idx="989">
                  <c:v>0.63325231481481481</c:v>
                </c:pt>
                <c:pt idx="990">
                  <c:v>0.6333217592592596</c:v>
                </c:pt>
                <c:pt idx="991">
                  <c:v>0.63339120370370616</c:v>
                </c:pt>
                <c:pt idx="992">
                  <c:v>0.63346064814814862</c:v>
                </c:pt>
                <c:pt idx="993">
                  <c:v>0.63353009259259563</c:v>
                </c:pt>
                <c:pt idx="994">
                  <c:v>0.63359953703703764</c:v>
                </c:pt>
                <c:pt idx="995">
                  <c:v>0.63366898148148165</c:v>
                </c:pt>
                <c:pt idx="996">
                  <c:v>0.63373842592592589</c:v>
                </c:pt>
                <c:pt idx="997">
                  <c:v>0.63379629629629985</c:v>
                </c:pt>
                <c:pt idx="998">
                  <c:v>0.63386574074074076</c:v>
                </c:pt>
                <c:pt idx="999">
                  <c:v>0.63393518518518721</c:v>
                </c:pt>
                <c:pt idx="1000">
                  <c:v>0.63400462962963189</c:v>
                </c:pt>
                <c:pt idx="1001">
                  <c:v>0.63407407407407856</c:v>
                </c:pt>
                <c:pt idx="1002">
                  <c:v>0.63414351851852313</c:v>
                </c:pt>
                <c:pt idx="1003">
                  <c:v>0.63421296296296015</c:v>
                </c:pt>
                <c:pt idx="1004">
                  <c:v>0.6342824074074076</c:v>
                </c:pt>
                <c:pt idx="1005">
                  <c:v>0.63435185185185183</c:v>
                </c:pt>
                <c:pt idx="1006">
                  <c:v>0.63442129629629929</c:v>
                </c:pt>
                <c:pt idx="1007">
                  <c:v>0.63449074074074052</c:v>
                </c:pt>
                <c:pt idx="1008">
                  <c:v>0.6345601851851852</c:v>
                </c:pt>
                <c:pt idx="1009">
                  <c:v>0.63462962962963321</c:v>
                </c:pt>
                <c:pt idx="1010">
                  <c:v>0.63468750000000063</c:v>
                </c:pt>
                <c:pt idx="1011">
                  <c:v>0.63475694444444464</c:v>
                </c:pt>
                <c:pt idx="1012">
                  <c:v>0.63482638888888965</c:v>
                </c:pt>
                <c:pt idx="1013">
                  <c:v>0.63489583333333932</c:v>
                </c:pt>
                <c:pt idx="1014">
                  <c:v>0.63496527777778</c:v>
                </c:pt>
                <c:pt idx="1015">
                  <c:v>0.63503472222222224</c:v>
                </c:pt>
                <c:pt idx="1016">
                  <c:v>0.63510416666666669</c:v>
                </c:pt>
                <c:pt idx="1017">
                  <c:v>0.63517361111111381</c:v>
                </c:pt>
                <c:pt idx="1018">
                  <c:v>0.63524305555555804</c:v>
                </c:pt>
                <c:pt idx="1019">
                  <c:v>0.63531250000000006</c:v>
                </c:pt>
                <c:pt idx="1020">
                  <c:v>0.63538194444444462</c:v>
                </c:pt>
                <c:pt idx="1021">
                  <c:v>0.63543981481481726</c:v>
                </c:pt>
                <c:pt idx="1022">
                  <c:v>0.63550925925925961</c:v>
                </c:pt>
                <c:pt idx="1023">
                  <c:v>0.63557870370370373</c:v>
                </c:pt>
                <c:pt idx="1024">
                  <c:v>0.63564814814815118</c:v>
                </c:pt>
                <c:pt idx="1025">
                  <c:v>0.63571759259259608</c:v>
                </c:pt>
                <c:pt idx="1026">
                  <c:v>0.63578703703703765</c:v>
                </c:pt>
                <c:pt idx="1027">
                  <c:v>0.63585648148148344</c:v>
                </c:pt>
                <c:pt idx="1028">
                  <c:v>0.63592592592592589</c:v>
                </c:pt>
                <c:pt idx="1029">
                  <c:v>0.6359953703703749</c:v>
                </c:pt>
                <c:pt idx="1030">
                  <c:v>0.63606481481481725</c:v>
                </c:pt>
                <c:pt idx="1031">
                  <c:v>0.6361342592592597</c:v>
                </c:pt>
                <c:pt idx="1032">
                  <c:v>0.63620370370370372</c:v>
                </c:pt>
                <c:pt idx="1033">
                  <c:v>0.63627314814814862</c:v>
                </c:pt>
                <c:pt idx="1034">
                  <c:v>0.63633101851852314</c:v>
                </c:pt>
                <c:pt idx="1035">
                  <c:v>0.63640046296296249</c:v>
                </c:pt>
                <c:pt idx="1036">
                  <c:v>0.63648148148148165</c:v>
                </c:pt>
                <c:pt idx="1037">
                  <c:v>0.63653935185185151</c:v>
                </c:pt>
                <c:pt idx="1038">
                  <c:v>0.63660879629629941</c:v>
                </c:pt>
                <c:pt idx="1039">
                  <c:v>0.63667824074074075</c:v>
                </c:pt>
                <c:pt idx="1040">
                  <c:v>0.63674768518518876</c:v>
                </c:pt>
                <c:pt idx="1041">
                  <c:v>0.63681712962962966</c:v>
                </c:pt>
                <c:pt idx="1042">
                  <c:v>0.63688657407407623</c:v>
                </c:pt>
                <c:pt idx="1043">
                  <c:v>0.63695601851852302</c:v>
                </c:pt>
                <c:pt idx="1044">
                  <c:v>0.63702546296296292</c:v>
                </c:pt>
                <c:pt idx="1045">
                  <c:v>0.63709490740740993</c:v>
                </c:pt>
                <c:pt idx="1046">
                  <c:v>0.63715277777777779</c:v>
                </c:pt>
                <c:pt idx="1047">
                  <c:v>0.63723379629629662</c:v>
                </c:pt>
                <c:pt idx="1048">
                  <c:v>0.63729166666666914</c:v>
                </c:pt>
                <c:pt idx="1049">
                  <c:v>0.6373611111111116</c:v>
                </c:pt>
                <c:pt idx="1050">
                  <c:v>0.63743055555555561</c:v>
                </c:pt>
                <c:pt idx="1051">
                  <c:v>0.63750000000000062</c:v>
                </c:pt>
                <c:pt idx="1052">
                  <c:v>0.63756944444444463</c:v>
                </c:pt>
                <c:pt idx="1053">
                  <c:v>0.63763888888889253</c:v>
                </c:pt>
                <c:pt idx="1054">
                  <c:v>0.63770833333333699</c:v>
                </c:pt>
                <c:pt idx="1055">
                  <c:v>0.63777777777777978</c:v>
                </c:pt>
                <c:pt idx="1056">
                  <c:v>0.63784722222222445</c:v>
                </c:pt>
                <c:pt idx="1057">
                  <c:v>0.63791666666666669</c:v>
                </c:pt>
                <c:pt idx="1058">
                  <c:v>0.63798611111111114</c:v>
                </c:pt>
                <c:pt idx="1059">
                  <c:v>0.63805555555555804</c:v>
                </c:pt>
                <c:pt idx="1060">
                  <c:v>0.63812499999999994</c:v>
                </c:pt>
                <c:pt idx="1061">
                  <c:v>0.63818287037037302</c:v>
                </c:pt>
                <c:pt idx="1062">
                  <c:v>0.63825231481481481</c:v>
                </c:pt>
                <c:pt idx="1063">
                  <c:v>0.6383217592592596</c:v>
                </c:pt>
                <c:pt idx="1064">
                  <c:v>0.63839120370370672</c:v>
                </c:pt>
                <c:pt idx="1065">
                  <c:v>0.63846064814814862</c:v>
                </c:pt>
                <c:pt idx="1066">
                  <c:v>0.63853009259259597</c:v>
                </c:pt>
                <c:pt idx="1067">
                  <c:v>0.63859953703703765</c:v>
                </c:pt>
                <c:pt idx="1068">
                  <c:v>0.63866898148148354</c:v>
                </c:pt>
                <c:pt idx="1069">
                  <c:v>0.638738425925926</c:v>
                </c:pt>
                <c:pt idx="1070">
                  <c:v>0.6388078703703749</c:v>
                </c:pt>
                <c:pt idx="1071">
                  <c:v>0.63886574074074076</c:v>
                </c:pt>
                <c:pt idx="1072">
                  <c:v>0.63893518518518722</c:v>
                </c:pt>
                <c:pt idx="1073">
                  <c:v>0.63900462962963189</c:v>
                </c:pt>
                <c:pt idx="1074">
                  <c:v>0.63907407407407846</c:v>
                </c:pt>
                <c:pt idx="1075">
                  <c:v>0.63914351851852302</c:v>
                </c:pt>
                <c:pt idx="1076">
                  <c:v>0.63921296296295993</c:v>
                </c:pt>
                <c:pt idx="1077">
                  <c:v>0.6392824074074076</c:v>
                </c:pt>
                <c:pt idx="1078">
                  <c:v>0.63935185185185184</c:v>
                </c:pt>
                <c:pt idx="1079">
                  <c:v>0.63940972222222225</c:v>
                </c:pt>
                <c:pt idx="1080">
                  <c:v>0.63949074074074053</c:v>
                </c:pt>
                <c:pt idx="1081">
                  <c:v>0.6395601851851852</c:v>
                </c:pt>
                <c:pt idx="1082">
                  <c:v>0.63961805555555851</c:v>
                </c:pt>
                <c:pt idx="1083">
                  <c:v>0.63968750000000063</c:v>
                </c:pt>
                <c:pt idx="1084">
                  <c:v>0.63975694444444464</c:v>
                </c:pt>
                <c:pt idx="1085">
                  <c:v>0.63982638888888965</c:v>
                </c:pt>
                <c:pt idx="1086">
                  <c:v>0.63989583333333933</c:v>
                </c:pt>
                <c:pt idx="1087">
                  <c:v>0.63996527777778001</c:v>
                </c:pt>
                <c:pt idx="1088">
                  <c:v>0.64003472222222224</c:v>
                </c:pt>
                <c:pt idx="1089">
                  <c:v>0.6401041666666667</c:v>
                </c:pt>
                <c:pt idx="1090">
                  <c:v>0.640162037037037</c:v>
                </c:pt>
                <c:pt idx="1091">
                  <c:v>0.64024305555555805</c:v>
                </c:pt>
                <c:pt idx="1092">
                  <c:v>0.64031249999999951</c:v>
                </c:pt>
                <c:pt idx="1093">
                  <c:v>0.64037037037037303</c:v>
                </c:pt>
                <c:pt idx="1094">
                  <c:v>0.64043981481481727</c:v>
                </c:pt>
                <c:pt idx="1095">
                  <c:v>0.64050925925925961</c:v>
                </c:pt>
                <c:pt idx="1096">
                  <c:v>0.64057870370370373</c:v>
                </c:pt>
                <c:pt idx="1097">
                  <c:v>0.64064814814815119</c:v>
                </c:pt>
                <c:pt idx="1098">
                  <c:v>0.64071759259259609</c:v>
                </c:pt>
                <c:pt idx="1099">
                  <c:v>0.64078703703703765</c:v>
                </c:pt>
                <c:pt idx="1100">
                  <c:v>0.64085648148148355</c:v>
                </c:pt>
                <c:pt idx="1101">
                  <c:v>0.6409259259259259</c:v>
                </c:pt>
                <c:pt idx="1102">
                  <c:v>0.64099537037037491</c:v>
                </c:pt>
                <c:pt idx="1103">
                  <c:v>0.64106481481481725</c:v>
                </c:pt>
                <c:pt idx="1104">
                  <c:v>0.6411342592592596</c:v>
                </c:pt>
                <c:pt idx="1105">
                  <c:v>0.64119212962962968</c:v>
                </c:pt>
                <c:pt idx="1106">
                  <c:v>0.64126157407407658</c:v>
                </c:pt>
                <c:pt idx="1107">
                  <c:v>0.64133101851852314</c:v>
                </c:pt>
                <c:pt idx="1108">
                  <c:v>0.64140046296296249</c:v>
                </c:pt>
                <c:pt idx="1109">
                  <c:v>0.64146990740740761</c:v>
                </c:pt>
                <c:pt idx="1110">
                  <c:v>0.64153935185185151</c:v>
                </c:pt>
                <c:pt idx="1111">
                  <c:v>0.64160879629629985</c:v>
                </c:pt>
                <c:pt idx="1112">
                  <c:v>0.64167824074074165</c:v>
                </c:pt>
                <c:pt idx="1113">
                  <c:v>0.64174768518518921</c:v>
                </c:pt>
                <c:pt idx="1114">
                  <c:v>0.64181712962962967</c:v>
                </c:pt>
                <c:pt idx="1115">
                  <c:v>0.64188657407407634</c:v>
                </c:pt>
                <c:pt idx="1116">
                  <c:v>0.64195601851852313</c:v>
                </c:pt>
                <c:pt idx="1117">
                  <c:v>0.64201388888889088</c:v>
                </c:pt>
                <c:pt idx="1118">
                  <c:v>0.64208333333333556</c:v>
                </c:pt>
                <c:pt idx="1119">
                  <c:v>0.64215277777777779</c:v>
                </c:pt>
                <c:pt idx="1120">
                  <c:v>0.64222222222222225</c:v>
                </c:pt>
                <c:pt idx="1121">
                  <c:v>0.64229166666666915</c:v>
                </c:pt>
                <c:pt idx="1122">
                  <c:v>0.64236111111111105</c:v>
                </c:pt>
                <c:pt idx="1123">
                  <c:v>0.64243055555555562</c:v>
                </c:pt>
                <c:pt idx="1124">
                  <c:v>0.64250000000000063</c:v>
                </c:pt>
                <c:pt idx="1125">
                  <c:v>0.64256944444444464</c:v>
                </c:pt>
                <c:pt idx="1126">
                  <c:v>0.64263888888889265</c:v>
                </c:pt>
                <c:pt idx="1127">
                  <c:v>0.64270833333333732</c:v>
                </c:pt>
                <c:pt idx="1128">
                  <c:v>0.64276620370370374</c:v>
                </c:pt>
                <c:pt idx="1129">
                  <c:v>0.64283564814815175</c:v>
                </c:pt>
                <c:pt idx="1130">
                  <c:v>0.64290509259259854</c:v>
                </c:pt>
                <c:pt idx="1131">
                  <c:v>0.64297453703703911</c:v>
                </c:pt>
                <c:pt idx="1132">
                  <c:v>0.64304398148148378</c:v>
                </c:pt>
                <c:pt idx="1133">
                  <c:v>0.64311342592592557</c:v>
                </c:pt>
                <c:pt idx="1134">
                  <c:v>0.64318287037037303</c:v>
                </c:pt>
                <c:pt idx="1135">
                  <c:v>0.64325231481481482</c:v>
                </c:pt>
                <c:pt idx="1136">
                  <c:v>0.64332175925925961</c:v>
                </c:pt>
                <c:pt idx="1137">
                  <c:v>0.64339120370370673</c:v>
                </c:pt>
                <c:pt idx="1138">
                  <c:v>0.64346064814814863</c:v>
                </c:pt>
                <c:pt idx="1139">
                  <c:v>0.64353009259259608</c:v>
                </c:pt>
                <c:pt idx="1140">
                  <c:v>0.64365740740741029</c:v>
                </c:pt>
                <c:pt idx="1141">
                  <c:v>0.64372685185185263</c:v>
                </c:pt>
                <c:pt idx="1142">
                  <c:v>0.64378472222222261</c:v>
                </c:pt>
                <c:pt idx="1143">
                  <c:v>0.64385416666666673</c:v>
                </c:pt>
                <c:pt idx="1144">
                  <c:v>0.64392361111111418</c:v>
                </c:pt>
                <c:pt idx="1145">
                  <c:v>0.64399305555555908</c:v>
                </c:pt>
                <c:pt idx="1146">
                  <c:v>0.64406249999999998</c:v>
                </c:pt>
                <c:pt idx="1147">
                  <c:v>0.64413194444444644</c:v>
                </c:pt>
                <c:pt idx="1148">
                  <c:v>0.64420138888889111</c:v>
                </c:pt>
                <c:pt idx="1149">
                  <c:v>0.6442708333333379</c:v>
                </c:pt>
                <c:pt idx="1150">
                  <c:v>0.64434027777778025</c:v>
                </c:pt>
                <c:pt idx="1151">
                  <c:v>0.64440972222222215</c:v>
                </c:pt>
                <c:pt idx="1152">
                  <c:v>0.6444791666666666</c:v>
                </c:pt>
                <c:pt idx="1153">
                  <c:v>0.64453703703703702</c:v>
                </c:pt>
                <c:pt idx="1154">
                  <c:v>0.64460648148148403</c:v>
                </c:pt>
                <c:pt idx="1155">
                  <c:v>0.64467592592592593</c:v>
                </c:pt>
                <c:pt idx="1156">
                  <c:v>0.64474537037037505</c:v>
                </c:pt>
                <c:pt idx="1157">
                  <c:v>0.64481481481481784</c:v>
                </c:pt>
                <c:pt idx="1158">
                  <c:v>0.64488425925925963</c:v>
                </c:pt>
                <c:pt idx="1159">
                  <c:v>0.64495370370370375</c:v>
                </c:pt>
                <c:pt idx="1160">
                  <c:v>0.64502314814814865</c:v>
                </c:pt>
                <c:pt idx="1161">
                  <c:v>0.64509259259259666</c:v>
                </c:pt>
                <c:pt idx="1162">
                  <c:v>0.64516203703703701</c:v>
                </c:pt>
                <c:pt idx="1163">
                  <c:v>0.64523148148148379</c:v>
                </c:pt>
                <c:pt idx="1164">
                  <c:v>0.64528935185185188</c:v>
                </c:pt>
                <c:pt idx="1165">
                  <c:v>0.64535879629629844</c:v>
                </c:pt>
                <c:pt idx="1166">
                  <c:v>0.64542824074074068</c:v>
                </c:pt>
                <c:pt idx="1167">
                  <c:v>0.64550925925925962</c:v>
                </c:pt>
                <c:pt idx="1168">
                  <c:v>0.64556712962962959</c:v>
                </c:pt>
                <c:pt idx="1169">
                  <c:v>0.64563657407407671</c:v>
                </c:pt>
                <c:pt idx="1170">
                  <c:v>0.64570601851852305</c:v>
                </c:pt>
                <c:pt idx="1171">
                  <c:v>0.64577546296296295</c:v>
                </c:pt>
                <c:pt idx="1172">
                  <c:v>0.64584490740741041</c:v>
                </c:pt>
                <c:pt idx="1173">
                  <c:v>0.64591435185185186</c:v>
                </c:pt>
                <c:pt idx="1174">
                  <c:v>0.64598379629629665</c:v>
                </c:pt>
                <c:pt idx="1175">
                  <c:v>0.64605324074074078</c:v>
                </c:pt>
                <c:pt idx="1176">
                  <c:v>0.64612268518518745</c:v>
                </c:pt>
                <c:pt idx="1177">
                  <c:v>0.64619212962962969</c:v>
                </c:pt>
                <c:pt idx="1178">
                  <c:v>0.64626157407407681</c:v>
                </c:pt>
                <c:pt idx="1179">
                  <c:v>0.64633101851852315</c:v>
                </c:pt>
                <c:pt idx="1180">
                  <c:v>0.6464004629629625</c:v>
                </c:pt>
                <c:pt idx="1181">
                  <c:v>0.64646990740740762</c:v>
                </c:pt>
                <c:pt idx="1182">
                  <c:v>0.64652777777777781</c:v>
                </c:pt>
                <c:pt idx="1183">
                  <c:v>0.6465972222222226</c:v>
                </c:pt>
                <c:pt idx="1184">
                  <c:v>0.64666666666666661</c:v>
                </c:pt>
                <c:pt idx="1185">
                  <c:v>0.64673611111111162</c:v>
                </c:pt>
                <c:pt idx="1186">
                  <c:v>0.64680555555555874</c:v>
                </c:pt>
                <c:pt idx="1187">
                  <c:v>0.64687500000000353</c:v>
                </c:pt>
                <c:pt idx="1188">
                  <c:v>0.64694444444444821</c:v>
                </c:pt>
                <c:pt idx="1189">
                  <c:v>0.64701388888889089</c:v>
                </c:pt>
                <c:pt idx="1190">
                  <c:v>0.64708333333333556</c:v>
                </c:pt>
                <c:pt idx="1191">
                  <c:v>0.6471527777777778</c:v>
                </c:pt>
                <c:pt idx="1192">
                  <c:v>0.64722222222222225</c:v>
                </c:pt>
                <c:pt idx="1193">
                  <c:v>0.64729166666666915</c:v>
                </c:pt>
                <c:pt idx="1194">
                  <c:v>0.64736111111111161</c:v>
                </c:pt>
                <c:pt idx="1195">
                  <c:v>0.64741898148148169</c:v>
                </c:pt>
                <c:pt idx="1196">
                  <c:v>0.64748842592592559</c:v>
                </c:pt>
                <c:pt idx="1197">
                  <c:v>0.64755787037037293</c:v>
                </c:pt>
                <c:pt idx="1198">
                  <c:v>0.64762731481481783</c:v>
                </c:pt>
                <c:pt idx="1199">
                  <c:v>0.64769675925925962</c:v>
                </c:pt>
                <c:pt idx="1200">
                  <c:v>0.64776620370370364</c:v>
                </c:pt>
                <c:pt idx="1201">
                  <c:v>0.64783564814815175</c:v>
                </c:pt>
                <c:pt idx="1202">
                  <c:v>0.64790509259259854</c:v>
                </c:pt>
                <c:pt idx="1203">
                  <c:v>0.64797453703703922</c:v>
                </c:pt>
                <c:pt idx="1204">
                  <c:v>0.64804398148148379</c:v>
                </c:pt>
                <c:pt idx="1205">
                  <c:v>0.64811342592592558</c:v>
                </c:pt>
                <c:pt idx="1206">
                  <c:v>0.64818287037037303</c:v>
                </c:pt>
                <c:pt idx="1207">
                  <c:v>0.64824074074074078</c:v>
                </c:pt>
                <c:pt idx="1208">
                  <c:v>0.64831018518518524</c:v>
                </c:pt>
                <c:pt idx="1209">
                  <c:v>0.64837962962963214</c:v>
                </c:pt>
                <c:pt idx="1210">
                  <c:v>0.6484490740740787</c:v>
                </c:pt>
                <c:pt idx="1211">
                  <c:v>0.64851851851852105</c:v>
                </c:pt>
                <c:pt idx="1212">
                  <c:v>0.64858796296296028</c:v>
                </c:pt>
                <c:pt idx="1213">
                  <c:v>0.6486574074074104</c:v>
                </c:pt>
                <c:pt idx="1214">
                  <c:v>0.64872685185185264</c:v>
                </c:pt>
                <c:pt idx="1215">
                  <c:v>0.64879629629629998</c:v>
                </c:pt>
                <c:pt idx="1216">
                  <c:v>0.64886574074074077</c:v>
                </c:pt>
                <c:pt idx="1217">
                  <c:v>0.64893518518518734</c:v>
                </c:pt>
                <c:pt idx="1218">
                  <c:v>0.64899305555555908</c:v>
                </c:pt>
                <c:pt idx="1219">
                  <c:v>0.64906249999999999</c:v>
                </c:pt>
                <c:pt idx="1220">
                  <c:v>0.64913194444444644</c:v>
                </c:pt>
                <c:pt idx="1221">
                  <c:v>0.64920138888889112</c:v>
                </c:pt>
                <c:pt idx="1222">
                  <c:v>0.6492708333333379</c:v>
                </c:pt>
                <c:pt idx="1223">
                  <c:v>0.64934027777778025</c:v>
                </c:pt>
                <c:pt idx="1224">
                  <c:v>0.6494097222222226</c:v>
                </c:pt>
                <c:pt idx="1225">
                  <c:v>0.64947916666666672</c:v>
                </c:pt>
                <c:pt idx="1226">
                  <c:v>0.64954861111111406</c:v>
                </c:pt>
                <c:pt idx="1227">
                  <c:v>0.64961805555555863</c:v>
                </c:pt>
                <c:pt idx="1228">
                  <c:v>0.64968750000000064</c:v>
                </c:pt>
                <c:pt idx="1229">
                  <c:v>0.64975694444444465</c:v>
                </c:pt>
                <c:pt idx="1230">
                  <c:v>0.64981481481481784</c:v>
                </c:pt>
                <c:pt idx="1231">
                  <c:v>0.64988425925925963</c:v>
                </c:pt>
                <c:pt idx="1232">
                  <c:v>0.64996527777778002</c:v>
                </c:pt>
                <c:pt idx="1233">
                  <c:v>0.65002314814814965</c:v>
                </c:pt>
                <c:pt idx="1234">
                  <c:v>0.65009259259259666</c:v>
                </c:pt>
                <c:pt idx="1235">
                  <c:v>0.65016203703703701</c:v>
                </c:pt>
                <c:pt idx="1236">
                  <c:v>0.6502314814814838</c:v>
                </c:pt>
                <c:pt idx="1237">
                  <c:v>0.65030092592592559</c:v>
                </c:pt>
                <c:pt idx="1238">
                  <c:v>0.65037037037037293</c:v>
                </c:pt>
                <c:pt idx="1239">
                  <c:v>0.65043981481481739</c:v>
                </c:pt>
                <c:pt idx="1240">
                  <c:v>0.65050925925925962</c:v>
                </c:pt>
                <c:pt idx="1241">
                  <c:v>0.65057870370370374</c:v>
                </c:pt>
                <c:pt idx="1242">
                  <c:v>0.65064814814815175</c:v>
                </c:pt>
                <c:pt idx="1243">
                  <c:v>0.65071759259259621</c:v>
                </c:pt>
                <c:pt idx="1244">
                  <c:v>0.65078703703703911</c:v>
                </c:pt>
                <c:pt idx="1245">
                  <c:v>0.65084490740741086</c:v>
                </c:pt>
                <c:pt idx="1246">
                  <c:v>0.65091435185185187</c:v>
                </c:pt>
                <c:pt idx="1247">
                  <c:v>0.65098379629629832</c:v>
                </c:pt>
                <c:pt idx="1248">
                  <c:v>0.65105324074074067</c:v>
                </c:pt>
                <c:pt idx="1249">
                  <c:v>0.65112268518518734</c:v>
                </c:pt>
                <c:pt idx="1250">
                  <c:v>0.65119212962962969</c:v>
                </c:pt>
                <c:pt idx="1251">
                  <c:v>0.65126157407407659</c:v>
                </c:pt>
                <c:pt idx="1252">
                  <c:v>0.65133101851852304</c:v>
                </c:pt>
                <c:pt idx="1253">
                  <c:v>0.65138888888889113</c:v>
                </c:pt>
                <c:pt idx="1254">
                  <c:v>0.65146990740740762</c:v>
                </c:pt>
                <c:pt idx="1255">
                  <c:v>0.65152777777777782</c:v>
                </c:pt>
                <c:pt idx="1256">
                  <c:v>0.65159722222222261</c:v>
                </c:pt>
                <c:pt idx="1257">
                  <c:v>0.65166666666666673</c:v>
                </c:pt>
                <c:pt idx="1258">
                  <c:v>0.65173611111111163</c:v>
                </c:pt>
                <c:pt idx="1259">
                  <c:v>0.65180555555555908</c:v>
                </c:pt>
                <c:pt idx="1260">
                  <c:v>0.65187500000000365</c:v>
                </c:pt>
                <c:pt idx="1261">
                  <c:v>0.65194444444444843</c:v>
                </c:pt>
                <c:pt idx="1262">
                  <c:v>0.65201388888889111</c:v>
                </c:pt>
                <c:pt idx="1263">
                  <c:v>0.65208333333333568</c:v>
                </c:pt>
                <c:pt idx="1264">
                  <c:v>0.6521527777777778</c:v>
                </c:pt>
                <c:pt idx="1265">
                  <c:v>0.6522222222222227</c:v>
                </c:pt>
                <c:pt idx="1266">
                  <c:v>0.65229166666666905</c:v>
                </c:pt>
                <c:pt idx="1267">
                  <c:v>0.65236111111111161</c:v>
                </c:pt>
                <c:pt idx="1268">
                  <c:v>0.65243055555555562</c:v>
                </c:pt>
                <c:pt idx="1269">
                  <c:v>0.65248842592592549</c:v>
                </c:pt>
                <c:pt idx="1270">
                  <c:v>0.65255787037037294</c:v>
                </c:pt>
                <c:pt idx="1271">
                  <c:v>0.65262731481481784</c:v>
                </c:pt>
                <c:pt idx="1272">
                  <c:v>0.65269675925925963</c:v>
                </c:pt>
                <c:pt idx="1273">
                  <c:v>0.65276620370370375</c:v>
                </c:pt>
                <c:pt idx="1274">
                  <c:v>0.65283564814815176</c:v>
                </c:pt>
                <c:pt idx="1275">
                  <c:v>0.65290509259259866</c:v>
                </c:pt>
                <c:pt idx="1276">
                  <c:v>0.65297453703703923</c:v>
                </c:pt>
                <c:pt idx="1277">
                  <c:v>0.65304398148148379</c:v>
                </c:pt>
                <c:pt idx="1278">
                  <c:v>0.65311342592592558</c:v>
                </c:pt>
                <c:pt idx="1279">
                  <c:v>0.65318287037037304</c:v>
                </c:pt>
                <c:pt idx="1280">
                  <c:v>0.65325231481481483</c:v>
                </c:pt>
                <c:pt idx="1281">
                  <c:v>0.65332175925925962</c:v>
                </c:pt>
                <c:pt idx="1282">
                  <c:v>0.65337962962963214</c:v>
                </c:pt>
                <c:pt idx="1283">
                  <c:v>0.6534490740740786</c:v>
                </c:pt>
                <c:pt idx="1284">
                  <c:v>0.65351851851852105</c:v>
                </c:pt>
                <c:pt idx="1285">
                  <c:v>0.65358796296296029</c:v>
                </c:pt>
                <c:pt idx="1286">
                  <c:v>0.65365740740741041</c:v>
                </c:pt>
                <c:pt idx="1287">
                  <c:v>0.65372685185185264</c:v>
                </c:pt>
                <c:pt idx="1288">
                  <c:v>0.65379629629629998</c:v>
                </c:pt>
                <c:pt idx="1289">
                  <c:v>0.65386574074074078</c:v>
                </c:pt>
                <c:pt idx="1290">
                  <c:v>0.65393518518518745</c:v>
                </c:pt>
                <c:pt idx="1291">
                  <c:v>0.65400462962963191</c:v>
                </c:pt>
                <c:pt idx="1292">
                  <c:v>0.65407407407407869</c:v>
                </c:pt>
                <c:pt idx="1293">
                  <c:v>0.65414351851852315</c:v>
                </c:pt>
                <c:pt idx="1294">
                  <c:v>0.65420138888889112</c:v>
                </c:pt>
                <c:pt idx="1295">
                  <c:v>0.65427083333333791</c:v>
                </c:pt>
                <c:pt idx="1296">
                  <c:v>0.65434027777778025</c:v>
                </c:pt>
                <c:pt idx="1297">
                  <c:v>0.65442129629629986</c:v>
                </c:pt>
                <c:pt idx="1298">
                  <c:v>0.65447916666666661</c:v>
                </c:pt>
                <c:pt idx="1299">
                  <c:v>0.65454861111111406</c:v>
                </c:pt>
                <c:pt idx="1300">
                  <c:v>0.65461805555555874</c:v>
                </c:pt>
                <c:pt idx="1301">
                  <c:v>0.65468750000000064</c:v>
                </c:pt>
                <c:pt idx="1302">
                  <c:v>0.65475694444444565</c:v>
                </c:pt>
                <c:pt idx="1303">
                  <c:v>0.65482638888889089</c:v>
                </c:pt>
                <c:pt idx="1304">
                  <c:v>0.65489583333333934</c:v>
                </c:pt>
                <c:pt idx="1305">
                  <c:v>0.65496527777778002</c:v>
                </c:pt>
                <c:pt idx="1306">
                  <c:v>0.65503472222222225</c:v>
                </c:pt>
                <c:pt idx="1307">
                  <c:v>0.65509259259259711</c:v>
                </c:pt>
                <c:pt idx="1308">
                  <c:v>0.65517361111111383</c:v>
                </c:pt>
                <c:pt idx="1309">
                  <c:v>0.65524305555555851</c:v>
                </c:pt>
                <c:pt idx="1310">
                  <c:v>0.65530092592592559</c:v>
                </c:pt>
                <c:pt idx="1311">
                  <c:v>0.65537037037037293</c:v>
                </c:pt>
                <c:pt idx="1312">
                  <c:v>0.65543981481481783</c:v>
                </c:pt>
                <c:pt idx="1313">
                  <c:v>0.65550925925925962</c:v>
                </c:pt>
                <c:pt idx="1314">
                  <c:v>0.65557870370370364</c:v>
                </c:pt>
                <c:pt idx="1315">
                  <c:v>0.65564814814815175</c:v>
                </c:pt>
                <c:pt idx="1316">
                  <c:v>0.65571759259259643</c:v>
                </c:pt>
                <c:pt idx="1317">
                  <c:v>0.65578703703703922</c:v>
                </c:pt>
                <c:pt idx="1318">
                  <c:v>0.65584490740741086</c:v>
                </c:pt>
                <c:pt idx="1319">
                  <c:v>0.65592592592592591</c:v>
                </c:pt>
                <c:pt idx="1320">
                  <c:v>0.65598379629629833</c:v>
                </c:pt>
                <c:pt idx="1321">
                  <c:v>0.65605324074074078</c:v>
                </c:pt>
                <c:pt idx="1322">
                  <c:v>0.65612268518518746</c:v>
                </c:pt>
                <c:pt idx="1323">
                  <c:v>0.65619212962962969</c:v>
                </c:pt>
                <c:pt idx="1324">
                  <c:v>0.6562615740740767</c:v>
                </c:pt>
                <c:pt idx="1325">
                  <c:v>0.65633101851852305</c:v>
                </c:pt>
                <c:pt idx="1326">
                  <c:v>0.65640046296296251</c:v>
                </c:pt>
                <c:pt idx="1327">
                  <c:v>0.65646990740740763</c:v>
                </c:pt>
                <c:pt idx="1328">
                  <c:v>0.65653935185185186</c:v>
                </c:pt>
                <c:pt idx="1329">
                  <c:v>0.65660879629629998</c:v>
                </c:pt>
                <c:pt idx="1330">
                  <c:v>0.65667824074074277</c:v>
                </c:pt>
                <c:pt idx="1331">
                  <c:v>0.65674768518518956</c:v>
                </c:pt>
                <c:pt idx="1332">
                  <c:v>0.65681712962962968</c:v>
                </c:pt>
                <c:pt idx="1333">
                  <c:v>0.65688657407407658</c:v>
                </c:pt>
                <c:pt idx="1334">
                  <c:v>0.65695601851852314</c:v>
                </c:pt>
                <c:pt idx="1335">
                  <c:v>0.65702546296296294</c:v>
                </c:pt>
                <c:pt idx="1336">
                  <c:v>0.65708333333333568</c:v>
                </c:pt>
                <c:pt idx="1337">
                  <c:v>0.65715277777777781</c:v>
                </c:pt>
                <c:pt idx="1338">
                  <c:v>0.6572222222222226</c:v>
                </c:pt>
                <c:pt idx="1339">
                  <c:v>0.65729166666666916</c:v>
                </c:pt>
                <c:pt idx="1340">
                  <c:v>0.65736111111111162</c:v>
                </c:pt>
                <c:pt idx="1341">
                  <c:v>0.65743055555555563</c:v>
                </c:pt>
                <c:pt idx="1342">
                  <c:v>0.65750000000000064</c:v>
                </c:pt>
                <c:pt idx="1343">
                  <c:v>0.65756944444444465</c:v>
                </c:pt>
                <c:pt idx="1344">
                  <c:v>0.65763888888889288</c:v>
                </c:pt>
                <c:pt idx="1345">
                  <c:v>0.65770833333333789</c:v>
                </c:pt>
                <c:pt idx="1346">
                  <c:v>0.65777777777778002</c:v>
                </c:pt>
                <c:pt idx="1347">
                  <c:v>0.65783564814815176</c:v>
                </c:pt>
                <c:pt idx="1348">
                  <c:v>0.65790509259259866</c:v>
                </c:pt>
                <c:pt idx="1349">
                  <c:v>0.65797453703703923</c:v>
                </c:pt>
                <c:pt idx="1350">
                  <c:v>0.6580439814814838</c:v>
                </c:pt>
                <c:pt idx="1351">
                  <c:v>0.65811342592592559</c:v>
                </c:pt>
                <c:pt idx="1352">
                  <c:v>0.65818287037037293</c:v>
                </c:pt>
                <c:pt idx="1353">
                  <c:v>0.65825231481481483</c:v>
                </c:pt>
                <c:pt idx="1354">
                  <c:v>0.65832175925925962</c:v>
                </c:pt>
                <c:pt idx="1355">
                  <c:v>0.65839120370370674</c:v>
                </c:pt>
                <c:pt idx="1356">
                  <c:v>0.6584490740740786</c:v>
                </c:pt>
                <c:pt idx="1357">
                  <c:v>0.6585185185185215</c:v>
                </c:pt>
                <c:pt idx="1358">
                  <c:v>0.65858796296296029</c:v>
                </c:pt>
                <c:pt idx="1359">
                  <c:v>0.65865740740741086</c:v>
                </c:pt>
                <c:pt idx="1360">
                  <c:v>0.65872685185185265</c:v>
                </c:pt>
                <c:pt idx="1361">
                  <c:v>0.65879629629630021</c:v>
                </c:pt>
                <c:pt idx="1362">
                  <c:v>0.65886574074074067</c:v>
                </c:pt>
                <c:pt idx="1363">
                  <c:v>0.65893518518518734</c:v>
                </c:pt>
                <c:pt idx="1364">
                  <c:v>0.65900462962963213</c:v>
                </c:pt>
                <c:pt idx="1365">
                  <c:v>0.6590740740740787</c:v>
                </c:pt>
                <c:pt idx="1366">
                  <c:v>0.65914351851852304</c:v>
                </c:pt>
                <c:pt idx="1367">
                  <c:v>0.65921296296296028</c:v>
                </c:pt>
                <c:pt idx="1368">
                  <c:v>0.65928240740740762</c:v>
                </c:pt>
                <c:pt idx="1369">
                  <c:v>0.65934027777778026</c:v>
                </c:pt>
                <c:pt idx="1370">
                  <c:v>0.65940972222222261</c:v>
                </c:pt>
                <c:pt idx="1371">
                  <c:v>0.65947916666666673</c:v>
                </c:pt>
                <c:pt idx="1372">
                  <c:v>0.65954861111111418</c:v>
                </c:pt>
                <c:pt idx="1373">
                  <c:v>0.65961805555555908</c:v>
                </c:pt>
                <c:pt idx="1374">
                  <c:v>0.65968750000000065</c:v>
                </c:pt>
                <c:pt idx="1375">
                  <c:v>0.65975694444444644</c:v>
                </c:pt>
                <c:pt idx="1376">
                  <c:v>0.65982638888889111</c:v>
                </c:pt>
                <c:pt idx="1377">
                  <c:v>0.65989583333333934</c:v>
                </c:pt>
                <c:pt idx="1378">
                  <c:v>0.65996527777778025</c:v>
                </c:pt>
                <c:pt idx="1379">
                  <c:v>0.66002314814815011</c:v>
                </c:pt>
                <c:pt idx="1380">
                  <c:v>0.66009259259259712</c:v>
                </c:pt>
                <c:pt idx="1381">
                  <c:v>0.66016203703703702</c:v>
                </c:pt>
                <c:pt idx="1382">
                  <c:v>0.66023148148148403</c:v>
                </c:pt>
                <c:pt idx="1383">
                  <c:v>0.66030092592592549</c:v>
                </c:pt>
                <c:pt idx="1384">
                  <c:v>0.66037037037037294</c:v>
                </c:pt>
                <c:pt idx="1385">
                  <c:v>0.66043981481481784</c:v>
                </c:pt>
                <c:pt idx="1386">
                  <c:v>0.66050925925925963</c:v>
                </c:pt>
                <c:pt idx="1387">
                  <c:v>0.66057870370370375</c:v>
                </c:pt>
                <c:pt idx="1388">
                  <c:v>0.66064814814815176</c:v>
                </c:pt>
                <c:pt idx="1389">
                  <c:v>0.66071759259259666</c:v>
                </c:pt>
                <c:pt idx="1390">
                  <c:v>0.66078703703703923</c:v>
                </c:pt>
                <c:pt idx="1391">
                  <c:v>0.66084490740741086</c:v>
                </c:pt>
                <c:pt idx="1392">
                  <c:v>0.66091435185185188</c:v>
                </c:pt>
                <c:pt idx="1393">
                  <c:v>0.66098379629629844</c:v>
                </c:pt>
                <c:pt idx="1394">
                  <c:v>0.66105324074074068</c:v>
                </c:pt>
                <c:pt idx="1395">
                  <c:v>0.66112268518518735</c:v>
                </c:pt>
                <c:pt idx="1396">
                  <c:v>0.6611921296296297</c:v>
                </c:pt>
                <c:pt idx="1397">
                  <c:v>0.66126157407407671</c:v>
                </c:pt>
                <c:pt idx="1398">
                  <c:v>0.66133101851852305</c:v>
                </c:pt>
                <c:pt idx="1399">
                  <c:v>0.66140046296296251</c:v>
                </c:pt>
                <c:pt idx="1400">
                  <c:v>0.66146990740740763</c:v>
                </c:pt>
                <c:pt idx="1401">
                  <c:v>0.66153935185185186</c:v>
                </c:pt>
                <c:pt idx="1402">
                  <c:v>0.66160879629629998</c:v>
                </c:pt>
                <c:pt idx="1403">
                  <c:v>0.66166666666666674</c:v>
                </c:pt>
                <c:pt idx="1404">
                  <c:v>0.66173611111111164</c:v>
                </c:pt>
                <c:pt idx="1405">
                  <c:v>0.6618055555555592</c:v>
                </c:pt>
                <c:pt idx="1406">
                  <c:v>0.66187500000000377</c:v>
                </c:pt>
                <c:pt idx="1407">
                  <c:v>0.66194444444444878</c:v>
                </c:pt>
                <c:pt idx="1408">
                  <c:v>0.66201388888889112</c:v>
                </c:pt>
                <c:pt idx="1409">
                  <c:v>0.66208333333333602</c:v>
                </c:pt>
                <c:pt idx="1410">
                  <c:v>0.66215277777777781</c:v>
                </c:pt>
                <c:pt idx="1411">
                  <c:v>0.6622222222222226</c:v>
                </c:pt>
                <c:pt idx="1412">
                  <c:v>0.66229166666666939</c:v>
                </c:pt>
                <c:pt idx="1413">
                  <c:v>0.66236111111111162</c:v>
                </c:pt>
                <c:pt idx="1414">
                  <c:v>0.66241898148148171</c:v>
                </c:pt>
                <c:pt idx="1415">
                  <c:v>0.66248842592592549</c:v>
                </c:pt>
                <c:pt idx="1416">
                  <c:v>0.66255787037037328</c:v>
                </c:pt>
                <c:pt idx="1417">
                  <c:v>0.66262731481481785</c:v>
                </c:pt>
                <c:pt idx="1418">
                  <c:v>0.66269675925925964</c:v>
                </c:pt>
                <c:pt idx="1419">
                  <c:v>0.66276620370370465</c:v>
                </c:pt>
                <c:pt idx="1420">
                  <c:v>0.66283564814815221</c:v>
                </c:pt>
                <c:pt idx="1421">
                  <c:v>0.66290509259259867</c:v>
                </c:pt>
                <c:pt idx="1422">
                  <c:v>0.66297453703703924</c:v>
                </c:pt>
                <c:pt idx="1423">
                  <c:v>0.66304398148148402</c:v>
                </c:pt>
                <c:pt idx="1424">
                  <c:v>0.66310185185185389</c:v>
                </c:pt>
                <c:pt idx="1425">
                  <c:v>0.66317129629630056</c:v>
                </c:pt>
                <c:pt idx="1426">
                  <c:v>0.66324074074074069</c:v>
                </c:pt>
                <c:pt idx="1427">
                  <c:v>0.66331018518518514</c:v>
                </c:pt>
                <c:pt idx="1428">
                  <c:v>0.66337962962963204</c:v>
                </c:pt>
                <c:pt idx="1429">
                  <c:v>0.6634490740740786</c:v>
                </c:pt>
                <c:pt idx="1430">
                  <c:v>0.66351851851852151</c:v>
                </c:pt>
                <c:pt idx="1431">
                  <c:v>0.6635879629629603</c:v>
                </c:pt>
                <c:pt idx="1432">
                  <c:v>0.66365740740741086</c:v>
                </c:pt>
                <c:pt idx="1433">
                  <c:v>0.66372685185185265</c:v>
                </c:pt>
                <c:pt idx="1434">
                  <c:v>0.66378472222222262</c:v>
                </c:pt>
                <c:pt idx="1435">
                  <c:v>0.66385416666666663</c:v>
                </c:pt>
                <c:pt idx="1436">
                  <c:v>0.66392361111111475</c:v>
                </c:pt>
                <c:pt idx="1437">
                  <c:v>0.66399305555555921</c:v>
                </c:pt>
                <c:pt idx="1438">
                  <c:v>0.6640625</c:v>
                </c:pt>
                <c:pt idx="1439">
                  <c:v>0.66413194444444679</c:v>
                </c:pt>
                <c:pt idx="1440">
                  <c:v>0.66420138888889113</c:v>
                </c:pt>
                <c:pt idx="1441">
                  <c:v>0.66427083333333792</c:v>
                </c:pt>
                <c:pt idx="1442">
                  <c:v>0.66434027777778015</c:v>
                </c:pt>
                <c:pt idx="1443">
                  <c:v>0.66440972222222261</c:v>
                </c:pt>
                <c:pt idx="1444">
                  <c:v>0.66447916666666662</c:v>
                </c:pt>
                <c:pt idx="1445">
                  <c:v>0.66454861111111418</c:v>
                </c:pt>
                <c:pt idx="1446">
                  <c:v>0.66461805555555908</c:v>
                </c:pt>
                <c:pt idx="1447">
                  <c:v>0.66467592592592595</c:v>
                </c:pt>
                <c:pt idx="1448">
                  <c:v>0.66474537037037562</c:v>
                </c:pt>
                <c:pt idx="1449">
                  <c:v>0.66481481481481852</c:v>
                </c:pt>
                <c:pt idx="1450">
                  <c:v>0.66488425925925965</c:v>
                </c:pt>
                <c:pt idx="1451">
                  <c:v>0.66495370370370577</c:v>
                </c:pt>
                <c:pt idx="1452">
                  <c:v>0.66502314814815033</c:v>
                </c:pt>
                <c:pt idx="1453">
                  <c:v>0.66509259259259712</c:v>
                </c:pt>
                <c:pt idx="1454">
                  <c:v>0.66516203703703702</c:v>
                </c:pt>
                <c:pt idx="1455">
                  <c:v>0.66523148148148403</c:v>
                </c:pt>
                <c:pt idx="1456">
                  <c:v>0.66530092592592549</c:v>
                </c:pt>
                <c:pt idx="1457">
                  <c:v>0.66537037037037317</c:v>
                </c:pt>
                <c:pt idx="1458">
                  <c:v>0.66549768518518782</c:v>
                </c:pt>
                <c:pt idx="1459">
                  <c:v>0.66556712962962949</c:v>
                </c:pt>
                <c:pt idx="1460">
                  <c:v>0.66563657407407706</c:v>
                </c:pt>
                <c:pt idx="1461">
                  <c:v>0.66570601851852373</c:v>
                </c:pt>
                <c:pt idx="1462">
                  <c:v>0.66577546296296364</c:v>
                </c:pt>
                <c:pt idx="1463">
                  <c:v>0.66584490740741098</c:v>
                </c:pt>
                <c:pt idx="1464">
                  <c:v>0.66591435185185188</c:v>
                </c:pt>
                <c:pt idx="1465">
                  <c:v>0.66598379629629856</c:v>
                </c:pt>
                <c:pt idx="1466">
                  <c:v>0.66605324074074079</c:v>
                </c:pt>
                <c:pt idx="1467">
                  <c:v>0.66612268518518791</c:v>
                </c:pt>
                <c:pt idx="1468">
                  <c:v>0.6661921296296297</c:v>
                </c:pt>
                <c:pt idx="1469">
                  <c:v>0.66626157407407671</c:v>
                </c:pt>
                <c:pt idx="1470">
                  <c:v>0.66633101851852361</c:v>
                </c:pt>
                <c:pt idx="1471">
                  <c:v>0.66638888888889136</c:v>
                </c:pt>
                <c:pt idx="1472">
                  <c:v>0.66646990740740764</c:v>
                </c:pt>
                <c:pt idx="1473">
                  <c:v>0.66653935185185187</c:v>
                </c:pt>
                <c:pt idx="1474">
                  <c:v>0.66659722222222262</c:v>
                </c:pt>
                <c:pt idx="1475">
                  <c:v>0.66666666666666663</c:v>
                </c:pt>
                <c:pt idx="1476">
                  <c:v>0.66673611111111164</c:v>
                </c:pt>
                <c:pt idx="1477">
                  <c:v>0.6668055555555592</c:v>
                </c:pt>
                <c:pt idx="1478">
                  <c:v>0.66687500000000399</c:v>
                </c:pt>
                <c:pt idx="1479">
                  <c:v>0.66694444444444889</c:v>
                </c:pt>
                <c:pt idx="1480">
                  <c:v>0.66701388888889113</c:v>
                </c:pt>
                <c:pt idx="1481">
                  <c:v>0.66708333333333603</c:v>
                </c:pt>
                <c:pt idx="1482">
                  <c:v>0.66714120370370777</c:v>
                </c:pt>
                <c:pt idx="1483">
                  <c:v>0.66722222222222261</c:v>
                </c:pt>
                <c:pt idx="1484">
                  <c:v>0.66729166666666972</c:v>
                </c:pt>
                <c:pt idx="1485">
                  <c:v>0.66734953703703981</c:v>
                </c:pt>
                <c:pt idx="1486">
                  <c:v>0.6674189814814816</c:v>
                </c:pt>
                <c:pt idx="1487">
                  <c:v>0.6674884259259255</c:v>
                </c:pt>
                <c:pt idx="1488">
                  <c:v>0.66755787037037329</c:v>
                </c:pt>
                <c:pt idx="1489">
                  <c:v>0.66762731481481774</c:v>
                </c:pt>
                <c:pt idx="1490">
                  <c:v>0.66769675925925964</c:v>
                </c:pt>
                <c:pt idx="1491">
                  <c:v>0.66776620370370365</c:v>
                </c:pt>
                <c:pt idx="1492">
                  <c:v>0.66783564814815222</c:v>
                </c:pt>
                <c:pt idx="1493">
                  <c:v>0.66789351851852441</c:v>
                </c:pt>
                <c:pt idx="1494">
                  <c:v>0.66797453703703924</c:v>
                </c:pt>
                <c:pt idx="1495">
                  <c:v>0.66804398148148403</c:v>
                </c:pt>
                <c:pt idx="1496">
                  <c:v>0.668101851851854</c:v>
                </c:pt>
                <c:pt idx="1497">
                  <c:v>0.6681712962963009</c:v>
                </c:pt>
                <c:pt idx="1498">
                  <c:v>0.66824074074074069</c:v>
                </c:pt>
                <c:pt idx="1499">
                  <c:v>0.6683101851851857</c:v>
                </c:pt>
                <c:pt idx="1500">
                  <c:v>0.66837962962963204</c:v>
                </c:pt>
                <c:pt idx="1501">
                  <c:v>0.66844907407407905</c:v>
                </c:pt>
                <c:pt idx="1502">
                  <c:v>0.66851851851852151</c:v>
                </c:pt>
                <c:pt idx="1503">
                  <c:v>0.66858796296296052</c:v>
                </c:pt>
                <c:pt idx="1504">
                  <c:v>0.66865740740741086</c:v>
                </c:pt>
                <c:pt idx="1505">
                  <c:v>0.66872685185185265</c:v>
                </c:pt>
                <c:pt idx="1506">
                  <c:v>0.66879629629630044</c:v>
                </c:pt>
                <c:pt idx="1507">
                  <c:v>0.66886574074074068</c:v>
                </c:pt>
                <c:pt idx="1508">
                  <c:v>0.66892361111111476</c:v>
                </c:pt>
                <c:pt idx="1509">
                  <c:v>0.66899305555555955</c:v>
                </c:pt>
                <c:pt idx="1510">
                  <c:v>0.6690625</c:v>
                </c:pt>
                <c:pt idx="1511">
                  <c:v>0.66913194444444679</c:v>
                </c:pt>
                <c:pt idx="1512">
                  <c:v>0.66920138888889136</c:v>
                </c:pt>
                <c:pt idx="1513">
                  <c:v>0.66927083333333792</c:v>
                </c:pt>
                <c:pt idx="1514">
                  <c:v>0.66934027777778016</c:v>
                </c:pt>
                <c:pt idx="1515">
                  <c:v>0.66940972222222261</c:v>
                </c:pt>
                <c:pt idx="1516">
                  <c:v>0.66947916666666663</c:v>
                </c:pt>
                <c:pt idx="1517">
                  <c:v>0.66954861111111474</c:v>
                </c:pt>
                <c:pt idx="1518">
                  <c:v>0.6696180555555592</c:v>
                </c:pt>
                <c:pt idx="1519">
                  <c:v>0.6696875000000021</c:v>
                </c:pt>
                <c:pt idx="1520">
                  <c:v>0.6697453703703754</c:v>
                </c:pt>
                <c:pt idx="1521">
                  <c:v>0.66981481481481853</c:v>
                </c:pt>
                <c:pt idx="1522">
                  <c:v>0.66988425925925965</c:v>
                </c:pt>
                <c:pt idx="1523">
                  <c:v>0.66995370370370577</c:v>
                </c:pt>
                <c:pt idx="1524">
                  <c:v>0.67002314814815034</c:v>
                </c:pt>
                <c:pt idx="1525">
                  <c:v>0.67009259259259712</c:v>
                </c:pt>
                <c:pt idx="1526">
                  <c:v>0.67016203703703703</c:v>
                </c:pt>
                <c:pt idx="1527">
                  <c:v>0.67023148148148404</c:v>
                </c:pt>
                <c:pt idx="1528">
                  <c:v>0.67030092592592549</c:v>
                </c:pt>
                <c:pt idx="1529">
                  <c:v>0.67037037037037328</c:v>
                </c:pt>
                <c:pt idx="1530">
                  <c:v>0.67043981481481785</c:v>
                </c:pt>
                <c:pt idx="1531">
                  <c:v>0.67050925925925964</c:v>
                </c:pt>
                <c:pt idx="1532">
                  <c:v>0.67057870370370365</c:v>
                </c:pt>
                <c:pt idx="1533">
                  <c:v>0.67063657407407706</c:v>
                </c:pt>
                <c:pt idx="1534">
                  <c:v>0.67070601851852363</c:v>
                </c:pt>
                <c:pt idx="1535">
                  <c:v>0.67077546296296364</c:v>
                </c:pt>
                <c:pt idx="1536">
                  <c:v>0.67084490740741098</c:v>
                </c:pt>
                <c:pt idx="1537">
                  <c:v>0.67091435185185189</c:v>
                </c:pt>
                <c:pt idx="1538">
                  <c:v>0.67098379629629845</c:v>
                </c:pt>
                <c:pt idx="1539">
                  <c:v>0.6710532407407408</c:v>
                </c:pt>
                <c:pt idx="1540">
                  <c:v>0.67112268518518781</c:v>
                </c:pt>
                <c:pt idx="1541">
                  <c:v>0.6711921296296296</c:v>
                </c:pt>
                <c:pt idx="1542">
                  <c:v>0.67126157407407672</c:v>
                </c:pt>
                <c:pt idx="1543">
                  <c:v>0.67133101851852373</c:v>
                </c:pt>
                <c:pt idx="1544">
                  <c:v>0.67140046296296296</c:v>
                </c:pt>
                <c:pt idx="1545">
                  <c:v>0.67145833333333593</c:v>
                </c:pt>
                <c:pt idx="1546">
                  <c:v>0.67152777777777783</c:v>
                </c:pt>
                <c:pt idx="1547">
                  <c:v>0.67159722222222262</c:v>
                </c:pt>
                <c:pt idx="1548">
                  <c:v>0.67166666666666675</c:v>
                </c:pt>
                <c:pt idx="1549">
                  <c:v>0.67173611111111164</c:v>
                </c:pt>
                <c:pt idx="1550">
                  <c:v>0.67180555555555943</c:v>
                </c:pt>
                <c:pt idx="1551">
                  <c:v>0.671875000000004</c:v>
                </c:pt>
                <c:pt idx="1552">
                  <c:v>0.6719444444444489</c:v>
                </c:pt>
                <c:pt idx="1553">
                  <c:v>0.67201388888889113</c:v>
                </c:pt>
                <c:pt idx="1554">
                  <c:v>0.67208333333333592</c:v>
                </c:pt>
                <c:pt idx="1555">
                  <c:v>0.67215277777777782</c:v>
                </c:pt>
                <c:pt idx="1556">
                  <c:v>0.67221064814815035</c:v>
                </c:pt>
                <c:pt idx="1557">
                  <c:v>0.67228009259259713</c:v>
                </c:pt>
                <c:pt idx="1558">
                  <c:v>0.6723495370370397</c:v>
                </c:pt>
                <c:pt idx="1559">
                  <c:v>0.6724189814814816</c:v>
                </c:pt>
                <c:pt idx="1560">
                  <c:v>0.6724884259259255</c:v>
                </c:pt>
                <c:pt idx="1561">
                  <c:v>0.6725578703703734</c:v>
                </c:pt>
                <c:pt idx="1562">
                  <c:v>0.67262731481481852</c:v>
                </c:pt>
                <c:pt idx="1563">
                  <c:v>0.67269675925925965</c:v>
                </c:pt>
                <c:pt idx="1564">
                  <c:v>0.67276620370370577</c:v>
                </c:pt>
                <c:pt idx="1565">
                  <c:v>0.67283564814815244</c:v>
                </c:pt>
                <c:pt idx="1566">
                  <c:v>0.67290509259259867</c:v>
                </c:pt>
                <c:pt idx="1567">
                  <c:v>0.67297453703703958</c:v>
                </c:pt>
                <c:pt idx="1568">
                  <c:v>0.67303240740740944</c:v>
                </c:pt>
                <c:pt idx="1569">
                  <c:v>0.67310185185185401</c:v>
                </c:pt>
                <c:pt idx="1570">
                  <c:v>0.67318287037037317</c:v>
                </c:pt>
                <c:pt idx="1571">
                  <c:v>0.6732407407407407</c:v>
                </c:pt>
                <c:pt idx="1572">
                  <c:v>0.67331018518518515</c:v>
                </c:pt>
                <c:pt idx="1573">
                  <c:v>0.67337962962963205</c:v>
                </c:pt>
                <c:pt idx="1574">
                  <c:v>0.67344907407407917</c:v>
                </c:pt>
                <c:pt idx="1575">
                  <c:v>0.67351851851852163</c:v>
                </c:pt>
                <c:pt idx="1576">
                  <c:v>0.67358796296296075</c:v>
                </c:pt>
                <c:pt idx="1577">
                  <c:v>0.67365740740741098</c:v>
                </c:pt>
                <c:pt idx="1578">
                  <c:v>0.67371527777778073</c:v>
                </c:pt>
                <c:pt idx="1579">
                  <c:v>0.67378472222222263</c:v>
                </c:pt>
                <c:pt idx="1580">
                  <c:v>0.67385416666666664</c:v>
                </c:pt>
                <c:pt idx="1581">
                  <c:v>0.6739351851851878</c:v>
                </c:pt>
                <c:pt idx="1582">
                  <c:v>0.67399305555555955</c:v>
                </c:pt>
                <c:pt idx="1583">
                  <c:v>0.6740624999999999</c:v>
                </c:pt>
                <c:pt idx="1584">
                  <c:v>0.6741319444444468</c:v>
                </c:pt>
                <c:pt idx="1585">
                  <c:v>0.67420138888889125</c:v>
                </c:pt>
                <c:pt idx="1586">
                  <c:v>0.67427083333333793</c:v>
                </c:pt>
                <c:pt idx="1587">
                  <c:v>0.67434027777778016</c:v>
                </c:pt>
                <c:pt idx="1588">
                  <c:v>0.67440972222222262</c:v>
                </c:pt>
                <c:pt idx="1589">
                  <c:v>0.67447916666666663</c:v>
                </c:pt>
                <c:pt idx="1590">
                  <c:v>0.67453703703703705</c:v>
                </c:pt>
                <c:pt idx="1591">
                  <c:v>0.67460648148148439</c:v>
                </c:pt>
                <c:pt idx="1592">
                  <c:v>0.67467592592592662</c:v>
                </c:pt>
                <c:pt idx="1593">
                  <c:v>0.67474537037037574</c:v>
                </c:pt>
                <c:pt idx="1594">
                  <c:v>0.67481481481481831</c:v>
                </c:pt>
                <c:pt idx="1595">
                  <c:v>0.67488425925926065</c:v>
                </c:pt>
                <c:pt idx="1596">
                  <c:v>0.67495370370370578</c:v>
                </c:pt>
                <c:pt idx="1597">
                  <c:v>0.67502314814815045</c:v>
                </c:pt>
                <c:pt idx="1598">
                  <c:v>0.67509259259259713</c:v>
                </c:pt>
                <c:pt idx="1599">
                  <c:v>0.67515046296296299</c:v>
                </c:pt>
                <c:pt idx="1600">
                  <c:v>0.67521990740740956</c:v>
                </c:pt>
                <c:pt idx="1601">
                  <c:v>0.6752893518518519</c:v>
                </c:pt>
                <c:pt idx="1602">
                  <c:v>0.67535879629629891</c:v>
                </c:pt>
                <c:pt idx="1603">
                  <c:v>0.6754282407407407</c:v>
                </c:pt>
                <c:pt idx="1604">
                  <c:v>0.67549768518518782</c:v>
                </c:pt>
                <c:pt idx="1605">
                  <c:v>0.6755671296296295</c:v>
                </c:pt>
                <c:pt idx="1606">
                  <c:v>0.67563657407407718</c:v>
                </c:pt>
                <c:pt idx="1607">
                  <c:v>0.67570601851852441</c:v>
                </c:pt>
                <c:pt idx="1608">
                  <c:v>0.67577546296296365</c:v>
                </c:pt>
                <c:pt idx="1609">
                  <c:v>0.67584490740741143</c:v>
                </c:pt>
                <c:pt idx="1610">
                  <c:v>0.67591435185185178</c:v>
                </c:pt>
                <c:pt idx="1611">
                  <c:v>0.67597222222222264</c:v>
                </c:pt>
                <c:pt idx="1612">
                  <c:v>0.67604166666667054</c:v>
                </c:pt>
                <c:pt idx="1613">
                  <c:v>0.67611111111111311</c:v>
                </c:pt>
                <c:pt idx="1614">
                  <c:v>0.67618055555555778</c:v>
                </c:pt>
                <c:pt idx="1615">
                  <c:v>0.67625000000000224</c:v>
                </c:pt>
                <c:pt idx="1616">
                  <c:v>0.67631944444444703</c:v>
                </c:pt>
                <c:pt idx="1617">
                  <c:v>0.67638888888889148</c:v>
                </c:pt>
                <c:pt idx="1618">
                  <c:v>0.67645833333333594</c:v>
                </c:pt>
                <c:pt idx="1619">
                  <c:v>0.67652777777777784</c:v>
                </c:pt>
                <c:pt idx="1620">
                  <c:v>0.67659722222222263</c:v>
                </c:pt>
                <c:pt idx="1621">
                  <c:v>0.67666666666666664</c:v>
                </c:pt>
                <c:pt idx="1622">
                  <c:v>0.67672453703703972</c:v>
                </c:pt>
                <c:pt idx="1623">
                  <c:v>0.67679398148148451</c:v>
                </c:pt>
                <c:pt idx="1624">
                  <c:v>0.67686342592592597</c:v>
                </c:pt>
                <c:pt idx="1625">
                  <c:v>0.67693287037037386</c:v>
                </c:pt>
                <c:pt idx="1626">
                  <c:v>0.67700231481481565</c:v>
                </c:pt>
                <c:pt idx="1627">
                  <c:v>0.67707175925926122</c:v>
                </c:pt>
                <c:pt idx="1628">
                  <c:v>0.67714120370370812</c:v>
                </c:pt>
                <c:pt idx="1629">
                  <c:v>0.67721064814815035</c:v>
                </c:pt>
                <c:pt idx="1630">
                  <c:v>0.67728009259259714</c:v>
                </c:pt>
                <c:pt idx="1631">
                  <c:v>0.67734953703703971</c:v>
                </c:pt>
                <c:pt idx="1632">
                  <c:v>0.67741898148148161</c:v>
                </c:pt>
                <c:pt idx="1633">
                  <c:v>0.6774768518518518</c:v>
                </c:pt>
                <c:pt idx="1634">
                  <c:v>0.67754629629629903</c:v>
                </c:pt>
                <c:pt idx="1635">
                  <c:v>0.67761574074074071</c:v>
                </c:pt>
                <c:pt idx="1636">
                  <c:v>0.67768518518518805</c:v>
                </c:pt>
                <c:pt idx="1637">
                  <c:v>0.67775462962963262</c:v>
                </c:pt>
                <c:pt idx="1638">
                  <c:v>0.67782407407407941</c:v>
                </c:pt>
                <c:pt idx="1639">
                  <c:v>0.67789351851852453</c:v>
                </c:pt>
                <c:pt idx="1640">
                  <c:v>0.67796296296296099</c:v>
                </c:pt>
                <c:pt idx="1641">
                  <c:v>0.67803240740740944</c:v>
                </c:pt>
                <c:pt idx="1642">
                  <c:v>0.67810185185185412</c:v>
                </c:pt>
                <c:pt idx="1643">
                  <c:v>0.6781712962963008</c:v>
                </c:pt>
                <c:pt idx="1644">
                  <c:v>0.67824074074074081</c:v>
                </c:pt>
                <c:pt idx="1645">
                  <c:v>0.67831018518518515</c:v>
                </c:pt>
                <c:pt idx="1646">
                  <c:v>0.6783680555555579</c:v>
                </c:pt>
                <c:pt idx="1647">
                  <c:v>0.67844907407407917</c:v>
                </c:pt>
                <c:pt idx="1648">
                  <c:v>0.67851851851852141</c:v>
                </c:pt>
                <c:pt idx="1649">
                  <c:v>0.67857638888888883</c:v>
                </c:pt>
                <c:pt idx="1650">
                  <c:v>0.67864583333334039</c:v>
                </c:pt>
                <c:pt idx="1651">
                  <c:v>0.67871527777778073</c:v>
                </c:pt>
                <c:pt idx="1652">
                  <c:v>0.67878472222222264</c:v>
                </c:pt>
                <c:pt idx="1653">
                  <c:v>0.67885416666666665</c:v>
                </c:pt>
                <c:pt idx="1654">
                  <c:v>0.6789236111111151</c:v>
                </c:pt>
                <c:pt idx="1655">
                  <c:v>0.67899305555556</c:v>
                </c:pt>
                <c:pt idx="1656">
                  <c:v>0.67906250000000001</c:v>
                </c:pt>
                <c:pt idx="1657">
                  <c:v>0.67912037037037398</c:v>
                </c:pt>
                <c:pt idx="1658">
                  <c:v>0.67920138888889148</c:v>
                </c:pt>
                <c:pt idx="1659">
                  <c:v>0.67927083333333782</c:v>
                </c:pt>
                <c:pt idx="1660">
                  <c:v>0.67932870370370591</c:v>
                </c:pt>
                <c:pt idx="1661">
                  <c:v>0.67939814814815092</c:v>
                </c:pt>
                <c:pt idx="1662">
                  <c:v>0.67946759259259504</c:v>
                </c:pt>
                <c:pt idx="1663">
                  <c:v>0.67953703703703694</c:v>
                </c:pt>
                <c:pt idx="1664">
                  <c:v>0.6796064814814845</c:v>
                </c:pt>
                <c:pt idx="1665">
                  <c:v>0.67967592592592585</c:v>
                </c:pt>
                <c:pt idx="1666">
                  <c:v>0.67974537037037619</c:v>
                </c:pt>
                <c:pt idx="1667">
                  <c:v>0.67981481481481842</c:v>
                </c:pt>
                <c:pt idx="1668">
                  <c:v>0.67988425925926133</c:v>
                </c:pt>
                <c:pt idx="1669">
                  <c:v>0.67995370370370589</c:v>
                </c:pt>
                <c:pt idx="1670">
                  <c:v>0.68002314814814813</c:v>
                </c:pt>
                <c:pt idx="1671">
                  <c:v>0.68009259259259514</c:v>
                </c:pt>
                <c:pt idx="1672">
                  <c:v>0.68015046296296156</c:v>
                </c:pt>
                <c:pt idx="1673">
                  <c:v>0.68021990740740745</c:v>
                </c:pt>
                <c:pt idx="1674">
                  <c:v>0.68028935185185158</c:v>
                </c:pt>
                <c:pt idx="1675">
                  <c:v>0.6803587962962967</c:v>
                </c:pt>
                <c:pt idx="1676">
                  <c:v>0.68042824074074049</c:v>
                </c:pt>
                <c:pt idx="1677">
                  <c:v>0.68049768518518561</c:v>
                </c:pt>
                <c:pt idx="1678">
                  <c:v>0.68056712962962707</c:v>
                </c:pt>
                <c:pt idx="1679">
                  <c:v>0.68063657407407463</c:v>
                </c:pt>
                <c:pt idx="1680">
                  <c:v>0.68070601851852208</c:v>
                </c:pt>
                <c:pt idx="1681">
                  <c:v>0.68077546296296287</c:v>
                </c:pt>
                <c:pt idx="1682">
                  <c:v>0.68084490740740944</c:v>
                </c:pt>
                <c:pt idx="1683">
                  <c:v>0.68091435185185156</c:v>
                </c:pt>
                <c:pt idx="1684">
                  <c:v>0.6809722222222222</c:v>
                </c:pt>
                <c:pt idx="1685">
                  <c:v>0.68104166666666865</c:v>
                </c:pt>
                <c:pt idx="1686">
                  <c:v>0.68111111111111111</c:v>
                </c:pt>
                <c:pt idx="1687">
                  <c:v>0.68118055555555568</c:v>
                </c:pt>
                <c:pt idx="1688">
                  <c:v>0.68125000000000002</c:v>
                </c:pt>
                <c:pt idx="1689">
                  <c:v>0.6813194444444447</c:v>
                </c:pt>
                <c:pt idx="1690">
                  <c:v>0.68138888888888882</c:v>
                </c:pt>
                <c:pt idx="1691">
                  <c:v>0.68145833333333361</c:v>
                </c:pt>
                <c:pt idx="1692">
                  <c:v>0.68152777777777751</c:v>
                </c:pt>
                <c:pt idx="1693">
                  <c:v>0.6815972222222223</c:v>
                </c:pt>
                <c:pt idx="1694">
                  <c:v>0.68165509259259704</c:v>
                </c:pt>
                <c:pt idx="1695">
                  <c:v>0.68172453703703761</c:v>
                </c:pt>
                <c:pt idx="1696">
                  <c:v>0.68179398148148163</c:v>
                </c:pt>
                <c:pt idx="1697">
                  <c:v>0.68186342592592375</c:v>
                </c:pt>
                <c:pt idx="1698">
                  <c:v>0.68193287037037065</c:v>
                </c:pt>
                <c:pt idx="1699">
                  <c:v>0.68200231481481488</c:v>
                </c:pt>
                <c:pt idx="1700">
                  <c:v>0.6821412037037059</c:v>
                </c:pt>
                <c:pt idx="1701">
                  <c:v>0.68221064814814814</c:v>
                </c:pt>
                <c:pt idx="1702">
                  <c:v>0.68228009259259514</c:v>
                </c:pt>
                <c:pt idx="1703">
                  <c:v>0.68234953703703705</c:v>
                </c:pt>
                <c:pt idx="1704">
                  <c:v>0.6824189814814815</c:v>
                </c:pt>
                <c:pt idx="1705">
                  <c:v>0.68248842592592329</c:v>
                </c:pt>
                <c:pt idx="1706">
                  <c:v>0.68255787037037063</c:v>
                </c:pt>
                <c:pt idx="1707">
                  <c:v>0.68262731481481564</c:v>
                </c:pt>
                <c:pt idx="1708">
                  <c:v>0.68269675925925932</c:v>
                </c:pt>
                <c:pt idx="1709">
                  <c:v>0.68275462962962974</c:v>
                </c:pt>
                <c:pt idx="1710">
                  <c:v>0.68282407407407775</c:v>
                </c:pt>
                <c:pt idx="1711">
                  <c:v>0.68289351851852198</c:v>
                </c:pt>
                <c:pt idx="1712">
                  <c:v>0.682962962962959</c:v>
                </c:pt>
                <c:pt idx="1713">
                  <c:v>0.68303240740740734</c:v>
                </c:pt>
                <c:pt idx="1714">
                  <c:v>0.6831018518518519</c:v>
                </c:pt>
                <c:pt idx="1715">
                  <c:v>0.68317129629629891</c:v>
                </c:pt>
                <c:pt idx="1716">
                  <c:v>0.68324074074074059</c:v>
                </c:pt>
                <c:pt idx="1717">
                  <c:v>0.68331018518518516</c:v>
                </c:pt>
                <c:pt idx="1718">
                  <c:v>0.68337962962962961</c:v>
                </c:pt>
                <c:pt idx="1719">
                  <c:v>0.68344907407407718</c:v>
                </c:pt>
                <c:pt idx="1720">
                  <c:v>0.68351851851851864</c:v>
                </c:pt>
                <c:pt idx="1721">
                  <c:v>0.6835763888888885</c:v>
                </c:pt>
                <c:pt idx="1722">
                  <c:v>0.68364583333333839</c:v>
                </c:pt>
                <c:pt idx="1723">
                  <c:v>0.68371527777777785</c:v>
                </c:pt>
                <c:pt idx="1724">
                  <c:v>0.6837847222222222</c:v>
                </c:pt>
                <c:pt idx="1725">
                  <c:v>0.68385416666666676</c:v>
                </c:pt>
                <c:pt idx="1726">
                  <c:v>0.68392361111111311</c:v>
                </c:pt>
                <c:pt idx="1727">
                  <c:v>0.68399305555555778</c:v>
                </c:pt>
                <c:pt idx="1728">
                  <c:v>0.68406249999999957</c:v>
                </c:pt>
                <c:pt idx="1729">
                  <c:v>0.6841319444444447</c:v>
                </c:pt>
                <c:pt idx="1730">
                  <c:v>0.68420138888888893</c:v>
                </c:pt>
                <c:pt idx="1731">
                  <c:v>0.68427083333333594</c:v>
                </c:pt>
                <c:pt idx="1732">
                  <c:v>0.68432870370370369</c:v>
                </c:pt>
                <c:pt idx="1733">
                  <c:v>0.68439814814814814</c:v>
                </c:pt>
                <c:pt idx="1734">
                  <c:v>0.6844675925925926</c:v>
                </c:pt>
                <c:pt idx="1735">
                  <c:v>0.6845370370370365</c:v>
                </c:pt>
                <c:pt idx="1736">
                  <c:v>0.68460648148148162</c:v>
                </c:pt>
                <c:pt idx="1737">
                  <c:v>0.68467592592592597</c:v>
                </c:pt>
                <c:pt idx="1738">
                  <c:v>0.68474537037037386</c:v>
                </c:pt>
                <c:pt idx="1739">
                  <c:v>0.68481481481481565</c:v>
                </c:pt>
                <c:pt idx="1740">
                  <c:v>0.68488425925925922</c:v>
                </c:pt>
                <c:pt idx="1741">
                  <c:v>0.68495370370370379</c:v>
                </c:pt>
                <c:pt idx="1742">
                  <c:v>0.68502314814814813</c:v>
                </c:pt>
                <c:pt idx="1743">
                  <c:v>0.68508101851852254</c:v>
                </c:pt>
                <c:pt idx="1744">
                  <c:v>0.68515046296296256</c:v>
                </c:pt>
                <c:pt idx="1745">
                  <c:v>0.68521990740740768</c:v>
                </c:pt>
                <c:pt idx="1746">
                  <c:v>0.68528935185185158</c:v>
                </c:pt>
                <c:pt idx="1747">
                  <c:v>0.6853587962962967</c:v>
                </c:pt>
                <c:pt idx="1748">
                  <c:v>0.68542824074074049</c:v>
                </c:pt>
                <c:pt idx="1749">
                  <c:v>0.68549768518518561</c:v>
                </c:pt>
                <c:pt idx="1750">
                  <c:v>0.68556712962962707</c:v>
                </c:pt>
                <c:pt idx="1751">
                  <c:v>0.68563657407407463</c:v>
                </c:pt>
                <c:pt idx="1752">
                  <c:v>0.68570601851852209</c:v>
                </c:pt>
                <c:pt idx="1753">
                  <c:v>0.68576388888888884</c:v>
                </c:pt>
                <c:pt idx="1754">
                  <c:v>0.68583333333333363</c:v>
                </c:pt>
                <c:pt idx="1755">
                  <c:v>0.68590277777777753</c:v>
                </c:pt>
                <c:pt idx="1756">
                  <c:v>0.68597222222222232</c:v>
                </c:pt>
                <c:pt idx="1757">
                  <c:v>0.68604166666666866</c:v>
                </c:pt>
                <c:pt idx="1758">
                  <c:v>0.68611111111111101</c:v>
                </c:pt>
                <c:pt idx="1759">
                  <c:v>0.68618055555555568</c:v>
                </c:pt>
                <c:pt idx="1760">
                  <c:v>0.68624999999999992</c:v>
                </c:pt>
                <c:pt idx="1761">
                  <c:v>0.6863194444444447</c:v>
                </c:pt>
                <c:pt idx="1762">
                  <c:v>0.68638888888888883</c:v>
                </c:pt>
                <c:pt idx="1763">
                  <c:v>0.68645833333333361</c:v>
                </c:pt>
                <c:pt idx="1764">
                  <c:v>0.68651620370370359</c:v>
                </c:pt>
                <c:pt idx="1765">
                  <c:v>0.68658564814814815</c:v>
                </c:pt>
                <c:pt idx="1766">
                  <c:v>0.68665509259259705</c:v>
                </c:pt>
                <c:pt idx="1767">
                  <c:v>0.68672453703703762</c:v>
                </c:pt>
                <c:pt idx="1768">
                  <c:v>0.68679398148148163</c:v>
                </c:pt>
                <c:pt idx="1769">
                  <c:v>0.68686342592592353</c:v>
                </c:pt>
                <c:pt idx="1770">
                  <c:v>0.68693287037037065</c:v>
                </c:pt>
                <c:pt idx="1771">
                  <c:v>0.68700231481481477</c:v>
                </c:pt>
                <c:pt idx="1772">
                  <c:v>0.68707175925925934</c:v>
                </c:pt>
                <c:pt idx="1773">
                  <c:v>0.68714120370370591</c:v>
                </c:pt>
                <c:pt idx="1774">
                  <c:v>0.68721064814814825</c:v>
                </c:pt>
                <c:pt idx="1775">
                  <c:v>0.68728009259259504</c:v>
                </c:pt>
                <c:pt idx="1776">
                  <c:v>0.68734953703703694</c:v>
                </c:pt>
                <c:pt idx="1777">
                  <c:v>0.68740740740740769</c:v>
                </c:pt>
                <c:pt idx="1778">
                  <c:v>0.68748842592592319</c:v>
                </c:pt>
                <c:pt idx="1779">
                  <c:v>0.68755787037037064</c:v>
                </c:pt>
                <c:pt idx="1780">
                  <c:v>0.6876157407407405</c:v>
                </c:pt>
                <c:pt idx="1781">
                  <c:v>0.68768518518518562</c:v>
                </c:pt>
                <c:pt idx="1782">
                  <c:v>0.68775462962962963</c:v>
                </c:pt>
                <c:pt idx="1783">
                  <c:v>0.68782407407407775</c:v>
                </c:pt>
                <c:pt idx="1784">
                  <c:v>0.68789351851852221</c:v>
                </c:pt>
                <c:pt idx="1785">
                  <c:v>0.68796296296295922</c:v>
                </c:pt>
                <c:pt idx="1786">
                  <c:v>0.68803240740740745</c:v>
                </c:pt>
                <c:pt idx="1787">
                  <c:v>0.6881018518518518</c:v>
                </c:pt>
                <c:pt idx="1788">
                  <c:v>0.68815972222222221</c:v>
                </c:pt>
                <c:pt idx="1789">
                  <c:v>0.68824074074074049</c:v>
                </c:pt>
                <c:pt idx="1790">
                  <c:v>0.68829861111111335</c:v>
                </c:pt>
                <c:pt idx="1791">
                  <c:v>0.68836805555555569</c:v>
                </c:pt>
                <c:pt idx="1792">
                  <c:v>0.68843749999999959</c:v>
                </c:pt>
                <c:pt idx="1793">
                  <c:v>0.68850694444444438</c:v>
                </c:pt>
                <c:pt idx="1794">
                  <c:v>0.6885763888888885</c:v>
                </c:pt>
                <c:pt idx="1795">
                  <c:v>0.6886458333333384</c:v>
                </c:pt>
                <c:pt idx="1796">
                  <c:v>0.68871527777777775</c:v>
                </c:pt>
                <c:pt idx="1797">
                  <c:v>0.6887847222222222</c:v>
                </c:pt>
                <c:pt idx="1798">
                  <c:v>0.68885416666666666</c:v>
                </c:pt>
                <c:pt idx="1799">
                  <c:v>0.68892361111111322</c:v>
                </c:pt>
                <c:pt idx="1800">
                  <c:v>0.6889930555555579</c:v>
                </c:pt>
                <c:pt idx="1801">
                  <c:v>0.68906249999999958</c:v>
                </c:pt>
                <c:pt idx="1802">
                  <c:v>0.6891319444444447</c:v>
                </c:pt>
                <c:pt idx="1803">
                  <c:v>0.68918981481481711</c:v>
                </c:pt>
                <c:pt idx="1804">
                  <c:v>0.68925925925925924</c:v>
                </c:pt>
                <c:pt idx="1805">
                  <c:v>0.6893287037037038</c:v>
                </c:pt>
                <c:pt idx="1806">
                  <c:v>0.68939814814814815</c:v>
                </c:pt>
                <c:pt idx="1807">
                  <c:v>0.6894675925925926</c:v>
                </c:pt>
                <c:pt idx="1808">
                  <c:v>0.68953703703703706</c:v>
                </c:pt>
                <c:pt idx="1809">
                  <c:v>0.68960648148148163</c:v>
                </c:pt>
                <c:pt idx="1810">
                  <c:v>0.68967592592592597</c:v>
                </c:pt>
                <c:pt idx="1811">
                  <c:v>0.68974537037037398</c:v>
                </c:pt>
                <c:pt idx="1812">
                  <c:v>0.68981481481481688</c:v>
                </c:pt>
                <c:pt idx="1813">
                  <c:v>0.68988425925925922</c:v>
                </c:pt>
                <c:pt idx="1814">
                  <c:v>0.68994212962962953</c:v>
                </c:pt>
                <c:pt idx="1815">
                  <c:v>0.69001157407407465</c:v>
                </c:pt>
                <c:pt idx="1816">
                  <c:v>0.69008101851852255</c:v>
                </c:pt>
                <c:pt idx="1817">
                  <c:v>0.69015046296296256</c:v>
                </c:pt>
                <c:pt idx="1818">
                  <c:v>0.69021990740740735</c:v>
                </c:pt>
                <c:pt idx="1819">
                  <c:v>0.69028935185185158</c:v>
                </c:pt>
                <c:pt idx="1820">
                  <c:v>0.6903587962962966</c:v>
                </c:pt>
                <c:pt idx="1821">
                  <c:v>0.6904282407407405</c:v>
                </c:pt>
                <c:pt idx="1822">
                  <c:v>0.69049768518518562</c:v>
                </c:pt>
                <c:pt idx="1823">
                  <c:v>0.69056712962962719</c:v>
                </c:pt>
                <c:pt idx="1824">
                  <c:v>0.69063657407407464</c:v>
                </c:pt>
                <c:pt idx="1825">
                  <c:v>0.69069444444444705</c:v>
                </c:pt>
                <c:pt idx="1826">
                  <c:v>0.69076388888888884</c:v>
                </c:pt>
                <c:pt idx="1827">
                  <c:v>0.69083333333333363</c:v>
                </c:pt>
                <c:pt idx="1828">
                  <c:v>0.69090277777777753</c:v>
                </c:pt>
                <c:pt idx="1829">
                  <c:v>0.69097222222222221</c:v>
                </c:pt>
                <c:pt idx="1830">
                  <c:v>0.69104166666666866</c:v>
                </c:pt>
                <c:pt idx="1831">
                  <c:v>0.69111111111111112</c:v>
                </c:pt>
                <c:pt idx="1832">
                  <c:v>0.69118055555555569</c:v>
                </c:pt>
                <c:pt idx="1833">
                  <c:v>0.69125000000000003</c:v>
                </c:pt>
                <c:pt idx="1834">
                  <c:v>0.6913194444444446</c:v>
                </c:pt>
                <c:pt idx="1835">
                  <c:v>0.69138888888888894</c:v>
                </c:pt>
                <c:pt idx="1836">
                  <c:v>0.69145833333333362</c:v>
                </c:pt>
                <c:pt idx="1837">
                  <c:v>0.69152777777777752</c:v>
                </c:pt>
                <c:pt idx="1838">
                  <c:v>0.6915972222222222</c:v>
                </c:pt>
                <c:pt idx="1839">
                  <c:v>0.69166666666666676</c:v>
                </c:pt>
                <c:pt idx="1840">
                  <c:v>0.69172453703703762</c:v>
                </c:pt>
                <c:pt idx="1841">
                  <c:v>0.69179398148148163</c:v>
                </c:pt>
                <c:pt idx="1842">
                  <c:v>0.69186342592592365</c:v>
                </c:pt>
                <c:pt idx="1843">
                  <c:v>0.69193287037037243</c:v>
                </c:pt>
                <c:pt idx="1844">
                  <c:v>0.69200231481481478</c:v>
                </c:pt>
                <c:pt idx="1845">
                  <c:v>0.69207175925925923</c:v>
                </c:pt>
                <c:pt idx="1846">
                  <c:v>0.69214120370370602</c:v>
                </c:pt>
                <c:pt idx="1847">
                  <c:v>0.69221064814814814</c:v>
                </c:pt>
                <c:pt idx="1848">
                  <c:v>0.69228009259259504</c:v>
                </c:pt>
                <c:pt idx="1849">
                  <c:v>0.69234953703703705</c:v>
                </c:pt>
                <c:pt idx="1850">
                  <c:v>0.69241898148148151</c:v>
                </c:pt>
                <c:pt idx="1851">
                  <c:v>0.69248842592592352</c:v>
                </c:pt>
                <c:pt idx="1852">
                  <c:v>0.6925462962962966</c:v>
                </c:pt>
                <c:pt idx="1853">
                  <c:v>0.6926157407407405</c:v>
                </c:pt>
                <c:pt idx="1854">
                  <c:v>0.69269675925925922</c:v>
                </c:pt>
                <c:pt idx="1855">
                  <c:v>0.69276620370370379</c:v>
                </c:pt>
                <c:pt idx="1856">
                  <c:v>0.69282407407407764</c:v>
                </c:pt>
                <c:pt idx="1857">
                  <c:v>0.69289351851852254</c:v>
                </c:pt>
                <c:pt idx="1858">
                  <c:v>0.69296296296295923</c:v>
                </c:pt>
                <c:pt idx="1859">
                  <c:v>0.69303240740740768</c:v>
                </c:pt>
                <c:pt idx="1860">
                  <c:v>0.6931018518518518</c:v>
                </c:pt>
                <c:pt idx="1861">
                  <c:v>0.69317129629629903</c:v>
                </c:pt>
                <c:pt idx="1862">
                  <c:v>0.69324074074074049</c:v>
                </c:pt>
                <c:pt idx="1863">
                  <c:v>0.69331018518518517</c:v>
                </c:pt>
                <c:pt idx="1864">
                  <c:v>0.6933680555555557</c:v>
                </c:pt>
                <c:pt idx="1865">
                  <c:v>0.69344907407407763</c:v>
                </c:pt>
                <c:pt idx="1866">
                  <c:v>0.69351851851851865</c:v>
                </c:pt>
                <c:pt idx="1867">
                  <c:v>0.69357638888888851</c:v>
                </c:pt>
                <c:pt idx="1868">
                  <c:v>0.69364583333333862</c:v>
                </c:pt>
                <c:pt idx="1869">
                  <c:v>0.69371527777777775</c:v>
                </c:pt>
                <c:pt idx="1870">
                  <c:v>0.69378472222222232</c:v>
                </c:pt>
                <c:pt idx="1871">
                  <c:v>0.69385416666666666</c:v>
                </c:pt>
                <c:pt idx="1872">
                  <c:v>0.69392361111111323</c:v>
                </c:pt>
                <c:pt idx="1873">
                  <c:v>0.6939930555555579</c:v>
                </c:pt>
                <c:pt idx="1874">
                  <c:v>0.69406249999999958</c:v>
                </c:pt>
                <c:pt idx="1875">
                  <c:v>0.69412037037037233</c:v>
                </c:pt>
                <c:pt idx="1876">
                  <c:v>0.69420138888888883</c:v>
                </c:pt>
                <c:pt idx="1877">
                  <c:v>0.69427083333333628</c:v>
                </c:pt>
                <c:pt idx="1878">
                  <c:v>0.69434027777777774</c:v>
                </c:pt>
                <c:pt idx="1879">
                  <c:v>0.69440972222222219</c:v>
                </c:pt>
                <c:pt idx="1880">
                  <c:v>0.69446759259259261</c:v>
                </c:pt>
                <c:pt idx="1881">
                  <c:v>0.69453703703703706</c:v>
                </c:pt>
                <c:pt idx="1882">
                  <c:v>0.69460648148148163</c:v>
                </c:pt>
                <c:pt idx="1883">
                  <c:v>0.69467592592592586</c:v>
                </c:pt>
                <c:pt idx="1884">
                  <c:v>0.69474537037037398</c:v>
                </c:pt>
                <c:pt idx="1885">
                  <c:v>0.69481481481481677</c:v>
                </c:pt>
                <c:pt idx="1886">
                  <c:v>0.69488425925925934</c:v>
                </c:pt>
                <c:pt idx="1887">
                  <c:v>0.69495370370370368</c:v>
                </c:pt>
                <c:pt idx="1888">
                  <c:v>0.69502314814814825</c:v>
                </c:pt>
                <c:pt idx="1889">
                  <c:v>0.69509259259259504</c:v>
                </c:pt>
                <c:pt idx="1890">
                  <c:v>0.6951620370370365</c:v>
                </c:pt>
                <c:pt idx="1891">
                  <c:v>0.69523148148148162</c:v>
                </c:pt>
                <c:pt idx="1892">
                  <c:v>0.69530092592592319</c:v>
                </c:pt>
                <c:pt idx="1893">
                  <c:v>0.69537037037037064</c:v>
                </c:pt>
                <c:pt idx="1894">
                  <c:v>0.69543981481481565</c:v>
                </c:pt>
                <c:pt idx="1895">
                  <c:v>0.69550925925925933</c:v>
                </c:pt>
                <c:pt idx="1896">
                  <c:v>0.69557870370370367</c:v>
                </c:pt>
                <c:pt idx="1897">
                  <c:v>0.69564814814815035</c:v>
                </c:pt>
                <c:pt idx="1898">
                  <c:v>0.69571759259259514</c:v>
                </c:pt>
                <c:pt idx="1899">
                  <c:v>0.69578703703703704</c:v>
                </c:pt>
                <c:pt idx="1900">
                  <c:v>0.6958564814814816</c:v>
                </c:pt>
                <c:pt idx="1901">
                  <c:v>0.69591435185185158</c:v>
                </c:pt>
                <c:pt idx="1902">
                  <c:v>0.6959837962962967</c:v>
                </c:pt>
                <c:pt idx="1903">
                  <c:v>0.69605324074074049</c:v>
                </c:pt>
                <c:pt idx="1904">
                  <c:v>0.69612268518518561</c:v>
                </c:pt>
                <c:pt idx="1905">
                  <c:v>0.69619212962962951</c:v>
                </c:pt>
                <c:pt idx="1906">
                  <c:v>0.69626157407407463</c:v>
                </c:pt>
                <c:pt idx="1907">
                  <c:v>0.69633101851852208</c:v>
                </c:pt>
                <c:pt idx="1908">
                  <c:v>0.69640046296296065</c:v>
                </c:pt>
                <c:pt idx="1909">
                  <c:v>0.69646990740740744</c:v>
                </c:pt>
                <c:pt idx="1910">
                  <c:v>0.69653935185185156</c:v>
                </c:pt>
                <c:pt idx="1911">
                  <c:v>0.69660879629629868</c:v>
                </c:pt>
                <c:pt idx="1912">
                  <c:v>0.69666666666666666</c:v>
                </c:pt>
                <c:pt idx="1913">
                  <c:v>0.69679398148148164</c:v>
                </c:pt>
                <c:pt idx="1914">
                  <c:v>0.69686342592592376</c:v>
                </c:pt>
                <c:pt idx="1915">
                  <c:v>0.69693287037037233</c:v>
                </c:pt>
                <c:pt idx="1916">
                  <c:v>0.69700231481481489</c:v>
                </c:pt>
                <c:pt idx="1917">
                  <c:v>0.69706018518518509</c:v>
                </c:pt>
                <c:pt idx="1918">
                  <c:v>0.69712962962962965</c:v>
                </c:pt>
                <c:pt idx="1919">
                  <c:v>0.697199074074078</c:v>
                </c:pt>
                <c:pt idx="1920">
                  <c:v>0.6972685185185209</c:v>
                </c:pt>
                <c:pt idx="1921">
                  <c:v>0.69733796296295958</c:v>
                </c:pt>
                <c:pt idx="1922">
                  <c:v>0.6974074074074077</c:v>
                </c:pt>
                <c:pt idx="1923">
                  <c:v>0.69747685185185149</c:v>
                </c:pt>
                <c:pt idx="1924">
                  <c:v>0.69754629629629661</c:v>
                </c:pt>
                <c:pt idx="1925">
                  <c:v>0.69761574074074051</c:v>
                </c:pt>
                <c:pt idx="1926">
                  <c:v>0.69768518518518563</c:v>
                </c:pt>
                <c:pt idx="1927">
                  <c:v>0.69775462962962964</c:v>
                </c:pt>
                <c:pt idx="1928">
                  <c:v>0.69782407407407776</c:v>
                </c:pt>
                <c:pt idx="1929">
                  <c:v>0.69788194444444462</c:v>
                </c:pt>
                <c:pt idx="1930">
                  <c:v>0.69795138888888963</c:v>
                </c:pt>
                <c:pt idx="1931">
                  <c:v>0.69803240740740735</c:v>
                </c:pt>
                <c:pt idx="1932">
                  <c:v>0.69809027777777977</c:v>
                </c:pt>
                <c:pt idx="1933">
                  <c:v>0.69815972222222233</c:v>
                </c:pt>
                <c:pt idx="1934">
                  <c:v>0.69822916666666668</c:v>
                </c:pt>
                <c:pt idx="1935">
                  <c:v>0.69829861111111347</c:v>
                </c:pt>
                <c:pt idx="1936">
                  <c:v>0.6983680555555557</c:v>
                </c:pt>
                <c:pt idx="1937">
                  <c:v>0.69843749999999949</c:v>
                </c:pt>
                <c:pt idx="1938">
                  <c:v>0.6985069444444445</c:v>
                </c:pt>
                <c:pt idx="1939">
                  <c:v>0.69857638888888851</c:v>
                </c:pt>
                <c:pt idx="1940">
                  <c:v>0.69864583333333841</c:v>
                </c:pt>
                <c:pt idx="1941">
                  <c:v>0.69870370370370372</c:v>
                </c:pt>
                <c:pt idx="1942">
                  <c:v>0.69878472222222221</c:v>
                </c:pt>
                <c:pt idx="1943">
                  <c:v>0.69885416666666667</c:v>
                </c:pt>
                <c:pt idx="1944">
                  <c:v>0.69891203703703697</c:v>
                </c:pt>
                <c:pt idx="1945">
                  <c:v>0.69898148148148165</c:v>
                </c:pt>
                <c:pt idx="1946">
                  <c:v>0.69905092592592388</c:v>
                </c:pt>
                <c:pt idx="1947">
                  <c:v>0.69912037037037278</c:v>
                </c:pt>
                <c:pt idx="1948">
                  <c:v>0.69918981481481701</c:v>
                </c:pt>
                <c:pt idx="1949">
                  <c:v>0.69925925925925969</c:v>
                </c:pt>
                <c:pt idx="1950">
                  <c:v>0.6993287037037037</c:v>
                </c:pt>
                <c:pt idx="1951">
                  <c:v>0.69939814814814805</c:v>
                </c:pt>
                <c:pt idx="1952">
                  <c:v>0.69946759259259261</c:v>
                </c:pt>
                <c:pt idx="1953">
                  <c:v>0.69953703703703696</c:v>
                </c:pt>
                <c:pt idx="1954">
                  <c:v>0.69960648148148163</c:v>
                </c:pt>
                <c:pt idx="1955">
                  <c:v>0.69967592592592587</c:v>
                </c:pt>
                <c:pt idx="1956">
                  <c:v>0.69973379629629662</c:v>
                </c:pt>
                <c:pt idx="1957">
                  <c:v>0.69980324074074052</c:v>
                </c:pt>
                <c:pt idx="1958">
                  <c:v>0.69987268518518564</c:v>
                </c:pt>
                <c:pt idx="1959">
                  <c:v>0.69994212962962954</c:v>
                </c:pt>
                <c:pt idx="1960">
                  <c:v>0.7000115740740761</c:v>
                </c:pt>
                <c:pt idx="1961">
                  <c:v>0.70008101851852311</c:v>
                </c:pt>
                <c:pt idx="1962">
                  <c:v>0.70015046296296257</c:v>
                </c:pt>
                <c:pt idx="1963">
                  <c:v>0.70021990740740769</c:v>
                </c:pt>
                <c:pt idx="1964">
                  <c:v>0.70028935185185159</c:v>
                </c:pt>
                <c:pt idx="1965">
                  <c:v>0.7003587962962966</c:v>
                </c:pt>
                <c:pt idx="1966">
                  <c:v>0.7004282407407405</c:v>
                </c:pt>
                <c:pt idx="1967">
                  <c:v>0.70049768518518563</c:v>
                </c:pt>
                <c:pt idx="1968">
                  <c:v>0.7005555555555556</c:v>
                </c:pt>
                <c:pt idx="1969">
                  <c:v>0.70062500000000272</c:v>
                </c:pt>
                <c:pt idx="1970">
                  <c:v>0.70069444444444728</c:v>
                </c:pt>
                <c:pt idx="1971">
                  <c:v>0.70076388888888963</c:v>
                </c:pt>
                <c:pt idx="1972">
                  <c:v>0.70083333333333364</c:v>
                </c:pt>
                <c:pt idx="1973">
                  <c:v>0.70090277777777776</c:v>
                </c:pt>
                <c:pt idx="1974">
                  <c:v>0.70097222222222222</c:v>
                </c:pt>
                <c:pt idx="1975">
                  <c:v>0.70104166666666889</c:v>
                </c:pt>
                <c:pt idx="1976">
                  <c:v>0.70111111111111113</c:v>
                </c:pt>
                <c:pt idx="1977">
                  <c:v>0.7011805555555557</c:v>
                </c:pt>
                <c:pt idx="1978">
                  <c:v>0.70124999999999993</c:v>
                </c:pt>
                <c:pt idx="1979">
                  <c:v>0.70131944444444461</c:v>
                </c:pt>
                <c:pt idx="1980">
                  <c:v>0.70138888888888884</c:v>
                </c:pt>
                <c:pt idx="1981">
                  <c:v>0.70144675925925926</c:v>
                </c:pt>
                <c:pt idx="1982">
                  <c:v>0.70151620370370349</c:v>
                </c:pt>
                <c:pt idx="1983">
                  <c:v>0.70158564814814861</c:v>
                </c:pt>
                <c:pt idx="1984">
                  <c:v>0.70165509259259773</c:v>
                </c:pt>
                <c:pt idx="1985">
                  <c:v>0.70172453703703763</c:v>
                </c:pt>
                <c:pt idx="1986">
                  <c:v>0.70179398148148164</c:v>
                </c:pt>
                <c:pt idx="1987">
                  <c:v>0.70186342592592388</c:v>
                </c:pt>
                <c:pt idx="1988">
                  <c:v>0.70193287037037233</c:v>
                </c:pt>
                <c:pt idx="1989">
                  <c:v>0.70200231481481479</c:v>
                </c:pt>
                <c:pt idx="1990">
                  <c:v>0.70207175925925924</c:v>
                </c:pt>
                <c:pt idx="1991">
                  <c:v>0.70214120370370614</c:v>
                </c:pt>
                <c:pt idx="1992">
                  <c:v>0.70221064814814815</c:v>
                </c:pt>
                <c:pt idx="1993">
                  <c:v>0.70226851851852079</c:v>
                </c:pt>
                <c:pt idx="1994">
                  <c:v>0.70233796296296003</c:v>
                </c:pt>
                <c:pt idx="1995">
                  <c:v>0.7024074074074077</c:v>
                </c:pt>
                <c:pt idx="1996">
                  <c:v>0.70247685185185149</c:v>
                </c:pt>
                <c:pt idx="1997">
                  <c:v>0.70254629629629661</c:v>
                </c:pt>
                <c:pt idx="1998">
                  <c:v>0.70261574074074051</c:v>
                </c:pt>
                <c:pt idx="1999">
                  <c:v>0.70268518518518563</c:v>
                </c:pt>
                <c:pt idx="2000">
                  <c:v>0.70275462962962965</c:v>
                </c:pt>
                <c:pt idx="2001">
                  <c:v>0.70282407407407799</c:v>
                </c:pt>
                <c:pt idx="2002">
                  <c:v>0.70289351851852255</c:v>
                </c:pt>
                <c:pt idx="2003">
                  <c:v>0.70296296296295946</c:v>
                </c:pt>
                <c:pt idx="2004">
                  <c:v>0.70303240740740769</c:v>
                </c:pt>
                <c:pt idx="2005">
                  <c:v>0.70309027777777977</c:v>
                </c:pt>
                <c:pt idx="2006">
                  <c:v>0.70315972222222223</c:v>
                </c:pt>
                <c:pt idx="2007">
                  <c:v>0.70322916666666668</c:v>
                </c:pt>
                <c:pt idx="2008">
                  <c:v>0.7032986111111138</c:v>
                </c:pt>
                <c:pt idx="2009">
                  <c:v>0.7033680555555557</c:v>
                </c:pt>
                <c:pt idx="2010">
                  <c:v>0.70343749999999949</c:v>
                </c:pt>
                <c:pt idx="2011">
                  <c:v>0.70350694444444439</c:v>
                </c:pt>
                <c:pt idx="2012">
                  <c:v>0.70357638888888896</c:v>
                </c:pt>
                <c:pt idx="2013">
                  <c:v>0.70364583333333908</c:v>
                </c:pt>
                <c:pt idx="2014">
                  <c:v>0.70371527777777865</c:v>
                </c:pt>
                <c:pt idx="2015">
                  <c:v>0.70378472222222221</c:v>
                </c:pt>
                <c:pt idx="2016">
                  <c:v>0.70385416666666667</c:v>
                </c:pt>
                <c:pt idx="2017">
                  <c:v>0.70391203703703698</c:v>
                </c:pt>
                <c:pt idx="2018">
                  <c:v>0.70399305555555802</c:v>
                </c:pt>
                <c:pt idx="2019">
                  <c:v>0.70406249999999959</c:v>
                </c:pt>
                <c:pt idx="2020">
                  <c:v>0.70412037037037256</c:v>
                </c:pt>
                <c:pt idx="2021">
                  <c:v>0.70418981481481702</c:v>
                </c:pt>
                <c:pt idx="2022">
                  <c:v>0.70425925925925925</c:v>
                </c:pt>
                <c:pt idx="2023">
                  <c:v>0.70432870370370371</c:v>
                </c:pt>
                <c:pt idx="2024">
                  <c:v>0.70439814814814861</c:v>
                </c:pt>
                <c:pt idx="2025">
                  <c:v>0.70446759259259262</c:v>
                </c:pt>
                <c:pt idx="2026">
                  <c:v>0.70453703703703707</c:v>
                </c:pt>
                <c:pt idx="2027">
                  <c:v>0.70460648148148164</c:v>
                </c:pt>
                <c:pt idx="2028">
                  <c:v>0.7046643518518515</c:v>
                </c:pt>
                <c:pt idx="2029">
                  <c:v>0.70474537037037432</c:v>
                </c:pt>
                <c:pt idx="2030">
                  <c:v>0.70481481481481711</c:v>
                </c:pt>
                <c:pt idx="2031">
                  <c:v>0.70487268518518564</c:v>
                </c:pt>
                <c:pt idx="2032">
                  <c:v>0.70494212962962954</c:v>
                </c:pt>
                <c:pt idx="2033">
                  <c:v>0.705011574074076</c:v>
                </c:pt>
                <c:pt idx="2034">
                  <c:v>0.70508101851852312</c:v>
                </c:pt>
                <c:pt idx="2035">
                  <c:v>0.70515046296296258</c:v>
                </c:pt>
                <c:pt idx="2036">
                  <c:v>0.7052199074074077</c:v>
                </c:pt>
                <c:pt idx="2037">
                  <c:v>0.70528935185185149</c:v>
                </c:pt>
                <c:pt idx="2038">
                  <c:v>0.70535879629629661</c:v>
                </c:pt>
                <c:pt idx="2039">
                  <c:v>0.70542824074074051</c:v>
                </c:pt>
                <c:pt idx="2040">
                  <c:v>0.70549768518518563</c:v>
                </c:pt>
                <c:pt idx="2041">
                  <c:v>0.70556712962962731</c:v>
                </c:pt>
                <c:pt idx="2042">
                  <c:v>0.70563657407407465</c:v>
                </c:pt>
                <c:pt idx="2043">
                  <c:v>0.70569444444444762</c:v>
                </c:pt>
                <c:pt idx="2044">
                  <c:v>0.70576388888888963</c:v>
                </c:pt>
                <c:pt idx="2045">
                  <c:v>0.70583333333333365</c:v>
                </c:pt>
                <c:pt idx="2046">
                  <c:v>0.70590277777777777</c:v>
                </c:pt>
                <c:pt idx="2047">
                  <c:v>0.70597222222222233</c:v>
                </c:pt>
                <c:pt idx="2048">
                  <c:v>0.7060416666666689</c:v>
                </c:pt>
                <c:pt idx="2049">
                  <c:v>0.70611111111111102</c:v>
                </c:pt>
                <c:pt idx="2050">
                  <c:v>0.7061805555555557</c:v>
                </c:pt>
                <c:pt idx="2051">
                  <c:v>0.70624999999999993</c:v>
                </c:pt>
                <c:pt idx="2052">
                  <c:v>0.70631944444444461</c:v>
                </c:pt>
                <c:pt idx="2053">
                  <c:v>0.70638888888888884</c:v>
                </c:pt>
                <c:pt idx="2054">
                  <c:v>0.70645833333333363</c:v>
                </c:pt>
                <c:pt idx="2055">
                  <c:v>0.70652777777777753</c:v>
                </c:pt>
                <c:pt idx="2056">
                  <c:v>0.70658564814814862</c:v>
                </c:pt>
                <c:pt idx="2057">
                  <c:v>0.70665509259259773</c:v>
                </c:pt>
                <c:pt idx="2058">
                  <c:v>0.70672453703703764</c:v>
                </c:pt>
                <c:pt idx="2059">
                  <c:v>0.70679398148148165</c:v>
                </c:pt>
                <c:pt idx="2060">
                  <c:v>0.70686342592592388</c:v>
                </c:pt>
                <c:pt idx="2061">
                  <c:v>0.70693287037037278</c:v>
                </c:pt>
                <c:pt idx="2062">
                  <c:v>0.70700231481481479</c:v>
                </c:pt>
                <c:pt idx="2063">
                  <c:v>0.70707175925925969</c:v>
                </c:pt>
                <c:pt idx="2064">
                  <c:v>0.70714120370370614</c:v>
                </c:pt>
                <c:pt idx="2065">
                  <c:v>0.70721064814814805</c:v>
                </c:pt>
                <c:pt idx="2066">
                  <c:v>0.7072800925925955</c:v>
                </c:pt>
                <c:pt idx="2067">
                  <c:v>0.70733796296296003</c:v>
                </c:pt>
                <c:pt idx="2068">
                  <c:v>0.7074074074074076</c:v>
                </c:pt>
                <c:pt idx="2069">
                  <c:v>0.7074768518518515</c:v>
                </c:pt>
                <c:pt idx="2070">
                  <c:v>0.70754629629629662</c:v>
                </c:pt>
                <c:pt idx="2071">
                  <c:v>0.70761574074074052</c:v>
                </c:pt>
                <c:pt idx="2072">
                  <c:v>0.70768518518518564</c:v>
                </c:pt>
                <c:pt idx="2073">
                  <c:v>0.70775462962962965</c:v>
                </c:pt>
                <c:pt idx="2074">
                  <c:v>0.7078240740740781</c:v>
                </c:pt>
                <c:pt idx="2075">
                  <c:v>0.70789351851852311</c:v>
                </c:pt>
                <c:pt idx="2076">
                  <c:v>0.70796296296295935</c:v>
                </c:pt>
                <c:pt idx="2077">
                  <c:v>0.70803240740740769</c:v>
                </c:pt>
                <c:pt idx="2078">
                  <c:v>0.70810185185185182</c:v>
                </c:pt>
                <c:pt idx="2079">
                  <c:v>0.70817129629629894</c:v>
                </c:pt>
                <c:pt idx="2080">
                  <c:v>0.70822916666666669</c:v>
                </c:pt>
                <c:pt idx="2081">
                  <c:v>0.70829861111111381</c:v>
                </c:pt>
                <c:pt idx="2082">
                  <c:v>0.7083680555555556</c:v>
                </c:pt>
                <c:pt idx="2083">
                  <c:v>0.7084374999999995</c:v>
                </c:pt>
                <c:pt idx="2084">
                  <c:v>0.7085069444444444</c:v>
                </c:pt>
                <c:pt idx="2085">
                  <c:v>0.70857638888888852</c:v>
                </c:pt>
                <c:pt idx="2086">
                  <c:v>0.70864583333333919</c:v>
                </c:pt>
                <c:pt idx="2087">
                  <c:v>0.70871527777777865</c:v>
                </c:pt>
                <c:pt idx="2088">
                  <c:v>0.70878472222222222</c:v>
                </c:pt>
                <c:pt idx="2089">
                  <c:v>0.70885416666666667</c:v>
                </c:pt>
                <c:pt idx="2090">
                  <c:v>0.70892361111111335</c:v>
                </c:pt>
                <c:pt idx="2091">
                  <c:v>0.70899305555555814</c:v>
                </c:pt>
                <c:pt idx="2092">
                  <c:v>0.70906249999999948</c:v>
                </c:pt>
                <c:pt idx="2093">
                  <c:v>0.70912037037037257</c:v>
                </c:pt>
                <c:pt idx="2094">
                  <c:v>0.70918981481481724</c:v>
                </c:pt>
                <c:pt idx="2095">
                  <c:v>0.7092708333333364</c:v>
                </c:pt>
                <c:pt idx="2096">
                  <c:v>0.7093287037037036</c:v>
                </c:pt>
                <c:pt idx="2097">
                  <c:v>0.70939814814814861</c:v>
                </c:pt>
                <c:pt idx="2098">
                  <c:v>0.70946759259259262</c:v>
                </c:pt>
                <c:pt idx="2099">
                  <c:v>0.70953703703703708</c:v>
                </c:pt>
                <c:pt idx="2100">
                  <c:v>0.70960648148148164</c:v>
                </c:pt>
                <c:pt idx="2101">
                  <c:v>0.70967592592592599</c:v>
                </c:pt>
                <c:pt idx="2102">
                  <c:v>0.70974537037037433</c:v>
                </c:pt>
                <c:pt idx="2103">
                  <c:v>0.70981481481481701</c:v>
                </c:pt>
                <c:pt idx="2104">
                  <c:v>0.70987268518518565</c:v>
                </c:pt>
                <c:pt idx="2105">
                  <c:v>0.70994212962962966</c:v>
                </c:pt>
                <c:pt idx="2106">
                  <c:v>0.71002314814814815</c:v>
                </c:pt>
                <c:pt idx="2107">
                  <c:v>0.71008101851852301</c:v>
                </c:pt>
                <c:pt idx="2108">
                  <c:v>0.71015046296296258</c:v>
                </c:pt>
                <c:pt idx="2109">
                  <c:v>0.7102199074074077</c:v>
                </c:pt>
                <c:pt idx="2110">
                  <c:v>0.71028935185185149</c:v>
                </c:pt>
                <c:pt idx="2111">
                  <c:v>0.71035879629629661</c:v>
                </c:pt>
                <c:pt idx="2112">
                  <c:v>0.71042824074074051</c:v>
                </c:pt>
                <c:pt idx="2113">
                  <c:v>0.71049768518518563</c:v>
                </c:pt>
                <c:pt idx="2114">
                  <c:v>0.71056712962962731</c:v>
                </c:pt>
                <c:pt idx="2115">
                  <c:v>0.71062499999999995</c:v>
                </c:pt>
                <c:pt idx="2116">
                  <c:v>0.71069444444444763</c:v>
                </c:pt>
                <c:pt idx="2117">
                  <c:v>0.71077546296296301</c:v>
                </c:pt>
                <c:pt idx="2118">
                  <c:v>0.71084490740740991</c:v>
                </c:pt>
                <c:pt idx="2119">
                  <c:v>0.71090277777777777</c:v>
                </c:pt>
                <c:pt idx="2120">
                  <c:v>0.71097222222222223</c:v>
                </c:pt>
                <c:pt idx="2121">
                  <c:v>0.7110416666666689</c:v>
                </c:pt>
                <c:pt idx="2122">
                  <c:v>0.71111111111111114</c:v>
                </c:pt>
                <c:pt idx="2123">
                  <c:v>0.7111805555555557</c:v>
                </c:pt>
                <c:pt idx="2124">
                  <c:v>0.71125000000000005</c:v>
                </c:pt>
                <c:pt idx="2125">
                  <c:v>0.71131944444444462</c:v>
                </c:pt>
                <c:pt idx="2126">
                  <c:v>0.71137731481481481</c:v>
                </c:pt>
                <c:pt idx="2127">
                  <c:v>0.71144675925925849</c:v>
                </c:pt>
                <c:pt idx="2128">
                  <c:v>0.71152777777777787</c:v>
                </c:pt>
                <c:pt idx="2129">
                  <c:v>0.71158564814814862</c:v>
                </c:pt>
                <c:pt idx="2130">
                  <c:v>0.71165509259259774</c:v>
                </c:pt>
                <c:pt idx="2131">
                  <c:v>0.71172453703703764</c:v>
                </c:pt>
                <c:pt idx="2132">
                  <c:v>0.71179398148148165</c:v>
                </c:pt>
                <c:pt idx="2133">
                  <c:v>0.71186342592592389</c:v>
                </c:pt>
                <c:pt idx="2134">
                  <c:v>0.71193287037037256</c:v>
                </c:pt>
                <c:pt idx="2135">
                  <c:v>0.7120023148148148</c:v>
                </c:pt>
                <c:pt idx="2136">
                  <c:v>0.71207175925925925</c:v>
                </c:pt>
                <c:pt idx="2137">
                  <c:v>0.71212962962963189</c:v>
                </c:pt>
                <c:pt idx="2138">
                  <c:v>0.71219907407407834</c:v>
                </c:pt>
                <c:pt idx="2139">
                  <c:v>0.7122800925925955</c:v>
                </c:pt>
                <c:pt idx="2140">
                  <c:v>0.71233796296295993</c:v>
                </c:pt>
                <c:pt idx="2141">
                  <c:v>0.7124074074074076</c:v>
                </c:pt>
                <c:pt idx="2142">
                  <c:v>0.7124768518518515</c:v>
                </c:pt>
                <c:pt idx="2143">
                  <c:v>0.71254629629629662</c:v>
                </c:pt>
                <c:pt idx="2144">
                  <c:v>0.71261574074074052</c:v>
                </c:pt>
                <c:pt idx="2145">
                  <c:v>0.71268518518518564</c:v>
                </c:pt>
                <c:pt idx="2146">
                  <c:v>0.71275462962962965</c:v>
                </c:pt>
                <c:pt idx="2147">
                  <c:v>0.712824074074078</c:v>
                </c:pt>
                <c:pt idx="2148">
                  <c:v>0.71288194444444464</c:v>
                </c:pt>
                <c:pt idx="2149">
                  <c:v>0.71295138888888965</c:v>
                </c:pt>
                <c:pt idx="2150">
                  <c:v>0.7130324074074077</c:v>
                </c:pt>
                <c:pt idx="2151">
                  <c:v>0.71309027777778</c:v>
                </c:pt>
                <c:pt idx="2152">
                  <c:v>0.71315972222222224</c:v>
                </c:pt>
                <c:pt idx="2153">
                  <c:v>0.71322916666666669</c:v>
                </c:pt>
                <c:pt idx="2154">
                  <c:v>0.71329861111111381</c:v>
                </c:pt>
                <c:pt idx="2155">
                  <c:v>0.7133680555555556</c:v>
                </c:pt>
                <c:pt idx="2156">
                  <c:v>0.7134374999999995</c:v>
                </c:pt>
                <c:pt idx="2157">
                  <c:v>0.71350694444444451</c:v>
                </c:pt>
                <c:pt idx="2158">
                  <c:v>0.71357638888888886</c:v>
                </c:pt>
                <c:pt idx="2159">
                  <c:v>0.71363425925925961</c:v>
                </c:pt>
                <c:pt idx="2160">
                  <c:v>0.71370370370370362</c:v>
                </c:pt>
                <c:pt idx="2161">
                  <c:v>0.71377314814814863</c:v>
                </c:pt>
                <c:pt idx="2162">
                  <c:v>0.71384259259259608</c:v>
                </c:pt>
                <c:pt idx="2163">
                  <c:v>0.71391203703703709</c:v>
                </c:pt>
                <c:pt idx="2164">
                  <c:v>0.71398148148148344</c:v>
                </c:pt>
                <c:pt idx="2165">
                  <c:v>0.71405092592592556</c:v>
                </c:pt>
                <c:pt idx="2166">
                  <c:v>0.71412037037037268</c:v>
                </c:pt>
                <c:pt idx="2167">
                  <c:v>0.71418981481481725</c:v>
                </c:pt>
                <c:pt idx="2168">
                  <c:v>0.7142592592592597</c:v>
                </c:pt>
                <c:pt idx="2169">
                  <c:v>0.71432870370370372</c:v>
                </c:pt>
                <c:pt idx="2170">
                  <c:v>0.71438657407407413</c:v>
                </c:pt>
                <c:pt idx="2171">
                  <c:v>0.71445601851852103</c:v>
                </c:pt>
                <c:pt idx="2172">
                  <c:v>0.71453703703703697</c:v>
                </c:pt>
                <c:pt idx="2173">
                  <c:v>0.71459490740740761</c:v>
                </c:pt>
                <c:pt idx="2174">
                  <c:v>0.71466435185185151</c:v>
                </c:pt>
                <c:pt idx="2175">
                  <c:v>0.71473379629629663</c:v>
                </c:pt>
                <c:pt idx="2176">
                  <c:v>0.71480324074074053</c:v>
                </c:pt>
                <c:pt idx="2177">
                  <c:v>0.71487268518518565</c:v>
                </c:pt>
                <c:pt idx="2178">
                  <c:v>0.71494212962962955</c:v>
                </c:pt>
                <c:pt idx="2179">
                  <c:v>0.71501157407407634</c:v>
                </c:pt>
                <c:pt idx="2180">
                  <c:v>0.71508101851852302</c:v>
                </c:pt>
                <c:pt idx="2181">
                  <c:v>0.71515046296296259</c:v>
                </c:pt>
                <c:pt idx="2182">
                  <c:v>0.7152199074074076</c:v>
                </c:pt>
                <c:pt idx="2183">
                  <c:v>0.7152893518518515</c:v>
                </c:pt>
                <c:pt idx="2184">
                  <c:v>0.71535879629629662</c:v>
                </c:pt>
                <c:pt idx="2185">
                  <c:v>0.71542824074074052</c:v>
                </c:pt>
                <c:pt idx="2186">
                  <c:v>0.71549768518518564</c:v>
                </c:pt>
                <c:pt idx="2187">
                  <c:v>0.71555555555555561</c:v>
                </c:pt>
                <c:pt idx="2188">
                  <c:v>0.71562500000000306</c:v>
                </c:pt>
                <c:pt idx="2189">
                  <c:v>0.71569444444444741</c:v>
                </c:pt>
                <c:pt idx="2190">
                  <c:v>0.71576388888888964</c:v>
                </c:pt>
                <c:pt idx="2191">
                  <c:v>0.71583333333333365</c:v>
                </c:pt>
                <c:pt idx="2192">
                  <c:v>0.71590277777777789</c:v>
                </c:pt>
              </c:numCache>
            </c:numRef>
          </c:cat>
          <c:val>
            <c:numRef>
              <c:f>АД!$D$2:$D$2194</c:f>
              <c:numCache>
                <c:formatCode>General</c:formatCode>
                <c:ptCount val="2193"/>
                <c:pt idx="0">
                  <c:v>96.666666666666671</c:v>
                </c:pt>
                <c:pt idx="1">
                  <c:v>106.66666666666667</c:v>
                </c:pt>
                <c:pt idx="2">
                  <c:v>106.66666666666667</c:v>
                </c:pt>
                <c:pt idx="3">
                  <c:v>106.66666666666667</c:v>
                </c:pt>
                <c:pt idx="4">
                  <c:v>106.66666666666667</c:v>
                </c:pt>
                <c:pt idx="5">
                  <c:v>106.66666666666667</c:v>
                </c:pt>
                <c:pt idx="6">
                  <c:v>106.66666666666667</c:v>
                </c:pt>
                <c:pt idx="7">
                  <c:v>106.66666666666667</c:v>
                </c:pt>
                <c:pt idx="8">
                  <c:v>106.66666666666667</c:v>
                </c:pt>
                <c:pt idx="9">
                  <c:v>106.66666666666667</c:v>
                </c:pt>
                <c:pt idx="10">
                  <c:v>106.66666666666667</c:v>
                </c:pt>
                <c:pt idx="11">
                  <c:v>106.66666666666667</c:v>
                </c:pt>
                <c:pt idx="12">
                  <c:v>106.66666666666667</c:v>
                </c:pt>
                <c:pt idx="13">
                  <c:v>106.66666666666667</c:v>
                </c:pt>
                <c:pt idx="14">
                  <c:v>106.66666666666667</c:v>
                </c:pt>
                <c:pt idx="15">
                  <c:v>106.66666666666667</c:v>
                </c:pt>
                <c:pt idx="16">
                  <c:v>106.66666666666667</c:v>
                </c:pt>
                <c:pt idx="17">
                  <c:v>106.66666666666667</c:v>
                </c:pt>
                <c:pt idx="18">
                  <c:v>106.66666666666667</c:v>
                </c:pt>
                <c:pt idx="19">
                  <c:v>106.66666666666667</c:v>
                </c:pt>
                <c:pt idx="20">
                  <c:v>106.66666666666667</c:v>
                </c:pt>
                <c:pt idx="21">
                  <c:v>106.66666666666667</c:v>
                </c:pt>
                <c:pt idx="22">
                  <c:v>106.66666666666667</c:v>
                </c:pt>
                <c:pt idx="23">
                  <c:v>106.66666666666667</c:v>
                </c:pt>
                <c:pt idx="24">
                  <c:v>106.66666666666667</c:v>
                </c:pt>
                <c:pt idx="25">
                  <c:v>106.66666666666667</c:v>
                </c:pt>
                <c:pt idx="26">
                  <c:v>106.66666666666667</c:v>
                </c:pt>
                <c:pt idx="27">
                  <c:v>106.66666666666667</c:v>
                </c:pt>
                <c:pt idx="28">
                  <c:v>106.66666666666667</c:v>
                </c:pt>
                <c:pt idx="29">
                  <c:v>106.66666666666667</c:v>
                </c:pt>
                <c:pt idx="30">
                  <c:v>106.66666666666667</c:v>
                </c:pt>
                <c:pt idx="31">
                  <c:v>104.33333333333307</c:v>
                </c:pt>
                <c:pt idx="32">
                  <c:v>104.33333333333307</c:v>
                </c:pt>
                <c:pt idx="33">
                  <c:v>104.33333333333307</c:v>
                </c:pt>
                <c:pt idx="34">
                  <c:v>104.33333333333307</c:v>
                </c:pt>
                <c:pt idx="35">
                  <c:v>104.33333333333307</c:v>
                </c:pt>
                <c:pt idx="36">
                  <c:v>104.33333333333307</c:v>
                </c:pt>
                <c:pt idx="37">
                  <c:v>104.33333333333307</c:v>
                </c:pt>
                <c:pt idx="38">
                  <c:v>104.33333333333307</c:v>
                </c:pt>
                <c:pt idx="39">
                  <c:v>104.33333333333307</c:v>
                </c:pt>
                <c:pt idx="40">
                  <c:v>104.33333333333307</c:v>
                </c:pt>
                <c:pt idx="41">
                  <c:v>104.33333333333307</c:v>
                </c:pt>
                <c:pt idx="42">
                  <c:v>104.33333333333307</c:v>
                </c:pt>
                <c:pt idx="43">
                  <c:v>104.33333333333307</c:v>
                </c:pt>
                <c:pt idx="44">
                  <c:v>104.33333333333307</c:v>
                </c:pt>
                <c:pt idx="45">
                  <c:v>104.33333333333307</c:v>
                </c:pt>
                <c:pt idx="46">
                  <c:v>104.33333333333307</c:v>
                </c:pt>
                <c:pt idx="47">
                  <c:v>104.33333333333307</c:v>
                </c:pt>
                <c:pt idx="48">
                  <c:v>104.33333333333307</c:v>
                </c:pt>
                <c:pt idx="49">
                  <c:v>104.33333333333307</c:v>
                </c:pt>
                <c:pt idx="50">
                  <c:v>104.33333333333307</c:v>
                </c:pt>
                <c:pt idx="51">
                  <c:v>104.33333333333307</c:v>
                </c:pt>
                <c:pt idx="52">
                  <c:v>104.33333333333307</c:v>
                </c:pt>
                <c:pt idx="53">
                  <c:v>104.33333333333307</c:v>
                </c:pt>
                <c:pt idx="54">
                  <c:v>104.33333333333307</c:v>
                </c:pt>
                <c:pt idx="55">
                  <c:v>104.33333333333307</c:v>
                </c:pt>
                <c:pt idx="56">
                  <c:v>104.33333333333307</c:v>
                </c:pt>
                <c:pt idx="57">
                  <c:v>104.33333333333307</c:v>
                </c:pt>
                <c:pt idx="58">
                  <c:v>104.33333333333307</c:v>
                </c:pt>
                <c:pt idx="59">
                  <c:v>104.33333333333307</c:v>
                </c:pt>
                <c:pt idx="60">
                  <c:v>104.33333333333307</c:v>
                </c:pt>
                <c:pt idx="61">
                  <c:v>104.33333333333307</c:v>
                </c:pt>
                <c:pt idx="62">
                  <c:v>107.33333333333307</c:v>
                </c:pt>
                <c:pt idx="63">
                  <c:v>107.33333333333307</c:v>
                </c:pt>
                <c:pt idx="64">
                  <c:v>107.33333333333307</c:v>
                </c:pt>
                <c:pt idx="65">
                  <c:v>107.33333333333307</c:v>
                </c:pt>
                <c:pt idx="66">
                  <c:v>107.33333333333307</c:v>
                </c:pt>
                <c:pt idx="67">
                  <c:v>107.33333333333307</c:v>
                </c:pt>
                <c:pt idx="68">
                  <c:v>107.33333333333307</c:v>
                </c:pt>
                <c:pt idx="69">
                  <c:v>107.33333333333307</c:v>
                </c:pt>
                <c:pt idx="70">
                  <c:v>107.33333333333307</c:v>
                </c:pt>
                <c:pt idx="71">
                  <c:v>107.33333333333307</c:v>
                </c:pt>
                <c:pt idx="72">
                  <c:v>107.33333333333307</c:v>
                </c:pt>
                <c:pt idx="73">
                  <c:v>107.33333333333307</c:v>
                </c:pt>
                <c:pt idx="74">
                  <c:v>107.33333333333307</c:v>
                </c:pt>
                <c:pt idx="75">
                  <c:v>107.33333333333307</c:v>
                </c:pt>
                <c:pt idx="76">
                  <c:v>107.33333333333307</c:v>
                </c:pt>
                <c:pt idx="77">
                  <c:v>107.33333333333307</c:v>
                </c:pt>
                <c:pt idx="78">
                  <c:v>107.33333333333307</c:v>
                </c:pt>
                <c:pt idx="79">
                  <c:v>107.33333333333307</c:v>
                </c:pt>
                <c:pt idx="80">
                  <c:v>107.33333333333307</c:v>
                </c:pt>
                <c:pt idx="81">
                  <c:v>107.33333333333307</c:v>
                </c:pt>
                <c:pt idx="82">
                  <c:v>107.33333333333307</c:v>
                </c:pt>
                <c:pt idx="83">
                  <c:v>107.33333333333307</c:v>
                </c:pt>
                <c:pt idx="84">
                  <c:v>107.33333333333307</c:v>
                </c:pt>
                <c:pt idx="85">
                  <c:v>107.33333333333307</c:v>
                </c:pt>
                <c:pt idx="86">
                  <c:v>107.33333333333307</c:v>
                </c:pt>
                <c:pt idx="87">
                  <c:v>107.33333333333307</c:v>
                </c:pt>
                <c:pt idx="88">
                  <c:v>107.33333333333307</c:v>
                </c:pt>
                <c:pt idx="89">
                  <c:v>107.33333333333307</c:v>
                </c:pt>
                <c:pt idx="90">
                  <c:v>107.33333333333307</c:v>
                </c:pt>
                <c:pt idx="91">
                  <c:v>107.33333333333307</c:v>
                </c:pt>
                <c:pt idx="92">
                  <c:v>107.33333333333307</c:v>
                </c:pt>
                <c:pt idx="93">
                  <c:v>101.33333333333307</c:v>
                </c:pt>
                <c:pt idx="94">
                  <c:v>101.33333333333307</c:v>
                </c:pt>
                <c:pt idx="95">
                  <c:v>101.33333333333307</c:v>
                </c:pt>
                <c:pt idx="96">
                  <c:v>101.33333333333307</c:v>
                </c:pt>
                <c:pt idx="97">
                  <c:v>101.33333333333307</c:v>
                </c:pt>
                <c:pt idx="98">
                  <c:v>101.33333333333307</c:v>
                </c:pt>
                <c:pt idx="99">
                  <c:v>101.33333333333307</c:v>
                </c:pt>
                <c:pt idx="100">
                  <c:v>101.33333333333307</c:v>
                </c:pt>
                <c:pt idx="101">
                  <c:v>101.33333333333307</c:v>
                </c:pt>
                <c:pt idx="102">
                  <c:v>101.33333333333307</c:v>
                </c:pt>
                <c:pt idx="103">
                  <c:v>101.33333333333307</c:v>
                </c:pt>
                <c:pt idx="104">
                  <c:v>101.33333333333307</c:v>
                </c:pt>
                <c:pt idx="105">
                  <c:v>101.33333333333307</c:v>
                </c:pt>
                <c:pt idx="106">
                  <c:v>101.33333333333307</c:v>
                </c:pt>
                <c:pt idx="107">
                  <c:v>101.33333333333307</c:v>
                </c:pt>
                <c:pt idx="108">
                  <c:v>101.33333333333307</c:v>
                </c:pt>
                <c:pt idx="109">
                  <c:v>101.33333333333307</c:v>
                </c:pt>
                <c:pt idx="110">
                  <c:v>101.33333333333307</c:v>
                </c:pt>
                <c:pt idx="111">
                  <c:v>101.33333333333307</c:v>
                </c:pt>
                <c:pt idx="112">
                  <c:v>101.33333333333307</c:v>
                </c:pt>
                <c:pt idx="113">
                  <c:v>90</c:v>
                </c:pt>
                <c:pt idx="114">
                  <c:v>90</c:v>
                </c:pt>
                <c:pt idx="115">
                  <c:v>90</c:v>
                </c:pt>
                <c:pt idx="116">
                  <c:v>90</c:v>
                </c:pt>
                <c:pt idx="117">
                  <c:v>90</c:v>
                </c:pt>
                <c:pt idx="118">
                  <c:v>90</c:v>
                </c:pt>
                <c:pt idx="119">
                  <c:v>90</c:v>
                </c:pt>
                <c:pt idx="120">
                  <c:v>90</c:v>
                </c:pt>
                <c:pt idx="121">
                  <c:v>90</c:v>
                </c:pt>
                <c:pt idx="122">
                  <c:v>90</c:v>
                </c:pt>
                <c:pt idx="123">
                  <c:v>90</c:v>
                </c:pt>
                <c:pt idx="124">
                  <c:v>90</c:v>
                </c:pt>
                <c:pt idx="125">
                  <c:v>90</c:v>
                </c:pt>
                <c:pt idx="126">
                  <c:v>90</c:v>
                </c:pt>
                <c:pt idx="127">
                  <c:v>90</c:v>
                </c:pt>
                <c:pt idx="128">
                  <c:v>90</c:v>
                </c:pt>
                <c:pt idx="129">
                  <c:v>90</c:v>
                </c:pt>
                <c:pt idx="130">
                  <c:v>90</c:v>
                </c:pt>
                <c:pt idx="131">
                  <c:v>90</c:v>
                </c:pt>
                <c:pt idx="132">
                  <c:v>90</c:v>
                </c:pt>
                <c:pt idx="133">
                  <c:v>111.33333333333307</c:v>
                </c:pt>
                <c:pt idx="134">
                  <c:v>111.33333333333307</c:v>
                </c:pt>
                <c:pt idx="135">
                  <c:v>111.33333333333307</c:v>
                </c:pt>
                <c:pt idx="136">
                  <c:v>111.33333333333307</c:v>
                </c:pt>
                <c:pt idx="137">
                  <c:v>111.33333333333307</c:v>
                </c:pt>
                <c:pt idx="138">
                  <c:v>111.33333333333307</c:v>
                </c:pt>
                <c:pt idx="139">
                  <c:v>111.33333333333307</c:v>
                </c:pt>
                <c:pt idx="140">
                  <c:v>111.33333333333307</c:v>
                </c:pt>
                <c:pt idx="141">
                  <c:v>111.33333333333307</c:v>
                </c:pt>
                <c:pt idx="142">
                  <c:v>111.33333333333307</c:v>
                </c:pt>
                <c:pt idx="143">
                  <c:v>111.33333333333307</c:v>
                </c:pt>
                <c:pt idx="144">
                  <c:v>111.33333333333307</c:v>
                </c:pt>
                <c:pt idx="145">
                  <c:v>111.33333333333307</c:v>
                </c:pt>
                <c:pt idx="146">
                  <c:v>111.33333333333307</c:v>
                </c:pt>
                <c:pt idx="147">
                  <c:v>111.33333333333307</c:v>
                </c:pt>
                <c:pt idx="148">
                  <c:v>111.33333333333307</c:v>
                </c:pt>
                <c:pt idx="149">
                  <c:v>111.33333333333307</c:v>
                </c:pt>
                <c:pt idx="150">
                  <c:v>111.33333333333307</c:v>
                </c:pt>
                <c:pt idx="151">
                  <c:v>111.33333333333307</c:v>
                </c:pt>
                <c:pt idx="152">
                  <c:v>111.33333333333307</c:v>
                </c:pt>
                <c:pt idx="153">
                  <c:v>111.33333333333307</c:v>
                </c:pt>
                <c:pt idx="154">
                  <c:v>111.33333333333307</c:v>
                </c:pt>
                <c:pt idx="155">
                  <c:v>111.33333333333307</c:v>
                </c:pt>
                <c:pt idx="156">
                  <c:v>111.33333333333307</c:v>
                </c:pt>
                <c:pt idx="157">
                  <c:v>111.33333333333307</c:v>
                </c:pt>
                <c:pt idx="158">
                  <c:v>111.33333333333307</c:v>
                </c:pt>
                <c:pt idx="159">
                  <c:v>111.33333333333307</c:v>
                </c:pt>
                <c:pt idx="160">
                  <c:v>111.33333333333307</c:v>
                </c:pt>
                <c:pt idx="161">
                  <c:v>111.33333333333307</c:v>
                </c:pt>
                <c:pt idx="162">
                  <c:v>111.33333333333307</c:v>
                </c:pt>
                <c:pt idx="163">
                  <c:v>111.33333333333307</c:v>
                </c:pt>
                <c:pt idx="164">
                  <c:v>110</c:v>
                </c:pt>
                <c:pt idx="165">
                  <c:v>110</c:v>
                </c:pt>
                <c:pt idx="166">
                  <c:v>110</c:v>
                </c:pt>
                <c:pt idx="167">
                  <c:v>110</c:v>
                </c:pt>
                <c:pt idx="168">
                  <c:v>110</c:v>
                </c:pt>
                <c:pt idx="169">
                  <c:v>110</c:v>
                </c:pt>
                <c:pt idx="170">
                  <c:v>110</c:v>
                </c:pt>
                <c:pt idx="171">
                  <c:v>110</c:v>
                </c:pt>
                <c:pt idx="172">
                  <c:v>110</c:v>
                </c:pt>
                <c:pt idx="173">
                  <c:v>110</c:v>
                </c:pt>
                <c:pt idx="174">
                  <c:v>110</c:v>
                </c:pt>
                <c:pt idx="175">
                  <c:v>110</c:v>
                </c:pt>
                <c:pt idx="176">
                  <c:v>110</c:v>
                </c:pt>
                <c:pt idx="177">
                  <c:v>110</c:v>
                </c:pt>
                <c:pt idx="178">
                  <c:v>110</c:v>
                </c:pt>
                <c:pt idx="179">
                  <c:v>110</c:v>
                </c:pt>
                <c:pt idx="180">
                  <c:v>110</c:v>
                </c:pt>
                <c:pt idx="181">
                  <c:v>110</c:v>
                </c:pt>
                <c:pt idx="182">
                  <c:v>110</c:v>
                </c:pt>
                <c:pt idx="183">
                  <c:v>110</c:v>
                </c:pt>
                <c:pt idx="184">
                  <c:v>110</c:v>
                </c:pt>
                <c:pt idx="185">
                  <c:v>110</c:v>
                </c:pt>
                <c:pt idx="186">
                  <c:v>110</c:v>
                </c:pt>
                <c:pt idx="187">
                  <c:v>110</c:v>
                </c:pt>
                <c:pt idx="188">
                  <c:v>110</c:v>
                </c:pt>
                <c:pt idx="189">
                  <c:v>110</c:v>
                </c:pt>
                <c:pt idx="190">
                  <c:v>110</c:v>
                </c:pt>
                <c:pt idx="191">
                  <c:v>110</c:v>
                </c:pt>
                <c:pt idx="192">
                  <c:v>110</c:v>
                </c:pt>
                <c:pt idx="193">
                  <c:v>110</c:v>
                </c:pt>
                <c:pt idx="194">
                  <c:v>110</c:v>
                </c:pt>
                <c:pt idx="195">
                  <c:v>105.33333333333307</c:v>
                </c:pt>
                <c:pt idx="196">
                  <c:v>105.33333333333307</c:v>
                </c:pt>
                <c:pt idx="197">
                  <c:v>105.33333333333307</c:v>
                </c:pt>
                <c:pt idx="198">
                  <c:v>105.33333333333307</c:v>
                </c:pt>
                <c:pt idx="199">
                  <c:v>105.33333333333307</c:v>
                </c:pt>
                <c:pt idx="200">
                  <c:v>105.33333333333307</c:v>
                </c:pt>
                <c:pt idx="201">
                  <c:v>105.33333333333307</c:v>
                </c:pt>
                <c:pt idx="202">
                  <c:v>105.33333333333307</c:v>
                </c:pt>
                <c:pt idx="203">
                  <c:v>105.33333333333307</c:v>
                </c:pt>
                <c:pt idx="204">
                  <c:v>105.33333333333307</c:v>
                </c:pt>
                <c:pt idx="205">
                  <c:v>105.33333333333307</c:v>
                </c:pt>
                <c:pt idx="206">
                  <c:v>105.33333333333307</c:v>
                </c:pt>
                <c:pt idx="207">
                  <c:v>105.33333333333307</c:v>
                </c:pt>
                <c:pt idx="208">
                  <c:v>105.33333333333307</c:v>
                </c:pt>
                <c:pt idx="209">
                  <c:v>105.33333333333307</c:v>
                </c:pt>
                <c:pt idx="210">
                  <c:v>105.33333333333307</c:v>
                </c:pt>
                <c:pt idx="211">
                  <c:v>105.33333333333307</c:v>
                </c:pt>
                <c:pt idx="212">
                  <c:v>105.33333333333307</c:v>
                </c:pt>
                <c:pt idx="213">
                  <c:v>105.33333333333307</c:v>
                </c:pt>
                <c:pt idx="214">
                  <c:v>105.33333333333307</c:v>
                </c:pt>
                <c:pt idx="215">
                  <c:v>105.33333333333307</c:v>
                </c:pt>
                <c:pt idx="216">
                  <c:v>105.33333333333307</c:v>
                </c:pt>
                <c:pt idx="217">
                  <c:v>105.33333333333307</c:v>
                </c:pt>
                <c:pt idx="218">
                  <c:v>105.33333333333307</c:v>
                </c:pt>
                <c:pt idx="219">
                  <c:v>105.33333333333307</c:v>
                </c:pt>
                <c:pt idx="220">
                  <c:v>105.33333333333307</c:v>
                </c:pt>
                <c:pt idx="221">
                  <c:v>105.33333333333307</c:v>
                </c:pt>
                <c:pt idx="222">
                  <c:v>105.33333333333307</c:v>
                </c:pt>
                <c:pt idx="223">
                  <c:v>105.33333333333307</c:v>
                </c:pt>
                <c:pt idx="224">
                  <c:v>105.33333333333307</c:v>
                </c:pt>
                <c:pt idx="225">
                  <c:v>105.33333333333307</c:v>
                </c:pt>
                <c:pt idx="226">
                  <c:v>105.33333333333307</c:v>
                </c:pt>
                <c:pt idx="227">
                  <c:v>105.33333333333307</c:v>
                </c:pt>
                <c:pt idx="228">
                  <c:v>105.33333333333307</c:v>
                </c:pt>
                <c:pt idx="229">
                  <c:v>105.33333333333307</c:v>
                </c:pt>
                <c:pt idx="230">
                  <c:v>105.33333333333307</c:v>
                </c:pt>
                <c:pt idx="231">
                  <c:v>105.33333333333307</c:v>
                </c:pt>
                <c:pt idx="232">
                  <c:v>105.33333333333307</c:v>
                </c:pt>
                <c:pt idx="233">
                  <c:v>105.33333333333307</c:v>
                </c:pt>
                <c:pt idx="234">
                  <c:v>101</c:v>
                </c:pt>
                <c:pt idx="235">
                  <c:v>101</c:v>
                </c:pt>
                <c:pt idx="236">
                  <c:v>101</c:v>
                </c:pt>
                <c:pt idx="237">
                  <c:v>101</c:v>
                </c:pt>
                <c:pt idx="238">
                  <c:v>101</c:v>
                </c:pt>
                <c:pt idx="239">
                  <c:v>101</c:v>
                </c:pt>
                <c:pt idx="240">
                  <c:v>101</c:v>
                </c:pt>
                <c:pt idx="241">
                  <c:v>101</c:v>
                </c:pt>
                <c:pt idx="242">
                  <c:v>101</c:v>
                </c:pt>
                <c:pt idx="243">
                  <c:v>101</c:v>
                </c:pt>
                <c:pt idx="244">
                  <c:v>101</c:v>
                </c:pt>
                <c:pt idx="245">
                  <c:v>101</c:v>
                </c:pt>
                <c:pt idx="246">
                  <c:v>101</c:v>
                </c:pt>
                <c:pt idx="247">
                  <c:v>101</c:v>
                </c:pt>
                <c:pt idx="248">
                  <c:v>101</c:v>
                </c:pt>
                <c:pt idx="249">
                  <c:v>101</c:v>
                </c:pt>
                <c:pt idx="250">
                  <c:v>101</c:v>
                </c:pt>
                <c:pt idx="251">
                  <c:v>101</c:v>
                </c:pt>
                <c:pt idx="252">
                  <c:v>101</c:v>
                </c:pt>
                <c:pt idx="253">
                  <c:v>101</c:v>
                </c:pt>
                <c:pt idx="254">
                  <c:v>101</c:v>
                </c:pt>
                <c:pt idx="255">
                  <c:v>101</c:v>
                </c:pt>
                <c:pt idx="256">
                  <c:v>101</c:v>
                </c:pt>
                <c:pt idx="257">
                  <c:v>101</c:v>
                </c:pt>
                <c:pt idx="258">
                  <c:v>101</c:v>
                </c:pt>
                <c:pt idx="259">
                  <c:v>101</c:v>
                </c:pt>
                <c:pt idx="260">
                  <c:v>101</c:v>
                </c:pt>
                <c:pt idx="261">
                  <c:v>101</c:v>
                </c:pt>
                <c:pt idx="262">
                  <c:v>101</c:v>
                </c:pt>
                <c:pt idx="263">
                  <c:v>101</c:v>
                </c:pt>
                <c:pt idx="264">
                  <c:v>101</c:v>
                </c:pt>
                <c:pt idx="265">
                  <c:v>98.333333333333258</c:v>
                </c:pt>
                <c:pt idx="266">
                  <c:v>98.333333333333258</c:v>
                </c:pt>
                <c:pt idx="267">
                  <c:v>98.333333333333258</c:v>
                </c:pt>
                <c:pt idx="268">
                  <c:v>98.333333333333258</c:v>
                </c:pt>
                <c:pt idx="269">
                  <c:v>98.333333333333258</c:v>
                </c:pt>
                <c:pt idx="270">
                  <c:v>98.333333333333258</c:v>
                </c:pt>
                <c:pt idx="271">
                  <c:v>98.333333333333258</c:v>
                </c:pt>
                <c:pt idx="272">
                  <c:v>98.333333333333258</c:v>
                </c:pt>
                <c:pt idx="273">
                  <c:v>98.333333333333258</c:v>
                </c:pt>
                <c:pt idx="274">
                  <c:v>98.333333333333258</c:v>
                </c:pt>
                <c:pt idx="275">
                  <c:v>98.333333333333258</c:v>
                </c:pt>
                <c:pt idx="276">
                  <c:v>98.333333333333258</c:v>
                </c:pt>
                <c:pt idx="277">
                  <c:v>98.333333333333258</c:v>
                </c:pt>
                <c:pt idx="278">
                  <c:v>98.333333333333258</c:v>
                </c:pt>
                <c:pt idx="279">
                  <c:v>98.333333333333258</c:v>
                </c:pt>
                <c:pt idx="280">
                  <c:v>98.333333333333258</c:v>
                </c:pt>
                <c:pt idx="281">
                  <c:v>98.333333333333258</c:v>
                </c:pt>
                <c:pt idx="282">
                  <c:v>98.333333333333258</c:v>
                </c:pt>
                <c:pt idx="283">
                  <c:v>98.333333333333258</c:v>
                </c:pt>
                <c:pt idx="284">
                  <c:v>98.333333333333258</c:v>
                </c:pt>
                <c:pt idx="285">
                  <c:v>98.333333333333258</c:v>
                </c:pt>
                <c:pt idx="286">
                  <c:v>98.333333333333258</c:v>
                </c:pt>
                <c:pt idx="287">
                  <c:v>98.333333333333258</c:v>
                </c:pt>
                <c:pt idx="288">
                  <c:v>98.333333333333258</c:v>
                </c:pt>
                <c:pt idx="289">
                  <c:v>98.333333333333258</c:v>
                </c:pt>
                <c:pt idx="290">
                  <c:v>98.333333333333258</c:v>
                </c:pt>
                <c:pt idx="291">
                  <c:v>98.333333333333258</c:v>
                </c:pt>
                <c:pt idx="292">
                  <c:v>98.333333333333258</c:v>
                </c:pt>
                <c:pt idx="293">
                  <c:v>98.333333333333258</c:v>
                </c:pt>
                <c:pt idx="294">
                  <c:v>98.333333333333258</c:v>
                </c:pt>
                <c:pt idx="295">
                  <c:v>98.333333333333258</c:v>
                </c:pt>
                <c:pt idx="296">
                  <c:v>98.333333333333258</c:v>
                </c:pt>
                <c:pt idx="297">
                  <c:v>98.333333333333258</c:v>
                </c:pt>
                <c:pt idx="298">
                  <c:v>98.333333333333258</c:v>
                </c:pt>
                <c:pt idx="299">
                  <c:v>98.333333333333258</c:v>
                </c:pt>
                <c:pt idx="300">
                  <c:v>98.333333333333258</c:v>
                </c:pt>
                <c:pt idx="301">
                  <c:v>98.333333333333258</c:v>
                </c:pt>
                <c:pt idx="302">
                  <c:v>98.333333333333258</c:v>
                </c:pt>
                <c:pt idx="303">
                  <c:v>98.333333333333258</c:v>
                </c:pt>
                <c:pt idx="304">
                  <c:v>98.333333333333258</c:v>
                </c:pt>
                <c:pt idx="305">
                  <c:v>98.333333333333258</c:v>
                </c:pt>
                <c:pt idx="306">
                  <c:v>98.333333333333258</c:v>
                </c:pt>
                <c:pt idx="307">
                  <c:v>98.333333333333258</c:v>
                </c:pt>
                <c:pt idx="308">
                  <c:v>98.333333333333258</c:v>
                </c:pt>
                <c:pt idx="309">
                  <c:v>98.333333333333258</c:v>
                </c:pt>
                <c:pt idx="310">
                  <c:v>98.333333333333258</c:v>
                </c:pt>
                <c:pt idx="311">
                  <c:v>98.333333333333258</c:v>
                </c:pt>
                <c:pt idx="312">
                  <c:v>98.333333333333258</c:v>
                </c:pt>
                <c:pt idx="313">
                  <c:v>98.333333333333258</c:v>
                </c:pt>
                <c:pt idx="314">
                  <c:v>98.333333333333258</c:v>
                </c:pt>
                <c:pt idx="315">
                  <c:v>98.333333333333258</c:v>
                </c:pt>
                <c:pt idx="316">
                  <c:v>98.333333333333258</c:v>
                </c:pt>
                <c:pt idx="317">
                  <c:v>98.333333333333258</c:v>
                </c:pt>
                <c:pt idx="318">
                  <c:v>98.333333333333258</c:v>
                </c:pt>
                <c:pt idx="319">
                  <c:v>98.333333333333258</c:v>
                </c:pt>
                <c:pt idx="320">
                  <c:v>98.333333333333258</c:v>
                </c:pt>
                <c:pt idx="321">
                  <c:v>98.333333333333258</c:v>
                </c:pt>
                <c:pt idx="322">
                  <c:v>98.333333333333258</c:v>
                </c:pt>
                <c:pt idx="323">
                  <c:v>98.333333333333258</c:v>
                </c:pt>
                <c:pt idx="324">
                  <c:v>98.333333333333258</c:v>
                </c:pt>
                <c:pt idx="325">
                  <c:v>98.333333333333258</c:v>
                </c:pt>
                <c:pt idx="326">
                  <c:v>98.333333333333258</c:v>
                </c:pt>
                <c:pt idx="327">
                  <c:v>98.333333333333258</c:v>
                </c:pt>
                <c:pt idx="328">
                  <c:v>98.333333333333258</c:v>
                </c:pt>
                <c:pt idx="329">
                  <c:v>98.333333333333258</c:v>
                </c:pt>
                <c:pt idx="330">
                  <c:v>98.333333333333258</c:v>
                </c:pt>
                <c:pt idx="331">
                  <c:v>98.333333333333258</c:v>
                </c:pt>
                <c:pt idx="332">
                  <c:v>98.333333333333258</c:v>
                </c:pt>
                <c:pt idx="333">
                  <c:v>98.333333333333258</c:v>
                </c:pt>
                <c:pt idx="334">
                  <c:v>98.333333333333258</c:v>
                </c:pt>
                <c:pt idx="335">
                  <c:v>98.333333333333258</c:v>
                </c:pt>
                <c:pt idx="336">
                  <c:v>98.333333333333258</c:v>
                </c:pt>
                <c:pt idx="337">
                  <c:v>98.333333333333258</c:v>
                </c:pt>
                <c:pt idx="338">
                  <c:v>98.333333333333258</c:v>
                </c:pt>
                <c:pt idx="339">
                  <c:v>98.333333333333258</c:v>
                </c:pt>
                <c:pt idx="340">
                  <c:v>98.333333333333258</c:v>
                </c:pt>
                <c:pt idx="341">
                  <c:v>98.333333333333258</c:v>
                </c:pt>
                <c:pt idx="342">
                  <c:v>98.333333333333258</c:v>
                </c:pt>
                <c:pt idx="343">
                  <c:v>98.333333333333258</c:v>
                </c:pt>
                <c:pt idx="344">
                  <c:v>98.333333333333258</c:v>
                </c:pt>
                <c:pt idx="345">
                  <c:v>98.333333333333258</c:v>
                </c:pt>
                <c:pt idx="346">
                  <c:v>98.333333333333258</c:v>
                </c:pt>
                <c:pt idx="347">
                  <c:v>98.333333333333258</c:v>
                </c:pt>
                <c:pt idx="348">
                  <c:v>98.333333333333258</c:v>
                </c:pt>
                <c:pt idx="349">
                  <c:v>98.333333333333258</c:v>
                </c:pt>
                <c:pt idx="350">
                  <c:v>98.333333333333258</c:v>
                </c:pt>
                <c:pt idx="351">
                  <c:v>98.333333333333258</c:v>
                </c:pt>
                <c:pt idx="352">
                  <c:v>98.333333333333258</c:v>
                </c:pt>
                <c:pt idx="353">
                  <c:v>98.333333333333258</c:v>
                </c:pt>
                <c:pt idx="354">
                  <c:v>98.333333333333258</c:v>
                </c:pt>
                <c:pt idx="355">
                  <c:v>98.333333333333258</c:v>
                </c:pt>
                <c:pt idx="356">
                  <c:v>98.333333333333258</c:v>
                </c:pt>
                <c:pt idx="357">
                  <c:v>98.333333333333258</c:v>
                </c:pt>
                <c:pt idx="358">
                  <c:v>98.333333333333258</c:v>
                </c:pt>
                <c:pt idx="359">
                  <c:v>98.333333333333258</c:v>
                </c:pt>
                <c:pt idx="360">
                  <c:v>98.333333333333258</c:v>
                </c:pt>
                <c:pt idx="361">
                  <c:v>98.333333333333258</c:v>
                </c:pt>
                <c:pt idx="362">
                  <c:v>98.333333333333258</c:v>
                </c:pt>
                <c:pt idx="363">
                  <c:v>98.333333333333258</c:v>
                </c:pt>
                <c:pt idx="364">
                  <c:v>98.333333333333258</c:v>
                </c:pt>
                <c:pt idx="365">
                  <c:v>98.333333333333258</c:v>
                </c:pt>
                <c:pt idx="366">
                  <c:v>98.333333333333258</c:v>
                </c:pt>
                <c:pt idx="367">
                  <c:v>98.333333333333258</c:v>
                </c:pt>
                <c:pt idx="368">
                  <c:v>98.333333333333258</c:v>
                </c:pt>
                <c:pt idx="369">
                  <c:v>98.333333333333258</c:v>
                </c:pt>
                <c:pt idx="370">
                  <c:v>98.333333333333258</c:v>
                </c:pt>
                <c:pt idx="371">
                  <c:v>98.333333333333258</c:v>
                </c:pt>
                <c:pt idx="372">
                  <c:v>98.333333333333258</c:v>
                </c:pt>
                <c:pt idx="373">
                  <c:v>98.333333333333258</c:v>
                </c:pt>
                <c:pt idx="374">
                  <c:v>98.333333333333258</c:v>
                </c:pt>
                <c:pt idx="375">
                  <c:v>98.333333333333258</c:v>
                </c:pt>
                <c:pt idx="376">
                  <c:v>98.333333333333258</c:v>
                </c:pt>
                <c:pt idx="377">
                  <c:v>98.333333333333258</c:v>
                </c:pt>
                <c:pt idx="378">
                  <c:v>98.333333333333258</c:v>
                </c:pt>
                <c:pt idx="379">
                  <c:v>98.333333333333258</c:v>
                </c:pt>
                <c:pt idx="380">
                  <c:v>98.333333333333258</c:v>
                </c:pt>
                <c:pt idx="381">
                  <c:v>98.333333333333258</c:v>
                </c:pt>
                <c:pt idx="382">
                  <c:v>98.333333333333258</c:v>
                </c:pt>
                <c:pt idx="383">
                  <c:v>98.333333333333258</c:v>
                </c:pt>
                <c:pt idx="384">
                  <c:v>98.333333333333258</c:v>
                </c:pt>
                <c:pt idx="385">
                  <c:v>98.333333333333258</c:v>
                </c:pt>
                <c:pt idx="386">
                  <c:v>98.333333333333258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98.666666666666671</c:v>
                </c:pt>
                <c:pt idx="418">
                  <c:v>98.666666666666671</c:v>
                </c:pt>
                <c:pt idx="419">
                  <c:v>98.666666666666671</c:v>
                </c:pt>
                <c:pt idx="420">
                  <c:v>98.666666666666671</c:v>
                </c:pt>
                <c:pt idx="421">
                  <c:v>98.666666666666671</c:v>
                </c:pt>
                <c:pt idx="422">
                  <c:v>98.666666666666671</c:v>
                </c:pt>
                <c:pt idx="423">
                  <c:v>98.666666666666671</c:v>
                </c:pt>
                <c:pt idx="424">
                  <c:v>98.666666666666671</c:v>
                </c:pt>
                <c:pt idx="425">
                  <c:v>98.666666666666671</c:v>
                </c:pt>
                <c:pt idx="426">
                  <c:v>98.666666666666671</c:v>
                </c:pt>
                <c:pt idx="427">
                  <c:v>98.666666666666671</c:v>
                </c:pt>
                <c:pt idx="428">
                  <c:v>98.666666666666671</c:v>
                </c:pt>
                <c:pt idx="429">
                  <c:v>98.666666666666671</c:v>
                </c:pt>
                <c:pt idx="430">
                  <c:v>98.666666666666671</c:v>
                </c:pt>
                <c:pt idx="431">
                  <c:v>98.666666666666671</c:v>
                </c:pt>
                <c:pt idx="432">
                  <c:v>98.666666666666671</c:v>
                </c:pt>
                <c:pt idx="433">
                  <c:v>98.666666666666671</c:v>
                </c:pt>
                <c:pt idx="434">
                  <c:v>98.666666666666671</c:v>
                </c:pt>
                <c:pt idx="435">
                  <c:v>98.666666666666671</c:v>
                </c:pt>
                <c:pt idx="436">
                  <c:v>98.666666666666671</c:v>
                </c:pt>
                <c:pt idx="437">
                  <c:v>98.666666666666671</c:v>
                </c:pt>
                <c:pt idx="438">
                  <c:v>98.666666666666671</c:v>
                </c:pt>
                <c:pt idx="439">
                  <c:v>98.666666666666671</c:v>
                </c:pt>
                <c:pt idx="440">
                  <c:v>98.666666666666671</c:v>
                </c:pt>
                <c:pt idx="441">
                  <c:v>98.666666666666671</c:v>
                </c:pt>
                <c:pt idx="442">
                  <c:v>98.666666666666671</c:v>
                </c:pt>
                <c:pt idx="443">
                  <c:v>98.666666666666671</c:v>
                </c:pt>
                <c:pt idx="444">
                  <c:v>98.666666666666671</c:v>
                </c:pt>
                <c:pt idx="445">
                  <c:v>98.666666666666671</c:v>
                </c:pt>
                <c:pt idx="446">
                  <c:v>98.666666666666671</c:v>
                </c:pt>
                <c:pt idx="447">
                  <c:v>98.666666666666671</c:v>
                </c:pt>
                <c:pt idx="448">
                  <c:v>103.66666666666667</c:v>
                </c:pt>
                <c:pt idx="449">
                  <c:v>103.66666666666667</c:v>
                </c:pt>
                <c:pt idx="450">
                  <c:v>103.66666666666667</c:v>
                </c:pt>
                <c:pt idx="451">
                  <c:v>103.66666666666667</c:v>
                </c:pt>
                <c:pt idx="452">
                  <c:v>103.66666666666667</c:v>
                </c:pt>
                <c:pt idx="453">
                  <c:v>103.66666666666667</c:v>
                </c:pt>
                <c:pt idx="454">
                  <c:v>103.66666666666667</c:v>
                </c:pt>
                <c:pt idx="455">
                  <c:v>103.66666666666667</c:v>
                </c:pt>
                <c:pt idx="456">
                  <c:v>103.66666666666667</c:v>
                </c:pt>
                <c:pt idx="457">
                  <c:v>103.66666666666667</c:v>
                </c:pt>
                <c:pt idx="458">
                  <c:v>103.66666666666667</c:v>
                </c:pt>
                <c:pt idx="459">
                  <c:v>103.66666666666667</c:v>
                </c:pt>
                <c:pt idx="460">
                  <c:v>103.66666666666667</c:v>
                </c:pt>
                <c:pt idx="461">
                  <c:v>103.66666666666667</c:v>
                </c:pt>
                <c:pt idx="462">
                  <c:v>103.66666666666667</c:v>
                </c:pt>
                <c:pt idx="463">
                  <c:v>103.66666666666667</c:v>
                </c:pt>
                <c:pt idx="464">
                  <c:v>103.66666666666667</c:v>
                </c:pt>
                <c:pt idx="465">
                  <c:v>103.66666666666667</c:v>
                </c:pt>
                <c:pt idx="466">
                  <c:v>103.66666666666667</c:v>
                </c:pt>
                <c:pt idx="467">
                  <c:v>103.66666666666667</c:v>
                </c:pt>
                <c:pt idx="468">
                  <c:v>103.66666666666667</c:v>
                </c:pt>
                <c:pt idx="469">
                  <c:v>103.66666666666667</c:v>
                </c:pt>
                <c:pt idx="470">
                  <c:v>103.66666666666667</c:v>
                </c:pt>
                <c:pt idx="471">
                  <c:v>103.66666666666667</c:v>
                </c:pt>
                <c:pt idx="472">
                  <c:v>103.66666666666667</c:v>
                </c:pt>
                <c:pt idx="473">
                  <c:v>103.66666666666667</c:v>
                </c:pt>
                <c:pt idx="474">
                  <c:v>103.66666666666667</c:v>
                </c:pt>
                <c:pt idx="475">
                  <c:v>103.66666666666667</c:v>
                </c:pt>
                <c:pt idx="476">
                  <c:v>103.66666666666667</c:v>
                </c:pt>
                <c:pt idx="477">
                  <c:v>103.66666666666667</c:v>
                </c:pt>
                <c:pt idx="478">
                  <c:v>102</c:v>
                </c:pt>
                <c:pt idx="479">
                  <c:v>102</c:v>
                </c:pt>
                <c:pt idx="480">
                  <c:v>102</c:v>
                </c:pt>
                <c:pt idx="481">
                  <c:v>102</c:v>
                </c:pt>
                <c:pt idx="482">
                  <c:v>102</c:v>
                </c:pt>
                <c:pt idx="483">
                  <c:v>102</c:v>
                </c:pt>
                <c:pt idx="484">
                  <c:v>102</c:v>
                </c:pt>
                <c:pt idx="485">
                  <c:v>102</c:v>
                </c:pt>
                <c:pt idx="486">
                  <c:v>102</c:v>
                </c:pt>
                <c:pt idx="487">
                  <c:v>102</c:v>
                </c:pt>
                <c:pt idx="488">
                  <c:v>102</c:v>
                </c:pt>
                <c:pt idx="489">
                  <c:v>102</c:v>
                </c:pt>
                <c:pt idx="490">
                  <c:v>102</c:v>
                </c:pt>
                <c:pt idx="491">
                  <c:v>102</c:v>
                </c:pt>
                <c:pt idx="492">
                  <c:v>102</c:v>
                </c:pt>
                <c:pt idx="493">
                  <c:v>102</c:v>
                </c:pt>
                <c:pt idx="494">
                  <c:v>102</c:v>
                </c:pt>
                <c:pt idx="495">
                  <c:v>102</c:v>
                </c:pt>
                <c:pt idx="496">
                  <c:v>102</c:v>
                </c:pt>
                <c:pt idx="497">
                  <c:v>102</c:v>
                </c:pt>
                <c:pt idx="498">
                  <c:v>102</c:v>
                </c:pt>
                <c:pt idx="499">
                  <c:v>102</c:v>
                </c:pt>
                <c:pt idx="500">
                  <c:v>102</c:v>
                </c:pt>
                <c:pt idx="501">
                  <c:v>102</c:v>
                </c:pt>
                <c:pt idx="502">
                  <c:v>102</c:v>
                </c:pt>
                <c:pt idx="503">
                  <c:v>102</c:v>
                </c:pt>
                <c:pt idx="504">
                  <c:v>102</c:v>
                </c:pt>
                <c:pt idx="505">
                  <c:v>102</c:v>
                </c:pt>
                <c:pt idx="506">
                  <c:v>102</c:v>
                </c:pt>
                <c:pt idx="507">
                  <c:v>102.66666666666667</c:v>
                </c:pt>
                <c:pt idx="508">
                  <c:v>102.66666666666667</c:v>
                </c:pt>
                <c:pt idx="509">
                  <c:v>102.66666666666667</c:v>
                </c:pt>
                <c:pt idx="510">
                  <c:v>102.66666666666667</c:v>
                </c:pt>
                <c:pt idx="511">
                  <c:v>102.66666666666667</c:v>
                </c:pt>
                <c:pt idx="512">
                  <c:v>102.66666666666667</c:v>
                </c:pt>
                <c:pt idx="513">
                  <c:v>102.66666666666667</c:v>
                </c:pt>
                <c:pt idx="514">
                  <c:v>102.66666666666667</c:v>
                </c:pt>
                <c:pt idx="515">
                  <c:v>102.66666666666667</c:v>
                </c:pt>
                <c:pt idx="516">
                  <c:v>102.66666666666667</c:v>
                </c:pt>
                <c:pt idx="517">
                  <c:v>102.66666666666667</c:v>
                </c:pt>
                <c:pt idx="518">
                  <c:v>102.66666666666667</c:v>
                </c:pt>
                <c:pt idx="519">
                  <c:v>102.66666666666667</c:v>
                </c:pt>
                <c:pt idx="520">
                  <c:v>102.66666666666667</c:v>
                </c:pt>
                <c:pt idx="521">
                  <c:v>102.66666666666667</c:v>
                </c:pt>
                <c:pt idx="522">
                  <c:v>102.66666666666667</c:v>
                </c:pt>
                <c:pt idx="523">
                  <c:v>102.66666666666667</c:v>
                </c:pt>
                <c:pt idx="524">
                  <c:v>102.66666666666667</c:v>
                </c:pt>
                <c:pt idx="525">
                  <c:v>102.66666666666667</c:v>
                </c:pt>
                <c:pt idx="526">
                  <c:v>102.66666666666667</c:v>
                </c:pt>
                <c:pt idx="527">
                  <c:v>102.66666666666667</c:v>
                </c:pt>
                <c:pt idx="528">
                  <c:v>102.66666666666667</c:v>
                </c:pt>
                <c:pt idx="529">
                  <c:v>102.66666666666667</c:v>
                </c:pt>
                <c:pt idx="530">
                  <c:v>102.66666666666667</c:v>
                </c:pt>
                <c:pt idx="531">
                  <c:v>102.66666666666667</c:v>
                </c:pt>
                <c:pt idx="532">
                  <c:v>102.66666666666667</c:v>
                </c:pt>
                <c:pt idx="533">
                  <c:v>102.66666666666667</c:v>
                </c:pt>
                <c:pt idx="534">
                  <c:v>102.66666666666667</c:v>
                </c:pt>
                <c:pt idx="535">
                  <c:v>102.66666666666667</c:v>
                </c:pt>
                <c:pt idx="536">
                  <c:v>102.66666666666667</c:v>
                </c:pt>
                <c:pt idx="537">
                  <c:v>102.66666666666667</c:v>
                </c:pt>
                <c:pt idx="538">
                  <c:v>103.33333333333307</c:v>
                </c:pt>
                <c:pt idx="539">
                  <c:v>103.33333333333307</c:v>
                </c:pt>
                <c:pt idx="540">
                  <c:v>103.33333333333307</c:v>
                </c:pt>
                <c:pt idx="541">
                  <c:v>103.33333333333307</c:v>
                </c:pt>
                <c:pt idx="542">
                  <c:v>103.33333333333307</c:v>
                </c:pt>
                <c:pt idx="543">
                  <c:v>103.33333333333307</c:v>
                </c:pt>
                <c:pt idx="544">
                  <c:v>103.33333333333307</c:v>
                </c:pt>
                <c:pt idx="545">
                  <c:v>103.33333333333307</c:v>
                </c:pt>
                <c:pt idx="546">
                  <c:v>103.33333333333307</c:v>
                </c:pt>
                <c:pt idx="547">
                  <c:v>103.33333333333307</c:v>
                </c:pt>
                <c:pt idx="548">
                  <c:v>103.33333333333307</c:v>
                </c:pt>
                <c:pt idx="549">
                  <c:v>103.33333333333307</c:v>
                </c:pt>
                <c:pt idx="550">
                  <c:v>103.33333333333307</c:v>
                </c:pt>
                <c:pt idx="551">
                  <c:v>103.33333333333307</c:v>
                </c:pt>
                <c:pt idx="552">
                  <c:v>103.33333333333307</c:v>
                </c:pt>
                <c:pt idx="553">
                  <c:v>103.33333333333307</c:v>
                </c:pt>
                <c:pt idx="554">
                  <c:v>103.33333333333307</c:v>
                </c:pt>
                <c:pt idx="555">
                  <c:v>103.33333333333307</c:v>
                </c:pt>
                <c:pt idx="556">
                  <c:v>103.33333333333307</c:v>
                </c:pt>
                <c:pt idx="557">
                  <c:v>103.33333333333307</c:v>
                </c:pt>
                <c:pt idx="558">
                  <c:v>103.33333333333307</c:v>
                </c:pt>
                <c:pt idx="559">
                  <c:v>103.33333333333307</c:v>
                </c:pt>
                <c:pt idx="560">
                  <c:v>103.33333333333307</c:v>
                </c:pt>
                <c:pt idx="561">
                  <c:v>103.33333333333307</c:v>
                </c:pt>
                <c:pt idx="562">
                  <c:v>103.33333333333307</c:v>
                </c:pt>
                <c:pt idx="563">
                  <c:v>103.33333333333307</c:v>
                </c:pt>
                <c:pt idx="564">
                  <c:v>103.33333333333307</c:v>
                </c:pt>
                <c:pt idx="565">
                  <c:v>103.33333333333307</c:v>
                </c:pt>
                <c:pt idx="566">
                  <c:v>103.33333333333307</c:v>
                </c:pt>
                <c:pt idx="567">
                  <c:v>103.33333333333307</c:v>
                </c:pt>
                <c:pt idx="568">
                  <c:v>111</c:v>
                </c:pt>
                <c:pt idx="569">
                  <c:v>111</c:v>
                </c:pt>
                <c:pt idx="570">
                  <c:v>111</c:v>
                </c:pt>
                <c:pt idx="571">
                  <c:v>111</c:v>
                </c:pt>
                <c:pt idx="572">
                  <c:v>111</c:v>
                </c:pt>
                <c:pt idx="573">
                  <c:v>111</c:v>
                </c:pt>
                <c:pt idx="574">
                  <c:v>111</c:v>
                </c:pt>
                <c:pt idx="575">
                  <c:v>111</c:v>
                </c:pt>
                <c:pt idx="576">
                  <c:v>111</c:v>
                </c:pt>
                <c:pt idx="577">
                  <c:v>111</c:v>
                </c:pt>
                <c:pt idx="578">
                  <c:v>111</c:v>
                </c:pt>
                <c:pt idx="579">
                  <c:v>111</c:v>
                </c:pt>
                <c:pt idx="580">
                  <c:v>111</c:v>
                </c:pt>
                <c:pt idx="581">
                  <c:v>111</c:v>
                </c:pt>
                <c:pt idx="582">
                  <c:v>111</c:v>
                </c:pt>
                <c:pt idx="583">
                  <c:v>111</c:v>
                </c:pt>
                <c:pt idx="584">
                  <c:v>111</c:v>
                </c:pt>
                <c:pt idx="585">
                  <c:v>111</c:v>
                </c:pt>
                <c:pt idx="586">
                  <c:v>111</c:v>
                </c:pt>
                <c:pt idx="587">
                  <c:v>111</c:v>
                </c:pt>
                <c:pt idx="588">
                  <c:v>111</c:v>
                </c:pt>
                <c:pt idx="589">
                  <c:v>111</c:v>
                </c:pt>
                <c:pt idx="590">
                  <c:v>111</c:v>
                </c:pt>
                <c:pt idx="591">
                  <c:v>111</c:v>
                </c:pt>
                <c:pt idx="592">
                  <c:v>111</c:v>
                </c:pt>
                <c:pt idx="593">
                  <c:v>111</c:v>
                </c:pt>
                <c:pt idx="594">
                  <c:v>111</c:v>
                </c:pt>
                <c:pt idx="595">
                  <c:v>111</c:v>
                </c:pt>
                <c:pt idx="596">
                  <c:v>111</c:v>
                </c:pt>
                <c:pt idx="597">
                  <c:v>111</c:v>
                </c:pt>
                <c:pt idx="598">
                  <c:v>111</c:v>
                </c:pt>
                <c:pt idx="599">
                  <c:v>116.33333333333307</c:v>
                </c:pt>
                <c:pt idx="600">
                  <c:v>116.33333333333307</c:v>
                </c:pt>
                <c:pt idx="601">
                  <c:v>116.33333333333307</c:v>
                </c:pt>
                <c:pt idx="602">
                  <c:v>116.33333333333307</c:v>
                </c:pt>
                <c:pt idx="603">
                  <c:v>116.33333333333307</c:v>
                </c:pt>
                <c:pt idx="604">
                  <c:v>116.33333333333307</c:v>
                </c:pt>
                <c:pt idx="605">
                  <c:v>116.33333333333307</c:v>
                </c:pt>
                <c:pt idx="606">
                  <c:v>116.33333333333307</c:v>
                </c:pt>
                <c:pt idx="607">
                  <c:v>116.33333333333307</c:v>
                </c:pt>
                <c:pt idx="608">
                  <c:v>116.33333333333307</c:v>
                </c:pt>
                <c:pt idx="609">
                  <c:v>116.33333333333307</c:v>
                </c:pt>
                <c:pt idx="610">
                  <c:v>116.33333333333307</c:v>
                </c:pt>
                <c:pt idx="611">
                  <c:v>116.33333333333307</c:v>
                </c:pt>
                <c:pt idx="612">
                  <c:v>116.33333333333307</c:v>
                </c:pt>
                <c:pt idx="613">
                  <c:v>116.33333333333307</c:v>
                </c:pt>
                <c:pt idx="614">
                  <c:v>116.33333333333307</c:v>
                </c:pt>
                <c:pt idx="615">
                  <c:v>116.33333333333307</c:v>
                </c:pt>
                <c:pt idx="616">
                  <c:v>116.33333333333307</c:v>
                </c:pt>
                <c:pt idx="617">
                  <c:v>116.33333333333307</c:v>
                </c:pt>
                <c:pt idx="618">
                  <c:v>116.33333333333307</c:v>
                </c:pt>
                <c:pt idx="619">
                  <c:v>116.33333333333307</c:v>
                </c:pt>
                <c:pt idx="620">
                  <c:v>116.33333333333307</c:v>
                </c:pt>
                <c:pt idx="621">
                  <c:v>116.33333333333307</c:v>
                </c:pt>
                <c:pt idx="622">
                  <c:v>116.33333333333307</c:v>
                </c:pt>
                <c:pt idx="623">
                  <c:v>116.33333333333307</c:v>
                </c:pt>
                <c:pt idx="624">
                  <c:v>116.33333333333307</c:v>
                </c:pt>
                <c:pt idx="625">
                  <c:v>116.33333333333307</c:v>
                </c:pt>
                <c:pt idx="626">
                  <c:v>116.33333333333307</c:v>
                </c:pt>
                <c:pt idx="627">
                  <c:v>116.33333333333307</c:v>
                </c:pt>
                <c:pt idx="628">
                  <c:v>116.33333333333307</c:v>
                </c:pt>
                <c:pt idx="629">
                  <c:v>110.33333333333307</c:v>
                </c:pt>
                <c:pt idx="630">
                  <c:v>110.33333333333307</c:v>
                </c:pt>
                <c:pt idx="631">
                  <c:v>110.33333333333307</c:v>
                </c:pt>
                <c:pt idx="632">
                  <c:v>110.33333333333307</c:v>
                </c:pt>
                <c:pt idx="633">
                  <c:v>110.33333333333307</c:v>
                </c:pt>
                <c:pt idx="634">
                  <c:v>110.33333333333307</c:v>
                </c:pt>
                <c:pt idx="635">
                  <c:v>110.33333333333307</c:v>
                </c:pt>
                <c:pt idx="636">
                  <c:v>110.33333333333307</c:v>
                </c:pt>
                <c:pt idx="637">
                  <c:v>110.33333333333307</c:v>
                </c:pt>
                <c:pt idx="638">
                  <c:v>110.33333333333307</c:v>
                </c:pt>
                <c:pt idx="639">
                  <c:v>110.33333333333307</c:v>
                </c:pt>
                <c:pt idx="640">
                  <c:v>110.33333333333307</c:v>
                </c:pt>
                <c:pt idx="641">
                  <c:v>110.33333333333307</c:v>
                </c:pt>
                <c:pt idx="642">
                  <c:v>110.33333333333307</c:v>
                </c:pt>
                <c:pt idx="643">
                  <c:v>110.33333333333307</c:v>
                </c:pt>
                <c:pt idx="644">
                  <c:v>110.33333333333307</c:v>
                </c:pt>
                <c:pt idx="645">
                  <c:v>110.33333333333307</c:v>
                </c:pt>
                <c:pt idx="646">
                  <c:v>110.33333333333307</c:v>
                </c:pt>
                <c:pt idx="647">
                  <c:v>110.33333333333307</c:v>
                </c:pt>
                <c:pt idx="648">
                  <c:v>110.33333333333307</c:v>
                </c:pt>
                <c:pt idx="649">
                  <c:v>110.33333333333307</c:v>
                </c:pt>
                <c:pt idx="650">
                  <c:v>110.33333333333307</c:v>
                </c:pt>
                <c:pt idx="651">
                  <c:v>110.33333333333307</c:v>
                </c:pt>
                <c:pt idx="652">
                  <c:v>110.33333333333307</c:v>
                </c:pt>
                <c:pt idx="653">
                  <c:v>110.33333333333307</c:v>
                </c:pt>
                <c:pt idx="654">
                  <c:v>110.33333333333307</c:v>
                </c:pt>
                <c:pt idx="655">
                  <c:v>110.33333333333307</c:v>
                </c:pt>
                <c:pt idx="656">
                  <c:v>110.33333333333307</c:v>
                </c:pt>
                <c:pt idx="657">
                  <c:v>110.33333333333307</c:v>
                </c:pt>
                <c:pt idx="658">
                  <c:v>111</c:v>
                </c:pt>
                <c:pt idx="659">
                  <c:v>111</c:v>
                </c:pt>
                <c:pt idx="660">
                  <c:v>111</c:v>
                </c:pt>
                <c:pt idx="661">
                  <c:v>111</c:v>
                </c:pt>
                <c:pt idx="662">
                  <c:v>111</c:v>
                </c:pt>
                <c:pt idx="663">
                  <c:v>111</c:v>
                </c:pt>
                <c:pt idx="664">
                  <c:v>111</c:v>
                </c:pt>
                <c:pt idx="665">
                  <c:v>111</c:v>
                </c:pt>
                <c:pt idx="666">
                  <c:v>111</c:v>
                </c:pt>
                <c:pt idx="667">
                  <c:v>111</c:v>
                </c:pt>
                <c:pt idx="668">
                  <c:v>111</c:v>
                </c:pt>
                <c:pt idx="669">
                  <c:v>111</c:v>
                </c:pt>
                <c:pt idx="670">
                  <c:v>111</c:v>
                </c:pt>
                <c:pt idx="671">
                  <c:v>111</c:v>
                </c:pt>
                <c:pt idx="672">
                  <c:v>111</c:v>
                </c:pt>
                <c:pt idx="673">
                  <c:v>111</c:v>
                </c:pt>
                <c:pt idx="674">
                  <c:v>111</c:v>
                </c:pt>
                <c:pt idx="675">
                  <c:v>111</c:v>
                </c:pt>
                <c:pt idx="676">
                  <c:v>111</c:v>
                </c:pt>
                <c:pt idx="677">
                  <c:v>111</c:v>
                </c:pt>
                <c:pt idx="678">
                  <c:v>111</c:v>
                </c:pt>
                <c:pt idx="679">
                  <c:v>111</c:v>
                </c:pt>
                <c:pt idx="680">
                  <c:v>111</c:v>
                </c:pt>
                <c:pt idx="681">
                  <c:v>111</c:v>
                </c:pt>
                <c:pt idx="682">
                  <c:v>111</c:v>
                </c:pt>
                <c:pt idx="683">
                  <c:v>111</c:v>
                </c:pt>
                <c:pt idx="684">
                  <c:v>111</c:v>
                </c:pt>
                <c:pt idx="685">
                  <c:v>111</c:v>
                </c:pt>
                <c:pt idx="686">
                  <c:v>111</c:v>
                </c:pt>
                <c:pt idx="687">
                  <c:v>111</c:v>
                </c:pt>
                <c:pt idx="688">
                  <c:v>111</c:v>
                </c:pt>
                <c:pt idx="689">
                  <c:v>107</c:v>
                </c:pt>
                <c:pt idx="690">
                  <c:v>107</c:v>
                </c:pt>
                <c:pt idx="691">
                  <c:v>107</c:v>
                </c:pt>
                <c:pt idx="692">
                  <c:v>107</c:v>
                </c:pt>
                <c:pt idx="693">
                  <c:v>107</c:v>
                </c:pt>
                <c:pt idx="694">
                  <c:v>107</c:v>
                </c:pt>
                <c:pt idx="695">
                  <c:v>107</c:v>
                </c:pt>
                <c:pt idx="696">
                  <c:v>107</c:v>
                </c:pt>
                <c:pt idx="697">
                  <c:v>107</c:v>
                </c:pt>
                <c:pt idx="698">
                  <c:v>107</c:v>
                </c:pt>
                <c:pt idx="699">
                  <c:v>107</c:v>
                </c:pt>
                <c:pt idx="700">
                  <c:v>107</c:v>
                </c:pt>
                <c:pt idx="701">
                  <c:v>107</c:v>
                </c:pt>
                <c:pt idx="702">
                  <c:v>107</c:v>
                </c:pt>
                <c:pt idx="703">
                  <c:v>107</c:v>
                </c:pt>
                <c:pt idx="704">
                  <c:v>107</c:v>
                </c:pt>
                <c:pt idx="705">
                  <c:v>107</c:v>
                </c:pt>
                <c:pt idx="706">
                  <c:v>107</c:v>
                </c:pt>
                <c:pt idx="707">
                  <c:v>107</c:v>
                </c:pt>
                <c:pt idx="708">
                  <c:v>107</c:v>
                </c:pt>
                <c:pt idx="709">
                  <c:v>107</c:v>
                </c:pt>
                <c:pt idx="710">
                  <c:v>107</c:v>
                </c:pt>
                <c:pt idx="711">
                  <c:v>107</c:v>
                </c:pt>
                <c:pt idx="712">
                  <c:v>107</c:v>
                </c:pt>
                <c:pt idx="713">
                  <c:v>107</c:v>
                </c:pt>
                <c:pt idx="714">
                  <c:v>107</c:v>
                </c:pt>
                <c:pt idx="715">
                  <c:v>107</c:v>
                </c:pt>
                <c:pt idx="716">
                  <c:v>107</c:v>
                </c:pt>
                <c:pt idx="717">
                  <c:v>107</c:v>
                </c:pt>
                <c:pt idx="718">
                  <c:v>110.66666666666667</c:v>
                </c:pt>
                <c:pt idx="719">
                  <c:v>110.66666666666667</c:v>
                </c:pt>
                <c:pt idx="720">
                  <c:v>110.66666666666667</c:v>
                </c:pt>
                <c:pt idx="721">
                  <c:v>110.66666666666667</c:v>
                </c:pt>
                <c:pt idx="722">
                  <c:v>110.66666666666667</c:v>
                </c:pt>
                <c:pt idx="723">
                  <c:v>110.66666666666667</c:v>
                </c:pt>
                <c:pt idx="724">
                  <c:v>110.66666666666667</c:v>
                </c:pt>
                <c:pt idx="725">
                  <c:v>110.66666666666667</c:v>
                </c:pt>
                <c:pt idx="726">
                  <c:v>110.66666666666667</c:v>
                </c:pt>
                <c:pt idx="727">
                  <c:v>110.66666666666667</c:v>
                </c:pt>
                <c:pt idx="728">
                  <c:v>110.66666666666667</c:v>
                </c:pt>
                <c:pt idx="729">
                  <c:v>110.66666666666667</c:v>
                </c:pt>
                <c:pt idx="730">
                  <c:v>110.66666666666667</c:v>
                </c:pt>
                <c:pt idx="731">
                  <c:v>110.66666666666667</c:v>
                </c:pt>
                <c:pt idx="732">
                  <c:v>110.66666666666667</c:v>
                </c:pt>
                <c:pt idx="733">
                  <c:v>110.66666666666667</c:v>
                </c:pt>
                <c:pt idx="734">
                  <c:v>110.66666666666667</c:v>
                </c:pt>
                <c:pt idx="735">
                  <c:v>110.66666666666667</c:v>
                </c:pt>
                <c:pt idx="736">
                  <c:v>110.66666666666667</c:v>
                </c:pt>
                <c:pt idx="737">
                  <c:v>110.66666666666667</c:v>
                </c:pt>
                <c:pt idx="738">
                  <c:v>110.66666666666667</c:v>
                </c:pt>
                <c:pt idx="739">
                  <c:v>110.66666666666667</c:v>
                </c:pt>
                <c:pt idx="740">
                  <c:v>110.66666666666667</c:v>
                </c:pt>
                <c:pt idx="741">
                  <c:v>110.66666666666667</c:v>
                </c:pt>
                <c:pt idx="742">
                  <c:v>110.66666666666667</c:v>
                </c:pt>
                <c:pt idx="743">
                  <c:v>110.66666666666667</c:v>
                </c:pt>
                <c:pt idx="744">
                  <c:v>110.66666666666667</c:v>
                </c:pt>
                <c:pt idx="745">
                  <c:v>110.66666666666667</c:v>
                </c:pt>
                <c:pt idx="746">
                  <c:v>110.66666666666667</c:v>
                </c:pt>
                <c:pt idx="747">
                  <c:v>110.66666666666667</c:v>
                </c:pt>
                <c:pt idx="748">
                  <c:v>109</c:v>
                </c:pt>
                <c:pt idx="749">
                  <c:v>109</c:v>
                </c:pt>
                <c:pt idx="750">
                  <c:v>109</c:v>
                </c:pt>
                <c:pt idx="751">
                  <c:v>109</c:v>
                </c:pt>
                <c:pt idx="752">
                  <c:v>109</c:v>
                </c:pt>
                <c:pt idx="753">
                  <c:v>109</c:v>
                </c:pt>
                <c:pt idx="754">
                  <c:v>109</c:v>
                </c:pt>
                <c:pt idx="755">
                  <c:v>109</c:v>
                </c:pt>
                <c:pt idx="756">
                  <c:v>109</c:v>
                </c:pt>
                <c:pt idx="757">
                  <c:v>109</c:v>
                </c:pt>
                <c:pt idx="758">
                  <c:v>109</c:v>
                </c:pt>
                <c:pt idx="759">
                  <c:v>109</c:v>
                </c:pt>
                <c:pt idx="760">
                  <c:v>109</c:v>
                </c:pt>
                <c:pt idx="761">
                  <c:v>109</c:v>
                </c:pt>
                <c:pt idx="762">
                  <c:v>109</c:v>
                </c:pt>
                <c:pt idx="763">
                  <c:v>109</c:v>
                </c:pt>
                <c:pt idx="764">
                  <c:v>109</c:v>
                </c:pt>
                <c:pt idx="765">
                  <c:v>109</c:v>
                </c:pt>
                <c:pt idx="766">
                  <c:v>109</c:v>
                </c:pt>
                <c:pt idx="767">
                  <c:v>109</c:v>
                </c:pt>
                <c:pt idx="768">
                  <c:v>109</c:v>
                </c:pt>
                <c:pt idx="769">
                  <c:v>109</c:v>
                </c:pt>
                <c:pt idx="770">
                  <c:v>109</c:v>
                </c:pt>
                <c:pt idx="771">
                  <c:v>109</c:v>
                </c:pt>
                <c:pt idx="772">
                  <c:v>109</c:v>
                </c:pt>
                <c:pt idx="773">
                  <c:v>109</c:v>
                </c:pt>
                <c:pt idx="774">
                  <c:v>109</c:v>
                </c:pt>
                <c:pt idx="775">
                  <c:v>109</c:v>
                </c:pt>
                <c:pt idx="776">
                  <c:v>109</c:v>
                </c:pt>
                <c:pt idx="777">
                  <c:v>109</c:v>
                </c:pt>
                <c:pt idx="778">
                  <c:v>107</c:v>
                </c:pt>
                <c:pt idx="779">
                  <c:v>107</c:v>
                </c:pt>
                <c:pt idx="780">
                  <c:v>107</c:v>
                </c:pt>
                <c:pt idx="781">
                  <c:v>107</c:v>
                </c:pt>
                <c:pt idx="782">
                  <c:v>107</c:v>
                </c:pt>
                <c:pt idx="783">
                  <c:v>107</c:v>
                </c:pt>
                <c:pt idx="784">
                  <c:v>107</c:v>
                </c:pt>
                <c:pt idx="785">
                  <c:v>107</c:v>
                </c:pt>
                <c:pt idx="786">
                  <c:v>107</c:v>
                </c:pt>
                <c:pt idx="787">
                  <c:v>107</c:v>
                </c:pt>
                <c:pt idx="788">
                  <c:v>107</c:v>
                </c:pt>
                <c:pt idx="789">
                  <c:v>107</c:v>
                </c:pt>
                <c:pt idx="790">
                  <c:v>107</c:v>
                </c:pt>
                <c:pt idx="791">
                  <c:v>107</c:v>
                </c:pt>
                <c:pt idx="792">
                  <c:v>107</c:v>
                </c:pt>
                <c:pt idx="793">
                  <c:v>107</c:v>
                </c:pt>
                <c:pt idx="794">
                  <c:v>107</c:v>
                </c:pt>
                <c:pt idx="795">
                  <c:v>107</c:v>
                </c:pt>
                <c:pt idx="796">
                  <c:v>107</c:v>
                </c:pt>
                <c:pt idx="797">
                  <c:v>107</c:v>
                </c:pt>
                <c:pt idx="798">
                  <c:v>107</c:v>
                </c:pt>
                <c:pt idx="799">
                  <c:v>107</c:v>
                </c:pt>
                <c:pt idx="800">
                  <c:v>107</c:v>
                </c:pt>
                <c:pt idx="801">
                  <c:v>107</c:v>
                </c:pt>
                <c:pt idx="802">
                  <c:v>107</c:v>
                </c:pt>
                <c:pt idx="803">
                  <c:v>107</c:v>
                </c:pt>
                <c:pt idx="804">
                  <c:v>107</c:v>
                </c:pt>
                <c:pt idx="805">
                  <c:v>107</c:v>
                </c:pt>
                <c:pt idx="806">
                  <c:v>107</c:v>
                </c:pt>
                <c:pt idx="807">
                  <c:v>107</c:v>
                </c:pt>
                <c:pt idx="808">
                  <c:v>107</c:v>
                </c:pt>
                <c:pt idx="809">
                  <c:v>107</c:v>
                </c:pt>
                <c:pt idx="810">
                  <c:v>107</c:v>
                </c:pt>
                <c:pt idx="811">
                  <c:v>107</c:v>
                </c:pt>
                <c:pt idx="812">
                  <c:v>107</c:v>
                </c:pt>
                <c:pt idx="813">
                  <c:v>107</c:v>
                </c:pt>
                <c:pt idx="814">
                  <c:v>107</c:v>
                </c:pt>
                <c:pt idx="815">
                  <c:v>107</c:v>
                </c:pt>
                <c:pt idx="816">
                  <c:v>107</c:v>
                </c:pt>
                <c:pt idx="817">
                  <c:v>107</c:v>
                </c:pt>
                <c:pt idx="818">
                  <c:v>107</c:v>
                </c:pt>
                <c:pt idx="819">
                  <c:v>107</c:v>
                </c:pt>
                <c:pt idx="820">
                  <c:v>107</c:v>
                </c:pt>
                <c:pt idx="821">
                  <c:v>107</c:v>
                </c:pt>
                <c:pt idx="822">
                  <c:v>107</c:v>
                </c:pt>
                <c:pt idx="823">
                  <c:v>107</c:v>
                </c:pt>
                <c:pt idx="824">
                  <c:v>107</c:v>
                </c:pt>
                <c:pt idx="825">
                  <c:v>107</c:v>
                </c:pt>
                <c:pt idx="826">
                  <c:v>107</c:v>
                </c:pt>
                <c:pt idx="827">
                  <c:v>107</c:v>
                </c:pt>
                <c:pt idx="828">
                  <c:v>107</c:v>
                </c:pt>
                <c:pt idx="829">
                  <c:v>107</c:v>
                </c:pt>
                <c:pt idx="830">
                  <c:v>107</c:v>
                </c:pt>
                <c:pt idx="831">
                  <c:v>107</c:v>
                </c:pt>
                <c:pt idx="832">
                  <c:v>107</c:v>
                </c:pt>
                <c:pt idx="833">
                  <c:v>107</c:v>
                </c:pt>
                <c:pt idx="834">
                  <c:v>107</c:v>
                </c:pt>
                <c:pt idx="835">
                  <c:v>107</c:v>
                </c:pt>
                <c:pt idx="836">
                  <c:v>107</c:v>
                </c:pt>
                <c:pt idx="837">
                  <c:v>107</c:v>
                </c:pt>
                <c:pt idx="838">
                  <c:v>110.66666666666667</c:v>
                </c:pt>
                <c:pt idx="839">
                  <c:v>110.66666666666667</c:v>
                </c:pt>
                <c:pt idx="840">
                  <c:v>110.66666666666667</c:v>
                </c:pt>
                <c:pt idx="841">
                  <c:v>110.66666666666667</c:v>
                </c:pt>
                <c:pt idx="842">
                  <c:v>110.66666666666667</c:v>
                </c:pt>
                <c:pt idx="843">
                  <c:v>110.66666666666667</c:v>
                </c:pt>
                <c:pt idx="844">
                  <c:v>110.66666666666667</c:v>
                </c:pt>
                <c:pt idx="845">
                  <c:v>110.66666666666667</c:v>
                </c:pt>
                <c:pt idx="846">
                  <c:v>110.66666666666667</c:v>
                </c:pt>
                <c:pt idx="847">
                  <c:v>110.66666666666667</c:v>
                </c:pt>
                <c:pt idx="848">
                  <c:v>110.66666666666667</c:v>
                </c:pt>
                <c:pt idx="849">
                  <c:v>110.66666666666667</c:v>
                </c:pt>
                <c:pt idx="850">
                  <c:v>110.66666666666667</c:v>
                </c:pt>
                <c:pt idx="851">
                  <c:v>110.66666666666667</c:v>
                </c:pt>
                <c:pt idx="852">
                  <c:v>110.66666666666667</c:v>
                </c:pt>
                <c:pt idx="853">
                  <c:v>110.66666666666667</c:v>
                </c:pt>
                <c:pt idx="854">
                  <c:v>110.66666666666667</c:v>
                </c:pt>
                <c:pt idx="855">
                  <c:v>110.66666666666667</c:v>
                </c:pt>
                <c:pt idx="856">
                  <c:v>110.66666666666667</c:v>
                </c:pt>
                <c:pt idx="857">
                  <c:v>110.66666666666667</c:v>
                </c:pt>
                <c:pt idx="858">
                  <c:v>110.66666666666667</c:v>
                </c:pt>
                <c:pt idx="859">
                  <c:v>110.66666666666667</c:v>
                </c:pt>
                <c:pt idx="860">
                  <c:v>110.66666666666667</c:v>
                </c:pt>
                <c:pt idx="861">
                  <c:v>110.66666666666667</c:v>
                </c:pt>
                <c:pt idx="862">
                  <c:v>110.66666666666667</c:v>
                </c:pt>
                <c:pt idx="863">
                  <c:v>110.66666666666667</c:v>
                </c:pt>
                <c:pt idx="864">
                  <c:v>110.66666666666667</c:v>
                </c:pt>
                <c:pt idx="865">
                  <c:v>110.66666666666667</c:v>
                </c:pt>
                <c:pt idx="866">
                  <c:v>110.66666666666667</c:v>
                </c:pt>
                <c:pt idx="867">
                  <c:v>110.66666666666667</c:v>
                </c:pt>
                <c:pt idx="868">
                  <c:v>109</c:v>
                </c:pt>
                <c:pt idx="869">
                  <c:v>109</c:v>
                </c:pt>
                <c:pt idx="870">
                  <c:v>109</c:v>
                </c:pt>
                <c:pt idx="871">
                  <c:v>109</c:v>
                </c:pt>
                <c:pt idx="872">
                  <c:v>109</c:v>
                </c:pt>
                <c:pt idx="873">
                  <c:v>109</c:v>
                </c:pt>
                <c:pt idx="874">
                  <c:v>109</c:v>
                </c:pt>
                <c:pt idx="875">
                  <c:v>109</c:v>
                </c:pt>
                <c:pt idx="876">
                  <c:v>109</c:v>
                </c:pt>
                <c:pt idx="877">
                  <c:v>109</c:v>
                </c:pt>
                <c:pt idx="878">
                  <c:v>109</c:v>
                </c:pt>
                <c:pt idx="879">
                  <c:v>109</c:v>
                </c:pt>
                <c:pt idx="880">
                  <c:v>109</c:v>
                </c:pt>
                <c:pt idx="881">
                  <c:v>109</c:v>
                </c:pt>
                <c:pt idx="882">
                  <c:v>109</c:v>
                </c:pt>
                <c:pt idx="883">
                  <c:v>109</c:v>
                </c:pt>
                <c:pt idx="884">
                  <c:v>109</c:v>
                </c:pt>
                <c:pt idx="885">
                  <c:v>109</c:v>
                </c:pt>
                <c:pt idx="886">
                  <c:v>109</c:v>
                </c:pt>
                <c:pt idx="887">
                  <c:v>109</c:v>
                </c:pt>
                <c:pt idx="888">
                  <c:v>109</c:v>
                </c:pt>
                <c:pt idx="889">
                  <c:v>109</c:v>
                </c:pt>
                <c:pt idx="890">
                  <c:v>109</c:v>
                </c:pt>
                <c:pt idx="891">
                  <c:v>109</c:v>
                </c:pt>
                <c:pt idx="892">
                  <c:v>109</c:v>
                </c:pt>
                <c:pt idx="893">
                  <c:v>109</c:v>
                </c:pt>
                <c:pt idx="894">
                  <c:v>109</c:v>
                </c:pt>
                <c:pt idx="895">
                  <c:v>109</c:v>
                </c:pt>
                <c:pt idx="896">
                  <c:v>109</c:v>
                </c:pt>
                <c:pt idx="897">
                  <c:v>109</c:v>
                </c:pt>
                <c:pt idx="898">
                  <c:v>107</c:v>
                </c:pt>
                <c:pt idx="899">
                  <c:v>107</c:v>
                </c:pt>
                <c:pt idx="900">
                  <c:v>107</c:v>
                </c:pt>
                <c:pt idx="901">
                  <c:v>107</c:v>
                </c:pt>
                <c:pt idx="902">
                  <c:v>107</c:v>
                </c:pt>
                <c:pt idx="903">
                  <c:v>107</c:v>
                </c:pt>
                <c:pt idx="904">
                  <c:v>107</c:v>
                </c:pt>
                <c:pt idx="905">
                  <c:v>107</c:v>
                </c:pt>
                <c:pt idx="906">
                  <c:v>107</c:v>
                </c:pt>
                <c:pt idx="907">
                  <c:v>107</c:v>
                </c:pt>
                <c:pt idx="908">
                  <c:v>107</c:v>
                </c:pt>
                <c:pt idx="909">
                  <c:v>107</c:v>
                </c:pt>
                <c:pt idx="910">
                  <c:v>107</c:v>
                </c:pt>
                <c:pt idx="911">
                  <c:v>107</c:v>
                </c:pt>
                <c:pt idx="912">
                  <c:v>107</c:v>
                </c:pt>
                <c:pt idx="913">
                  <c:v>107</c:v>
                </c:pt>
                <c:pt idx="914">
                  <c:v>107</c:v>
                </c:pt>
                <c:pt idx="915">
                  <c:v>107</c:v>
                </c:pt>
                <c:pt idx="916">
                  <c:v>107</c:v>
                </c:pt>
                <c:pt idx="917">
                  <c:v>107</c:v>
                </c:pt>
                <c:pt idx="918">
                  <c:v>107</c:v>
                </c:pt>
                <c:pt idx="919">
                  <c:v>107</c:v>
                </c:pt>
                <c:pt idx="920">
                  <c:v>107</c:v>
                </c:pt>
                <c:pt idx="921">
                  <c:v>107</c:v>
                </c:pt>
                <c:pt idx="922">
                  <c:v>107</c:v>
                </c:pt>
                <c:pt idx="923">
                  <c:v>107</c:v>
                </c:pt>
                <c:pt idx="924">
                  <c:v>107</c:v>
                </c:pt>
                <c:pt idx="925">
                  <c:v>107</c:v>
                </c:pt>
                <c:pt idx="926">
                  <c:v>107</c:v>
                </c:pt>
                <c:pt idx="927">
                  <c:v>107</c:v>
                </c:pt>
                <c:pt idx="928">
                  <c:v>107</c:v>
                </c:pt>
                <c:pt idx="929">
                  <c:v>107</c:v>
                </c:pt>
                <c:pt idx="930">
                  <c:v>111.66666666666667</c:v>
                </c:pt>
                <c:pt idx="931">
                  <c:v>111.66666666666667</c:v>
                </c:pt>
                <c:pt idx="932">
                  <c:v>111.66666666666667</c:v>
                </c:pt>
                <c:pt idx="933">
                  <c:v>111.66666666666667</c:v>
                </c:pt>
                <c:pt idx="934">
                  <c:v>111.66666666666667</c:v>
                </c:pt>
                <c:pt idx="935">
                  <c:v>111.66666666666667</c:v>
                </c:pt>
                <c:pt idx="936">
                  <c:v>111.66666666666667</c:v>
                </c:pt>
                <c:pt idx="937">
                  <c:v>111.66666666666667</c:v>
                </c:pt>
                <c:pt idx="938">
                  <c:v>111.66666666666667</c:v>
                </c:pt>
                <c:pt idx="939">
                  <c:v>111.66666666666667</c:v>
                </c:pt>
                <c:pt idx="940">
                  <c:v>111.66666666666667</c:v>
                </c:pt>
                <c:pt idx="941">
                  <c:v>111.66666666666667</c:v>
                </c:pt>
                <c:pt idx="942">
                  <c:v>111.66666666666667</c:v>
                </c:pt>
                <c:pt idx="943">
                  <c:v>111.66666666666667</c:v>
                </c:pt>
                <c:pt idx="944">
                  <c:v>111.66666666666667</c:v>
                </c:pt>
                <c:pt idx="945">
                  <c:v>111.66666666666667</c:v>
                </c:pt>
                <c:pt idx="946">
                  <c:v>111.66666666666667</c:v>
                </c:pt>
                <c:pt idx="947">
                  <c:v>111.66666666666667</c:v>
                </c:pt>
                <c:pt idx="948">
                  <c:v>111.66666666666667</c:v>
                </c:pt>
                <c:pt idx="949">
                  <c:v>111.66666666666667</c:v>
                </c:pt>
                <c:pt idx="950">
                  <c:v>111.66666666666667</c:v>
                </c:pt>
                <c:pt idx="951">
                  <c:v>111.66666666666667</c:v>
                </c:pt>
                <c:pt idx="952">
                  <c:v>111.66666666666667</c:v>
                </c:pt>
                <c:pt idx="953">
                  <c:v>111.66666666666667</c:v>
                </c:pt>
                <c:pt idx="954">
                  <c:v>111.66666666666667</c:v>
                </c:pt>
                <c:pt idx="955">
                  <c:v>111.66666666666667</c:v>
                </c:pt>
                <c:pt idx="956">
                  <c:v>111.66666666666667</c:v>
                </c:pt>
                <c:pt idx="957">
                  <c:v>111.66666666666667</c:v>
                </c:pt>
                <c:pt idx="958">
                  <c:v>111.66666666666667</c:v>
                </c:pt>
                <c:pt idx="959">
                  <c:v>111.66666666666667</c:v>
                </c:pt>
                <c:pt idx="960">
                  <c:v>113</c:v>
                </c:pt>
                <c:pt idx="961">
                  <c:v>113</c:v>
                </c:pt>
                <c:pt idx="962">
                  <c:v>113</c:v>
                </c:pt>
                <c:pt idx="963">
                  <c:v>113</c:v>
                </c:pt>
                <c:pt idx="964">
                  <c:v>113</c:v>
                </c:pt>
                <c:pt idx="965">
                  <c:v>113</c:v>
                </c:pt>
                <c:pt idx="966">
                  <c:v>113</c:v>
                </c:pt>
                <c:pt idx="967">
                  <c:v>113</c:v>
                </c:pt>
                <c:pt idx="968">
                  <c:v>113</c:v>
                </c:pt>
                <c:pt idx="969">
                  <c:v>113</c:v>
                </c:pt>
                <c:pt idx="970">
                  <c:v>109.66666666666667</c:v>
                </c:pt>
                <c:pt idx="971">
                  <c:v>109.66666666666667</c:v>
                </c:pt>
                <c:pt idx="972">
                  <c:v>109.66666666666667</c:v>
                </c:pt>
                <c:pt idx="973">
                  <c:v>109.66666666666667</c:v>
                </c:pt>
                <c:pt idx="974">
                  <c:v>109.66666666666667</c:v>
                </c:pt>
                <c:pt idx="975">
                  <c:v>109.66666666666667</c:v>
                </c:pt>
                <c:pt idx="976">
                  <c:v>109.66666666666667</c:v>
                </c:pt>
                <c:pt idx="977">
                  <c:v>109.66666666666667</c:v>
                </c:pt>
                <c:pt idx="978">
                  <c:v>109.66666666666667</c:v>
                </c:pt>
                <c:pt idx="979">
                  <c:v>109.66666666666667</c:v>
                </c:pt>
                <c:pt idx="980">
                  <c:v>112.33333333333307</c:v>
                </c:pt>
                <c:pt idx="981">
                  <c:v>112.33333333333307</c:v>
                </c:pt>
                <c:pt idx="982">
                  <c:v>112.33333333333307</c:v>
                </c:pt>
                <c:pt idx="983">
                  <c:v>112.33333333333307</c:v>
                </c:pt>
                <c:pt idx="984">
                  <c:v>112.33333333333307</c:v>
                </c:pt>
                <c:pt idx="985">
                  <c:v>112.33333333333307</c:v>
                </c:pt>
                <c:pt idx="986">
                  <c:v>112.33333333333307</c:v>
                </c:pt>
                <c:pt idx="987">
                  <c:v>112.33333333333307</c:v>
                </c:pt>
                <c:pt idx="988">
                  <c:v>112.33333333333307</c:v>
                </c:pt>
                <c:pt idx="989">
                  <c:v>112.33333333333307</c:v>
                </c:pt>
                <c:pt idx="990">
                  <c:v>112.33333333333307</c:v>
                </c:pt>
                <c:pt idx="991">
                  <c:v>112.33333333333307</c:v>
                </c:pt>
                <c:pt idx="992">
                  <c:v>112.33333333333307</c:v>
                </c:pt>
                <c:pt idx="993">
                  <c:v>112.33333333333307</c:v>
                </c:pt>
                <c:pt idx="994">
                  <c:v>112.33333333333307</c:v>
                </c:pt>
                <c:pt idx="995">
                  <c:v>112.33333333333307</c:v>
                </c:pt>
                <c:pt idx="996">
                  <c:v>112.33333333333307</c:v>
                </c:pt>
                <c:pt idx="997">
                  <c:v>112.33333333333307</c:v>
                </c:pt>
                <c:pt idx="998">
                  <c:v>112.33333333333307</c:v>
                </c:pt>
                <c:pt idx="999">
                  <c:v>112.33333333333307</c:v>
                </c:pt>
                <c:pt idx="1000">
                  <c:v>112.33333333333307</c:v>
                </c:pt>
                <c:pt idx="1001">
                  <c:v>112.33333333333307</c:v>
                </c:pt>
                <c:pt idx="1002">
                  <c:v>112.33333333333307</c:v>
                </c:pt>
                <c:pt idx="1003">
                  <c:v>112.33333333333307</c:v>
                </c:pt>
                <c:pt idx="1004">
                  <c:v>112.33333333333307</c:v>
                </c:pt>
                <c:pt idx="1005">
                  <c:v>112.33333333333307</c:v>
                </c:pt>
                <c:pt idx="1006">
                  <c:v>112.33333333333307</c:v>
                </c:pt>
                <c:pt idx="1007">
                  <c:v>112.33333333333307</c:v>
                </c:pt>
                <c:pt idx="1008">
                  <c:v>112.33333333333307</c:v>
                </c:pt>
                <c:pt idx="1009">
                  <c:v>112.33333333333307</c:v>
                </c:pt>
                <c:pt idx="1010">
                  <c:v>105.33333333333307</c:v>
                </c:pt>
                <c:pt idx="1011">
                  <c:v>105.33333333333307</c:v>
                </c:pt>
                <c:pt idx="1012">
                  <c:v>105.33333333333307</c:v>
                </c:pt>
                <c:pt idx="1013">
                  <c:v>105.33333333333307</c:v>
                </c:pt>
                <c:pt idx="1014">
                  <c:v>105.33333333333307</c:v>
                </c:pt>
                <c:pt idx="1015">
                  <c:v>105.33333333333307</c:v>
                </c:pt>
                <c:pt idx="1016">
                  <c:v>105.33333333333307</c:v>
                </c:pt>
                <c:pt idx="1017">
                  <c:v>105.33333333333307</c:v>
                </c:pt>
                <c:pt idx="1018">
                  <c:v>105.33333333333307</c:v>
                </c:pt>
                <c:pt idx="1019">
                  <c:v>105.33333333333307</c:v>
                </c:pt>
                <c:pt idx="1020">
                  <c:v>105.33333333333307</c:v>
                </c:pt>
                <c:pt idx="1021">
                  <c:v>105.33333333333307</c:v>
                </c:pt>
                <c:pt idx="1022">
                  <c:v>105.33333333333307</c:v>
                </c:pt>
                <c:pt idx="1023">
                  <c:v>105.33333333333307</c:v>
                </c:pt>
                <c:pt idx="1024">
                  <c:v>105.33333333333307</c:v>
                </c:pt>
                <c:pt idx="1025">
                  <c:v>105.33333333333307</c:v>
                </c:pt>
                <c:pt idx="1026">
                  <c:v>105.33333333333307</c:v>
                </c:pt>
                <c:pt idx="1027">
                  <c:v>105.33333333333307</c:v>
                </c:pt>
                <c:pt idx="1028">
                  <c:v>105.33333333333307</c:v>
                </c:pt>
                <c:pt idx="1029">
                  <c:v>105.33333333333307</c:v>
                </c:pt>
                <c:pt idx="1030">
                  <c:v>105.33333333333307</c:v>
                </c:pt>
                <c:pt idx="1031">
                  <c:v>105.33333333333307</c:v>
                </c:pt>
                <c:pt idx="1032">
                  <c:v>105.33333333333307</c:v>
                </c:pt>
                <c:pt idx="1033">
                  <c:v>105.33333333333307</c:v>
                </c:pt>
                <c:pt idx="1034">
                  <c:v>105.33333333333307</c:v>
                </c:pt>
                <c:pt idx="1035">
                  <c:v>105.33333333333307</c:v>
                </c:pt>
                <c:pt idx="1036">
                  <c:v>105.33333333333307</c:v>
                </c:pt>
                <c:pt idx="1037">
                  <c:v>105.33333333333307</c:v>
                </c:pt>
                <c:pt idx="1038">
                  <c:v>105.33333333333307</c:v>
                </c:pt>
                <c:pt idx="1039">
                  <c:v>105.33333333333307</c:v>
                </c:pt>
                <c:pt idx="1040">
                  <c:v>105.33333333333307</c:v>
                </c:pt>
                <c:pt idx="1041">
                  <c:v>94.666666666666671</c:v>
                </c:pt>
                <c:pt idx="1042">
                  <c:v>94.666666666666671</c:v>
                </c:pt>
                <c:pt idx="1043">
                  <c:v>94.666666666666671</c:v>
                </c:pt>
                <c:pt idx="1044">
                  <c:v>94.666666666666671</c:v>
                </c:pt>
                <c:pt idx="1045">
                  <c:v>94.666666666666671</c:v>
                </c:pt>
                <c:pt idx="1046">
                  <c:v>94.666666666666671</c:v>
                </c:pt>
                <c:pt idx="1047">
                  <c:v>94.666666666666671</c:v>
                </c:pt>
                <c:pt idx="1048">
                  <c:v>94.666666666666671</c:v>
                </c:pt>
                <c:pt idx="1049">
                  <c:v>94.666666666666671</c:v>
                </c:pt>
                <c:pt idx="1050">
                  <c:v>94.666666666666671</c:v>
                </c:pt>
                <c:pt idx="1051">
                  <c:v>97.333333333333258</c:v>
                </c:pt>
                <c:pt idx="1052">
                  <c:v>97.333333333333258</c:v>
                </c:pt>
                <c:pt idx="1053">
                  <c:v>97.333333333333258</c:v>
                </c:pt>
                <c:pt idx="1054">
                  <c:v>97.333333333333258</c:v>
                </c:pt>
                <c:pt idx="1055">
                  <c:v>97.333333333333258</c:v>
                </c:pt>
                <c:pt idx="1056">
                  <c:v>97.333333333333258</c:v>
                </c:pt>
                <c:pt idx="1057">
                  <c:v>97.333333333333258</c:v>
                </c:pt>
                <c:pt idx="1058">
                  <c:v>97.333333333333258</c:v>
                </c:pt>
                <c:pt idx="1059">
                  <c:v>97.333333333333258</c:v>
                </c:pt>
                <c:pt idx="1060">
                  <c:v>97.333333333333258</c:v>
                </c:pt>
                <c:pt idx="1061">
                  <c:v>97.333333333333258</c:v>
                </c:pt>
                <c:pt idx="1062">
                  <c:v>97.333333333333258</c:v>
                </c:pt>
                <c:pt idx="1063">
                  <c:v>97.333333333333258</c:v>
                </c:pt>
                <c:pt idx="1064">
                  <c:v>97.333333333333258</c:v>
                </c:pt>
                <c:pt idx="1065">
                  <c:v>97.333333333333258</c:v>
                </c:pt>
                <c:pt idx="1066">
                  <c:v>97.333333333333258</c:v>
                </c:pt>
                <c:pt idx="1067">
                  <c:v>97.333333333333258</c:v>
                </c:pt>
                <c:pt idx="1068">
                  <c:v>97.333333333333258</c:v>
                </c:pt>
                <c:pt idx="1069">
                  <c:v>97.333333333333258</c:v>
                </c:pt>
                <c:pt idx="1070">
                  <c:v>97.333333333333258</c:v>
                </c:pt>
                <c:pt idx="1071">
                  <c:v>97.333333333333258</c:v>
                </c:pt>
                <c:pt idx="1072">
                  <c:v>97.333333333333258</c:v>
                </c:pt>
                <c:pt idx="1073">
                  <c:v>97.333333333333258</c:v>
                </c:pt>
                <c:pt idx="1074">
                  <c:v>97.333333333333258</c:v>
                </c:pt>
                <c:pt idx="1075">
                  <c:v>97.333333333333258</c:v>
                </c:pt>
                <c:pt idx="1076">
                  <c:v>97.333333333333258</c:v>
                </c:pt>
                <c:pt idx="1077">
                  <c:v>97.333333333333258</c:v>
                </c:pt>
                <c:pt idx="1078">
                  <c:v>97.333333333333258</c:v>
                </c:pt>
                <c:pt idx="1079">
                  <c:v>97.333333333333258</c:v>
                </c:pt>
                <c:pt idx="1080">
                  <c:v>97.333333333333258</c:v>
                </c:pt>
                <c:pt idx="1081">
                  <c:v>97.333333333333258</c:v>
                </c:pt>
                <c:pt idx="1082">
                  <c:v>96.666666666666671</c:v>
                </c:pt>
                <c:pt idx="1083">
                  <c:v>96.666666666666671</c:v>
                </c:pt>
                <c:pt idx="1084">
                  <c:v>96.666666666666671</c:v>
                </c:pt>
                <c:pt idx="1085">
                  <c:v>96.666666666666671</c:v>
                </c:pt>
                <c:pt idx="1086">
                  <c:v>96.666666666666671</c:v>
                </c:pt>
                <c:pt idx="1087">
                  <c:v>96.666666666666671</c:v>
                </c:pt>
                <c:pt idx="1088">
                  <c:v>96.666666666666671</c:v>
                </c:pt>
                <c:pt idx="1089">
                  <c:v>96.666666666666671</c:v>
                </c:pt>
                <c:pt idx="1090">
                  <c:v>96.666666666666671</c:v>
                </c:pt>
                <c:pt idx="1091">
                  <c:v>96.666666666666671</c:v>
                </c:pt>
                <c:pt idx="1092">
                  <c:v>96.666666666666671</c:v>
                </c:pt>
                <c:pt idx="1093">
                  <c:v>96.666666666666671</c:v>
                </c:pt>
                <c:pt idx="1094">
                  <c:v>96.666666666666671</c:v>
                </c:pt>
                <c:pt idx="1095">
                  <c:v>96.666666666666671</c:v>
                </c:pt>
                <c:pt idx="1096">
                  <c:v>96.666666666666671</c:v>
                </c:pt>
                <c:pt idx="1097">
                  <c:v>96.666666666666671</c:v>
                </c:pt>
                <c:pt idx="1098">
                  <c:v>96.666666666666671</c:v>
                </c:pt>
                <c:pt idx="1099">
                  <c:v>96.666666666666671</c:v>
                </c:pt>
                <c:pt idx="1100">
                  <c:v>96.666666666666671</c:v>
                </c:pt>
                <c:pt idx="1101">
                  <c:v>96.666666666666671</c:v>
                </c:pt>
                <c:pt idx="1102">
                  <c:v>96.666666666666671</c:v>
                </c:pt>
                <c:pt idx="1103">
                  <c:v>96.666666666666671</c:v>
                </c:pt>
                <c:pt idx="1104">
                  <c:v>96.666666666666671</c:v>
                </c:pt>
                <c:pt idx="1105">
                  <c:v>96.666666666666671</c:v>
                </c:pt>
                <c:pt idx="1106">
                  <c:v>96.666666666666671</c:v>
                </c:pt>
                <c:pt idx="1107">
                  <c:v>96.666666666666671</c:v>
                </c:pt>
                <c:pt idx="1108">
                  <c:v>96.666666666666671</c:v>
                </c:pt>
                <c:pt idx="1109">
                  <c:v>96.666666666666671</c:v>
                </c:pt>
                <c:pt idx="1110">
                  <c:v>96.666666666666671</c:v>
                </c:pt>
                <c:pt idx="1111">
                  <c:v>96.666666666666671</c:v>
                </c:pt>
                <c:pt idx="1112">
                  <c:v>96.666666666666671</c:v>
                </c:pt>
                <c:pt idx="1113">
                  <c:v>96.666666666666671</c:v>
                </c:pt>
                <c:pt idx="1114">
                  <c:v>96.666666666666671</c:v>
                </c:pt>
                <c:pt idx="1115">
                  <c:v>96.666666666666671</c:v>
                </c:pt>
                <c:pt idx="1116">
                  <c:v>96.666666666666671</c:v>
                </c:pt>
                <c:pt idx="1117">
                  <c:v>96.666666666666671</c:v>
                </c:pt>
                <c:pt idx="1118">
                  <c:v>96.666666666666671</c:v>
                </c:pt>
                <c:pt idx="1119">
                  <c:v>96.666666666666671</c:v>
                </c:pt>
                <c:pt idx="1120">
                  <c:v>96.666666666666671</c:v>
                </c:pt>
                <c:pt idx="1121">
                  <c:v>96.666666666666671</c:v>
                </c:pt>
                <c:pt idx="1122">
                  <c:v>96.666666666666671</c:v>
                </c:pt>
                <c:pt idx="1123">
                  <c:v>96.666666666666671</c:v>
                </c:pt>
                <c:pt idx="1124">
                  <c:v>96.666666666666671</c:v>
                </c:pt>
                <c:pt idx="1125">
                  <c:v>96.666666666666671</c:v>
                </c:pt>
                <c:pt idx="1126">
                  <c:v>96.666666666666671</c:v>
                </c:pt>
                <c:pt idx="1127">
                  <c:v>96.666666666666671</c:v>
                </c:pt>
                <c:pt idx="1128">
                  <c:v>96.666666666666671</c:v>
                </c:pt>
                <c:pt idx="1129">
                  <c:v>96.666666666666671</c:v>
                </c:pt>
                <c:pt idx="1130">
                  <c:v>96.666666666666671</c:v>
                </c:pt>
                <c:pt idx="1131">
                  <c:v>96.666666666666671</c:v>
                </c:pt>
                <c:pt idx="1132">
                  <c:v>96.666666666666671</c:v>
                </c:pt>
                <c:pt idx="1133">
                  <c:v>96.666666666666671</c:v>
                </c:pt>
                <c:pt idx="1134">
                  <c:v>96.666666666666671</c:v>
                </c:pt>
                <c:pt idx="1135">
                  <c:v>96.666666666666671</c:v>
                </c:pt>
                <c:pt idx="1136">
                  <c:v>96.666666666666671</c:v>
                </c:pt>
                <c:pt idx="1137">
                  <c:v>96.666666666666671</c:v>
                </c:pt>
                <c:pt idx="1138">
                  <c:v>96.666666666666671</c:v>
                </c:pt>
                <c:pt idx="1139">
                  <c:v>96.666666666666671</c:v>
                </c:pt>
                <c:pt idx="1140">
                  <c:v>96.666666666666671</c:v>
                </c:pt>
                <c:pt idx="1141">
                  <c:v>96.666666666666671</c:v>
                </c:pt>
                <c:pt idx="1142">
                  <c:v>97.666666666666671</c:v>
                </c:pt>
                <c:pt idx="1143">
                  <c:v>97.666666666666671</c:v>
                </c:pt>
                <c:pt idx="1144">
                  <c:v>97.666666666666671</c:v>
                </c:pt>
                <c:pt idx="1145">
                  <c:v>97.666666666666671</c:v>
                </c:pt>
                <c:pt idx="1146">
                  <c:v>97.666666666666671</c:v>
                </c:pt>
                <c:pt idx="1147">
                  <c:v>97.666666666666671</c:v>
                </c:pt>
                <c:pt idx="1148">
                  <c:v>97.666666666666671</c:v>
                </c:pt>
                <c:pt idx="1149">
                  <c:v>97.666666666666671</c:v>
                </c:pt>
                <c:pt idx="1150">
                  <c:v>97.666666666666671</c:v>
                </c:pt>
                <c:pt idx="1151">
                  <c:v>97.666666666666671</c:v>
                </c:pt>
                <c:pt idx="1152">
                  <c:v>97.666666666666671</c:v>
                </c:pt>
                <c:pt idx="1153">
                  <c:v>97.666666666666671</c:v>
                </c:pt>
                <c:pt idx="1154">
                  <c:v>97.666666666666671</c:v>
                </c:pt>
                <c:pt idx="1155">
                  <c:v>97.666666666666671</c:v>
                </c:pt>
                <c:pt idx="1156">
                  <c:v>97.666666666666671</c:v>
                </c:pt>
                <c:pt idx="1157">
                  <c:v>97.666666666666671</c:v>
                </c:pt>
                <c:pt idx="1158">
                  <c:v>97.666666666666671</c:v>
                </c:pt>
                <c:pt idx="1159">
                  <c:v>97.666666666666671</c:v>
                </c:pt>
                <c:pt idx="1160">
                  <c:v>97.666666666666671</c:v>
                </c:pt>
                <c:pt idx="1161">
                  <c:v>97.666666666666671</c:v>
                </c:pt>
                <c:pt idx="1162">
                  <c:v>97.666666666666671</c:v>
                </c:pt>
                <c:pt idx="1163">
                  <c:v>97.666666666666671</c:v>
                </c:pt>
                <c:pt idx="1164">
                  <c:v>97.666666666666671</c:v>
                </c:pt>
                <c:pt idx="1165">
                  <c:v>97.666666666666671</c:v>
                </c:pt>
                <c:pt idx="1166">
                  <c:v>97.666666666666671</c:v>
                </c:pt>
                <c:pt idx="1167">
                  <c:v>97.666666666666671</c:v>
                </c:pt>
                <c:pt idx="1168">
                  <c:v>97.666666666666671</c:v>
                </c:pt>
                <c:pt idx="1169">
                  <c:v>97.666666666666671</c:v>
                </c:pt>
                <c:pt idx="1170">
                  <c:v>97.666666666666671</c:v>
                </c:pt>
                <c:pt idx="1171">
                  <c:v>97.666666666666671</c:v>
                </c:pt>
                <c:pt idx="1172">
                  <c:v>94.666666666666671</c:v>
                </c:pt>
                <c:pt idx="1173">
                  <c:v>94.666666666666671</c:v>
                </c:pt>
                <c:pt idx="1174">
                  <c:v>94.666666666666671</c:v>
                </c:pt>
                <c:pt idx="1175">
                  <c:v>94.666666666666671</c:v>
                </c:pt>
                <c:pt idx="1176">
                  <c:v>94.666666666666671</c:v>
                </c:pt>
                <c:pt idx="1177">
                  <c:v>94.666666666666671</c:v>
                </c:pt>
                <c:pt idx="1178">
                  <c:v>94.666666666666671</c:v>
                </c:pt>
                <c:pt idx="1179">
                  <c:v>94.666666666666671</c:v>
                </c:pt>
                <c:pt idx="1180">
                  <c:v>94.666666666666671</c:v>
                </c:pt>
                <c:pt idx="1181">
                  <c:v>94.666666666666671</c:v>
                </c:pt>
                <c:pt idx="1182">
                  <c:v>94.666666666666671</c:v>
                </c:pt>
                <c:pt idx="1183">
                  <c:v>94.666666666666671</c:v>
                </c:pt>
                <c:pt idx="1184">
                  <c:v>94.666666666666671</c:v>
                </c:pt>
                <c:pt idx="1185">
                  <c:v>94.666666666666671</c:v>
                </c:pt>
                <c:pt idx="1186">
                  <c:v>94.666666666666671</c:v>
                </c:pt>
                <c:pt idx="1187">
                  <c:v>94.666666666666671</c:v>
                </c:pt>
                <c:pt idx="1188">
                  <c:v>94.666666666666671</c:v>
                </c:pt>
                <c:pt idx="1189">
                  <c:v>94.666666666666671</c:v>
                </c:pt>
                <c:pt idx="1190">
                  <c:v>94.666666666666671</c:v>
                </c:pt>
                <c:pt idx="1191">
                  <c:v>94.666666666666671</c:v>
                </c:pt>
                <c:pt idx="1192">
                  <c:v>94.666666666666671</c:v>
                </c:pt>
                <c:pt idx="1193">
                  <c:v>94.666666666666671</c:v>
                </c:pt>
                <c:pt idx="1194">
                  <c:v>94.666666666666671</c:v>
                </c:pt>
                <c:pt idx="1195">
                  <c:v>94.666666666666671</c:v>
                </c:pt>
                <c:pt idx="1196">
                  <c:v>94.666666666666671</c:v>
                </c:pt>
                <c:pt idx="1197">
                  <c:v>94.666666666666671</c:v>
                </c:pt>
                <c:pt idx="1198">
                  <c:v>94.666666666666671</c:v>
                </c:pt>
                <c:pt idx="1199">
                  <c:v>94.666666666666671</c:v>
                </c:pt>
                <c:pt idx="1200">
                  <c:v>94.666666666666671</c:v>
                </c:pt>
                <c:pt idx="1201">
                  <c:v>94.666666666666671</c:v>
                </c:pt>
                <c:pt idx="1202">
                  <c:v>97.333333333333258</c:v>
                </c:pt>
                <c:pt idx="1203">
                  <c:v>97.333333333333258</c:v>
                </c:pt>
                <c:pt idx="1204">
                  <c:v>97.333333333333258</c:v>
                </c:pt>
                <c:pt idx="1205">
                  <c:v>97.333333333333258</c:v>
                </c:pt>
                <c:pt idx="1206">
                  <c:v>97.333333333333258</c:v>
                </c:pt>
                <c:pt idx="1207">
                  <c:v>97.333333333333258</c:v>
                </c:pt>
                <c:pt idx="1208">
                  <c:v>97.333333333333258</c:v>
                </c:pt>
                <c:pt idx="1209">
                  <c:v>97.333333333333258</c:v>
                </c:pt>
                <c:pt idx="1210">
                  <c:v>97.333333333333258</c:v>
                </c:pt>
                <c:pt idx="1211">
                  <c:v>97.333333333333258</c:v>
                </c:pt>
                <c:pt idx="1212">
                  <c:v>97.333333333333258</c:v>
                </c:pt>
                <c:pt idx="1213">
                  <c:v>97.333333333333258</c:v>
                </c:pt>
                <c:pt idx="1214">
                  <c:v>97.333333333333258</c:v>
                </c:pt>
                <c:pt idx="1215">
                  <c:v>97.333333333333258</c:v>
                </c:pt>
                <c:pt idx="1216">
                  <c:v>97.333333333333258</c:v>
                </c:pt>
                <c:pt idx="1217">
                  <c:v>97.333333333333258</c:v>
                </c:pt>
                <c:pt idx="1218">
                  <c:v>97.333333333333258</c:v>
                </c:pt>
                <c:pt idx="1219">
                  <c:v>97.333333333333258</c:v>
                </c:pt>
                <c:pt idx="1220">
                  <c:v>97.333333333333258</c:v>
                </c:pt>
                <c:pt idx="1221">
                  <c:v>97.333333333333258</c:v>
                </c:pt>
                <c:pt idx="1222">
                  <c:v>97.333333333333258</c:v>
                </c:pt>
                <c:pt idx="1223">
                  <c:v>97.333333333333258</c:v>
                </c:pt>
                <c:pt idx="1224">
                  <c:v>97.333333333333258</c:v>
                </c:pt>
                <c:pt idx="1225">
                  <c:v>97.333333333333258</c:v>
                </c:pt>
                <c:pt idx="1226">
                  <c:v>97.333333333333258</c:v>
                </c:pt>
                <c:pt idx="1227">
                  <c:v>97.333333333333258</c:v>
                </c:pt>
                <c:pt idx="1228">
                  <c:v>97.333333333333258</c:v>
                </c:pt>
                <c:pt idx="1229">
                  <c:v>97.333333333333258</c:v>
                </c:pt>
                <c:pt idx="1230">
                  <c:v>97.333333333333258</c:v>
                </c:pt>
                <c:pt idx="1231">
                  <c:v>97.333333333333258</c:v>
                </c:pt>
                <c:pt idx="1232">
                  <c:v>97.333333333333258</c:v>
                </c:pt>
                <c:pt idx="1233">
                  <c:v>96.666666666666671</c:v>
                </c:pt>
                <c:pt idx="1234">
                  <c:v>96.666666666666671</c:v>
                </c:pt>
                <c:pt idx="1235">
                  <c:v>96.666666666666671</c:v>
                </c:pt>
                <c:pt idx="1236">
                  <c:v>96.666666666666671</c:v>
                </c:pt>
                <c:pt idx="1237">
                  <c:v>96.666666666666671</c:v>
                </c:pt>
                <c:pt idx="1238">
                  <c:v>96.666666666666671</c:v>
                </c:pt>
                <c:pt idx="1239">
                  <c:v>96.666666666666671</c:v>
                </c:pt>
                <c:pt idx="1240">
                  <c:v>96.666666666666671</c:v>
                </c:pt>
                <c:pt idx="1241">
                  <c:v>96.666666666666671</c:v>
                </c:pt>
                <c:pt idx="1242">
                  <c:v>96.666666666666671</c:v>
                </c:pt>
                <c:pt idx="1243">
                  <c:v>96.666666666666671</c:v>
                </c:pt>
                <c:pt idx="1244">
                  <c:v>96.666666666666671</c:v>
                </c:pt>
                <c:pt idx="1245">
                  <c:v>96.666666666666671</c:v>
                </c:pt>
                <c:pt idx="1246">
                  <c:v>96.666666666666671</c:v>
                </c:pt>
                <c:pt idx="1247">
                  <c:v>96.666666666666671</c:v>
                </c:pt>
                <c:pt idx="1248">
                  <c:v>96.666666666666671</c:v>
                </c:pt>
                <c:pt idx="1249">
                  <c:v>96.666666666666671</c:v>
                </c:pt>
                <c:pt idx="1250">
                  <c:v>96.666666666666671</c:v>
                </c:pt>
                <c:pt idx="1251">
                  <c:v>96.666666666666671</c:v>
                </c:pt>
                <c:pt idx="1252">
                  <c:v>96.666666666666671</c:v>
                </c:pt>
                <c:pt idx="1253">
                  <c:v>96.666666666666671</c:v>
                </c:pt>
                <c:pt idx="1254">
                  <c:v>96.666666666666671</c:v>
                </c:pt>
                <c:pt idx="1255">
                  <c:v>96.666666666666671</c:v>
                </c:pt>
                <c:pt idx="1256">
                  <c:v>96.666666666666671</c:v>
                </c:pt>
                <c:pt idx="1257">
                  <c:v>96.666666666666671</c:v>
                </c:pt>
                <c:pt idx="1258">
                  <c:v>96.666666666666671</c:v>
                </c:pt>
                <c:pt idx="1259">
                  <c:v>96.666666666666671</c:v>
                </c:pt>
                <c:pt idx="1260">
                  <c:v>96.666666666666671</c:v>
                </c:pt>
                <c:pt idx="1261">
                  <c:v>96.666666666666671</c:v>
                </c:pt>
                <c:pt idx="1262">
                  <c:v>96.666666666666671</c:v>
                </c:pt>
                <c:pt idx="1263">
                  <c:v>96.666666666666671</c:v>
                </c:pt>
                <c:pt idx="1264">
                  <c:v>96.666666666666671</c:v>
                </c:pt>
                <c:pt idx="1265">
                  <c:v>96.666666666666671</c:v>
                </c:pt>
                <c:pt idx="1266">
                  <c:v>96.666666666666671</c:v>
                </c:pt>
                <c:pt idx="1267">
                  <c:v>96.666666666666671</c:v>
                </c:pt>
                <c:pt idx="1268">
                  <c:v>96.666666666666671</c:v>
                </c:pt>
                <c:pt idx="1269">
                  <c:v>96.666666666666671</c:v>
                </c:pt>
                <c:pt idx="1270">
                  <c:v>96.666666666666671</c:v>
                </c:pt>
                <c:pt idx="1271">
                  <c:v>96.666666666666671</c:v>
                </c:pt>
                <c:pt idx="1272">
                  <c:v>96.666666666666671</c:v>
                </c:pt>
                <c:pt idx="1273">
                  <c:v>96.666666666666671</c:v>
                </c:pt>
                <c:pt idx="1274">
                  <c:v>96.666666666666671</c:v>
                </c:pt>
                <c:pt idx="1275">
                  <c:v>96.666666666666671</c:v>
                </c:pt>
                <c:pt idx="1276">
                  <c:v>96.666666666666671</c:v>
                </c:pt>
                <c:pt idx="1277">
                  <c:v>96.666666666666671</c:v>
                </c:pt>
                <c:pt idx="1278">
                  <c:v>96.666666666666671</c:v>
                </c:pt>
                <c:pt idx="1279">
                  <c:v>96.666666666666671</c:v>
                </c:pt>
                <c:pt idx="1280">
                  <c:v>96.666666666666671</c:v>
                </c:pt>
                <c:pt idx="1281">
                  <c:v>96.666666666666671</c:v>
                </c:pt>
                <c:pt idx="1282">
                  <c:v>96.666666666666671</c:v>
                </c:pt>
                <c:pt idx="1283">
                  <c:v>96.666666666666671</c:v>
                </c:pt>
                <c:pt idx="1284">
                  <c:v>96.666666666666671</c:v>
                </c:pt>
                <c:pt idx="1285">
                  <c:v>96.666666666666671</c:v>
                </c:pt>
                <c:pt idx="1286">
                  <c:v>96.666666666666671</c:v>
                </c:pt>
                <c:pt idx="1287">
                  <c:v>96.666666666666671</c:v>
                </c:pt>
                <c:pt idx="1288">
                  <c:v>96.666666666666671</c:v>
                </c:pt>
                <c:pt idx="1289">
                  <c:v>96.666666666666671</c:v>
                </c:pt>
                <c:pt idx="1290">
                  <c:v>96.666666666666671</c:v>
                </c:pt>
                <c:pt idx="1291">
                  <c:v>96.666666666666671</c:v>
                </c:pt>
                <c:pt idx="1292">
                  <c:v>96.666666666666671</c:v>
                </c:pt>
                <c:pt idx="1293">
                  <c:v>97.666666666666671</c:v>
                </c:pt>
                <c:pt idx="1294">
                  <c:v>97.666666666666671</c:v>
                </c:pt>
                <c:pt idx="1295">
                  <c:v>97.666666666666671</c:v>
                </c:pt>
                <c:pt idx="1296">
                  <c:v>97.666666666666671</c:v>
                </c:pt>
                <c:pt idx="1297">
                  <c:v>97.666666666666671</c:v>
                </c:pt>
                <c:pt idx="1298">
                  <c:v>97.666666666666671</c:v>
                </c:pt>
                <c:pt idx="1299">
                  <c:v>97.666666666666671</c:v>
                </c:pt>
                <c:pt idx="1300">
                  <c:v>97.666666666666671</c:v>
                </c:pt>
                <c:pt idx="1301">
                  <c:v>97.666666666666671</c:v>
                </c:pt>
                <c:pt idx="1302">
                  <c:v>97.666666666666671</c:v>
                </c:pt>
                <c:pt idx="1303">
                  <c:v>97.666666666666671</c:v>
                </c:pt>
                <c:pt idx="1304">
                  <c:v>97.666666666666671</c:v>
                </c:pt>
                <c:pt idx="1305">
                  <c:v>97.666666666666671</c:v>
                </c:pt>
                <c:pt idx="1306">
                  <c:v>97.666666666666671</c:v>
                </c:pt>
                <c:pt idx="1307">
                  <c:v>97.666666666666671</c:v>
                </c:pt>
                <c:pt idx="1308">
                  <c:v>97.666666666666671</c:v>
                </c:pt>
                <c:pt idx="1309">
                  <c:v>97.666666666666671</c:v>
                </c:pt>
                <c:pt idx="1310">
                  <c:v>97.666666666666671</c:v>
                </c:pt>
                <c:pt idx="1311">
                  <c:v>97.666666666666671</c:v>
                </c:pt>
                <c:pt idx="1312">
                  <c:v>97.666666666666671</c:v>
                </c:pt>
                <c:pt idx="1313">
                  <c:v>97.666666666666671</c:v>
                </c:pt>
                <c:pt idx="1314">
                  <c:v>97.666666666666671</c:v>
                </c:pt>
                <c:pt idx="1315">
                  <c:v>97.666666666666671</c:v>
                </c:pt>
                <c:pt idx="1316">
                  <c:v>97.666666666666671</c:v>
                </c:pt>
                <c:pt idx="1317">
                  <c:v>97.666666666666671</c:v>
                </c:pt>
                <c:pt idx="1318">
                  <c:v>97.666666666666671</c:v>
                </c:pt>
                <c:pt idx="1319">
                  <c:v>97.666666666666671</c:v>
                </c:pt>
                <c:pt idx="1320">
                  <c:v>97.666666666666671</c:v>
                </c:pt>
                <c:pt idx="1321">
                  <c:v>97.666666666666671</c:v>
                </c:pt>
                <c:pt idx="1322">
                  <c:v>97.666666666666671</c:v>
                </c:pt>
                <c:pt idx="1323">
                  <c:v>95.666666666666671</c:v>
                </c:pt>
                <c:pt idx="1324">
                  <c:v>95.666666666666671</c:v>
                </c:pt>
                <c:pt idx="1325">
                  <c:v>95.666666666666671</c:v>
                </c:pt>
                <c:pt idx="1326">
                  <c:v>95.666666666666671</c:v>
                </c:pt>
                <c:pt idx="1327">
                  <c:v>95.666666666666671</c:v>
                </c:pt>
                <c:pt idx="1328">
                  <c:v>95.666666666666671</c:v>
                </c:pt>
                <c:pt idx="1329">
                  <c:v>95.666666666666671</c:v>
                </c:pt>
                <c:pt idx="1330">
                  <c:v>95.666666666666671</c:v>
                </c:pt>
                <c:pt idx="1331">
                  <c:v>95.666666666666671</c:v>
                </c:pt>
                <c:pt idx="1332">
                  <c:v>95.666666666666671</c:v>
                </c:pt>
                <c:pt idx="1333">
                  <c:v>95.666666666666671</c:v>
                </c:pt>
                <c:pt idx="1334">
                  <c:v>95.666666666666671</c:v>
                </c:pt>
                <c:pt idx="1335">
                  <c:v>95.666666666666671</c:v>
                </c:pt>
                <c:pt idx="1336">
                  <c:v>95.666666666666671</c:v>
                </c:pt>
                <c:pt idx="1337">
                  <c:v>95.666666666666671</c:v>
                </c:pt>
                <c:pt idx="1338">
                  <c:v>95.666666666666671</c:v>
                </c:pt>
                <c:pt idx="1339">
                  <c:v>95.666666666666671</c:v>
                </c:pt>
                <c:pt idx="1340">
                  <c:v>95.666666666666671</c:v>
                </c:pt>
                <c:pt idx="1341">
                  <c:v>95.666666666666671</c:v>
                </c:pt>
                <c:pt idx="1342">
                  <c:v>95.666666666666671</c:v>
                </c:pt>
                <c:pt idx="1343">
                  <c:v>95.666666666666671</c:v>
                </c:pt>
                <c:pt idx="1344">
                  <c:v>95.666666666666671</c:v>
                </c:pt>
                <c:pt idx="1345">
                  <c:v>95.666666666666671</c:v>
                </c:pt>
                <c:pt idx="1346">
                  <c:v>95.666666666666671</c:v>
                </c:pt>
                <c:pt idx="1347">
                  <c:v>95.666666666666671</c:v>
                </c:pt>
                <c:pt idx="1348">
                  <c:v>95.666666666666671</c:v>
                </c:pt>
                <c:pt idx="1349">
                  <c:v>95.666666666666671</c:v>
                </c:pt>
                <c:pt idx="1350">
                  <c:v>95.666666666666671</c:v>
                </c:pt>
                <c:pt idx="1351">
                  <c:v>95.666666666666671</c:v>
                </c:pt>
                <c:pt idx="1352">
                  <c:v>95.666666666666671</c:v>
                </c:pt>
                <c:pt idx="1353">
                  <c:v>95.666666666666671</c:v>
                </c:pt>
                <c:pt idx="1354">
                  <c:v>98.666666666666671</c:v>
                </c:pt>
                <c:pt idx="1355">
                  <c:v>103</c:v>
                </c:pt>
                <c:pt idx="1356">
                  <c:v>103</c:v>
                </c:pt>
                <c:pt idx="1357">
                  <c:v>103</c:v>
                </c:pt>
                <c:pt idx="1358">
                  <c:v>103</c:v>
                </c:pt>
                <c:pt idx="1359">
                  <c:v>103</c:v>
                </c:pt>
                <c:pt idx="1360">
                  <c:v>103</c:v>
                </c:pt>
                <c:pt idx="1361">
                  <c:v>103</c:v>
                </c:pt>
                <c:pt idx="1362">
                  <c:v>103</c:v>
                </c:pt>
                <c:pt idx="1363">
                  <c:v>103</c:v>
                </c:pt>
                <c:pt idx="1364">
                  <c:v>103</c:v>
                </c:pt>
                <c:pt idx="1365">
                  <c:v>103</c:v>
                </c:pt>
                <c:pt idx="1366">
                  <c:v>103</c:v>
                </c:pt>
                <c:pt idx="1367">
                  <c:v>103</c:v>
                </c:pt>
                <c:pt idx="1368">
                  <c:v>103</c:v>
                </c:pt>
                <c:pt idx="1369">
                  <c:v>103</c:v>
                </c:pt>
                <c:pt idx="1370">
                  <c:v>103</c:v>
                </c:pt>
                <c:pt idx="1371">
                  <c:v>103</c:v>
                </c:pt>
                <c:pt idx="1372">
                  <c:v>103</c:v>
                </c:pt>
                <c:pt idx="1373">
                  <c:v>103</c:v>
                </c:pt>
                <c:pt idx="1374">
                  <c:v>103</c:v>
                </c:pt>
                <c:pt idx="1375">
                  <c:v>103</c:v>
                </c:pt>
                <c:pt idx="1376">
                  <c:v>103</c:v>
                </c:pt>
                <c:pt idx="1377">
                  <c:v>103</c:v>
                </c:pt>
                <c:pt idx="1378">
                  <c:v>103</c:v>
                </c:pt>
                <c:pt idx="1379">
                  <c:v>103</c:v>
                </c:pt>
                <c:pt idx="1380">
                  <c:v>103</c:v>
                </c:pt>
                <c:pt idx="1381">
                  <c:v>103</c:v>
                </c:pt>
                <c:pt idx="1382">
                  <c:v>103</c:v>
                </c:pt>
                <c:pt idx="1383">
                  <c:v>103</c:v>
                </c:pt>
                <c:pt idx="1384">
                  <c:v>103</c:v>
                </c:pt>
                <c:pt idx="1385">
                  <c:v>100.66666666666667</c:v>
                </c:pt>
                <c:pt idx="1386">
                  <c:v>100.66666666666667</c:v>
                </c:pt>
                <c:pt idx="1387">
                  <c:v>100.66666666666667</c:v>
                </c:pt>
                <c:pt idx="1388">
                  <c:v>100.66666666666667</c:v>
                </c:pt>
                <c:pt idx="1389">
                  <c:v>100.66666666666667</c:v>
                </c:pt>
                <c:pt idx="1390">
                  <c:v>100.66666666666667</c:v>
                </c:pt>
                <c:pt idx="1391">
                  <c:v>100.66666666666667</c:v>
                </c:pt>
                <c:pt idx="1392">
                  <c:v>100.66666666666667</c:v>
                </c:pt>
                <c:pt idx="1393">
                  <c:v>100.66666666666667</c:v>
                </c:pt>
                <c:pt idx="1394">
                  <c:v>100.66666666666667</c:v>
                </c:pt>
                <c:pt idx="1395">
                  <c:v>100.66666666666667</c:v>
                </c:pt>
                <c:pt idx="1396">
                  <c:v>100.66666666666667</c:v>
                </c:pt>
                <c:pt idx="1397">
                  <c:v>100.66666666666667</c:v>
                </c:pt>
                <c:pt idx="1398">
                  <c:v>100.66666666666667</c:v>
                </c:pt>
                <c:pt idx="1399">
                  <c:v>100.66666666666667</c:v>
                </c:pt>
                <c:pt idx="1400">
                  <c:v>100.66666666666667</c:v>
                </c:pt>
                <c:pt idx="1401">
                  <c:v>100.66666666666667</c:v>
                </c:pt>
                <c:pt idx="1402">
                  <c:v>100.66666666666667</c:v>
                </c:pt>
                <c:pt idx="1403">
                  <c:v>100.66666666666667</c:v>
                </c:pt>
                <c:pt idx="1404">
                  <c:v>100.66666666666667</c:v>
                </c:pt>
                <c:pt idx="1405">
                  <c:v>100.66666666666667</c:v>
                </c:pt>
                <c:pt idx="1406">
                  <c:v>100.66666666666667</c:v>
                </c:pt>
                <c:pt idx="1407">
                  <c:v>100.66666666666667</c:v>
                </c:pt>
                <c:pt idx="1408">
                  <c:v>100.66666666666667</c:v>
                </c:pt>
                <c:pt idx="1409">
                  <c:v>100.66666666666667</c:v>
                </c:pt>
                <c:pt idx="1410">
                  <c:v>100.66666666666667</c:v>
                </c:pt>
                <c:pt idx="1411">
                  <c:v>100.66666666666667</c:v>
                </c:pt>
                <c:pt idx="1412">
                  <c:v>100.66666666666667</c:v>
                </c:pt>
                <c:pt idx="1413">
                  <c:v>100.66666666666667</c:v>
                </c:pt>
                <c:pt idx="1414">
                  <c:v>100.66666666666667</c:v>
                </c:pt>
                <c:pt idx="1415">
                  <c:v>100.66666666666667</c:v>
                </c:pt>
                <c:pt idx="1416">
                  <c:v>99</c:v>
                </c:pt>
                <c:pt idx="1417">
                  <c:v>99</c:v>
                </c:pt>
                <c:pt idx="1418">
                  <c:v>99</c:v>
                </c:pt>
                <c:pt idx="1419">
                  <c:v>99</c:v>
                </c:pt>
                <c:pt idx="1420">
                  <c:v>99</c:v>
                </c:pt>
                <c:pt idx="1421">
                  <c:v>99</c:v>
                </c:pt>
                <c:pt idx="1422">
                  <c:v>99</c:v>
                </c:pt>
                <c:pt idx="1423">
                  <c:v>99</c:v>
                </c:pt>
                <c:pt idx="1424">
                  <c:v>99</c:v>
                </c:pt>
                <c:pt idx="1425">
                  <c:v>99</c:v>
                </c:pt>
                <c:pt idx="1426">
                  <c:v>99</c:v>
                </c:pt>
                <c:pt idx="1427">
                  <c:v>99</c:v>
                </c:pt>
                <c:pt idx="1428">
                  <c:v>99</c:v>
                </c:pt>
                <c:pt idx="1429">
                  <c:v>99</c:v>
                </c:pt>
                <c:pt idx="1430">
                  <c:v>99</c:v>
                </c:pt>
                <c:pt idx="1431">
                  <c:v>99</c:v>
                </c:pt>
                <c:pt idx="1432">
                  <c:v>99</c:v>
                </c:pt>
                <c:pt idx="1433">
                  <c:v>99</c:v>
                </c:pt>
                <c:pt idx="1434">
                  <c:v>99</c:v>
                </c:pt>
                <c:pt idx="1435">
                  <c:v>99</c:v>
                </c:pt>
                <c:pt idx="1436">
                  <c:v>99</c:v>
                </c:pt>
                <c:pt idx="1437">
                  <c:v>99</c:v>
                </c:pt>
                <c:pt idx="1438">
                  <c:v>99</c:v>
                </c:pt>
                <c:pt idx="1439">
                  <c:v>99</c:v>
                </c:pt>
                <c:pt idx="1440">
                  <c:v>99</c:v>
                </c:pt>
                <c:pt idx="1441">
                  <c:v>99</c:v>
                </c:pt>
                <c:pt idx="1442">
                  <c:v>99</c:v>
                </c:pt>
                <c:pt idx="1443">
                  <c:v>99</c:v>
                </c:pt>
                <c:pt idx="1444">
                  <c:v>99</c:v>
                </c:pt>
                <c:pt idx="1445">
                  <c:v>99</c:v>
                </c:pt>
                <c:pt idx="1446">
                  <c:v>98</c:v>
                </c:pt>
                <c:pt idx="1447">
                  <c:v>98</c:v>
                </c:pt>
                <c:pt idx="1448">
                  <c:v>98</c:v>
                </c:pt>
                <c:pt idx="1449">
                  <c:v>98</c:v>
                </c:pt>
                <c:pt idx="1450">
                  <c:v>98</c:v>
                </c:pt>
                <c:pt idx="1451">
                  <c:v>98</c:v>
                </c:pt>
                <c:pt idx="1452">
                  <c:v>98</c:v>
                </c:pt>
                <c:pt idx="1453">
                  <c:v>98</c:v>
                </c:pt>
                <c:pt idx="1454">
                  <c:v>98</c:v>
                </c:pt>
                <c:pt idx="1455">
                  <c:v>98</c:v>
                </c:pt>
                <c:pt idx="1456">
                  <c:v>98</c:v>
                </c:pt>
                <c:pt idx="1457">
                  <c:v>98</c:v>
                </c:pt>
                <c:pt idx="1458">
                  <c:v>98</c:v>
                </c:pt>
                <c:pt idx="1459">
                  <c:v>98</c:v>
                </c:pt>
                <c:pt idx="1460">
                  <c:v>98</c:v>
                </c:pt>
                <c:pt idx="1461">
                  <c:v>98</c:v>
                </c:pt>
                <c:pt idx="1462">
                  <c:v>98</c:v>
                </c:pt>
                <c:pt idx="1463">
                  <c:v>98</c:v>
                </c:pt>
                <c:pt idx="1464">
                  <c:v>98</c:v>
                </c:pt>
                <c:pt idx="1465">
                  <c:v>98</c:v>
                </c:pt>
                <c:pt idx="1466">
                  <c:v>98</c:v>
                </c:pt>
                <c:pt idx="1467">
                  <c:v>98</c:v>
                </c:pt>
                <c:pt idx="1468">
                  <c:v>98</c:v>
                </c:pt>
                <c:pt idx="1469">
                  <c:v>98</c:v>
                </c:pt>
                <c:pt idx="1470">
                  <c:v>98</c:v>
                </c:pt>
                <c:pt idx="1471">
                  <c:v>98</c:v>
                </c:pt>
                <c:pt idx="1472">
                  <c:v>98</c:v>
                </c:pt>
                <c:pt idx="1473">
                  <c:v>98</c:v>
                </c:pt>
                <c:pt idx="1474">
                  <c:v>98</c:v>
                </c:pt>
                <c:pt idx="1475">
                  <c:v>98</c:v>
                </c:pt>
                <c:pt idx="1476">
                  <c:v>98</c:v>
                </c:pt>
                <c:pt idx="1477">
                  <c:v>100.33333333333307</c:v>
                </c:pt>
                <c:pt idx="1478">
                  <c:v>100.33333333333307</c:v>
                </c:pt>
                <c:pt idx="1479">
                  <c:v>100.33333333333307</c:v>
                </c:pt>
                <c:pt idx="1480">
                  <c:v>100.33333333333307</c:v>
                </c:pt>
                <c:pt idx="1481">
                  <c:v>100.33333333333307</c:v>
                </c:pt>
                <c:pt idx="1482">
                  <c:v>100.33333333333307</c:v>
                </c:pt>
                <c:pt idx="1483">
                  <c:v>100.33333333333307</c:v>
                </c:pt>
                <c:pt idx="1484">
                  <c:v>100.33333333333307</c:v>
                </c:pt>
                <c:pt idx="1485">
                  <c:v>100.33333333333307</c:v>
                </c:pt>
                <c:pt idx="1486">
                  <c:v>100.33333333333307</c:v>
                </c:pt>
                <c:pt idx="1487">
                  <c:v>100.33333333333307</c:v>
                </c:pt>
                <c:pt idx="1488">
                  <c:v>100.33333333333307</c:v>
                </c:pt>
                <c:pt idx="1489">
                  <c:v>100.33333333333307</c:v>
                </c:pt>
                <c:pt idx="1490">
                  <c:v>100.33333333333307</c:v>
                </c:pt>
                <c:pt idx="1491">
                  <c:v>100.33333333333307</c:v>
                </c:pt>
                <c:pt idx="1492">
                  <c:v>100.33333333333307</c:v>
                </c:pt>
                <c:pt idx="1493">
                  <c:v>100.33333333333307</c:v>
                </c:pt>
                <c:pt idx="1494">
                  <c:v>100.33333333333307</c:v>
                </c:pt>
                <c:pt idx="1495">
                  <c:v>100.33333333333307</c:v>
                </c:pt>
                <c:pt idx="1496">
                  <c:v>100.33333333333307</c:v>
                </c:pt>
                <c:pt idx="1497">
                  <c:v>100.33333333333307</c:v>
                </c:pt>
                <c:pt idx="1498">
                  <c:v>100.33333333333307</c:v>
                </c:pt>
                <c:pt idx="1499">
                  <c:v>100.33333333333307</c:v>
                </c:pt>
                <c:pt idx="1500">
                  <c:v>100.33333333333307</c:v>
                </c:pt>
                <c:pt idx="1501">
                  <c:v>100.33333333333307</c:v>
                </c:pt>
                <c:pt idx="1502">
                  <c:v>100.33333333333307</c:v>
                </c:pt>
                <c:pt idx="1503">
                  <c:v>100.33333333333307</c:v>
                </c:pt>
                <c:pt idx="1504">
                  <c:v>100.33333333333307</c:v>
                </c:pt>
                <c:pt idx="1505">
                  <c:v>100.33333333333307</c:v>
                </c:pt>
                <c:pt idx="1506">
                  <c:v>100.33333333333307</c:v>
                </c:pt>
                <c:pt idx="1507">
                  <c:v>95.666666666666671</c:v>
                </c:pt>
                <c:pt idx="1508">
                  <c:v>95.666666666666671</c:v>
                </c:pt>
                <c:pt idx="1509">
                  <c:v>95.666666666666671</c:v>
                </c:pt>
                <c:pt idx="1510">
                  <c:v>95.666666666666671</c:v>
                </c:pt>
                <c:pt idx="1511">
                  <c:v>95.666666666666671</c:v>
                </c:pt>
                <c:pt idx="1512">
                  <c:v>95.666666666666671</c:v>
                </c:pt>
                <c:pt idx="1513">
                  <c:v>95.666666666666671</c:v>
                </c:pt>
                <c:pt idx="1514">
                  <c:v>95.666666666666671</c:v>
                </c:pt>
                <c:pt idx="1515">
                  <c:v>95.666666666666671</c:v>
                </c:pt>
                <c:pt idx="1516">
                  <c:v>95.666666666666671</c:v>
                </c:pt>
                <c:pt idx="1517">
                  <c:v>95.666666666666671</c:v>
                </c:pt>
                <c:pt idx="1518">
                  <c:v>95.666666666666671</c:v>
                </c:pt>
                <c:pt idx="1519">
                  <c:v>95.666666666666671</c:v>
                </c:pt>
                <c:pt idx="1520">
                  <c:v>95.666666666666671</c:v>
                </c:pt>
                <c:pt idx="1521">
                  <c:v>95.666666666666671</c:v>
                </c:pt>
                <c:pt idx="1522">
                  <c:v>95.666666666666671</c:v>
                </c:pt>
                <c:pt idx="1523">
                  <c:v>95.666666666666671</c:v>
                </c:pt>
                <c:pt idx="1524">
                  <c:v>95.666666666666671</c:v>
                </c:pt>
                <c:pt idx="1525">
                  <c:v>95.666666666666671</c:v>
                </c:pt>
                <c:pt idx="1526">
                  <c:v>95.666666666666671</c:v>
                </c:pt>
                <c:pt idx="1527">
                  <c:v>95.666666666666671</c:v>
                </c:pt>
                <c:pt idx="1528">
                  <c:v>95.666666666666671</c:v>
                </c:pt>
                <c:pt idx="1529">
                  <c:v>95.666666666666671</c:v>
                </c:pt>
                <c:pt idx="1530">
                  <c:v>95.666666666666671</c:v>
                </c:pt>
                <c:pt idx="1531">
                  <c:v>95.666666666666671</c:v>
                </c:pt>
                <c:pt idx="1532">
                  <c:v>95.666666666666671</c:v>
                </c:pt>
                <c:pt idx="1533">
                  <c:v>95.666666666666671</c:v>
                </c:pt>
                <c:pt idx="1534">
                  <c:v>95.666666666666671</c:v>
                </c:pt>
                <c:pt idx="1535">
                  <c:v>95.666666666666671</c:v>
                </c:pt>
                <c:pt idx="1536">
                  <c:v>95.666666666666671</c:v>
                </c:pt>
                <c:pt idx="1537">
                  <c:v>95.666666666666671</c:v>
                </c:pt>
                <c:pt idx="1538">
                  <c:v>101.33333333333307</c:v>
                </c:pt>
                <c:pt idx="1539">
                  <c:v>101.33333333333307</c:v>
                </c:pt>
                <c:pt idx="1540">
                  <c:v>101.33333333333307</c:v>
                </c:pt>
                <c:pt idx="1541">
                  <c:v>101.33333333333307</c:v>
                </c:pt>
                <c:pt idx="1542">
                  <c:v>101.33333333333307</c:v>
                </c:pt>
                <c:pt idx="1543">
                  <c:v>101.33333333333307</c:v>
                </c:pt>
                <c:pt idx="1544">
                  <c:v>101.33333333333307</c:v>
                </c:pt>
                <c:pt idx="1545">
                  <c:v>101.33333333333307</c:v>
                </c:pt>
                <c:pt idx="1546">
                  <c:v>101.33333333333307</c:v>
                </c:pt>
                <c:pt idx="1547">
                  <c:v>101.33333333333307</c:v>
                </c:pt>
                <c:pt idx="1548">
                  <c:v>101.33333333333307</c:v>
                </c:pt>
                <c:pt idx="1549">
                  <c:v>101.33333333333307</c:v>
                </c:pt>
                <c:pt idx="1550">
                  <c:v>101.33333333333307</c:v>
                </c:pt>
                <c:pt idx="1551">
                  <c:v>101.33333333333307</c:v>
                </c:pt>
                <c:pt idx="1552">
                  <c:v>101.33333333333307</c:v>
                </c:pt>
                <c:pt idx="1553">
                  <c:v>101.33333333333307</c:v>
                </c:pt>
                <c:pt idx="1554">
                  <c:v>101.33333333333307</c:v>
                </c:pt>
                <c:pt idx="1555">
                  <c:v>101.33333333333307</c:v>
                </c:pt>
                <c:pt idx="1556">
                  <c:v>101.33333333333307</c:v>
                </c:pt>
                <c:pt idx="1557">
                  <c:v>101.33333333333307</c:v>
                </c:pt>
                <c:pt idx="1558">
                  <c:v>101.33333333333307</c:v>
                </c:pt>
                <c:pt idx="1559">
                  <c:v>101.33333333333307</c:v>
                </c:pt>
                <c:pt idx="1560">
                  <c:v>101.33333333333307</c:v>
                </c:pt>
                <c:pt idx="1561">
                  <c:v>101.33333333333307</c:v>
                </c:pt>
                <c:pt idx="1562">
                  <c:v>101.33333333333307</c:v>
                </c:pt>
                <c:pt idx="1563">
                  <c:v>101.33333333333307</c:v>
                </c:pt>
                <c:pt idx="1564">
                  <c:v>101.33333333333307</c:v>
                </c:pt>
                <c:pt idx="1565">
                  <c:v>101.33333333333307</c:v>
                </c:pt>
                <c:pt idx="1566">
                  <c:v>101.33333333333307</c:v>
                </c:pt>
                <c:pt idx="1567">
                  <c:v>102</c:v>
                </c:pt>
                <c:pt idx="1568">
                  <c:v>102</c:v>
                </c:pt>
                <c:pt idx="1569">
                  <c:v>102</c:v>
                </c:pt>
                <c:pt idx="1570">
                  <c:v>102</c:v>
                </c:pt>
                <c:pt idx="1571">
                  <c:v>102</c:v>
                </c:pt>
                <c:pt idx="1572">
                  <c:v>102</c:v>
                </c:pt>
                <c:pt idx="1573">
                  <c:v>102</c:v>
                </c:pt>
                <c:pt idx="1574">
                  <c:v>102</c:v>
                </c:pt>
                <c:pt idx="1575">
                  <c:v>102</c:v>
                </c:pt>
                <c:pt idx="1576">
                  <c:v>102</c:v>
                </c:pt>
                <c:pt idx="1577">
                  <c:v>102</c:v>
                </c:pt>
                <c:pt idx="1578">
                  <c:v>102</c:v>
                </c:pt>
                <c:pt idx="1579">
                  <c:v>102</c:v>
                </c:pt>
                <c:pt idx="1580">
                  <c:v>102</c:v>
                </c:pt>
                <c:pt idx="1581">
                  <c:v>102</c:v>
                </c:pt>
                <c:pt idx="1582">
                  <c:v>102</c:v>
                </c:pt>
                <c:pt idx="1583">
                  <c:v>102</c:v>
                </c:pt>
                <c:pt idx="1584">
                  <c:v>102</c:v>
                </c:pt>
                <c:pt idx="1585">
                  <c:v>102</c:v>
                </c:pt>
                <c:pt idx="1586">
                  <c:v>102</c:v>
                </c:pt>
                <c:pt idx="1587">
                  <c:v>102</c:v>
                </c:pt>
                <c:pt idx="1588">
                  <c:v>102</c:v>
                </c:pt>
                <c:pt idx="1589">
                  <c:v>102</c:v>
                </c:pt>
                <c:pt idx="1590">
                  <c:v>102</c:v>
                </c:pt>
                <c:pt idx="1591">
                  <c:v>102</c:v>
                </c:pt>
                <c:pt idx="1592">
                  <c:v>102</c:v>
                </c:pt>
                <c:pt idx="1593">
                  <c:v>102</c:v>
                </c:pt>
                <c:pt idx="1594">
                  <c:v>102</c:v>
                </c:pt>
                <c:pt idx="1595">
                  <c:v>102</c:v>
                </c:pt>
                <c:pt idx="1596">
                  <c:v>102</c:v>
                </c:pt>
                <c:pt idx="1597">
                  <c:v>104</c:v>
                </c:pt>
                <c:pt idx="1598">
                  <c:v>104</c:v>
                </c:pt>
                <c:pt idx="1599">
                  <c:v>104</c:v>
                </c:pt>
                <c:pt idx="1600">
                  <c:v>104</c:v>
                </c:pt>
                <c:pt idx="1601">
                  <c:v>104</c:v>
                </c:pt>
                <c:pt idx="1602">
                  <c:v>104</c:v>
                </c:pt>
                <c:pt idx="1603">
                  <c:v>104</c:v>
                </c:pt>
                <c:pt idx="1604">
                  <c:v>104</c:v>
                </c:pt>
                <c:pt idx="1605">
                  <c:v>104</c:v>
                </c:pt>
                <c:pt idx="1606">
                  <c:v>104</c:v>
                </c:pt>
                <c:pt idx="1607">
                  <c:v>104</c:v>
                </c:pt>
                <c:pt idx="1608">
                  <c:v>104</c:v>
                </c:pt>
                <c:pt idx="1609">
                  <c:v>104</c:v>
                </c:pt>
                <c:pt idx="1610">
                  <c:v>104</c:v>
                </c:pt>
                <c:pt idx="1611">
                  <c:v>104</c:v>
                </c:pt>
                <c:pt idx="1612">
                  <c:v>104</c:v>
                </c:pt>
                <c:pt idx="1613">
                  <c:v>104</c:v>
                </c:pt>
                <c:pt idx="1614">
                  <c:v>104</c:v>
                </c:pt>
                <c:pt idx="1615">
                  <c:v>104</c:v>
                </c:pt>
                <c:pt idx="1616">
                  <c:v>104</c:v>
                </c:pt>
                <c:pt idx="1617">
                  <c:v>104</c:v>
                </c:pt>
                <c:pt idx="1618">
                  <c:v>104</c:v>
                </c:pt>
                <c:pt idx="1619">
                  <c:v>104</c:v>
                </c:pt>
                <c:pt idx="1620">
                  <c:v>104</c:v>
                </c:pt>
                <c:pt idx="1621">
                  <c:v>104</c:v>
                </c:pt>
                <c:pt idx="1622">
                  <c:v>104</c:v>
                </c:pt>
                <c:pt idx="1623">
                  <c:v>104</c:v>
                </c:pt>
                <c:pt idx="1624">
                  <c:v>104</c:v>
                </c:pt>
                <c:pt idx="1625">
                  <c:v>104</c:v>
                </c:pt>
                <c:pt idx="1626">
                  <c:v>104</c:v>
                </c:pt>
                <c:pt idx="1627">
                  <c:v>104</c:v>
                </c:pt>
                <c:pt idx="1628">
                  <c:v>105.33333333333307</c:v>
                </c:pt>
                <c:pt idx="1629">
                  <c:v>105.33333333333307</c:v>
                </c:pt>
                <c:pt idx="1630">
                  <c:v>105.33333333333307</c:v>
                </c:pt>
                <c:pt idx="1631">
                  <c:v>105.33333333333307</c:v>
                </c:pt>
                <c:pt idx="1632">
                  <c:v>105.33333333333307</c:v>
                </c:pt>
                <c:pt idx="1633">
                  <c:v>105.33333333333307</c:v>
                </c:pt>
                <c:pt idx="1634">
                  <c:v>105.33333333333307</c:v>
                </c:pt>
                <c:pt idx="1635">
                  <c:v>105.33333333333307</c:v>
                </c:pt>
                <c:pt idx="1636">
                  <c:v>105.33333333333307</c:v>
                </c:pt>
                <c:pt idx="1637">
                  <c:v>105.33333333333307</c:v>
                </c:pt>
                <c:pt idx="1638">
                  <c:v>105.33333333333307</c:v>
                </c:pt>
                <c:pt idx="1639">
                  <c:v>105.33333333333307</c:v>
                </c:pt>
                <c:pt idx="1640">
                  <c:v>105.33333333333307</c:v>
                </c:pt>
                <c:pt idx="1641">
                  <c:v>105.33333333333307</c:v>
                </c:pt>
                <c:pt idx="1642">
                  <c:v>105.33333333333307</c:v>
                </c:pt>
                <c:pt idx="1643">
                  <c:v>105.33333333333307</c:v>
                </c:pt>
                <c:pt idx="1644">
                  <c:v>105.33333333333307</c:v>
                </c:pt>
                <c:pt idx="1645">
                  <c:v>105.33333333333307</c:v>
                </c:pt>
                <c:pt idx="1646">
                  <c:v>105.33333333333307</c:v>
                </c:pt>
                <c:pt idx="1647">
                  <c:v>105.33333333333307</c:v>
                </c:pt>
                <c:pt idx="1648">
                  <c:v>105.33333333333307</c:v>
                </c:pt>
                <c:pt idx="1649">
                  <c:v>105.33333333333307</c:v>
                </c:pt>
                <c:pt idx="1650">
                  <c:v>105.33333333333307</c:v>
                </c:pt>
                <c:pt idx="1651">
                  <c:v>105.33333333333307</c:v>
                </c:pt>
                <c:pt idx="1652">
                  <c:v>105.33333333333307</c:v>
                </c:pt>
                <c:pt idx="1653">
                  <c:v>105.33333333333307</c:v>
                </c:pt>
                <c:pt idx="1654">
                  <c:v>105.33333333333307</c:v>
                </c:pt>
                <c:pt idx="1655">
                  <c:v>105.33333333333307</c:v>
                </c:pt>
                <c:pt idx="1656">
                  <c:v>105.33333333333307</c:v>
                </c:pt>
                <c:pt idx="1657">
                  <c:v>105.33333333333307</c:v>
                </c:pt>
                <c:pt idx="1658">
                  <c:v>112.66666666666667</c:v>
                </c:pt>
                <c:pt idx="1659">
                  <c:v>112.66666666666667</c:v>
                </c:pt>
                <c:pt idx="1660">
                  <c:v>112.66666666666667</c:v>
                </c:pt>
                <c:pt idx="1661">
                  <c:v>112.66666666666667</c:v>
                </c:pt>
                <c:pt idx="1662">
                  <c:v>112.66666666666667</c:v>
                </c:pt>
                <c:pt idx="1663">
                  <c:v>112.66666666666667</c:v>
                </c:pt>
                <c:pt idx="1664">
                  <c:v>112.66666666666667</c:v>
                </c:pt>
                <c:pt idx="1665">
                  <c:v>112.66666666666667</c:v>
                </c:pt>
                <c:pt idx="1666">
                  <c:v>112.66666666666667</c:v>
                </c:pt>
                <c:pt idx="1667">
                  <c:v>112.66666666666667</c:v>
                </c:pt>
                <c:pt idx="1668">
                  <c:v>112.66666666666667</c:v>
                </c:pt>
                <c:pt idx="1669">
                  <c:v>112.66666666666667</c:v>
                </c:pt>
                <c:pt idx="1670">
                  <c:v>112.66666666666667</c:v>
                </c:pt>
                <c:pt idx="1671">
                  <c:v>112.66666666666667</c:v>
                </c:pt>
                <c:pt idx="1672">
                  <c:v>112.66666666666667</c:v>
                </c:pt>
                <c:pt idx="1673">
                  <c:v>112.66666666666667</c:v>
                </c:pt>
                <c:pt idx="1674">
                  <c:v>112.66666666666667</c:v>
                </c:pt>
                <c:pt idx="1675">
                  <c:v>112.66666666666667</c:v>
                </c:pt>
                <c:pt idx="1676">
                  <c:v>112.66666666666667</c:v>
                </c:pt>
                <c:pt idx="1677">
                  <c:v>112.66666666666667</c:v>
                </c:pt>
                <c:pt idx="1678">
                  <c:v>112.66666666666667</c:v>
                </c:pt>
                <c:pt idx="1679">
                  <c:v>112.66666666666667</c:v>
                </c:pt>
                <c:pt idx="1680">
                  <c:v>112.66666666666667</c:v>
                </c:pt>
                <c:pt idx="1681">
                  <c:v>112.66666666666667</c:v>
                </c:pt>
                <c:pt idx="1682">
                  <c:v>112.66666666666667</c:v>
                </c:pt>
                <c:pt idx="1683">
                  <c:v>112.66666666666667</c:v>
                </c:pt>
                <c:pt idx="1684">
                  <c:v>112.66666666666667</c:v>
                </c:pt>
                <c:pt idx="1685">
                  <c:v>112.66666666666667</c:v>
                </c:pt>
                <c:pt idx="1686">
                  <c:v>112.66666666666667</c:v>
                </c:pt>
                <c:pt idx="1687">
                  <c:v>112.66666666666667</c:v>
                </c:pt>
                <c:pt idx="1688">
                  <c:v>113</c:v>
                </c:pt>
                <c:pt idx="1689">
                  <c:v>113</c:v>
                </c:pt>
                <c:pt idx="1690">
                  <c:v>113</c:v>
                </c:pt>
                <c:pt idx="1691">
                  <c:v>113</c:v>
                </c:pt>
                <c:pt idx="1692">
                  <c:v>113</c:v>
                </c:pt>
                <c:pt idx="1693">
                  <c:v>113</c:v>
                </c:pt>
                <c:pt idx="1694">
                  <c:v>113</c:v>
                </c:pt>
                <c:pt idx="1695">
                  <c:v>113</c:v>
                </c:pt>
                <c:pt idx="1696">
                  <c:v>113</c:v>
                </c:pt>
                <c:pt idx="1697">
                  <c:v>113</c:v>
                </c:pt>
                <c:pt idx="1698">
                  <c:v>113</c:v>
                </c:pt>
                <c:pt idx="1699">
                  <c:v>113</c:v>
                </c:pt>
                <c:pt idx="1700">
                  <c:v>113</c:v>
                </c:pt>
                <c:pt idx="1701">
                  <c:v>113</c:v>
                </c:pt>
                <c:pt idx="1702">
                  <c:v>113</c:v>
                </c:pt>
                <c:pt idx="1703">
                  <c:v>113</c:v>
                </c:pt>
                <c:pt idx="1704">
                  <c:v>113</c:v>
                </c:pt>
                <c:pt idx="1705">
                  <c:v>113</c:v>
                </c:pt>
                <c:pt idx="1706">
                  <c:v>113</c:v>
                </c:pt>
                <c:pt idx="1707">
                  <c:v>113</c:v>
                </c:pt>
                <c:pt idx="1708">
                  <c:v>113</c:v>
                </c:pt>
                <c:pt idx="1709">
                  <c:v>113</c:v>
                </c:pt>
                <c:pt idx="1710">
                  <c:v>113</c:v>
                </c:pt>
                <c:pt idx="1711">
                  <c:v>113</c:v>
                </c:pt>
                <c:pt idx="1712">
                  <c:v>113</c:v>
                </c:pt>
                <c:pt idx="1713">
                  <c:v>113</c:v>
                </c:pt>
                <c:pt idx="1714">
                  <c:v>113</c:v>
                </c:pt>
                <c:pt idx="1715">
                  <c:v>113</c:v>
                </c:pt>
                <c:pt idx="1716">
                  <c:v>113</c:v>
                </c:pt>
                <c:pt idx="1717">
                  <c:v>113</c:v>
                </c:pt>
                <c:pt idx="1718">
                  <c:v>109.66666666666667</c:v>
                </c:pt>
                <c:pt idx="1719">
                  <c:v>109.66666666666667</c:v>
                </c:pt>
                <c:pt idx="1720">
                  <c:v>109.66666666666667</c:v>
                </c:pt>
                <c:pt idx="1721">
                  <c:v>109.66666666666667</c:v>
                </c:pt>
                <c:pt idx="1722">
                  <c:v>109.66666666666667</c:v>
                </c:pt>
                <c:pt idx="1723">
                  <c:v>109.66666666666667</c:v>
                </c:pt>
                <c:pt idx="1724">
                  <c:v>109.66666666666667</c:v>
                </c:pt>
                <c:pt idx="1725">
                  <c:v>109.66666666666667</c:v>
                </c:pt>
                <c:pt idx="1726">
                  <c:v>109.66666666666667</c:v>
                </c:pt>
                <c:pt idx="1727">
                  <c:v>109.66666666666667</c:v>
                </c:pt>
                <c:pt idx="1728">
                  <c:v>112.33333333333307</c:v>
                </c:pt>
                <c:pt idx="1729">
                  <c:v>112.33333333333307</c:v>
                </c:pt>
                <c:pt idx="1730">
                  <c:v>112.33333333333307</c:v>
                </c:pt>
                <c:pt idx="1731">
                  <c:v>112.33333333333307</c:v>
                </c:pt>
                <c:pt idx="1732">
                  <c:v>112.33333333333307</c:v>
                </c:pt>
                <c:pt idx="1733">
                  <c:v>112.33333333333307</c:v>
                </c:pt>
                <c:pt idx="1734">
                  <c:v>112.33333333333307</c:v>
                </c:pt>
                <c:pt idx="1735">
                  <c:v>112.33333333333307</c:v>
                </c:pt>
                <c:pt idx="1736">
                  <c:v>112.33333333333307</c:v>
                </c:pt>
                <c:pt idx="1737">
                  <c:v>112.33333333333307</c:v>
                </c:pt>
                <c:pt idx="1738">
                  <c:v>112.33333333333307</c:v>
                </c:pt>
                <c:pt idx="1739">
                  <c:v>112.33333333333307</c:v>
                </c:pt>
                <c:pt idx="1740">
                  <c:v>112.33333333333307</c:v>
                </c:pt>
                <c:pt idx="1741">
                  <c:v>112.33333333333307</c:v>
                </c:pt>
                <c:pt idx="1742">
                  <c:v>112.33333333333307</c:v>
                </c:pt>
                <c:pt idx="1743">
                  <c:v>112.33333333333307</c:v>
                </c:pt>
                <c:pt idx="1744">
                  <c:v>112.33333333333307</c:v>
                </c:pt>
                <c:pt idx="1745">
                  <c:v>112.33333333333307</c:v>
                </c:pt>
                <c:pt idx="1746">
                  <c:v>112.33333333333307</c:v>
                </c:pt>
                <c:pt idx="1747">
                  <c:v>112.33333333333307</c:v>
                </c:pt>
                <c:pt idx="1748">
                  <c:v>112.33333333333307</c:v>
                </c:pt>
                <c:pt idx="1749">
                  <c:v>112.33333333333307</c:v>
                </c:pt>
                <c:pt idx="1750">
                  <c:v>112.33333333333307</c:v>
                </c:pt>
                <c:pt idx="1751">
                  <c:v>112.33333333333307</c:v>
                </c:pt>
                <c:pt idx="1752">
                  <c:v>112.33333333333307</c:v>
                </c:pt>
                <c:pt idx="1753">
                  <c:v>112.33333333333307</c:v>
                </c:pt>
                <c:pt idx="1754">
                  <c:v>112.33333333333307</c:v>
                </c:pt>
                <c:pt idx="1755">
                  <c:v>112.33333333333307</c:v>
                </c:pt>
                <c:pt idx="1756">
                  <c:v>112.33333333333307</c:v>
                </c:pt>
                <c:pt idx="1757">
                  <c:v>112.33333333333307</c:v>
                </c:pt>
                <c:pt idx="1758">
                  <c:v>105.33333333333307</c:v>
                </c:pt>
                <c:pt idx="1759">
                  <c:v>105.33333333333307</c:v>
                </c:pt>
                <c:pt idx="1760">
                  <c:v>105.33333333333307</c:v>
                </c:pt>
                <c:pt idx="1761">
                  <c:v>105.33333333333307</c:v>
                </c:pt>
                <c:pt idx="1762">
                  <c:v>105.33333333333307</c:v>
                </c:pt>
                <c:pt idx="1763">
                  <c:v>105.33333333333307</c:v>
                </c:pt>
                <c:pt idx="1764">
                  <c:v>105.33333333333307</c:v>
                </c:pt>
                <c:pt idx="1765">
                  <c:v>105.33333333333307</c:v>
                </c:pt>
                <c:pt idx="1766">
                  <c:v>105.33333333333307</c:v>
                </c:pt>
                <c:pt idx="1767">
                  <c:v>105.33333333333307</c:v>
                </c:pt>
                <c:pt idx="1768">
                  <c:v>105.33333333333307</c:v>
                </c:pt>
                <c:pt idx="1769">
                  <c:v>105.33333333333307</c:v>
                </c:pt>
                <c:pt idx="1770">
                  <c:v>105.33333333333307</c:v>
                </c:pt>
                <c:pt idx="1771">
                  <c:v>105.33333333333307</c:v>
                </c:pt>
                <c:pt idx="1772">
                  <c:v>105.33333333333307</c:v>
                </c:pt>
                <c:pt idx="1773">
                  <c:v>105.33333333333307</c:v>
                </c:pt>
                <c:pt idx="1774">
                  <c:v>105.33333333333307</c:v>
                </c:pt>
                <c:pt idx="1775">
                  <c:v>105.33333333333307</c:v>
                </c:pt>
                <c:pt idx="1776">
                  <c:v>105.33333333333307</c:v>
                </c:pt>
                <c:pt idx="1777">
                  <c:v>105.33333333333307</c:v>
                </c:pt>
                <c:pt idx="1778">
                  <c:v>105.33333333333307</c:v>
                </c:pt>
                <c:pt idx="1779">
                  <c:v>105.33333333333307</c:v>
                </c:pt>
                <c:pt idx="1780">
                  <c:v>105.33333333333307</c:v>
                </c:pt>
                <c:pt idx="1781">
                  <c:v>105.33333333333307</c:v>
                </c:pt>
                <c:pt idx="1782">
                  <c:v>105.33333333333307</c:v>
                </c:pt>
                <c:pt idx="1783">
                  <c:v>105.33333333333307</c:v>
                </c:pt>
                <c:pt idx="1784">
                  <c:v>105.33333333333307</c:v>
                </c:pt>
                <c:pt idx="1785">
                  <c:v>105.33333333333307</c:v>
                </c:pt>
                <c:pt idx="1786">
                  <c:v>105.33333333333307</c:v>
                </c:pt>
                <c:pt idx="1787">
                  <c:v>105.33333333333307</c:v>
                </c:pt>
                <c:pt idx="1788">
                  <c:v>105.33333333333307</c:v>
                </c:pt>
                <c:pt idx="1789">
                  <c:v>105.66666666666667</c:v>
                </c:pt>
                <c:pt idx="1790">
                  <c:v>105.66666666666667</c:v>
                </c:pt>
                <c:pt idx="1791">
                  <c:v>105.66666666666667</c:v>
                </c:pt>
                <c:pt idx="1792">
                  <c:v>105.66666666666667</c:v>
                </c:pt>
                <c:pt idx="1793">
                  <c:v>105.66666666666667</c:v>
                </c:pt>
                <c:pt idx="1794">
                  <c:v>105.66666666666667</c:v>
                </c:pt>
                <c:pt idx="1795">
                  <c:v>105.66666666666667</c:v>
                </c:pt>
                <c:pt idx="1796">
                  <c:v>105.66666666666667</c:v>
                </c:pt>
                <c:pt idx="1797">
                  <c:v>105.66666666666667</c:v>
                </c:pt>
                <c:pt idx="1798">
                  <c:v>105.66666666666667</c:v>
                </c:pt>
                <c:pt idx="1799">
                  <c:v>105.66666666666667</c:v>
                </c:pt>
                <c:pt idx="1800">
                  <c:v>105.66666666666667</c:v>
                </c:pt>
                <c:pt idx="1801">
                  <c:v>105.66666666666667</c:v>
                </c:pt>
                <c:pt idx="1802">
                  <c:v>105.66666666666667</c:v>
                </c:pt>
                <c:pt idx="1803">
                  <c:v>105.66666666666667</c:v>
                </c:pt>
                <c:pt idx="1804">
                  <c:v>105.66666666666667</c:v>
                </c:pt>
                <c:pt idx="1805">
                  <c:v>105.66666666666667</c:v>
                </c:pt>
                <c:pt idx="1806">
                  <c:v>105.66666666666667</c:v>
                </c:pt>
                <c:pt idx="1807">
                  <c:v>105.66666666666667</c:v>
                </c:pt>
                <c:pt idx="1808">
                  <c:v>105.66666666666667</c:v>
                </c:pt>
                <c:pt idx="1809">
                  <c:v>105.66666666666667</c:v>
                </c:pt>
                <c:pt idx="1810">
                  <c:v>105.66666666666667</c:v>
                </c:pt>
                <c:pt idx="1811">
                  <c:v>105.66666666666667</c:v>
                </c:pt>
                <c:pt idx="1812">
                  <c:v>105.66666666666667</c:v>
                </c:pt>
                <c:pt idx="1813">
                  <c:v>105.66666666666667</c:v>
                </c:pt>
                <c:pt idx="1814">
                  <c:v>105.66666666666667</c:v>
                </c:pt>
                <c:pt idx="1815">
                  <c:v>105.66666666666667</c:v>
                </c:pt>
                <c:pt idx="1816">
                  <c:v>105.66666666666667</c:v>
                </c:pt>
                <c:pt idx="1817">
                  <c:v>105.66666666666667</c:v>
                </c:pt>
                <c:pt idx="1818">
                  <c:v>105.66666666666667</c:v>
                </c:pt>
                <c:pt idx="1819">
                  <c:v>103.33333333333307</c:v>
                </c:pt>
                <c:pt idx="1820">
                  <c:v>103.33333333333307</c:v>
                </c:pt>
                <c:pt idx="1821">
                  <c:v>103.33333333333307</c:v>
                </c:pt>
                <c:pt idx="1822">
                  <c:v>103.33333333333307</c:v>
                </c:pt>
                <c:pt idx="1823">
                  <c:v>103.33333333333307</c:v>
                </c:pt>
                <c:pt idx="1824">
                  <c:v>103.33333333333307</c:v>
                </c:pt>
                <c:pt idx="1825">
                  <c:v>103.33333333333307</c:v>
                </c:pt>
                <c:pt idx="1826">
                  <c:v>103.33333333333307</c:v>
                </c:pt>
                <c:pt idx="1827">
                  <c:v>103.33333333333307</c:v>
                </c:pt>
                <c:pt idx="1828">
                  <c:v>103.33333333333307</c:v>
                </c:pt>
                <c:pt idx="1829">
                  <c:v>103.33333333333307</c:v>
                </c:pt>
                <c:pt idx="1830">
                  <c:v>103.33333333333307</c:v>
                </c:pt>
                <c:pt idx="1831">
                  <c:v>103.33333333333307</c:v>
                </c:pt>
                <c:pt idx="1832">
                  <c:v>103.33333333333307</c:v>
                </c:pt>
                <c:pt idx="1833">
                  <c:v>103.33333333333307</c:v>
                </c:pt>
                <c:pt idx="1834">
                  <c:v>103.33333333333307</c:v>
                </c:pt>
                <c:pt idx="1835">
                  <c:v>103.33333333333307</c:v>
                </c:pt>
                <c:pt idx="1836">
                  <c:v>103.33333333333307</c:v>
                </c:pt>
                <c:pt idx="1837">
                  <c:v>103.33333333333307</c:v>
                </c:pt>
                <c:pt idx="1838">
                  <c:v>103.33333333333307</c:v>
                </c:pt>
                <c:pt idx="1839">
                  <c:v>103.33333333333307</c:v>
                </c:pt>
                <c:pt idx="1840">
                  <c:v>103.33333333333307</c:v>
                </c:pt>
                <c:pt idx="1841">
                  <c:v>103.33333333333307</c:v>
                </c:pt>
                <c:pt idx="1842">
                  <c:v>103.33333333333307</c:v>
                </c:pt>
                <c:pt idx="1843">
                  <c:v>103.33333333333307</c:v>
                </c:pt>
                <c:pt idx="1844">
                  <c:v>103.33333333333307</c:v>
                </c:pt>
                <c:pt idx="1845">
                  <c:v>103.33333333333307</c:v>
                </c:pt>
                <c:pt idx="1846">
                  <c:v>103.33333333333307</c:v>
                </c:pt>
                <c:pt idx="1847">
                  <c:v>103.33333333333307</c:v>
                </c:pt>
                <c:pt idx="1848">
                  <c:v>103.33333333333307</c:v>
                </c:pt>
                <c:pt idx="1849">
                  <c:v>103.33333333333307</c:v>
                </c:pt>
                <c:pt idx="1850">
                  <c:v>104.66666666666667</c:v>
                </c:pt>
                <c:pt idx="1851">
                  <c:v>104.66666666666667</c:v>
                </c:pt>
                <c:pt idx="1852">
                  <c:v>104.66666666666667</c:v>
                </c:pt>
                <c:pt idx="1853">
                  <c:v>104.66666666666667</c:v>
                </c:pt>
                <c:pt idx="1854">
                  <c:v>104.66666666666667</c:v>
                </c:pt>
                <c:pt idx="1855">
                  <c:v>104.66666666666667</c:v>
                </c:pt>
                <c:pt idx="1856">
                  <c:v>104.66666666666667</c:v>
                </c:pt>
                <c:pt idx="1857">
                  <c:v>104.66666666666667</c:v>
                </c:pt>
                <c:pt idx="1858">
                  <c:v>104.66666666666667</c:v>
                </c:pt>
                <c:pt idx="1859">
                  <c:v>104.66666666666667</c:v>
                </c:pt>
                <c:pt idx="1860">
                  <c:v>104.66666666666667</c:v>
                </c:pt>
                <c:pt idx="1861">
                  <c:v>104.66666666666667</c:v>
                </c:pt>
                <c:pt idx="1862">
                  <c:v>104.66666666666667</c:v>
                </c:pt>
                <c:pt idx="1863">
                  <c:v>104.66666666666667</c:v>
                </c:pt>
                <c:pt idx="1864">
                  <c:v>104.66666666666667</c:v>
                </c:pt>
                <c:pt idx="1865">
                  <c:v>104.66666666666667</c:v>
                </c:pt>
                <c:pt idx="1866">
                  <c:v>104.66666666666667</c:v>
                </c:pt>
                <c:pt idx="1867">
                  <c:v>104.66666666666667</c:v>
                </c:pt>
                <c:pt idx="1868">
                  <c:v>104.66666666666667</c:v>
                </c:pt>
                <c:pt idx="1869">
                  <c:v>104.66666666666667</c:v>
                </c:pt>
                <c:pt idx="1870">
                  <c:v>104.66666666666667</c:v>
                </c:pt>
                <c:pt idx="1871">
                  <c:v>104.66666666666667</c:v>
                </c:pt>
                <c:pt idx="1872">
                  <c:v>104.66666666666667</c:v>
                </c:pt>
                <c:pt idx="1873">
                  <c:v>104.66666666666667</c:v>
                </c:pt>
                <c:pt idx="1874">
                  <c:v>104.66666666666667</c:v>
                </c:pt>
                <c:pt idx="1875">
                  <c:v>104.66666666666667</c:v>
                </c:pt>
                <c:pt idx="1876">
                  <c:v>104.66666666666667</c:v>
                </c:pt>
                <c:pt idx="1877">
                  <c:v>104.66666666666667</c:v>
                </c:pt>
                <c:pt idx="1878">
                  <c:v>104.66666666666667</c:v>
                </c:pt>
                <c:pt idx="1879">
                  <c:v>104.66666666666667</c:v>
                </c:pt>
                <c:pt idx="1880">
                  <c:v>102.66666666666667</c:v>
                </c:pt>
                <c:pt idx="1881">
                  <c:v>102.66666666666667</c:v>
                </c:pt>
                <c:pt idx="1882">
                  <c:v>102.66666666666667</c:v>
                </c:pt>
                <c:pt idx="1883">
                  <c:v>102.66666666666667</c:v>
                </c:pt>
                <c:pt idx="1884">
                  <c:v>102.66666666666667</c:v>
                </c:pt>
                <c:pt idx="1885">
                  <c:v>102.66666666666667</c:v>
                </c:pt>
                <c:pt idx="1886">
                  <c:v>102.66666666666667</c:v>
                </c:pt>
                <c:pt idx="1887">
                  <c:v>102.66666666666667</c:v>
                </c:pt>
                <c:pt idx="1888">
                  <c:v>102.66666666666667</c:v>
                </c:pt>
                <c:pt idx="1889">
                  <c:v>102.66666666666667</c:v>
                </c:pt>
                <c:pt idx="1890">
                  <c:v>102.66666666666667</c:v>
                </c:pt>
                <c:pt idx="1891">
                  <c:v>102.66666666666667</c:v>
                </c:pt>
                <c:pt idx="1892">
                  <c:v>102.66666666666667</c:v>
                </c:pt>
                <c:pt idx="1893">
                  <c:v>102.66666666666667</c:v>
                </c:pt>
                <c:pt idx="1894">
                  <c:v>102.66666666666667</c:v>
                </c:pt>
                <c:pt idx="1895">
                  <c:v>102.66666666666667</c:v>
                </c:pt>
                <c:pt idx="1896">
                  <c:v>102.66666666666667</c:v>
                </c:pt>
                <c:pt idx="1897">
                  <c:v>102.66666666666667</c:v>
                </c:pt>
                <c:pt idx="1898">
                  <c:v>102.66666666666667</c:v>
                </c:pt>
                <c:pt idx="1899">
                  <c:v>102.66666666666667</c:v>
                </c:pt>
                <c:pt idx="1900">
                  <c:v>102.66666666666667</c:v>
                </c:pt>
                <c:pt idx="1901">
                  <c:v>102.66666666666667</c:v>
                </c:pt>
                <c:pt idx="1902">
                  <c:v>102.66666666666667</c:v>
                </c:pt>
                <c:pt idx="1903">
                  <c:v>102.66666666666667</c:v>
                </c:pt>
                <c:pt idx="1904">
                  <c:v>102.66666666666667</c:v>
                </c:pt>
                <c:pt idx="1905">
                  <c:v>102.66666666666667</c:v>
                </c:pt>
                <c:pt idx="1906">
                  <c:v>102.66666666666667</c:v>
                </c:pt>
                <c:pt idx="1907">
                  <c:v>102.66666666666667</c:v>
                </c:pt>
                <c:pt idx="1908">
                  <c:v>102.66666666666667</c:v>
                </c:pt>
                <c:pt idx="1909">
                  <c:v>102.66666666666667</c:v>
                </c:pt>
                <c:pt idx="1910">
                  <c:v>102.33333333333307</c:v>
                </c:pt>
                <c:pt idx="1911">
                  <c:v>102.33333333333307</c:v>
                </c:pt>
                <c:pt idx="1912">
                  <c:v>102.33333333333307</c:v>
                </c:pt>
                <c:pt idx="1913">
                  <c:v>102.33333333333307</c:v>
                </c:pt>
                <c:pt idx="1914">
                  <c:v>102.33333333333307</c:v>
                </c:pt>
                <c:pt idx="1915">
                  <c:v>102.33333333333307</c:v>
                </c:pt>
                <c:pt idx="1916">
                  <c:v>102.33333333333307</c:v>
                </c:pt>
                <c:pt idx="1917">
                  <c:v>102.33333333333307</c:v>
                </c:pt>
                <c:pt idx="1918">
                  <c:v>102.33333333333307</c:v>
                </c:pt>
                <c:pt idx="1919">
                  <c:v>102.33333333333307</c:v>
                </c:pt>
                <c:pt idx="1920">
                  <c:v>102.33333333333307</c:v>
                </c:pt>
                <c:pt idx="1921">
                  <c:v>102.33333333333307</c:v>
                </c:pt>
                <c:pt idx="1922">
                  <c:v>102.33333333333307</c:v>
                </c:pt>
                <c:pt idx="1923">
                  <c:v>102.33333333333307</c:v>
                </c:pt>
                <c:pt idx="1924">
                  <c:v>102.33333333333307</c:v>
                </c:pt>
                <c:pt idx="1925">
                  <c:v>102.33333333333307</c:v>
                </c:pt>
                <c:pt idx="1926">
                  <c:v>102.33333333333307</c:v>
                </c:pt>
                <c:pt idx="1927">
                  <c:v>102.33333333333307</c:v>
                </c:pt>
                <c:pt idx="1928">
                  <c:v>102.33333333333307</c:v>
                </c:pt>
                <c:pt idx="1929">
                  <c:v>102.33333333333307</c:v>
                </c:pt>
                <c:pt idx="1930">
                  <c:v>102.33333333333307</c:v>
                </c:pt>
                <c:pt idx="1931">
                  <c:v>102.33333333333307</c:v>
                </c:pt>
                <c:pt idx="1932">
                  <c:v>102.33333333333307</c:v>
                </c:pt>
                <c:pt idx="1933">
                  <c:v>102.33333333333307</c:v>
                </c:pt>
                <c:pt idx="1934">
                  <c:v>102.33333333333307</c:v>
                </c:pt>
                <c:pt idx="1935">
                  <c:v>102.33333333333307</c:v>
                </c:pt>
                <c:pt idx="1936">
                  <c:v>102.33333333333307</c:v>
                </c:pt>
                <c:pt idx="1937">
                  <c:v>102.33333333333307</c:v>
                </c:pt>
                <c:pt idx="1938">
                  <c:v>102.33333333333307</c:v>
                </c:pt>
                <c:pt idx="1939">
                  <c:v>102.33333333333307</c:v>
                </c:pt>
                <c:pt idx="1940">
                  <c:v>102</c:v>
                </c:pt>
                <c:pt idx="1941">
                  <c:v>102</c:v>
                </c:pt>
                <c:pt idx="1942">
                  <c:v>102</c:v>
                </c:pt>
                <c:pt idx="1943">
                  <c:v>102</c:v>
                </c:pt>
                <c:pt idx="1944">
                  <c:v>102</c:v>
                </c:pt>
                <c:pt idx="1945">
                  <c:v>102</c:v>
                </c:pt>
                <c:pt idx="1946">
                  <c:v>102</c:v>
                </c:pt>
                <c:pt idx="1947">
                  <c:v>102</c:v>
                </c:pt>
                <c:pt idx="1948">
                  <c:v>102</c:v>
                </c:pt>
                <c:pt idx="1949">
                  <c:v>102</c:v>
                </c:pt>
                <c:pt idx="1950">
                  <c:v>102</c:v>
                </c:pt>
                <c:pt idx="1951">
                  <c:v>102</c:v>
                </c:pt>
                <c:pt idx="1952">
                  <c:v>102</c:v>
                </c:pt>
                <c:pt idx="1953">
                  <c:v>102</c:v>
                </c:pt>
                <c:pt idx="1954">
                  <c:v>102</c:v>
                </c:pt>
                <c:pt idx="1955">
                  <c:v>102</c:v>
                </c:pt>
                <c:pt idx="1956">
                  <c:v>102</c:v>
                </c:pt>
                <c:pt idx="1957">
                  <c:v>102</c:v>
                </c:pt>
                <c:pt idx="1958">
                  <c:v>102</c:v>
                </c:pt>
                <c:pt idx="1959">
                  <c:v>102</c:v>
                </c:pt>
                <c:pt idx="1960">
                  <c:v>102</c:v>
                </c:pt>
                <c:pt idx="1961">
                  <c:v>102</c:v>
                </c:pt>
                <c:pt idx="1962">
                  <c:v>102</c:v>
                </c:pt>
                <c:pt idx="1963">
                  <c:v>102</c:v>
                </c:pt>
                <c:pt idx="1964">
                  <c:v>102</c:v>
                </c:pt>
                <c:pt idx="1965">
                  <c:v>102</c:v>
                </c:pt>
                <c:pt idx="1966">
                  <c:v>102</c:v>
                </c:pt>
                <c:pt idx="1967">
                  <c:v>102</c:v>
                </c:pt>
                <c:pt idx="1968">
                  <c:v>102</c:v>
                </c:pt>
                <c:pt idx="1969">
                  <c:v>102</c:v>
                </c:pt>
                <c:pt idx="1970">
                  <c:v>103.33333333333307</c:v>
                </c:pt>
                <c:pt idx="1971">
                  <c:v>103.33333333333307</c:v>
                </c:pt>
                <c:pt idx="1972">
                  <c:v>103.33333333333307</c:v>
                </c:pt>
                <c:pt idx="1973">
                  <c:v>103.33333333333307</c:v>
                </c:pt>
                <c:pt idx="1974">
                  <c:v>103.33333333333307</c:v>
                </c:pt>
                <c:pt idx="1975">
                  <c:v>103.33333333333307</c:v>
                </c:pt>
                <c:pt idx="1976">
                  <c:v>103.33333333333307</c:v>
                </c:pt>
                <c:pt idx="1977">
                  <c:v>103.33333333333307</c:v>
                </c:pt>
                <c:pt idx="1978">
                  <c:v>103.33333333333307</c:v>
                </c:pt>
                <c:pt idx="1979">
                  <c:v>103.33333333333307</c:v>
                </c:pt>
                <c:pt idx="1980">
                  <c:v>103.33333333333307</c:v>
                </c:pt>
                <c:pt idx="1981">
                  <c:v>103.33333333333307</c:v>
                </c:pt>
                <c:pt idx="1982">
                  <c:v>103.33333333333307</c:v>
                </c:pt>
                <c:pt idx="1983">
                  <c:v>103.33333333333307</c:v>
                </c:pt>
                <c:pt idx="1984">
                  <c:v>103.33333333333307</c:v>
                </c:pt>
                <c:pt idx="1985">
                  <c:v>103.33333333333307</c:v>
                </c:pt>
                <c:pt idx="1986">
                  <c:v>103.33333333333307</c:v>
                </c:pt>
                <c:pt idx="1987">
                  <c:v>103.33333333333307</c:v>
                </c:pt>
                <c:pt idx="1988">
                  <c:v>103.33333333333307</c:v>
                </c:pt>
                <c:pt idx="1989">
                  <c:v>103.33333333333307</c:v>
                </c:pt>
                <c:pt idx="1990">
                  <c:v>103.33333333333307</c:v>
                </c:pt>
                <c:pt idx="1991">
                  <c:v>101.66666666666667</c:v>
                </c:pt>
                <c:pt idx="1992">
                  <c:v>101.66666666666667</c:v>
                </c:pt>
                <c:pt idx="1993">
                  <c:v>101.66666666666667</c:v>
                </c:pt>
                <c:pt idx="1994">
                  <c:v>101.66666666666667</c:v>
                </c:pt>
                <c:pt idx="1995">
                  <c:v>101.66666666666667</c:v>
                </c:pt>
                <c:pt idx="1996">
                  <c:v>101.66666666666667</c:v>
                </c:pt>
                <c:pt idx="1997">
                  <c:v>101.66666666666667</c:v>
                </c:pt>
                <c:pt idx="1998">
                  <c:v>101.66666666666667</c:v>
                </c:pt>
                <c:pt idx="1999">
                  <c:v>101.66666666666667</c:v>
                </c:pt>
                <c:pt idx="2000">
                  <c:v>101.66666666666667</c:v>
                </c:pt>
                <c:pt idx="2001">
                  <c:v>101.66666666666667</c:v>
                </c:pt>
                <c:pt idx="2002">
                  <c:v>101.66666666666667</c:v>
                </c:pt>
                <c:pt idx="2003">
                  <c:v>101.66666666666667</c:v>
                </c:pt>
                <c:pt idx="2004">
                  <c:v>101.66666666666667</c:v>
                </c:pt>
                <c:pt idx="2005">
                  <c:v>101.66666666666667</c:v>
                </c:pt>
                <c:pt idx="2006">
                  <c:v>101.66666666666667</c:v>
                </c:pt>
                <c:pt idx="2007">
                  <c:v>101.66666666666667</c:v>
                </c:pt>
                <c:pt idx="2008">
                  <c:v>101.66666666666667</c:v>
                </c:pt>
                <c:pt idx="2009">
                  <c:v>101.66666666666667</c:v>
                </c:pt>
                <c:pt idx="2010">
                  <c:v>101.66666666666667</c:v>
                </c:pt>
                <c:pt idx="2011">
                  <c:v>101.66666666666667</c:v>
                </c:pt>
                <c:pt idx="2012">
                  <c:v>101.66666666666667</c:v>
                </c:pt>
                <c:pt idx="2013">
                  <c:v>101.66666666666667</c:v>
                </c:pt>
                <c:pt idx="2014">
                  <c:v>101.66666666666667</c:v>
                </c:pt>
                <c:pt idx="2015">
                  <c:v>101.66666666666667</c:v>
                </c:pt>
                <c:pt idx="2016">
                  <c:v>101.66666666666667</c:v>
                </c:pt>
                <c:pt idx="2017">
                  <c:v>101.66666666666667</c:v>
                </c:pt>
                <c:pt idx="2018">
                  <c:v>101.66666666666667</c:v>
                </c:pt>
                <c:pt idx="2019">
                  <c:v>101.66666666666667</c:v>
                </c:pt>
                <c:pt idx="2020">
                  <c:v>101.66666666666667</c:v>
                </c:pt>
                <c:pt idx="2021">
                  <c:v>104</c:v>
                </c:pt>
                <c:pt idx="2022">
                  <c:v>104</c:v>
                </c:pt>
                <c:pt idx="2023">
                  <c:v>104</c:v>
                </c:pt>
                <c:pt idx="2024">
                  <c:v>104</c:v>
                </c:pt>
                <c:pt idx="2025">
                  <c:v>104</c:v>
                </c:pt>
                <c:pt idx="2026">
                  <c:v>104</c:v>
                </c:pt>
                <c:pt idx="2027">
                  <c:v>104</c:v>
                </c:pt>
                <c:pt idx="2028">
                  <c:v>104</c:v>
                </c:pt>
                <c:pt idx="2029">
                  <c:v>104</c:v>
                </c:pt>
                <c:pt idx="2030">
                  <c:v>104</c:v>
                </c:pt>
                <c:pt idx="2031">
                  <c:v>104</c:v>
                </c:pt>
                <c:pt idx="2032">
                  <c:v>104</c:v>
                </c:pt>
                <c:pt idx="2033">
                  <c:v>104</c:v>
                </c:pt>
                <c:pt idx="2034">
                  <c:v>104</c:v>
                </c:pt>
                <c:pt idx="2035">
                  <c:v>104</c:v>
                </c:pt>
                <c:pt idx="2036">
                  <c:v>104</c:v>
                </c:pt>
                <c:pt idx="2037">
                  <c:v>104</c:v>
                </c:pt>
                <c:pt idx="2038">
                  <c:v>104</c:v>
                </c:pt>
                <c:pt idx="2039">
                  <c:v>104</c:v>
                </c:pt>
                <c:pt idx="2040">
                  <c:v>104</c:v>
                </c:pt>
                <c:pt idx="2041">
                  <c:v>104</c:v>
                </c:pt>
                <c:pt idx="2042">
                  <c:v>104</c:v>
                </c:pt>
                <c:pt idx="2043">
                  <c:v>104</c:v>
                </c:pt>
                <c:pt idx="2044">
                  <c:v>104</c:v>
                </c:pt>
                <c:pt idx="2045">
                  <c:v>104</c:v>
                </c:pt>
                <c:pt idx="2046">
                  <c:v>104</c:v>
                </c:pt>
                <c:pt idx="2047">
                  <c:v>104</c:v>
                </c:pt>
                <c:pt idx="2048">
                  <c:v>104</c:v>
                </c:pt>
                <c:pt idx="2049">
                  <c:v>104</c:v>
                </c:pt>
                <c:pt idx="2050">
                  <c:v>104</c:v>
                </c:pt>
                <c:pt idx="2051">
                  <c:v>102.66666666666667</c:v>
                </c:pt>
                <c:pt idx="2052">
                  <c:v>102.66666666666667</c:v>
                </c:pt>
                <c:pt idx="2053">
                  <c:v>102.66666666666667</c:v>
                </c:pt>
                <c:pt idx="2054">
                  <c:v>102.66666666666667</c:v>
                </c:pt>
                <c:pt idx="2055">
                  <c:v>102.66666666666667</c:v>
                </c:pt>
                <c:pt idx="2056">
                  <c:v>102.66666666666667</c:v>
                </c:pt>
                <c:pt idx="2057">
                  <c:v>102.66666666666667</c:v>
                </c:pt>
                <c:pt idx="2058">
                  <c:v>102.66666666666667</c:v>
                </c:pt>
                <c:pt idx="2059">
                  <c:v>102.66666666666667</c:v>
                </c:pt>
                <c:pt idx="2060">
                  <c:v>102.66666666666667</c:v>
                </c:pt>
                <c:pt idx="2061">
                  <c:v>102.66666666666667</c:v>
                </c:pt>
                <c:pt idx="2062">
                  <c:v>102.66666666666667</c:v>
                </c:pt>
                <c:pt idx="2063">
                  <c:v>102.66666666666667</c:v>
                </c:pt>
                <c:pt idx="2064">
                  <c:v>102.66666666666667</c:v>
                </c:pt>
                <c:pt idx="2065">
                  <c:v>102.66666666666667</c:v>
                </c:pt>
                <c:pt idx="2066">
                  <c:v>102.66666666666667</c:v>
                </c:pt>
                <c:pt idx="2067">
                  <c:v>102.66666666666667</c:v>
                </c:pt>
                <c:pt idx="2068">
                  <c:v>102.66666666666667</c:v>
                </c:pt>
                <c:pt idx="2069">
                  <c:v>102.66666666666667</c:v>
                </c:pt>
                <c:pt idx="2070">
                  <c:v>102.66666666666667</c:v>
                </c:pt>
                <c:pt idx="2071">
                  <c:v>102.66666666666667</c:v>
                </c:pt>
                <c:pt idx="2072">
                  <c:v>102.66666666666667</c:v>
                </c:pt>
                <c:pt idx="2073">
                  <c:v>102.66666666666667</c:v>
                </c:pt>
                <c:pt idx="2074">
                  <c:v>102.66666666666667</c:v>
                </c:pt>
                <c:pt idx="2075">
                  <c:v>102.66666666666667</c:v>
                </c:pt>
                <c:pt idx="2076">
                  <c:v>102.66666666666667</c:v>
                </c:pt>
                <c:pt idx="2077">
                  <c:v>102.66666666666667</c:v>
                </c:pt>
                <c:pt idx="2078">
                  <c:v>102.66666666666667</c:v>
                </c:pt>
                <c:pt idx="2079">
                  <c:v>102.66666666666667</c:v>
                </c:pt>
                <c:pt idx="2080">
                  <c:v>102.66666666666667</c:v>
                </c:pt>
                <c:pt idx="2081">
                  <c:v>102.66666666666667</c:v>
                </c:pt>
                <c:pt idx="2082">
                  <c:v>104</c:v>
                </c:pt>
                <c:pt idx="2083">
                  <c:v>104</c:v>
                </c:pt>
                <c:pt idx="2084">
                  <c:v>104</c:v>
                </c:pt>
                <c:pt idx="2085">
                  <c:v>104</c:v>
                </c:pt>
                <c:pt idx="2086">
                  <c:v>104</c:v>
                </c:pt>
                <c:pt idx="2087">
                  <c:v>104</c:v>
                </c:pt>
                <c:pt idx="2088">
                  <c:v>104</c:v>
                </c:pt>
                <c:pt idx="2089">
                  <c:v>104</c:v>
                </c:pt>
                <c:pt idx="2090">
                  <c:v>104</c:v>
                </c:pt>
                <c:pt idx="2091">
                  <c:v>104</c:v>
                </c:pt>
                <c:pt idx="2092">
                  <c:v>104</c:v>
                </c:pt>
                <c:pt idx="2093">
                  <c:v>104</c:v>
                </c:pt>
                <c:pt idx="2094">
                  <c:v>104</c:v>
                </c:pt>
                <c:pt idx="2095">
                  <c:v>104</c:v>
                </c:pt>
                <c:pt idx="2096">
                  <c:v>104</c:v>
                </c:pt>
                <c:pt idx="2097">
                  <c:v>104</c:v>
                </c:pt>
                <c:pt idx="2098">
                  <c:v>104</c:v>
                </c:pt>
                <c:pt idx="2099">
                  <c:v>104</c:v>
                </c:pt>
                <c:pt idx="2100">
                  <c:v>104</c:v>
                </c:pt>
                <c:pt idx="2101">
                  <c:v>104</c:v>
                </c:pt>
                <c:pt idx="2102">
                  <c:v>104</c:v>
                </c:pt>
                <c:pt idx="2103">
                  <c:v>104</c:v>
                </c:pt>
                <c:pt idx="2104">
                  <c:v>104</c:v>
                </c:pt>
                <c:pt idx="2105">
                  <c:v>104</c:v>
                </c:pt>
                <c:pt idx="2106">
                  <c:v>104</c:v>
                </c:pt>
                <c:pt idx="2107">
                  <c:v>104</c:v>
                </c:pt>
                <c:pt idx="2108">
                  <c:v>104</c:v>
                </c:pt>
                <c:pt idx="2109">
                  <c:v>104</c:v>
                </c:pt>
                <c:pt idx="2110">
                  <c:v>104</c:v>
                </c:pt>
                <c:pt idx="2111">
                  <c:v>104</c:v>
                </c:pt>
                <c:pt idx="2112">
                  <c:v>106.33333333333307</c:v>
                </c:pt>
                <c:pt idx="2113">
                  <c:v>106.33333333333307</c:v>
                </c:pt>
                <c:pt idx="2114">
                  <c:v>106.33333333333307</c:v>
                </c:pt>
                <c:pt idx="2115">
                  <c:v>106.33333333333307</c:v>
                </c:pt>
                <c:pt idx="2116">
                  <c:v>106.33333333333307</c:v>
                </c:pt>
                <c:pt idx="2117">
                  <c:v>106.33333333333307</c:v>
                </c:pt>
                <c:pt idx="2118">
                  <c:v>106.33333333333307</c:v>
                </c:pt>
                <c:pt idx="2119">
                  <c:v>106.33333333333307</c:v>
                </c:pt>
                <c:pt idx="2120">
                  <c:v>106.33333333333307</c:v>
                </c:pt>
                <c:pt idx="2121">
                  <c:v>106.33333333333307</c:v>
                </c:pt>
                <c:pt idx="2122">
                  <c:v>106.33333333333307</c:v>
                </c:pt>
                <c:pt idx="2123">
                  <c:v>106.33333333333307</c:v>
                </c:pt>
                <c:pt idx="2124">
                  <c:v>106.33333333333307</c:v>
                </c:pt>
                <c:pt idx="2125">
                  <c:v>106.33333333333307</c:v>
                </c:pt>
                <c:pt idx="2126">
                  <c:v>106.33333333333307</c:v>
                </c:pt>
                <c:pt idx="2127">
                  <c:v>106.33333333333307</c:v>
                </c:pt>
                <c:pt idx="2128">
                  <c:v>106.33333333333307</c:v>
                </c:pt>
                <c:pt idx="2129">
                  <c:v>106.33333333333307</c:v>
                </c:pt>
                <c:pt idx="2130">
                  <c:v>106.33333333333307</c:v>
                </c:pt>
                <c:pt idx="2131">
                  <c:v>106.33333333333307</c:v>
                </c:pt>
                <c:pt idx="2132">
                  <c:v>106.33333333333307</c:v>
                </c:pt>
                <c:pt idx="2133">
                  <c:v>106.33333333333307</c:v>
                </c:pt>
                <c:pt idx="2134">
                  <c:v>106.33333333333307</c:v>
                </c:pt>
                <c:pt idx="2135">
                  <c:v>106.33333333333307</c:v>
                </c:pt>
                <c:pt idx="2136">
                  <c:v>106.33333333333307</c:v>
                </c:pt>
                <c:pt idx="2137">
                  <c:v>106.33333333333307</c:v>
                </c:pt>
                <c:pt idx="2138">
                  <c:v>106.33333333333307</c:v>
                </c:pt>
                <c:pt idx="2139">
                  <c:v>106.33333333333307</c:v>
                </c:pt>
                <c:pt idx="2140">
                  <c:v>106.33333333333307</c:v>
                </c:pt>
                <c:pt idx="2141">
                  <c:v>106.33333333333307</c:v>
                </c:pt>
                <c:pt idx="2142">
                  <c:v>106.33333333333307</c:v>
                </c:pt>
                <c:pt idx="2143">
                  <c:v>102.66666666666667</c:v>
                </c:pt>
                <c:pt idx="2144">
                  <c:v>102.66666666666667</c:v>
                </c:pt>
                <c:pt idx="2145">
                  <c:v>102.66666666666667</c:v>
                </c:pt>
                <c:pt idx="2146">
                  <c:v>102.66666666666667</c:v>
                </c:pt>
                <c:pt idx="2147">
                  <c:v>102.66666666666667</c:v>
                </c:pt>
                <c:pt idx="2148">
                  <c:v>102.66666666666667</c:v>
                </c:pt>
                <c:pt idx="2149">
                  <c:v>102.66666666666667</c:v>
                </c:pt>
                <c:pt idx="2150">
                  <c:v>102.66666666666667</c:v>
                </c:pt>
                <c:pt idx="2151">
                  <c:v>102.66666666666667</c:v>
                </c:pt>
                <c:pt idx="2152">
                  <c:v>102.66666666666667</c:v>
                </c:pt>
                <c:pt idx="2153">
                  <c:v>102.66666666666667</c:v>
                </c:pt>
                <c:pt idx="2154">
                  <c:v>102.66666666666667</c:v>
                </c:pt>
                <c:pt idx="2155">
                  <c:v>102.66666666666667</c:v>
                </c:pt>
                <c:pt idx="2156">
                  <c:v>102.66666666666667</c:v>
                </c:pt>
                <c:pt idx="2157">
                  <c:v>102.66666666666667</c:v>
                </c:pt>
                <c:pt idx="2158">
                  <c:v>102.66666666666667</c:v>
                </c:pt>
                <c:pt idx="2159">
                  <c:v>102.66666666666667</c:v>
                </c:pt>
                <c:pt idx="2160">
                  <c:v>102.66666666666667</c:v>
                </c:pt>
                <c:pt idx="2161">
                  <c:v>102.66666666666667</c:v>
                </c:pt>
                <c:pt idx="2162">
                  <c:v>102.66666666666667</c:v>
                </c:pt>
                <c:pt idx="2163">
                  <c:v>102.66666666666667</c:v>
                </c:pt>
                <c:pt idx="2164">
                  <c:v>102.66666666666667</c:v>
                </c:pt>
                <c:pt idx="2165">
                  <c:v>102.66666666666667</c:v>
                </c:pt>
                <c:pt idx="2166">
                  <c:v>102.66666666666667</c:v>
                </c:pt>
                <c:pt idx="2167">
                  <c:v>102.66666666666667</c:v>
                </c:pt>
                <c:pt idx="2168">
                  <c:v>102.66666666666667</c:v>
                </c:pt>
                <c:pt idx="2169">
                  <c:v>102.66666666666667</c:v>
                </c:pt>
                <c:pt idx="2170">
                  <c:v>102.66666666666667</c:v>
                </c:pt>
                <c:pt idx="2171">
                  <c:v>102.66666666666667</c:v>
                </c:pt>
                <c:pt idx="2172">
                  <c:v>102.66666666666667</c:v>
                </c:pt>
                <c:pt idx="2173">
                  <c:v>104.33333333333307</c:v>
                </c:pt>
                <c:pt idx="2174">
                  <c:v>104.33333333333307</c:v>
                </c:pt>
                <c:pt idx="2175">
                  <c:v>104.33333333333307</c:v>
                </c:pt>
                <c:pt idx="2176">
                  <c:v>104.33333333333307</c:v>
                </c:pt>
                <c:pt idx="2177">
                  <c:v>104.33333333333307</c:v>
                </c:pt>
                <c:pt idx="2178">
                  <c:v>104.33333333333307</c:v>
                </c:pt>
                <c:pt idx="2179">
                  <c:v>104.33333333333307</c:v>
                </c:pt>
                <c:pt idx="2180">
                  <c:v>104.33333333333307</c:v>
                </c:pt>
                <c:pt idx="2181">
                  <c:v>104.33333333333307</c:v>
                </c:pt>
                <c:pt idx="2182">
                  <c:v>104.33333333333307</c:v>
                </c:pt>
                <c:pt idx="2183">
                  <c:v>104.33333333333307</c:v>
                </c:pt>
                <c:pt idx="2184">
                  <c:v>104.33333333333307</c:v>
                </c:pt>
                <c:pt idx="2185">
                  <c:v>104.33333333333307</c:v>
                </c:pt>
                <c:pt idx="2186">
                  <c:v>104.33333333333307</c:v>
                </c:pt>
                <c:pt idx="2187">
                  <c:v>104.33333333333307</c:v>
                </c:pt>
                <c:pt idx="2188">
                  <c:v>104.33333333333307</c:v>
                </c:pt>
                <c:pt idx="2189">
                  <c:v>104.33333333333307</c:v>
                </c:pt>
                <c:pt idx="2190">
                  <c:v>104.33333333333307</c:v>
                </c:pt>
                <c:pt idx="2191">
                  <c:v>104.33333333333307</c:v>
                </c:pt>
                <c:pt idx="2192">
                  <c:v>104.33333333333307</c:v>
                </c:pt>
              </c:numCache>
            </c:numRef>
          </c:val>
        </c:ser>
        <c:ser>
          <c:idx val="2"/>
          <c:order val="2"/>
          <c:tx>
            <c:strRef>
              <c:f>АД!$E$1</c:f>
              <c:strCache>
                <c:ptCount val="1"/>
                <c:pt idx="0">
                  <c:v>Диаст АД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АД!$B$2:$B$2194</c:f>
              <c:numCache>
                <c:formatCode>h:mm:ss</c:formatCode>
                <c:ptCount val="2193"/>
                <c:pt idx="0">
                  <c:v>0.56523148148148161</c:v>
                </c:pt>
                <c:pt idx="1">
                  <c:v>0.56528935185185158</c:v>
                </c:pt>
                <c:pt idx="2">
                  <c:v>0.5653587962962966</c:v>
                </c:pt>
                <c:pt idx="3">
                  <c:v>0.5654282407407405</c:v>
                </c:pt>
                <c:pt idx="4">
                  <c:v>0.56549768518518562</c:v>
                </c:pt>
                <c:pt idx="5">
                  <c:v>0.56556712962962707</c:v>
                </c:pt>
                <c:pt idx="6">
                  <c:v>0.56567129629629986</c:v>
                </c:pt>
                <c:pt idx="7">
                  <c:v>0.56574074074074077</c:v>
                </c:pt>
                <c:pt idx="8">
                  <c:v>0.56581018518518522</c:v>
                </c:pt>
                <c:pt idx="9">
                  <c:v>0.5658796296296319</c:v>
                </c:pt>
                <c:pt idx="10">
                  <c:v>0.56594907407407857</c:v>
                </c:pt>
                <c:pt idx="11">
                  <c:v>0.56600694444444444</c:v>
                </c:pt>
                <c:pt idx="12">
                  <c:v>0.56607638888888889</c:v>
                </c:pt>
                <c:pt idx="13">
                  <c:v>0.5661458333333379</c:v>
                </c:pt>
                <c:pt idx="14">
                  <c:v>0.5662152777777778</c:v>
                </c:pt>
                <c:pt idx="15">
                  <c:v>0.56628472222222226</c:v>
                </c:pt>
                <c:pt idx="16">
                  <c:v>0.56635416666666649</c:v>
                </c:pt>
                <c:pt idx="17">
                  <c:v>0.56642361111111161</c:v>
                </c:pt>
                <c:pt idx="18">
                  <c:v>0.5664814814814817</c:v>
                </c:pt>
                <c:pt idx="19">
                  <c:v>0.56656249999999775</c:v>
                </c:pt>
                <c:pt idx="20">
                  <c:v>0.56662037037037294</c:v>
                </c:pt>
                <c:pt idx="21">
                  <c:v>0.56668981481481784</c:v>
                </c:pt>
                <c:pt idx="22">
                  <c:v>0.56675925925925963</c:v>
                </c:pt>
                <c:pt idx="23">
                  <c:v>0.56682870370370375</c:v>
                </c:pt>
                <c:pt idx="24">
                  <c:v>0.56689814814814865</c:v>
                </c:pt>
                <c:pt idx="25">
                  <c:v>0.56696759259259466</c:v>
                </c:pt>
                <c:pt idx="26">
                  <c:v>0.56702546296296297</c:v>
                </c:pt>
                <c:pt idx="27">
                  <c:v>0.56709490740740764</c:v>
                </c:pt>
                <c:pt idx="28">
                  <c:v>0.56716435185184988</c:v>
                </c:pt>
                <c:pt idx="29">
                  <c:v>0.56723379629629633</c:v>
                </c:pt>
                <c:pt idx="30">
                  <c:v>0.56730324074074057</c:v>
                </c:pt>
                <c:pt idx="31">
                  <c:v>0.56737268518518513</c:v>
                </c:pt>
                <c:pt idx="32">
                  <c:v>0.56744212962962959</c:v>
                </c:pt>
                <c:pt idx="33">
                  <c:v>0.56751157407407404</c:v>
                </c:pt>
                <c:pt idx="34">
                  <c:v>0.56758101851852105</c:v>
                </c:pt>
                <c:pt idx="35">
                  <c:v>0.56763888888889136</c:v>
                </c:pt>
                <c:pt idx="36">
                  <c:v>0.56770833333333603</c:v>
                </c:pt>
                <c:pt idx="37">
                  <c:v>0.56777777777777783</c:v>
                </c:pt>
                <c:pt idx="38">
                  <c:v>0.56784722222222261</c:v>
                </c:pt>
                <c:pt idx="39">
                  <c:v>0.56791666666666651</c:v>
                </c:pt>
                <c:pt idx="40">
                  <c:v>0.56798611111111108</c:v>
                </c:pt>
                <c:pt idx="41">
                  <c:v>0.56804398148148161</c:v>
                </c:pt>
                <c:pt idx="42">
                  <c:v>0.56812499999999999</c:v>
                </c:pt>
                <c:pt idx="43">
                  <c:v>0.56818287037037063</c:v>
                </c:pt>
                <c:pt idx="44">
                  <c:v>0.56825231481481453</c:v>
                </c:pt>
                <c:pt idx="45">
                  <c:v>0.56832175925925921</c:v>
                </c:pt>
                <c:pt idx="46">
                  <c:v>0.56839120370370566</c:v>
                </c:pt>
                <c:pt idx="47">
                  <c:v>0.56846064814814812</c:v>
                </c:pt>
                <c:pt idx="48">
                  <c:v>0.5685300925925949</c:v>
                </c:pt>
                <c:pt idx="49">
                  <c:v>0.56859953703703703</c:v>
                </c:pt>
                <c:pt idx="50">
                  <c:v>0.56865740740740955</c:v>
                </c:pt>
                <c:pt idx="51">
                  <c:v>0.5687268518518519</c:v>
                </c:pt>
                <c:pt idx="52">
                  <c:v>0.5687962962962988</c:v>
                </c:pt>
                <c:pt idx="53">
                  <c:v>0.56886574074074059</c:v>
                </c:pt>
                <c:pt idx="54">
                  <c:v>0.56893518518518515</c:v>
                </c:pt>
                <c:pt idx="55">
                  <c:v>0.56900462962962961</c:v>
                </c:pt>
                <c:pt idx="56">
                  <c:v>0.56907407407407706</c:v>
                </c:pt>
                <c:pt idx="57">
                  <c:v>0.56914351851852163</c:v>
                </c:pt>
                <c:pt idx="58">
                  <c:v>0.56921296296295865</c:v>
                </c:pt>
                <c:pt idx="59">
                  <c:v>0.56927083333333628</c:v>
                </c:pt>
                <c:pt idx="60">
                  <c:v>0.56934027777777774</c:v>
                </c:pt>
                <c:pt idx="61">
                  <c:v>0.56940972222222219</c:v>
                </c:pt>
                <c:pt idx="62">
                  <c:v>0.56947916666666654</c:v>
                </c:pt>
                <c:pt idx="63">
                  <c:v>0.5695486111111131</c:v>
                </c:pt>
                <c:pt idx="64">
                  <c:v>0.56961805555555789</c:v>
                </c:pt>
                <c:pt idx="65">
                  <c:v>0.56968750000000001</c:v>
                </c:pt>
                <c:pt idx="66">
                  <c:v>0.56974537037037398</c:v>
                </c:pt>
                <c:pt idx="67">
                  <c:v>0.56981481481481688</c:v>
                </c:pt>
                <c:pt idx="68">
                  <c:v>0.56988425925925923</c:v>
                </c:pt>
                <c:pt idx="69">
                  <c:v>0.56995370370370368</c:v>
                </c:pt>
                <c:pt idx="70">
                  <c:v>0.57002314814814814</c:v>
                </c:pt>
                <c:pt idx="71">
                  <c:v>0.57009259259259504</c:v>
                </c:pt>
                <c:pt idx="72">
                  <c:v>0.5701620370370365</c:v>
                </c:pt>
                <c:pt idx="73">
                  <c:v>0.57021990740740769</c:v>
                </c:pt>
                <c:pt idx="74">
                  <c:v>0.57028935185185159</c:v>
                </c:pt>
                <c:pt idx="75">
                  <c:v>0.5703587962962966</c:v>
                </c:pt>
                <c:pt idx="76">
                  <c:v>0.5704282407407405</c:v>
                </c:pt>
                <c:pt idx="77">
                  <c:v>0.57049768518518562</c:v>
                </c:pt>
                <c:pt idx="78">
                  <c:v>0.5705671296296273</c:v>
                </c:pt>
                <c:pt idx="79">
                  <c:v>0.57063657407407464</c:v>
                </c:pt>
                <c:pt idx="80">
                  <c:v>0.57070601851852221</c:v>
                </c:pt>
                <c:pt idx="81">
                  <c:v>0.570775462962963</c:v>
                </c:pt>
                <c:pt idx="82">
                  <c:v>0.57083333333333364</c:v>
                </c:pt>
                <c:pt idx="83">
                  <c:v>0.57090277777777776</c:v>
                </c:pt>
                <c:pt idx="84">
                  <c:v>0.57097222222222221</c:v>
                </c:pt>
                <c:pt idx="85">
                  <c:v>0.57104166666666889</c:v>
                </c:pt>
                <c:pt idx="86">
                  <c:v>0.57111111111111112</c:v>
                </c:pt>
                <c:pt idx="87">
                  <c:v>0.57118055555555569</c:v>
                </c:pt>
                <c:pt idx="88">
                  <c:v>0.57125000000000004</c:v>
                </c:pt>
                <c:pt idx="89">
                  <c:v>0.5713194444444446</c:v>
                </c:pt>
                <c:pt idx="90">
                  <c:v>0.57138888888888884</c:v>
                </c:pt>
                <c:pt idx="91">
                  <c:v>0.57144675925925859</c:v>
                </c:pt>
                <c:pt idx="92">
                  <c:v>0.57151620370370348</c:v>
                </c:pt>
                <c:pt idx="93">
                  <c:v>0.57158564814814861</c:v>
                </c:pt>
                <c:pt idx="94">
                  <c:v>0.57165509259259772</c:v>
                </c:pt>
                <c:pt idx="95">
                  <c:v>0.57172453703703763</c:v>
                </c:pt>
                <c:pt idx="96">
                  <c:v>0.57179398148148164</c:v>
                </c:pt>
                <c:pt idx="97">
                  <c:v>0.57185185185185183</c:v>
                </c:pt>
                <c:pt idx="98">
                  <c:v>0.57192129629629929</c:v>
                </c:pt>
                <c:pt idx="99">
                  <c:v>0.57200231481481478</c:v>
                </c:pt>
                <c:pt idx="100">
                  <c:v>0.5720601851851852</c:v>
                </c:pt>
                <c:pt idx="101">
                  <c:v>0.57212962962962965</c:v>
                </c:pt>
                <c:pt idx="102">
                  <c:v>0.57219907407407811</c:v>
                </c:pt>
                <c:pt idx="103">
                  <c:v>0.57226851851852079</c:v>
                </c:pt>
                <c:pt idx="104">
                  <c:v>0.57233796296295958</c:v>
                </c:pt>
                <c:pt idx="105">
                  <c:v>0.5724074074074077</c:v>
                </c:pt>
                <c:pt idx="106">
                  <c:v>0.57246527777777778</c:v>
                </c:pt>
                <c:pt idx="107">
                  <c:v>0.57253472222222157</c:v>
                </c:pt>
                <c:pt idx="108">
                  <c:v>0.57260416666666669</c:v>
                </c:pt>
                <c:pt idx="109">
                  <c:v>0.57267361111111381</c:v>
                </c:pt>
                <c:pt idx="110">
                  <c:v>0.57274305555555804</c:v>
                </c:pt>
                <c:pt idx="111">
                  <c:v>0.57281250000000006</c:v>
                </c:pt>
                <c:pt idx="112">
                  <c:v>0.57288194444444462</c:v>
                </c:pt>
                <c:pt idx="113">
                  <c:v>0.57295138888888963</c:v>
                </c:pt>
                <c:pt idx="114">
                  <c:v>0.57300925925925961</c:v>
                </c:pt>
                <c:pt idx="115">
                  <c:v>0.57307870370370373</c:v>
                </c:pt>
                <c:pt idx="116">
                  <c:v>0.57314814814814863</c:v>
                </c:pt>
                <c:pt idx="117">
                  <c:v>0.57321759259259264</c:v>
                </c:pt>
                <c:pt idx="118">
                  <c:v>0.57328703703703698</c:v>
                </c:pt>
                <c:pt idx="119">
                  <c:v>0.57335648148148144</c:v>
                </c:pt>
                <c:pt idx="120">
                  <c:v>0.57342592592592556</c:v>
                </c:pt>
                <c:pt idx="121">
                  <c:v>0.57348379629629631</c:v>
                </c:pt>
                <c:pt idx="122">
                  <c:v>0.57356481481481481</c:v>
                </c:pt>
                <c:pt idx="123">
                  <c:v>0.57362268518518722</c:v>
                </c:pt>
                <c:pt idx="124">
                  <c:v>0.57369212962962968</c:v>
                </c:pt>
                <c:pt idx="125">
                  <c:v>0.57376157407407635</c:v>
                </c:pt>
                <c:pt idx="126">
                  <c:v>0.57383101851852314</c:v>
                </c:pt>
                <c:pt idx="127">
                  <c:v>0.57390046296296249</c:v>
                </c:pt>
                <c:pt idx="128">
                  <c:v>0.57396990740740761</c:v>
                </c:pt>
                <c:pt idx="129">
                  <c:v>0.57403935185185151</c:v>
                </c:pt>
                <c:pt idx="130">
                  <c:v>0.5740972222222227</c:v>
                </c:pt>
                <c:pt idx="131">
                  <c:v>0.57416666666666649</c:v>
                </c:pt>
                <c:pt idx="132">
                  <c:v>0.57423611111111106</c:v>
                </c:pt>
                <c:pt idx="133">
                  <c:v>0.57430555555555562</c:v>
                </c:pt>
                <c:pt idx="134">
                  <c:v>0.57437499999999997</c:v>
                </c:pt>
                <c:pt idx="135">
                  <c:v>0.57444444444444465</c:v>
                </c:pt>
                <c:pt idx="136">
                  <c:v>0.57451388888888888</c:v>
                </c:pt>
                <c:pt idx="137">
                  <c:v>0.57458333333333333</c:v>
                </c:pt>
                <c:pt idx="138">
                  <c:v>0.5746412037037073</c:v>
                </c:pt>
                <c:pt idx="139">
                  <c:v>0.57471064814814865</c:v>
                </c:pt>
                <c:pt idx="140">
                  <c:v>0.57478009259259666</c:v>
                </c:pt>
                <c:pt idx="141">
                  <c:v>0.57484953703703923</c:v>
                </c:pt>
                <c:pt idx="142">
                  <c:v>0.57491898148148168</c:v>
                </c:pt>
                <c:pt idx="143">
                  <c:v>0.57498842592592558</c:v>
                </c:pt>
                <c:pt idx="144">
                  <c:v>0.57505787037037304</c:v>
                </c:pt>
                <c:pt idx="145">
                  <c:v>0.57512731481481483</c:v>
                </c:pt>
                <c:pt idx="146">
                  <c:v>0.57519675925925928</c:v>
                </c:pt>
                <c:pt idx="147">
                  <c:v>0.5752546296296297</c:v>
                </c:pt>
                <c:pt idx="148">
                  <c:v>0.57532407407407671</c:v>
                </c:pt>
                <c:pt idx="149">
                  <c:v>0.57539351851852105</c:v>
                </c:pt>
                <c:pt idx="150">
                  <c:v>0.57546296296295829</c:v>
                </c:pt>
                <c:pt idx="151">
                  <c:v>0.57553240740740741</c:v>
                </c:pt>
                <c:pt idx="152">
                  <c:v>0.57560185185185264</c:v>
                </c:pt>
                <c:pt idx="153">
                  <c:v>0.57567129629629998</c:v>
                </c:pt>
                <c:pt idx="154">
                  <c:v>0.57572916666666674</c:v>
                </c:pt>
                <c:pt idx="155">
                  <c:v>0.57579861111111474</c:v>
                </c:pt>
                <c:pt idx="156">
                  <c:v>0.57586805555555565</c:v>
                </c:pt>
                <c:pt idx="157">
                  <c:v>0.57593749999999999</c:v>
                </c:pt>
                <c:pt idx="158">
                  <c:v>0.57600694444444445</c:v>
                </c:pt>
                <c:pt idx="159">
                  <c:v>0.5760763888888889</c:v>
                </c:pt>
                <c:pt idx="160">
                  <c:v>0.57614583333333791</c:v>
                </c:pt>
                <c:pt idx="161">
                  <c:v>0.57621527777777781</c:v>
                </c:pt>
                <c:pt idx="162">
                  <c:v>0.57627314814814812</c:v>
                </c:pt>
                <c:pt idx="163">
                  <c:v>0.5763425925925949</c:v>
                </c:pt>
                <c:pt idx="164">
                  <c:v>0.57641203703703658</c:v>
                </c:pt>
                <c:pt idx="165">
                  <c:v>0.57648148148148171</c:v>
                </c:pt>
                <c:pt idx="166">
                  <c:v>0.57655092592592305</c:v>
                </c:pt>
                <c:pt idx="167">
                  <c:v>0.57662037037037328</c:v>
                </c:pt>
                <c:pt idx="168">
                  <c:v>0.57668981481481785</c:v>
                </c:pt>
                <c:pt idx="169">
                  <c:v>0.57675925925925964</c:v>
                </c:pt>
                <c:pt idx="170">
                  <c:v>0.57682870370370465</c:v>
                </c:pt>
                <c:pt idx="171">
                  <c:v>0.57689814814815021</c:v>
                </c:pt>
                <c:pt idx="172">
                  <c:v>0.57696759259259489</c:v>
                </c:pt>
                <c:pt idx="173">
                  <c:v>0.57703703703703701</c:v>
                </c:pt>
                <c:pt idx="174">
                  <c:v>0.57709490740740765</c:v>
                </c:pt>
                <c:pt idx="175">
                  <c:v>0.57716435185184989</c:v>
                </c:pt>
                <c:pt idx="176">
                  <c:v>0.57723379629629623</c:v>
                </c:pt>
                <c:pt idx="177">
                  <c:v>0.57730324074074058</c:v>
                </c:pt>
                <c:pt idx="178">
                  <c:v>0.57737268518518514</c:v>
                </c:pt>
                <c:pt idx="179">
                  <c:v>0.57744212962962949</c:v>
                </c:pt>
                <c:pt idx="180">
                  <c:v>0.57751157407407405</c:v>
                </c:pt>
                <c:pt idx="181">
                  <c:v>0.57758101851852151</c:v>
                </c:pt>
                <c:pt idx="182">
                  <c:v>0.57763888888889148</c:v>
                </c:pt>
                <c:pt idx="183">
                  <c:v>0.57770833333333593</c:v>
                </c:pt>
                <c:pt idx="184">
                  <c:v>0.57777777777777783</c:v>
                </c:pt>
                <c:pt idx="185">
                  <c:v>0.57784722222222262</c:v>
                </c:pt>
                <c:pt idx="186">
                  <c:v>0.57791666666666652</c:v>
                </c:pt>
                <c:pt idx="187">
                  <c:v>0.57798611111111109</c:v>
                </c:pt>
                <c:pt idx="188">
                  <c:v>0.57805555555555665</c:v>
                </c:pt>
                <c:pt idx="189">
                  <c:v>0.5781134259259233</c:v>
                </c:pt>
                <c:pt idx="190">
                  <c:v>0.57819444444444679</c:v>
                </c:pt>
                <c:pt idx="191">
                  <c:v>0.57825231481481476</c:v>
                </c:pt>
                <c:pt idx="192">
                  <c:v>0.57832175925925922</c:v>
                </c:pt>
                <c:pt idx="193">
                  <c:v>0.57839120370370589</c:v>
                </c:pt>
                <c:pt idx="194">
                  <c:v>0.57846064814814813</c:v>
                </c:pt>
                <c:pt idx="195">
                  <c:v>0.57853009259259514</c:v>
                </c:pt>
                <c:pt idx="196">
                  <c:v>0.57859953703703704</c:v>
                </c:pt>
                <c:pt idx="197">
                  <c:v>0.57865740740740979</c:v>
                </c:pt>
                <c:pt idx="198">
                  <c:v>0.57872685185185191</c:v>
                </c:pt>
                <c:pt idx="199">
                  <c:v>0.57879629629629903</c:v>
                </c:pt>
                <c:pt idx="200">
                  <c:v>0.57886574074074049</c:v>
                </c:pt>
                <c:pt idx="201">
                  <c:v>0.57893518518518561</c:v>
                </c:pt>
                <c:pt idx="202">
                  <c:v>0.57900462962962962</c:v>
                </c:pt>
                <c:pt idx="203">
                  <c:v>0.57907407407407718</c:v>
                </c:pt>
                <c:pt idx="204">
                  <c:v>0.57914351851852208</c:v>
                </c:pt>
                <c:pt idx="205">
                  <c:v>0.57921296296295866</c:v>
                </c:pt>
                <c:pt idx="206">
                  <c:v>0.57927083333333629</c:v>
                </c:pt>
                <c:pt idx="207">
                  <c:v>0.57934027777777775</c:v>
                </c:pt>
                <c:pt idx="208">
                  <c:v>0.5794097222222222</c:v>
                </c:pt>
                <c:pt idx="209">
                  <c:v>0.57947916666666666</c:v>
                </c:pt>
                <c:pt idx="210">
                  <c:v>0.57962962962963205</c:v>
                </c:pt>
                <c:pt idx="211">
                  <c:v>0.57968750000000002</c:v>
                </c:pt>
                <c:pt idx="212">
                  <c:v>0.57976851851852163</c:v>
                </c:pt>
                <c:pt idx="213">
                  <c:v>0.57983796296296075</c:v>
                </c:pt>
                <c:pt idx="214">
                  <c:v>0.57989583333333805</c:v>
                </c:pt>
                <c:pt idx="215">
                  <c:v>0.57996527777777784</c:v>
                </c:pt>
                <c:pt idx="216">
                  <c:v>0.58003472222221986</c:v>
                </c:pt>
                <c:pt idx="217">
                  <c:v>0.58010416666666431</c:v>
                </c:pt>
                <c:pt idx="218">
                  <c:v>0.5801736111111111</c:v>
                </c:pt>
                <c:pt idx="219">
                  <c:v>0.58024305555555555</c:v>
                </c:pt>
                <c:pt idx="220">
                  <c:v>0.58031249999999646</c:v>
                </c:pt>
                <c:pt idx="221">
                  <c:v>0.58037037037037031</c:v>
                </c:pt>
                <c:pt idx="222">
                  <c:v>0.58043981481481477</c:v>
                </c:pt>
                <c:pt idx="223">
                  <c:v>0.58050925925925856</c:v>
                </c:pt>
                <c:pt idx="224">
                  <c:v>0.58057870370370357</c:v>
                </c:pt>
                <c:pt idx="225">
                  <c:v>0.58064814814814814</c:v>
                </c:pt>
                <c:pt idx="226">
                  <c:v>0.5807175925925927</c:v>
                </c:pt>
                <c:pt idx="227">
                  <c:v>0.58078703703703649</c:v>
                </c:pt>
                <c:pt idx="228">
                  <c:v>0.5808564814814815</c:v>
                </c:pt>
                <c:pt idx="229">
                  <c:v>0.58092592592592329</c:v>
                </c:pt>
                <c:pt idx="230">
                  <c:v>0.58099537037037063</c:v>
                </c:pt>
                <c:pt idx="231">
                  <c:v>0.58106481481481487</c:v>
                </c:pt>
                <c:pt idx="232">
                  <c:v>0.58112268518518517</c:v>
                </c:pt>
                <c:pt idx="233">
                  <c:v>0.58119212962962707</c:v>
                </c:pt>
                <c:pt idx="234">
                  <c:v>0.58126157407407408</c:v>
                </c:pt>
                <c:pt idx="235">
                  <c:v>0.58133101851851865</c:v>
                </c:pt>
                <c:pt idx="236">
                  <c:v>0.581400462962959</c:v>
                </c:pt>
                <c:pt idx="237">
                  <c:v>0.58146990740740656</c:v>
                </c:pt>
                <c:pt idx="238">
                  <c:v>0.58153935185184835</c:v>
                </c:pt>
                <c:pt idx="239">
                  <c:v>0.58160879629629625</c:v>
                </c:pt>
                <c:pt idx="240">
                  <c:v>0.58167824074074059</c:v>
                </c:pt>
                <c:pt idx="241">
                  <c:v>0.5817476851851856</c:v>
                </c:pt>
                <c:pt idx="242">
                  <c:v>0.58181712962962706</c:v>
                </c:pt>
                <c:pt idx="243">
                  <c:v>0.58188657407407407</c:v>
                </c:pt>
                <c:pt idx="244">
                  <c:v>0.58195601851851864</c:v>
                </c:pt>
                <c:pt idx="245">
                  <c:v>0.58202546296296076</c:v>
                </c:pt>
                <c:pt idx="246">
                  <c:v>0.58209490740740744</c:v>
                </c:pt>
                <c:pt idx="247">
                  <c:v>0.58215277777777519</c:v>
                </c:pt>
                <c:pt idx="248">
                  <c:v>0.58222222222221998</c:v>
                </c:pt>
                <c:pt idx="249">
                  <c:v>0.58229166666666654</c:v>
                </c:pt>
                <c:pt idx="250">
                  <c:v>0.58236111111110911</c:v>
                </c:pt>
                <c:pt idx="251">
                  <c:v>0.58243055555555556</c:v>
                </c:pt>
                <c:pt idx="252">
                  <c:v>0.58249999999999957</c:v>
                </c:pt>
                <c:pt idx="253">
                  <c:v>0.58256944444444447</c:v>
                </c:pt>
                <c:pt idx="254">
                  <c:v>0.58263888888888882</c:v>
                </c:pt>
                <c:pt idx="255">
                  <c:v>0.58269675925925857</c:v>
                </c:pt>
                <c:pt idx="256">
                  <c:v>0.58277777777777751</c:v>
                </c:pt>
                <c:pt idx="257">
                  <c:v>0.58283564814814814</c:v>
                </c:pt>
                <c:pt idx="258">
                  <c:v>0.58290509259259504</c:v>
                </c:pt>
                <c:pt idx="259">
                  <c:v>0.5829745370370365</c:v>
                </c:pt>
                <c:pt idx="260">
                  <c:v>0.58304398148148151</c:v>
                </c:pt>
                <c:pt idx="261">
                  <c:v>0.58311342592592141</c:v>
                </c:pt>
                <c:pt idx="262">
                  <c:v>0.58318287037037042</c:v>
                </c:pt>
                <c:pt idx="263">
                  <c:v>0.58325231481481266</c:v>
                </c:pt>
                <c:pt idx="264">
                  <c:v>0.58332175925925756</c:v>
                </c:pt>
                <c:pt idx="265">
                  <c:v>0.58337962962962953</c:v>
                </c:pt>
                <c:pt idx="266">
                  <c:v>0.58344907407407465</c:v>
                </c:pt>
                <c:pt idx="267">
                  <c:v>0.5835300925925927</c:v>
                </c:pt>
                <c:pt idx="268">
                  <c:v>0.58358796296295701</c:v>
                </c:pt>
                <c:pt idx="269">
                  <c:v>0.58365740740740735</c:v>
                </c:pt>
                <c:pt idx="270">
                  <c:v>0.58372685185185158</c:v>
                </c:pt>
                <c:pt idx="271">
                  <c:v>0.5837962962962967</c:v>
                </c:pt>
                <c:pt idx="272">
                  <c:v>0.58386574074073783</c:v>
                </c:pt>
                <c:pt idx="273">
                  <c:v>0.58393518518518517</c:v>
                </c:pt>
                <c:pt idx="274">
                  <c:v>0.58400462962962951</c:v>
                </c:pt>
                <c:pt idx="275">
                  <c:v>0.58406249999999693</c:v>
                </c:pt>
                <c:pt idx="276">
                  <c:v>0.5841319444444445</c:v>
                </c:pt>
                <c:pt idx="277">
                  <c:v>0.58420138888888851</c:v>
                </c:pt>
                <c:pt idx="278">
                  <c:v>0.58427083333333363</c:v>
                </c:pt>
                <c:pt idx="279">
                  <c:v>0.58434027777777753</c:v>
                </c:pt>
                <c:pt idx="280">
                  <c:v>0.58440972222221998</c:v>
                </c:pt>
                <c:pt idx="281">
                  <c:v>0.58447916666666466</c:v>
                </c:pt>
                <c:pt idx="282">
                  <c:v>0.58454861111111112</c:v>
                </c:pt>
                <c:pt idx="283">
                  <c:v>0.58461805555555568</c:v>
                </c:pt>
                <c:pt idx="284">
                  <c:v>0.58468749999999958</c:v>
                </c:pt>
                <c:pt idx="285">
                  <c:v>0.58475694444444437</c:v>
                </c:pt>
                <c:pt idx="286">
                  <c:v>0.58481481481481479</c:v>
                </c:pt>
                <c:pt idx="287">
                  <c:v>0.58488425925925858</c:v>
                </c:pt>
                <c:pt idx="288">
                  <c:v>0.58495370370370359</c:v>
                </c:pt>
                <c:pt idx="289">
                  <c:v>0.58502314814814749</c:v>
                </c:pt>
                <c:pt idx="290">
                  <c:v>0.58509259259259261</c:v>
                </c:pt>
                <c:pt idx="291">
                  <c:v>0.5851620370370344</c:v>
                </c:pt>
                <c:pt idx="292">
                  <c:v>0.58523148148148152</c:v>
                </c:pt>
                <c:pt idx="293">
                  <c:v>0.58530092592592153</c:v>
                </c:pt>
                <c:pt idx="294">
                  <c:v>0.58535879629629628</c:v>
                </c:pt>
                <c:pt idx="295">
                  <c:v>0.58542824074073818</c:v>
                </c:pt>
                <c:pt idx="296">
                  <c:v>0.58549768518518519</c:v>
                </c:pt>
                <c:pt idx="297">
                  <c:v>0.58556712962962509</c:v>
                </c:pt>
                <c:pt idx="298">
                  <c:v>0.5856365740740741</c:v>
                </c:pt>
                <c:pt idx="299">
                  <c:v>0.58570601851852067</c:v>
                </c:pt>
                <c:pt idx="300">
                  <c:v>0.58577546296296257</c:v>
                </c:pt>
                <c:pt idx="301">
                  <c:v>0.58584490740740769</c:v>
                </c:pt>
                <c:pt idx="302">
                  <c:v>0.58591435185184892</c:v>
                </c:pt>
                <c:pt idx="303">
                  <c:v>0.58598379629629627</c:v>
                </c:pt>
                <c:pt idx="304">
                  <c:v>0.58605324074073817</c:v>
                </c:pt>
                <c:pt idx="305">
                  <c:v>0.58611111111111058</c:v>
                </c:pt>
                <c:pt idx="306">
                  <c:v>0.58618055555555559</c:v>
                </c:pt>
                <c:pt idx="307">
                  <c:v>0.58624999999999949</c:v>
                </c:pt>
                <c:pt idx="308">
                  <c:v>0.5863194444444445</c:v>
                </c:pt>
                <c:pt idx="309">
                  <c:v>0.58638888888888896</c:v>
                </c:pt>
                <c:pt idx="310">
                  <c:v>0.5864583333333333</c:v>
                </c:pt>
                <c:pt idx="311">
                  <c:v>0.58652777777777543</c:v>
                </c:pt>
                <c:pt idx="312">
                  <c:v>0.58659722222222022</c:v>
                </c:pt>
                <c:pt idx="313">
                  <c:v>0.58666666666666656</c:v>
                </c:pt>
                <c:pt idx="314">
                  <c:v>0.58673611111111057</c:v>
                </c:pt>
                <c:pt idx="315">
                  <c:v>0.58680555555555569</c:v>
                </c:pt>
                <c:pt idx="316">
                  <c:v>0.58687500000000004</c:v>
                </c:pt>
                <c:pt idx="317">
                  <c:v>0.5869444444444446</c:v>
                </c:pt>
                <c:pt idx="318">
                  <c:v>0.58700231481481457</c:v>
                </c:pt>
                <c:pt idx="319">
                  <c:v>0.58707175925925859</c:v>
                </c:pt>
                <c:pt idx="320">
                  <c:v>0.58714120370370371</c:v>
                </c:pt>
                <c:pt idx="321">
                  <c:v>0.58721064814814816</c:v>
                </c:pt>
                <c:pt idx="322">
                  <c:v>0.58728009259259262</c:v>
                </c:pt>
                <c:pt idx="323">
                  <c:v>0.58734953703703707</c:v>
                </c:pt>
                <c:pt idx="324">
                  <c:v>0.58741898148147931</c:v>
                </c:pt>
                <c:pt idx="325">
                  <c:v>0.58748842592592165</c:v>
                </c:pt>
                <c:pt idx="326">
                  <c:v>0.58755787037037044</c:v>
                </c:pt>
                <c:pt idx="327">
                  <c:v>0.58762731481481478</c:v>
                </c:pt>
                <c:pt idx="328">
                  <c:v>0.58769675925925857</c:v>
                </c:pt>
                <c:pt idx="329">
                  <c:v>0.58776620370370358</c:v>
                </c:pt>
                <c:pt idx="330">
                  <c:v>0.58782407407407611</c:v>
                </c:pt>
                <c:pt idx="331">
                  <c:v>0.58789351851852079</c:v>
                </c:pt>
                <c:pt idx="332">
                  <c:v>0.58796296296295758</c:v>
                </c:pt>
                <c:pt idx="333">
                  <c:v>0.58803240740740736</c:v>
                </c:pt>
                <c:pt idx="334">
                  <c:v>0.58810185185185149</c:v>
                </c:pt>
                <c:pt idx="335">
                  <c:v>0.58817129629629661</c:v>
                </c:pt>
                <c:pt idx="336">
                  <c:v>0.58824074074073818</c:v>
                </c:pt>
                <c:pt idx="337">
                  <c:v>0.58831018518518263</c:v>
                </c:pt>
                <c:pt idx="338">
                  <c:v>0.58837962962962953</c:v>
                </c:pt>
                <c:pt idx="339">
                  <c:v>0.58844907407407465</c:v>
                </c:pt>
                <c:pt idx="340">
                  <c:v>0.58851851851851855</c:v>
                </c:pt>
                <c:pt idx="341">
                  <c:v>0.58857638888888653</c:v>
                </c:pt>
                <c:pt idx="342">
                  <c:v>0.58864583333333687</c:v>
                </c:pt>
                <c:pt idx="343">
                  <c:v>0.58871527777777777</c:v>
                </c:pt>
                <c:pt idx="344">
                  <c:v>0.58878472222222156</c:v>
                </c:pt>
                <c:pt idx="345">
                  <c:v>0.58885416666666657</c:v>
                </c:pt>
                <c:pt idx="346">
                  <c:v>0.58892361111111113</c:v>
                </c:pt>
                <c:pt idx="347">
                  <c:v>0.5889930555555557</c:v>
                </c:pt>
                <c:pt idx="348">
                  <c:v>0.58906249999999705</c:v>
                </c:pt>
                <c:pt idx="349">
                  <c:v>0.58912037037037035</c:v>
                </c:pt>
                <c:pt idx="350">
                  <c:v>0.58918981481481481</c:v>
                </c:pt>
                <c:pt idx="351">
                  <c:v>0.58925925925925926</c:v>
                </c:pt>
                <c:pt idx="352">
                  <c:v>0.58932870370370349</c:v>
                </c:pt>
                <c:pt idx="353">
                  <c:v>0.58939814814814817</c:v>
                </c:pt>
                <c:pt idx="354">
                  <c:v>0.58946759259259252</c:v>
                </c:pt>
                <c:pt idx="355">
                  <c:v>0.58953703703703486</c:v>
                </c:pt>
                <c:pt idx="356">
                  <c:v>0.58960648148148154</c:v>
                </c:pt>
                <c:pt idx="357">
                  <c:v>0.58967592592592399</c:v>
                </c:pt>
                <c:pt idx="358">
                  <c:v>0.58974537037037256</c:v>
                </c:pt>
                <c:pt idx="359">
                  <c:v>0.58981481481481479</c:v>
                </c:pt>
                <c:pt idx="360">
                  <c:v>0.58988425925925858</c:v>
                </c:pt>
                <c:pt idx="361">
                  <c:v>0.58994212962962767</c:v>
                </c:pt>
                <c:pt idx="362">
                  <c:v>0.59001157407407401</c:v>
                </c:pt>
                <c:pt idx="363">
                  <c:v>0.59008101851852079</c:v>
                </c:pt>
                <c:pt idx="364">
                  <c:v>0.59015046296295981</c:v>
                </c:pt>
                <c:pt idx="365">
                  <c:v>0.59021990740740737</c:v>
                </c:pt>
                <c:pt idx="366">
                  <c:v>0.59028935185184883</c:v>
                </c:pt>
                <c:pt idx="367">
                  <c:v>0.59035879629629628</c:v>
                </c:pt>
                <c:pt idx="368">
                  <c:v>0.59042824074073819</c:v>
                </c:pt>
                <c:pt idx="369">
                  <c:v>0.59049768518518519</c:v>
                </c:pt>
                <c:pt idx="370">
                  <c:v>0.5905671296296251</c:v>
                </c:pt>
                <c:pt idx="371">
                  <c:v>0.59062500000000062</c:v>
                </c:pt>
                <c:pt idx="372">
                  <c:v>0.59069444444444463</c:v>
                </c:pt>
                <c:pt idx="373">
                  <c:v>0.59076388888888887</c:v>
                </c:pt>
                <c:pt idx="374">
                  <c:v>0.59083333333333332</c:v>
                </c:pt>
                <c:pt idx="375">
                  <c:v>0.59090277777777656</c:v>
                </c:pt>
                <c:pt idx="376">
                  <c:v>0.59097222222222157</c:v>
                </c:pt>
                <c:pt idx="377">
                  <c:v>0.59104166666666669</c:v>
                </c:pt>
                <c:pt idx="378">
                  <c:v>0.59111111111111059</c:v>
                </c:pt>
                <c:pt idx="379">
                  <c:v>0.59118055555555549</c:v>
                </c:pt>
                <c:pt idx="380">
                  <c:v>0.5912499999999995</c:v>
                </c:pt>
                <c:pt idx="381">
                  <c:v>0.5913194444444444</c:v>
                </c:pt>
                <c:pt idx="382">
                  <c:v>0.59138888888888852</c:v>
                </c:pt>
                <c:pt idx="383">
                  <c:v>0.59145833333333331</c:v>
                </c:pt>
                <c:pt idx="384">
                  <c:v>0.59151620370370117</c:v>
                </c:pt>
                <c:pt idx="385">
                  <c:v>0.59158564814814818</c:v>
                </c:pt>
                <c:pt idx="386">
                  <c:v>0.59165509259259597</c:v>
                </c:pt>
                <c:pt idx="387">
                  <c:v>0.59172453703703709</c:v>
                </c:pt>
                <c:pt idx="388">
                  <c:v>0.59179398148148155</c:v>
                </c:pt>
                <c:pt idx="389">
                  <c:v>0.59186342592592223</c:v>
                </c:pt>
                <c:pt idx="390">
                  <c:v>0.59193287037037035</c:v>
                </c:pt>
                <c:pt idx="391">
                  <c:v>0.59200231481481458</c:v>
                </c:pt>
                <c:pt idx="392">
                  <c:v>0.59207175925925926</c:v>
                </c:pt>
                <c:pt idx="393">
                  <c:v>0.59214120370370371</c:v>
                </c:pt>
                <c:pt idx="394">
                  <c:v>0.59221064814814817</c:v>
                </c:pt>
                <c:pt idx="395">
                  <c:v>0.59226851851851869</c:v>
                </c:pt>
                <c:pt idx="396">
                  <c:v>0.59233796296295782</c:v>
                </c:pt>
                <c:pt idx="397">
                  <c:v>0.59240740740740738</c:v>
                </c:pt>
                <c:pt idx="398">
                  <c:v>0.59247685185184917</c:v>
                </c:pt>
                <c:pt idx="399">
                  <c:v>0.59254629629629629</c:v>
                </c:pt>
                <c:pt idx="400">
                  <c:v>0.59261574074073842</c:v>
                </c:pt>
                <c:pt idx="401">
                  <c:v>0.5926851851851852</c:v>
                </c:pt>
                <c:pt idx="402">
                  <c:v>0.59275462962962966</c:v>
                </c:pt>
                <c:pt idx="403">
                  <c:v>0.59282407407407633</c:v>
                </c:pt>
                <c:pt idx="404">
                  <c:v>0.5928935185185209</c:v>
                </c:pt>
                <c:pt idx="405">
                  <c:v>0.59295138888888888</c:v>
                </c:pt>
                <c:pt idx="406">
                  <c:v>0.59302083333333533</c:v>
                </c:pt>
                <c:pt idx="407">
                  <c:v>0.59309027777777779</c:v>
                </c:pt>
                <c:pt idx="408">
                  <c:v>0.59315972222222157</c:v>
                </c:pt>
                <c:pt idx="409">
                  <c:v>0.59322916666666659</c:v>
                </c:pt>
                <c:pt idx="410">
                  <c:v>0.59329861111111104</c:v>
                </c:pt>
                <c:pt idx="411">
                  <c:v>0.5933680555555555</c:v>
                </c:pt>
                <c:pt idx="412">
                  <c:v>0.59343749999999729</c:v>
                </c:pt>
                <c:pt idx="413">
                  <c:v>0.59350694444444196</c:v>
                </c:pt>
                <c:pt idx="414">
                  <c:v>0.59357638888888653</c:v>
                </c:pt>
                <c:pt idx="415">
                  <c:v>0.59363425925925928</c:v>
                </c:pt>
                <c:pt idx="416">
                  <c:v>0.59370370370370351</c:v>
                </c:pt>
                <c:pt idx="417">
                  <c:v>0.59377314814814819</c:v>
                </c:pt>
                <c:pt idx="418">
                  <c:v>0.59384259259259264</c:v>
                </c:pt>
                <c:pt idx="419">
                  <c:v>0.5939120370370351</c:v>
                </c:pt>
                <c:pt idx="420">
                  <c:v>0.59398148148148155</c:v>
                </c:pt>
                <c:pt idx="421">
                  <c:v>0.59405092592592235</c:v>
                </c:pt>
                <c:pt idx="422">
                  <c:v>0.59412037037037035</c:v>
                </c:pt>
                <c:pt idx="423">
                  <c:v>0.59418981481481481</c:v>
                </c:pt>
                <c:pt idx="424">
                  <c:v>0.59425925925925926</c:v>
                </c:pt>
                <c:pt idx="425">
                  <c:v>0.59431712962962613</c:v>
                </c:pt>
                <c:pt idx="426">
                  <c:v>0.59438657407407358</c:v>
                </c:pt>
                <c:pt idx="427">
                  <c:v>0.5944560185185187</c:v>
                </c:pt>
                <c:pt idx="428">
                  <c:v>0.59452546296296005</c:v>
                </c:pt>
                <c:pt idx="429">
                  <c:v>0.59459490740740739</c:v>
                </c:pt>
                <c:pt idx="430">
                  <c:v>0.59466435185184918</c:v>
                </c:pt>
                <c:pt idx="431">
                  <c:v>0.5947337962962963</c:v>
                </c:pt>
                <c:pt idx="432">
                  <c:v>0.59480324074073843</c:v>
                </c:pt>
                <c:pt idx="433">
                  <c:v>0.59486111111111117</c:v>
                </c:pt>
                <c:pt idx="434">
                  <c:v>0.59494212962962956</c:v>
                </c:pt>
                <c:pt idx="435">
                  <c:v>0.59499999999999997</c:v>
                </c:pt>
                <c:pt idx="436">
                  <c:v>0.59506944444444443</c:v>
                </c:pt>
                <c:pt idx="437">
                  <c:v>0.59513888888888888</c:v>
                </c:pt>
                <c:pt idx="438">
                  <c:v>0.59520833333333334</c:v>
                </c:pt>
                <c:pt idx="439">
                  <c:v>0.59527777777777757</c:v>
                </c:pt>
                <c:pt idx="440">
                  <c:v>0.59534722222222158</c:v>
                </c:pt>
                <c:pt idx="441">
                  <c:v>0.59541666666666371</c:v>
                </c:pt>
                <c:pt idx="442">
                  <c:v>0.59548611111110805</c:v>
                </c:pt>
                <c:pt idx="443">
                  <c:v>0.5955555555555555</c:v>
                </c:pt>
                <c:pt idx="444">
                  <c:v>0.59561342592592292</c:v>
                </c:pt>
                <c:pt idx="445">
                  <c:v>0.59569444444444464</c:v>
                </c:pt>
                <c:pt idx="446">
                  <c:v>0.59576388888888887</c:v>
                </c:pt>
                <c:pt idx="447">
                  <c:v>0.59582175925925929</c:v>
                </c:pt>
                <c:pt idx="448">
                  <c:v>0.59589120370370374</c:v>
                </c:pt>
                <c:pt idx="449">
                  <c:v>0.5959606481481482</c:v>
                </c:pt>
                <c:pt idx="450">
                  <c:v>0.59603009259259265</c:v>
                </c:pt>
                <c:pt idx="451">
                  <c:v>0.59609953703703711</c:v>
                </c:pt>
                <c:pt idx="452">
                  <c:v>0.59616898148148056</c:v>
                </c:pt>
                <c:pt idx="453">
                  <c:v>0.59623842592592236</c:v>
                </c:pt>
                <c:pt idx="454">
                  <c:v>0.5963078703703707</c:v>
                </c:pt>
                <c:pt idx="455">
                  <c:v>0.596365740740737</c:v>
                </c:pt>
                <c:pt idx="456">
                  <c:v>0.59644675925925628</c:v>
                </c:pt>
                <c:pt idx="457">
                  <c:v>0.59650462962962958</c:v>
                </c:pt>
                <c:pt idx="458">
                  <c:v>0.59657407407407403</c:v>
                </c:pt>
                <c:pt idx="459">
                  <c:v>0.59664351851852104</c:v>
                </c:pt>
                <c:pt idx="460">
                  <c:v>0.59671296296295828</c:v>
                </c:pt>
                <c:pt idx="461">
                  <c:v>0.5967824074074074</c:v>
                </c:pt>
                <c:pt idx="462">
                  <c:v>0.59685185185185186</c:v>
                </c:pt>
                <c:pt idx="463">
                  <c:v>0.59692129629629664</c:v>
                </c:pt>
                <c:pt idx="464">
                  <c:v>0.59699074074073877</c:v>
                </c:pt>
                <c:pt idx="465">
                  <c:v>0.59706018518518456</c:v>
                </c:pt>
                <c:pt idx="466">
                  <c:v>0.59711805555555553</c:v>
                </c:pt>
                <c:pt idx="467">
                  <c:v>0.59719907407407635</c:v>
                </c:pt>
                <c:pt idx="468">
                  <c:v>0.59725694444444244</c:v>
                </c:pt>
                <c:pt idx="469">
                  <c:v>0.59732638888888856</c:v>
                </c:pt>
                <c:pt idx="470">
                  <c:v>0.59739583333333568</c:v>
                </c:pt>
                <c:pt idx="471">
                  <c:v>0.59746527777777758</c:v>
                </c:pt>
                <c:pt idx="472">
                  <c:v>0.59753472222221915</c:v>
                </c:pt>
                <c:pt idx="473">
                  <c:v>0.59760416666666649</c:v>
                </c:pt>
                <c:pt idx="474">
                  <c:v>0.59767361111111161</c:v>
                </c:pt>
                <c:pt idx="475">
                  <c:v>0.59774305555555562</c:v>
                </c:pt>
                <c:pt idx="476">
                  <c:v>0.59780092592592293</c:v>
                </c:pt>
                <c:pt idx="477">
                  <c:v>0.59787037037037061</c:v>
                </c:pt>
                <c:pt idx="478">
                  <c:v>0.59793981481481484</c:v>
                </c:pt>
                <c:pt idx="479">
                  <c:v>0.5980092592592593</c:v>
                </c:pt>
                <c:pt idx="480">
                  <c:v>0.59807870370370353</c:v>
                </c:pt>
                <c:pt idx="481">
                  <c:v>0.59814814814814821</c:v>
                </c:pt>
                <c:pt idx="482">
                  <c:v>0.59821759259259266</c:v>
                </c:pt>
                <c:pt idx="483">
                  <c:v>0.59828703703703656</c:v>
                </c:pt>
                <c:pt idx="484">
                  <c:v>0.59835648148148146</c:v>
                </c:pt>
                <c:pt idx="485">
                  <c:v>0.59842592592592281</c:v>
                </c:pt>
                <c:pt idx="486">
                  <c:v>0.59849537037037071</c:v>
                </c:pt>
                <c:pt idx="487">
                  <c:v>0.59855324074073712</c:v>
                </c:pt>
                <c:pt idx="488">
                  <c:v>0.59862268518518513</c:v>
                </c:pt>
                <c:pt idx="489">
                  <c:v>0.59869212962962959</c:v>
                </c:pt>
                <c:pt idx="490">
                  <c:v>0.59876157407407404</c:v>
                </c:pt>
                <c:pt idx="491">
                  <c:v>0.59883101851852105</c:v>
                </c:pt>
                <c:pt idx="492">
                  <c:v>0.59890046296296029</c:v>
                </c:pt>
                <c:pt idx="493">
                  <c:v>0.59896990740740741</c:v>
                </c:pt>
                <c:pt idx="494">
                  <c:v>0.59903935185184964</c:v>
                </c:pt>
                <c:pt idx="495">
                  <c:v>0.59910879629629632</c:v>
                </c:pt>
                <c:pt idx="496">
                  <c:v>0.59917824074073878</c:v>
                </c:pt>
                <c:pt idx="497">
                  <c:v>0.59923611111110886</c:v>
                </c:pt>
                <c:pt idx="498">
                  <c:v>0.59930555555555554</c:v>
                </c:pt>
                <c:pt idx="499">
                  <c:v>0.59937499999999799</c:v>
                </c:pt>
                <c:pt idx="500">
                  <c:v>0.59944444444444445</c:v>
                </c:pt>
                <c:pt idx="501">
                  <c:v>0.59951388888888857</c:v>
                </c:pt>
                <c:pt idx="502">
                  <c:v>0.59958333333333336</c:v>
                </c:pt>
                <c:pt idx="503">
                  <c:v>0.59965277777777759</c:v>
                </c:pt>
                <c:pt idx="504">
                  <c:v>0.59972222222222216</c:v>
                </c:pt>
                <c:pt idx="505">
                  <c:v>0.59979166666666661</c:v>
                </c:pt>
                <c:pt idx="506">
                  <c:v>0.59986111111111107</c:v>
                </c:pt>
                <c:pt idx="507">
                  <c:v>0.59993055555555552</c:v>
                </c:pt>
                <c:pt idx="508">
                  <c:v>0.59998842592592305</c:v>
                </c:pt>
                <c:pt idx="509">
                  <c:v>0.60005787037037328</c:v>
                </c:pt>
                <c:pt idx="510">
                  <c:v>0.60012731481481485</c:v>
                </c:pt>
                <c:pt idx="511">
                  <c:v>0.6001967592592593</c:v>
                </c:pt>
                <c:pt idx="512">
                  <c:v>0.60026620370370376</c:v>
                </c:pt>
                <c:pt idx="513">
                  <c:v>0.60033564814815021</c:v>
                </c:pt>
                <c:pt idx="514">
                  <c:v>0.60040509259259711</c:v>
                </c:pt>
                <c:pt idx="515">
                  <c:v>0.60047453703703701</c:v>
                </c:pt>
                <c:pt idx="516">
                  <c:v>0.60054398148148169</c:v>
                </c:pt>
                <c:pt idx="517">
                  <c:v>0.60061342592592559</c:v>
                </c:pt>
                <c:pt idx="518">
                  <c:v>0.60068287037037293</c:v>
                </c:pt>
                <c:pt idx="519">
                  <c:v>0.60074074074074069</c:v>
                </c:pt>
                <c:pt idx="520">
                  <c:v>0.60081018518518514</c:v>
                </c:pt>
                <c:pt idx="521">
                  <c:v>0.60087962962963204</c:v>
                </c:pt>
                <c:pt idx="522">
                  <c:v>0.6009490740740786</c:v>
                </c:pt>
                <c:pt idx="523">
                  <c:v>0.60101851851852151</c:v>
                </c:pt>
                <c:pt idx="524">
                  <c:v>0.6010879629629603</c:v>
                </c:pt>
                <c:pt idx="525">
                  <c:v>0.60115740740740764</c:v>
                </c:pt>
                <c:pt idx="526">
                  <c:v>0.60122685185185187</c:v>
                </c:pt>
                <c:pt idx="527">
                  <c:v>0.60129629629629833</c:v>
                </c:pt>
                <c:pt idx="528">
                  <c:v>0.60136574074074056</c:v>
                </c:pt>
                <c:pt idx="529">
                  <c:v>0.60143518518518524</c:v>
                </c:pt>
                <c:pt idx="530">
                  <c:v>0.60150462962962969</c:v>
                </c:pt>
                <c:pt idx="531">
                  <c:v>0.60156249999999956</c:v>
                </c:pt>
                <c:pt idx="532">
                  <c:v>0.60163194444444679</c:v>
                </c:pt>
                <c:pt idx="533">
                  <c:v>0.60171296296296028</c:v>
                </c:pt>
                <c:pt idx="534">
                  <c:v>0.60177083333333792</c:v>
                </c:pt>
                <c:pt idx="535">
                  <c:v>0.60184027777778015</c:v>
                </c:pt>
                <c:pt idx="536">
                  <c:v>0.60190972222222261</c:v>
                </c:pt>
                <c:pt idx="537">
                  <c:v>0.60197916666666662</c:v>
                </c:pt>
                <c:pt idx="538">
                  <c:v>0.60204861111111418</c:v>
                </c:pt>
                <c:pt idx="539">
                  <c:v>0.60211805555555564</c:v>
                </c:pt>
                <c:pt idx="540">
                  <c:v>0.60218749999999999</c:v>
                </c:pt>
                <c:pt idx="541">
                  <c:v>0.60225694444444444</c:v>
                </c:pt>
                <c:pt idx="542">
                  <c:v>0.60231481481481564</c:v>
                </c:pt>
                <c:pt idx="543">
                  <c:v>0.60238425925925931</c:v>
                </c:pt>
                <c:pt idx="544">
                  <c:v>0.60245370370370377</c:v>
                </c:pt>
                <c:pt idx="545">
                  <c:v>0.60252314814814811</c:v>
                </c:pt>
                <c:pt idx="546">
                  <c:v>0.6025925925925949</c:v>
                </c:pt>
                <c:pt idx="547">
                  <c:v>0.60274305555555863</c:v>
                </c:pt>
                <c:pt idx="548">
                  <c:v>0.60281249999999997</c:v>
                </c:pt>
                <c:pt idx="549">
                  <c:v>0.60287037037037317</c:v>
                </c:pt>
                <c:pt idx="550">
                  <c:v>0.60293981481481784</c:v>
                </c:pt>
                <c:pt idx="551">
                  <c:v>0.60300925925925963</c:v>
                </c:pt>
                <c:pt idx="552">
                  <c:v>0.60307870370370364</c:v>
                </c:pt>
                <c:pt idx="553">
                  <c:v>0.60314814814814965</c:v>
                </c:pt>
                <c:pt idx="554">
                  <c:v>0.60321759259259466</c:v>
                </c:pt>
                <c:pt idx="555">
                  <c:v>0.60328703703703701</c:v>
                </c:pt>
                <c:pt idx="556">
                  <c:v>0.60335648148148169</c:v>
                </c:pt>
                <c:pt idx="557">
                  <c:v>0.60342592592592559</c:v>
                </c:pt>
                <c:pt idx="558">
                  <c:v>0.60348379629629634</c:v>
                </c:pt>
                <c:pt idx="559">
                  <c:v>0.60355324074074057</c:v>
                </c:pt>
                <c:pt idx="560">
                  <c:v>0.60362268518518791</c:v>
                </c:pt>
                <c:pt idx="561">
                  <c:v>0.6036921296296297</c:v>
                </c:pt>
                <c:pt idx="562">
                  <c:v>0.60376157407407671</c:v>
                </c:pt>
                <c:pt idx="563">
                  <c:v>0.60383101851852361</c:v>
                </c:pt>
                <c:pt idx="564">
                  <c:v>0.60390046296296296</c:v>
                </c:pt>
                <c:pt idx="565">
                  <c:v>0.60396990740740764</c:v>
                </c:pt>
                <c:pt idx="566">
                  <c:v>0.60403935185185187</c:v>
                </c:pt>
                <c:pt idx="567">
                  <c:v>0.60410879629629832</c:v>
                </c:pt>
                <c:pt idx="568">
                  <c:v>0.60417824074074067</c:v>
                </c:pt>
                <c:pt idx="569">
                  <c:v>0.60423611111111108</c:v>
                </c:pt>
                <c:pt idx="570">
                  <c:v>0.60430555555555565</c:v>
                </c:pt>
                <c:pt idx="571">
                  <c:v>0.60437500000000199</c:v>
                </c:pt>
                <c:pt idx="572">
                  <c:v>0.60444444444444678</c:v>
                </c:pt>
                <c:pt idx="573">
                  <c:v>0.60451388888888891</c:v>
                </c:pt>
                <c:pt idx="574">
                  <c:v>0.60458333333333369</c:v>
                </c:pt>
                <c:pt idx="575">
                  <c:v>0.60465277777777782</c:v>
                </c:pt>
                <c:pt idx="576">
                  <c:v>0.60472222222222261</c:v>
                </c:pt>
                <c:pt idx="577">
                  <c:v>0.60479166666666972</c:v>
                </c:pt>
                <c:pt idx="578">
                  <c:v>0.60486111111111163</c:v>
                </c:pt>
                <c:pt idx="579">
                  <c:v>0.60493055555555564</c:v>
                </c:pt>
                <c:pt idx="580">
                  <c:v>0.60500000000000065</c:v>
                </c:pt>
                <c:pt idx="581">
                  <c:v>0.60505787037037329</c:v>
                </c:pt>
                <c:pt idx="582">
                  <c:v>0.60512731481481474</c:v>
                </c:pt>
                <c:pt idx="583">
                  <c:v>0.6051967592592592</c:v>
                </c:pt>
                <c:pt idx="584">
                  <c:v>0.60526620370370354</c:v>
                </c:pt>
                <c:pt idx="585">
                  <c:v>0.60533564814815011</c:v>
                </c:pt>
                <c:pt idx="586">
                  <c:v>0.60540509259259712</c:v>
                </c:pt>
                <c:pt idx="587">
                  <c:v>0.60547453703703702</c:v>
                </c:pt>
                <c:pt idx="588">
                  <c:v>0.6055439814814817</c:v>
                </c:pt>
                <c:pt idx="589">
                  <c:v>0.60561342592592549</c:v>
                </c:pt>
                <c:pt idx="590">
                  <c:v>0.60568287037037294</c:v>
                </c:pt>
                <c:pt idx="591">
                  <c:v>0.60575231481481484</c:v>
                </c:pt>
                <c:pt idx="592">
                  <c:v>0.60582175925925963</c:v>
                </c:pt>
                <c:pt idx="593">
                  <c:v>0.60587962962963204</c:v>
                </c:pt>
                <c:pt idx="594">
                  <c:v>0.60594907407407905</c:v>
                </c:pt>
                <c:pt idx="595">
                  <c:v>0.60601851851852151</c:v>
                </c:pt>
                <c:pt idx="596">
                  <c:v>0.60608796296296075</c:v>
                </c:pt>
                <c:pt idx="597">
                  <c:v>0.60615740740740764</c:v>
                </c:pt>
                <c:pt idx="598">
                  <c:v>0.60622685185185188</c:v>
                </c:pt>
                <c:pt idx="599">
                  <c:v>0.60629629629629844</c:v>
                </c:pt>
                <c:pt idx="600">
                  <c:v>0.60636574074074057</c:v>
                </c:pt>
                <c:pt idx="601">
                  <c:v>0.60655092592592352</c:v>
                </c:pt>
                <c:pt idx="602">
                  <c:v>0.60662037037037386</c:v>
                </c:pt>
                <c:pt idx="603">
                  <c:v>0.60668981481481865</c:v>
                </c:pt>
                <c:pt idx="604">
                  <c:v>0.60675925925926133</c:v>
                </c:pt>
                <c:pt idx="605">
                  <c:v>0.6068287037037059</c:v>
                </c:pt>
                <c:pt idx="606">
                  <c:v>0.60688657407407465</c:v>
                </c:pt>
                <c:pt idx="607">
                  <c:v>0.60695601851852254</c:v>
                </c:pt>
                <c:pt idx="608">
                  <c:v>0.60702546296296289</c:v>
                </c:pt>
                <c:pt idx="609">
                  <c:v>0.60709490740740968</c:v>
                </c:pt>
                <c:pt idx="610">
                  <c:v>0.60716435185185158</c:v>
                </c:pt>
                <c:pt idx="611">
                  <c:v>0.6072337962962967</c:v>
                </c:pt>
                <c:pt idx="612">
                  <c:v>0.60730324074074049</c:v>
                </c:pt>
                <c:pt idx="613">
                  <c:v>0.60737268518518561</c:v>
                </c:pt>
                <c:pt idx="614">
                  <c:v>0.60744212962962951</c:v>
                </c:pt>
                <c:pt idx="615">
                  <c:v>0.60751157407407463</c:v>
                </c:pt>
                <c:pt idx="616">
                  <c:v>0.60758101851852209</c:v>
                </c:pt>
                <c:pt idx="617">
                  <c:v>0.60763888888889195</c:v>
                </c:pt>
                <c:pt idx="618">
                  <c:v>0.6077083333333364</c:v>
                </c:pt>
                <c:pt idx="619">
                  <c:v>0.6077893518518519</c:v>
                </c:pt>
                <c:pt idx="620">
                  <c:v>0.60784722222222265</c:v>
                </c:pt>
                <c:pt idx="621">
                  <c:v>0.60791666666666666</c:v>
                </c:pt>
                <c:pt idx="622">
                  <c:v>0.60798611111111112</c:v>
                </c:pt>
                <c:pt idx="623">
                  <c:v>0.6080555555555579</c:v>
                </c:pt>
                <c:pt idx="624">
                  <c:v>0.60812500000000258</c:v>
                </c:pt>
                <c:pt idx="625">
                  <c:v>0.60819444444444704</c:v>
                </c:pt>
                <c:pt idx="626">
                  <c:v>0.60826388888888883</c:v>
                </c:pt>
                <c:pt idx="627">
                  <c:v>0.60832175925925924</c:v>
                </c:pt>
                <c:pt idx="628">
                  <c:v>0.60839120370370614</c:v>
                </c:pt>
                <c:pt idx="629">
                  <c:v>0.60846064814814815</c:v>
                </c:pt>
                <c:pt idx="630">
                  <c:v>0.60853009259259505</c:v>
                </c:pt>
                <c:pt idx="631">
                  <c:v>0.60859953703703762</c:v>
                </c:pt>
                <c:pt idx="632">
                  <c:v>0.60866898148148163</c:v>
                </c:pt>
                <c:pt idx="633">
                  <c:v>0.60873842592592597</c:v>
                </c:pt>
                <c:pt idx="634">
                  <c:v>0.60880787037037398</c:v>
                </c:pt>
                <c:pt idx="635">
                  <c:v>0.60887731481481688</c:v>
                </c:pt>
                <c:pt idx="636">
                  <c:v>0.60894675925925923</c:v>
                </c:pt>
                <c:pt idx="637">
                  <c:v>0.60900462962962965</c:v>
                </c:pt>
                <c:pt idx="638">
                  <c:v>0.60907407407407799</c:v>
                </c:pt>
                <c:pt idx="639">
                  <c:v>0.60914351851852255</c:v>
                </c:pt>
                <c:pt idx="640">
                  <c:v>0.60921296296295935</c:v>
                </c:pt>
                <c:pt idx="641">
                  <c:v>0.60928240740740769</c:v>
                </c:pt>
                <c:pt idx="642">
                  <c:v>0.60935185185185181</c:v>
                </c:pt>
                <c:pt idx="643">
                  <c:v>0.60942129629629893</c:v>
                </c:pt>
                <c:pt idx="644">
                  <c:v>0.6094907407407405</c:v>
                </c:pt>
                <c:pt idx="645">
                  <c:v>0.60956018518518518</c:v>
                </c:pt>
                <c:pt idx="646">
                  <c:v>0.60962962962963263</c:v>
                </c:pt>
                <c:pt idx="647">
                  <c:v>0.60969907407407986</c:v>
                </c:pt>
                <c:pt idx="648">
                  <c:v>0.60975694444444462</c:v>
                </c:pt>
                <c:pt idx="649">
                  <c:v>0.60982638888888963</c:v>
                </c:pt>
                <c:pt idx="650">
                  <c:v>0.60989583333333908</c:v>
                </c:pt>
                <c:pt idx="651">
                  <c:v>0.60996527777777865</c:v>
                </c:pt>
                <c:pt idx="652">
                  <c:v>0.61003472222222221</c:v>
                </c:pt>
                <c:pt idx="653">
                  <c:v>0.61010416666666667</c:v>
                </c:pt>
                <c:pt idx="654">
                  <c:v>0.61017361111111335</c:v>
                </c:pt>
                <c:pt idx="655">
                  <c:v>0.61024305555555813</c:v>
                </c:pt>
                <c:pt idx="656">
                  <c:v>0.61031249999999959</c:v>
                </c:pt>
                <c:pt idx="657">
                  <c:v>0.6103819444444446</c:v>
                </c:pt>
                <c:pt idx="658">
                  <c:v>0.61045138888888884</c:v>
                </c:pt>
                <c:pt idx="659">
                  <c:v>0.61052083333333629</c:v>
                </c:pt>
                <c:pt idx="660">
                  <c:v>0.61059027777777775</c:v>
                </c:pt>
                <c:pt idx="661">
                  <c:v>0.61064814814815083</c:v>
                </c:pt>
                <c:pt idx="662">
                  <c:v>0.6107175925925955</c:v>
                </c:pt>
                <c:pt idx="663">
                  <c:v>0.61078703703703763</c:v>
                </c:pt>
                <c:pt idx="664">
                  <c:v>0.61085648148148164</c:v>
                </c:pt>
                <c:pt idx="665">
                  <c:v>0.61092592592592598</c:v>
                </c:pt>
                <c:pt idx="666">
                  <c:v>0.61099537037037444</c:v>
                </c:pt>
                <c:pt idx="667">
                  <c:v>0.611064814814817</c:v>
                </c:pt>
                <c:pt idx="668">
                  <c:v>0.61113425925925924</c:v>
                </c:pt>
                <c:pt idx="669">
                  <c:v>0.61120370370370369</c:v>
                </c:pt>
                <c:pt idx="670">
                  <c:v>0.61126157407407611</c:v>
                </c:pt>
                <c:pt idx="671">
                  <c:v>0.6113310185185229</c:v>
                </c:pt>
                <c:pt idx="672">
                  <c:v>0.61140046296296258</c:v>
                </c:pt>
                <c:pt idx="673">
                  <c:v>0.6114699074074077</c:v>
                </c:pt>
                <c:pt idx="674">
                  <c:v>0.61153935185185149</c:v>
                </c:pt>
                <c:pt idx="675">
                  <c:v>0.61160879629629894</c:v>
                </c:pt>
                <c:pt idx="676">
                  <c:v>0.61167824074074073</c:v>
                </c:pt>
                <c:pt idx="677">
                  <c:v>0.61174768518518818</c:v>
                </c:pt>
                <c:pt idx="678">
                  <c:v>0.61181712962962953</c:v>
                </c:pt>
                <c:pt idx="679">
                  <c:v>0.61188657407407465</c:v>
                </c:pt>
                <c:pt idx="680">
                  <c:v>0.61195601851852255</c:v>
                </c:pt>
                <c:pt idx="681">
                  <c:v>0.61201388888888963</c:v>
                </c:pt>
                <c:pt idx="682">
                  <c:v>0.61208333333333365</c:v>
                </c:pt>
                <c:pt idx="683">
                  <c:v>0.61215277777777777</c:v>
                </c:pt>
                <c:pt idx="684">
                  <c:v>0.61222222222222222</c:v>
                </c:pt>
                <c:pt idx="685">
                  <c:v>0.6122916666666689</c:v>
                </c:pt>
                <c:pt idx="686">
                  <c:v>0.61236111111111113</c:v>
                </c:pt>
                <c:pt idx="687">
                  <c:v>0.6124305555555557</c:v>
                </c:pt>
                <c:pt idx="688">
                  <c:v>0.61249999999999993</c:v>
                </c:pt>
                <c:pt idx="689">
                  <c:v>0.61256944444444461</c:v>
                </c:pt>
                <c:pt idx="690">
                  <c:v>0.61263888888889184</c:v>
                </c:pt>
                <c:pt idx="691">
                  <c:v>0.61270833333333641</c:v>
                </c:pt>
                <c:pt idx="692">
                  <c:v>0.61276620370370372</c:v>
                </c:pt>
                <c:pt idx="693">
                  <c:v>0.61283564814815106</c:v>
                </c:pt>
                <c:pt idx="694">
                  <c:v>0.61290509259259773</c:v>
                </c:pt>
                <c:pt idx="695">
                  <c:v>0.61297453703703764</c:v>
                </c:pt>
                <c:pt idx="696">
                  <c:v>0.61304398148148165</c:v>
                </c:pt>
                <c:pt idx="697">
                  <c:v>0.61311342592592399</c:v>
                </c:pt>
                <c:pt idx="698">
                  <c:v>0.61318287037037256</c:v>
                </c:pt>
                <c:pt idx="699">
                  <c:v>0.61325231481481479</c:v>
                </c:pt>
                <c:pt idx="700">
                  <c:v>0.61331018518518521</c:v>
                </c:pt>
                <c:pt idx="701">
                  <c:v>0.61337962962963166</c:v>
                </c:pt>
                <c:pt idx="702">
                  <c:v>0.61344907407407834</c:v>
                </c:pt>
                <c:pt idx="703">
                  <c:v>0.61351851851852079</c:v>
                </c:pt>
                <c:pt idx="704">
                  <c:v>0.61358796296295981</c:v>
                </c:pt>
                <c:pt idx="705">
                  <c:v>0.61365740740740993</c:v>
                </c:pt>
                <c:pt idx="706">
                  <c:v>0.61372685185185183</c:v>
                </c:pt>
                <c:pt idx="707">
                  <c:v>0.61379629629629928</c:v>
                </c:pt>
                <c:pt idx="708">
                  <c:v>0.61392361111111382</c:v>
                </c:pt>
                <c:pt idx="709">
                  <c:v>0.61399305555555816</c:v>
                </c:pt>
                <c:pt idx="710">
                  <c:v>0.61406250000000007</c:v>
                </c:pt>
                <c:pt idx="711">
                  <c:v>0.61413194444444463</c:v>
                </c:pt>
                <c:pt idx="712">
                  <c:v>0.61420138888888964</c:v>
                </c:pt>
                <c:pt idx="713">
                  <c:v>0.61427083333333699</c:v>
                </c:pt>
                <c:pt idx="714">
                  <c:v>0.61434027777777978</c:v>
                </c:pt>
                <c:pt idx="715">
                  <c:v>0.61439814814814864</c:v>
                </c:pt>
                <c:pt idx="716">
                  <c:v>0.61446759259259265</c:v>
                </c:pt>
                <c:pt idx="717">
                  <c:v>0.61453703703703699</c:v>
                </c:pt>
                <c:pt idx="718">
                  <c:v>0.61460648148148378</c:v>
                </c:pt>
                <c:pt idx="719">
                  <c:v>0.6146759259259259</c:v>
                </c:pt>
                <c:pt idx="720">
                  <c:v>0.61474537037037491</c:v>
                </c:pt>
                <c:pt idx="721">
                  <c:v>0.61481481481481726</c:v>
                </c:pt>
                <c:pt idx="722">
                  <c:v>0.6148842592592596</c:v>
                </c:pt>
                <c:pt idx="723">
                  <c:v>0.61495370370370372</c:v>
                </c:pt>
                <c:pt idx="724">
                  <c:v>0.61502314814814862</c:v>
                </c:pt>
                <c:pt idx="725">
                  <c:v>0.61509259259259597</c:v>
                </c:pt>
                <c:pt idx="726">
                  <c:v>0.6151504629629625</c:v>
                </c:pt>
                <c:pt idx="727">
                  <c:v>0.61521990740740762</c:v>
                </c:pt>
                <c:pt idx="728">
                  <c:v>0.61528935185185152</c:v>
                </c:pt>
                <c:pt idx="729">
                  <c:v>0.61535879629629664</c:v>
                </c:pt>
                <c:pt idx="730">
                  <c:v>0.61542824074074076</c:v>
                </c:pt>
                <c:pt idx="731">
                  <c:v>0.61549768518518722</c:v>
                </c:pt>
                <c:pt idx="732">
                  <c:v>0.61556712962962956</c:v>
                </c:pt>
                <c:pt idx="733">
                  <c:v>0.61563657407407624</c:v>
                </c:pt>
                <c:pt idx="734">
                  <c:v>0.61570601851852302</c:v>
                </c:pt>
                <c:pt idx="735">
                  <c:v>0.61577546296296293</c:v>
                </c:pt>
                <c:pt idx="736">
                  <c:v>0.61584490740740994</c:v>
                </c:pt>
                <c:pt idx="737">
                  <c:v>0.6159143518518515</c:v>
                </c:pt>
                <c:pt idx="738">
                  <c:v>0.61598379629629663</c:v>
                </c:pt>
                <c:pt idx="739">
                  <c:v>0.61605324074074053</c:v>
                </c:pt>
                <c:pt idx="740">
                  <c:v>0.61612268518518565</c:v>
                </c:pt>
                <c:pt idx="741">
                  <c:v>0.61619212962962966</c:v>
                </c:pt>
                <c:pt idx="742">
                  <c:v>0.61626157407407633</c:v>
                </c:pt>
                <c:pt idx="743">
                  <c:v>0.61631944444444464</c:v>
                </c:pt>
                <c:pt idx="744">
                  <c:v>0.61638888888888965</c:v>
                </c:pt>
                <c:pt idx="745">
                  <c:v>0.61645833333333533</c:v>
                </c:pt>
                <c:pt idx="746">
                  <c:v>0.61652777777777779</c:v>
                </c:pt>
                <c:pt idx="747">
                  <c:v>0.61659722222222224</c:v>
                </c:pt>
                <c:pt idx="748">
                  <c:v>0.6166666666666667</c:v>
                </c:pt>
                <c:pt idx="749">
                  <c:v>0.61673611111111104</c:v>
                </c:pt>
                <c:pt idx="750">
                  <c:v>0.61679398148148379</c:v>
                </c:pt>
                <c:pt idx="751">
                  <c:v>0.61687499999999995</c:v>
                </c:pt>
                <c:pt idx="752">
                  <c:v>0.6169444444444474</c:v>
                </c:pt>
                <c:pt idx="753">
                  <c:v>0.61700231481481482</c:v>
                </c:pt>
                <c:pt idx="754">
                  <c:v>0.61707175925925961</c:v>
                </c:pt>
                <c:pt idx="755">
                  <c:v>0.61714120370370673</c:v>
                </c:pt>
                <c:pt idx="756">
                  <c:v>0.61721064814814863</c:v>
                </c:pt>
                <c:pt idx="757">
                  <c:v>0.61728009259259609</c:v>
                </c:pt>
                <c:pt idx="758">
                  <c:v>0.61734953703703765</c:v>
                </c:pt>
                <c:pt idx="759">
                  <c:v>0.61741898148148155</c:v>
                </c:pt>
                <c:pt idx="760">
                  <c:v>0.61748842592592557</c:v>
                </c:pt>
                <c:pt idx="761">
                  <c:v>0.61755787037037269</c:v>
                </c:pt>
                <c:pt idx="762">
                  <c:v>0.61762731481481725</c:v>
                </c:pt>
                <c:pt idx="763">
                  <c:v>0.6176967592592596</c:v>
                </c:pt>
                <c:pt idx="764">
                  <c:v>0.6177546296296319</c:v>
                </c:pt>
                <c:pt idx="765">
                  <c:v>0.61782407407407847</c:v>
                </c:pt>
                <c:pt idx="766">
                  <c:v>0.61789351851852314</c:v>
                </c:pt>
                <c:pt idx="767">
                  <c:v>0.61796296296296005</c:v>
                </c:pt>
                <c:pt idx="768">
                  <c:v>0.61803240740740761</c:v>
                </c:pt>
                <c:pt idx="769">
                  <c:v>0.61810185185185185</c:v>
                </c:pt>
                <c:pt idx="770">
                  <c:v>0.61817129629629985</c:v>
                </c:pt>
                <c:pt idx="771">
                  <c:v>0.61824074074074076</c:v>
                </c:pt>
                <c:pt idx="772">
                  <c:v>0.61829861111111406</c:v>
                </c:pt>
                <c:pt idx="773">
                  <c:v>0.61837962962963189</c:v>
                </c:pt>
                <c:pt idx="774">
                  <c:v>0.61844907407407856</c:v>
                </c:pt>
                <c:pt idx="775">
                  <c:v>0.61850694444444443</c:v>
                </c:pt>
                <c:pt idx="776">
                  <c:v>0.61857638888888888</c:v>
                </c:pt>
                <c:pt idx="777">
                  <c:v>0.61864583333333933</c:v>
                </c:pt>
                <c:pt idx="778">
                  <c:v>0.61871527777778002</c:v>
                </c:pt>
                <c:pt idx="779">
                  <c:v>0.61878472222222225</c:v>
                </c:pt>
                <c:pt idx="780">
                  <c:v>0.61885416666666671</c:v>
                </c:pt>
                <c:pt idx="781">
                  <c:v>0.61892361111111371</c:v>
                </c:pt>
                <c:pt idx="782">
                  <c:v>0.6189930555555585</c:v>
                </c:pt>
                <c:pt idx="783">
                  <c:v>0.61905092592592559</c:v>
                </c:pt>
                <c:pt idx="784">
                  <c:v>0.61913194444444464</c:v>
                </c:pt>
                <c:pt idx="785">
                  <c:v>0.61918981481481739</c:v>
                </c:pt>
                <c:pt idx="786">
                  <c:v>0.61925925925925962</c:v>
                </c:pt>
                <c:pt idx="787">
                  <c:v>0.61932870370370374</c:v>
                </c:pt>
                <c:pt idx="788">
                  <c:v>0.61939814814814864</c:v>
                </c:pt>
                <c:pt idx="789">
                  <c:v>0.61946759259259265</c:v>
                </c:pt>
                <c:pt idx="790">
                  <c:v>0.61953703703703711</c:v>
                </c:pt>
                <c:pt idx="791">
                  <c:v>0.61960648148148378</c:v>
                </c:pt>
                <c:pt idx="792">
                  <c:v>0.61967592592592591</c:v>
                </c:pt>
                <c:pt idx="793">
                  <c:v>0.61973379629629832</c:v>
                </c:pt>
                <c:pt idx="794">
                  <c:v>0.61980324074074067</c:v>
                </c:pt>
                <c:pt idx="795">
                  <c:v>0.61988425925925961</c:v>
                </c:pt>
                <c:pt idx="796">
                  <c:v>0.61994212962962969</c:v>
                </c:pt>
                <c:pt idx="797">
                  <c:v>0.62001157407407659</c:v>
                </c:pt>
                <c:pt idx="798">
                  <c:v>0.62008101851852304</c:v>
                </c:pt>
                <c:pt idx="799">
                  <c:v>0.6201504629629625</c:v>
                </c:pt>
                <c:pt idx="800">
                  <c:v>0.62021990740740762</c:v>
                </c:pt>
                <c:pt idx="801">
                  <c:v>0.62028935185185186</c:v>
                </c:pt>
                <c:pt idx="802">
                  <c:v>0.62035879629629664</c:v>
                </c:pt>
                <c:pt idx="803">
                  <c:v>0.62042824074074077</c:v>
                </c:pt>
                <c:pt idx="804">
                  <c:v>0.62048611111111118</c:v>
                </c:pt>
                <c:pt idx="805">
                  <c:v>0.62055555555555564</c:v>
                </c:pt>
                <c:pt idx="806">
                  <c:v>0.62063657407407635</c:v>
                </c:pt>
                <c:pt idx="807">
                  <c:v>0.62069444444444843</c:v>
                </c:pt>
                <c:pt idx="808">
                  <c:v>0.62076388888889111</c:v>
                </c:pt>
                <c:pt idx="809">
                  <c:v>0.62083333333333568</c:v>
                </c:pt>
                <c:pt idx="810">
                  <c:v>0.6209027777777778</c:v>
                </c:pt>
                <c:pt idx="811">
                  <c:v>0.6209722222222227</c:v>
                </c:pt>
                <c:pt idx="812">
                  <c:v>0.62104166666666905</c:v>
                </c:pt>
                <c:pt idx="813">
                  <c:v>0.62111111111111161</c:v>
                </c:pt>
                <c:pt idx="814">
                  <c:v>0.62118055555555562</c:v>
                </c:pt>
                <c:pt idx="815">
                  <c:v>0.62125000000000064</c:v>
                </c:pt>
                <c:pt idx="816">
                  <c:v>0.62130787037037294</c:v>
                </c:pt>
                <c:pt idx="817">
                  <c:v>0.62138888888889088</c:v>
                </c:pt>
                <c:pt idx="818">
                  <c:v>0.6214467592592593</c:v>
                </c:pt>
                <c:pt idx="819">
                  <c:v>0.62151620370370353</c:v>
                </c:pt>
                <c:pt idx="820">
                  <c:v>0.62158564814814865</c:v>
                </c:pt>
                <c:pt idx="821">
                  <c:v>0.62165509259259866</c:v>
                </c:pt>
                <c:pt idx="822">
                  <c:v>0.62172453703703923</c:v>
                </c:pt>
                <c:pt idx="823">
                  <c:v>0.62179398148148379</c:v>
                </c:pt>
                <c:pt idx="824">
                  <c:v>0.62186342592592558</c:v>
                </c:pt>
                <c:pt idx="825">
                  <c:v>0.62193287037037304</c:v>
                </c:pt>
                <c:pt idx="826">
                  <c:v>0.62200231481481483</c:v>
                </c:pt>
                <c:pt idx="827">
                  <c:v>0.62206018518518513</c:v>
                </c:pt>
                <c:pt idx="828">
                  <c:v>0.62214120370370674</c:v>
                </c:pt>
                <c:pt idx="829">
                  <c:v>0.62221064814814864</c:v>
                </c:pt>
                <c:pt idx="830">
                  <c:v>0.62226851851852105</c:v>
                </c:pt>
                <c:pt idx="831">
                  <c:v>0.62233796296296029</c:v>
                </c:pt>
                <c:pt idx="832">
                  <c:v>0.62240740740740763</c:v>
                </c:pt>
                <c:pt idx="833">
                  <c:v>0.62247685185185186</c:v>
                </c:pt>
                <c:pt idx="834">
                  <c:v>0.62254629629629665</c:v>
                </c:pt>
                <c:pt idx="835">
                  <c:v>0.62261574074074078</c:v>
                </c:pt>
                <c:pt idx="836">
                  <c:v>0.62268518518518745</c:v>
                </c:pt>
                <c:pt idx="837">
                  <c:v>0.62284722222222422</c:v>
                </c:pt>
                <c:pt idx="838">
                  <c:v>0.62292824074074071</c:v>
                </c:pt>
                <c:pt idx="839">
                  <c:v>0.62298611111111113</c:v>
                </c:pt>
                <c:pt idx="840">
                  <c:v>0.62305555555555814</c:v>
                </c:pt>
                <c:pt idx="841">
                  <c:v>0.6231250000000027</c:v>
                </c:pt>
                <c:pt idx="842">
                  <c:v>0.62319444444444705</c:v>
                </c:pt>
                <c:pt idx="843">
                  <c:v>0.62326388888888895</c:v>
                </c:pt>
                <c:pt idx="844">
                  <c:v>0.62333333333333363</c:v>
                </c:pt>
                <c:pt idx="845">
                  <c:v>0.62340277777777753</c:v>
                </c:pt>
                <c:pt idx="846">
                  <c:v>0.62347222222222221</c:v>
                </c:pt>
                <c:pt idx="847">
                  <c:v>0.62354166666666866</c:v>
                </c:pt>
                <c:pt idx="848">
                  <c:v>0.62361111111111334</c:v>
                </c:pt>
                <c:pt idx="849">
                  <c:v>0.6236805555555579</c:v>
                </c:pt>
                <c:pt idx="850">
                  <c:v>0.62375000000000258</c:v>
                </c:pt>
                <c:pt idx="851">
                  <c:v>0.62380787037037433</c:v>
                </c:pt>
                <c:pt idx="852">
                  <c:v>0.62387731481481701</c:v>
                </c:pt>
                <c:pt idx="853">
                  <c:v>0.62394675925925924</c:v>
                </c:pt>
                <c:pt idx="854">
                  <c:v>0.6240162037037037</c:v>
                </c:pt>
                <c:pt idx="855">
                  <c:v>0.62408564814815082</c:v>
                </c:pt>
                <c:pt idx="856">
                  <c:v>0.62415509259259705</c:v>
                </c:pt>
                <c:pt idx="857">
                  <c:v>0.62422453703703762</c:v>
                </c:pt>
                <c:pt idx="858">
                  <c:v>0.62429398148148163</c:v>
                </c:pt>
                <c:pt idx="859">
                  <c:v>0.62435185185185182</c:v>
                </c:pt>
                <c:pt idx="860">
                  <c:v>0.62443287037037065</c:v>
                </c:pt>
                <c:pt idx="861">
                  <c:v>0.62450231481481489</c:v>
                </c:pt>
                <c:pt idx="862">
                  <c:v>0.62457175925925923</c:v>
                </c:pt>
                <c:pt idx="863">
                  <c:v>0.62462962962963309</c:v>
                </c:pt>
                <c:pt idx="864">
                  <c:v>0.6246990740740801</c:v>
                </c:pt>
                <c:pt idx="865">
                  <c:v>0.62476851851852255</c:v>
                </c:pt>
                <c:pt idx="866">
                  <c:v>0.62483796296296257</c:v>
                </c:pt>
                <c:pt idx="867">
                  <c:v>0.62490740740740991</c:v>
                </c:pt>
                <c:pt idx="868">
                  <c:v>0.62497685185185181</c:v>
                </c:pt>
                <c:pt idx="869">
                  <c:v>0.62504629629629893</c:v>
                </c:pt>
                <c:pt idx="870">
                  <c:v>0.6251157407407405</c:v>
                </c:pt>
                <c:pt idx="871">
                  <c:v>0.62518518518518562</c:v>
                </c:pt>
                <c:pt idx="872">
                  <c:v>0.62525462962962963</c:v>
                </c:pt>
                <c:pt idx="873">
                  <c:v>0.62531249999999949</c:v>
                </c:pt>
                <c:pt idx="874">
                  <c:v>0.62538194444444462</c:v>
                </c:pt>
                <c:pt idx="875">
                  <c:v>0.62545138888888963</c:v>
                </c:pt>
                <c:pt idx="876">
                  <c:v>0.62552083333333686</c:v>
                </c:pt>
                <c:pt idx="877">
                  <c:v>0.62559027777777865</c:v>
                </c:pt>
                <c:pt idx="878">
                  <c:v>0.62565972222222421</c:v>
                </c:pt>
                <c:pt idx="879">
                  <c:v>0.62572916666666889</c:v>
                </c:pt>
                <c:pt idx="880">
                  <c:v>0.62579861111111557</c:v>
                </c:pt>
                <c:pt idx="881">
                  <c:v>0.62586805555555813</c:v>
                </c:pt>
                <c:pt idx="882">
                  <c:v>0.62593750000000004</c:v>
                </c:pt>
                <c:pt idx="883">
                  <c:v>0.6260069444444446</c:v>
                </c:pt>
                <c:pt idx="884">
                  <c:v>0.62607638888888884</c:v>
                </c:pt>
                <c:pt idx="885">
                  <c:v>0.6261458333333384</c:v>
                </c:pt>
                <c:pt idx="886">
                  <c:v>0.62620370370370371</c:v>
                </c:pt>
                <c:pt idx="887">
                  <c:v>0.62627314814814861</c:v>
                </c:pt>
                <c:pt idx="888">
                  <c:v>0.6263425925925955</c:v>
                </c:pt>
                <c:pt idx="889">
                  <c:v>0.62641203703703707</c:v>
                </c:pt>
                <c:pt idx="890">
                  <c:v>0.62648148148148164</c:v>
                </c:pt>
                <c:pt idx="891">
                  <c:v>0.62655092592592376</c:v>
                </c:pt>
                <c:pt idx="892">
                  <c:v>0.62662037037037444</c:v>
                </c:pt>
                <c:pt idx="893">
                  <c:v>0.62668981481481911</c:v>
                </c:pt>
                <c:pt idx="894">
                  <c:v>0.62675925925926146</c:v>
                </c:pt>
                <c:pt idx="895">
                  <c:v>0.62682870370370614</c:v>
                </c:pt>
                <c:pt idx="896">
                  <c:v>0.62689814814815081</c:v>
                </c:pt>
                <c:pt idx="897">
                  <c:v>0.62696759259259505</c:v>
                </c:pt>
                <c:pt idx="898">
                  <c:v>0.62703703703703761</c:v>
                </c:pt>
                <c:pt idx="899">
                  <c:v>0.62709490740741003</c:v>
                </c:pt>
                <c:pt idx="900">
                  <c:v>0.62716435185185149</c:v>
                </c:pt>
                <c:pt idx="901">
                  <c:v>0.62723379629629661</c:v>
                </c:pt>
                <c:pt idx="902">
                  <c:v>0.62730324074074051</c:v>
                </c:pt>
                <c:pt idx="903">
                  <c:v>0.62737268518518563</c:v>
                </c:pt>
                <c:pt idx="904">
                  <c:v>0.62744212962962953</c:v>
                </c:pt>
                <c:pt idx="905">
                  <c:v>0.62751157407407465</c:v>
                </c:pt>
                <c:pt idx="906">
                  <c:v>0.62758101851852255</c:v>
                </c:pt>
                <c:pt idx="907">
                  <c:v>0.62765046296296301</c:v>
                </c:pt>
                <c:pt idx="908">
                  <c:v>0.62771990740740979</c:v>
                </c:pt>
                <c:pt idx="909">
                  <c:v>0.62777777777777977</c:v>
                </c:pt>
                <c:pt idx="910">
                  <c:v>0.62784722222222444</c:v>
                </c:pt>
                <c:pt idx="911">
                  <c:v>0.62791666666666668</c:v>
                </c:pt>
                <c:pt idx="912">
                  <c:v>0.62798611111111113</c:v>
                </c:pt>
                <c:pt idx="913">
                  <c:v>0.62805555555555814</c:v>
                </c:pt>
                <c:pt idx="914">
                  <c:v>0.62812499999999993</c:v>
                </c:pt>
                <c:pt idx="915">
                  <c:v>0.62819444444444694</c:v>
                </c:pt>
                <c:pt idx="916">
                  <c:v>0.62826388888888884</c:v>
                </c:pt>
                <c:pt idx="917">
                  <c:v>0.62833333333333363</c:v>
                </c:pt>
                <c:pt idx="918">
                  <c:v>0.62840277777777753</c:v>
                </c:pt>
                <c:pt idx="919">
                  <c:v>0.62846064814814862</c:v>
                </c:pt>
                <c:pt idx="920">
                  <c:v>0.62853009259259562</c:v>
                </c:pt>
                <c:pt idx="921">
                  <c:v>0.62859953703703764</c:v>
                </c:pt>
                <c:pt idx="922">
                  <c:v>0.62866898148148165</c:v>
                </c:pt>
                <c:pt idx="923">
                  <c:v>0.62873842592592599</c:v>
                </c:pt>
                <c:pt idx="924">
                  <c:v>0.62880787037037489</c:v>
                </c:pt>
                <c:pt idx="925">
                  <c:v>0.62887731481481701</c:v>
                </c:pt>
                <c:pt idx="926">
                  <c:v>0.62894675925925925</c:v>
                </c:pt>
                <c:pt idx="927">
                  <c:v>0.6290162037037037</c:v>
                </c:pt>
                <c:pt idx="928">
                  <c:v>0.62908564814815082</c:v>
                </c:pt>
                <c:pt idx="929">
                  <c:v>0.62915509259259761</c:v>
                </c:pt>
                <c:pt idx="930">
                  <c:v>0.62921296296295981</c:v>
                </c:pt>
                <c:pt idx="931">
                  <c:v>0.6292824074074076</c:v>
                </c:pt>
                <c:pt idx="932">
                  <c:v>0.62935185185185183</c:v>
                </c:pt>
                <c:pt idx="933">
                  <c:v>0.62942129629629928</c:v>
                </c:pt>
                <c:pt idx="934">
                  <c:v>0.62949074074074052</c:v>
                </c:pt>
                <c:pt idx="935">
                  <c:v>0.62956018518518519</c:v>
                </c:pt>
                <c:pt idx="936">
                  <c:v>0.6296296296296332</c:v>
                </c:pt>
                <c:pt idx="937">
                  <c:v>0.6296990740740801</c:v>
                </c:pt>
                <c:pt idx="938">
                  <c:v>0.62976851851852311</c:v>
                </c:pt>
                <c:pt idx="939">
                  <c:v>0.62983796296296257</c:v>
                </c:pt>
                <c:pt idx="940">
                  <c:v>0.62990740740741002</c:v>
                </c:pt>
                <c:pt idx="941">
                  <c:v>0.62996527777777978</c:v>
                </c:pt>
                <c:pt idx="942">
                  <c:v>0.63003472222222223</c:v>
                </c:pt>
                <c:pt idx="943">
                  <c:v>0.63010416666666669</c:v>
                </c:pt>
                <c:pt idx="944">
                  <c:v>0.63017361111111381</c:v>
                </c:pt>
                <c:pt idx="945">
                  <c:v>0.63024305555555804</c:v>
                </c:pt>
                <c:pt idx="946">
                  <c:v>0.6303124999999995</c:v>
                </c:pt>
                <c:pt idx="947">
                  <c:v>0.63038194444444462</c:v>
                </c:pt>
                <c:pt idx="948">
                  <c:v>0.63045138888888885</c:v>
                </c:pt>
                <c:pt idx="949">
                  <c:v>0.63052083333333686</c:v>
                </c:pt>
                <c:pt idx="950">
                  <c:v>0.63059027777777865</c:v>
                </c:pt>
                <c:pt idx="951">
                  <c:v>0.63065972222222422</c:v>
                </c:pt>
                <c:pt idx="952">
                  <c:v>0.63072916666666889</c:v>
                </c:pt>
                <c:pt idx="953">
                  <c:v>0.63078703703703765</c:v>
                </c:pt>
                <c:pt idx="954">
                  <c:v>0.63085648148148354</c:v>
                </c:pt>
                <c:pt idx="955">
                  <c:v>0.63092592592592589</c:v>
                </c:pt>
                <c:pt idx="956">
                  <c:v>0.6309953703703749</c:v>
                </c:pt>
                <c:pt idx="957">
                  <c:v>0.63106481481481713</c:v>
                </c:pt>
                <c:pt idx="958">
                  <c:v>0.6311342592592597</c:v>
                </c:pt>
                <c:pt idx="959">
                  <c:v>0.63120370370370371</c:v>
                </c:pt>
                <c:pt idx="960">
                  <c:v>0.63127314814814861</c:v>
                </c:pt>
                <c:pt idx="961">
                  <c:v>0.63134259259259551</c:v>
                </c:pt>
                <c:pt idx="962">
                  <c:v>0.63141203703703697</c:v>
                </c:pt>
                <c:pt idx="963">
                  <c:v>0.63148148148148164</c:v>
                </c:pt>
                <c:pt idx="964">
                  <c:v>0.6315393518518515</c:v>
                </c:pt>
                <c:pt idx="965">
                  <c:v>0.6316087962962994</c:v>
                </c:pt>
                <c:pt idx="966">
                  <c:v>0.63167824074074075</c:v>
                </c:pt>
                <c:pt idx="967">
                  <c:v>0.63174768518518876</c:v>
                </c:pt>
                <c:pt idx="968">
                  <c:v>0.63181712962962966</c:v>
                </c:pt>
                <c:pt idx="969">
                  <c:v>0.63188657407407633</c:v>
                </c:pt>
                <c:pt idx="970">
                  <c:v>0.63195601851852312</c:v>
                </c:pt>
                <c:pt idx="971">
                  <c:v>0.63202546296296302</c:v>
                </c:pt>
                <c:pt idx="972">
                  <c:v>0.63209490740741003</c:v>
                </c:pt>
                <c:pt idx="973">
                  <c:v>0.63216435185185149</c:v>
                </c:pt>
                <c:pt idx="974">
                  <c:v>0.63222222222222224</c:v>
                </c:pt>
                <c:pt idx="975">
                  <c:v>0.63229166666666914</c:v>
                </c:pt>
                <c:pt idx="976">
                  <c:v>0.63236111111111104</c:v>
                </c:pt>
                <c:pt idx="977">
                  <c:v>0.63243055555555561</c:v>
                </c:pt>
                <c:pt idx="978">
                  <c:v>0.63249999999999995</c:v>
                </c:pt>
                <c:pt idx="979">
                  <c:v>0.63256944444444463</c:v>
                </c:pt>
                <c:pt idx="980">
                  <c:v>0.63263888888889253</c:v>
                </c:pt>
                <c:pt idx="981">
                  <c:v>0.63270833333333698</c:v>
                </c:pt>
                <c:pt idx="982">
                  <c:v>0.63277777777777977</c:v>
                </c:pt>
                <c:pt idx="983">
                  <c:v>0.63284722222222445</c:v>
                </c:pt>
                <c:pt idx="984">
                  <c:v>0.63291666666666668</c:v>
                </c:pt>
                <c:pt idx="985">
                  <c:v>0.63297453703703765</c:v>
                </c:pt>
                <c:pt idx="986">
                  <c:v>0.63304398148148355</c:v>
                </c:pt>
                <c:pt idx="987">
                  <c:v>0.63311342592592557</c:v>
                </c:pt>
                <c:pt idx="988">
                  <c:v>0.63318287037037269</c:v>
                </c:pt>
                <c:pt idx="989">
                  <c:v>0.63325231481481481</c:v>
                </c:pt>
                <c:pt idx="990">
                  <c:v>0.6333217592592596</c:v>
                </c:pt>
                <c:pt idx="991">
                  <c:v>0.63339120370370616</c:v>
                </c:pt>
                <c:pt idx="992">
                  <c:v>0.63346064814814862</c:v>
                </c:pt>
                <c:pt idx="993">
                  <c:v>0.63353009259259563</c:v>
                </c:pt>
                <c:pt idx="994">
                  <c:v>0.63359953703703764</c:v>
                </c:pt>
                <c:pt idx="995">
                  <c:v>0.63366898148148165</c:v>
                </c:pt>
                <c:pt idx="996">
                  <c:v>0.63373842592592589</c:v>
                </c:pt>
                <c:pt idx="997">
                  <c:v>0.63379629629629985</c:v>
                </c:pt>
                <c:pt idx="998">
                  <c:v>0.63386574074074076</c:v>
                </c:pt>
                <c:pt idx="999">
                  <c:v>0.63393518518518721</c:v>
                </c:pt>
                <c:pt idx="1000">
                  <c:v>0.63400462962963189</c:v>
                </c:pt>
                <c:pt idx="1001">
                  <c:v>0.63407407407407856</c:v>
                </c:pt>
                <c:pt idx="1002">
                  <c:v>0.63414351851852313</c:v>
                </c:pt>
                <c:pt idx="1003">
                  <c:v>0.63421296296296015</c:v>
                </c:pt>
                <c:pt idx="1004">
                  <c:v>0.6342824074074076</c:v>
                </c:pt>
                <c:pt idx="1005">
                  <c:v>0.63435185185185183</c:v>
                </c:pt>
                <c:pt idx="1006">
                  <c:v>0.63442129629629929</c:v>
                </c:pt>
                <c:pt idx="1007">
                  <c:v>0.63449074074074052</c:v>
                </c:pt>
                <c:pt idx="1008">
                  <c:v>0.6345601851851852</c:v>
                </c:pt>
                <c:pt idx="1009">
                  <c:v>0.63462962962963321</c:v>
                </c:pt>
                <c:pt idx="1010">
                  <c:v>0.63468750000000063</c:v>
                </c:pt>
                <c:pt idx="1011">
                  <c:v>0.63475694444444464</c:v>
                </c:pt>
                <c:pt idx="1012">
                  <c:v>0.63482638888888965</c:v>
                </c:pt>
                <c:pt idx="1013">
                  <c:v>0.63489583333333932</c:v>
                </c:pt>
                <c:pt idx="1014">
                  <c:v>0.63496527777778</c:v>
                </c:pt>
                <c:pt idx="1015">
                  <c:v>0.63503472222222224</c:v>
                </c:pt>
                <c:pt idx="1016">
                  <c:v>0.63510416666666669</c:v>
                </c:pt>
                <c:pt idx="1017">
                  <c:v>0.63517361111111381</c:v>
                </c:pt>
                <c:pt idx="1018">
                  <c:v>0.63524305555555804</c:v>
                </c:pt>
                <c:pt idx="1019">
                  <c:v>0.63531250000000006</c:v>
                </c:pt>
                <c:pt idx="1020">
                  <c:v>0.63538194444444462</c:v>
                </c:pt>
                <c:pt idx="1021">
                  <c:v>0.63543981481481726</c:v>
                </c:pt>
                <c:pt idx="1022">
                  <c:v>0.63550925925925961</c:v>
                </c:pt>
                <c:pt idx="1023">
                  <c:v>0.63557870370370373</c:v>
                </c:pt>
                <c:pt idx="1024">
                  <c:v>0.63564814814815118</c:v>
                </c:pt>
                <c:pt idx="1025">
                  <c:v>0.63571759259259608</c:v>
                </c:pt>
                <c:pt idx="1026">
                  <c:v>0.63578703703703765</c:v>
                </c:pt>
                <c:pt idx="1027">
                  <c:v>0.63585648148148344</c:v>
                </c:pt>
                <c:pt idx="1028">
                  <c:v>0.63592592592592589</c:v>
                </c:pt>
                <c:pt idx="1029">
                  <c:v>0.6359953703703749</c:v>
                </c:pt>
                <c:pt idx="1030">
                  <c:v>0.63606481481481725</c:v>
                </c:pt>
                <c:pt idx="1031">
                  <c:v>0.6361342592592597</c:v>
                </c:pt>
                <c:pt idx="1032">
                  <c:v>0.63620370370370372</c:v>
                </c:pt>
                <c:pt idx="1033">
                  <c:v>0.63627314814814862</c:v>
                </c:pt>
                <c:pt idx="1034">
                  <c:v>0.63633101851852314</c:v>
                </c:pt>
                <c:pt idx="1035">
                  <c:v>0.63640046296296249</c:v>
                </c:pt>
                <c:pt idx="1036">
                  <c:v>0.63648148148148165</c:v>
                </c:pt>
                <c:pt idx="1037">
                  <c:v>0.63653935185185151</c:v>
                </c:pt>
                <c:pt idx="1038">
                  <c:v>0.63660879629629941</c:v>
                </c:pt>
                <c:pt idx="1039">
                  <c:v>0.63667824074074075</c:v>
                </c:pt>
                <c:pt idx="1040">
                  <c:v>0.63674768518518876</c:v>
                </c:pt>
                <c:pt idx="1041">
                  <c:v>0.63681712962962966</c:v>
                </c:pt>
                <c:pt idx="1042">
                  <c:v>0.63688657407407623</c:v>
                </c:pt>
                <c:pt idx="1043">
                  <c:v>0.63695601851852302</c:v>
                </c:pt>
                <c:pt idx="1044">
                  <c:v>0.63702546296296292</c:v>
                </c:pt>
                <c:pt idx="1045">
                  <c:v>0.63709490740740993</c:v>
                </c:pt>
                <c:pt idx="1046">
                  <c:v>0.63715277777777779</c:v>
                </c:pt>
                <c:pt idx="1047">
                  <c:v>0.63723379629629662</c:v>
                </c:pt>
                <c:pt idx="1048">
                  <c:v>0.63729166666666914</c:v>
                </c:pt>
                <c:pt idx="1049">
                  <c:v>0.6373611111111116</c:v>
                </c:pt>
                <c:pt idx="1050">
                  <c:v>0.63743055555555561</c:v>
                </c:pt>
                <c:pt idx="1051">
                  <c:v>0.63750000000000062</c:v>
                </c:pt>
                <c:pt idx="1052">
                  <c:v>0.63756944444444463</c:v>
                </c:pt>
                <c:pt idx="1053">
                  <c:v>0.63763888888889253</c:v>
                </c:pt>
                <c:pt idx="1054">
                  <c:v>0.63770833333333699</c:v>
                </c:pt>
                <c:pt idx="1055">
                  <c:v>0.63777777777777978</c:v>
                </c:pt>
                <c:pt idx="1056">
                  <c:v>0.63784722222222445</c:v>
                </c:pt>
                <c:pt idx="1057">
                  <c:v>0.63791666666666669</c:v>
                </c:pt>
                <c:pt idx="1058">
                  <c:v>0.63798611111111114</c:v>
                </c:pt>
                <c:pt idx="1059">
                  <c:v>0.63805555555555804</c:v>
                </c:pt>
                <c:pt idx="1060">
                  <c:v>0.63812499999999994</c:v>
                </c:pt>
                <c:pt idx="1061">
                  <c:v>0.63818287037037302</c:v>
                </c:pt>
                <c:pt idx="1062">
                  <c:v>0.63825231481481481</c:v>
                </c:pt>
                <c:pt idx="1063">
                  <c:v>0.6383217592592596</c:v>
                </c:pt>
                <c:pt idx="1064">
                  <c:v>0.63839120370370672</c:v>
                </c:pt>
                <c:pt idx="1065">
                  <c:v>0.63846064814814862</c:v>
                </c:pt>
                <c:pt idx="1066">
                  <c:v>0.63853009259259597</c:v>
                </c:pt>
                <c:pt idx="1067">
                  <c:v>0.63859953703703765</c:v>
                </c:pt>
                <c:pt idx="1068">
                  <c:v>0.63866898148148354</c:v>
                </c:pt>
                <c:pt idx="1069">
                  <c:v>0.638738425925926</c:v>
                </c:pt>
                <c:pt idx="1070">
                  <c:v>0.6388078703703749</c:v>
                </c:pt>
                <c:pt idx="1071">
                  <c:v>0.63886574074074076</c:v>
                </c:pt>
                <c:pt idx="1072">
                  <c:v>0.63893518518518722</c:v>
                </c:pt>
                <c:pt idx="1073">
                  <c:v>0.63900462962963189</c:v>
                </c:pt>
                <c:pt idx="1074">
                  <c:v>0.63907407407407846</c:v>
                </c:pt>
                <c:pt idx="1075">
                  <c:v>0.63914351851852302</c:v>
                </c:pt>
                <c:pt idx="1076">
                  <c:v>0.63921296296295993</c:v>
                </c:pt>
                <c:pt idx="1077">
                  <c:v>0.6392824074074076</c:v>
                </c:pt>
                <c:pt idx="1078">
                  <c:v>0.63935185185185184</c:v>
                </c:pt>
                <c:pt idx="1079">
                  <c:v>0.63940972222222225</c:v>
                </c:pt>
                <c:pt idx="1080">
                  <c:v>0.63949074074074053</c:v>
                </c:pt>
                <c:pt idx="1081">
                  <c:v>0.6395601851851852</c:v>
                </c:pt>
                <c:pt idx="1082">
                  <c:v>0.63961805555555851</c:v>
                </c:pt>
                <c:pt idx="1083">
                  <c:v>0.63968750000000063</c:v>
                </c:pt>
                <c:pt idx="1084">
                  <c:v>0.63975694444444464</c:v>
                </c:pt>
                <c:pt idx="1085">
                  <c:v>0.63982638888888965</c:v>
                </c:pt>
                <c:pt idx="1086">
                  <c:v>0.63989583333333933</c:v>
                </c:pt>
                <c:pt idx="1087">
                  <c:v>0.63996527777778001</c:v>
                </c:pt>
                <c:pt idx="1088">
                  <c:v>0.64003472222222224</c:v>
                </c:pt>
                <c:pt idx="1089">
                  <c:v>0.6401041666666667</c:v>
                </c:pt>
                <c:pt idx="1090">
                  <c:v>0.640162037037037</c:v>
                </c:pt>
                <c:pt idx="1091">
                  <c:v>0.64024305555555805</c:v>
                </c:pt>
                <c:pt idx="1092">
                  <c:v>0.64031249999999951</c:v>
                </c:pt>
                <c:pt idx="1093">
                  <c:v>0.64037037037037303</c:v>
                </c:pt>
                <c:pt idx="1094">
                  <c:v>0.64043981481481727</c:v>
                </c:pt>
                <c:pt idx="1095">
                  <c:v>0.64050925925925961</c:v>
                </c:pt>
                <c:pt idx="1096">
                  <c:v>0.64057870370370373</c:v>
                </c:pt>
                <c:pt idx="1097">
                  <c:v>0.64064814814815119</c:v>
                </c:pt>
                <c:pt idx="1098">
                  <c:v>0.64071759259259609</c:v>
                </c:pt>
                <c:pt idx="1099">
                  <c:v>0.64078703703703765</c:v>
                </c:pt>
                <c:pt idx="1100">
                  <c:v>0.64085648148148355</c:v>
                </c:pt>
                <c:pt idx="1101">
                  <c:v>0.6409259259259259</c:v>
                </c:pt>
                <c:pt idx="1102">
                  <c:v>0.64099537037037491</c:v>
                </c:pt>
                <c:pt idx="1103">
                  <c:v>0.64106481481481725</c:v>
                </c:pt>
                <c:pt idx="1104">
                  <c:v>0.6411342592592596</c:v>
                </c:pt>
                <c:pt idx="1105">
                  <c:v>0.64119212962962968</c:v>
                </c:pt>
                <c:pt idx="1106">
                  <c:v>0.64126157407407658</c:v>
                </c:pt>
                <c:pt idx="1107">
                  <c:v>0.64133101851852314</c:v>
                </c:pt>
                <c:pt idx="1108">
                  <c:v>0.64140046296296249</c:v>
                </c:pt>
                <c:pt idx="1109">
                  <c:v>0.64146990740740761</c:v>
                </c:pt>
                <c:pt idx="1110">
                  <c:v>0.64153935185185151</c:v>
                </c:pt>
                <c:pt idx="1111">
                  <c:v>0.64160879629629985</c:v>
                </c:pt>
                <c:pt idx="1112">
                  <c:v>0.64167824074074165</c:v>
                </c:pt>
                <c:pt idx="1113">
                  <c:v>0.64174768518518921</c:v>
                </c:pt>
                <c:pt idx="1114">
                  <c:v>0.64181712962962967</c:v>
                </c:pt>
                <c:pt idx="1115">
                  <c:v>0.64188657407407634</c:v>
                </c:pt>
                <c:pt idx="1116">
                  <c:v>0.64195601851852313</c:v>
                </c:pt>
                <c:pt idx="1117">
                  <c:v>0.64201388888889088</c:v>
                </c:pt>
                <c:pt idx="1118">
                  <c:v>0.64208333333333556</c:v>
                </c:pt>
                <c:pt idx="1119">
                  <c:v>0.64215277777777779</c:v>
                </c:pt>
                <c:pt idx="1120">
                  <c:v>0.64222222222222225</c:v>
                </c:pt>
                <c:pt idx="1121">
                  <c:v>0.64229166666666915</c:v>
                </c:pt>
                <c:pt idx="1122">
                  <c:v>0.64236111111111105</c:v>
                </c:pt>
                <c:pt idx="1123">
                  <c:v>0.64243055555555562</c:v>
                </c:pt>
                <c:pt idx="1124">
                  <c:v>0.64250000000000063</c:v>
                </c:pt>
                <c:pt idx="1125">
                  <c:v>0.64256944444444464</c:v>
                </c:pt>
                <c:pt idx="1126">
                  <c:v>0.64263888888889265</c:v>
                </c:pt>
                <c:pt idx="1127">
                  <c:v>0.64270833333333732</c:v>
                </c:pt>
                <c:pt idx="1128">
                  <c:v>0.64276620370370374</c:v>
                </c:pt>
                <c:pt idx="1129">
                  <c:v>0.64283564814815175</c:v>
                </c:pt>
                <c:pt idx="1130">
                  <c:v>0.64290509259259854</c:v>
                </c:pt>
                <c:pt idx="1131">
                  <c:v>0.64297453703703911</c:v>
                </c:pt>
                <c:pt idx="1132">
                  <c:v>0.64304398148148378</c:v>
                </c:pt>
                <c:pt idx="1133">
                  <c:v>0.64311342592592557</c:v>
                </c:pt>
                <c:pt idx="1134">
                  <c:v>0.64318287037037303</c:v>
                </c:pt>
                <c:pt idx="1135">
                  <c:v>0.64325231481481482</c:v>
                </c:pt>
                <c:pt idx="1136">
                  <c:v>0.64332175925925961</c:v>
                </c:pt>
                <c:pt idx="1137">
                  <c:v>0.64339120370370673</c:v>
                </c:pt>
                <c:pt idx="1138">
                  <c:v>0.64346064814814863</c:v>
                </c:pt>
                <c:pt idx="1139">
                  <c:v>0.64353009259259608</c:v>
                </c:pt>
                <c:pt idx="1140">
                  <c:v>0.64365740740741029</c:v>
                </c:pt>
                <c:pt idx="1141">
                  <c:v>0.64372685185185263</c:v>
                </c:pt>
                <c:pt idx="1142">
                  <c:v>0.64378472222222261</c:v>
                </c:pt>
                <c:pt idx="1143">
                  <c:v>0.64385416666666673</c:v>
                </c:pt>
                <c:pt idx="1144">
                  <c:v>0.64392361111111418</c:v>
                </c:pt>
                <c:pt idx="1145">
                  <c:v>0.64399305555555908</c:v>
                </c:pt>
                <c:pt idx="1146">
                  <c:v>0.64406249999999998</c:v>
                </c:pt>
                <c:pt idx="1147">
                  <c:v>0.64413194444444644</c:v>
                </c:pt>
                <c:pt idx="1148">
                  <c:v>0.64420138888889111</c:v>
                </c:pt>
                <c:pt idx="1149">
                  <c:v>0.6442708333333379</c:v>
                </c:pt>
                <c:pt idx="1150">
                  <c:v>0.64434027777778025</c:v>
                </c:pt>
                <c:pt idx="1151">
                  <c:v>0.64440972222222215</c:v>
                </c:pt>
                <c:pt idx="1152">
                  <c:v>0.6444791666666666</c:v>
                </c:pt>
                <c:pt idx="1153">
                  <c:v>0.64453703703703702</c:v>
                </c:pt>
                <c:pt idx="1154">
                  <c:v>0.64460648148148403</c:v>
                </c:pt>
                <c:pt idx="1155">
                  <c:v>0.64467592592592593</c:v>
                </c:pt>
                <c:pt idx="1156">
                  <c:v>0.64474537037037505</c:v>
                </c:pt>
                <c:pt idx="1157">
                  <c:v>0.64481481481481784</c:v>
                </c:pt>
                <c:pt idx="1158">
                  <c:v>0.64488425925925963</c:v>
                </c:pt>
                <c:pt idx="1159">
                  <c:v>0.64495370370370375</c:v>
                </c:pt>
                <c:pt idx="1160">
                  <c:v>0.64502314814814865</c:v>
                </c:pt>
                <c:pt idx="1161">
                  <c:v>0.64509259259259666</c:v>
                </c:pt>
                <c:pt idx="1162">
                  <c:v>0.64516203703703701</c:v>
                </c:pt>
                <c:pt idx="1163">
                  <c:v>0.64523148148148379</c:v>
                </c:pt>
                <c:pt idx="1164">
                  <c:v>0.64528935185185188</c:v>
                </c:pt>
                <c:pt idx="1165">
                  <c:v>0.64535879629629844</c:v>
                </c:pt>
                <c:pt idx="1166">
                  <c:v>0.64542824074074068</c:v>
                </c:pt>
                <c:pt idx="1167">
                  <c:v>0.64550925925925962</c:v>
                </c:pt>
                <c:pt idx="1168">
                  <c:v>0.64556712962962959</c:v>
                </c:pt>
                <c:pt idx="1169">
                  <c:v>0.64563657407407671</c:v>
                </c:pt>
                <c:pt idx="1170">
                  <c:v>0.64570601851852305</c:v>
                </c:pt>
                <c:pt idx="1171">
                  <c:v>0.64577546296296295</c:v>
                </c:pt>
                <c:pt idx="1172">
                  <c:v>0.64584490740741041</c:v>
                </c:pt>
                <c:pt idx="1173">
                  <c:v>0.64591435185185186</c:v>
                </c:pt>
                <c:pt idx="1174">
                  <c:v>0.64598379629629665</c:v>
                </c:pt>
                <c:pt idx="1175">
                  <c:v>0.64605324074074078</c:v>
                </c:pt>
                <c:pt idx="1176">
                  <c:v>0.64612268518518745</c:v>
                </c:pt>
                <c:pt idx="1177">
                  <c:v>0.64619212962962969</c:v>
                </c:pt>
                <c:pt idx="1178">
                  <c:v>0.64626157407407681</c:v>
                </c:pt>
                <c:pt idx="1179">
                  <c:v>0.64633101851852315</c:v>
                </c:pt>
                <c:pt idx="1180">
                  <c:v>0.6464004629629625</c:v>
                </c:pt>
                <c:pt idx="1181">
                  <c:v>0.64646990740740762</c:v>
                </c:pt>
                <c:pt idx="1182">
                  <c:v>0.64652777777777781</c:v>
                </c:pt>
                <c:pt idx="1183">
                  <c:v>0.6465972222222226</c:v>
                </c:pt>
                <c:pt idx="1184">
                  <c:v>0.64666666666666661</c:v>
                </c:pt>
                <c:pt idx="1185">
                  <c:v>0.64673611111111162</c:v>
                </c:pt>
                <c:pt idx="1186">
                  <c:v>0.64680555555555874</c:v>
                </c:pt>
                <c:pt idx="1187">
                  <c:v>0.64687500000000353</c:v>
                </c:pt>
                <c:pt idx="1188">
                  <c:v>0.64694444444444821</c:v>
                </c:pt>
                <c:pt idx="1189">
                  <c:v>0.64701388888889089</c:v>
                </c:pt>
                <c:pt idx="1190">
                  <c:v>0.64708333333333556</c:v>
                </c:pt>
                <c:pt idx="1191">
                  <c:v>0.6471527777777778</c:v>
                </c:pt>
                <c:pt idx="1192">
                  <c:v>0.64722222222222225</c:v>
                </c:pt>
                <c:pt idx="1193">
                  <c:v>0.64729166666666915</c:v>
                </c:pt>
                <c:pt idx="1194">
                  <c:v>0.64736111111111161</c:v>
                </c:pt>
                <c:pt idx="1195">
                  <c:v>0.64741898148148169</c:v>
                </c:pt>
                <c:pt idx="1196">
                  <c:v>0.64748842592592559</c:v>
                </c:pt>
                <c:pt idx="1197">
                  <c:v>0.64755787037037293</c:v>
                </c:pt>
                <c:pt idx="1198">
                  <c:v>0.64762731481481783</c:v>
                </c:pt>
                <c:pt idx="1199">
                  <c:v>0.64769675925925962</c:v>
                </c:pt>
                <c:pt idx="1200">
                  <c:v>0.64776620370370364</c:v>
                </c:pt>
                <c:pt idx="1201">
                  <c:v>0.64783564814815175</c:v>
                </c:pt>
                <c:pt idx="1202">
                  <c:v>0.64790509259259854</c:v>
                </c:pt>
                <c:pt idx="1203">
                  <c:v>0.64797453703703922</c:v>
                </c:pt>
                <c:pt idx="1204">
                  <c:v>0.64804398148148379</c:v>
                </c:pt>
                <c:pt idx="1205">
                  <c:v>0.64811342592592558</c:v>
                </c:pt>
                <c:pt idx="1206">
                  <c:v>0.64818287037037303</c:v>
                </c:pt>
                <c:pt idx="1207">
                  <c:v>0.64824074074074078</c:v>
                </c:pt>
                <c:pt idx="1208">
                  <c:v>0.64831018518518524</c:v>
                </c:pt>
                <c:pt idx="1209">
                  <c:v>0.64837962962963214</c:v>
                </c:pt>
                <c:pt idx="1210">
                  <c:v>0.6484490740740787</c:v>
                </c:pt>
                <c:pt idx="1211">
                  <c:v>0.64851851851852105</c:v>
                </c:pt>
                <c:pt idx="1212">
                  <c:v>0.64858796296296028</c:v>
                </c:pt>
                <c:pt idx="1213">
                  <c:v>0.6486574074074104</c:v>
                </c:pt>
                <c:pt idx="1214">
                  <c:v>0.64872685185185264</c:v>
                </c:pt>
                <c:pt idx="1215">
                  <c:v>0.64879629629629998</c:v>
                </c:pt>
                <c:pt idx="1216">
                  <c:v>0.64886574074074077</c:v>
                </c:pt>
                <c:pt idx="1217">
                  <c:v>0.64893518518518734</c:v>
                </c:pt>
                <c:pt idx="1218">
                  <c:v>0.64899305555555908</c:v>
                </c:pt>
                <c:pt idx="1219">
                  <c:v>0.64906249999999999</c:v>
                </c:pt>
                <c:pt idx="1220">
                  <c:v>0.64913194444444644</c:v>
                </c:pt>
                <c:pt idx="1221">
                  <c:v>0.64920138888889112</c:v>
                </c:pt>
                <c:pt idx="1222">
                  <c:v>0.6492708333333379</c:v>
                </c:pt>
                <c:pt idx="1223">
                  <c:v>0.64934027777778025</c:v>
                </c:pt>
                <c:pt idx="1224">
                  <c:v>0.6494097222222226</c:v>
                </c:pt>
                <c:pt idx="1225">
                  <c:v>0.64947916666666672</c:v>
                </c:pt>
                <c:pt idx="1226">
                  <c:v>0.64954861111111406</c:v>
                </c:pt>
                <c:pt idx="1227">
                  <c:v>0.64961805555555863</c:v>
                </c:pt>
                <c:pt idx="1228">
                  <c:v>0.64968750000000064</c:v>
                </c:pt>
                <c:pt idx="1229">
                  <c:v>0.64975694444444465</c:v>
                </c:pt>
                <c:pt idx="1230">
                  <c:v>0.64981481481481784</c:v>
                </c:pt>
                <c:pt idx="1231">
                  <c:v>0.64988425925925963</c:v>
                </c:pt>
                <c:pt idx="1232">
                  <c:v>0.64996527777778002</c:v>
                </c:pt>
                <c:pt idx="1233">
                  <c:v>0.65002314814814965</c:v>
                </c:pt>
                <c:pt idx="1234">
                  <c:v>0.65009259259259666</c:v>
                </c:pt>
                <c:pt idx="1235">
                  <c:v>0.65016203703703701</c:v>
                </c:pt>
                <c:pt idx="1236">
                  <c:v>0.6502314814814838</c:v>
                </c:pt>
                <c:pt idx="1237">
                  <c:v>0.65030092592592559</c:v>
                </c:pt>
                <c:pt idx="1238">
                  <c:v>0.65037037037037293</c:v>
                </c:pt>
                <c:pt idx="1239">
                  <c:v>0.65043981481481739</c:v>
                </c:pt>
                <c:pt idx="1240">
                  <c:v>0.65050925925925962</c:v>
                </c:pt>
                <c:pt idx="1241">
                  <c:v>0.65057870370370374</c:v>
                </c:pt>
                <c:pt idx="1242">
                  <c:v>0.65064814814815175</c:v>
                </c:pt>
                <c:pt idx="1243">
                  <c:v>0.65071759259259621</c:v>
                </c:pt>
                <c:pt idx="1244">
                  <c:v>0.65078703703703911</c:v>
                </c:pt>
                <c:pt idx="1245">
                  <c:v>0.65084490740741086</c:v>
                </c:pt>
                <c:pt idx="1246">
                  <c:v>0.65091435185185187</c:v>
                </c:pt>
                <c:pt idx="1247">
                  <c:v>0.65098379629629832</c:v>
                </c:pt>
                <c:pt idx="1248">
                  <c:v>0.65105324074074067</c:v>
                </c:pt>
                <c:pt idx="1249">
                  <c:v>0.65112268518518734</c:v>
                </c:pt>
                <c:pt idx="1250">
                  <c:v>0.65119212962962969</c:v>
                </c:pt>
                <c:pt idx="1251">
                  <c:v>0.65126157407407659</c:v>
                </c:pt>
                <c:pt idx="1252">
                  <c:v>0.65133101851852304</c:v>
                </c:pt>
                <c:pt idx="1253">
                  <c:v>0.65138888888889113</c:v>
                </c:pt>
                <c:pt idx="1254">
                  <c:v>0.65146990740740762</c:v>
                </c:pt>
                <c:pt idx="1255">
                  <c:v>0.65152777777777782</c:v>
                </c:pt>
                <c:pt idx="1256">
                  <c:v>0.65159722222222261</c:v>
                </c:pt>
                <c:pt idx="1257">
                  <c:v>0.65166666666666673</c:v>
                </c:pt>
                <c:pt idx="1258">
                  <c:v>0.65173611111111163</c:v>
                </c:pt>
                <c:pt idx="1259">
                  <c:v>0.65180555555555908</c:v>
                </c:pt>
                <c:pt idx="1260">
                  <c:v>0.65187500000000365</c:v>
                </c:pt>
                <c:pt idx="1261">
                  <c:v>0.65194444444444843</c:v>
                </c:pt>
                <c:pt idx="1262">
                  <c:v>0.65201388888889111</c:v>
                </c:pt>
                <c:pt idx="1263">
                  <c:v>0.65208333333333568</c:v>
                </c:pt>
                <c:pt idx="1264">
                  <c:v>0.6521527777777778</c:v>
                </c:pt>
                <c:pt idx="1265">
                  <c:v>0.6522222222222227</c:v>
                </c:pt>
                <c:pt idx="1266">
                  <c:v>0.65229166666666905</c:v>
                </c:pt>
                <c:pt idx="1267">
                  <c:v>0.65236111111111161</c:v>
                </c:pt>
                <c:pt idx="1268">
                  <c:v>0.65243055555555562</c:v>
                </c:pt>
                <c:pt idx="1269">
                  <c:v>0.65248842592592549</c:v>
                </c:pt>
                <c:pt idx="1270">
                  <c:v>0.65255787037037294</c:v>
                </c:pt>
                <c:pt idx="1271">
                  <c:v>0.65262731481481784</c:v>
                </c:pt>
                <c:pt idx="1272">
                  <c:v>0.65269675925925963</c:v>
                </c:pt>
                <c:pt idx="1273">
                  <c:v>0.65276620370370375</c:v>
                </c:pt>
                <c:pt idx="1274">
                  <c:v>0.65283564814815176</c:v>
                </c:pt>
                <c:pt idx="1275">
                  <c:v>0.65290509259259866</c:v>
                </c:pt>
                <c:pt idx="1276">
                  <c:v>0.65297453703703923</c:v>
                </c:pt>
                <c:pt idx="1277">
                  <c:v>0.65304398148148379</c:v>
                </c:pt>
                <c:pt idx="1278">
                  <c:v>0.65311342592592558</c:v>
                </c:pt>
                <c:pt idx="1279">
                  <c:v>0.65318287037037304</c:v>
                </c:pt>
                <c:pt idx="1280">
                  <c:v>0.65325231481481483</c:v>
                </c:pt>
                <c:pt idx="1281">
                  <c:v>0.65332175925925962</c:v>
                </c:pt>
                <c:pt idx="1282">
                  <c:v>0.65337962962963214</c:v>
                </c:pt>
                <c:pt idx="1283">
                  <c:v>0.6534490740740786</c:v>
                </c:pt>
                <c:pt idx="1284">
                  <c:v>0.65351851851852105</c:v>
                </c:pt>
                <c:pt idx="1285">
                  <c:v>0.65358796296296029</c:v>
                </c:pt>
                <c:pt idx="1286">
                  <c:v>0.65365740740741041</c:v>
                </c:pt>
                <c:pt idx="1287">
                  <c:v>0.65372685185185264</c:v>
                </c:pt>
                <c:pt idx="1288">
                  <c:v>0.65379629629629998</c:v>
                </c:pt>
                <c:pt idx="1289">
                  <c:v>0.65386574074074078</c:v>
                </c:pt>
                <c:pt idx="1290">
                  <c:v>0.65393518518518745</c:v>
                </c:pt>
                <c:pt idx="1291">
                  <c:v>0.65400462962963191</c:v>
                </c:pt>
                <c:pt idx="1292">
                  <c:v>0.65407407407407869</c:v>
                </c:pt>
                <c:pt idx="1293">
                  <c:v>0.65414351851852315</c:v>
                </c:pt>
                <c:pt idx="1294">
                  <c:v>0.65420138888889112</c:v>
                </c:pt>
                <c:pt idx="1295">
                  <c:v>0.65427083333333791</c:v>
                </c:pt>
                <c:pt idx="1296">
                  <c:v>0.65434027777778025</c:v>
                </c:pt>
                <c:pt idx="1297">
                  <c:v>0.65442129629629986</c:v>
                </c:pt>
                <c:pt idx="1298">
                  <c:v>0.65447916666666661</c:v>
                </c:pt>
                <c:pt idx="1299">
                  <c:v>0.65454861111111406</c:v>
                </c:pt>
                <c:pt idx="1300">
                  <c:v>0.65461805555555874</c:v>
                </c:pt>
                <c:pt idx="1301">
                  <c:v>0.65468750000000064</c:v>
                </c:pt>
                <c:pt idx="1302">
                  <c:v>0.65475694444444565</c:v>
                </c:pt>
                <c:pt idx="1303">
                  <c:v>0.65482638888889089</c:v>
                </c:pt>
                <c:pt idx="1304">
                  <c:v>0.65489583333333934</c:v>
                </c:pt>
                <c:pt idx="1305">
                  <c:v>0.65496527777778002</c:v>
                </c:pt>
                <c:pt idx="1306">
                  <c:v>0.65503472222222225</c:v>
                </c:pt>
                <c:pt idx="1307">
                  <c:v>0.65509259259259711</c:v>
                </c:pt>
                <c:pt idx="1308">
                  <c:v>0.65517361111111383</c:v>
                </c:pt>
                <c:pt idx="1309">
                  <c:v>0.65524305555555851</c:v>
                </c:pt>
                <c:pt idx="1310">
                  <c:v>0.65530092592592559</c:v>
                </c:pt>
                <c:pt idx="1311">
                  <c:v>0.65537037037037293</c:v>
                </c:pt>
                <c:pt idx="1312">
                  <c:v>0.65543981481481783</c:v>
                </c:pt>
                <c:pt idx="1313">
                  <c:v>0.65550925925925962</c:v>
                </c:pt>
                <c:pt idx="1314">
                  <c:v>0.65557870370370364</c:v>
                </c:pt>
                <c:pt idx="1315">
                  <c:v>0.65564814814815175</c:v>
                </c:pt>
                <c:pt idx="1316">
                  <c:v>0.65571759259259643</c:v>
                </c:pt>
                <c:pt idx="1317">
                  <c:v>0.65578703703703922</c:v>
                </c:pt>
                <c:pt idx="1318">
                  <c:v>0.65584490740741086</c:v>
                </c:pt>
                <c:pt idx="1319">
                  <c:v>0.65592592592592591</c:v>
                </c:pt>
                <c:pt idx="1320">
                  <c:v>0.65598379629629833</c:v>
                </c:pt>
                <c:pt idx="1321">
                  <c:v>0.65605324074074078</c:v>
                </c:pt>
                <c:pt idx="1322">
                  <c:v>0.65612268518518746</c:v>
                </c:pt>
                <c:pt idx="1323">
                  <c:v>0.65619212962962969</c:v>
                </c:pt>
                <c:pt idx="1324">
                  <c:v>0.6562615740740767</c:v>
                </c:pt>
                <c:pt idx="1325">
                  <c:v>0.65633101851852305</c:v>
                </c:pt>
                <c:pt idx="1326">
                  <c:v>0.65640046296296251</c:v>
                </c:pt>
                <c:pt idx="1327">
                  <c:v>0.65646990740740763</c:v>
                </c:pt>
                <c:pt idx="1328">
                  <c:v>0.65653935185185186</c:v>
                </c:pt>
                <c:pt idx="1329">
                  <c:v>0.65660879629629998</c:v>
                </c:pt>
                <c:pt idx="1330">
                  <c:v>0.65667824074074277</c:v>
                </c:pt>
                <c:pt idx="1331">
                  <c:v>0.65674768518518956</c:v>
                </c:pt>
                <c:pt idx="1332">
                  <c:v>0.65681712962962968</c:v>
                </c:pt>
                <c:pt idx="1333">
                  <c:v>0.65688657407407658</c:v>
                </c:pt>
                <c:pt idx="1334">
                  <c:v>0.65695601851852314</c:v>
                </c:pt>
                <c:pt idx="1335">
                  <c:v>0.65702546296296294</c:v>
                </c:pt>
                <c:pt idx="1336">
                  <c:v>0.65708333333333568</c:v>
                </c:pt>
                <c:pt idx="1337">
                  <c:v>0.65715277777777781</c:v>
                </c:pt>
                <c:pt idx="1338">
                  <c:v>0.6572222222222226</c:v>
                </c:pt>
                <c:pt idx="1339">
                  <c:v>0.65729166666666916</c:v>
                </c:pt>
                <c:pt idx="1340">
                  <c:v>0.65736111111111162</c:v>
                </c:pt>
                <c:pt idx="1341">
                  <c:v>0.65743055555555563</c:v>
                </c:pt>
                <c:pt idx="1342">
                  <c:v>0.65750000000000064</c:v>
                </c:pt>
                <c:pt idx="1343">
                  <c:v>0.65756944444444465</c:v>
                </c:pt>
                <c:pt idx="1344">
                  <c:v>0.65763888888889288</c:v>
                </c:pt>
                <c:pt idx="1345">
                  <c:v>0.65770833333333789</c:v>
                </c:pt>
                <c:pt idx="1346">
                  <c:v>0.65777777777778002</c:v>
                </c:pt>
                <c:pt idx="1347">
                  <c:v>0.65783564814815176</c:v>
                </c:pt>
                <c:pt idx="1348">
                  <c:v>0.65790509259259866</c:v>
                </c:pt>
                <c:pt idx="1349">
                  <c:v>0.65797453703703923</c:v>
                </c:pt>
                <c:pt idx="1350">
                  <c:v>0.6580439814814838</c:v>
                </c:pt>
                <c:pt idx="1351">
                  <c:v>0.65811342592592559</c:v>
                </c:pt>
                <c:pt idx="1352">
                  <c:v>0.65818287037037293</c:v>
                </c:pt>
                <c:pt idx="1353">
                  <c:v>0.65825231481481483</c:v>
                </c:pt>
                <c:pt idx="1354">
                  <c:v>0.65832175925925962</c:v>
                </c:pt>
                <c:pt idx="1355">
                  <c:v>0.65839120370370674</c:v>
                </c:pt>
                <c:pt idx="1356">
                  <c:v>0.6584490740740786</c:v>
                </c:pt>
                <c:pt idx="1357">
                  <c:v>0.6585185185185215</c:v>
                </c:pt>
                <c:pt idx="1358">
                  <c:v>0.65858796296296029</c:v>
                </c:pt>
                <c:pt idx="1359">
                  <c:v>0.65865740740741086</c:v>
                </c:pt>
                <c:pt idx="1360">
                  <c:v>0.65872685185185265</c:v>
                </c:pt>
                <c:pt idx="1361">
                  <c:v>0.65879629629630021</c:v>
                </c:pt>
                <c:pt idx="1362">
                  <c:v>0.65886574074074067</c:v>
                </c:pt>
                <c:pt idx="1363">
                  <c:v>0.65893518518518734</c:v>
                </c:pt>
                <c:pt idx="1364">
                  <c:v>0.65900462962963213</c:v>
                </c:pt>
                <c:pt idx="1365">
                  <c:v>0.6590740740740787</c:v>
                </c:pt>
                <c:pt idx="1366">
                  <c:v>0.65914351851852304</c:v>
                </c:pt>
                <c:pt idx="1367">
                  <c:v>0.65921296296296028</c:v>
                </c:pt>
                <c:pt idx="1368">
                  <c:v>0.65928240740740762</c:v>
                </c:pt>
                <c:pt idx="1369">
                  <c:v>0.65934027777778026</c:v>
                </c:pt>
                <c:pt idx="1370">
                  <c:v>0.65940972222222261</c:v>
                </c:pt>
                <c:pt idx="1371">
                  <c:v>0.65947916666666673</c:v>
                </c:pt>
                <c:pt idx="1372">
                  <c:v>0.65954861111111418</c:v>
                </c:pt>
                <c:pt idx="1373">
                  <c:v>0.65961805555555908</c:v>
                </c:pt>
                <c:pt idx="1374">
                  <c:v>0.65968750000000065</c:v>
                </c:pt>
                <c:pt idx="1375">
                  <c:v>0.65975694444444644</c:v>
                </c:pt>
                <c:pt idx="1376">
                  <c:v>0.65982638888889111</c:v>
                </c:pt>
                <c:pt idx="1377">
                  <c:v>0.65989583333333934</c:v>
                </c:pt>
                <c:pt idx="1378">
                  <c:v>0.65996527777778025</c:v>
                </c:pt>
                <c:pt idx="1379">
                  <c:v>0.66002314814815011</c:v>
                </c:pt>
                <c:pt idx="1380">
                  <c:v>0.66009259259259712</c:v>
                </c:pt>
                <c:pt idx="1381">
                  <c:v>0.66016203703703702</c:v>
                </c:pt>
                <c:pt idx="1382">
                  <c:v>0.66023148148148403</c:v>
                </c:pt>
                <c:pt idx="1383">
                  <c:v>0.66030092592592549</c:v>
                </c:pt>
                <c:pt idx="1384">
                  <c:v>0.66037037037037294</c:v>
                </c:pt>
                <c:pt idx="1385">
                  <c:v>0.66043981481481784</c:v>
                </c:pt>
                <c:pt idx="1386">
                  <c:v>0.66050925925925963</c:v>
                </c:pt>
                <c:pt idx="1387">
                  <c:v>0.66057870370370375</c:v>
                </c:pt>
                <c:pt idx="1388">
                  <c:v>0.66064814814815176</c:v>
                </c:pt>
                <c:pt idx="1389">
                  <c:v>0.66071759259259666</c:v>
                </c:pt>
                <c:pt idx="1390">
                  <c:v>0.66078703703703923</c:v>
                </c:pt>
                <c:pt idx="1391">
                  <c:v>0.66084490740741086</c:v>
                </c:pt>
                <c:pt idx="1392">
                  <c:v>0.66091435185185188</c:v>
                </c:pt>
                <c:pt idx="1393">
                  <c:v>0.66098379629629844</c:v>
                </c:pt>
                <c:pt idx="1394">
                  <c:v>0.66105324074074068</c:v>
                </c:pt>
                <c:pt idx="1395">
                  <c:v>0.66112268518518735</c:v>
                </c:pt>
                <c:pt idx="1396">
                  <c:v>0.6611921296296297</c:v>
                </c:pt>
                <c:pt idx="1397">
                  <c:v>0.66126157407407671</c:v>
                </c:pt>
                <c:pt idx="1398">
                  <c:v>0.66133101851852305</c:v>
                </c:pt>
                <c:pt idx="1399">
                  <c:v>0.66140046296296251</c:v>
                </c:pt>
                <c:pt idx="1400">
                  <c:v>0.66146990740740763</c:v>
                </c:pt>
                <c:pt idx="1401">
                  <c:v>0.66153935185185186</c:v>
                </c:pt>
                <c:pt idx="1402">
                  <c:v>0.66160879629629998</c:v>
                </c:pt>
                <c:pt idx="1403">
                  <c:v>0.66166666666666674</c:v>
                </c:pt>
                <c:pt idx="1404">
                  <c:v>0.66173611111111164</c:v>
                </c:pt>
                <c:pt idx="1405">
                  <c:v>0.6618055555555592</c:v>
                </c:pt>
                <c:pt idx="1406">
                  <c:v>0.66187500000000377</c:v>
                </c:pt>
                <c:pt idx="1407">
                  <c:v>0.66194444444444878</c:v>
                </c:pt>
                <c:pt idx="1408">
                  <c:v>0.66201388888889112</c:v>
                </c:pt>
                <c:pt idx="1409">
                  <c:v>0.66208333333333602</c:v>
                </c:pt>
                <c:pt idx="1410">
                  <c:v>0.66215277777777781</c:v>
                </c:pt>
                <c:pt idx="1411">
                  <c:v>0.6622222222222226</c:v>
                </c:pt>
                <c:pt idx="1412">
                  <c:v>0.66229166666666939</c:v>
                </c:pt>
                <c:pt idx="1413">
                  <c:v>0.66236111111111162</c:v>
                </c:pt>
                <c:pt idx="1414">
                  <c:v>0.66241898148148171</c:v>
                </c:pt>
                <c:pt idx="1415">
                  <c:v>0.66248842592592549</c:v>
                </c:pt>
                <c:pt idx="1416">
                  <c:v>0.66255787037037328</c:v>
                </c:pt>
                <c:pt idx="1417">
                  <c:v>0.66262731481481785</c:v>
                </c:pt>
                <c:pt idx="1418">
                  <c:v>0.66269675925925964</c:v>
                </c:pt>
                <c:pt idx="1419">
                  <c:v>0.66276620370370465</c:v>
                </c:pt>
                <c:pt idx="1420">
                  <c:v>0.66283564814815221</c:v>
                </c:pt>
                <c:pt idx="1421">
                  <c:v>0.66290509259259867</c:v>
                </c:pt>
                <c:pt idx="1422">
                  <c:v>0.66297453703703924</c:v>
                </c:pt>
                <c:pt idx="1423">
                  <c:v>0.66304398148148402</c:v>
                </c:pt>
                <c:pt idx="1424">
                  <c:v>0.66310185185185389</c:v>
                </c:pt>
                <c:pt idx="1425">
                  <c:v>0.66317129629630056</c:v>
                </c:pt>
                <c:pt idx="1426">
                  <c:v>0.66324074074074069</c:v>
                </c:pt>
                <c:pt idx="1427">
                  <c:v>0.66331018518518514</c:v>
                </c:pt>
                <c:pt idx="1428">
                  <c:v>0.66337962962963204</c:v>
                </c:pt>
                <c:pt idx="1429">
                  <c:v>0.6634490740740786</c:v>
                </c:pt>
                <c:pt idx="1430">
                  <c:v>0.66351851851852151</c:v>
                </c:pt>
                <c:pt idx="1431">
                  <c:v>0.6635879629629603</c:v>
                </c:pt>
                <c:pt idx="1432">
                  <c:v>0.66365740740741086</c:v>
                </c:pt>
                <c:pt idx="1433">
                  <c:v>0.66372685185185265</c:v>
                </c:pt>
                <c:pt idx="1434">
                  <c:v>0.66378472222222262</c:v>
                </c:pt>
                <c:pt idx="1435">
                  <c:v>0.66385416666666663</c:v>
                </c:pt>
                <c:pt idx="1436">
                  <c:v>0.66392361111111475</c:v>
                </c:pt>
                <c:pt idx="1437">
                  <c:v>0.66399305555555921</c:v>
                </c:pt>
                <c:pt idx="1438">
                  <c:v>0.6640625</c:v>
                </c:pt>
                <c:pt idx="1439">
                  <c:v>0.66413194444444679</c:v>
                </c:pt>
                <c:pt idx="1440">
                  <c:v>0.66420138888889113</c:v>
                </c:pt>
                <c:pt idx="1441">
                  <c:v>0.66427083333333792</c:v>
                </c:pt>
                <c:pt idx="1442">
                  <c:v>0.66434027777778015</c:v>
                </c:pt>
                <c:pt idx="1443">
                  <c:v>0.66440972222222261</c:v>
                </c:pt>
                <c:pt idx="1444">
                  <c:v>0.66447916666666662</c:v>
                </c:pt>
                <c:pt idx="1445">
                  <c:v>0.66454861111111418</c:v>
                </c:pt>
                <c:pt idx="1446">
                  <c:v>0.66461805555555908</c:v>
                </c:pt>
                <c:pt idx="1447">
                  <c:v>0.66467592592592595</c:v>
                </c:pt>
                <c:pt idx="1448">
                  <c:v>0.66474537037037562</c:v>
                </c:pt>
                <c:pt idx="1449">
                  <c:v>0.66481481481481852</c:v>
                </c:pt>
                <c:pt idx="1450">
                  <c:v>0.66488425925925965</c:v>
                </c:pt>
                <c:pt idx="1451">
                  <c:v>0.66495370370370577</c:v>
                </c:pt>
                <c:pt idx="1452">
                  <c:v>0.66502314814815033</c:v>
                </c:pt>
                <c:pt idx="1453">
                  <c:v>0.66509259259259712</c:v>
                </c:pt>
                <c:pt idx="1454">
                  <c:v>0.66516203703703702</c:v>
                </c:pt>
                <c:pt idx="1455">
                  <c:v>0.66523148148148403</c:v>
                </c:pt>
                <c:pt idx="1456">
                  <c:v>0.66530092592592549</c:v>
                </c:pt>
                <c:pt idx="1457">
                  <c:v>0.66537037037037317</c:v>
                </c:pt>
                <c:pt idx="1458">
                  <c:v>0.66549768518518782</c:v>
                </c:pt>
                <c:pt idx="1459">
                  <c:v>0.66556712962962949</c:v>
                </c:pt>
                <c:pt idx="1460">
                  <c:v>0.66563657407407706</c:v>
                </c:pt>
                <c:pt idx="1461">
                  <c:v>0.66570601851852373</c:v>
                </c:pt>
                <c:pt idx="1462">
                  <c:v>0.66577546296296364</c:v>
                </c:pt>
                <c:pt idx="1463">
                  <c:v>0.66584490740741098</c:v>
                </c:pt>
                <c:pt idx="1464">
                  <c:v>0.66591435185185188</c:v>
                </c:pt>
                <c:pt idx="1465">
                  <c:v>0.66598379629629856</c:v>
                </c:pt>
                <c:pt idx="1466">
                  <c:v>0.66605324074074079</c:v>
                </c:pt>
                <c:pt idx="1467">
                  <c:v>0.66612268518518791</c:v>
                </c:pt>
                <c:pt idx="1468">
                  <c:v>0.6661921296296297</c:v>
                </c:pt>
                <c:pt idx="1469">
                  <c:v>0.66626157407407671</c:v>
                </c:pt>
                <c:pt idx="1470">
                  <c:v>0.66633101851852361</c:v>
                </c:pt>
                <c:pt idx="1471">
                  <c:v>0.66638888888889136</c:v>
                </c:pt>
                <c:pt idx="1472">
                  <c:v>0.66646990740740764</c:v>
                </c:pt>
                <c:pt idx="1473">
                  <c:v>0.66653935185185187</c:v>
                </c:pt>
                <c:pt idx="1474">
                  <c:v>0.66659722222222262</c:v>
                </c:pt>
                <c:pt idx="1475">
                  <c:v>0.66666666666666663</c:v>
                </c:pt>
                <c:pt idx="1476">
                  <c:v>0.66673611111111164</c:v>
                </c:pt>
                <c:pt idx="1477">
                  <c:v>0.6668055555555592</c:v>
                </c:pt>
                <c:pt idx="1478">
                  <c:v>0.66687500000000399</c:v>
                </c:pt>
                <c:pt idx="1479">
                  <c:v>0.66694444444444889</c:v>
                </c:pt>
                <c:pt idx="1480">
                  <c:v>0.66701388888889113</c:v>
                </c:pt>
                <c:pt idx="1481">
                  <c:v>0.66708333333333603</c:v>
                </c:pt>
                <c:pt idx="1482">
                  <c:v>0.66714120370370777</c:v>
                </c:pt>
                <c:pt idx="1483">
                  <c:v>0.66722222222222261</c:v>
                </c:pt>
                <c:pt idx="1484">
                  <c:v>0.66729166666666972</c:v>
                </c:pt>
                <c:pt idx="1485">
                  <c:v>0.66734953703703981</c:v>
                </c:pt>
                <c:pt idx="1486">
                  <c:v>0.6674189814814816</c:v>
                </c:pt>
                <c:pt idx="1487">
                  <c:v>0.6674884259259255</c:v>
                </c:pt>
                <c:pt idx="1488">
                  <c:v>0.66755787037037329</c:v>
                </c:pt>
                <c:pt idx="1489">
                  <c:v>0.66762731481481774</c:v>
                </c:pt>
                <c:pt idx="1490">
                  <c:v>0.66769675925925964</c:v>
                </c:pt>
                <c:pt idx="1491">
                  <c:v>0.66776620370370365</c:v>
                </c:pt>
                <c:pt idx="1492">
                  <c:v>0.66783564814815222</c:v>
                </c:pt>
                <c:pt idx="1493">
                  <c:v>0.66789351851852441</c:v>
                </c:pt>
                <c:pt idx="1494">
                  <c:v>0.66797453703703924</c:v>
                </c:pt>
                <c:pt idx="1495">
                  <c:v>0.66804398148148403</c:v>
                </c:pt>
                <c:pt idx="1496">
                  <c:v>0.668101851851854</c:v>
                </c:pt>
                <c:pt idx="1497">
                  <c:v>0.6681712962963009</c:v>
                </c:pt>
                <c:pt idx="1498">
                  <c:v>0.66824074074074069</c:v>
                </c:pt>
                <c:pt idx="1499">
                  <c:v>0.6683101851851857</c:v>
                </c:pt>
                <c:pt idx="1500">
                  <c:v>0.66837962962963204</c:v>
                </c:pt>
                <c:pt idx="1501">
                  <c:v>0.66844907407407905</c:v>
                </c:pt>
                <c:pt idx="1502">
                  <c:v>0.66851851851852151</c:v>
                </c:pt>
                <c:pt idx="1503">
                  <c:v>0.66858796296296052</c:v>
                </c:pt>
                <c:pt idx="1504">
                  <c:v>0.66865740740741086</c:v>
                </c:pt>
                <c:pt idx="1505">
                  <c:v>0.66872685185185265</c:v>
                </c:pt>
                <c:pt idx="1506">
                  <c:v>0.66879629629630044</c:v>
                </c:pt>
                <c:pt idx="1507">
                  <c:v>0.66886574074074068</c:v>
                </c:pt>
                <c:pt idx="1508">
                  <c:v>0.66892361111111476</c:v>
                </c:pt>
                <c:pt idx="1509">
                  <c:v>0.66899305555555955</c:v>
                </c:pt>
                <c:pt idx="1510">
                  <c:v>0.6690625</c:v>
                </c:pt>
                <c:pt idx="1511">
                  <c:v>0.66913194444444679</c:v>
                </c:pt>
                <c:pt idx="1512">
                  <c:v>0.66920138888889136</c:v>
                </c:pt>
                <c:pt idx="1513">
                  <c:v>0.66927083333333792</c:v>
                </c:pt>
                <c:pt idx="1514">
                  <c:v>0.66934027777778016</c:v>
                </c:pt>
                <c:pt idx="1515">
                  <c:v>0.66940972222222261</c:v>
                </c:pt>
                <c:pt idx="1516">
                  <c:v>0.66947916666666663</c:v>
                </c:pt>
                <c:pt idx="1517">
                  <c:v>0.66954861111111474</c:v>
                </c:pt>
                <c:pt idx="1518">
                  <c:v>0.6696180555555592</c:v>
                </c:pt>
                <c:pt idx="1519">
                  <c:v>0.6696875000000021</c:v>
                </c:pt>
                <c:pt idx="1520">
                  <c:v>0.6697453703703754</c:v>
                </c:pt>
                <c:pt idx="1521">
                  <c:v>0.66981481481481853</c:v>
                </c:pt>
                <c:pt idx="1522">
                  <c:v>0.66988425925925965</c:v>
                </c:pt>
                <c:pt idx="1523">
                  <c:v>0.66995370370370577</c:v>
                </c:pt>
                <c:pt idx="1524">
                  <c:v>0.67002314814815034</c:v>
                </c:pt>
                <c:pt idx="1525">
                  <c:v>0.67009259259259712</c:v>
                </c:pt>
                <c:pt idx="1526">
                  <c:v>0.67016203703703703</c:v>
                </c:pt>
                <c:pt idx="1527">
                  <c:v>0.67023148148148404</c:v>
                </c:pt>
                <c:pt idx="1528">
                  <c:v>0.67030092592592549</c:v>
                </c:pt>
                <c:pt idx="1529">
                  <c:v>0.67037037037037328</c:v>
                </c:pt>
                <c:pt idx="1530">
                  <c:v>0.67043981481481785</c:v>
                </c:pt>
                <c:pt idx="1531">
                  <c:v>0.67050925925925964</c:v>
                </c:pt>
                <c:pt idx="1532">
                  <c:v>0.67057870370370365</c:v>
                </c:pt>
                <c:pt idx="1533">
                  <c:v>0.67063657407407706</c:v>
                </c:pt>
                <c:pt idx="1534">
                  <c:v>0.67070601851852363</c:v>
                </c:pt>
                <c:pt idx="1535">
                  <c:v>0.67077546296296364</c:v>
                </c:pt>
                <c:pt idx="1536">
                  <c:v>0.67084490740741098</c:v>
                </c:pt>
                <c:pt idx="1537">
                  <c:v>0.67091435185185189</c:v>
                </c:pt>
                <c:pt idx="1538">
                  <c:v>0.67098379629629845</c:v>
                </c:pt>
                <c:pt idx="1539">
                  <c:v>0.6710532407407408</c:v>
                </c:pt>
                <c:pt idx="1540">
                  <c:v>0.67112268518518781</c:v>
                </c:pt>
                <c:pt idx="1541">
                  <c:v>0.6711921296296296</c:v>
                </c:pt>
                <c:pt idx="1542">
                  <c:v>0.67126157407407672</c:v>
                </c:pt>
                <c:pt idx="1543">
                  <c:v>0.67133101851852373</c:v>
                </c:pt>
                <c:pt idx="1544">
                  <c:v>0.67140046296296296</c:v>
                </c:pt>
                <c:pt idx="1545">
                  <c:v>0.67145833333333593</c:v>
                </c:pt>
                <c:pt idx="1546">
                  <c:v>0.67152777777777783</c:v>
                </c:pt>
                <c:pt idx="1547">
                  <c:v>0.67159722222222262</c:v>
                </c:pt>
                <c:pt idx="1548">
                  <c:v>0.67166666666666675</c:v>
                </c:pt>
                <c:pt idx="1549">
                  <c:v>0.67173611111111164</c:v>
                </c:pt>
                <c:pt idx="1550">
                  <c:v>0.67180555555555943</c:v>
                </c:pt>
                <c:pt idx="1551">
                  <c:v>0.671875000000004</c:v>
                </c:pt>
                <c:pt idx="1552">
                  <c:v>0.6719444444444489</c:v>
                </c:pt>
                <c:pt idx="1553">
                  <c:v>0.67201388888889113</c:v>
                </c:pt>
                <c:pt idx="1554">
                  <c:v>0.67208333333333592</c:v>
                </c:pt>
                <c:pt idx="1555">
                  <c:v>0.67215277777777782</c:v>
                </c:pt>
                <c:pt idx="1556">
                  <c:v>0.67221064814815035</c:v>
                </c:pt>
                <c:pt idx="1557">
                  <c:v>0.67228009259259713</c:v>
                </c:pt>
                <c:pt idx="1558">
                  <c:v>0.6723495370370397</c:v>
                </c:pt>
                <c:pt idx="1559">
                  <c:v>0.6724189814814816</c:v>
                </c:pt>
                <c:pt idx="1560">
                  <c:v>0.6724884259259255</c:v>
                </c:pt>
                <c:pt idx="1561">
                  <c:v>0.6725578703703734</c:v>
                </c:pt>
                <c:pt idx="1562">
                  <c:v>0.67262731481481852</c:v>
                </c:pt>
                <c:pt idx="1563">
                  <c:v>0.67269675925925965</c:v>
                </c:pt>
                <c:pt idx="1564">
                  <c:v>0.67276620370370577</c:v>
                </c:pt>
                <c:pt idx="1565">
                  <c:v>0.67283564814815244</c:v>
                </c:pt>
                <c:pt idx="1566">
                  <c:v>0.67290509259259867</c:v>
                </c:pt>
                <c:pt idx="1567">
                  <c:v>0.67297453703703958</c:v>
                </c:pt>
                <c:pt idx="1568">
                  <c:v>0.67303240740740944</c:v>
                </c:pt>
                <c:pt idx="1569">
                  <c:v>0.67310185185185401</c:v>
                </c:pt>
                <c:pt idx="1570">
                  <c:v>0.67318287037037317</c:v>
                </c:pt>
                <c:pt idx="1571">
                  <c:v>0.6732407407407407</c:v>
                </c:pt>
                <c:pt idx="1572">
                  <c:v>0.67331018518518515</c:v>
                </c:pt>
                <c:pt idx="1573">
                  <c:v>0.67337962962963205</c:v>
                </c:pt>
                <c:pt idx="1574">
                  <c:v>0.67344907407407917</c:v>
                </c:pt>
                <c:pt idx="1575">
                  <c:v>0.67351851851852163</c:v>
                </c:pt>
                <c:pt idx="1576">
                  <c:v>0.67358796296296075</c:v>
                </c:pt>
                <c:pt idx="1577">
                  <c:v>0.67365740740741098</c:v>
                </c:pt>
                <c:pt idx="1578">
                  <c:v>0.67371527777778073</c:v>
                </c:pt>
                <c:pt idx="1579">
                  <c:v>0.67378472222222263</c:v>
                </c:pt>
                <c:pt idx="1580">
                  <c:v>0.67385416666666664</c:v>
                </c:pt>
                <c:pt idx="1581">
                  <c:v>0.6739351851851878</c:v>
                </c:pt>
                <c:pt idx="1582">
                  <c:v>0.67399305555555955</c:v>
                </c:pt>
                <c:pt idx="1583">
                  <c:v>0.6740624999999999</c:v>
                </c:pt>
                <c:pt idx="1584">
                  <c:v>0.6741319444444468</c:v>
                </c:pt>
                <c:pt idx="1585">
                  <c:v>0.67420138888889125</c:v>
                </c:pt>
                <c:pt idx="1586">
                  <c:v>0.67427083333333793</c:v>
                </c:pt>
                <c:pt idx="1587">
                  <c:v>0.67434027777778016</c:v>
                </c:pt>
                <c:pt idx="1588">
                  <c:v>0.67440972222222262</c:v>
                </c:pt>
                <c:pt idx="1589">
                  <c:v>0.67447916666666663</c:v>
                </c:pt>
                <c:pt idx="1590">
                  <c:v>0.67453703703703705</c:v>
                </c:pt>
                <c:pt idx="1591">
                  <c:v>0.67460648148148439</c:v>
                </c:pt>
                <c:pt idx="1592">
                  <c:v>0.67467592592592662</c:v>
                </c:pt>
                <c:pt idx="1593">
                  <c:v>0.67474537037037574</c:v>
                </c:pt>
                <c:pt idx="1594">
                  <c:v>0.67481481481481831</c:v>
                </c:pt>
                <c:pt idx="1595">
                  <c:v>0.67488425925926065</c:v>
                </c:pt>
                <c:pt idx="1596">
                  <c:v>0.67495370370370578</c:v>
                </c:pt>
                <c:pt idx="1597">
                  <c:v>0.67502314814815045</c:v>
                </c:pt>
                <c:pt idx="1598">
                  <c:v>0.67509259259259713</c:v>
                </c:pt>
                <c:pt idx="1599">
                  <c:v>0.67515046296296299</c:v>
                </c:pt>
                <c:pt idx="1600">
                  <c:v>0.67521990740740956</c:v>
                </c:pt>
                <c:pt idx="1601">
                  <c:v>0.6752893518518519</c:v>
                </c:pt>
                <c:pt idx="1602">
                  <c:v>0.67535879629629891</c:v>
                </c:pt>
                <c:pt idx="1603">
                  <c:v>0.6754282407407407</c:v>
                </c:pt>
                <c:pt idx="1604">
                  <c:v>0.67549768518518782</c:v>
                </c:pt>
                <c:pt idx="1605">
                  <c:v>0.6755671296296295</c:v>
                </c:pt>
                <c:pt idx="1606">
                  <c:v>0.67563657407407718</c:v>
                </c:pt>
                <c:pt idx="1607">
                  <c:v>0.67570601851852441</c:v>
                </c:pt>
                <c:pt idx="1608">
                  <c:v>0.67577546296296365</c:v>
                </c:pt>
                <c:pt idx="1609">
                  <c:v>0.67584490740741143</c:v>
                </c:pt>
                <c:pt idx="1610">
                  <c:v>0.67591435185185178</c:v>
                </c:pt>
                <c:pt idx="1611">
                  <c:v>0.67597222222222264</c:v>
                </c:pt>
                <c:pt idx="1612">
                  <c:v>0.67604166666667054</c:v>
                </c:pt>
                <c:pt idx="1613">
                  <c:v>0.67611111111111311</c:v>
                </c:pt>
                <c:pt idx="1614">
                  <c:v>0.67618055555555778</c:v>
                </c:pt>
                <c:pt idx="1615">
                  <c:v>0.67625000000000224</c:v>
                </c:pt>
                <c:pt idx="1616">
                  <c:v>0.67631944444444703</c:v>
                </c:pt>
                <c:pt idx="1617">
                  <c:v>0.67638888888889148</c:v>
                </c:pt>
                <c:pt idx="1618">
                  <c:v>0.67645833333333594</c:v>
                </c:pt>
                <c:pt idx="1619">
                  <c:v>0.67652777777777784</c:v>
                </c:pt>
                <c:pt idx="1620">
                  <c:v>0.67659722222222263</c:v>
                </c:pt>
                <c:pt idx="1621">
                  <c:v>0.67666666666666664</c:v>
                </c:pt>
                <c:pt idx="1622">
                  <c:v>0.67672453703703972</c:v>
                </c:pt>
                <c:pt idx="1623">
                  <c:v>0.67679398148148451</c:v>
                </c:pt>
                <c:pt idx="1624">
                  <c:v>0.67686342592592597</c:v>
                </c:pt>
                <c:pt idx="1625">
                  <c:v>0.67693287037037386</c:v>
                </c:pt>
                <c:pt idx="1626">
                  <c:v>0.67700231481481565</c:v>
                </c:pt>
                <c:pt idx="1627">
                  <c:v>0.67707175925926122</c:v>
                </c:pt>
                <c:pt idx="1628">
                  <c:v>0.67714120370370812</c:v>
                </c:pt>
                <c:pt idx="1629">
                  <c:v>0.67721064814815035</c:v>
                </c:pt>
                <c:pt idx="1630">
                  <c:v>0.67728009259259714</c:v>
                </c:pt>
                <c:pt idx="1631">
                  <c:v>0.67734953703703971</c:v>
                </c:pt>
                <c:pt idx="1632">
                  <c:v>0.67741898148148161</c:v>
                </c:pt>
                <c:pt idx="1633">
                  <c:v>0.6774768518518518</c:v>
                </c:pt>
                <c:pt idx="1634">
                  <c:v>0.67754629629629903</c:v>
                </c:pt>
                <c:pt idx="1635">
                  <c:v>0.67761574074074071</c:v>
                </c:pt>
                <c:pt idx="1636">
                  <c:v>0.67768518518518805</c:v>
                </c:pt>
                <c:pt idx="1637">
                  <c:v>0.67775462962963262</c:v>
                </c:pt>
                <c:pt idx="1638">
                  <c:v>0.67782407407407941</c:v>
                </c:pt>
                <c:pt idx="1639">
                  <c:v>0.67789351851852453</c:v>
                </c:pt>
                <c:pt idx="1640">
                  <c:v>0.67796296296296099</c:v>
                </c:pt>
                <c:pt idx="1641">
                  <c:v>0.67803240740740944</c:v>
                </c:pt>
                <c:pt idx="1642">
                  <c:v>0.67810185185185412</c:v>
                </c:pt>
                <c:pt idx="1643">
                  <c:v>0.6781712962963008</c:v>
                </c:pt>
                <c:pt idx="1644">
                  <c:v>0.67824074074074081</c:v>
                </c:pt>
                <c:pt idx="1645">
                  <c:v>0.67831018518518515</c:v>
                </c:pt>
                <c:pt idx="1646">
                  <c:v>0.6783680555555579</c:v>
                </c:pt>
                <c:pt idx="1647">
                  <c:v>0.67844907407407917</c:v>
                </c:pt>
                <c:pt idx="1648">
                  <c:v>0.67851851851852141</c:v>
                </c:pt>
                <c:pt idx="1649">
                  <c:v>0.67857638888888883</c:v>
                </c:pt>
                <c:pt idx="1650">
                  <c:v>0.67864583333334039</c:v>
                </c:pt>
                <c:pt idx="1651">
                  <c:v>0.67871527777778073</c:v>
                </c:pt>
                <c:pt idx="1652">
                  <c:v>0.67878472222222264</c:v>
                </c:pt>
                <c:pt idx="1653">
                  <c:v>0.67885416666666665</c:v>
                </c:pt>
                <c:pt idx="1654">
                  <c:v>0.6789236111111151</c:v>
                </c:pt>
                <c:pt idx="1655">
                  <c:v>0.67899305555556</c:v>
                </c:pt>
                <c:pt idx="1656">
                  <c:v>0.67906250000000001</c:v>
                </c:pt>
                <c:pt idx="1657">
                  <c:v>0.67912037037037398</c:v>
                </c:pt>
                <c:pt idx="1658">
                  <c:v>0.67920138888889148</c:v>
                </c:pt>
                <c:pt idx="1659">
                  <c:v>0.67927083333333782</c:v>
                </c:pt>
                <c:pt idx="1660">
                  <c:v>0.67932870370370591</c:v>
                </c:pt>
                <c:pt idx="1661">
                  <c:v>0.67939814814815092</c:v>
                </c:pt>
                <c:pt idx="1662">
                  <c:v>0.67946759259259504</c:v>
                </c:pt>
                <c:pt idx="1663">
                  <c:v>0.67953703703703694</c:v>
                </c:pt>
                <c:pt idx="1664">
                  <c:v>0.6796064814814845</c:v>
                </c:pt>
                <c:pt idx="1665">
                  <c:v>0.67967592592592585</c:v>
                </c:pt>
                <c:pt idx="1666">
                  <c:v>0.67974537037037619</c:v>
                </c:pt>
                <c:pt idx="1667">
                  <c:v>0.67981481481481842</c:v>
                </c:pt>
                <c:pt idx="1668">
                  <c:v>0.67988425925926133</c:v>
                </c:pt>
                <c:pt idx="1669">
                  <c:v>0.67995370370370589</c:v>
                </c:pt>
                <c:pt idx="1670">
                  <c:v>0.68002314814814813</c:v>
                </c:pt>
                <c:pt idx="1671">
                  <c:v>0.68009259259259514</c:v>
                </c:pt>
                <c:pt idx="1672">
                  <c:v>0.68015046296296156</c:v>
                </c:pt>
                <c:pt idx="1673">
                  <c:v>0.68021990740740745</c:v>
                </c:pt>
                <c:pt idx="1674">
                  <c:v>0.68028935185185158</c:v>
                </c:pt>
                <c:pt idx="1675">
                  <c:v>0.6803587962962967</c:v>
                </c:pt>
                <c:pt idx="1676">
                  <c:v>0.68042824074074049</c:v>
                </c:pt>
                <c:pt idx="1677">
                  <c:v>0.68049768518518561</c:v>
                </c:pt>
                <c:pt idx="1678">
                  <c:v>0.68056712962962707</c:v>
                </c:pt>
                <c:pt idx="1679">
                  <c:v>0.68063657407407463</c:v>
                </c:pt>
                <c:pt idx="1680">
                  <c:v>0.68070601851852208</c:v>
                </c:pt>
                <c:pt idx="1681">
                  <c:v>0.68077546296296287</c:v>
                </c:pt>
                <c:pt idx="1682">
                  <c:v>0.68084490740740944</c:v>
                </c:pt>
                <c:pt idx="1683">
                  <c:v>0.68091435185185156</c:v>
                </c:pt>
                <c:pt idx="1684">
                  <c:v>0.6809722222222222</c:v>
                </c:pt>
                <c:pt idx="1685">
                  <c:v>0.68104166666666865</c:v>
                </c:pt>
                <c:pt idx="1686">
                  <c:v>0.68111111111111111</c:v>
                </c:pt>
                <c:pt idx="1687">
                  <c:v>0.68118055555555568</c:v>
                </c:pt>
                <c:pt idx="1688">
                  <c:v>0.68125000000000002</c:v>
                </c:pt>
                <c:pt idx="1689">
                  <c:v>0.6813194444444447</c:v>
                </c:pt>
                <c:pt idx="1690">
                  <c:v>0.68138888888888882</c:v>
                </c:pt>
                <c:pt idx="1691">
                  <c:v>0.68145833333333361</c:v>
                </c:pt>
                <c:pt idx="1692">
                  <c:v>0.68152777777777751</c:v>
                </c:pt>
                <c:pt idx="1693">
                  <c:v>0.6815972222222223</c:v>
                </c:pt>
                <c:pt idx="1694">
                  <c:v>0.68165509259259704</c:v>
                </c:pt>
                <c:pt idx="1695">
                  <c:v>0.68172453703703761</c:v>
                </c:pt>
                <c:pt idx="1696">
                  <c:v>0.68179398148148163</c:v>
                </c:pt>
                <c:pt idx="1697">
                  <c:v>0.68186342592592375</c:v>
                </c:pt>
                <c:pt idx="1698">
                  <c:v>0.68193287037037065</c:v>
                </c:pt>
                <c:pt idx="1699">
                  <c:v>0.68200231481481488</c:v>
                </c:pt>
                <c:pt idx="1700">
                  <c:v>0.6821412037037059</c:v>
                </c:pt>
                <c:pt idx="1701">
                  <c:v>0.68221064814814814</c:v>
                </c:pt>
                <c:pt idx="1702">
                  <c:v>0.68228009259259514</c:v>
                </c:pt>
                <c:pt idx="1703">
                  <c:v>0.68234953703703705</c:v>
                </c:pt>
                <c:pt idx="1704">
                  <c:v>0.6824189814814815</c:v>
                </c:pt>
                <c:pt idx="1705">
                  <c:v>0.68248842592592329</c:v>
                </c:pt>
                <c:pt idx="1706">
                  <c:v>0.68255787037037063</c:v>
                </c:pt>
                <c:pt idx="1707">
                  <c:v>0.68262731481481564</c:v>
                </c:pt>
                <c:pt idx="1708">
                  <c:v>0.68269675925925932</c:v>
                </c:pt>
                <c:pt idx="1709">
                  <c:v>0.68275462962962974</c:v>
                </c:pt>
                <c:pt idx="1710">
                  <c:v>0.68282407407407775</c:v>
                </c:pt>
                <c:pt idx="1711">
                  <c:v>0.68289351851852198</c:v>
                </c:pt>
                <c:pt idx="1712">
                  <c:v>0.682962962962959</c:v>
                </c:pt>
                <c:pt idx="1713">
                  <c:v>0.68303240740740734</c:v>
                </c:pt>
                <c:pt idx="1714">
                  <c:v>0.6831018518518519</c:v>
                </c:pt>
                <c:pt idx="1715">
                  <c:v>0.68317129629629891</c:v>
                </c:pt>
                <c:pt idx="1716">
                  <c:v>0.68324074074074059</c:v>
                </c:pt>
                <c:pt idx="1717">
                  <c:v>0.68331018518518516</c:v>
                </c:pt>
                <c:pt idx="1718">
                  <c:v>0.68337962962962961</c:v>
                </c:pt>
                <c:pt idx="1719">
                  <c:v>0.68344907407407718</c:v>
                </c:pt>
                <c:pt idx="1720">
                  <c:v>0.68351851851851864</c:v>
                </c:pt>
                <c:pt idx="1721">
                  <c:v>0.6835763888888885</c:v>
                </c:pt>
                <c:pt idx="1722">
                  <c:v>0.68364583333333839</c:v>
                </c:pt>
                <c:pt idx="1723">
                  <c:v>0.68371527777777785</c:v>
                </c:pt>
                <c:pt idx="1724">
                  <c:v>0.6837847222222222</c:v>
                </c:pt>
                <c:pt idx="1725">
                  <c:v>0.68385416666666676</c:v>
                </c:pt>
                <c:pt idx="1726">
                  <c:v>0.68392361111111311</c:v>
                </c:pt>
                <c:pt idx="1727">
                  <c:v>0.68399305555555778</c:v>
                </c:pt>
                <c:pt idx="1728">
                  <c:v>0.68406249999999957</c:v>
                </c:pt>
                <c:pt idx="1729">
                  <c:v>0.6841319444444447</c:v>
                </c:pt>
                <c:pt idx="1730">
                  <c:v>0.68420138888888893</c:v>
                </c:pt>
                <c:pt idx="1731">
                  <c:v>0.68427083333333594</c:v>
                </c:pt>
                <c:pt idx="1732">
                  <c:v>0.68432870370370369</c:v>
                </c:pt>
                <c:pt idx="1733">
                  <c:v>0.68439814814814814</c:v>
                </c:pt>
                <c:pt idx="1734">
                  <c:v>0.6844675925925926</c:v>
                </c:pt>
                <c:pt idx="1735">
                  <c:v>0.6845370370370365</c:v>
                </c:pt>
                <c:pt idx="1736">
                  <c:v>0.68460648148148162</c:v>
                </c:pt>
                <c:pt idx="1737">
                  <c:v>0.68467592592592597</c:v>
                </c:pt>
                <c:pt idx="1738">
                  <c:v>0.68474537037037386</c:v>
                </c:pt>
                <c:pt idx="1739">
                  <c:v>0.68481481481481565</c:v>
                </c:pt>
                <c:pt idx="1740">
                  <c:v>0.68488425925925922</c:v>
                </c:pt>
                <c:pt idx="1741">
                  <c:v>0.68495370370370379</c:v>
                </c:pt>
                <c:pt idx="1742">
                  <c:v>0.68502314814814813</c:v>
                </c:pt>
                <c:pt idx="1743">
                  <c:v>0.68508101851852254</c:v>
                </c:pt>
                <c:pt idx="1744">
                  <c:v>0.68515046296296256</c:v>
                </c:pt>
                <c:pt idx="1745">
                  <c:v>0.68521990740740768</c:v>
                </c:pt>
                <c:pt idx="1746">
                  <c:v>0.68528935185185158</c:v>
                </c:pt>
                <c:pt idx="1747">
                  <c:v>0.6853587962962967</c:v>
                </c:pt>
                <c:pt idx="1748">
                  <c:v>0.68542824074074049</c:v>
                </c:pt>
                <c:pt idx="1749">
                  <c:v>0.68549768518518561</c:v>
                </c:pt>
                <c:pt idx="1750">
                  <c:v>0.68556712962962707</c:v>
                </c:pt>
                <c:pt idx="1751">
                  <c:v>0.68563657407407463</c:v>
                </c:pt>
                <c:pt idx="1752">
                  <c:v>0.68570601851852209</c:v>
                </c:pt>
                <c:pt idx="1753">
                  <c:v>0.68576388888888884</c:v>
                </c:pt>
                <c:pt idx="1754">
                  <c:v>0.68583333333333363</c:v>
                </c:pt>
                <c:pt idx="1755">
                  <c:v>0.68590277777777753</c:v>
                </c:pt>
                <c:pt idx="1756">
                  <c:v>0.68597222222222232</c:v>
                </c:pt>
                <c:pt idx="1757">
                  <c:v>0.68604166666666866</c:v>
                </c:pt>
                <c:pt idx="1758">
                  <c:v>0.68611111111111101</c:v>
                </c:pt>
                <c:pt idx="1759">
                  <c:v>0.68618055555555568</c:v>
                </c:pt>
                <c:pt idx="1760">
                  <c:v>0.68624999999999992</c:v>
                </c:pt>
                <c:pt idx="1761">
                  <c:v>0.6863194444444447</c:v>
                </c:pt>
                <c:pt idx="1762">
                  <c:v>0.68638888888888883</c:v>
                </c:pt>
                <c:pt idx="1763">
                  <c:v>0.68645833333333361</c:v>
                </c:pt>
                <c:pt idx="1764">
                  <c:v>0.68651620370370359</c:v>
                </c:pt>
                <c:pt idx="1765">
                  <c:v>0.68658564814814815</c:v>
                </c:pt>
                <c:pt idx="1766">
                  <c:v>0.68665509259259705</c:v>
                </c:pt>
                <c:pt idx="1767">
                  <c:v>0.68672453703703762</c:v>
                </c:pt>
                <c:pt idx="1768">
                  <c:v>0.68679398148148163</c:v>
                </c:pt>
                <c:pt idx="1769">
                  <c:v>0.68686342592592353</c:v>
                </c:pt>
                <c:pt idx="1770">
                  <c:v>0.68693287037037065</c:v>
                </c:pt>
                <c:pt idx="1771">
                  <c:v>0.68700231481481477</c:v>
                </c:pt>
                <c:pt idx="1772">
                  <c:v>0.68707175925925934</c:v>
                </c:pt>
                <c:pt idx="1773">
                  <c:v>0.68714120370370591</c:v>
                </c:pt>
                <c:pt idx="1774">
                  <c:v>0.68721064814814825</c:v>
                </c:pt>
                <c:pt idx="1775">
                  <c:v>0.68728009259259504</c:v>
                </c:pt>
                <c:pt idx="1776">
                  <c:v>0.68734953703703694</c:v>
                </c:pt>
                <c:pt idx="1777">
                  <c:v>0.68740740740740769</c:v>
                </c:pt>
                <c:pt idx="1778">
                  <c:v>0.68748842592592319</c:v>
                </c:pt>
                <c:pt idx="1779">
                  <c:v>0.68755787037037064</c:v>
                </c:pt>
                <c:pt idx="1780">
                  <c:v>0.6876157407407405</c:v>
                </c:pt>
                <c:pt idx="1781">
                  <c:v>0.68768518518518562</c:v>
                </c:pt>
                <c:pt idx="1782">
                  <c:v>0.68775462962962963</c:v>
                </c:pt>
                <c:pt idx="1783">
                  <c:v>0.68782407407407775</c:v>
                </c:pt>
                <c:pt idx="1784">
                  <c:v>0.68789351851852221</c:v>
                </c:pt>
                <c:pt idx="1785">
                  <c:v>0.68796296296295922</c:v>
                </c:pt>
                <c:pt idx="1786">
                  <c:v>0.68803240740740745</c:v>
                </c:pt>
                <c:pt idx="1787">
                  <c:v>0.6881018518518518</c:v>
                </c:pt>
                <c:pt idx="1788">
                  <c:v>0.68815972222222221</c:v>
                </c:pt>
                <c:pt idx="1789">
                  <c:v>0.68824074074074049</c:v>
                </c:pt>
                <c:pt idx="1790">
                  <c:v>0.68829861111111335</c:v>
                </c:pt>
                <c:pt idx="1791">
                  <c:v>0.68836805555555569</c:v>
                </c:pt>
                <c:pt idx="1792">
                  <c:v>0.68843749999999959</c:v>
                </c:pt>
                <c:pt idx="1793">
                  <c:v>0.68850694444444438</c:v>
                </c:pt>
                <c:pt idx="1794">
                  <c:v>0.6885763888888885</c:v>
                </c:pt>
                <c:pt idx="1795">
                  <c:v>0.6886458333333384</c:v>
                </c:pt>
                <c:pt idx="1796">
                  <c:v>0.68871527777777775</c:v>
                </c:pt>
                <c:pt idx="1797">
                  <c:v>0.6887847222222222</c:v>
                </c:pt>
                <c:pt idx="1798">
                  <c:v>0.68885416666666666</c:v>
                </c:pt>
                <c:pt idx="1799">
                  <c:v>0.68892361111111322</c:v>
                </c:pt>
                <c:pt idx="1800">
                  <c:v>0.6889930555555579</c:v>
                </c:pt>
                <c:pt idx="1801">
                  <c:v>0.68906249999999958</c:v>
                </c:pt>
                <c:pt idx="1802">
                  <c:v>0.6891319444444447</c:v>
                </c:pt>
                <c:pt idx="1803">
                  <c:v>0.68918981481481711</c:v>
                </c:pt>
                <c:pt idx="1804">
                  <c:v>0.68925925925925924</c:v>
                </c:pt>
                <c:pt idx="1805">
                  <c:v>0.6893287037037038</c:v>
                </c:pt>
                <c:pt idx="1806">
                  <c:v>0.68939814814814815</c:v>
                </c:pt>
                <c:pt idx="1807">
                  <c:v>0.6894675925925926</c:v>
                </c:pt>
                <c:pt idx="1808">
                  <c:v>0.68953703703703706</c:v>
                </c:pt>
                <c:pt idx="1809">
                  <c:v>0.68960648148148163</c:v>
                </c:pt>
                <c:pt idx="1810">
                  <c:v>0.68967592592592597</c:v>
                </c:pt>
                <c:pt idx="1811">
                  <c:v>0.68974537037037398</c:v>
                </c:pt>
                <c:pt idx="1812">
                  <c:v>0.68981481481481688</c:v>
                </c:pt>
                <c:pt idx="1813">
                  <c:v>0.68988425925925922</c:v>
                </c:pt>
                <c:pt idx="1814">
                  <c:v>0.68994212962962953</c:v>
                </c:pt>
                <c:pt idx="1815">
                  <c:v>0.69001157407407465</c:v>
                </c:pt>
                <c:pt idx="1816">
                  <c:v>0.69008101851852255</c:v>
                </c:pt>
                <c:pt idx="1817">
                  <c:v>0.69015046296296256</c:v>
                </c:pt>
                <c:pt idx="1818">
                  <c:v>0.69021990740740735</c:v>
                </c:pt>
                <c:pt idx="1819">
                  <c:v>0.69028935185185158</c:v>
                </c:pt>
                <c:pt idx="1820">
                  <c:v>0.6903587962962966</c:v>
                </c:pt>
                <c:pt idx="1821">
                  <c:v>0.6904282407407405</c:v>
                </c:pt>
                <c:pt idx="1822">
                  <c:v>0.69049768518518562</c:v>
                </c:pt>
                <c:pt idx="1823">
                  <c:v>0.69056712962962719</c:v>
                </c:pt>
                <c:pt idx="1824">
                  <c:v>0.69063657407407464</c:v>
                </c:pt>
                <c:pt idx="1825">
                  <c:v>0.69069444444444705</c:v>
                </c:pt>
                <c:pt idx="1826">
                  <c:v>0.69076388888888884</c:v>
                </c:pt>
                <c:pt idx="1827">
                  <c:v>0.69083333333333363</c:v>
                </c:pt>
                <c:pt idx="1828">
                  <c:v>0.69090277777777753</c:v>
                </c:pt>
                <c:pt idx="1829">
                  <c:v>0.69097222222222221</c:v>
                </c:pt>
                <c:pt idx="1830">
                  <c:v>0.69104166666666866</c:v>
                </c:pt>
                <c:pt idx="1831">
                  <c:v>0.69111111111111112</c:v>
                </c:pt>
                <c:pt idx="1832">
                  <c:v>0.69118055555555569</c:v>
                </c:pt>
                <c:pt idx="1833">
                  <c:v>0.69125000000000003</c:v>
                </c:pt>
                <c:pt idx="1834">
                  <c:v>0.6913194444444446</c:v>
                </c:pt>
                <c:pt idx="1835">
                  <c:v>0.69138888888888894</c:v>
                </c:pt>
                <c:pt idx="1836">
                  <c:v>0.69145833333333362</c:v>
                </c:pt>
                <c:pt idx="1837">
                  <c:v>0.69152777777777752</c:v>
                </c:pt>
                <c:pt idx="1838">
                  <c:v>0.6915972222222222</c:v>
                </c:pt>
                <c:pt idx="1839">
                  <c:v>0.69166666666666676</c:v>
                </c:pt>
                <c:pt idx="1840">
                  <c:v>0.69172453703703762</c:v>
                </c:pt>
                <c:pt idx="1841">
                  <c:v>0.69179398148148163</c:v>
                </c:pt>
                <c:pt idx="1842">
                  <c:v>0.69186342592592365</c:v>
                </c:pt>
                <c:pt idx="1843">
                  <c:v>0.69193287037037243</c:v>
                </c:pt>
                <c:pt idx="1844">
                  <c:v>0.69200231481481478</c:v>
                </c:pt>
                <c:pt idx="1845">
                  <c:v>0.69207175925925923</c:v>
                </c:pt>
                <c:pt idx="1846">
                  <c:v>0.69214120370370602</c:v>
                </c:pt>
                <c:pt idx="1847">
                  <c:v>0.69221064814814814</c:v>
                </c:pt>
                <c:pt idx="1848">
                  <c:v>0.69228009259259504</c:v>
                </c:pt>
                <c:pt idx="1849">
                  <c:v>0.69234953703703705</c:v>
                </c:pt>
                <c:pt idx="1850">
                  <c:v>0.69241898148148151</c:v>
                </c:pt>
                <c:pt idx="1851">
                  <c:v>0.69248842592592352</c:v>
                </c:pt>
                <c:pt idx="1852">
                  <c:v>0.6925462962962966</c:v>
                </c:pt>
                <c:pt idx="1853">
                  <c:v>0.6926157407407405</c:v>
                </c:pt>
                <c:pt idx="1854">
                  <c:v>0.69269675925925922</c:v>
                </c:pt>
                <c:pt idx="1855">
                  <c:v>0.69276620370370379</c:v>
                </c:pt>
                <c:pt idx="1856">
                  <c:v>0.69282407407407764</c:v>
                </c:pt>
                <c:pt idx="1857">
                  <c:v>0.69289351851852254</c:v>
                </c:pt>
                <c:pt idx="1858">
                  <c:v>0.69296296296295923</c:v>
                </c:pt>
                <c:pt idx="1859">
                  <c:v>0.69303240740740768</c:v>
                </c:pt>
                <c:pt idx="1860">
                  <c:v>0.6931018518518518</c:v>
                </c:pt>
                <c:pt idx="1861">
                  <c:v>0.69317129629629903</c:v>
                </c:pt>
                <c:pt idx="1862">
                  <c:v>0.69324074074074049</c:v>
                </c:pt>
                <c:pt idx="1863">
                  <c:v>0.69331018518518517</c:v>
                </c:pt>
                <c:pt idx="1864">
                  <c:v>0.6933680555555557</c:v>
                </c:pt>
                <c:pt idx="1865">
                  <c:v>0.69344907407407763</c:v>
                </c:pt>
                <c:pt idx="1866">
                  <c:v>0.69351851851851865</c:v>
                </c:pt>
                <c:pt idx="1867">
                  <c:v>0.69357638888888851</c:v>
                </c:pt>
                <c:pt idx="1868">
                  <c:v>0.69364583333333862</c:v>
                </c:pt>
                <c:pt idx="1869">
                  <c:v>0.69371527777777775</c:v>
                </c:pt>
                <c:pt idx="1870">
                  <c:v>0.69378472222222232</c:v>
                </c:pt>
                <c:pt idx="1871">
                  <c:v>0.69385416666666666</c:v>
                </c:pt>
                <c:pt idx="1872">
                  <c:v>0.69392361111111323</c:v>
                </c:pt>
                <c:pt idx="1873">
                  <c:v>0.6939930555555579</c:v>
                </c:pt>
                <c:pt idx="1874">
                  <c:v>0.69406249999999958</c:v>
                </c:pt>
                <c:pt idx="1875">
                  <c:v>0.69412037037037233</c:v>
                </c:pt>
                <c:pt idx="1876">
                  <c:v>0.69420138888888883</c:v>
                </c:pt>
                <c:pt idx="1877">
                  <c:v>0.69427083333333628</c:v>
                </c:pt>
                <c:pt idx="1878">
                  <c:v>0.69434027777777774</c:v>
                </c:pt>
                <c:pt idx="1879">
                  <c:v>0.69440972222222219</c:v>
                </c:pt>
                <c:pt idx="1880">
                  <c:v>0.69446759259259261</c:v>
                </c:pt>
                <c:pt idx="1881">
                  <c:v>0.69453703703703706</c:v>
                </c:pt>
                <c:pt idx="1882">
                  <c:v>0.69460648148148163</c:v>
                </c:pt>
                <c:pt idx="1883">
                  <c:v>0.69467592592592586</c:v>
                </c:pt>
                <c:pt idx="1884">
                  <c:v>0.69474537037037398</c:v>
                </c:pt>
                <c:pt idx="1885">
                  <c:v>0.69481481481481677</c:v>
                </c:pt>
                <c:pt idx="1886">
                  <c:v>0.69488425925925934</c:v>
                </c:pt>
                <c:pt idx="1887">
                  <c:v>0.69495370370370368</c:v>
                </c:pt>
                <c:pt idx="1888">
                  <c:v>0.69502314814814825</c:v>
                </c:pt>
                <c:pt idx="1889">
                  <c:v>0.69509259259259504</c:v>
                </c:pt>
                <c:pt idx="1890">
                  <c:v>0.6951620370370365</c:v>
                </c:pt>
                <c:pt idx="1891">
                  <c:v>0.69523148148148162</c:v>
                </c:pt>
                <c:pt idx="1892">
                  <c:v>0.69530092592592319</c:v>
                </c:pt>
                <c:pt idx="1893">
                  <c:v>0.69537037037037064</c:v>
                </c:pt>
                <c:pt idx="1894">
                  <c:v>0.69543981481481565</c:v>
                </c:pt>
                <c:pt idx="1895">
                  <c:v>0.69550925925925933</c:v>
                </c:pt>
                <c:pt idx="1896">
                  <c:v>0.69557870370370367</c:v>
                </c:pt>
                <c:pt idx="1897">
                  <c:v>0.69564814814815035</c:v>
                </c:pt>
                <c:pt idx="1898">
                  <c:v>0.69571759259259514</c:v>
                </c:pt>
                <c:pt idx="1899">
                  <c:v>0.69578703703703704</c:v>
                </c:pt>
                <c:pt idx="1900">
                  <c:v>0.6958564814814816</c:v>
                </c:pt>
                <c:pt idx="1901">
                  <c:v>0.69591435185185158</c:v>
                </c:pt>
                <c:pt idx="1902">
                  <c:v>0.6959837962962967</c:v>
                </c:pt>
                <c:pt idx="1903">
                  <c:v>0.69605324074074049</c:v>
                </c:pt>
                <c:pt idx="1904">
                  <c:v>0.69612268518518561</c:v>
                </c:pt>
                <c:pt idx="1905">
                  <c:v>0.69619212962962951</c:v>
                </c:pt>
                <c:pt idx="1906">
                  <c:v>0.69626157407407463</c:v>
                </c:pt>
                <c:pt idx="1907">
                  <c:v>0.69633101851852208</c:v>
                </c:pt>
                <c:pt idx="1908">
                  <c:v>0.69640046296296065</c:v>
                </c:pt>
                <c:pt idx="1909">
                  <c:v>0.69646990740740744</c:v>
                </c:pt>
                <c:pt idx="1910">
                  <c:v>0.69653935185185156</c:v>
                </c:pt>
                <c:pt idx="1911">
                  <c:v>0.69660879629629868</c:v>
                </c:pt>
                <c:pt idx="1912">
                  <c:v>0.69666666666666666</c:v>
                </c:pt>
                <c:pt idx="1913">
                  <c:v>0.69679398148148164</c:v>
                </c:pt>
                <c:pt idx="1914">
                  <c:v>0.69686342592592376</c:v>
                </c:pt>
                <c:pt idx="1915">
                  <c:v>0.69693287037037233</c:v>
                </c:pt>
                <c:pt idx="1916">
                  <c:v>0.69700231481481489</c:v>
                </c:pt>
                <c:pt idx="1917">
                  <c:v>0.69706018518518509</c:v>
                </c:pt>
                <c:pt idx="1918">
                  <c:v>0.69712962962962965</c:v>
                </c:pt>
                <c:pt idx="1919">
                  <c:v>0.697199074074078</c:v>
                </c:pt>
                <c:pt idx="1920">
                  <c:v>0.6972685185185209</c:v>
                </c:pt>
                <c:pt idx="1921">
                  <c:v>0.69733796296295958</c:v>
                </c:pt>
                <c:pt idx="1922">
                  <c:v>0.6974074074074077</c:v>
                </c:pt>
                <c:pt idx="1923">
                  <c:v>0.69747685185185149</c:v>
                </c:pt>
                <c:pt idx="1924">
                  <c:v>0.69754629629629661</c:v>
                </c:pt>
                <c:pt idx="1925">
                  <c:v>0.69761574074074051</c:v>
                </c:pt>
                <c:pt idx="1926">
                  <c:v>0.69768518518518563</c:v>
                </c:pt>
                <c:pt idx="1927">
                  <c:v>0.69775462962962964</c:v>
                </c:pt>
                <c:pt idx="1928">
                  <c:v>0.69782407407407776</c:v>
                </c:pt>
                <c:pt idx="1929">
                  <c:v>0.69788194444444462</c:v>
                </c:pt>
                <c:pt idx="1930">
                  <c:v>0.69795138888888963</c:v>
                </c:pt>
                <c:pt idx="1931">
                  <c:v>0.69803240740740735</c:v>
                </c:pt>
                <c:pt idx="1932">
                  <c:v>0.69809027777777977</c:v>
                </c:pt>
                <c:pt idx="1933">
                  <c:v>0.69815972222222233</c:v>
                </c:pt>
                <c:pt idx="1934">
                  <c:v>0.69822916666666668</c:v>
                </c:pt>
                <c:pt idx="1935">
                  <c:v>0.69829861111111347</c:v>
                </c:pt>
                <c:pt idx="1936">
                  <c:v>0.6983680555555557</c:v>
                </c:pt>
                <c:pt idx="1937">
                  <c:v>0.69843749999999949</c:v>
                </c:pt>
                <c:pt idx="1938">
                  <c:v>0.6985069444444445</c:v>
                </c:pt>
                <c:pt idx="1939">
                  <c:v>0.69857638888888851</c:v>
                </c:pt>
                <c:pt idx="1940">
                  <c:v>0.69864583333333841</c:v>
                </c:pt>
                <c:pt idx="1941">
                  <c:v>0.69870370370370372</c:v>
                </c:pt>
                <c:pt idx="1942">
                  <c:v>0.69878472222222221</c:v>
                </c:pt>
                <c:pt idx="1943">
                  <c:v>0.69885416666666667</c:v>
                </c:pt>
                <c:pt idx="1944">
                  <c:v>0.69891203703703697</c:v>
                </c:pt>
                <c:pt idx="1945">
                  <c:v>0.69898148148148165</c:v>
                </c:pt>
                <c:pt idx="1946">
                  <c:v>0.69905092592592388</c:v>
                </c:pt>
                <c:pt idx="1947">
                  <c:v>0.69912037037037278</c:v>
                </c:pt>
                <c:pt idx="1948">
                  <c:v>0.69918981481481701</c:v>
                </c:pt>
                <c:pt idx="1949">
                  <c:v>0.69925925925925969</c:v>
                </c:pt>
                <c:pt idx="1950">
                  <c:v>0.6993287037037037</c:v>
                </c:pt>
                <c:pt idx="1951">
                  <c:v>0.69939814814814805</c:v>
                </c:pt>
                <c:pt idx="1952">
                  <c:v>0.69946759259259261</c:v>
                </c:pt>
                <c:pt idx="1953">
                  <c:v>0.69953703703703696</c:v>
                </c:pt>
                <c:pt idx="1954">
                  <c:v>0.69960648148148163</c:v>
                </c:pt>
                <c:pt idx="1955">
                  <c:v>0.69967592592592587</c:v>
                </c:pt>
                <c:pt idx="1956">
                  <c:v>0.69973379629629662</c:v>
                </c:pt>
                <c:pt idx="1957">
                  <c:v>0.69980324074074052</c:v>
                </c:pt>
                <c:pt idx="1958">
                  <c:v>0.69987268518518564</c:v>
                </c:pt>
                <c:pt idx="1959">
                  <c:v>0.69994212962962954</c:v>
                </c:pt>
                <c:pt idx="1960">
                  <c:v>0.7000115740740761</c:v>
                </c:pt>
                <c:pt idx="1961">
                  <c:v>0.70008101851852311</c:v>
                </c:pt>
                <c:pt idx="1962">
                  <c:v>0.70015046296296257</c:v>
                </c:pt>
                <c:pt idx="1963">
                  <c:v>0.70021990740740769</c:v>
                </c:pt>
                <c:pt idx="1964">
                  <c:v>0.70028935185185159</c:v>
                </c:pt>
                <c:pt idx="1965">
                  <c:v>0.7003587962962966</c:v>
                </c:pt>
                <c:pt idx="1966">
                  <c:v>0.7004282407407405</c:v>
                </c:pt>
                <c:pt idx="1967">
                  <c:v>0.70049768518518563</c:v>
                </c:pt>
                <c:pt idx="1968">
                  <c:v>0.7005555555555556</c:v>
                </c:pt>
                <c:pt idx="1969">
                  <c:v>0.70062500000000272</c:v>
                </c:pt>
                <c:pt idx="1970">
                  <c:v>0.70069444444444728</c:v>
                </c:pt>
                <c:pt idx="1971">
                  <c:v>0.70076388888888963</c:v>
                </c:pt>
                <c:pt idx="1972">
                  <c:v>0.70083333333333364</c:v>
                </c:pt>
                <c:pt idx="1973">
                  <c:v>0.70090277777777776</c:v>
                </c:pt>
                <c:pt idx="1974">
                  <c:v>0.70097222222222222</c:v>
                </c:pt>
                <c:pt idx="1975">
                  <c:v>0.70104166666666889</c:v>
                </c:pt>
                <c:pt idx="1976">
                  <c:v>0.70111111111111113</c:v>
                </c:pt>
                <c:pt idx="1977">
                  <c:v>0.7011805555555557</c:v>
                </c:pt>
                <c:pt idx="1978">
                  <c:v>0.70124999999999993</c:v>
                </c:pt>
                <c:pt idx="1979">
                  <c:v>0.70131944444444461</c:v>
                </c:pt>
                <c:pt idx="1980">
                  <c:v>0.70138888888888884</c:v>
                </c:pt>
                <c:pt idx="1981">
                  <c:v>0.70144675925925926</c:v>
                </c:pt>
                <c:pt idx="1982">
                  <c:v>0.70151620370370349</c:v>
                </c:pt>
                <c:pt idx="1983">
                  <c:v>0.70158564814814861</c:v>
                </c:pt>
                <c:pt idx="1984">
                  <c:v>0.70165509259259773</c:v>
                </c:pt>
                <c:pt idx="1985">
                  <c:v>0.70172453703703763</c:v>
                </c:pt>
                <c:pt idx="1986">
                  <c:v>0.70179398148148164</c:v>
                </c:pt>
                <c:pt idx="1987">
                  <c:v>0.70186342592592388</c:v>
                </c:pt>
                <c:pt idx="1988">
                  <c:v>0.70193287037037233</c:v>
                </c:pt>
                <c:pt idx="1989">
                  <c:v>0.70200231481481479</c:v>
                </c:pt>
                <c:pt idx="1990">
                  <c:v>0.70207175925925924</c:v>
                </c:pt>
                <c:pt idx="1991">
                  <c:v>0.70214120370370614</c:v>
                </c:pt>
                <c:pt idx="1992">
                  <c:v>0.70221064814814815</c:v>
                </c:pt>
                <c:pt idx="1993">
                  <c:v>0.70226851851852079</c:v>
                </c:pt>
                <c:pt idx="1994">
                  <c:v>0.70233796296296003</c:v>
                </c:pt>
                <c:pt idx="1995">
                  <c:v>0.7024074074074077</c:v>
                </c:pt>
                <c:pt idx="1996">
                  <c:v>0.70247685185185149</c:v>
                </c:pt>
                <c:pt idx="1997">
                  <c:v>0.70254629629629661</c:v>
                </c:pt>
                <c:pt idx="1998">
                  <c:v>0.70261574074074051</c:v>
                </c:pt>
                <c:pt idx="1999">
                  <c:v>0.70268518518518563</c:v>
                </c:pt>
                <c:pt idx="2000">
                  <c:v>0.70275462962962965</c:v>
                </c:pt>
                <c:pt idx="2001">
                  <c:v>0.70282407407407799</c:v>
                </c:pt>
                <c:pt idx="2002">
                  <c:v>0.70289351851852255</c:v>
                </c:pt>
                <c:pt idx="2003">
                  <c:v>0.70296296296295946</c:v>
                </c:pt>
                <c:pt idx="2004">
                  <c:v>0.70303240740740769</c:v>
                </c:pt>
                <c:pt idx="2005">
                  <c:v>0.70309027777777977</c:v>
                </c:pt>
                <c:pt idx="2006">
                  <c:v>0.70315972222222223</c:v>
                </c:pt>
                <c:pt idx="2007">
                  <c:v>0.70322916666666668</c:v>
                </c:pt>
                <c:pt idx="2008">
                  <c:v>0.7032986111111138</c:v>
                </c:pt>
                <c:pt idx="2009">
                  <c:v>0.7033680555555557</c:v>
                </c:pt>
                <c:pt idx="2010">
                  <c:v>0.70343749999999949</c:v>
                </c:pt>
                <c:pt idx="2011">
                  <c:v>0.70350694444444439</c:v>
                </c:pt>
                <c:pt idx="2012">
                  <c:v>0.70357638888888896</c:v>
                </c:pt>
                <c:pt idx="2013">
                  <c:v>0.70364583333333908</c:v>
                </c:pt>
                <c:pt idx="2014">
                  <c:v>0.70371527777777865</c:v>
                </c:pt>
                <c:pt idx="2015">
                  <c:v>0.70378472222222221</c:v>
                </c:pt>
                <c:pt idx="2016">
                  <c:v>0.70385416666666667</c:v>
                </c:pt>
                <c:pt idx="2017">
                  <c:v>0.70391203703703698</c:v>
                </c:pt>
                <c:pt idx="2018">
                  <c:v>0.70399305555555802</c:v>
                </c:pt>
                <c:pt idx="2019">
                  <c:v>0.70406249999999959</c:v>
                </c:pt>
                <c:pt idx="2020">
                  <c:v>0.70412037037037256</c:v>
                </c:pt>
                <c:pt idx="2021">
                  <c:v>0.70418981481481702</c:v>
                </c:pt>
                <c:pt idx="2022">
                  <c:v>0.70425925925925925</c:v>
                </c:pt>
                <c:pt idx="2023">
                  <c:v>0.70432870370370371</c:v>
                </c:pt>
                <c:pt idx="2024">
                  <c:v>0.70439814814814861</c:v>
                </c:pt>
                <c:pt idx="2025">
                  <c:v>0.70446759259259262</c:v>
                </c:pt>
                <c:pt idx="2026">
                  <c:v>0.70453703703703707</c:v>
                </c:pt>
                <c:pt idx="2027">
                  <c:v>0.70460648148148164</c:v>
                </c:pt>
                <c:pt idx="2028">
                  <c:v>0.7046643518518515</c:v>
                </c:pt>
                <c:pt idx="2029">
                  <c:v>0.70474537037037432</c:v>
                </c:pt>
                <c:pt idx="2030">
                  <c:v>0.70481481481481711</c:v>
                </c:pt>
                <c:pt idx="2031">
                  <c:v>0.70487268518518564</c:v>
                </c:pt>
                <c:pt idx="2032">
                  <c:v>0.70494212962962954</c:v>
                </c:pt>
                <c:pt idx="2033">
                  <c:v>0.705011574074076</c:v>
                </c:pt>
                <c:pt idx="2034">
                  <c:v>0.70508101851852312</c:v>
                </c:pt>
                <c:pt idx="2035">
                  <c:v>0.70515046296296258</c:v>
                </c:pt>
                <c:pt idx="2036">
                  <c:v>0.7052199074074077</c:v>
                </c:pt>
                <c:pt idx="2037">
                  <c:v>0.70528935185185149</c:v>
                </c:pt>
                <c:pt idx="2038">
                  <c:v>0.70535879629629661</c:v>
                </c:pt>
                <c:pt idx="2039">
                  <c:v>0.70542824074074051</c:v>
                </c:pt>
                <c:pt idx="2040">
                  <c:v>0.70549768518518563</c:v>
                </c:pt>
                <c:pt idx="2041">
                  <c:v>0.70556712962962731</c:v>
                </c:pt>
                <c:pt idx="2042">
                  <c:v>0.70563657407407465</c:v>
                </c:pt>
                <c:pt idx="2043">
                  <c:v>0.70569444444444762</c:v>
                </c:pt>
                <c:pt idx="2044">
                  <c:v>0.70576388888888963</c:v>
                </c:pt>
                <c:pt idx="2045">
                  <c:v>0.70583333333333365</c:v>
                </c:pt>
                <c:pt idx="2046">
                  <c:v>0.70590277777777777</c:v>
                </c:pt>
                <c:pt idx="2047">
                  <c:v>0.70597222222222233</c:v>
                </c:pt>
                <c:pt idx="2048">
                  <c:v>0.7060416666666689</c:v>
                </c:pt>
                <c:pt idx="2049">
                  <c:v>0.70611111111111102</c:v>
                </c:pt>
                <c:pt idx="2050">
                  <c:v>0.7061805555555557</c:v>
                </c:pt>
                <c:pt idx="2051">
                  <c:v>0.70624999999999993</c:v>
                </c:pt>
                <c:pt idx="2052">
                  <c:v>0.70631944444444461</c:v>
                </c:pt>
                <c:pt idx="2053">
                  <c:v>0.70638888888888884</c:v>
                </c:pt>
                <c:pt idx="2054">
                  <c:v>0.70645833333333363</c:v>
                </c:pt>
                <c:pt idx="2055">
                  <c:v>0.70652777777777753</c:v>
                </c:pt>
                <c:pt idx="2056">
                  <c:v>0.70658564814814862</c:v>
                </c:pt>
                <c:pt idx="2057">
                  <c:v>0.70665509259259773</c:v>
                </c:pt>
                <c:pt idx="2058">
                  <c:v>0.70672453703703764</c:v>
                </c:pt>
                <c:pt idx="2059">
                  <c:v>0.70679398148148165</c:v>
                </c:pt>
                <c:pt idx="2060">
                  <c:v>0.70686342592592388</c:v>
                </c:pt>
                <c:pt idx="2061">
                  <c:v>0.70693287037037278</c:v>
                </c:pt>
                <c:pt idx="2062">
                  <c:v>0.70700231481481479</c:v>
                </c:pt>
                <c:pt idx="2063">
                  <c:v>0.70707175925925969</c:v>
                </c:pt>
                <c:pt idx="2064">
                  <c:v>0.70714120370370614</c:v>
                </c:pt>
                <c:pt idx="2065">
                  <c:v>0.70721064814814805</c:v>
                </c:pt>
                <c:pt idx="2066">
                  <c:v>0.7072800925925955</c:v>
                </c:pt>
                <c:pt idx="2067">
                  <c:v>0.70733796296296003</c:v>
                </c:pt>
                <c:pt idx="2068">
                  <c:v>0.7074074074074076</c:v>
                </c:pt>
                <c:pt idx="2069">
                  <c:v>0.7074768518518515</c:v>
                </c:pt>
                <c:pt idx="2070">
                  <c:v>0.70754629629629662</c:v>
                </c:pt>
                <c:pt idx="2071">
                  <c:v>0.70761574074074052</c:v>
                </c:pt>
                <c:pt idx="2072">
                  <c:v>0.70768518518518564</c:v>
                </c:pt>
                <c:pt idx="2073">
                  <c:v>0.70775462962962965</c:v>
                </c:pt>
                <c:pt idx="2074">
                  <c:v>0.7078240740740781</c:v>
                </c:pt>
                <c:pt idx="2075">
                  <c:v>0.70789351851852311</c:v>
                </c:pt>
                <c:pt idx="2076">
                  <c:v>0.70796296296295935</c:v>
                </c:pt>
                <c:pt idx="2077">
                  <c:v>0.70803240740740769</c:v>
                </c:pt>
                <c:pt idx="2078">
                  <c:v>0.70810185185185182</c:v>
                </c:pt>
                <c:pt idx="2079">
                  <c:v>0.70817129629629894</c:v>
                </c:pt>
                <c:pt idx="2080">
                  <c:v>0.70822916666666669</c:v>
                </c:pt>
                <c:pt idx="2081">
                  <c:v>0.70829861111111381</c:v>
                </c:pt>
                <c:pt idx="2082">
                  <c:v>0.7083680555555556</c:v>
                </c:pt>
                <c:pt idx="2083">
                  <c:v>0.7084374999999995</c:v>
                </c:pt>
                <c:pt idx="2084">
                  <c:v>0.7085069444444444</c:v>
                </c:pt>
                <c:pt idx="2085">
                  <c:v>0.70857638888888852</c:v>
                </c:pt>
                <c:pt idx="2086">
                  <c:v>0.70864583333333919</c:v>
                </c:pt>
                <c:pt idx="2087">
                  <c:v>0.70871527777777865</c:v>
                </c:pt>
                <c:pt idx="2088">
                  <c:v>0.70878472222222222</c:v>
                </c:pt>
                <c:pt idx="2089">
                  <c:v>0.70885416666666667</c:v>
                </c:pt>
                <c:pt idx="2090">
                  <c:v>0.70892361111111335</c:v>
                </c:pt>
                <c:pt idx="2091">
                  <c:v>0.70899305555555814</c:v>
                </c:pt>
                <c:pt idx="2092">
                  <c:v>0.70906249999999948</c:v>
                </c:pt>
                <c:pt idx="2093">
                  <c:v>0.70912037037037257</c:v>
                </c:pt>
                <c:pt idx="2094">
                  <c:v>0.70918981481481724</c:v>
                </c:pt>
                <c:pt idx="2095">
                  <c:v>0.7092708333333364</c:v>
                </c:pt>
                <c:pt idx="2096">
                  <c:v>0.7093287037037036</c:v>
                </c:pt>
                <c:pt idx="2097">
                  <c:v>0.70939814814814861</c:v>
                </c:pt>
                <c:pt idx="2098">
                  <c:v>0.70946759259259262</c:v>
                </c:pt>
                <c:pt idx="2099">
                  <c:v>0.70953703703703708</c:v>
                </c:pt>
                <c:pt idx="2100">
                  <c:v>0.70960648148148164</c:v>
                </c:pt>
                <c:pt idx="2101">
                  <c:v>0.70967592592592599</c:v>
                </c:pt>
                <c:pt idx="2102">
                  <c:v>0.70974537037037433</c:v>
                </c:pt>
                <c:pt idx="2103">
                  <c:v>0.70981481481481701</c:v>
                </c:pt>
                <c:pt idx="2104">
                  <c:v>0.70987268518518565</c:v>
                </c:pt>
                <c:pt idx="2105">
                  <c:v>0.70994212962962966</c:v>
                </c:pt>
                <c:pt idx="2106">
                  <c:v>0.71002314814814815</c:v>
                </c:pt>
                <c:pt idx="2107">
                  <c:v>0.71008101851852301</c:v>
                </c:pt>
                <c:pt idx="2108">
                  <c:v>0.71015046296296258</c:v>
                </c:pt>
                <c:pt idx="2109">
                  <c:v>0.7102199074074077</c:v>
                </c:pt>
                <c:pt idx="2110">
                  <c:v>0.71028935185185149</c:v>
                </c:pt>
                <c:pt idx="2111">
                  <c:v>0.71035879629629661</c:v>
                </c:pt>
                <c:pt idx="2112">
                  <c:v>0.71042824074074051</c:v>
                </c:pt>
                <c:pt idx="2113">
                  <c:v>0.71049768518518563</c:v>
                </c:pt>
                <c:pt idx="2114">
                  <c:v>0.71056712962962731</c:v>
                </c:pt>
                <c:pt idx="2115">
                  <c:v>0.71062499999999995</c:v>
                </c:pt>
                <c:pt idx="2116">
                  <c:v>0.71069444444444763</c:v>
                </c:pt>
                <c:pt idx="2117">
                  <c:v>0.71077546296296301</c:v>
                </c:pt>
                <c:pt idx="2118">
                  <c:v>0.71084490740740991</c:v>
                </c:pt>
                <c:pt idx="2119">
                  <c:v>0.71090277777777777</c:v>
                </c:pt>
                <c:pt idx="2120">
                  <c:v>0.71097222222222223</c:v>
                </c:pt>
                <c:pt idx="2121">
                  <c:v>0.7110416666666689</c:v>
                </c:pt>
                <c:pt idx="2122">
                  <c:v>0.71111111111111114</c:v>
                </c:pt>
                <c:pt idx="2123">
                  <c:v>0.7111805555555557</c:v>
                </c:pt>
                <c:pt idx="2124">
                  <c:v>0.71125000000000005</c:v>
                </c:pt>
                <c:pt idx="2125">
                  <c:v>0.71131944444444462</c:v>
                </c:pt>
                <c:pt idx="2126">
                  <c:v>0.71137731481481481</c:v>
                </c:pt>
                <c:pt idx="2127">
                  <c:v>0.71144675925925849</c:v>
                </c:pt>
                <c:pt idx="2128">
                  <c:v>0.71152777777777787</c:v>
                </c:pt>
                <c:pt idx="2129">
                  <c:v>0.71158564814814862</c:v>
                </c:pt>
                <c:pt idx="2130">
                  <c:v>0.71165509259259774</c:v>
                </c:pt>
                <c:pt idx="2131">
                  <c:v>0.71172453703703764</c:v>
                </c:pt>
                <c:pt idx="2132">
                  <c:v>0.71179398148148165</c:v>
                </c:pt>
                <c:pt idx="2133">
                  <c:v>0.71186342592592389</c:v>
                </c:pt>
                <c:pt idx="2134">
                  <c:v>0.71193287037037256</c:v>
                </c:pt>
                <c:pt idx="2135">
                  <c:v>0.7120023148148148</c:v>
                </c:pt>
                <c:pt idx="2136">
                  <c:v>0.71207175925925925</c:v>
                </c:pt>
                <c:pt idx="2137">
                  <c:v>0.71212962962963189</c:v>
                </c:pt>
                <c:pt idx="2138">
                  <c:v>0.71219907407407834</c:v>
                </c:pt>
                <c:pt idx="2139">
                  <c:v>0.7122800925925955</c:v>
                </c:pt>
                <c:pt idx="2140">
                  <c:v>0.71233796296295993</c:v>
                </c:pt>
                <c:pt idx="2141">
                  <c:v>0.7124074074074076</c:v>
                </c:pt>
                <c:pt idx="2142">
                  <c:v>0.7124768518518515</c:v>
                </c:pt>
                <c:pt idx="2143">
                  <c:v>0.71254629629629662</c:v>
                </c:pt>
                <c:pt idx="2144">
                  <c:v>0.71261574074074052</c:v>
                </c:pt>
                <c:pt idx="2145">
                  <c:v>0.71268518518518564</c:v>
                </c:pt>
                <c:pt idx="2146">
                  <c:v>0.71275462962962965</c:v>
                </c:pt>
                <c:pt idx="2147">
                  <c:v>0.712824074074078</c:v>
                </c:pt>
                <c:pt idx="2148">
                  <c:v>0.71288194444444464</c:v>
                </c:pt>
                <c:pt idx="2149">
                  <c:v>0.71295138888888965</c:v>
                </c:pt>
                <c:pt idx="2150">
                  <c:v>0.7130324074074077</c:v>
                </c:pt>
                <c:pt idx="2151">
                  <c:v>0.71309027777778</c:v>
                </c:pt>
                <c:pt idx="2152">
                  <c:v>0.71315972222222224</c:v>
                </c:pt>
                <c:pt idx="2153">
                  <c:v>0.71322916666666669</c:v>
                </c:pt>
                <c:pt idx="2154">
                  <c:v>0.71329861111111381</c:v>
                </c:pt>
                <c:pt idx="2155">
                  <c:v>0.7133680555555556</c:v>
                </c:pt>
                <c:pt idx="2156">
                  <c:v>0.7134374999999995</c:v>
                </c:pt>
                <c:pt idx="2157">
                  <c:v>0.71350694444444451</c:v>
                </c:pt>
                <c:pt idx="2158">
                  <c:v>0.71357638888888886</c:v>
                </c:pt>
                <c:pt idx="2159">
                  <c:v>0.71363425925925961</c:v>
                </c:pt>
                <c:pt idx="2160">
                  <c:v>0.71370370370370362</c:v>
                </c:pt>
                <c:pt idx="2161">
                  <c:v>0.71377314814814863</c:v>
                </c:pt>
                <c:pt idx="2162">
                  <c:v>0.71384259259259608</c:v>
                </c:pt>
                <c:pt idx="2163">
                  <c:v>0.71391203703703709</c:v>
                </c:pt>
                <c:pt idx="2164">
                  <c:v>0.71398148148148344</c:v>
                </c:pt>
                <c:pt idx="2165">
                  <c:v>0.71405092592592556</c:v>
                </c:pt>
                <c:pt idx="2166">
                  <c:v>0.71412037037037268</c:v>
                </c:pt>
                <c:pt idx="2167">
                  <c:v>0.71418981481481725</c:v>
                </c:pt>
                <c:pt idx="2168">
                  <c:v>0.7142592592592597</c:v>
                </c:pt>
                <c:pt idx="2169">
                  <c:v>0.71432870370370372</c:v>
                </c:pt>
                <c:pt idx="2170">
                  <c:v>0.71438657407407413</c:v>
                </c:pt>
                <c:pt idx="2171">
                  <c:v>0.71445601851852103</c:v>
                </c:pt>
                <c:pt idx="2172">
                  <c:v>0.71453703703703697</c:v>
                </c:pt>
                <c:pt idx="2173">
                  <c:v>0.71459490740740761</c:v>
                </c:pt>
                <c:pt idx="2174">
                  <c:v>0.71466435185185151</c:v>
                </c:pt>
                <c:pt idx="2175">
                  <c:v>0.71473379629629663</c:v>
                </c:pt>
                <c:pt idx="2176">
                  <c:v>0.71480324074074053</c:v>
                </c:pt>
                <c:pt idx="2177">
                  <c:v>0.71487268518518565</c:v>
                </c:pt>
                <c:pt idx="2178">
                  <c:v>0.71494212962962955</c:v>
                </c:pt>
                <c:pt idx="2179">
                  <c:v>0.71501157407407634</c:v>
                </c:pt>
                <c:pt idx="2180">
                  <c:v>0.71508101851852302</c:v>
                </c:pt>
                <c:pt idx="2181">
                  <c:v>0.71515046296296259</c:v>
                </c:pt>
                <c:pt idx="2182">
                  <c:v>0.7152199074074076</c:v>
                </c:pt>
                <c:pt idx="2183">
                  <c:v>0.7152893518518515</c:v>
                </c:pt>
                <c:pt idx="2184">
                  <c:v>0.71535879629629662</c:v>
                </c:pt>
                <c:pt idx="2185">
                  <c:v>0.71542824074074052</c:v>
                </c:pt>
                <c:pt idx="2186">
                  <c:v>0.71549768518518564</c:v>
                </c:pt>
                <c:pt idx="2187">
                  <c:v>0.71555555555555561</c:v>
                </c:pt>
                <c:pt idx="2188">
                  <c:v>0.71562500000000306</c:v>
                </c:pt>
                <c:pt idx="2189">
                  <c:v>0.71569444444444741</c:v>
                </c:pt>
                <c:pt idx="2190">
                  <c:v>0.71576388888888964</c:v>
                </c:pt>
                <c:pt idx="2191">
                  <c:v>0.71583333333333365</c:v>
                </c:pt>
                <c:pt idx="2192">
                  <c:v>0.71590277777777789</c:v>
                </c:pt>
              </c:numCache>
            </c:numRef>
          </c:cat>
          <c:val>
            <c:numRef>
              <c:f>АД!$E$2:$E$2194</c:f>
              <c:numCache>
                <c:formatCode>General</c:formatCode>
                <c:ptCount val="2193"/>
                <c:pt idx="0">
                  <c:v>80</c:v>
                </c:pt>
                <c:pt idx="1">
                  <c:v>89</c:v>
                </c:pt>
                <c:pt idx="2">
                  <c:v>89</c:v>
                </c:pt>
                <c:pt idx="3">
                  <c:v>89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89</c:v>
                </c:pt>
                <c:pt idx="8">
                  <c:v>89</c:v>
                </c:pt>
                <c:pt idx="9">
                  <c:v>89</c:v>
                </c:pt>
                <c:pt idx="10">
                  <c:v>89</c:v>
                </c:pt>
                <c:pt idx="11">
                  <c:v>89</c:v>
                </c:pt>
                <c:pt idx="12">
                  <c:v>89</c:v>
                </c:pt>
                <c:pt idx="13">
                  <c:v>89</c:v>
                </c:pt>
                <c:pt idx="14">
                  <c:v>89</c:v>
                </c:pt>
                <c:pt idx="15">
                  <c:v>89</c:v>
                </c:pt>
                <c:pt idx="16">
                  <c:v>89</c:v>
                </c:pt>
                <c:pt idx="17">
                  <c:v>89</c:v>
                </c:pt>
                <c:pt idx="18">
                  <c:v>89</c:v>
                </c:pt>
                <c:pt idx="19">
                  <c:v>89</c:v>
                </c:pt>
                <c:pt idx="20">
                  <c:v>89</c:v>
                </c:pt>
                <c:pt idx="21">
                  <c:v>89</c:v>
                </c:pt>
                <c:pt idx="22">
                  <c:v>89</c:v>
                </c:pt>
                <c:pt idx="23">
                  <c:v>89</c:v>
                </c:pt>
                <c:pt idx="24">
                  <c:v>89</c:v>
                </c:pt>
                <c:pt idx="25">
                  <c:v>89</c:v>
                </c:pt>
                <c:pt idx="26">
                  <c:v>89</c:v>
                </c:pt>
                <c:pt idx="27">
                  <c:v>89</c:v>
                </c:pt>
                <c:pt idx="28">
                  <c:v>89</c:v>
                </c:pt>
                <c:pt idx="29">
                  <c:v>89</c:v>
                </c:pt>
                <c:pt idx="30">
                  <c:v>89</c:v>
                </c:pt>
                <c:pt idx="31">
                  <c:v>87</c:v>
                </c:pt>
                <c:pt idx="32">
                  <c:v>87</c:v>
                </c:pt>
                <c:pt idx="33">
                  <c:v>87</c:v>
                </c:pt>
                <c:pt idx="34">
                  <c:v>87</c:v>
                </c:pt>
                <c:pt idx="35">
                  <c:v>87</c:v>
                </c:pt>
                <c:pt idx="36">
                  <c:v>87</c:v>
                </c:pt>
                <c:pt idx="37">
                  <c:v>87</c:v>
                </c:pt>
                <c:pt idx="38">
                  <c:v>87</c:v>
                </c:pt>
                <c:pt idx="39">
                  <c:v>87</c:v>
                </c:pt>
                <c:pt idx="40">
                  <c:v>87</c:v>
                </c:pt>
                <c:pt idx="41">
                  <c:v>87</c:v>
                </c:pt>
                <c:pt idx="42">
                  <c:v>87</c:v>
                </c:pt>
                <c:pt idx="43">
                  <c:v>87</c:v>
                </c:pt>
                <c:pt idx="44">
                  <c:v>87</c:v>
                </c:pt>
                <c:pt idx="45">
                  <c:v>87</c:v>
                </c:pt>
                <c:pt idx="46">
                  <c:v>87</c:v>
                </c:pt>
                <c:pt idx="47">
                  <c:v>87</c:v>
                </c:pt>
                <c:pt idx="48">
                  <c:v>87</c:v>
                </c:pt>
                <c:pt idx="49">
                  <c:v>87</c:v>
                </c:pt>
                <c:pt idx="50">
                  <c:v>87</c:v>
                </c:pt>
                <c:pt idx="51">
                  <c:v>87</c:v>
                </c:pt>
                <c:pt idx="52">
                  <c:v>87</c:v>
                </c:pt>
                <c:pt idx="53">
                  <c:v>87</c:v>
                </c:pt>
                <c:pt idx="54">
                  <c:v>87</c:v>
                </c:pt>
                <c:pt idx="55">
                  <c:v>87</c:v>
                </c:pt>
                <c:pt idx="56">
                  <c:v>87</c:v>
                </c:pt>
                <c:pt idx="57">
                  <c:v>87</c:v>
                </c:pt>
                <c:pt idx="58">
                  <c:v>87</c:v>
                </c:pt>
                <c:pt idx="59">
                  <c:v>87</c:v>
                </c:pt>
                <c:pt idx="60">
                  <c:v>87</c:v>
                </c:pt>
                <c:pt idx="61">
                  <c:v>87</c:v>
                </c:pt>
                <c:pt idx="62">
                  <c:v>89</c:v>
                </c:pt>
                <c:pt idx="63">
                  <c:v>89</c:v>
                </c:pt>
                <c:pt idx="64">
                  <c:v>89</c:v>
                </c:pt>
                <c:pt idx="65">
                  <c:v>89</c:v>
                </c:pt>
                <c:pt idx="66">
                  <c:v>89</c:v>
                </c:pt>
                <c:pt idx="67">
                  <c:v>89</c:v>
                </c:pt>
                <c:pt idx="68">
                  <c:v>89</c:v>
                </c:pt>
                <c:pt idx="69">
                  <c:v>89</c:v>
                </c:pt>
                <c:pt idx="70">
                  <c:v>89</c:v>
                </c:pt>
                <c:pt idx="71">
                  <c:v>89</c:v>
                </c:pt>
                <c:pt idx="72">
                  <c:v>89</c:v>
                </c:pt>
                <c:pt idx="73">
                  <c:v>89</c:v>
                </c:pt>
                <c:pt idx="74">
                  <c:v>89</c:v>
                </c:pt>
                <c:pt idx="75">
                  <c:v>89</c:v>
                </c:pt>
                <c:pt idx="76">
                  <c:v>89</c:v>
                </c:pt>
                <c:pt idx="77">
                  <c:v>89</c:v>
                </c:pt>
                <c:pt idx="78">
                  <c:v>89</c:v>
                </c:pt>
                <c:pt idx="79">
                  <c:v>89</c:v>
                </c:pt>
                <c:pt idx="80">
                  <c:v>89</c:v>
                </c:pt>
                <c:pt idx="81">
                  <c:v>89</c:v>
                </c:pt>
                <c:pt idx="82">
                  <c:v>89</c:v>
                </c:pt>
                <c:pt idx="83">
                  <c:v>89</c:v>
                </c:pt>
                <c:pt idx="84">
                  <c:v>89</c:v>
                </c:pt>
                <c:pt idx="85">
                  <c:v>89</c:v>
                </c:pt>
                <c:pt idx="86">
                  <c:v>89</c:v>
                </c:pt>
                <c:pt idx="87">
                  <c:v>89</c:v>
                </c:pt>
                <c:pt idx="88">
                  <c:v>89</c:v>
                </c:pt>
                <c:pt idx="89">
                  <c:v>89</c:v>
                </c:pt>
                <c:pt idx="90">
                  <c:v>89</c:v>
                </c:pt>
                <c:pt idx="91">
                  <c:v>89</c:v>
                </c:pt>
                <c:pt idx="92">
                  <c:v>89</c:v>
                </c:pt>
                <c:pt idx="93">
                  <c:v>84</c:v>
                </c:pt>
                <c:pt idx="94">
                  <c:v>84</c:v>
                </c:pt>
                <c:pt idx="95">
                  <c:v>84</c:v>
                </c:pt>
                <c:pt idx="96">
                  <c:v>84</c:v>
                </c:pt>
                <c:pt idx="97">
                  <c:v>84</c:v>
                </c:pt>
                <c:pt idx="98">
                  <c:v>84</c:v>
                </c:pt>
                <c:pt idx="99">
                  <c:v>84</c:v>
                </c:pt>
                <c:pt idx="100">
                  <c:v>84</c:v>
                </c:pt>
                <c:pt idx="101">
                  <c:v>84</c:v>
                </c:pt>
                <c:pt idx="102">
                  <c:v>84</c:v>
                </c:pt>
                <c:pt idx="103">
                  <c:v>84</c:v>
                </c:pt>
                <c:pt idx="104">
                  <c:v>84</c:v>
                </c:pt>
                <c:pt idx="105">
                  <c:v>84</c:v>
                </c:pt>
                <c:pt idx="106">
                  <c:v>84</c:v>
                </c:pt>
                <c:pt idx="107">
                  <c:v>84</c:v>
                </c:pt>
                <c:pt idx="108">
                  <c:v>84</c:v>
                </c:pt>
                <c:pt idx="109">
                  <c:v>84</c:v>
                </c:pt>
                <c:pt idx="110">
                  <c:v>84</c:v>
                </c:pt>
                <c:pt idx="111">
                  <c:v>84</c:v>
                </c:pt>
                <c:pt idx="112">
                  <c:v>84</c:v>
                </c:pt>
                <c:pt idx="113">
                  <c:v>76</c:v>
                </c:pt>
                <c:pt idx="114">
                  <c:v>76</c:v>
                </c:pt>
                <c:pt idx="115">
                  <c:v>76</c:v>
                </c:pt>
                <c:pt idx="116">
                  <c:v>76</c:v>
                </c:pt>
                <c:pt idx="117">
                  <c:v>76</c:v>
                </c:pt>
                <c:pt idx="118">
                  <c:v>76</c:v>
                </c:pt>
                <c:pt idx="119">
                  <c:v>76</c:v>
                </c:pt>
                <c:pt idx="120">
                  <c:v>76</c:v>
                </c:pt>
                <c:pt idx="121">
                  <c:v>76</c:v>
                </c:pt>
                <c:pt idx="122">
                  <c:v>76</c:v>
                </c:pt>
                <c:pt idx="123">
                  <c:v>76</c:v>
                </c:pt>
                <c:pt idx="124">
                  <c:v>76</c:v>
                </c:pt>
                <c:pt idx="125">
                  <c:v>76</c:v>
                </c:pt>
                <c:pt idx="126">
                  <c:v>76</c:v>
                </c:pt>
                <c:pt idx="127">
                  <c:v>76</c:v>
                </c:pt>
                <c:pt idx="128">
                  <c:v>76</c:v>
                </c:pt>
                <c:pt idx="129">
                  <c:v>76</c:v>
                </c:pt>
                <c:pt idx="130">
                  <c:v>76</c:v>
                </c:pt>
                <c:pt idx="131">
                  <c:v>76</c:v>
                </c:pt>
                <c:pt idx="132">
                  <c:v>76</c:v>
                </c:pt>
                <c:pt idx="133">
                  <c:v>93</c:v>
                </c:pt>
                <c:pt idx="134">
                  <c:v>93</c:v>
                </c:pt>
                <c:pt idx="135">
                  <c:v>93</c:v>
                </c:pt>
                <c:pt idx="136">
                  <c:v>93</c:v>
                </c:pt>
                <c:pt idx="137">
                  <c:v>93</c:v>
                </c:pt>
                <c:pt idx="138">
                  <c:v>93</c:v>
                </c:pt>
                <c:pt idx="139">
                  <c:v>93</c:v>
                </c:pt>
                <c:pt idx="140">
                  <c:v>93</c:v>
                </c:pt>
                <c:pt idx="141">
                  <c:v>93</c:v>
                </c:pt>
                <c:pt idx="142">
                  <c:v>93</c:v>
                </c:pt>
                <c:pt idx="143">
                  <c:v>93</c:v>
                </c:pt>
                <c:pt idx="144">
                  <c:v>93</c:v>
                </c:pt>
                <c:pt idx="145">
                  <c:v>93</c:v>
                </c:pt>
                <c:pt idx="146">
                  <c:v>93</c:v>
                </c:pt>
                <c:pt idx="147">
                  <c:v>93</c:v>
                </c:pt>
                <c:pt idx="148">
                  <c:v>93</c:v>
                </c:pt>
                <c:pt idx="149">
                  <c:v>93</c:v>
                </c:pt>
                <c:pt idx="150">
                  <c:v>93</c:v>
                </c:pt>
                <c:pt idx="151">
                  <c:v>93</c:v>
                </c:pt>
                <c:pt idx="152">
                  <c:v>93</c:v>
                </c:pt>
                <c:pt idx="153">
                  <c:v>93</c:v>
                </c:pt>
                <c:pt idx="154">
                  <c:v>93</c:v>
                </c:pt>
                <c:pt idx="155">
                  <c:v>93</c:v>
                </c:pt>
                <c:pt idx="156">
                  <c:v>93</c:v>
                </c:pt>
                <c:pt idx="157">
                  <c:v>93</c:v>
                </c:pt>
                <c:pt idx="158">
                  <c:v>93</c:v>
                </c:pt>
                <c:pt idx="159">
                  <c:v>93</c:v>
                </c:pt>
                <c:pt idx="160">
                  <c:v>93</c:v>
                </c:pt>
                <c:pt idx="161">
                  <c:v>93</c:v>
                </c:pt>
                <c:pt idx="162">
                  <c:v>93</c:v>
                </c:pt>
                <c:pt idx="163">
                  <c:v>93</c:v>
                </c:pt>
                <c:pt idx="164">
                  <c:v>92</c:v>
                </c:pt>
                <c:pt idx="165">
                  <c:v>92</c:v>
                </c:pt>
                <c:pt idx="166">
                  <c:v>92</c:v>
                </c:pt>
                <c:pt idx="167">
                  <c:v>92</c:v>
                </c:pt>
                <c:pt idx="168">
                  <c:v>92</c:v>
                </c:pt>
                <c:pt idx="169">
                  <c:v>92</c:v>
                </c:pt>
                <c:pt idx="170">
                  <c:v>92</c:v>
                </c:pt>
                <c:pt idx="171">
                  <c:v>92</c:v>
                </c:pt>
                <c:pt idx="172">
                  <c:v>92</c:v>
                </c:pt>
                <c:pt idx="173">
                  <c:v>92</c:v>
                </c:pt>
                <c:pt idx="174">
                  <c:v>92</c:v>
                </c:pt>
                <c:pt idx="175">
                  <c:v>92</c:v>
                </c:pt>
                <c:pt idx="176">
                  <c:v>92</c:v>
                </c:pt>
                <c:pt idx="177">
                  <c:v>92</c:v>
                </c:pt>
                <c:pt idx="178">
                  <c:v>92</c:v>
                </c:pt>
                <c:pt idx="179">
                  <c:v>92</c:v>
                </c:pt>
                <c:pt idx="180">
                  <c:v>92</c:v>
                </c:pt>
                <c:pt idx="181">
                  <c:v>92</c:v>
                </c:pt>
                <c:pt idx="182">
                  <c:v>92</c:v>
                </c:pt>
                <c:pt idx="183">
                  <c:v>92</c:v>
                </c:pt>
                <c:pt idx="184">
                  <c:v>92</c:v>
                </c:pt>
                <c:pt idx="185">
                  <c:v>92</c:v>
                </c:pt>
                <c:pt idx="186">
                  <c:v>92</c:v>
                </c:pt>
                <c:pt idx="187">
                  <c:v>92</c:v>
                </c:pt>
                <c:pt idx="188">
                  <c:v>92</c:v>
                </c:pt>
                <c:pt idx="189">
                  <c:v>92</c:v>
                </c:pt>
                <c:pt idx="190">
                  <c:v>92</c:v>
                </c:pt>
                <c:pt idx="191">
                  <c:v>92</c:v>
                </c:pt>
                <c:pt idx="192">
                  <c:v>92</c:v>
                </c:pt>
                <c:pt idx="193">
                  <c:v>92</c:v>
                </c:pt>
                <c:pt idx="194">
                  <c:v>92</c:v>
                </c:pt>
                <c:pt idx="195">
                  <c:v>89</c:v>
                </c:pt>
                <c:pt idx="196">
                  <c:v>89</c:v>
                </c:pt>
                <c:pt idx="197">
                  <c:v>89</c:v>
                </c:pt>
                <c:pt idx="198">
                  <c:v>89</c:v>
                </c:pt>
                <c:pt idx="199">
                  <c:v>89</c:v>
                </c:pt>
                <c:pt idx="200">
                  <c:v>89</c:v>
                </c:pt>
                <c:pt idx="201">
                  <c:v>89</c:v>
                </c:pt>
                <c:pt idx="202">
                  <c:v>89</c:v>
                </c:pt>
                <c:pt idx="203">
                  <c:v>89</c:v>
                </c:pt>
                <c:pt idx="204">
                  <c:v>89</c:v>
                </c:pt>
                <c:pt idx="205">
                  <c:v>89</c:v>
                </c:pt>
                <c:pt idx="206">
                  <c:v>89</c:v>
                </c:pt>
                <c:pt idx="207">
                  <c:v>89</c:v>
                </c:pt>
                <c:pt idx="208">
                  <c:v>89</c:v>
                </c:pt>
                <c:pt idx="209">
                  <c:v>89</c:v>
                </c:pt>
                <c:pt idx="210">
                  <c:v>89</c:v>
                </c:pt>
                <c:pt idx="211">
                  <c:v>89</c:v>
                </c:pt>
                <c:pt idx="212">
                  <c:v>89</c:v>
                </c:pt>
                <c:pt idx="213">
                  <c:v>89</c:v>
                </c:pt>
                <c:pt idx="214">
                  <c:v>89</c:v>
                </c:pt>
                <c:pt idx="215">
                  <c:v>89</c:v>
                </c:pt>
                <c:pt idx="216">
                  <c:v>89</c:v>
                </c:pt>
                <c:pt idx="217">
                  <c:v>89</c:v>
                </c:pt>
                <c:pt idx="218">
                  <c:v>89</c:v>
                </c:pt>
                <c:pt idx="219">
                  <c:v>89</c:v>
                </c:pt>
                <c:pt idx="220">
                  <c:v>89</c:v>
                </c:pt>
                <c:pt idx="221">
                  <c:v>89</c:v>
                </c:pt>
                <c:pt idx="222">
                  <c:v>89</c:v>
                </c:pt>
                <c:pt idx="223">
                  <c:v>89</c:v>
                </c:pt>
                <c:pt idx="224">
                  <c:v>89</c:v>
                </c:pt>
                <c:pt idx="225">
                  <c:v>89</c:v>
                </c:pt>
                <c:pt idx="226">
                  <c:v>89</c:v>
                </c:pt>
                <c:pt idx="227">
                  <c:v>89</c:v>
                </c:pt>
                <c:pt idx="228">
                  <c:v>89</c:v>
                </c:pt>
                <c:pt idx="229">
                  <c:v>89</c:v>
                </c:pt>
                <c:pt idx="230">
                  <c:v>89</c:v>
                </c:pt>
                <c:pt idx="231">
                  <c:v>89</c:v>
                </c:pt>
                <c:pt idx="232">
                  <c:v>89</c:v>
                </c:pt>
                <c:pt idx="233">
                  <c:v>89</c:v>
                </c:pt>
                <c:pt idx="234">
                  <c:v>84</c:v>
                </c:pt>
                <c:pt idx="235">
                  <c:v>84</c:v>
                </c:pt>
                <c:pt idx="236">
                  <c:v>84</c:v>
                </c:pt>
                <c:pt idx="237">
                  <c:v>84</c:v>
                </c:pt>
                <c:pt idx="238">
                  <c:v>84</c:v>
                </c:pt>
                <c:pt idx="239">
                  <c:v>84</c:v>
                </c:pt>
                <c:pt idx="240">
                  <c:v>84</c:v>
                </c:pt>
                <c:pt idx="241">
                  <c:v>84</c:v>
                </c:pt>
                <c:pt idx="242">
                  <c:v>84</c:v>
                </c:pt>
                <c:pt idx="243">
                  <c:v>84</c:v>
                </c:pt>
                <c:pt idx="244">
                  <c:v>84</c:v>
                </c:pt>
                <c:pt idx="245">
                  <c:v>84</c:v>
                </c:pt>
                <c:pt idx="246">
                  <c:v>84</c:v>
                </c:pt>
                <c:pt idx="247">
                  <c:v>84</c:v>
                </c:pt>
                <c:pt idx="248">
                  <c:v>84</c:v>
                </c:pt>
                <c:pt idx="249">
                  <c:v>84</c:v>
                </c:pt>
                <c:pt idx="250">
                  <c:v>84</c:v>
                </c:pt>
                <c:pt idx="251">
                  <c:v>84</c:v>
                </c:pt>
                <c:pt idx="252">
                  <c:v>84</c:v>
                </c:pt>
                <c:pt idx="253">
                  <c:v>84</c:v>
                </c:pt>
                <c:pt idx="254">
                  <c:v>84</c:v>
                </c:pt>
                <c:pt idx="255">
                  <c:v>84</c:v>
                </c:pt>
                <c:pt idx="256">
                  <c:v>84</c:v>
                </c:pt>
                <c:pt idx="257">
                  <c:v>84</c:v>
                </c:pt>
                <c:pt idx="258">
                  <c:v>84</c:v>
                </c:pt>
                <c:pt idx="259">
                  <c:v>84</c:v>
                </c:pt>
                <c:pt idx="260">
                  <c:v>84</c:v>
                </c:pt>
                <c:pt idx="261">
                  <c:v>84</c:v>
                </c:pt>
                <c:pt idx="262">
                  <c:v>84</c:v>
                </c:pt>
                <c:pt idx="263">
                  <c:v>84</c:v>
                </c:pt>
                <c:pt idx="264">
                  <c:v>84</c:v>
                </c:pt>
                <c:pt idx="265">
                  <c:v>82</c:v>
                </c:pt>
                <c:pt idx="266">
                  <c:v>82</c:v>
                </c:pt>
                <c:pt idx="267">
                  <c:v>82</c:v>
                </c:pt>
                <c:pt idx="268">
                  <c:v>82</c:v>
                </c:pt>
                <c:pt idx="269">
                  <c:v>82</c:v>
                </c:pt>
                <c:pt idx="270">
                  <c:v>82</c:v>
                </c:pt>
                <c:pt idx="271">
                  <c:v>82</c:v>
                </c:pt>
                <c:pt idx="272">
                  <c:v>82</c:v>
                </c:pt>
                <c:pt idx="273">
                  <c:v>82</c:v>
                </c:pt>
                <c:pt idx="274">
                  <c:v>82</c:v>
                </c:pt>
                <c:pt idx="275">
                  <c:v>82</c:v>
                </c:pt>
                <c:pt idx="276">
                  <c:v>82</c:v>
                </c:pt>
                <c:pt idx="277">
                  <c:v>82</c:v>
                </c:pt>
                <c:pt idx="278">
                  <c:v>82</c:v>
                </c:pt>
                <c:pt idx="279">
                  <c:v>82</c:v>
                </c:pt>
                <c:pt idx="280">
                  <c:v>82</c:v>
                </c:pt>
                <c:pt idx="281">
                  <c:v>82</c:v>
                </c:pt>
                <c:pt idx="282">
                  <c:v>82</c:v>
                </c:pt>
                <c:pt idx="283">
                  <c:v>82</c:v>
                </c:pt>
                <c:pt idx="284">
                  <c:v>82</c:v>
                </c:pt>
                <c:pt idx="285">
                  <c:v>82</c:v>
                </c:pt>
                <c:pt idx="286">
                  <c:v>82</c:v>
                </c:pt>
                <c:pt idx="287">
                  <c:v>82</c:v>
                </c:pt>
                <c:pt idx="288">
                  <c:v>82</c:v>
                </c:pt>
                <c:pt idx="289">
                  <c:v>82</c:v>
                </c:pt>
                <c:pt idx="290">
                  <c:v>82</c:v>
                </c:pt>
                <c:pt idx="291">
                  <c:v>82</c:v>
                </c:pt>
                <c:pt idx="292">
                  <c:v>82</c:v>
                </c:pt>
                <c:pt idx="293">
                  <c:v>82</c:v>
                </c:pt>
                <c:pt idx="294">
                  <c:v>82</c:v>
                </c:pt>
                <c:pt idx="295">
                  <c:v>80</c:v>
                </c:pt>
                <c:pt idx="296">
                  <c:v>80</c:v>
                </c:pt>
                <c:pt idx="297">
                  <c:v>80</c:v>
                </c:pt>
                <c:pt idx="298">
                  <c:v>80</c:v>
                </c:pt>
                <c:pt idx="299">
                  <c:v>80</c:v>
                </c:pt>
                <c:pt idx="300">
                  <c:v>80</c:v>
                </c:pt>
                <c:pt idx="301">
                  <c:v>80</c:v>
                </c:pt>
                <c:pt idx="302">
                  <c:v>80</c:v>
                </c:pt>
                <c:pt idx="303">
                  <c:v>80</c:v>
                </c:pt>
                <c:pt idx="304">
                  <c:v>80</c:v>
                </c:pt>
                <c:pt idx="305">
                  <c:v>80</c:v>
                </c:pt>
                <c:pt idx="306">
                  <c:v>80</c:v>
                </c:pt>
                <c:pt idx="307">
                  <c:v>80</c:v>
                </c:pt>
                <c:pt idx="308">
                  <c:v>80</c:v>
                </c:pt>
                <c:pt idx="309">
                  <c:v>80</c:v>
                </c:pt>
                <c:pt idx="310">
                  <c:v>80</c:v>
                </c:pt>
                <c:pt idx="311">
                  <c:v>80</c:v>
                </c:pt>
                <c:pt idx="312">
                  <c:v>80</c:v>
                </c:pt>
                <c:pt idx="313">
                  <c:v>80</c:v>
                </c:pt>
                <c:pt idx="314">
                  <c:v>80</c:v>
                </c:pt>
                <c:pt idx="315">
                  <c:v>80</c:v>
                </c:pt>
                <c:pt idx="316">
                  <c:v>80</c:v>
                </c:pt>
                <c:pt idx="317">
                  <c:v>80</c:v>
                </c:pt>
                <c:pt idx="318">
                  <c:v>80</c:v>
                </c:pt>
                <c:pt idx="319">
                  <c:v>80</c:v>
                </c:pt>
                <c:pt idx="320">
                  <c:v>80</c:v>
                </c:pt>
                <c:pt idx="321">
                  <c:v>80</c:v>
                </c:pt>
                <c:pt idx="322">
                  <c:v>80</c:v>
                </c:pt>
                <c:pt idx="323">
                  <c:v>80</c:v>
                </c:pt>
                <c:pt idx="324">
                  <c:v>80</c:v>
                </c:pt>
                <c:pt idx="325">
                  <c:v>80</c:v>
                </c:pt>
                <c:pt idx="326">
                  <c:v>81</c:v>
                </c:pt>
                <c:pt idx="327">
                  <c:v>81</c:v>
                </c:pt>
                <c:pt idx="328">
                  <c:v>81</c:v>
                </c:pt>
                <c:pt idx="329">
                  <c:v>81</c:v>
                </c:pt>
                <c:pt idx="330">
                  <c:v>81</c:v>
                </c:pt>
                <c:pt idx="331">
                  <c:v>81</c:v>
                </c:pt>
                <c:pt idx="332">
                  <c:v>81</c:v>
                </c:pt>
                <c:pt idx="333">
                  <c:v>81</c:v>
                </c:pt>
                <c:pt idx="334">
                  <c:v>81</c:v>
                </c:pt>
                <c:pt idx="335">
                  <c:v>81</c:v>
                </c:pt>
                <c:pt idx="336">
                  <c:v>81</c:v>
                </c:pt>
                <c:pt idx="337">
                  <c:v>81</c:v>
                </c:pt>
                <c:pt idx="338">
                  <c:v>81</c:v>
                </c:pt>
                <c:pt idx="339">
                  <c:v>81</c:v>
                </c:pt>
                <c:pt idx="340">
                  <c:v>81</c:v>
                </c:pt>
                <c:pt idx="341">
                  <c:v>81</c:v>
                </c:pt>
                <c:pt idx="342">
                  <c:v>81</c:v>
                </c:pt>
                <c:pt idx="343">
                  <c:v>81</c:v>
                </c:pt>
                <c:pt idx="344">
                  <c:v>81</c:v>
                </c:pt>
                <c:pt idx="345">
                  <c:v>81</c:v>
                </c:pt>
                <c:pt idx="346">
                  <c:v>81</c:v>
                </c:pt>
                <c:pt idx="347">
                  <c:v>81</c:v>
                </c:pt>
                <c:pt idx="348">
                  <c:v>81</c:v>
                </c:pt>
                <c:pt idx="349">
                  <c:v>81</c:v>
                </c:pt>
                <c:pt idx="350">
                  <c:v>81</c:v>
                </c:pt>
                <c:pt idx="351">
                  <c:v>81</c:v>
                </c:pt>
                <c:pt idx="352">
                  <c:v>81</c:v>
                </c:pt>
                <c:pt idx="353">
                  <c:v>81</c:v>
                </c:pt>
                <c:pt idx="354">
                  <c:v>81</c:v>
                </c:pt>
                <c:pt idx="355">
                  <c:v>81</c:v>
                </c:pt>
                <c:pt idx="356">
                  <c:v>81</c:v>
                </c:pt>
                <c:pt idx="357">
                  <c:v>81</c:v>
                </c:pt>
                <c:pt idx="358">
                  <c:v>81</c:v>
                </c:pt>
                <c:pt idx="359">
                  <c:v>81</c:v>
                </c:pt>
                <c:pt idx="360">
                  <c:v>81</c:v>
                </c:pt>
                <c:pt idx="361">
                  <c:v>81</c:v>
                </c:pt>
                <c:pt idx="362">
                  <c:v>81</c:v>
                </c:pt>
                <c:pt idx="363">
                  <c:v>81</c:v>
                </c:pt>
                <c:pt idx="364">
                  <c:v>81</c:v>
                </c:pt>
                <c:pt idx="365">
                  <c:v>81</c:v>
                </c:pt>
                <c:pt idx="366">
                  <c:v>81</c:v>
                </c:pt>
                <c:pt idx="367">
                  <c:v>81</c:v>
                </c:pt>
                <c:pt idx="368">
                  <c:v>81</c:v>
                </c:pt>
                <c:pt idx="369">
                  <c:v>81</c:v>
                </c:pt>
                <c:pt idx="370">
                  <c:v>81</c:v>
                </c:pt>
                <c:pt idx="371">
                  <c:v>81</c:v>
                </c:pt>
                <c:pt idx="372">
                  <c:v>81</c:v>
                </c:pt>
                <c:pt idx="373">
                  <c:v>81</c:v>
                </c:pt>
                <c:pt idx="374">
                  <c:v>81</c:v>
                </c:pt>
                <c:pt idx="375">
                  <c:v>81</c:v>
                </c:pt>
                <c:pt idx="376">
                  <c:v>81</c:v>
                </c:pt>
                <c:pt idx="377">
                  <c:v>81</c:v>
                </c:pt>
                <c:pt idx="378">
                  <c:v>81</c:v>
                </c:pt>
                <c:pt idx="379">
                  <c:v>81</c:v>
                </c:pt>
                <c:pt idx="380">
                  <c:v>81</c:v>
                </c:pt>
                <c:pt idx="381">
                  <c:v>81</c:v>
                </c:pt>
                <c:pt idx="382">
                  <c:v>81</c:v>
                </c:pt>
                <c:pt idx="383">
                  <c:v>81</c:v>
                </c:pt>
                <c:pt idx="384">
                  <c:v>81</c:v>
                </c:pt>
                <c:pt idx="385">
                  <c:v>81</c:v>
                </c:pt>
                <c:pt idx="386">
                  <c:v>81</c:v>
                </c:pt>
                <c:pt idx="387">
                  <c:v>83</c:v>
                </c:pt>
                <c:pt idx="388">
                  <c:v>83</c:v>
                </c:pt>
                <c:pt idx="389">
                  <c:v>83</c:v>
                </c:pt>
                <c:pt idx="390">
                  <c:v>83</c:v>
                </c:pt>
                <c:pt idx="391">
                  <c:v>83</c:v>
                </c:pt>
                <c:pt idx="392">
                  <c:v>83</c:v>
                </c:pt>
                <c:pt idx="393">
                  <c:v>83</c:v>
                </c:pt>
                <c:pt idx="394">
                  <c:v>83</c:v>
                </c:pt>
                <c:pt idx="395">
                  <c:v>83</c:v>
                </c:pt>
                <c:pt idx="396">
                  <c:v>83</c:v>
                </c:pt>
                <c:pt idx="397">
                  <c:v>83</c:v>
                </c:pt>
                <c:pt idx="398">
                  <c:v>83</c:v>
                </c:pt>
                <c:pt idx="399">
                  <c:v>83</c:v>
                </c:pt>
                <c:pt idx="400">
                  <c:v>83</c:v>
                </c:pt>
                <c:pt idx="401">
                  <c:v>83</c:v>
                </c:pt>
                <c:pt idx="402">
                  <c:v>83</c:v>
                </c:pt>
                <c:pt idx="403">
                  <c:v>83</c:v>
                </c:pt>
                <c:pt idx="404">
                  <c:v>83</c:v>
                </c:pt>
                <c:pt idx="405">
                  <c:v>83</c:v>
                </c:pt>
                <c:pt idx="406">
                  <c:v>83</c:v>
                </c:pt>
                <c:pt idx="407">
                  <c:v>83</c:v>
                </c:pt>
                <c:pt idx="408">
                  <c:v>83</c:v>
                </c:pt>
                <c:pt idx="409">
                  <c:v>83</c:v>
                </c:pt>
                <c:pt idx="410">
                  <c:v>83</c:v>
                </c:pt>
                <c:pt idx="411">
                  <c:v>83</c:v>
                </c:pt>
                <c:pt idx="412">
                  <c:v>83</c:v>
                </c:pt>
                <c:pt idx="413">
                  <c:v>83</c:v>
                </c:pt>
                <c:pt idx="414">
                  <c:v>83</c:v>
                </c:pt>
                <c:pt idx="415">
                  <c:v>83</c:v>
                </c:pt>
                <c:pt idx="416">
                  <c:v>83</c:v>
                </c:pt>
                <c:pt idx="417">
                  <c:v>83</c:v>
                </c:pt>
                <c:pt idx="418">
                  <c:v>83</c:v>
                </c:pt>
                <c:pt idx="419">
                  <c:v>83</c:v>
                </c:pt>
                <c:pt idx="420">
                  <c:v>83</c:v>
                </c:pt>
                <c:pt idx="421">
                  <c:v>83</c:v>
                </c:pt>
                <c:pt idx="422">
                  <c:v>83</c:v>
                </c:pt>
                <c:pt idx="423">
                  <c:v>83</c:v>
                </c:pt>
                <c:pt idx="424">
                  <c:v>83</c:v>
                </c:pt>
                <c:pt idx="425">
                  <c:v>83</c:v>
                </c:pt>
                <c:pt idx="426">
                  <c:v>83</c:v>
                </c:pt>
                <c:pt idx="427">
                  <c:v>83</c:v>
                </c:pt>
                <c:pt idx="428">
                  <c:v>83</c:v>
                </c:pt>
                <c:pt idx="429">
                  <c:v>83</c:v>
                </c:pt>
                <c:pt idx="430">
                  <c:v>83</c:v>
                </c:pt>
                <c:pt idx="431">
                  <c:v>83</c:v>
                </c:pt>
                <c:pt idx="432">
                  <c:v>83</c:v>
                </c:pt>
                <c:pt idx="433">
                  <c:v>83</c:v>
                </c:pt>
                <c:pt idx="434">
                  <c:v>83</c:v>
                </c:pt>
                <c:pt idx="435">
                  <c:v>83</c:v>
                </c:pt>
                <c:pt idx="436">
                  <c:v>83</c:v>
                </c:pt>
                <c:pt idx="437">
                  <c:v>83</c:v>
                </c:pt>
                <c:pt idx="438">
                  <c:v>83</c:v>
                </c:pt>
                <c:pt idx="439">
                  <c:v>83</c:v>
                </c:pt>
                <c:pt idx="440">
                  <c:v>83</c:v>
                </c:pt>
                <c:pt idx="441">
                  <c:v>83</c:v>
                </c:pt>
                <c:pt idx="442">
                  <c:v>83</c:v>
                </c:pt>
                <c:pt idx="443">
                  <c:v>83</c:v>
                </c:pt>
                <c:pt idx="444">
                  <c:v>83</c:v>
                </c:pt>
                <c:pt idx="445">
                  <c:v>83</c:v>
                </c:pt>
                <c:pt idx="446">
                  <c:v>83</c:v>
                </c:pt>
                <c:pt idx="447">
                  <c:v>83</c:v>
                </c:pt>
                <c:pt idx="448">
                  <c:v>88</c:v>
                </c:pt>
                <c:pt idx="449">
                  <c:v>88</c:v>
                </c:pt>
                <c:pt idx="450">
                  <c:v>88</c:v>
                </c:pt>
                <c:pt idx="451">
                  <c:v>88</c:v>
                </c:pt>
                <c:pt idx="452">
                  <c:v>88</c:v>
                </c:pt>
                <c:pt idx="453">
                  <c:v>88</c:v>
                </c:pt>
                <c:pt idx="454">
                  <c:v>88</c:v>
                </c:pt>
                <c:pt idx="455">
                  <c:v>88</c:v>
                </c:pt>
                <c:pt idx="456">
                  <c:v>88</c:v>
                </c:pt>
                <c:pt idx="457">
                  <c:v>88</c:v>
                </c:pt>
                <c:pt idx="458">
                  <c:v>88</c:v>
                </c:pt>
                <c:pt idx="459">
                  <c:v>88</c:v>
                </c:pt>
                <c:pt idx="460">
                  <c:v>88</c:v>
                </c:pt>
                <c:pt idx="461">
                  <c:v>88</c:v>
                </c:pt>
                <c:pt idx="462">
                  <c:v>88</c:v>
                </c:pt>
                <c:pt idx="463">
                  <c:v>88</c:v>
                </c:pt>
                <c:pt idx="464">
                  <c:v>88</c:v>
                </c:pt>
                <c:pt idx="465">
                  <c:v>88</c:v>
                </c:pt>
                <c:pt idx="466">
                  <c:v>88</c:v>
                </c:pt>
                <c:pt idx="467">
                  <c:v>88</c:v>
                </c:pt>
                <c:pt idx="468">
                  <c:v>88</c:v>
                </c:pt>
                <c:pt idx="469">
                  <c:v>88</c:v>
                </c:pt>
                <c:pt idx="470">
                  <c:v>88</c:v>
                </c:pt>
                <c:pt idx="471">
                  <c:v>88</c:v>
                </c:pt>
                <c:pt idx="472">
                  <c:v>88</c:v>
                </c:pt>
                <c:pt idx="473">
                  <c:v>88</c:v>
                </c:pt>
                <c:pt idx="474">
                  <c:v>88</c:v>
                </c:pt>
                <c:pt idx="475">
                  <c:v>88</c:v>
                </c:pt>
                <c:pt idx="476">
                  <c:v>88</c:v>
                </c:pt>
                <c:pt idx="477">
                  <c:v>88</c:v>
                </c:pt>
                <c:pt idx="478">
                  <c:v>86</c:v>
                </c:pt>
                <c:pt idx="479">
                  <c:v>86</c:v>
                </c:pt>
                <c:pt idx="480">
                  <c:v>86</c:v>
                </c:pt>
                <c:pt idx="481">
                  <c:v>86</c:v>
                </c:pt>
                <c:pt idx="482">
                  <c:v>86</c:v>
                </c:pt>
                <c:pt idx="483">
                  <c:v>86</c:v>
                </c:pt>
                <c:pt idx="484">
                  <c:v>86</c:v>
                </c:pt>
                <c:pt idx="485">
                  <c:v>86</c:v>
                </c:pt>
                <c:pt idx="486">
                  <c:v>86</c:v>
                </c:pt>
                <c:pt idx="487">
                  <c:v>86</c:v>
                </c:pt>
                <c:pt idx="488">
                  <c:v>86</c:v>
                </c:pt>
                <c:pt idx="489">
                  <c:v>86</c:v>
                </c:pt>
                <c:pt idx="490">
                  <c:v>86</c:v>
                </c:pt>
                <c:pt idx="491">
                  <c:v>86</c:v>
                </c:pt>
                <c:pt idx="492">
                  <c:v>86</c:v>
                </c:pt>
                <c:pt idx="493">
                  <c:v>86</c:v>
                </c:pt>
                <c:pt idx="494">
                  <c:v>86</c:v>
                </c:pt>
                <c:pt idx="495">
                  <c:v>86</c:v>
                </c:pt>
                <c:pt idx="496">
                  <c:v>86</c:v>
                </c:pt>
                <c:pt idx="497">
                  <c:v>86</c:v>
                </c:pt>
                <c:pt idx="498">
                  <c:v>86</c:v>
                </c:pt>
                <c:pt idx="499">
                  <c:v>86</c:v>
                </c:pt>
                <c:pt idx="500">
                  <c:v>86</c:v>
                </c:pt>
                <c:pt idx="501">
                  <c:v>86</c:v>
                </c:pt>
                <c:pt idx="502">
                  <c:v>86</c:v>
                </c:pt>
                <c:pt idx="503">
                  <c:v>86</c:v>
                </c:pt>
                <c:pt idx="504">
                  <c:v>86</c:v>
                </c:pt>
                <c:pt idx="505">
                  <c:v>86</c:v>
                </c:pt>
                <c:pt idx="506">
                  <c:v>86</c:v>
                </c:pt>
                <c:pt idx="507">
                  <c:v>87</c:v>
                </c:pt>
                <c:pt idx="508">
                  <c:v>87</c:v>
                </c:pt>
                <c:pt idx="509">
                  <c:v>87</c:v>
                </c:pt>
                <c:pt idx="510">
                  <c:v>87</c:v>
                </c:pt>
                <c:pt idx="511">
                  <c:v>87</c:v>
                </c:pt>
                <c:pt idx="512">
                  <c:v>87</c:v>
                </c:pt>
                <c:pt idx="513">
                  <c:v>87</c:v>
                </c:pt>
                <c:pt idx="514">
                  <c:v>87</c:v>
                </c:pt>
                <c:pt idx="515">
                  <c:v>87</c:v>
                </c:pt>
                <c:pt idx="516">
                  <c:v>87</c:v>
                </c:pt>
                <c:pt idx="517">
                  <c:v>87</c:v>
                </c:pt>
                <c:pt idx="518">
                  <c:v>87</c:v>
                </c:pt>
                <c:pt idx="519">
                  <c:v>87</c:v>
                </c:pt>
                <c:pt idx="520">
                  <c:v>87</c:v>
                </c:pt>
                <c:pt idx="521">
                  <c:v>87</c:v>
                </c:pt>
                <c:pt idx="522">
                  <c:v>87</c:v>
                </c:pt>
                <c:pt idx="523">
                  <c:v>87</c:v>
                </c:pt>
                <c:pt idx="524">
                  <c:v>87</c:v>
                </c:pt>
                <c:pt idx="525">
                  <c:v>87</c:v>
                </c:pt>
                <c:pt idx="526">
                  <c:v>87</c:v>
                </c:pt>
                <c:pt idx="527">
                  <c:v>87</c:v>
                </c:pt>
                <c:pt idx="528">
                  <c:v>87</c:v>
                </c:pt>
                <c:pt idx="529">
                  <c:v>87</c:v>
                </c:pt>
                <c:pt idx="530">
                  <c:v>87</c:v>
                </c:pt>
                <c:pt idx="531">
                  <c:v>87</c:v>
                </c:pt>
                <c:pt idx="532">
                  <c:v>87</c:v>
                </c:pt>
                <c:pt idx="533">
                  <c:v>87</c:v>
                </c:pt>
                <c:pt idx="534">
                  <c:v>87</c:v>
                </c:pt>
                <c:pt idx="535">
                  <c:v>87</c:v>
                </c:pt>
                <c:pt idx="536">
                  <c:v>87</c:v>
                </c:pt>
                <c:pt idx="537">
                  <c:v>87</c:v>
                </c:pt>
                <c:pt idx="538">
                  <c:v>87</c:v>
                </c:pt>
                <c:pt idx="539">
                  <c:v>87</c:v>
                </c:pt>
                <c:pt idx="540">
                  <c:v>87</c:v>
                </c:pt>
                <c:pt idx="541">
                  <c:v>87</c:v>
                </c:pt>
                <c:pt idx="542">
                  <c:v>87</c:v>
                </c:pt>
                <c:pt idx="543">
                  <c:v>87</c:v>
                </c:pt>
                <c:pt idx="544">
                  <c:v>87</c:v>
                </c:pt>
                <c:pt idx="545">
                  <c:v>87</c:v>
                </c:pt>
                <c:pt idx="546">
                  <c:v>87</c:v>
                </c:pt>
                <c:pt idx="547">
                  <c:v>87</c:v>
                </c:pt>
                <c:pt idx="548">
                  <c:v>87</c:v>
                </c:pt>
                <c:pt idx="549">
                  <c:v>87</c:v>
                </c:pt>
                <c:pt idx="550">
                  <c:v>87</c:v>
                </c:pt>
                <c:pt idx="551">
                  <c:v>87</c:v>
                </c:pt>
                <c:pt idx="552">
                  <c:v>87</c:v>
                </c:pt>
                <c:pt idx="553">
                  <c:v>87</c:v>
                </c:pt>
                <c:pt idx="554">
                  <c:v>87</c:v>
                </c:pt>
                <c:pt idx="555">
                  <c:v>87</c:v>
                </c:pt>
                <c:pt idx="556">
                  <c:v>87</c:v>
                </c:pt>
                <c:pt idx="557">
                  <c:v>87</c:v>
                </c:pt>
                <c:pt idx="558">
                  <c:v>87</c:v>
                </c:pt>
                <c:pt idx="559">
                  <c:v>87</c:v>
                </c:pt>
                <c:pt idx="560">
                  <c:v>87</c:v>
                </c:pt>
                <c:pt idx="561">
                  <c:v>87</c:v>
                </c:pt>
                <c:pt idx="562">
                  <c:v>87</c:v>
                </c:pt>
                <c:pt idx="563">
                  <c:v>87</c:v>
                </c:pt>
                <c:pt idx="564">
                  <c:v>87</c:v>
                </c:pt>
                <c:pt idx="565">
                  <c:v>87</c:v>
                </c:pt>
                <c:pt idx="566">
                  <c:v>87</c:v>
                </c:pt>
                <c:pt idx="567">
                  <c:v>87</c:v>
                </c:pt>
                <c:pt idx="568">
                  <c:v>93</c:v>
                </c:pt>
                <c:pt idx="569">
                  <c:v>93</c:v>
                </c:pt>
                <c:pt idx="570">
                  <c:v>93</c:v>
                </c:pt>
                <c:pt idx="571">
                  <c:v>93</c:v>
                </c:pt>
                <c:pt idx="572">
                  <c:v>93</c:v>
                </c:pt>
                <c:pt idx="573">
                  <c:v>93</c:v>
                </c:pt>
                <c:pt idx="574">
                  <c:v>93</c:v>
                </c:pt>
                <c:pt idx="575">
                  <c:v>93</c:v>
                </c:pt>
                <c:pt idx="576">
                  <c:v>93</c:v>
                </c:pt>
                <c:pt idx="577">
                  <c:v>93</c:v>
                </c:pt>
                <c:pt idx="578">
                  <c:v>93</c:v>
                </c:pt>
                <c:pt idx="579">
                  <c:v>93</c:v>
                </c:pt>
                <c:pt idx="580">
                  <c:v>93</c:v>
                </c:pt>
                <c:pt idx="581">
                  <c:v>93</c:v>
                </c:pt>
                <c:pt idx="582">
                  <c:v>93</c:v>
                </c:pt>
                <c:pt idx="583">
                  <c:v>93</c:v>
                </c:pt>
                <c:pt idx="584">
                  <c:v>93</c:v>
                </c:pt>
                <c:pt idx="585">
                  <c:v>93</c:v>
                </c:pt>
                <c:pt idx="586">
                  <c:v>93</c:v>
                </c:pt>
                <c:pt idx="587">
                  <c:v>93</c:v>
                </c:pt>
                <c:pt idx="588">
                  <c:v>93</c:v>
                </c:pt>
                <c:pt idx="589">
                  <c:v>93</c:v>
                </c:pt>
                <c:pt idx="590">
                  <c:v>93</c:v>
                </c:pt>
                <c:pt idx="591">
                  <c:v>93</c:v>
                </c:pt>
                <c:pt idx="592">
                  <c:v>93</c:v>
                </c:pt>
                <c:pt idx="593">
                  <c:v>93</c:v>
                </c:pt>
                <c:pt idx="594">
                  <c:v>93</c:v>
                </c:pt>
                <c:pt idx="595">
                  <c:v>93</c:v>
                </c:pt>
                <c:pt idx="596">
                  <c:v>93</c:v>
                </c:pt>
                <c:pt idx="597">
                  <c:v>93</c:v>
                </c:pt>
                <c:pt idx="598">
                  <c:v>93</c:v>
                </c:pt>
                <c:pt idx="599">
                  <c:v>98</c:v>
                </c:pt>
                <c:pt idx="600">
                  <c:v>98</c:v>
                </c:pt>
                <c:pt idx="601">
                  <c:v>98</c:v>
                </c:pt>
                <c:pt idx="602">
                  <c:v>98</c:v>
                </c:pt>
                <c:pt idx="603">
                  <c:v>98</c:v>
                </c:pt>
                <c:pt idx="604">
                  <c:v>98</c:v>
                </c:pt>
                <c:pt idx="605">
                  <c:v>98</c:v>
                </c:pt>
                <c:pt idx="606">
                  <c:v>98</c:v>
                </c:pt>
                <c:pt idx="607">
                  <c:v>98</c:v>
                </c:pt>
                <c:pt idx="608">
                  <c:v>98</c:v>
                </c:pt>
                <c:pt idx="609">
                  <c:v>98</c:v>
                </c:pt>
                <c:pt idx="610">
                  <c:v>98</c:v>
                </c:pt>
                <c:pt idx="611">
                  <c:v>98</c:v>
                </c:pt>
                <c:pt idx="612">
                  <c:v>98</c:v>
                </c:pt>
                <c:pt idx="613">
                  <c:v>98</c:v>
                </c:pt>
                <c:pt idx="614">
                  <c:v>98</c:v>
                </c:pt>
                <c:pt idx="615">
                  <c:v>98</c:v>
                </c:pt>
                <c:pt idx="616">
                  <c:v>98</c:v>
                </c:pt>
                <c:pt idx="617">
                  <c:v>98</c:v>
                </c:pt>
                <c:pt idx="618">
                  <c:v>98</c:v>
                </c:pt>
                <c:pt idx="619">
                  <c:v>98</c:v>
                </c:pt>
                <c:pt idx="620">
                  <c:v>98</c:v>
                </c:pt>
                <c:pt idx="621">
                  <c:v>98</c:v>
                </c:pt>
                <c:pt idx="622">
                  <c:v>98</c:v>
                </c:pt>
                <c:pt idx="623">
                  <c:v>98</c:v>
                </c:pt>
                <c:pt idx="624">
                  <c:v>98</c:v>
                </c:pt>
                <c:pt idx="625">
                  <c:v>98</c:v>
                </c:pt>
                <c:pt idx="626">
                  <c:v>98</c:v>
                </c:pt>
                <c:pt idx="627">
                  <c:v>98</c:v>
                </c:pt>
                <c:pt idx="628">
                  <c:v>98</c:v>
                </c:pt>
                <c:pt idx="629">
                  <c:v>91</c:v>
                </c:pt>
                <c:pt idx="630">
                  <c:v>91</c:v>
                </c:pt>
                <c:pt idx="631">
                  <c:v>91</c:v>
                </c:pt>
                <c:pt idx="632">
                  <c:v>91</c:v>
                </c:pt>
                <c:pt idx="633">
                  <c:v>91</c:v>
                </c:pt>
                <c:pt idx="634">
                  <c:v>91</c:v>
                </c:pt>
                <c:pt idx="635">
                  <c:v>91</c:v>
                </c:pt>
                <c:pt idx="636">
                  <c:v>91</c:v>
                </c:pt>
                <c:pt idx="637">
                  <c:v>91</c:v>
                </c:pt>
                <c:pt idx="638">
                  <c:v>91</c:v>
                </c:pt>
                <c:pt idx="639">
                  <c:v>91</c:v>
                </c:pt>
                <c:pt idx="640">
                  <c:v>91</c:v>
                </c:pt>
                <c:pt idx="641">
                  <c:v>91</c:v>
                </c:pt>
                <c:pt idx="642">
                  <c:v>91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91</c:v>
                </c:pt>
                <c:pt idx="650">
                  <c:v>91</c:v>
                </c:pt>
                <c:pt idx="651">
                  <c:v>91</c:v>
                </c:pt>
                <c:pt idx="652">
                  <c:v>91</c:v>
                </c:pt>
                <c:pt idx="653">
                  <c:v>91</c:v>
                </c:pt>
                <c:pt idx="654">
                  <c:v>91</c:v>
                </c:pt>
                <c:pt idx="655">
                  <c:v>91</c:v>
                </c:pt>
                <c:pt idx="656">
                  <c:v>91</c:v>
                </c:pt>
                <c:pt idx="657">
                  <c:v>91</c:v>
                </c:pt>
                <c:pt idx="658">
                  <c:v>93</c:v>
                </c:pt>
                <c:pt idx="659">
                  <c:v>93</c:v>
                </c:pt>
                <c:pt idx="660">
                  <c:v>93</c:v>
                </c:pt>
                <c:pt idx="661">
                  <c:v>93</c:v>
                </c:pt>
                <c:pt idx="662">
                  <c:v>93</c:v>
                </c:pt>
                <c:pt idx="663">
                  <c:v>93</c:v>
                </c:pt>
                <c:pt idx="664">
                  <c:v>93</c:v>
                </c:pt>
                <c:pt idx="665">
                  <c:v>93</c:v>
                </c:pt>
                <c:pt idx="666">
                  <c:v>93</c:v>
                </c:pt>
                <c:pt idx="667">
                  <c:v>93</c:v>
                </c:pt>
                <c:pt idx="668">
                  <c:v>93</c:v>
                </c:pt>
                <c:pt idx="669">
                  <c:v>93</c:v>
                </c:pt>
                <c:pt idx="670">
                  <c:v>93</c:v>
                </c:pt>
                <c:pt idx="671">
                  <c:v>93</c:v>
                </c:pt>
                <c:pt idx="672">
                  <c:v>93</c:v>
                </c:pt>
                <c:pt idx="673">
                  <c:v>93</c:v>
                </c:pt>
                <c:pt idx="674">
                  <c:v>93</c:v>
                </c:pt>
                <c:pt idx="675">
                  <c:v>93</c:v>
                </c:pt>
                <c:pt idx="676">
                  <c:v>93</c:v>
                </c:pt>
                <c:pt idx="677">
                  <c:v>93</c:v>
                </c:pt>
                <c:pt idx="678">
                  <c:v>93</c:v>
                </c:pt>
                <c:pt idx="679">
                  <c:v>93</c:v>
                </c:pt>
                <c:pt idx="680">
                  <c:v>93</c:v>
                </c:pt>
                <c:pt idx="681">
                  <c:v>93</c:v>
                </c:pt>
                <c:pt idx="682">
                  <c:v>93</c:v>
                </c:pt>
                <c:pt idx="683">
                  <c:v>93</c:v>
                </c:pt>
                <c:pt idx="684">
                  <c:v>93</c:v>
                </c:pt>
                <c:pt idx="685">
                  <c:v>93</c:v>
                </c:pt>
                <c:pt idx="686">
                  <c:v>93</c:v>
                </c:pt>
                <c:pt idx="687">
                  <c:v>93</c:v>
                </c:pt>
                <c:pt idx="688">
                  <c:v>93</c:v>
                </c:pt>
                <c:pt idx="689">
                  <c:v>89</c:v>
                </c:pt>
                <c:pt idx="690">
                  <c:v>89</c:v>
                </c:pt>
                <c:pt idx="691">
                  <c:v>89</c:v>
                </c:pt>
                <c:pt idx="692">
                  <c:v>89</c:v>
                </c:pt>
                <c:pt idx="693">
                  <c:v>89</c:v>
                </c:pt>
                <c:pt idx="694">
                  <c:v>89</c:v>
                </c:pt>
                <c:pt idx="695">
                  <c:v>89</c:v>
                </c:pt>
                <c:pt idx="696">
                  <c:v>89</c:v>
                </c:pt>
                <c:pt idx="697">
                  <c:v>89</c:v>
                </c:pt>
                <c:pt idx="698">
                  <c:v>89</c:v>
                </c:pt>
                <c:pt idx="699">
                  <c:v>89</c:v>
                </c:pt>
                <c:pt idx="700">
                  <c:v>89</c:v>
                </c:pt>
                <c:pt idx="701">
                  <c:v>89</c:v>
                </c:pt>
                <c:pt idx="702">
                  <c:v>89</c:v>
                </c:pt>
                <c:pt idx="703">
                  <c:v>89</c:v>
                </c:pt>
                <c:pt idx="704">
                  <c:v>89</c:v>
                </c:pt>
                <c:pt idx="705">
                  <c:v>89</c:v>
                </c:pt>
                <c:pt idx="706">
                  <c:v>89</c:v>
                </c:pt>
                <c:pt idx="707">
                  <c:v>89</c:v>
                </c:pt>
                <c:pt idx="708">
                  <c:v>89</c:v>
                </c:pt>
                <c:pt idx="709">
                  <c:v>89</c:v>
                </c:pt>
                <c:pt idx="710">
                  <c:v>89</c:v>
                </c:pt>
                <c:pt idx="711">
                  <c:v>89</c:v>
                </c:pt>
                <c:pt idx="712">
                  <c:v>89</c:v>
                </c:pt>
                <c:pt idx="713">
                  <c:v>89</c:v>
                </c:pt>
                <c:pt idx="714">
                  <c:v>89</c:v>
                </c:pt>
                <c:pt idx="715">
                  <c:v>89</c:v>
                </c:pt>
                <c:pt idx="716">
                  <c:v>89</c:v>
                </c:pt>
                <c:pt idx="717">
                  <c:v>89</c:v>
                </c:pt>
                <c:pt idx="718">
                  <c:v>94</c:v>
                </c:pt>
                <c:pt idx="719">
                  <c:v>94</c:v>
                </c:pt>
                <c:pt idx="720">
                  <c:v>94</c:v>
                </c:pt>
                <c:pt idx="721">
                  <c:v>94</c:v>
                </c:pt>
                <c:pt idx="722">
                  <c:v>94</c:v>
                </c:pt>
                <c:pt idx="723">
                  <c:v>94</c:v>
                </c:pt>
                <c:pt idx="724">
                  <c:v>94</c:v>
                </c:pt>
                <c:pt idx="725">
                  <c:v>94</c:v>
                </c:pt>
                <c:pt idx="726">
                  <c:v>94</c:v>
                </c:pt>
                <c:pt idx="727">
                  <c:v>94</c:v>
                </c:pt>
                <c:pt idx="728">
                  <c:v>94</c:v>
                </c:pt>
                <c:pt idx="729">
                  <c:v>94</c:v>
                </c:pt>
                <c:pt idx="730">
                  <c:v>94</c:v>
                </c:pt>
                <c:pt idx="731">
                  <c:v>94</c:v>
                </c:pt>
                <c:pt idx="732">
                  <c:v>94</c:v>
                </c:pt>
                <c:pt idx="733">
                  <c:v>94</c:v>
                </c:pt>
                <c:pt idx="734">
                  <c:v>94</c:v>
                </c:pt>
                <c:pt idx="735">
                  <c:v>94</c:v>
                </c:pt>
                <c:pt idx="736">
                  <c:v>94</c:v>
                </c:pt>
                <c:pt idx="737">
                  <c:v>94</c:v>
                </c:pt>
                <c:pt idx="738">
                  <c:v>94</c:v>
                </c:pt>
                <c:pt idx="739">
                  <c:v>94</c:v>
                </c:pt>
                <c:pt idx="740">
                  <c:v>94</c:v>
                </c:pt>
                <c:pt idx="741">
                  <c:v>94</c:v>
                </c:pt>
                <c:pt idx="742">
                  <c:v>94</c:v>
                </c:pt>
                <c:pt idx="743">
                  <c:v>94</c:v>
                </c:pt>
                <c:pt idx="744">
                  <c:v>94</c:v>
                </c:pt>
                <c:pt idx="745">
                  <c:v>94</c:v>
                </c:pt>
                <c:pt idx="746">
                  <c:v>94</c:v>
                </c:pt>
                <c:pt idx="747">
                  <c:v>94</c:v>
                </c:pt>
                <c:pt idx="748">
                  <c:v>91</c:v>
                </c:pt>
                <c:pt idx="749">
                  <c:v>91</c:v>
                </c:pt>
                <c:pt idx="750">
                  <c:v>91</c:v>
                </c:pt>
                <c:pt idx="751">
                  <c:v>91</c:v>
                </c:pt>
                <c:pt idx="752">
                  <c:v>91</c:v>
                </c:pt>
                <c:pt idx="753">
                  <c:v>91</c:v>
                </c:pt>
                <c:pt idx="754">
                  <c:v>91</c:v>
                </c:pt>
                <c:pt idx="755">
                  <c:v>91</c:v>
                </c:pt>
                <c:pt idx="756">
                  <c:v>91</c:v>
                </c:pt>
                <c:pt idx="757">
                  <c:v>91</c:v>
                </c:pt>
                <c:pt idx="758">
                  <c:v>91</c:v>
                </c:pt>
                <c:pt idx="759">
                  <c:v>91</c:v>
                </c:pt>
                <c:pt idx="760">
                  <c:v>91</c:v>
                </c:pt>
                <c:pt idx="761">
                  <c:v>91</c:v>
                </c:pt>
                <c:pt idx="762">
                  <c:v>91</c:v>
                </c:pt>
                <c:pt idx="763">
                  <c:v>91</c:v>
                </c:pt>
                <c:pt idx="764">
                  <c:v>91</c:v>
                </c:pt>
                <c:pt idx="765">
                  <c:v>91</c:v>
                </c:pt>
                <c:pt idx="766">
                  <c:v>91</c:v>
                </c:pt>
                <c:pt idx="767">
                  <c:v>91</c:v>
                </c:pt>
                <c:pt idx="768">
                  <c:v>91</c:v>
                </c:pt>
                <c:pt idx="769">
                  <c:v>91</c:v>
                </c:pt>
                <c:pt idx="770">
                  <c:v>91</c:v>
                </c:pt>
                <c:pt idx="771">
                  <c:v>91</c:v>
                </c:pt>
                <c:pt idx="772">
                  <c:v>91</c:v>
                </c:pt>
                <c:pt idx="773">
                  <c:v>91</c:v>
                </c:pt>
                <c:pt idx="774">
                  <c:v>91</c:v>
                </c:pt>
                <c:pt idx="775">
                  <c:v>91</c:v>
                </c:pt>
                <c:pt idx="776">
                  <c:v>91</c:v>
                </c:pt>
                <c:pt idx="777">
                  <c:v>91</c:v>
                </c:pt>
                <c:pt idx="778">
                  <c:v>89</c:v>
                </c:pt>
                <c:pt idx="779">
                  <c:v>89</c:v>
                </c:pt>
                <c:pt idx="780">
                  <c:v>89</c:v>
                </c:pt>
                <c:pt idx="781">
                  <c:v>89</c:v>
                </c:pt>
                <c:pt idx="782">
                  <c:v>89</c:v>
                </c:pt>
                <c:pt idx="783">
                  <c:v>89</c:v>
                </c:pt>
                <c:pt idx="784">
                  <c:v>89</c:v>
                </c:pt>
                <c:pt idx="785">
                  <c:v>89</c:v>
                </c:pt>
                <c:pt idx="786">
                  <c:v>89</c:v>
                </c:pt>
                <c:pt idx="787">
                  <c:v>89</c:v>
                </c:pt>
                <c:pt idx="788">
                  <c:v>89</c:v>
                </c:pt>
                <c:pt idx="789">
                  <c:v>89</c:v>
                </c:pt>
                <c:pt idx="790">
                  <c:v>89</c:v>
                </c:pt>
                <c:pt idx="791">
                  <c:v>89</c:v>
                </c:pt>
                <c:pt idx="792">
                  <c:v>89</c:v>
                </c:pt>
                <c:pt idx="793">
                  <c:v>89</c:v>
                </c:pt>
                <c:pt idx="794">
                  <c:v>89</c:v>
                </c:pt>
                <c:pt idx="795">
                  <c:v>89</c:v>
                </c:pt>
                <c:pt idx="796">
                  <c:v>89</c:v>
                </c:pt>
                <c:pt idx="797">
                  <c:v>89</c:v>
                </c:pt>
                <c:pt idx="798">
                  <c:v>89</c:v>
                </c:pt>
                <c:pt idx="799">
                  <c:v>89</c:v>
                </c:pt>
                <c:pt idx="800">
                  <c:v>89</c:v>
                </c:pt>
                <c:pt idx="801">
                  <c:v>89</c:v>
                </c:pt>
                <c:pt idx="802">
                  <c:v>89</c:v>
                </c:pt>
                <c:pt idx="803">
                  <c:v>89</c:v>
                </c:pt>
                <c:pt idx="804">
                  <c:v>89</c:v>
                </c:pt>
                <c:pt idx="805">
                  <c:v>89</c:v>
                </c:pt>
                <c:pt idx="806">
                  <c:v>89</c:v>
                </c:pt>
                <c:pt idx="807">
                  <c:v>89</c:v>
                </c:pt>
                <c:pt idx="808">
                  <c:v>89</c:v>
                </c:pt>
                <c:pt idx="809">
                  <c:v>89</c:v>
                </c:pt>
                <c:pt idx="810">
                  <c:v>89</c:v>
                </c:pt>
                <c:pt idx="811">
                  <c:v>89</c:v>
                </c:pt>
                <c:pt idx="812">
                  <c:v>89</c:v>
                </c:pt>
                <c:pt idx="813">
                  <c:v>89</c:v>
                </c:pt>
                <c:pt idx="814">
                  <c:v>89</c:v>
                </c:pt>
                <c:pt idx="815">
                  <c:v>89</c:v>
                </c:pt>
                <c:pt idx="816">
                  <c:v>89</c:v>
                </c:pt>
                <c:pt idx="817">
                  <c:v>89</c:v>
                </c:pt>
                <c:pt idx="818">
                  <c:v>89</c:v>
                </c:pt>
                <c:pt idx="819">
                  <c:v>89</c:v>
                </c:pt>
                <c:pt idx="820">
                  <c:v>89</c:v>
                </c:pt>
                <c:pt idx="821">
                  <c:v>89</c:v>
                </c:pt>
                <c:pt idx="822">
                  <c:v>89</c:v>
                </c:pt>
                <c:pt idx="823">
                  <c:v>89</c:v>
                </c:pt>
                <c:pt idx="824">
                  <c:v>89</c:v>
                </c:pt>
                <c:pt idx="825">
                  <c:v>89</c:v>
                </c:pt>
                <c:pt idx="826">
                  <c:v>89</c:v>
                </c:pt>
                <c:pt idx="827">
                  <c:v>89</c:v>
                </c:pt>
                <c:pt idx="828">
                  <c:v>89</c:v>
                </c:pt>
                <c:pt idx="829">
                  <c:v>89</c:v>
                </c:pt>
                <c:pt idx="830">
                  <c:v>89</c:v>
                </c:pt>
                <c:pt idx="831">
                  <c:v>89</c:v>
                </c:pt>
                <c:pt idx="832">
                  <c:v>89</c:v>
                </c:pt>
                <c:pt idx="833">
                  <c:v>89</c:v>
                </c:pt>
                <c:pt idx="834">
                  <c:v>89</c:v>
                </c:pt>
                <c:pt idx="835">
                  <c:v>89</c:v>
                </c:pt>
                <c:pt idx="836">
                  <c:v>89</c:v>
                </c:pt>
                <c:pt idx="837">
                  <c:v>89</c:v>
                </c:pt>
                <c:pt idx="838">
                  <c:v>94</c:v>
                </c:pt>
                <c:pt idx="839">
                  <c:v>94</c:v>
                </c:pt>
                <c:pt idx="840">
                  <c:v>94</c:v>
                </c:pt>
                <c:pt idx="841">
                  <c:v>94</c:v>
                </c:pt>
                <c:pt idx="842">
                  <c:v>94</c:v>
                </c:pt>
                <c:pt idx="843">
                  <c:v>94</c:v>
                </c:pt>
                <c:pt idx="844">
                  <c:v>94</c:v>
                </c:pt>
                <c:pt idx="845">
                  <c:v>94</c:v>
                </c:pt>
                <c:pt idx="846">
                  <c:v>94</c:v>
                </c:pt>
                <c:pt idx="847">
                  <c:v>94</c:v>
                </c:pt>
                <c:pt idx="848">
                  <c:v>94</c:v>
                </c:pt>
                <c:pt idx="849">
                  <c:v>94</c:v>
                </c:pt>
                <c:pt idx="850">
                  <c:v>94</c:v>
                </c:pt>
                <c:pt idx="851">
                  <c:v>94</c:v>
                </c:pt>
                <c:pt idx="852">
                  <c:v>94</c:v>
                </c:pt>
                <c:pt idx="853">
                  <c:v>94</c:v>
                </c:pt>
                <c:pt idx="854">
                  <c:v>94</c:v>
                </c:pt>
                <c:pt idx="855">
                  <c:v>94</c:v>
                </c:pt>
                <c:pt idx="856">
                  <c:v>94</c:v>
                </c:pt>
                <c:pt idx="857">
                  <c:v>94</c:v>
                </c:pt>
                <c:pt idx="858">
                  <c:v>94</c:v>
                </c:pt>
                <c:pt idx="859">
                  <c:v>94</c:v>
                </c:pt>
                <c:pt idx="860">
                  <c:v>94</c:v>
                </c:pt>
                <c:pt idx="861">
                  <c:v>94</c:v>
                </c:pt>
                <c:pt idx="862">
                  <c:v>94</c:v>
                </c:pt>
                <c:pt idx="863">
                  <c:v>94</c:v>
                </c:pt>
                <c:pt idx="864">
                  <c:v>94</c:v>
                </c:pt>
                <c:pt idx="865">
                  <c:v>94</c:v>
                </c:pt>
                <c:pt idx="866">
                  <c:v>94</c:v>
                </c:pt>
                <c:pt idx="867">
                  <c:v>94</c:v>
                </c:pt>
                <c:pt idx="868">
                  <c:v>91</c:v>
                </c:pt>
                <c:pt idx="869">
                  <c:v>91</c:v>
                </c:pt>
                <c:pt idx="870">
                  <c:v>91</c:v>
                </c:pt>
                <c:pt idx="871">
                  <c:v>91</c:v>
                </c:pt>
                <c:pt idx="872">
                  <c:v>91</c:v>
                </c:pt>
                <c:pt idx="873">
                  <c:v>91</c:v>
                </c:pt>
                <c:pt idx="874">
                  <c:v>91</c:v>
                </c:pt>
                <c:pt idx="875">
                  <c:v>91</c:v>
                </c:pt>
                <c:pt idx="876">
                  <c:v>91</c:v>
                </c:pt>
                <c:pt idx="877">
                  <c:v>91</c:v>
                </c:pt>
                <c:pt idx="878">
                  <c:v>91</c:v>
                </c:pt>
                <c:pt idx="879">
                  <c:v>91</c:v>
                </c:pt>
                <c:pt idx="880">
                  <c:v>91</c:v>
                </c:pt>
                <c:pt idx="881">
                  <c:v>91</c:v>
                </c:pt>
                <c:pt idx="882">
                  <c:v>91</c:v>
                </c:pt>
                <c:pt idx="883">
                  <c:v>91</c:v>
                </c:pt>
                <c:pt idx="884">
                  <c:v>91</c:v>
                </c:pt>
                <c:pt idx="885">
                  <c:v>91</c:v>
                </c:pt>
                <c:pt idx="886">
                  <c:v>91</c:v>
                </c:pt>
                <c:pt idx="887">
                  <c:v>91</c:v>
                </c:pt>
                <c:pt idx="888">
                  <c:v>91</c:v>
                </c:pt>
                <c:pt idx="889">
                  <c:v>91</c:v>
                </c:pt>
                <c:pt idx="890">
                  <c:v>91</c:v>
                </c:pt>
                <c:pt idx="891">
                  <c:v>91</c:v>
                </c:pt>
                <c:pt idx="892">
                  <c:v>91</c:v>
                </c:pt>
                <c:pt idx="893">
                  <c:v>91</c:v>
                </c:pt>
                <c:pt idx="894">
                  <c:v>91</c:v>
                </c:pt>
                <c:pt idx="895">
                  <c:v>91</c:v>
                </c:pt>
                <c:pt idx="896">
                  <c:v>91</c:v>
                </c:pt>
                <c:pt idx="897">
                  <c:v>91</c:v>
                </c:pt>
                <c:pt idx="898">
                  <c:v>89</c:v>
                </c:pt>
                <c:pt idx="899">
                  <c:v>89</c:v>
                </c:pt>
                <c:pt idx="900">
                  <c:v>89</c:v>
                </c:pt>
                <c:pt idx="901">
                  <c:v>89</c:v>
                </c:pt>
                <c:pt idx="902">
                  <c:v>89</c:v>
                </c:pt>
                <c:pt idx="903">
                  <c:v>89</c:v>
                </c:pt>
                <c:pt idx="904">
                  <c:v>89</c:v>
                </c:pt>
                <c:pt idx="905">
                  <c:v>89</c:v>
                </c:pt>
                <c:pt idx="906">
                  <c:v>89</c:v>
                </c:pt>
                <c:pt idx="907">
                  <c:v>89</c:v>
                </c:pt>
                <c:pt idx="908">
                  <c:v>89</c:v>
                </c:pt>
                <c:pt idx="909">
                  <c:v>89</c:v>
                </c:pt>
                <c:pt idx="910">
                  <c:v>89</c:v>
                </c:pt>
                <c:pt idx="911">
                  <c:v>89</c:v>
                </c:pt>
                <c:pt idx="912">
                  <c:v>89</c:v>
                </c:pt>
                <c:pt idx="913">
                  <c:v>89</c:v>
                </c:pt>
                <c:pt idx="914">
                  <c:v>89</c:v>
                </c:pt>
                <c:pt idx="915">
                  <c:v>89</c:v>
                </c:pt>
                <c:pt idx="916">
                  <c:v>89</c:v>
                </c:pt>
                <c:pt idx="917">
                  <c:v>89</c:v>
                </c:pt>
                <c:pt idx="918">
                  <c:v>89</c:v>
                </c:pt>
                <c:pt idx="919">
                  <c:v>89</c:v>
                </c:pt>
                <c:pt idx="920">
                  <c:v>89</c:v>
                </c:pt>
                <c:pt idx="921">
                  <c:v>89</c:v>
                </c:pt>
                <c:pt idx="922">
                  <c:v>89</c:v>
                </c:pt>
                <c:pt idx="923">
                  <c:v>89</c:v>
                </c:pt>
                <c:pt idx="924">
                  <c:v>89</c:v>
                </c:pt>
                <c:pt idx="925">
                  <c:v>89</c:v>
                </c:pt>
                <c:pt idx="926">
                  <c:v>89</c:v>
                </c:pt>
                <c:pt idx="927">
                  <c:v>89</c:v>
                </c:pt>
                <c:pt idx="928">
                  <c:v>89</c:v>
                </c:pt>
                <c:pt idx="929">
                  <c:v>89</c:v>
                </c:pt>
                <c:pt idx="930">
                  <c:v>94</c:v>
                </c:pt>
                <c:pt idx="931">
                  <c:v>94</c:v>
                </c:pt>
                <c:pt idx="932">
                  <c:v>94</c:v>
                </c:pt>
                <c:pt idx="933">
                  <c:v>94</c:v>
                </c:pt>
                <c:pt idx="934">
                  <c:v>94</c:v>
                </c:pt>
                <c:pt idx="935">
                  <c:v>94</c:v>
                </c:pt>
                <c:pt idx="936">
                  <c:v>94</c:v>
                </c:pt>
                <c:pt idx="937">
                  <c:v>94</c:v>
                </c:pt>
                <c:pt idx="938">
                  <c:v>94</c:v>
                </c:pt>
                <c:pt idx="939">
                  <c:v>94</c:v>
                </c:pt>
                <c:pt idx="940">
                  <c:v>94</c:v>
                </c:pt>
                <c:pt idx="941">
                  <c:v>94</c:v>
                </c:pt>
                <c:pt idx="942">
                  <c:v>94</c:v>
                </c:pt>
                <c:pt idx="943">
                  <c:v>94</c:v>
                </c:pt>
                <c:pt idx="944">
                  <c:v>94</c:v>
                </c:pt>
                <c:pt idx="945">
                  <c:v>94</c:v>
                </c:pt>
                <c:pt idx="946">
                  <c:v>94</c:v>
                </c:pt>
                <c:pt idx="947">
                  <c:v>94</c:v>
                </c:pt>
                <c:pt idx="948">
                  <c:v>94</c:v>
                </c:pt>
                <c:pt idx="949">
                  <c:v>94</c:v>
                </c:pt>
                <c:pt idx="950">
                  <c:v>94</c:v>
                </c:pt>
                <c:pt idx="951">
                  <c:v>94</c:v>
                </c:pt>
                <c:pt idx="952">
                  <c:v>94</c:v>
                </c:pt>
                <c:pt idx="953">
                  <c:v>94</c:v>
                </c:pt>
                <c:pt idx="954">
                  <c:v>94</c:v>
                </c:pt>
                <c:pt idx="955">
                  <c:v>94</c:v>
                </c:pt>
                <c:pt idx="956">
                  <c:v>94</c:v>
                </c:pt>
                <c:pt idx="957">
                  <c:v>94</c:v>
                </c:pt>
                <c:pt idx="958">
                  <c:v>94</c:v>
                </c:pt>
                <c:pt idx="959">
                  <c:v>94</c:v>
                </c:pt>
                <c:pt idx="960">
                  <c:v>94</c:v>
                </c:pt>
                <c:pt idx="961">
                  <c:v>94</c:v>
                </c:pt>
                <c:pt idx="962">
                  <c:v>94</c:v>
                </c:pt>
                <c:pt idx="963">
                  <c:v>94</c:v>
                </c:pt>
                <c:pt idx="964">
                  <c:v>94</c:v>
                </c:pt>
                <c:pt idx="965">
                  <c:v>94</c:v>
                </c:pt>
                <c:pt idx="966">
                  <c:v>94</c:v>
                </c:pt>
                <c:pt idx="967">
                  <c:v>94</c:v>
                </c:pt>
                <c:pt idx="968">
                  <c:v>94</c:v>
                </c:pt>
                <c:pt idx="969">
                  <c:v>94</c:v>
                </c:pt>
                <c:pt idx="970">
                  <c:v>91</c:v>
                </c:pt>
                <c:pt idx="971">
                  <c:v>91</c:v>
                </c:pt>
                <c:pt idx="972">
                  <c:v>91</c:v>
                </c:pt>
                <c:pt idx="973">
                  <c:v>91</c:v>
                </c:pt>
                <c:pt idx="974">
                  <c:v>91</c:v>
                </c:pt>
                <c:pt idx="975">
                  <c:v>91</c:v>
                </c:pt>
                <c:pt idx="976">
                  <c:v>91</c:v>
                </c:pt>
                <c:pt idx="977">
                  <c:v>91</c:v>
                </c:pt>
                <c:pt idx="978">
                  <c:v>91</c:v>
                </c:pt>
                <c:pt idx="979">
                  <c:v>91</c:v>
                </c:pt>
                <c:pt idx="980">
                  <c:v>95</c:v>
                </c:pt>
                <c:pt idx="981">
                  <c:v>95</c:v>
                </c:pt>
                <c:pt idx="982">
                  <c:v>95</c:v>
                </c:pt>
                <c:pt idx="983">
                  <c:v>95</c:v>
                </c:pt>
                <c:pt idx="984">
                  <c:v>95</c:v>
                </c:pt>
                <c:pt idx="985">
                  <c:v>95</c:v>
                </c:pt>
                <c:pt idx="986">
                  <c:v>95</c:v>
                </c:pt>
                <c:pt idx="987">
                  <c:v>95</c:v>
                </c:pt>
                <c:pt idx="988">
                  <c:v>95</c:v>
                </c:pt>
                <c:pt idx="989">
                  <c:v>95</c:v>
                </c:pt>
                <c:pt idx="990">
                  <c:v>95</c:v>
                </c:pt>
                <c:pt idx="991">
                  <c:v>95</c:v>
                </c:pt>
                <c:pt idx="992">
                  <c:v>95</c:v>
                </c:pt>
                <c:pt idx="993">
                  <c:v>95</c:v>
                </c:pt>
                <c:pt idx="994">
                  <c:v>95</c:v>
                </c:pt>
                <c:pt idx="995">
                  <c:v>95</c:v>
                </c:pt>
                <c:pt idx="996">
                  <c:v>95</c:v>
                </c:pt>
                <c:pt idx="997">
                  <c:v>95</c:v>
                </c:pt>
                <c:pt idx="998">
                  <c:v>95</c:v>
                </c:pt>
                <c:pt idx="999">
                  <c:v>95</c:v>
                </c:pt>
                <c:pt idx="1000">
                  <c:v>95</c:v>
                </c:pt>
                <c:pt idx="1001">
                  <c:v>95</c:v>
                </c:pt>
                <c:pt idx="1002">
                  <c:v>95</c:v>
                </c:pt>
                <c:pt idx="1003">
                  <c:v>95</c:v>
                </c:pt>
                <c:pt idx="1004">
                  <c:v>95</c:v>
                </c:pt>
                <c:pt idx="1005">
                  <c:v>95</c:v>
                </c:pt>
                <c:pt idx="1006">
                  <c:v>95</c:v>
                </c:pt>
                <c:pt idx="1007">
                  <c:v>95</c:v>
                </c:pt>
                <c:pt idx="1008">
                  <c:v>95</c:v>
                </c:pt>
                <c:pt idx="1009">
                  <c:v>95</c:v>
                </c:pt>
                <c:pt idx="1010">
                  <c:v>89</c:v>
                </c:pt>
                <c:pt idx="1011">
                  <c:v>89</c:v>
                </c:pt>
                <c:pt idx="1012">
                  <c:v>89</c:v>
                </c:pt>
                <c:pt idx="1013">
                  <c:v>89</c:v>
                </c:pt>
                <c:pt idx="1014">
                  <c:v>89</c:v>
                </c:pt>
                <c:pt idx="1015">
                  <c:v>89</c:v>
                </c:pt>
                <c:pt idx="1016">
                  <c:v>89</c:v>
                </c:pt>
                <c:pt idx="1017">
                  <c:v>89</c:v>
                </c:pt>
                <c:pt idx="1018">
                  <c:v>89</c:v>
                </c:pt>
                <c:pt idx="1019">
                  <c:v>89</c:v>
                </c:pt>
                <c:pt idx="1020">
                  <c:v>89</c:v>
                </c:pt>
                <c:pt idx="1021">
                  <c:v>89</c:v>
                </c:pt>
                <c:pt idx="1022">
                  <c:v>89</c:v>
                </c:pt>
                <c:pt idx="1023">
                  <c:v>89</c:v>
                </c:pt>
                <c:pt idx="1024">
                  <c:v>89</c:v>
                </c:pt>
                <c:pt idx="1025">
                  <c:v>89</c:v>
                </c:pt>
                <c:pt idx="1026">
                  <c:v>89</c:v>
                </c:pt>
                <c:pt idx="1027">
                  <c:v>89</c:v>
                </c:pt>
                <c:pt idx="1028">
                  <c:v>89</c:v>
                </c:pt>
                <c:pt idx="1029">
                  <c:v>89</c:v>
                </c:pt>
                <c:pt idx="1030">
                  <c:v>89</c:v>
                </c:pt>
                <c:pt idx="1031">
                  <c:v>89</c:v>
                </c:pt>
                <c:pt idx="1032">
                  <c:v>89</c:v>
                </c:pt>
                <c:pt idx="1033">
                  <c:v>89</c:v>
                </c:pt>
                <c:pt idx="1034">
                  <c:v>89</c:v>
                </c:pt>
                <c:pt idx="1035">
                  <c:v>89</c:v>
                </c:pt>
                <c:pt idx="1036">
                  <c:v>89</c:v>
                </c:pt>
                <c:pt idx="1037">
                  <c:v>89</c:v>
                </c:pt>
                <c:pt idx="1038">
                  <c:v>89</c:v>
                </c:pt>
                <c:pt idx="1039">
                  <c:v>89</c:v>
                </c:pt>
                <c:pt idx="1040">
                  <c:v>89</c:v>
                </c:pt>
                <c:pt idx="1041">
                  <c:v>81</c:v>
                </c:pt>
                <c:pt idx="1042">
                  <c:v>81</c:v>
                </c:pt>
                <c:pt idx="1043">
                  <c:v>81</c:v>
                </c:pt>
                <c:pt idx="1044">
                  <c:v>81</c:v>
                </c:pt>
                <c:pt idx="1045">
                  <c:v>81</c:v>
                </c:pt>
                <c:pt idx="1046">
                  <c:v>81</c:v>
                </c:pt>
                <c:pt idx="1047">
                  <c:v>81</c:v>
                </c:pt>
                <c:pt idx="1048">
                  <c:v>81</c:v>
                </c:pt>
                <c:pt idx="1049">
                  <c:v>81</c:v>
                </c:pt>
                <c:pt idx="1050">
                  <c:v>81</c:v>
                </c:pt>
                <c:pt idx="1051">
                  <c:v>83</c:v>
                </c:pt>
                <c:pt idx="1052">
                  <c:v>83</c:v>
                </c:pt>
                <c:pt idx="1053">
                  <c:v>83</c:v>
                </c:pt>
                <c:pt idx="1054">
                  <c:v>83</c:v>
                </c:pt>
                <c:pt idx="1055">
                  <c:v>83</c:v>
                </c:pt>
                <c:pt idx="1056">
                  <c:v>83</c:v>
                </c:pt>
                <c:pt idx="1057">
                  <c:v>83</c:v>
                </c:pt>
                <c:pt idx="1058">
                  <c:v>83</c:v>
                </c:pt>
                <c:pt idx="1059">
                  <c:v>83</c:v>
                </c:pt>
                <c:pt idx="1060">
                  <c:v>83</c:v>
                </c:pt>
                <c:pt idx="1061">
                  <c:v>83</c:v>
                </c:pt>
                <c:pt idx="1062">
                  <c:v>83</c:v>
                </c:pt>
                <c:pt idx="1063">
                  <c:v>83</c:v>
                </c:pt>
                <c:pt idx="1064">
                  <c:v>83</c:v>
                </c:pt>
                <c:pt idx="1065">
                  <c:v>83</c:v>
                </c:pt>
                <c:pt idx="1066">
                  <c:v>83</c:v>
                </c:pt>
                <c:pt idx="1067">
                  <c:v>83</c:v>
                </c:pt>
                <c:pt idx="1068">
                  <c:v>83</c:v>
                </c:pt>
                <c:pt idx="1069">
                  <c:v>83</c:v>
                </c:pt>
                <c:pt idx="1070">
                  <c:v>83</c:v>
                </c:pt>
                <c:pt idx="1071">
                  <c:v>83</c:v>
                </c:pt>
                <c:pt idx="1072">
                  <c:v>83</c:v>
                </c:pt>
                <c:pt idx="1073">
                  <c:v>83</c:v>
                </c:pt>
                <c:pt idx="1074">
                  <c:v>83</c:v>
                </c:pt>
                <c:pt idx="1075">
                  <c:v>83</c:v>
                </c:pt>
                <c:pt idx="1076">
                  <c:v>83</c:v>
                </c:pt>
                <c:pt idx="1077">
                  <c:v>83</c:v>
                </c:pt>
                <c:pt idx="1078">
                  <c:v>83</c:v>
                </c:pt>
                <c:pt idx="1079">
                  <c:v>83</c:v>
                </c:pt>
                <c:pt idx="1080">
                  <c:v>83</c:v>
                </c:pt>
                <c:pt idx="1081">
                  <c:v>83</c:v>
                </c:pt>
                <c:pt idx="1082">
                  <c:v>84</c:v>
                </c:pt>
                <c:pt idx="1083">
                  <c:v>84</c:v>
                </c:pt>
                <c:pt idx="1084">
                  <c:v>84</c:v>
                </c:pt>
                <c:pt idx="1085">
                  <c:v>84</c:v>
                </c:pt>
                <c:pt idx="1086">
                  <c:v>84</c:v>
                </c:pt>
                <c:pt idx="1087">
                  <c:v>84</c:v>
                </c:pt>
                <c:pt idx="1088">
                  <c:v>84</c:v>
                </c:pt>
                <c:pt idx="1089">
                  <c:v>84</c:v>
                </c:pt>
                <c:pt idx="1090">
                  <c:v>84</c:v>
                </c:pt>
                <c:pt idx="1091">
                  <c:v>84</c:v>
                </c:pt>
                <c:pt idx="1092">
                  <c:v>84</c:v>
                </c:pt>
                <c:pt idx="1093">
                  <c:v>84</c:v>
                </c:pt>
                <c:pt idx="1094">
                  <c:v>84</c:v>
                </c:pt>
                <c:pt idx="1095">
                  <c:v>84</c:v>
                </c:pt>
                <c:pt idx="1096">
                  <c:v>84</c:v>
                </c:pt>
                <c:pt idx="1097">
                  <c:v>84</c:v>
                </c:pt>
                <c:pt idx="1098">
                  <c:v>84</c:v>
                </c:pt>
                <c:pt idx="1099">
                  <c:v>84</c:v>
                </c:pt>
                <c:pt idx="1100">
                  <c:v>84</c:v>
                </c:pt>
                <c:pt idx="1101">
                  <c:v>84</c:v>
                </c:pt>
                <c:pt idx="1102">
                  <c:v>84</c:v>
                </c:pt>
                <c:pt idx="1103">
                  <c:v>84</c:v>
                </c:pt>
                <c:pt idx="1104">
                  <c:v>84</c:v>
                </c:pt>
                <c:pt idx="1105">
                  <c:v>84</c:v>
                </c:pt>
                <c:pt idx="1106">
                  <c:v>84</c:v>
                </c:pt>
                <c:pt idx="1107">
                  <c:v>84</c:v>
                </c:pt>
                <c:pt idx="1108">
                  <c:v>84</c:v>
                </c:pt>
                <c:pt idx="1109">
                  <c:v>84</c:v>
                </c:pt>
                <c:pt idx="1110">
                  <c:v>84</c:v>
                </c:pt>
                <c:pt idx="1111">
                  <c:v>84</c:v>
                </c:pt>
                <c:pt idx="1112">
                  <c:v>83</c:v>
                </c:pt>
                <c:pt idx="1113">
                  <c:v>83</c:v>
                </c:pt>
                <c:pt idx="1114">
                  <c:v>83</c:v>
                </c:pt>
                <c:pt idx="1115">
                  <c:v>83</c:v>
                </c:pt>
                <c:pt idx="1116">
                  <c:v>83</c:v>
                </c:pt>
                <c:pt idx="1117">
                  <c:v>83</c:v>
                </c:pt>
                <c:pt idx="1118">
                  <c:v>83</c:v>
                </c:pt>
                <c:pt idx="1119">
                  <c:v>83</c:v>
                </c:pt>
                <c:pt idx="1120">
                  <c:v>83</c:v>
                </c:pt>
                <c:pt idx="1121">
                  <c:v>83</c:v>
                </c:pt>
                <c:pt idx="1122">
                  <c:v>83</c:v>
                </c:pt>
                <c:pt idx="1123">
                  <c:v>83</c:v>
                </c:pt>
                <c:pt idx="1124">
                  <c:v>83</c:v>
                </c:pt>
                <c:pt idx="1125">
                  <c:v>83</c:v>
                </c:pt>
                <c:pt idx="1126">
                  <c:v>83</c:v>
                </c:pt>
                <c:pt idx="1127">
                  <c:v>83</c:v>
                </c:pt>
                <c:pt idx="1128">
                  <c:v>83</c:v>
                </c:pt>
                <c:pt idx="1129">
                  <c:v>83</c:v>
                </c:pt>
                <c:pt idx="1130">
                  <c:v>83</c:v>
                </c:pt>
                <c:pt idx="1131">
                  <c:v>83</c:v>
                </c:pt>
                <c:pt idx="1132">
                  <c:v>83</c:v>
                </c:pt>
                <c:pt idx="1133">
                  <c:v>83</c:v>
                </c:pt>
                <c:pt idx="1134">
                  <c:v>83</c:v>
                </c:pt>
                <c:pt idx="1135">
                  <c:v>83</c:v>
                </c:pt>
                <c:pt idx="1136">
                  <c:v>83</c:v>
                </c:pt>
                <c:pt idx="1137">
                  <c:v>83</c:v>
                </c:pt>
                <c:pt idx="1138">
                  <c:v>83</c:v>
                </c:pt>
                <c:pt idx="1139">
                  <c:v>83</c:v>
                </c:pt>
                <c:pt idx="1140">
                  <c:v>83</c:v>
                </c:pt>
                <c:pt idx="1141">
                  <c:v>83</c:v>
                </c:pt>
                <c:pt idx="1142">
                  <c:v>84</c:v>
                </c:pt>
                <c:pt idx="1143">
                  <c:v>84</c:v>
                </c:pt>
                <c:pt idx="1144">
                  <c:v>84</c:v>
                </c:pt>
                <c:pt idx="1145">
                  <c:v>84</c:v>
                </c:pt>
                <c:pt idx="1146">
                  <c:v>84</c:v>
                </c:pt>
                <c:pt idx="1147">
                  <c:v>84</c:v>
                </c:pt>
                <c:pt idx="1148">
                  <c:v>84</c:v>
                </c:pt>
                <c:pt idx="1149">
                  <c:v>84</c:v>
                </c:pt>
                <c:pt idx="1150">
                  <c:v>84</c:v>
                </c:pt>
                <c:pt idx="1151">
                  <c:v>84</c:v>
                </c:pt>
                <c:pt idx="1152">
                  <c:v>84</c:v>
                </c:pt>
                <c:pt idx="1153">
                  <c:v>84</c:v>
                </c:pt>
                <c:pt idx="1154">
                  <c:v>84</c:v>
                </c:pt>
                <c:pt idx="1155">
                  <c:v>84</c:v>
                </c:pt>
                <c:pt idx="1156">
                  <c:v>84</c:v>
                </c:pt>
                <c:pt idx="1157">
                  <c:v>84</c:v>
                </c:pt>
                <c:pt idx="1158">
                  <c:v>84</c:v>
                </c:pt>
                <c:pt idx="1159">
                  <c:v>84</c:v>
                </c:pt>
                <c:pt idx="1160">
                  <c:v>84</c:v>
                </c:pt>
                <c:pt idx="1161">
                  <c:v>84</c:v>
                </c:pt>
                <c:pt idx="1162">
                  <c:v>84</c:v>
                </c:pt>
                <c:pt idx="1163">
                  <c:v>84</c:v>
                </c:pt>
                <c:pt idx="1164">
                  <c:v>84</c:v>
                </c:pt>
                <c:pt idx="1165">
                  <c:v>84</c:v>
                </c:pt>
                <c:pt idx="1166">
                  <c:v>84</c:v>
                </c:pt>
                <c:pt idx="1167">
                  <c:v>84</c:v>
                </c:pt>
                <c:pt idx="1168">
                  <c:v>84</c:v>
                </c:pt>
                <c:pt idx="1169">
                  <c:v>84</c:v>
                </c:pt>
                <c:pt idx="1170">
                  <c:v>84</c:v>
                </c:pt>
                <c:pt idx="1171">
                  <c:v>84</c:v>
                </c:pt>
                <c:pt idx="1172">
                  <c:v>81</c:v>
                </c:pt>
                <c:pt idx="1173">
                  <c:v>81</c:v>
                </c:pt>
                <c:pt idx="1174">
                  <c:v>81</c:v>
                </c:pt>
                <c:pt idx="1175">
                  <c:v>81</c:v>
                </c:pt>
                <c:pt idx="1176">
                  <c:v>81</c:v>
                </c:pt>
                <c:pt idx="1177">
                  <c:v>81</c:v>
                </c:pt>
                <c:pt idx="1178">
                  <c:v>81</c:v>
                </c:pt>
                <c:pt idx="1179">
                  <c:v>81</c:v>
                </c:pt>
                <c:pt idx="1180">
                  <c:v>81</c:v>
                </c:pt>
                <c:pt idx="1181">
                  <c:v>81</c:v>
                </c:pt>
                <c:pt idx="1182">
                  <c:v>81</c:v>
                </c:pt>
                <c:pt idx="1183">
                  <c:v>81</c:v>
                </c:pt>
                <c:pt idx="1184">
                  <c:v>81</c:v>
                </c:pt>
                <c:pt idx="1185">
                  <c:v>81</c:v>
                </c:pt>
                <c:pt idx="1186">
                  <c:v>81</c:v>
                </c:pt>
                <c:pt idx="1187">
                  <c:v>81</c:v>
                </c:pt>
                <c:pt idx="1188">
                  <c:v>81</c:v>
                </c:pt>
                <c:pt idx="1189">
                  <c:v>81</c:v>
                </c:pt>
                <c:pt idx="1190">
                  <c:v>81</c:v>
                </c:pt>
                <c:pt idx="1191">
                  <c:v>81</c:v>
                </c:pt>
                <c:pt idx="1192">
                  <c:v>81</c:v>
                </c:pt>
                <c:pt idx="1193">
                  <c:v>81</c:v>
                </c:pt>
                <c:pt idx="1194">
                  <c:v>81</c:v>
                </c:pt>
                <c:pt idx="1195">
                  <c:v>81</c:v>
                </c:pt>
                <c:pt idx="1196">
                  <c:v>81</c:v>
                </c:pt>
                <c:pt idx="1197">
                  <c:v>81</c:v>
                </c:pt>
                <c:pt idx="1198">
                  <c:v>81</c:v>
                </c:pt>
                <c:pt idx="1199">
                  <c:v>81</c:v>
                </c:pt>
                <c:pt idx="1200">
                  <c:v>81</c:v>
                </c:pt>
                <c:pt idx="1201">
                  <c:v>81</c:v>
                </c:pt>
                <c:pt idx="1202">
                  <c:v>83</c:v>
                </c:pt>
                <c:pt idx="1203">
                  <c:v>83</c:v>
                </c:pt>
                <c:pt idx="1204">
                  <c:v>83</c:v>
                </c:pt>
                <c:pt idx="1205">
                  <c:v>83</c:v>
                </c:pt>
                <c:pt idx="1206">
                  <c:v>83</c:v>
                </c:pt>
                <c:pt idx="1207">
                  <c:v>83</c:v>
                </c:pt>
                <c:pt idx="1208">
                  <c:v>83</c:v>
                </c:pt>
                <c:pt idx="1209">
                  <c:v>83</c:v>
                </c:pt>
                <c:pt idx="1210">
                  <c:v>83</c:v>
                </c:pt>
                <c:pt idx="1211">
                  <c:v>83</c:v>
                </c:pt>
                <c:pt idx="1212">
                  <c:v>83</c:v>
                </c:pt>
                <c:pt idx="1213">
                  <c:v>83</c:v>
                </c:pt>
                <c:pt idx="1214">
                  <c:v>83</c:v>
                </c:pt>
                <c:pt idx="1215">
                  <c:v>83</c:v>
                </c:pt>
                <c:pt idx="1216">
                  <c:v>83</c:v>
                </c:pt>
                <c:pt idx="1217">
                  <c:v>83</c:v>
                </c:pt>
                <c:pt idx="1218">
                  <c:v>83</c:v>
                </c:pt>
                <c:pt idx="1219">
                  <c:v>83</c:v>
                </c:pt>
                <c:pt idx="1220">
                  <c:v>83</c:v>
                </c:pt>
                <c:pt idx="1221">
                  <c:v>83</c:v>
                </c:pt>
                <c:pt idx="1222">
                  <c:v>83</c:v>
                </c:pt>
                <c:pt idx="1223">
                  <c:v>83</c:v>
                </c:pt>
                <c:pt idx="1224">
                  <c:v>83</c:v>
                </c:pt>
                <c:pt idx="1225">
                  <c:v>83</c:v>
                </c:pt>
                <c:pt idx="1226">
                  <c:v>83</c:v>
                </c:pt>
                <c:pt idx="1227">
                  <c:v>83</c:v>
                </c:pt>
                <c:pt idx="1228">
                  <c:v>83</c:v>
                </c:pt>
                <c:pt idx="1229">
                  <c:v>83</c:v>
                </c:pt>
                <c:pt idx="1230">
                  <c:v>83</c:v>
                </c:pt>
                <c:pt idx="1231">
                  <c:v>83</c:v>
                </c:pt>
                <c:pt idx="1232">
                  <c:v>83</c:v>
                </c:pt>
                <c:pt idx="1233">
                  <c:v>84</c:v>
                </c:pt>
                <c:pt idx="1234">
                  <c:v>84</c:v>
                </c:pt>
                <c:pt idx="1235">
                  <c:v>84</c:v>
                </c:pt>
                <c:pt idx="1236">
                  <c:v>84</c:v>
                </c:pt>
                <c:pt idx="1237">
                  <c:v>84</c:v>
                </c:pt>
                <c:pt idx="1238">
                  <c:v>84</c:v>
                </c:pt>
                <c:pt idx="1239">
                  <c:v>84</c:v>
                </c:pt>
                <c:pt idx="1240">
                  <c:v>84</c:v>
                </c:pt>
                <c:pt idx="1241">
                  <c:v>84</c:v>
                </c:pt>
                <c:pt idx="1242">
                  <c:v>84</c:v>
                </c:pt>
                <c:pt idx="1243">
                  <c:v>84</c:v>
                </c:pt>
                <c:pt idx="1244">
                  <c:v>84</c:v>
                </c:pt>
                <c:pt idx="1245">
                  <c:v>84</c:v>
                </c:pt>
                <c:pt idx="1246">
                  <c:v>84</c:v>
                </c:pt>
                <c:pt idx="1247">
                  <c:v>84</c:v>
                </c:pt>
                <c:pt idx="1248">
                  <c:v>84</c:v>
                </c:pt>
                <c:pt idx="1249">
                  <c:v>84</c:v>
                </c:pt>
                <c:pt idx="1250">
                  <c:v>84</c:v>
                </c:pt>
                <c:pt idx="1251">
                  <c:v>84</c:v>
                </c:pt>
                <c:pt idx="1252">
                  <c:v>84</c:v>
                </c:pt>
                <c:pt idx="1253">
                  <c:v>84</c:v>
                </c:pt>
                <c:pt idx="1254">
                  <c:v>84</c:v>
                </c:pt>
                <c:pt idx="1255">
                  <c:v>84</c:v>
                </c:pt>
                <c:pt idx="1256">
                  <c:v>84</c:v>
                </c:pt>
                <c:pt idx="1257">
                  <c:v>84</c:v>
                </c:pt>
                <c:pt idx="1258">
                  <c:v>84</c:v>
                </c:pt>
                <c:pt idx="1259">
                  <c:v>84</c:v>
                </c:pt>
                <c:pt idx="1260">
                  <c:v>84</c:v>
                </c:pt>
                <c:pt idx="1261">
                  <c:v>84</c:v>
                </c:pt>
                <c:pt idx="1262">
                  <c:v>84</c:v>
                </c:pt>
                <c:pt idx="1263">
                  <c:v>83</c:v>
                </c:pt>
                <c:pt idx="1264">
                  <c:v>83</c:v>
                </c:pt>
                <c:pt idx="1265">
                  <c:v>83</c:v>
                </c:pt>
                <c:pt idx="1266">
                  <c:v>83</c:v>
                </c:pt>
                <c:pt idx="1267">
                  <c:v>83</c:v>
                </c:pt>
                <c:pt idx="1268">
                  <c:v>83</c:v>
                </c:pt>
                <c:pt idx="1269">
                  <c:v>83</c:v>
                </c:pt>
                <c:pt idx="1270">
                  <c:v>83</c:v>
                </c:pt>
                <c:pt idx="1271">
                  <c:v>83</c:v>
                </c:pt>
                <c:pt idx="1272">
                  <c:v>83</c:v>
                </c:pt>
                <c:pt idx="1273">
                  <c:v>83</c:v>
                </c:pt>
                <c:pt idx="1274">
                  <c:v>83</c:v>
                </c:pt>
                <c:pt idx="1275">
                  <c:v>83</c:v>
                </c:pt>
                <c:pt idx="1276">
                  <c:v>83</c:v>
                </c:pt>
                <c:pt idx="1277">
                  <c:v>83</c:v>
                </c:pt>
                <c:pt idx="1278">
                  <c:v>83</c:v>
                </c:pt>
                <c:pt idx="1279">
                  <c:v>83</c:v>
                </c:pt>
                <c:pt idx="1280">
                  <c:v>83</c:v>
                </c:pt>
                <c:pt idx="1281">
                  <c:v>83</c:v>
                </c:pt>
                <c:pt idx="1282">
                  <c:v>83</c:v>
                </c:pt>
                <c:pt idx="1283">
                  <c:v>83</c:v>
                </c:pt>
                <c:pt idx="1284">
                  <c:v>83</c:v>
                </c:pt>
                <c:pt idx="1285">
                  <c:v>83</c:v>
                </c:pt>
                <c:pt idx="1286">
                  <c:v>83</c:v>
                </c:pt>
                <c:pt idx="1287">
                  <c:v>83</c:v>
                </c:pt>
                <c:pt idx="1288">
                  <c:v>83</c:v>
                </c:pt>
                <c:pt idx="1289">
                  <c:v>83</c:v>
                </c:pt>
                <c:pt idx="1290">
                  <c:v>83</c:v>
                </c:pt>
                <c:pt idx="1291">
                  <c:v>83</c:v>
                </c:pt>
                <c:pt idx="1292">
                  <c:v>83</c:v>
                </c:pt>
                <c:pt idx="1293">
                  <c:v>84</c:v>
                </c:pt>
                <c:pt idx="1294">
                  <c:v>84</c:v>
                </c:pt>
                <c:pt idx="1295">
                  <c:v>84</c:v>
                </c:pt>
                <c:pt idx="1296">
                  <c:v>84</c:v>
                </c:pt>
                <c:pt idx="1297">
                  <c:v>84</c:v>
                </c:pt>
                <c:pt idx="1298">
                  <c:v>84</c:v>
                </c:pt>
                <c:pt idx="1299">
                  <c:v>84</c:v>
                </c:pt>
                <c:pt idx="1300">
                  <c:v>84</c:v>
                </c:pt>
                <c:pt idx="1301">
                  <c:v>84</c:v>
                </c:pt>
                <c:pt idx="1302">
                  <c:v>84</c:v>
                </c:pt>
                <c:pt idx="1303">
                  <c:v>84</c:v>
                </c:pt>
                <c:pt idx="1304">
                  <c:v>84</c:v>
                </c:pt>
                <c:pt idx="1305">
                  <c:v>84</c:v>
                </c:pt>
                <c:pt idx="1306">
                  <c:v>84</c:v>
                </c:pt>
                <c:pt idx="1307">
                  <c:v>84</c:v>
                </c:pt>
                <c:pt idx="1308">
                  <c:v>84</c:v>
                </c:pt>
                <c:pt idx="1309">
                  <c:v>84</c:v>
                </c:pt>
                <c:pt idx="1310">
                  <c:v>84</c:v>
                </c:pt>
                <c:pt idx="1311">
                  <c:v>84</c:v>
                </c:pt>
                <c:pt idx="1312">
                  <c:v>84</c:v>
                </c:pt>
                <c:pt idx="1313">
                  <c:v>84</c:v>
                </c:pt>
                <c:pt idx="1314">
                  <c:v>84</c:v>
                </c:pt>
                <c:pt idx="1315">
                  <c:v>84</c:v>
                </c:pt>
                <c:pt idx="1316">
                  <c:v>84</c:v>
                </c:pt>
                <c:pt idx="1317">
                  <c:v>84</c:v>
                </c:pt>
                <c:pt idx="1318">
                  <c:v>84</c:v>
                </c:pt>
                <c:pt idx="1319">
                  <c:v>84</c:v>
                </c:pt>
                <c:pt idx="1320">
                  <c:v>84</c:v>
                </c:pt>
                <c:pt idx="1321">
                  <c:v>84</c:v>
                </c:pt>
                <c:pt idx="1322">
                  <c:v>84</c:v>
                </c:pt>
                <c:pt idx="1323">
                  <c:v>82</c:v>
                </c:pt>
                <c:pt idx="1324">
                  <c:v>82</c:v>
                </c:pt>
                <c:pt idx="1325">
                  <c:v>82</c:v>
                </c:pt>
                <c:pt idx="1326">
                  <c:v>82</c:v>
                </c:pt>
                <c:pt idx="1327">
                  <c:v>82</c:v>
                </c:pt>
                <c:pt idx="1328">
                  <c:v>82</c:v>
                </c:pt>
                <c:pt idx="1329">
                  <c:v>82</c:v>
                </c:pt>
                <c:pt idx="1330">
                  <c:v>82</c:v>
                </c:pt>
                <c:pt idx="1331">
                  <c:v>82</c:v>
                </c:pt>
                <c:pt idx="1332">
                  <c:v>82</c:v>
                </c:pt>
                <c:pt idx="1333">
                  <c:v>82</c:v>
                </c:pt>
                <c:pt idx="1334">
                  <c:v>82</c:v>
                </c:pt>
                <c:pt idx="1335">
                  <c:v>82</c:v>
                </c:pt>
                <c:pt idx="1336">
                  <c:v>82</c:v>
                </c:pt>
                <c:pt idx="1337">
                  <c:v>82</c:v>
                </c:pt>
                <c:pt idx="1338">
                  <c:v>82</c:v>
                </c:pt>
                <c:pt idx="1339">
                  <c:v>82</c:v>
                </c:pt>
                <c:pt idx="1340">
                  <c:v>82</c:v>
                </c:pt>
                <c:pt idx="1341">
                  <c:v>82</c:v>
                </c:pt>
                <c:pt idx="1342">
                  <c:v>82</c:v>
                </c:pt>
                <c:pt idx="1343">
                  <c:v>82</c:v>
                </c:pt>
                <c:pt idx="1344">
                  <c:v>82</c:v>
                </c:pt>
                <c:pt idx="1345">
                  <c:v>82</c:v>
                </c:pt>
                <c:pt idx="1346">
                  <c:v>82</c:v>
                </c:pt>
                <c:pt idx="1347">
                  <c:v>82</c:v>
                </c:pt>
                <c:pt idx="1348">
                  <c:v>82</c:v>
                </c:pt>
                <c:pt idx="1349">
                  <c:v>82</c:v>
                </c:pt>
                <c:pt idx="1350">
                  <c:v>82</c:v>
                </c:pt>
                <c:pt idx="1351">
                  <c:v>82</c:v>
                </c:pt>
                <c:pt idx="1352">
                  <c:v>82</c:v>
                </c:pt>
                <c:pt idx="1353">
                  <c:v>82</c:v>
                </c:pt>
                <c:pt idx="1354">
                  <c:v>84</c:v>
                </c:pt>
                <c:pt idx="1355">
                  <c:v>89</c:v>
                </c:pt>
                <c:pt idx="1356">
                  <c:v>89</c:v>
                </c:pt>
                <c:pt idx="1357">
                  <c:v>89</c:v>
                </c:pt>
                <c:pt idx="1358">
                  <c:v>89</c:v>
                </c:pt>
                <c:pt idx="1359">
                  <c:v>89</c:v>
                </c:pt>
                <c:pt idx="1360">
                  <c:v>89</c:v>
                </c:pt>
                <c:pt idx="1361">
                  <c:v>89</c:v>
                </c:pt>
                <c:pt idx="1362">
                  <c:v>89</c:v>
                </c:pt>
                <c:pt idx="1363">
                  <c:v>89</c:v>
                </c:pt>
                <c:pt idx="1364">
                  <c:v>89</c:v>
                </c:pt>
                <c:pt idx="1365">
                  <c:v>89</c:v>
                </c:pt>
                <c:pt idx="1366">
                  <c:v>89</c:v>
                </c:pt>
                <c:pt idx="1367">
                  <c:v>89</c:v>
                </c:pt>
                <c:pt idx="1368">
                  <c:v>89</c:v>
                </c:pt>
                <c:pt idx="1369">
                  <c:v>89</c:v>
                </c:pt>
                <c:pt idx="1370">
                  <c:v>89</c:v>
                </c:pt>
                <c:pt idx="1371">
                  <c:v>89</c:v>
                </c:pt>
                <c:pt idx="1372">
                  <c:v>89</c:v>
                </c:pt>
                <c:pt idx="1373">
                  <c:v>89</c:v>
                </c:pt>
                <c:pt idx="1374">
                  <c:v>89</c:v>
                </c:pt>
                <c:pt idx="1375">
                  <c:v>89</c:v>
                </c:pt>
                <c:pt idx="1376">
                  <c:v>89</c:v>
                </c:pt>
                <c:pt idx="1377">
                  <c:v>89</c:v>
                </c:pt>
                <c:pt idx="1378">
                  <c:v>89</c:v>
                </c:pt>
                <c:pt idx="1379">
                  <c:v>89</c:v>
                </c:pt>
                <c:pt idx="1380">
                  <c:v>89</c:v>
                </c:pt>
                <c:pt idx="1381">
                  <c:v>89</c:v>
                </c:pt>
                <c:pt idx="1382">
                  <c:v>89</c:v>
                </c:pt>
                <c:pt idx="1383">
                  <c:v>89</c:v>
                </c:pt>
                <c:pt idx="1384">
                  <c:v>89</c:v>
                </c:pt>
                <c:pt idx="1385">
                  <c:v>85</c:v>
                </c:pt>
                <c:pt idx="1386">
                  <c:v>85</c:v>
                </c:pt>
                <c:pt idx="1387">
                  <c:v>85</c:v>
                </c:pt>
                <c:pt idx="1388">
                  <c:v>85</c:v>
                </c:pt>
                <c:pt idx="1389">
                  <c:v>85</c:v>
                </c:pt>
                <c:pt idx="1390">
                  <c:v>85</c:v>
                </c:pt>
                <c:pt idx="1391">
                  <c:v>85</c:v>
                </c:pt>
                <c:pt idx="1392">
                  <c:v>85</c:v>
                </c:pt>
                <c:pt idx="1393">
                  <c:v>85</c:v>
                </c:pt>
                <c:pt idx="1394">
                  <c:v>85</c:v>
                </c:pt>
                <c:pt idx="1395">
                  <c:v>85</c:v>
                </c:pt>
                <c:pt idx="1396">
                  <c:v>85</c:v>
                </c:pt>
                <c:pt idx="1397">
                  <c:v>85</c:v>
                </c:pt>
                <c:pt idx="1398">
                  <c:v>85</c:v>
                </c:pt>
                <c:pt idx="1399">
                  <c:v>85</c:v>
                </c:pt>
                <c:pt idx="1400">
                  <c:v>85</c:v>
                </c:pt>
                <c:pt idx="1401">
                  <c:v>85</c:v>
                </c:pt>
                <c:pt idx="1402">
                  <c:v>85</c:v>
                </c:pt>
                <c:pt idx="1403">
                  <c:v>85</c:v>
                </c:pt>
                <c:pt idx="1404">
                  <c:v>85</c:v>
                </c:pt>
                <c:pt idx="1405">
                  <c:v>85</c:v>
                </c:pt>
                <c:pt idx="1406">
                  <c:v>85</c:v>
                </c:pt>
                <c:pt idx="1407">
                  <c:v>85</c:v>
                </c:pt>
                <c:pt idx="1408">
                  <c:v>85</c:v>
                </c:pt>
                <c:pt idx="1409">
                  <c:v>85</c:v>
                </c:pt>
                <c:pt idx="1410">
                  <c:v>85</c:v>
                </c:pt>
                <c:pt idx="1411">
                  <c:v>85</c:v>
                </c:pt>
                <c:pt idx="1412">
                  <c:v>85</c:v>
                </c:pt>
                <c:pt idx="1413">
                  <c:v>85</c:v>
                </c:pt>
                <c:pt idx="1414">
                  <c:v>85</c:v>
                </c:pt>
                <c:pt idx="1415">
                  <c:v>85</c:v>
                </c:pt>
                <c:pt idx="1416">
                  <c:v>83</c:v>
                </c:pt>
                <c:pt idx="1417">
                  <c:v>83</c:v>
                </c:pt>
                <c:pt idx="1418">
                  <c:v>83</c:v>
                </c:pt>
                <c:pt idx="1419">
                  <c:v>83</c:v>
                </c:pt>
                <c:pt idx="1420">
                  <c:v>83</c:v>
                </c:pt>
                <c:pt idx="1421">
                  <c:v>83</c:v>
                </c:pt>
                <c:pt idx="1422">
                  <c:v>83</c:v>
                </c:pt>
                <c:pt idx="1423">
                  <c:v>83</c:v>
                </c:pt>
                <c:pt idx="1424">
                  <c:v>83</c:v>
                </c:pt>
                <c:pt idx="1425">
                  <c:v>83</c:v>
                </c:pt>
                <c:pt idx="1426">
                  <c:v>83</c:v>
                </c:pt>
                <c:pt idx="1427">
                  <c:v>83</c:v>
                </c:pt>
                <c:pt idx="1428">
                  <c:v>83</c:v>
                </c:pt>
                <c:pt idx="1429">
                  <c:v>83</c:v>
                </c:pt>
                <c:pt idx="1430">
                  <c:v>83</c:v>
                </c:pt>
                <c:pt idx="1431">
                  <c:v>83</c:v>
                </c:pt>
                <c:pt idx="1432">
                  <c:v>83</c:v>
                </c:pt>
                <c:pt idx="1433">
                  <c:v>83</c:v>
                </c:pt>
                <c:pt idx="1434">
                  <c:v>83</c:v>
                </c:pt>
                <c:pt idx="1435">
                  <c:v>83</c:v>
                </c:pt>
                <c:pt idx="1436">
                  <c:v>83</c:v>
                </c:pt>
                <c:pt idx="1437">
                  <c:v>83</c:v>
                </c:pt>
                <c:pt idx="1438">
                  <c:v>83</c:v>
                </c:pt>
                <c:pt idx="1439">
                  <c:v>83</c:v>
                </c:pt>
                <c:pt idx="1440">
                  <c:v>83</c:v>
                </c:pt>
                <c:pt idx="1441">
                  <c:v>83</c:v>
                </c:pt>
                <c:pt idx="1442">
                  <c:v>83</c:v>
                </c:pt>
                <c:pt idx="1443">
                  <c:v>83</c:v>
                </c:pt>
                <c:pt idx="1444">
                  <c:v>83</c:v>
                </c:pt>
                <c:pt idx="1445">
                  <c:v>83</c:v>
                </c:pt>
                <c:pt idx="1446">
                  <c:v>83</c:v>
                </c:pt>
                <c:pt idx="1447">
                  <c:v>83</c:v>
                </c:pt>
                <c:pt idx="1448">
                  <c:v>83</c:v>
                </c:pt>
                <c:pt idx="1449">
                  <c:v>83</c:v>
                </c:pt>
                <c:pt idx="1450">
                  <c:v>83</c:v>
                </c:pt>
                <c:pt idx="1451">
                  <c:v>83</c:v>
                </c:pt>
                <c:pt idx="1452">
                  <c:v>83</c:v>
                </c:pt>
                <c:pt idx="1453">
                  <c:v>83</c:v>
                </c:pt>
                <c:pt idx="1454">
                  <c:v>83</c:v>
                </c:pt>
                <c:pt idx="1455">
                  <c:v>83</c:v>
                </c:pt>
                <c:pt idx="1456">
                  <c:v>83</c:v>
                </c:pt>
                <c:pt idx="1457">
                  <c:v>83</c:v>
                </c:pt>
                <c:pt idx="1458">
                  <c:v>83</c:v>
                </c:pt>
                <c:pt idx="1459">
                  <c:v>83</c:v>
                </c:pt>
                <c:pt idx="1460">
                  <c:v>83</c:v>
                </c:pt>
                <c:pt idx="1461">
                  <c:v>83</c:v>
                </c:pt>
                <c:pt idx="1462">
                  <c:v>83</c:v>
                </c:pt>
                <c:pt idx="1463">
                  <c:v>83</c:v>
                </c:pt>
                <c:pt idx="1464">
                  <c:v>83</c:v>
                </c:pt>
                <c:pt idx="1465">
                  <c:v>83</c:v>
                </c:pt>
                <c:pt idx="1466">
                  <c:v>83</c:v>
                </c:pt>
                <c:pt idx="1467">
                  <c:v>83</c:v>
                </c:pt>
                <c:pt idx="1468">
                  <c:v>83</c:v>
                </c:pt>
                <c:pt idx="1469">
                  <c:v>83</c:v>
                </c:pt>
                <c:pt idx="1470">
                  <c:v>83</c:v>
                </c:pt>
                <c:pt idx="1471">
                  <c:v>83</c:v>
                </c:pt>
                <c:pt idx="1472">
                  <c:v>83</c:v>
                </c:pt>
                <c:pt idx="1473">
                  <c:v>83</c:v>
                </c:pt>
                <c:pt idx="1474">
                  <c:v>83</c:v>
                </c:pt>
                <c:pt idx="1475">
                  <c:v>83</c:v>
                </c:pt>
                <c:pt idx="1476">
                  <c:v>83</c:v>
                </c:pt>
                <c:pt idx="1477">
                  <c:v>87</c:v>
                </c:pt>
                <c:pt idx="1478">
                  <c:v>87</c:v>
                </c:pt>
                <c:pt idx="1479">
                  <c:v>87</c:v>
                </c:pt>
                <c:pt idx="1480">
                  <c:v>87</c:v>
                </c:pt>
                <c:pt idx="1481">
                  <c:v>87</c:v>
                </c:pt>
                <c:pt idx="1482">
                  <c:v>87</c:v>
                </c:pt>
                <c:pt idx="1483">
                  <c:v>87</c:v>
                </c:pt>
                <c:pt idx="1484">
                  <c:v>87</c:v>
                </c:pt>
                <c:pt idx="1485">
                  <c:v>87</c:v>
                </c:pt>
                <c:pt idx="1486">
                  <c:v>87</c:v>
                </c:pt>
                <c:pt idx="1487">
                  <c:v>87</c:v>
                </c:pt>
                <c:pt idx="1488">
                  <c:v>87</c:v>
                </c:pt>
                <c:pt idx="1489">
                  <c:v>87</c:v>
                </c:pt>
                <c:pt idx="1490">
                  <c:v>87</c:v>
                </c:pt>
                <c:pt idx="1491">
                  <c:v>87</c:v>
                </c:pt>
                <c:pt idx="1492">
                  <c:v>87</c:v>
                </c:pt>
                <c:pt idx="1493">
                  <c:v>87</c:v>
                </c:pt>
                <c:pt idx="1494">
                  <c:v>87</c:v>
                </c:pt>
                <c:pt idx="1495">
                  <c:v>87</c:v>
                </c:pt>
                <c:pt idx="1496">
                  <c:v>87</c:v>
                </c:pt>
                <c:pt idx="1497">
                  <c:v>87</c:v>
                </c:pt>
                <c:pt idx="1498">
                  <c:v>87</c:v>
                </c:pt>
                <c:pt idx="1499">
                  <c:v>87</c:v>
                </c:pt>
                <c:pt idx="1500">
                  <c:v>87</c:v>
                </c:pt>
                <c:pt idx="1501">
                  <c:v>87</c:v>
                </c:pt>
                <c:pt idx="1502">
                  <c:v>87</c:v>
                </c:pt>
                <c:pt idx="1503">
                  <c:v>87</c:v>
                </c:pt>
                <c:pt idx="1504">
                  <c:v>87</c:v>
                </c:pt>
                <c:pt idx="1505">
                  <c:v>87</c:v>
                </c:pt>
                <c:pt idx="1506">
                  <c:v>87</c:v>
                </c:pt>
                <c:pt idx="1507">
                  <c:v>82</c:v>
                </c:pt>
                <c:pt idx="1508">
                  <c:v>82</c:v>
                </c:pt>
                <c:pt idx="1509">
                  <c:v>82</c:v>
                </c:pt>
                <c:pt idx="1510">
                  <c:v>82</c:v>
                </c:pt>
                <c:pt idx="1511">
                  <c:v>82</c:v>
                </c:pt>
                <c:pt idx="1512">
                  <c:v>82</c:v>
                </c:pt>
                <c:pt idx="1513">
                  <c:v>82</c:v>
                </c:pt>
                <c:pt idx="1514">
                  <c:v>82</c:v>
                </c:pt>
                <c:pt idx="1515">
                  <c:v>82</c:v>
                </c:pt>
                <c:pt idx="1516">
                  <c:v>82</c:v>
                </c:pt>
                <c:pt idx="1517">
                  <c:v>82</c:v>
                </c:pt>
                <c:pt idx="1518">
                  <c:v>82</c:v>
                </c:pt>
                <c:pt idx="1519">
                  <c:v>82</c:v>
                </c:pt>
                <c:pt idx="1520">
                  <c:v>82</c:v>
                </c:pt>
                <c:pt idx="1521">
                  <c:v>82</c:v>
                </c:pt>
                <c:pt idx="1522">
                  <c:v>82</c:v>
                </c:pt>
                <c:pt idx="1523">
                  <c:v>82</c:v>
                </c:pt>
                <c:pt idx="1524">
                  <c:v>82</c:v>
                </c:pt>
                <c:pt idx="1525">
                  <c:v>82</c:v>
                </c:pt>
                <c:pt idx="1526">
                  <c:v>82</c:v>
                </c:pt>
                <c:pt idx="1527">
                  <c:v>82</c:v>
                </c:pt>
                <c:pt idx="1528">
                  <c:v>82</c:v>
                </c:pt>
                <c:pt idx="1529">
                  <c:v>82</c:v>
                </c:pt>
                <c:pt idx="1530">
                  <c:v>82</c:v>
                </c:pt>
                <c:pt idx="1531">
                  <c:v>82</c:v>
                </c:pt>
                <c:pt idx="1532">
                  <c:v>82</c:v>
                </c:pt>
                <c:pt idx="1533">
                  <c:v>82</c:v>
                </c:pt>
                <c:pt idx="1534">
                  <c:v>82</c:v>
                </c:pt>
                <c:pt idx="1535">
                  <c:v>82</c:v>
                </c:pt>
                <c:pt idx="1536">
                  <c:v>82</c:v>
                </c:pt>
                <c:pt idx="1537">
                  <c:v>82</c:v>
                </c:pt>
                <c:pt idx="1538">
                  <c:v>84</c:v>
                </c:pt>
                <c:pt idx="1539">
                  <c:v>84</c:v>
                </c:pt>
                <c:pt idx="1540">
                  <c:v>84</c:v>
                </c:pt>
                <c:pt idx="1541">
                  <c:v>84</c:v>
                </c:pt>
                <c:pt idx="1542">
                  <c:v>84</c:v>
                </c:pt>
                <c:pt idx="1543">
                  <c:v>84</c:v>
                </c:pt>
                <c:pt idx="1544">
                  <c:v>84</c:v>
                </c:pt>
                <c:pt idx="1545">
                  <c:v>84</c:v>
                </c:pt>
                <c:pt idx="1546">
                  <c:v>84</c:v>
                </c:pt>
                <c:pt idx="1547">
                  <c:v>84</c:v>
                </c:pt>
                <c:pt idx="1548">
                  <c:v>84</c:v>
                </c:pt>
                <c:pt idx="1549">
                  <c:v>84</c:v>
                </c:pt>
                <c:pt idx="1550">
                  <c:v>84</c:v>
                </c:pt>
                <c:pt idx="1551">
                  <c:v>84</c:v>
                </c:pt>
                <c:pt idx="1552">
                  <c:v>84</c:v>
                </c:pt>
                <c:pt idx="1553">
                  <c:v>84</c:v>
                </c:pt>
                <c:pt idx="1554">
                  <c:v>84</c:v>
                </c:pt>
                <c:pt idx="1555">
                  <c:v>84</c:v>
                </c:pt>
                <c:pt idx="1556">
                  <c:v>84</c:v>
                </c:pt>
                <c:pt idx="1557">
                  <c:v>84</c:v>
                </c:pt>
                <c:pt idx="1558">
                  <c:v>84</c:v>
                </c:pt>
                <c:pt idx="1559">
                  <c:v>84</c:v>
                </c:pt>
                <c:pt idx="1560">
                  <c:v>84</c:v>
                </c:pt>
                <c:pt idx="1561">
                  <c:v>84</c:v>
                </c:pt>
                <c:pt idx="1562">
                  <c:v>84</c:v>
                </c:pt>
                <c:pt idx="1563">
                  <c:v>84</c:v>
                </c:pt>
                <c:pt idx="1564">
                  <c:v>84</c:v>
                </c:pt>
                <c:pt idx="1565">
                  <c:v>84</c:v>
                </c:pt>
                <c:pt idx="1566">
                  <c:v>84</c:v>
                </c:pt>
                <c:pt idx="1567">
                  <c:v>85</c:v>
                </c:pt>
                <c:pt idx="1568">
                  <c:v>85</c:v>
                </c:pt>
                <c:pt idx="1569">
                  <c:v>85</c:v>
                </c:pt>
                <c:pt idx="1570">
                  <c:v>85</c:v>
                </c:pt>
                <c:pt idx="1571">
                  <c:v>85</c:v>
                </c:pt>
                <c:pt idx="1572">
                  <c:v>85</c:v>
                </c:pt>
                <c:pt idx="1573">
                  <c:v>85</c:v>
                </c:pt>
                <c:pt idx="1574">
                  <c:v>85</c:v>
                </c:pt>
                <c:pt idx="1575">
                  <c:v>85</c:v>
                </c:pt>
                <c:pt idx="1576">
                  <c:v>85</c:v>
                </c:pt>
                <c:pt idx="1577">
                  <c:v>85</c:v>
                </c:pt>
                <c:pt idx="1578">
                  <c:v>85</c:v>
                </c:pt>
                <c:pt idx="1579">
                  <c:v>85</c:v>
                </c:pt>
                <c:pt idx="1580">
                  <c:v>85</c:v>
                </c:pt>
                <c:pt idx="1581">
                  <c:v>85</c:v>
                </c:pt>
                <c:pt idx="1582">
                  <c:v>85</c:v>
                </c:pt>
                <c:pt idx="1583">
                  <c:v>85</c:v>
                </c:pt>
                <c:pt idx="1584">
                  <c:v>85</c:v>
                </c:pt>
                <c:pt idx="1585">
                  <c:v>85</c:v>
                </c:pt>
                <c:pt idx="1586">
                  <c:v>85</c:v>
                </c:pt>
                <c:pt idx="1587">
                  <c:v>85</c:v>
                </c:pt>
                <c:pt idx="1588">
                  <c:v>85</c:v>
                </c:pt>
                <c:pt idx="1589">
                  <c:v>85</c:v>
                </c:pt>
                <c:pt idx="1590">
                  <c:v>85</c:v>
                </c:pt>
                <c:pt idx="1591">
                  <c:v>85</c:v>
                </c:pt>
                <c:pt idx="1592">
                  <c:v>85</c:v>
                </c:pt>
                <c:pt idx="1593">
                  <c:v>85</c:v>
                </c:pt>
                <c:pt idx="1594">
                  <c:v>85</c:v>
                </c:pt>
                <c:pt idx="1595">
                  <c:v>85</c:v>
                </c:pt>
                <c:pt idx="1596">
                  <c:v>85</c:v>
                </c:pt>
                <c:pt idx="1597">
                  <c:v>87</c:v>
                </c:pt>
                <c:pt idx="1598">
                  <c:v>87</c:v>
                </c:pt>
                <c:pt idx="1599">
                  <c:v>87</c:v>
                </c:pt>
                <c:pt idx="1600">
                  <c:v>87</c:v>
                </c:pt>
                <c:pt idx="1601">
                  <c:v>87</c:v>
                </c:pt>
                <c:pt idx="1602">
                  <c:v>87</c:v>
                </c:pt>
                <c:pt idx="1603">
                  <c:v>87</c:v>
                </c:pt>
                <c:pt idx="1604">
                  <c:v>87</c:v>
                </c:pt>
                <c:pt idx="1605">
                  <c:v>87</c:v>
                </c:pt>
                <c:pt idx="1606">
                  <c:v>87</c:v>
                </c:pt>
                <c:pt idx="1607">
                  <c:v>87</c:v>
                </c:pt>
                <c:pt idx="1608">
                  <c:v>87</c:v>
                </c:pt>
                <c:pt idx="1609">
                  <c:v>87</c:v>
                </c:pt>
                <c:pt idx="1610">
                  <c:v>87</c:v>
                </c:pt>
                <c:pt idx="1611">
                  <c:v>87</c:v>
                </c:pt>
                <c:pt idx="1612">
                  <c:v>87</c:v>
                </c:pt>
                <c:pt idx="1613">
                  <c:v>87</c:v>
                </c:pt>
                <c:pt idx="1614">
                  <c:v>87</c:v>
                </c:pt>
                <c:pt idx="1615">
                  <c:v>87</c:v>
                </c:pt>
                <c:pt idx="1616">
                  <c:v>87</c:v>
                </c:pt>
                <c:pt idx="1617">
                  <c:v>87</c:v>
                </c:pt>
                <c:pt idx="1618">
                  <c:v>87</c:v>
                </c:pt>
                <c:pt idx="1619">
                  <c:v>87</c:v>
                </c:pt>
                <c:pt idx="1620">
                  <c:v>87</c:v>
                </c:pt>
                <c:pt idx="1621">
                  <c:v>87</c:v>
                </c:pt>
                <c:pt idx="1622">
                  <c:v>87</c:v>
                </c:pt>
                <c:pt idx="1623">
                  <c:v>87</c:v>
                </c:pt>
                <c:pt idx="1624">
                  <c:v>87</c:v>
                </c:pt>
                <c:pt idx="1625">
                  <c:v>87</c:v>
                </c:pt>
                <c:pt idx="1626">
                  <c:v>87</c:v>
                </c:pt>
                <c:pt idx="1627">
                  <c:v>87</c:v>
                </c:pt>
                <c:pt idx="1628">
                  <c:v>90</c:v>
                </c:pt>
                <c:pt idx="1629">
                  <c:v>90</c:v>
                </c:pt>
                <c:pt idx="1630">
                  <c:v>90</c:v>
                </c:pt>
                <c:pt idx="1631">
                  <c:v>90</c:v>
                </c:pt>
                <c:pt idx="1632">
                  <c:v>90</c:v>
                </c:pt>
                <c:pt idx="1633">
                  <c:v>90</c:v>
                </c:pt>
                <c:pt idx="1634">
                  <c:v>90</c:v>
                </c:pt>
                <c:pt idx="1635">
                  <c:v>90</c:v>
                </c:pt>
                <c:pt idx="1636">
                  <c:v>90</c:v>
                </c:pt>
                <c:pt idx="1637">
                  <c:v>90</c:v>
                </c:pt>
                <c:pt idx="1638">
                  <c:v>90</c:v>
                </c:pt>
                <c:pt idx="1639">
                  <c:v>90</c:v>
                </c:pt>
                <c:pt idx="1640">
                  <c:v>90</c:v>
                </c:pt>
                <c:pt idx="1641">
                  <c:v>90</c:v>
                </c:pt>
                <c:pt idx="1642">
                  <c:v>90</c:v>
                </c:pt>
                <c:pt idx="1643">
                  <c:v>90</c:v>
                </c:pt>
                <c:pt idx="1644">
                  <c:v>90</c:v>
                </c:pt>
                <c:pt idx="1645">
                  <c:v>90</c:v>
                </c:pt>
                <c:pt idx="1646">
                  <c:v>90</c:v>
                </c:pt>
                <c:pt idx="1647">
                  <c:v>90</c:v>
                </c:pt>
                <c:pt idx="1648">
                  <c:v>90</c:v>
                </c:pt>
                <c:pt idx="1649">
                  <c:v>90</c:v>
                </c:pt>
                <c:pt idx="1650">
                  <c:v>90</c:v>
                </c:pt>
                <c:pt idx="1651">
                  <c:v>90</c:v>
                </c:pt>
                <c:pt idx="1652">
                  <c:v>90</c:v>
                </c:pt>
                <c:pt idx="1653">
                  <c:v>90</c:v>
                </c:pt>
                <c:pt idx="1654">
                  <c:v>90</c:v>
                </c:pt>
                <c:pt idx="1655">
                  <c:v>90</c:v>
                </c:pt>
                <c:pt idx="1656">
                  <c:v>90</c:v>
                </c:pt>
                <c:pt idx="1657">
                  <c:v>90</c:v>
                </c:pt>
                <c:pt idx="1658">
                  <c:v>93</c:v>
                </c:pt>
                <c:pt idx="1659">
                  <c:v>93</c:v>
                </c:pt>
                <c:pt idx="1660">
                  <c:v>93</c:v>
                </c:pt>
                <c:pt idx="1661">
                  <c:v>93</c:v>
                </c:pt>
                <c:pt idx="1662">
                  <c:v>93</c:v>
                </c:pt>
                <c:pt idx="1663">
                  <c:v>93</c:v>
                </c:pt>
                <c:pt idx="1664">
                  <c:v>93</c:v>
                </c:pt>
                <c:pt idx="1665">
                  <c:v>93</c:v>
                </c:pt>
                <c:pt idx="1666">
                  <c:v>93</c:v>
                </c:pt>
                <c:pt idx="1667">
                  <c:v>93</c:v>
                </c:pt>
                <c:pt idx="1668">
                  <c:v>93</c:v>
                </c:pt>
                <c:pt idx="1669">
                  <c:v>93</c:v>
                </c:pt>
                <c:pt idx="1670">
                  <c:v>93</c:v>
                </c:pt>
                <c:pt idx="1671">
                  <c:v>93</c:v>
                </c:pt>
                <c:pt idx="1672">
                  <c:v>93</c:v>
                </c:pt>
                <c:pt idx="1673">
                  <c:v>93</c:v>
                </c:pt>
                <c:pt idx="1674">
                  <c:v>93</c:v>
                </c:pt>
                <c:pt idx="1675">
                  <c:v>93</c:v>
                </c:pt>
                <c:pt idx="1676">
                  <c:v>93</c:v>
                </c:pt>
                <c:pt idx="1677">
                  <c:v>93</c:v>
                </c:pt>
                <c:pt idx="1678">
                  <c:v>93</c:v>
                </c:pt>
                <c:pt idx="1679">
                  <c:v>93</c:v>
                </c:pt>
                <c:pt idx="1680">
                  <c:v>93</c:v>
                </c:pt>
                <c:pt idx="1681">
                  <c:v>93</c:v>
                </c:pt>
                <c:pt idx="1682">
                  <c:v>93</c:v>
                </c:pt>
                <c:pt idx="1683">
                  <c:v>93</c:v>
                </c:pt>
                <c:pt idx="1684">
                  <c:v>93</c:v>
                </c:pt>
                <c:pt idx="1685">
                  <c:v>93</c:v>
                </c:pt>
                <c:pt idx="1686">
                  <c:v>93</c:v>
                </c:pt>
                <c:pt idx="1687">
                  <c:v>93</c:v>
                </c:pt>
                <c:pt idx="1688">
                  <c:v>94</c:v>
                </c:pt>
                <c:pt idx="1689">
                  <c:v>94</c:v>
                </c:pt>
                <c:pt idx="1690">
                  <c:v>94</c:v>
                </c:pt>
                <c:pt idx="1691">
                  <c:v>94</c:v>
                </c:pt>
                <c:pt idx="1692">
                  <c:v>94</c:v>
                </c:pt>
                <c:pt idx="1693">
                  <c:v>94</c:v>
                </c:pt>
                <c:pt idx="1694">
                  <c:v>94</c:v>
                </c:pt>
                <c:pt idx="1695">
                  <c:v>94</c:v>
                </c:pt>
                <c:pt idx="1696">
                  <c:v>94</c:v>
                </c:pt>
                <c:pt idx="1697">
                  <c:v>94</c:v>
                </c:pt>
                <c:pt idx="1698">
                  <c:v>94</c:v>
                </c:pt>
                <c:pt idx="1699">
                  <c:v>94</c:v>
                </c:pt>
                <c:pt idx="1700">
                  <c:v>94</c:v>
                </c:pt>
                <c:pt idx="1701">
                  <c:v>94</c:v>
                </c:pt>
                <c:pt idx="1702">
                  <c:v>94</c:v>
                </c:pt>
                <c:pt idx="1703">
                  <c:v>94</c:v>
                </c:pt>
                <c:pt idx="1704">
                  <c:v>94</c:v>
                </c:pt>
                <c:pt idx="1705">
                  <c:v>94</c:v>
                </c:pt>
                <c:pt idx="1706">
                  <c:v>94</c:v>
                </c:pt>
                <c:pt idx="1707">
                  <c:v>94</c:v>
                </c:pt>
                <c:pt idx="1708">
                  <c:v>94</c:v>
                </c:pt>
                <c:pt idx="1709">
                  <c:v>94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94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91</c:v>
                </c:pt>
                <c:pt idx="1719">
                  <c:v>91</c:v>
                </c:pt>
                <c:pt idx="1720">
                  <c:v>91</c:v>
                </c:pt>
                <c:pt idx="1721">
                  <c:v>91</c:v>
                </c:pt>
                <c:pt idx="1722">
                  <c:v>91</c:v>
                </c:pt>
                <c:pt idx="1723">
                  <c:v>91</c:v>
                </c:pt>
                <c:pt idx="1724">
                  <c:v>91</c:v>
                </c:pt>
                <c:pt idx="1725">
                  <c:v>91</c:v>
                </c:pt>
                <c:pt idx="1726">
                  <c:v>91</c:v>
                </c:pt>
                <c:pt idx="1727">
                  <c:v>91</c:v>
                </c:pt>
                <c:pt idx="1728">
                  <c:v>95</c:v>
                </c:pt>
                <c:pt idx="1729">
                  <c:v>95</c:v>
                </c:pt>
                <c:pt idx="1730">
                  <c:v>95</c:v>
                </c:pt>
                <c:pt idx="1731">
                  <c:v>95</c:v>
                </c:pt>
                <c:pt idx="1732">
                  <c:v>95</c:v>
                </c:pt>
                <c:pt idx="1733">
                  <c:v>95</c:v>
                </c:pt>
                <c:pt idx="1734">
                  <c:v>95</c:v>
                </c:pt>
                <c:pt idx="1735">
                  <c:v>95</c:v>
                </c:pt>
                <c:pt idx="1736">
                  <c:v>95</c:v>
                </c:pt>
                <c:pt idx="1737">
                  <c:v>95</c:v>
                </c:pt>
                <c:pt idx="1738">
                  <c:v>95</c:v>
                </c:pt>
                <c:pt idx="1739">
                  <c:v>95</c:v>
                </c:pt>
                <c:pt idx="1740">
                  <c:v>95</c:v>
                </c:pt>
                <c:pt idx="1741">
                  <c:v>95</c:v>
                </c:pt>
                <c:pt idx="1742">
                  <c:v>95</c:v>
                </c:pt>
                <c:pt idx="1743">
                  <c:v>95</c:v>
                </c:pt>
                <c:pt idx="1744">
                  <c:v>95</c:v>
                </c:pt>
                <c:pt idx="1745">
                  <c:v>95</c:v>
                </c:pt>
                <c:pt idx="1746">
                  <c:v>95</c:v>
                </c:pt>
                <c:pt idx="1747">
                  <c:v>95</c:v>
                </c:pt>
                <c:pt idx="1748">
                  <c:v>95</c:v>
                </c:pt>
                <c:pt idx="1749">
                  <c:v>95</c:v>
                </c:pt>
                <c:pt idx="1750">
                  <c:v>95</c:v>
                </c:pt>
                <c:pt idx="1751">
                  <c:v>95</c:v>
                </c:pt>
                <c:pt idx="1752">
                  <c:v>95</c:v>
                </c:pt>
                <c:pt idx="1753">
                  <c:v>95</c:v>
                </c:pt>
                <c:pt idx="1754">
                  <c:v>95</c:v>
                </c:pt>
                <c:pt idx="1755">
                  <c:v>95</c:v>
                </c:pt>
                <c:pt idx="1756">
                  <c:v>95</c:v>
                </c:pt>
                <c:pt idx="1757">
                  <c:v>95</c:v>
                </c:pt>
                <c:pt idx="1758">
                  <c:v>89</c:v>
                </c:pt>
                <c:pt idx="1759">
                  <c:v>89</c:v>
                </c:pt>
                <c:pt idx="1760">
                  <c:v>89</c:v>
                </c:pt>
                <c:pt idx="1761">
                  <c:v>89</c:v>
                </c:pt>
                <c:pt idx="1762">
                  <c:v>89</c:v>
                </c:pt>
                <c:pt idx="1763">
                  <c:v>89</c:v>
                </c:pt>
                <c:pt idx="1764">
                  <c:v>89</c:v>
                </c:pt>
                <c:pt idx="1765">
                  <c:v>89</c:v>
                </c:pt>
                <c:pt idx="1766">
                  <c:v>89</c:v>
                </c:pt>
                <c:pt idx="1767">
                  <c:v>89</c:v>
                </c:pt>
                <c:pt idx="1768">
                  <c:v>89</c:v>
                </c:pt>
                <c:pt idx="1769">
                  <c:v>89</c:v>
                </c:pt>
                <c:pt idx="1770">
                  <c:v>89</c:v>
                </c:pt>
                <c:pt idx="1771">
                  <c:v>89</c:v>
                </c:pt>
                <c:pt idx="1772">
                  <c:v>89</c:v>
                </c:pt>
                <c:pt idx="1773">
                  <c:v>89</c:v>
                </c:pt>
                <c:pt idx="1774">
                  <c:v>89</c:v>
                </c:pt>
                <c:pt idx="1775">
                  <c:v>89</c:v>
                </c:pt>
                <c:pt idx="1776">
                  <c:v>89</c:v>
                </c:pt>
                <c:pt idx="1777">
                  <c:v>89</c:v>
                </c:pt>
                <c:pt idx="1778">
                  <c:v>89</c:v>
                </c:pt>
                <c:pt idx="1779">
                  <c:v>89</c:v>
                </c:pt>
                <c:pt idx="1780">
                  <c:v>89</c:v>
                </c:pt>
                <c:pt idx="1781">
                  <c:v>89</c:v>
                </c:pt>
                <c:pt idx="1782">
                  <c:v>89</c:v>
                </c:pt>
                <c:pt idx="1783">
                  <c:v>89</c:v>
                </c:pt>
                <c:pt idx="1784">
                  <c:v>89</c:v>
                </c:pt>
                <c:pt idx="1785">
                  <c:v>89</c:v>
                </c:pt>
                <c:pt idx="1786">
                  <c:v>89</c:v>
                </c:pt>
                <c:pt idx="1787">
                  <c:v>89</c:v>
                </c:pt>
                <c:pt idx="1788">
                  <c:v>89</c:v>
                </c:pt>
                <c:pt idx="1789">
                  <c:v>90</c:v>
                </c:pt>
                <c:pt idx="1790">
                  <c:v>90</c:v>
                </c:pt>
                <c:pt idx="1791">
                  <c:v>90</c:v>
                </c:pt>
                <c:pt idx="1792">
                  <c:v>90</c:v>
                </c:pt>
                <c:pt idx="1793">
                  <c:v>90</c:v>
                </c:pt>
                <c:pt idx="1794">
                  <c:v>90</c:v>
                </c:pt>
                <c:pt idx="1795">
                  <c:v>90</c:v>
                </c:pt>
                <c:pt idx="1796">
                  <c:v>90</c:v>
                </c:pt>
                <c:pt idx="1797">
                  <c:v>90</c:v>
                </c:pt>
                <c:pt idx="1798">
                  <c:v>90</c:v>
                </c:pt>
                <c:pt idx="1799">
                  <c:v>90</c:v>
                </c:pt>
                <c:pt idx="1800">
                  <c:v>90</c:v>
                </c:pt>
                <c:pt idx="1801">
                  <c:v>90</c:v>
                </c:pt>
                <c:pt idx="1802">
                  <c:v>90</c:v>
                </c:pt>
                <c:pt idx="1803">
                  <c:v>90</c:v>
                </c:pt>
                <c:pt idx="1804">
                  <c:v>90</c:v>
                </c:pt>
                <c:pt idx="1805">
                  <c:v>90</c:v>
                </c:pt>
                <c:pt idx="1806">
                  <c:v>90</c:v>
                </c:pt>
                <c:pt idx="1807">
                  <c:v>90</c:v>
                </c:pt>
                <c:pt idx="1808">
                  <c:v>90</c:v>
                </c:pt>
                <c:pt idx="1809">
                  <c:v>90</c:v>
                </c:pt>
                <c:pt idx="1810">
                  <c:v>90</c:v>
                </c:pt>
                <c:pt idx="1811">
                  <c:v>90</c:v>
                </c:pt>
                <c:pt idx="1812">
                  <c:v>90</c:v>
                </c:pt>
                <c:pt idx="1813">
                  <c:v>90</c:v>
                </c:pt>
                <c:pt idx="1814">
                  <c:v>90</c:v>
                </c:pt>
                <c:pt idx="1815">
                  <c:v>90</c:v>
                </c:pt>
                <c:pt idx="1816">
                  <c:v>90</c:v>
                </c:pt>
                <c:pt idx="1817">
                  <c:v>90</c:v>
                </c:pt>
                <c:pt idx="1818">
                  <c:v>90</c:v>
                </c:pt>
                <c:pt idx="1819">
                  <c:v>87</c:v>
                </c:pt>
                <c:pt idx="1820">
                  <c:v>87</c:v>
                </c:pt>
                <c:pt idx="1821">
                  <c:v>87</c:v>
                </c:pt>
                <c:pt idx="1822">
                  <c:v>87</c:v>
                </c:pt>
                <c:pt idx="1823">
                  <c:v>87</c:v>
                </c:pt>
                <c:pt idx="1824">
                  <c:v>87</c:v>
                </c:pt>
                <c:pt idx="1825">
                  <c:v>87</c:v>
                </c:pt>
                <c:pt idx="1826">
                  <c:v>87</c:v>
                </c:pt>
                <c:pt idx="1827">
                  <c:v>87</c:v>
                </c:pt>
                <c:pt idx="1828">
                  <c:v>87</c:v>
                </c:pt>
                <c:pt idx="1829">
                  <c:v>87</c:v>
                </c:pt>
                <c:pt idx="1830">
                  <c:v>87</c:v>
                </c:pt>
                <c:pt idx="1831">
                  <c:v>87</c:v>
                </c:pt>
                <c:pt idx="1832">
                  <c:v>87</c:v>
                </c:pt>
                <c:pt idx="1833">
                  <c:v>87</c:v>
                </c:pt>
                <c:pt idx="1834">
                  <c:v>87</c:v>
                </c:pt>
                <c:pt idx="1835">
                  <c:v>87</c:v>
                </c:pt>
                <c:pt idx="1836">
                  <c:v>87</c:v>
                </c:pt>
                <c:pt idx="1837">
                  <c:v>87</c:v>
                </c:pt>
                <c:pt idx="1838">
                  <c:v>87</c:v>
                </c:pt>
                <c:pt idx="1839">
                  <c:v>87</c:v>
                </c:pt>
                <c:pt idx="1840">
                  <c:v>87</c:v>
                </c:pt>
                <c:pt idx="1841">
                  <c:v>87</c:v>
                </c:pt>
                <c:pt idx="1842">
                  <c:v>87</c:v>
                </c:pt>
                <c:pt idx="1843">
                  <c:v>87</c:v>
                </c:pt>
                <c:pt idx="1844">
                  <c:v>87</c:v>
                </c:pt>
                <c:pt idx="1845">
                  <c:v>87</c:v>
                </c:pt>
                <c:pt idx="1846">
                  <c:v>87</c:v>
                </c:pt>
                <c:pt idx="1847">
                  <c:v>87</c:v>
                </c:pt>
                <c:pt idx="1848">
                  <c:v>87</c:v>
                </c:pt>
                <c:pt idx="1849">
                  <c:v>87</c:v>
                </c:pt>
                <c:pt idx="1850">
                  <c:v>89</c:v>
                </c:pt>
                <c:pt idx="1851">
                  <c:v>89</c:v>
                </c:pt>
                <c:pt idx="1852">
                  <c:v>89</c:v>
                </c:pt>
                <c:pt idx="1853">
                  <c:v>89</c:v>
                </c:pt>
                <c:pt idx="1854">
                  <c:v>89</c:v>
                </c:pt>
                <c:pt idx="1855">
                  <c:v>89</c:v>
                </c:pt>
                <c:pt idx="1856">
                  <c:v>89</c:v>
                </c:pt>
                <c:pt idx="1857">
                  <c:v>89</c:v>
                </c:pt>
                <c:pt idx="1858">
                  <c:v>89</c:v>
                </c:pt>
                <c:pt idx="1859">
                  <c:v>89</c:v>
                </c:pt>
                <c:pt idx="1860">
                  <c:v>89</c:v>
                </c:pt>
                <c:pt idx="1861">
                  <c:v>89</c:v>
                </c:pt>
                <c:pt idx="1862">
                  <c:v>89</c:v>
                </c:pt>
                <c:pt idx="1863">
                  <c:v>89</c:v>
                </c:pt>
                <c:pt idx="1864">
                  <c:v>89</c:v>
                </c:pt>
                <c:pt idx="1865">
                  <c:v>89</c:v>
                </c:pt>
                <c:pt idx="1866">
                  <c:v>89</c:v>
                </c:pt>
                <c:pt idx="1867">
                  <c:v>89</c:v>
                </c:pt>
                <c:pt idx="1868">
                  <c:v>89</c:v>
                </c:pt>
                <c:pt idx="1869">
                  <c:v>89</c:v>
                </c:pt>
                <c:pt idx="1870">
                  <c:v>89</c:v>
                </c:pt>
                <c:pt idx="1871">
                  <c:v>89</c:v>
                </c:pt>
                <c:pt idx="1872">
                  <c:v>89</c:v>
                </c:pt>
                <c:pt idx="1873">
                  <c:v>89</c:v>
                </c:pt>
                <c:pt idx="1874">
                  <c:v>89</c:v>
                </c:pt>
                <c:pt idx="1875">
                  <c:v>89</c:v>
                </c:pt>
                <c:pt idx="1876">
                  <c:v>89</c:v>
                </c:pt>
                <c:pt idx="1877">
                  <c:v>89</c:v>
                </c:pt>
                <c:pt idx="1878">
                  <c:v>89</c:v>
                </c:pt>
                <c:pt idx="1879">
                  <c:v>89</c:v>
                </c:pt>
                <c:pt idx="1880">
                  <c:v>87</c:v>
                </c:pt>
                <c:pt idx="1881">
                  <c:v>87</c:v>
                </c:pt>
                <c:pt idx="1882">
                  <c:v>87</c:v>
                </c:pt>
                <c:pt idx="1883">
                  <c:v>87</c:v>
                </c:pt>
                <c:pt idx="1884">
                  <c:v>87</c:v>
                </c:pt>
                <c:pt idx="1885">
                  <c:v>87</c:v>
                </c:pt>
                <c:pt idx="1886">
                  <c:v>87</c:v>
                </c:pt>
                <c:pt idx="1887">
                  <c:v>87</c:v>
                </c:pt>
                <c:pt idx="1888">
                  <c:v>87</c:v>
                </c:pt>
                <c:pt idx="1889">
                  <c:v>87</c:v>
                </c:pt>
                <c:pt idx="1890">
                  <c:v>87</c:v>
                </c:pt>
                <c:pt idx="1891">
                  <c:v>87</c:v>
                </c:pt>
                <c:pt idx="1892">
                  <c:v>87</c:v>
                </c:pt>
                <c:pt idx="1893">
                  <c:v>87</c:v>
                </c:pt>
                <c:pt idx="1894">
                  <c:v>87</c:v>
                </c:pt>
                <c:pt idx="1895">
                  <c:v>87</c:v>
                </c:pt>
                <c:pt idx="1896">
                  <c:v>87</c:v>
                </c:pt>
                <c:pt idx="1897">
                  <c:v>87</c:v>
                </c:pt>
                <c:pt idx="1898">
                  <c:v>87</c:v>
                </c:pt>
                <c:pt idx="1899">
                  <c:v>87</c:v>
                </c:pt>
                <c:pt idx="1900">
                  <c:v>87</c:v>
                </c:pt>
                <c:pt idx="1901">
                  <c:v>87</c:v>
                </c:pt>
                <c:pt idx="1902">
                  <c:v>87</c:v>
                </c:pt>
                <c:pt idx="1903">
                  <c:v>87</c:v>
                </c:pt>
                <c:pt idx="1904">
                  <c:v>87</c:v>
                </c:pt>
                <c:pt idx="1905">
                  <c:v>87</c:v>
                </c:pt>
                <c:pt idx="1906">
                  <c:v>87</c:v>
                </c:pt>
                <c:pt idx="1907">
                  <c:v>87</c:v>
                </c:pt>
                <c:pt idx="1908">
                  <c:v>87</c:v>
                </c:pt>
                <c:pt idx="1909">
                  <c:v>87</c:v>
                </c:pt>
                <c:pt idx="1910">
                  <c:v>85</c:v>
                </c:pt>
                <c:pt idx="1911">
                  <c:v>85</c:v>
                </c:pt>
                <c:pt idx="1912">
                  <c:v>85</c:v>
                </c:pt>
                <c:pt idx="1913">
                  <c:v>85</c:v>
                </c:pt>
                <c:pt idx="1914">
                  <c:v>85</c:v>
                </c:pt>
                <c:pt idx="1915">
                  <c:v>85</c:v>
                </c:pt>
                <c:pt idx="1916">
                  <c:v>85</c:v>
                </c:pt>
                <c:pt idx="1917">
                  <c:v>85</c:v>
                </c:pt>
                <c:pt idx="1918">
                  <c:v>85</c:v>
                </c:pt>
                <c:pt idx="1919">
                  <c:v>85</c:v>
                </c:pt>
                <c:pt idx="1920">
                  <c:v>85</c:v>
                </c:pt>
                <c:pt idx="1921">
                  <c:v>85</c:v>
                </c:pt>
                <c:pt idx="1922">
                  <c:v>85</c:v>
                </c:pt>
                <c:pt idx="1923">
                  <c:v>85</c:v>
                </c:pt>
                <c:pt idx="1924">
                  <c:v>85</c:v>
                </c:pt>
                <c:pt idx="1925">
                  <c:v>85</c:v>
                </c:pt>
                <c:pt idx="1926">
                  <c:v>85</c:v>
                </c:pt>
                <c:pt idx="1927">
                  <c:v>85</c:v>
                </c:pt>
                <c:pt idx="1928">
                  <c:v>85</c:v>
                </c:pt>
                <c:pt idx="1929">
                  <c:v>85</c:v>
                </c:pt>
                <c:pt idx="1930">
                  <c:v>85</c:v>
                </c:pt>
                <c:pt idx="1931">
                  <c:v>85</c:v>
                </c:pt>
                <c:pt idx="1932">
                  <c:v>85</c:v>
                </c:pt>
                <c:pt idx="1933">
                  <c:v>85</c:v>
                </c:pt>
                <c:pt idx="1934">
                  <c:v>85</c:v>
                </c:pt>
                <c:pt idx="1935">
                  <c:v>85</c:v>
                </c:pt>
                <c:pt idx="1936">
                  <c:v>85</c:v>
                </c:pt>
                <c:pt idx="1937">
                  <c:v>85</c:v>
                </c:pt>
                <c:pt idx="1938">
                  <c:v>85</c:v>
                </c:pt>
                <c:pt idx="1939">
                  <c:v>85</c:v>
                </c:pt>
                <c:pt idx="1940">
                  <c:v>85</c:v>
                </c:pt>
                <c:pt idx="1941">
                  <c:v>85</c:v>
                </c:pt>
                <c:pt idx="1942">
                  <c:v>85</c:v>
                </c:pt>
                <c:pt idx="1943">
                  <c:v>85</c:v>
                </c:pt>
                <c:pt idx="1944">
                  <c:v>85</c:v>
                </c:pt>
                <c:pt idx="1945">
                  <c:v>85</c:v>
                </c:pt>
                <c:pt idx="1946">
                  <c:v>85</c:v>
                </c:pt>
                <c:pt idx="1947">
                  <c:v>85</c:v>
                </c:pt>
                <c:pt idx="1948">
                  <c:v>85</c:v>
                </c:pt>
                <c:pt idx="1949">
                  <c:v>85</c:v>
                </c:pt>
                <c:pt idx="1950">
                  <c:v>85</c:v>
                </c:pt>
                <c:pt idx="1951">
                  <c:v>85</c:v>
                </c:pt>
                <c:pt idx="1952">
                  <c:v>85</c:v>
                </c:pt>
                <c:pt idx="1953">
                  <c:v>85</c:v>
                </c:pt>
                <c:pt idx="1954">
                  <c:v>85</c:v>
                </c:pt>
                <c:pt idx="1955">
                  <c:v>85</c:v>
                </c:pt>
                <c:pt idx="1956">
                  <c:v>85</c:v>
                </c:pt>
                <c:pt idx="1957">
                  <c:v>85</c:v>
                </c:pt>
                <c:pt idx="1958">
                  <c:v>85</c:v>
                </c:pt>
                <c:pt idx="1959">
                  <c:v>85</c:v>
                </c:pt>
                <c:pt idx="1960">
                  <c:v>85</c:v>
                </c:pt>
                <c:pt idx="1961">
                  <c:v>85</c:v>
                </c:pt>
                <c:pt idx="1962">
                  <c:v>85</c:v>
                </c:pt>
                <c:pt idx="1963">
                  <c:v>85</c:v>
                </c:pt>
                <c:pt idx="1964">
                  <c:v>85</c:v>
                </c:pt>
                <c:pt idx="1965">
                  <c:v>85</c:v>
                </c:pt>
                <c:pt idx="1966">
                  <c:v>85</c:v>
                </c:pt>
                <c:pt idx="1967">
                  <c:v>85</c:v>
                </c:pt>
                <c:pt idx="1968">
                  <c:v>85</c:v>
                </c:pt>
                <c:pt idx="1969">
                  <c:v>85</c:v>
                </c:pt>
                <c:pt idx="1970">
                  <c:v>88</c:v>
                </c:pt>
                <c:pt idx="1971">
                  <c:v>88</c:v>
                </c:pt>
                <c:pt idx="1972">
                  <c:v>88</c:v>
                </c:pt>
                <c:pt idx="1973">
                  <c:v>88</c:v>
                </c:pt>
                <c:pt idx="1974">
                  <c:v>88</c:v>
                </c:pt>
                <c:pt idx="1975">
                  <c:v>88</c:v>
                </c:pt>
                <c:pt idx="1976">
                  <c:v>88</c:v>
                </c:pt>
                <c:pt idx="1977">
                  <c:v>88</c:v>
                </c:pt>
                <c:pt idx="1978">
                  <c:v>88</c:v>
                </c:pt>
                <c:pt idx="1979">
                  <c:v>88</c:v>
                </c:pt>
                <c:pt idx="1980">
                  <c:v>88</c:v>
                </c:pt>
                <c:pt idx="1981">
                  <c:v>88</c:v>
                </c:pt>
                <c:pt idx="1982">
                  <c:v>88</c:v>
                </c:pt>
                <c:pt idx="1983">
                  <c:v>88</c:v>
                </c:pt>
                <c:pt idx="1984">
                  <c:v>88</c:v>
                </c:pt>
                <c:pt idx="1985">
                  <c:v>88</c:v>
                </c:pt>
                <c:pt idx="1986">
                  <c:v>88</c:v>
                </c:pt>
                <c:pt idx="1987">
                  <c:v>88</c:v>
                </c:pt>
                <c:pt idx="1988">
                  <c:v>88</c:v>
                </c:pt>
                <c:pt idx="1989">
                  <c:v>88</c:v>
                </c:pt>
                <c:pt idx="1990">
                  <c:v>88</c:v>
                </c:pt>
                <c:pt idx="1991">
                  <c:v>84</c:v>
                </c:pt>
                <c:pt idx="1992">
                  <c:v>84</c:v>
                </c:pt>
                <c:pt idx="1993">
                  <c:v>84</c:v>
                </c:pt>
                <c:pt idx="1994">
                  <c:v>84</c:v>
                </c:pt>
                <c:pt idx="1995">
                  <c:v>84</c:v>
                </c:pt>
                <c:pt idx="1996">
                  <c:v>84</c:v>
                </c:pt>
                <c:pt idx="1997">
                  <c:v>84</c:v>
                </c:pt>
                <c:pt idx="1998">
                  <c:v>84</c:v>
                </c:pt>
                <c:pt idx="1999">
                  <c:v>84</c:v>
                </c:pt>
                <c:pt idx="2000">
                  <c:v>84</c:v>
                </c:pt>
                <c:pt idx="2001">
                  <c:v>84</c:v>
                </c:pt>
                <c:pt idx="2002">
                  <c:v>84</c:v>
                </c:pt>
                <c:pt idx="2003">
                  <c:v>84</c:v>
                </c:pt>
                <c:pt idx="2004">
                  <c:v>84</c:v>
                </c:pt>
                <c:pt idx="2005">
                  <c:v>84</c:v>
                </c:pt>
                <c:pt idx="2006">
                  <c:v>84</c:v>
                </c:pt>
                <c:pt idx="2007">
                  <c:v>84</c:v>
                </c:pt>
                <c:pt idx="2008">
                  <c:v>84</c:v>
                </c:pt>
                <c:pt idx="2009">
                  <c:v>84</c:v>
                </c:pt>
                <c:pt idx="2010">
                  <c:v>84</c:v>
                </c:pt>
                <c:pt idx="2011">
                  <c:v>84</c:v>
                </c:pt>
                <c:pt idx="2012">
                  <c:v>84</c:v>
                </c:pt>
                <c:pt idx="2013">
                  <c:v>84</c:v>
                </c:pt>
                <c:pt idx="2014">
                  <c:v>84</c:v>
                </c:pt>
                <c:pt idx="2015">
                  <c:v>84</c:v>
                </c:pt>
                <c:pt idx="2016">
                  <c:v>84</c:v>
                </c:pt>
                <c:pt idx="2017">
                  <c:v>84</c:v>
                </c:pt>
                <c:pt idx="2018">
                  <c:v>84</c:v>
                </c:pt>
                <c:pt idx="2019">
                  <c:v>84</c:v>
                </c:pt>
                <c:pt idx="2020">
                  <c:v>84</c:v>
                </c:pt>
                <c:pt idx="2021">
                  <c:v>88</c:v>
                </c:pt>
                <c:pt idx="2022">
                  <c:v>88</c:v>
                </c:pt>
                <c:pt idx="2023">
                  <c:v>88</c:v>
                </c:pt>
                <c:pt idx="2024">
                  <c:v>88</c:v>
                </c:pt>
                <c:pt idx="2025">
                  <c:v>88</c:v>
                </c:pt>
                <c:pt idx="2026">
                  <c:v>88</c:v>
                </c:pt>
                <c:pt idx="2027">
                  <c:v>88</c:v>
                </c:pt>
                <c:pt idx="2028">
                  <c:v>88</c:v>
                </c:pt>
                <c:pt idx="2029">
                  <c:v>88</c:v>
                </c:pt>
                <c:pt idx="2030">
                  <c:v>88</c:v>
                </c:pt>
                <c:pt idx="2031">
                  <c:v>88</c:v>
                </c:pt>
                <c:pt idx="2032">
                  <c:v>88</c:v>
                </c:pt>
                <c:pt idx="2033">
                  <c:v>88</c:v>
                </c:pt>
                <c:pt idx="2034">
                  <c:v>88</c:v>
                </c:pt>
                <c:pt idx="2035">
                  <c:v>88</c:v>
                </c:pt>
                <c:pt idx="2036">
                  <c:v>88</c:v>
                </c:pt>
                <c:pt idx="2037">
                  <c:v>88</c:v>
                </c:pt>
                <c:pt idx="2038">
                  <c:v>88</c:v>
                </c:pt>
                <c:pt idx="2039">
                  <c:v>88</c:v>
                </c:pt>
                <c:pt idx="2040">
                  <c:v>88</c:v>
                </c:pt>
                <c:pt idx="2041">
                  <c:v>88</c:v>
                </c:pt>
                <c:pt idx="2042">
                  <c:v>88</c:v>
                </c:pt>
                <c:pt idx="2043">
                  <c:v>88</c:v>
                </c:pt>
                <c:pt idx="2044">
                  <c:v>88</c:v>
                </c:pt>
                <c:pt idx="2045">
                  <c:v>88</c:v>
                </c:pt>
                <c:pt idx="2046">
                  <c:v>88</c:v>
                </c:pt>
                <c:pt idx="2047">
                  <c:v>88</c:v>
                </c:pt>
                <c:pt idx="2048">
                  <c:v>88</c:v>
                </c:pt>
                <c:pt idx="2049">
                  <c:v>88</c:v>
                </c:pt>
                <c:pt idx="2050">
                  <c:v>88</c:v>
                </c:pt>
                <c:pt idx="2051">
                  <c:v>86</c:v>
                </c:pt>
                <c:pt idx="2052">
                  <c:v>86</c:v>
                </c:pt>
                <c:pt idx="2053">
                  <c:v>86</c:v>
                </c:pt>
                <c:pt idx="2054">
                  <c:v>86</c:v>
                </c:pt>
                <c:pt idx="2055">
                  <c:v>86</c:v>
                </c:pt>
                <c:pt idx="2056">
                  <c:v>86</c:v>
                </c:pt>
                <c:pt idx="2057">
                  <c:v>86</c:v>
                </c:pt>
                <c:pt idx="2058">
                  <c:v>86</c:v>
                </c:pt>
                <c:pt idx="2059">
                  <c:v>86</c:v>
                </c:pt>
                <c:pt idx="2060">
                  <c:v>86</c:v>
                </c:pt>
                <c:pt idx="2061">
                  <c:v>86</c:v>
                </c:pt>
                <c:pt idx="2062">
                  <c:v>86</c:v>
                </c:pt>
                <c:pt idx="2063">
                  <c:v>86</c:v>
                </c:pt>
                <c:pt idx="2064">
                  <c:v>86</c:v>
                </c:pt>
                <c:pt idx="2065">
                  <c:v>86</c:v>
                </c:pt>
                <c:pt idx="2066">
                  <c:v>86</c:v>
                </c:pt>
                <c:pt idx="2067">
                  <c:v>86</c:v>
                </c:pt>
                <c:pt idx="2068">
                  <c:v>86</c:v>
                </c:pt>
                <c:pt idx="2069">
                  <c:v>86</c:v>
                </c:pt>
                <c:pt idx="2070">
                  <c:v>86</c:v>
                </c:pt>
                <c:pt idx="2071">
                  <c:v>86</c:v>
                </c:pt>
                <c:pt idx="2072">
                  <c:v>86</c:v>
                </c:pt>
                <c:pt idx="2073">
                  <c:v>86</c:v>
                </c:pt>
                <c:pt idx="2074">
                  <c:v>86</c:v>
                </c:pt>
                <c:pt idx="2075">
                  <c:v>86</c:v>
                </c:pt>
                <c:pt idx="2076">
                  <c:v>86</c:v>
                </c:pt>
                <c:pt idx="2077">
                  <c:v>86</c:v>
                </c:pt>
                <c:pt idx="2078">
                  <c:v>86</c:v>
                </c:pt>
                <c:pt idx="2079">
                  <c:v>86</c:v>
                </c:pt>
                <c:pt idx="2080">
                  <c:v>86</c:v>
                </c:pt>
                <c:pt idx="2081">
                  <c:v>86</c:v>
                </c:pt>
                <c:pt idx="2082">
                  <c:v>88</c:v>
                </c:pt>
                <c:pt idx="2083">
                  <c:v>88</c:v>
                </c:pt>
                <c:pt idx="2084">
                  <c:v>88</c:v>
                </c:pt>
                <c:pt idx="2085">
                  <c:v>88</c:v>
                </c:pt>
                <c:pt idx="2086">
                  <c:v>88</c:v>
                </c:pt>
                <c:pt idx="2087">
                  <c:v>88</c:v>
                </c:pt>
                <c:pt idx="2088">
                  <c:v>88</c:v>
                </c:pt>
                <c:pt idx="2089">
                  <c:v>88</c:v>
                </c:pt>
                <c:pt idx="2090">
                  <c:v>88</c:v>
                </c:pt>
                <c:pt idx="2091">
                  <c:v>88</c:v>
                </c:pt>
                <c:pt idx="2092">
                  <c:v>88</c:v>
                </c:pt>
                <c:pt idx="2093">
                  <c:v>88</c:v>
                </c:pt>
                <c:pt idx="2094">
                  <c:v>88</c:v>
                </c:pt>
                <c:pt idx="2095">
                  <c:v>88</c:v>
                </c:pt>
                <c:pt idx="2096">
                  <c:v>88</c:v>
                </c:pt>
                <c:pt idx="2097">
                  <c:v>88</c:v>
                </c:pt>
                <c:pt idx="2098">
                  <c:v>88</c:v>
                </c:pt>
                <c:pt idx="2099">
                  <c:v>88</c:v>
                </c:pt>
                <c:pt idx="2100">
                  <c:v>88</c:v>
                </c:pt>
                <c:pt idx="2101">
                  <c:v>88</c:v>
                </c:pt>
                <c:pt idx="2102">
                  <c:v>88</c:v>
                </c:pt>
                <c:pt idx="2103">
                  <c:v>88</c:v>
                </c:pt>
                <c:pt idx="2104">
                  <c:v>88</c:v>
                </c:pt>
                <c:pt idx="2105">
                  <c:v>88</c:v>
                </c:pt>
                <c:pt idx="2106">
                  <c:v>88</c:v>
                </c:pt>
                <c:pt idx="2107">
                  <c:v>88</c:v>
                </c:pt>
                <c:pt idx="2108">
                  <c:v>88</c:v>
                </c:pt>
                <c:pt idx="2109">
                  <c:v>88</c:v>
                </c:pt>
                <c:pt idx="2110">
                  <c:v>88</c:v>
                </c:pt>
                <c:pt idx="2111">
                  <c:v>88</c:v>
                </c:pt>
                <c:pt idx="2112">
                  <c:v>89</c:v>
                </c:pt>
                <c:pt idx="2113">
                  <c:v>89</c:v>
                </c:pt>
                <c:pt idx="2114">
                  <c:v>89</c:v>
                </c:pt>
                <c:pt idx="2115">
                  <c:v>89</c:v>
                </c:pt>
                <c:pt idx="2116">
                  <c:v>89</c:v>
                </c:pt>
                <c:pt idx="2117">
                  <c:v>89</c:v>
                </c:pt>
                <c:pt idx="2118">
                  <c:v>89</c:v>
                </c:pt>
                <c:pt idx="2119">
                  <c:v>89</c:v>
                </c:pt>
                <c:pt idx="2120">
                  <c:v>89</c:v>
                </c:pt>
                <c:pt idx="2121">
                  <c:v>89</c:v>
                </c:pt>
                <c:pt idx="2122">
                  <c:v>89</c:v>
                </c:pt>
                <c:pt idx="2123">
                  <c:v>89</c:v>
                </c:pt>
                <c:pt idx="2124">
                  <c:v>89</c:v>
                </c:pt>
                <c:pt idx="2125">
                  <c:v>89</c:v>
                </c:pt>
                <c:pt idx="2126">
                  <c:v>89</c:v>
                </c:pt>
                <c:pt idx="2127">
                  <c:v>89</c:v>
                </c:pt>
                <c:pt idx="2128">
                  <c:v>89</c:v>
                </c:pt>
                <c:pt idx="2129">
                  <c:v>89</c:v>
                </c:pt>
                <c:pt idx="2130">
                  <c:v>89</c:v>
                </c:pt>
                <c:pt idx="2131">
                  <c:v>89</c:v>
                </c:pt>
                <c:pt idx="2132">
                  <c:v>89</c:v>
                </c:pt>
                <c:pt idx="2133">
                  <c:v>89</c:v>
                </c:pt>
                <c:pt idx="2134">
                  <c:v>89</c:v>
                </c:pt>
                <c:pt idx="2135">
                  <c:v>89</c:v>
                </c:pt>
                <c:pt idx="2136">
                  <c:v>89</c:v>
                </c:pt>
                <c:pt idx="2137">
                  <c:v>89</c:v>
                </c:pt>
                <c:pt idx="2138">
                  <c:v>89</c:v>
                </c:pt>
                <c:pt idx="2139">
                  <c:v>89</c:v>
                </c:pt>
                <c:pt idx="2140">
                  <c:v>89</c:v>
                </c:pt>
                <c:pt idx="2141">
                  <c:v>89</c:v>
                </c:pt>
                <c:pt idx="2142">
                  <c:v>89</c:v>
                </c:pt>
                <c:pt idx="2143">
                  <c:v>86</c:v>
                </c:pt>
                <c:pt idx="2144">
                  <c:v>86</c:v>
                </c:pt>
                <c:pt idx="2145">
                  <c:v>86</c:v>
                </c:pt>
                <c:pt idx="2146">
                  <c:v>86</c:v>
                </c:pt>
                <c:pt idx="2147">
                  <c:v>86</c:v>
                </c:pt>
                <c:pt idx="2148">
                  <c:v>86</c:v>
                </c:pt>
                <c:pt idx="2149">
                  <c:v>86</c:v>
                </c:pt>
                <c:pt idx="2150">
                  <c:v>86</c:v>
                </c:pt>
                <c:pt idx="2151">
                  <c:v>86</c:v>
                </c:pt>
                <c:pt idx="2152">
                  <c:v>86</c:v>
                </c:pt>
                <c:pt idx="2153">
                  <c:v>86</c:v>
                </c:pt>
                <c:pt idx="2154">
                  <c:v>86</c:v>
                </c:pt>
                <c:pt idx="2155">
                  <c:v>86</c:v>
                </c:pt>
                <c:pt idx="2156">
                  <c:v>86</c:v>
                </c:pt>
                <c:pt idx="2157">
                  <c:v>86</c:v>
                </c:pt>
                <c:pt idx="2158">
                  <c:v>86</c:v>
                </c:pt>
                <c:pt idx="2159">
                  <c:v>86</c:v>
                </c:pt>
                <c:pt idx="2160">
                  <c:v>86</c:v>
                </c:pt>
                <c:pt idx="2161">
                  <c:v>86</c:v>
                </c:pt>
                <c:pt idx="2162">
                  <c:v>86</c:v>
                </c:pt>
                <c:pt idx="2163">
                  <c:v>86</c:v>
                </c:pt>
                <c:pt idx="2164">
                  <c:v>86</c:v>
                </c:pt>
                <c:pt idx="2165">
                  <c:v>86</c:v>
                </c:pt>
                <c:pt idx="2166">
                  <c:v>86</c:v>
                </c:pt>
                <c:pt idx="2167">
                  <c:v>86</c:v>
                </c:pt>
                <c:pt idx="2168">
                  <c:v>86</c:v>
                </c:pt>
                <c:pt idx="2169">
                  <c:v>86</c:v>
                </c:pt>
                <c:pt idx="2170">
                  <c:v>86</c:v>
                </c:pt>
                <c:pt idx="2171">
                  <c:v>86</c:v>
                </c:pt>
                <c:pt idx="2172">
                  <c:v>86</c:v>
                </c:pt>
                <c:pt idx="2173">
                  <c:v>88</c:v>
                </c:pt>
                <c:pt idx="2174">
                  <c:v>88</c:v>
                </c:pt>
                <c:pt idx="2175">
                  <c:v>88</c:v>
                </c:pt>
                <c:pt idx="2176">
                  <c:v>88</c:v>
                </c:pt>
                <c:pt idx="2177">
                  <c:v>88</c:v>
                </c:pt>
                <c:pt idx="2178">
                  <c:v>88</c:v>
                </c:pt>
                <c:pt idx="2179">
                  <c:v>88</c:v>
                </c:pt>
                <c:pt idx="2180">
                  <c:v>88</c:v>
                </c:pt>
                <c:pt idx="2181">
                  <c:v>88</c:v>
                </c:pt>
                <c:pt idx="2182">
                  <c:v>88</c:v>
                </c:pt>
                <c:pt idx="2183">
                  <c:v>88</c:v>
                </c:pt>
                <c:pt idx="2184">
                  <c:v>88</c:v>
                </c:pt>
                <c:pt idx="2185">
                  <c:v>88</c:v>
                </c:pt>
                <c:pt idx="2186">
                  <c:v>88</c:v>
                </c:pt>
                <c:pt idx="2187">
                  <c:v>88</c:v>
                </c:pt>
                <c:pt idx="2188">
                  <c:v>88</c:v>
                </c:pt>
                <c:pt idx="2189">
                  <c:v>88</c:v>
                </c:pt>
                <c:pt idx="2190">
                  <c:v>88</c:v>
                </c:pt>
                <c:pt idx="2191">
                  <c:v>88</c:v>
                </c:pt>
                <c:pt idx="2192">
                  <c:v>88</c:v>
                </c:pt>
              </c:numCache>
            </c:numRef>
          </c:val>
        </c:ser>
        <c:marker val="1"/>
        <c:axId val="85346176"/>
        <c:axId val="85347712"/>
      </c:lineChart>
      <c:catAx>
        <c:axId val="85346176"/>
        <c:scaling>
          <c:orientation val="minMax"/>
        </c:scaling>
        <c:delete val="1"/>
        <c:axPos val="b"/>
        <c:numFmt formatCode="h:mm:ss" sourceLinked="1"/>
        <c:tickLblPos val="none"/>
        <c:crossAx val="85347712"/>
        <c:crosses val="autoZero"/>
        <c:auto val="1"/>
        <c:lblAlgn val="ctr"/>
        <c:lblOffset val="100"/>
      </c:catAx>
      <c:valAx>
        <c:axId val="85347712"/>
        <c:scaling>
          <c:orientation val="minMax"/>
          <c:max val="160"/>
          <c:min val="40"/>
        </c:scaling>
        <c:axPos val="l"/>
        <c:majorGridlines/>
        <c:numFmt formatCode="General" sourceLinked="1"/>
        <c:tickLblPos val="nextTo"/>
        <c:crossAx val="8534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777415781313774"/>
          <c:y val="0.13660836643207241"/>
          <c:w val="0.10222584218686263"/>
          <c:h val="0.36690079669245107"/>
        </c:manualLayout>
      </c:layout>
    </c:legend>
    <c:plotVisOnly val="1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0.08306</cdr:x>
      <cdr:y>0.66902</cdr:y>
    </cdr:from>
    <cdr:to>
      <cdr:x>0.22555</cdr:x>
      <cdr:y>0.83081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55576" y="1440160"/>
          <a:ext cx="1296144" cy="34828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243EC9-ACF8-4495-80D3-DA6486464BA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96F467-D990-4E29-BA82-C6A22B06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C2CD-2F7F-4C22-8121-A812A6526BE2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233E-413E-44E7-BF13-7BB927614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6AC1-6033-4865-9A2E-D212F5329CC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73F6-D026-48A9-B6DF-7D8F34786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7DF2-7848-42D2-B071-62E5E051497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3800-32AB-44F6-A2C5-ED064773C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5ED9-B30B-46C7-8AA0-5F4C7F2290DE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85A432-7F80-488C-959E-61C6C69C5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555F5C-F6F7-4066-9C16-44DFCF1BAA41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6CF188-0510-48F3-B365-30DE8106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91F67D-3866-4240-8606-80092A670AC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DAAB4C-02A0-4279-95C2-3185F4AE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1408-49DC-4146-9B68-885A68EBC16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955C-F62D-4A00-8BC8-D2A879E86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3CBF-C2B5-407B-9D28-52F0924B4F89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A57D0C-81F5-4453-B0DD-DB0163575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98CC-908B-49A9-AED4-E6F810FB817D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A0F36-2D94-47E4-A18F-B726B4E05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5355CA-AE1A-4D7C-BF0F-22B6F1B2245C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454CD47-5F83-4D68-9C7A-D3AEAFD81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556AD7-E132-42D8-9139-5B42D9D119FB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13A00-2E7A-4769-9DB7-AE2880150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3" r:id="rId2"/>
    <p:sldLayoutId id="2147484098" r:id="rId3"/>
    <p:sldLayoutId id="2147484099" r:id="rId4"/>
    <p:sldLayoutId id="2147484100" r:id="rId5"/>
    <p:sldLayoutId id="2147484094" r:id="rId6"/>
    <p:sldLayoutId id="2147484101" r:id="rId7"/>
    <p:sldLayoutId id="2147484095" r:id="rId8"/>
    <p:sldLayoutId id="2147484102" r:id="rId9"/>
    <p:sldLayoutId id="2147484096" r:id="rId10"/>
    <p:sldLayoutId id="21474841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13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300" cy="302433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3200" dirty="0" smtClean="0"/>
              <a:t>Некоторые особенности мониторинга и </a:t>
            </a:r>
            <a:r>
              <a:rPr lang="ru-RU" sz="3200" dirty="0" err="1" smtClean="0"/>
              <a:t>периоперационной</a:t>
            </a:r>
            <a:r>
              <a:rPr lang="ru-RU" sz="3200" dirty="0" smtClean="0"/>
              <a:t> интенсивной терапии у пациентов со спонтанными субарахноидальными и паренхиматозными</a:t>
            </a:r>
            <a:br>
              <a:rPr lang="ru-RU" sz="3200" dirty="0" smtClean="0"/>
            </a:br>
            <a:r>
              <a:rPr lang="ru-RU" sz="3200" dirty="0" smtClean="0"/>
              <a:t>кровоизлияниями</a:t>
            </a:r>
            <a:endParaRPr lang="ru-RU" sz="3200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6000750"/>
            <a:ext cx="1643062" cy="685800"/>
          </a:xfrm>
        </p:spPr>
        <p:txBody>
          <a:bodyPr/>
          <a:lstStyle/>
          <a:p>
            <a:pPr eaLnBrk="1" hangingPunct="1"/>
            <a:r>
              <a:rPr lang="ru-RU" dirty="0" smtClean="0"/>
              <a:t>ДОКТМО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57438" y="6000750"/>
            <a:ext cx="6786562" cy="685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ru-RU" sz="2600" dirty="0">
                <a:solidFill>
                  <a:srgbClr val="FFFFFF"/>
                </a:solidFill>
                <a:latin typeface="+mn-lt"/>
                <a:cs typeface="+mn-cs"/>
              </a:rPr>
              <a:t>Отделение анестезиологии и ИТ без коек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ru-RU" sz="2600" dirty="0">
                <a:solidFill>
                  <a:srgbClr val="FFFFFF"/>
                </a:solidFill>
                <a:latin typeface="+mn-lt"/>
                <a:cs typeface="+mn-cs"/>
              </a:rPr>
              <a:t>Отделение </a:t>
            </a:r>
            <a:r>
              <a:rPr lang="ru-RU" sz="2600" dirty="0" err="1">
                <a:solidFill>
                  <a:srgbClr val="FFFFFF"/>
                </a:solidFill>
                <a:latin typeface="+mn-lt"/>
                <a:cs typeface="+mn-cs"/>
              </a:rPr>
              <a:t>нейрореанимации</a:t>
            </a:r>
            <a:endParaRPr lang="ru-RU" sz="26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4788024" y="4500563"/>
            <a:ext cx="39987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Городник Г А  Смирнова Н Н</a:t>
            </a:r>
            <a:endParaRPr lang="en-US" sz="2400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Андронова И А</a:t>
            </a:r>
            <a:br>
              <a:rPr lang="ru-RU" sz="2400" b="1" dirty="0">
                <a:latin typeface="Calibri" pitchFamily="34" charset="0"/>
              </a:rPr>
            </a:br>
            <a:r>
              <a:rPr lang="ru-RU" sz="2400" b="1" u="sng" dirty="0">
                <a:latin typeface="Calibri" pitchFamily="34" charset="0"/>
              </a:rPr>
              <a:t>Герасименко А С</a:t>
            </a:r>
            <a:endParaRPr lang="ru-RU" sz="2400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928813"/>
          <a:ext cx="3857620" cy="47149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5874"/>
                <a:gridCol w="1811907"/>
                <a:gridCol w="759839"/>
              </a:tblGrid>
              <a:tr h="50377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15 баллов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Сознание ясное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----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14-13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баллов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Умеренное оглушение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68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12—11 баллов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Глубокое оглушение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26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9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10—8 баллов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Сопор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30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3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7-6 баллов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Умеренная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кома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11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37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5-4 баллов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Глубокая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кома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----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5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3 балла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Запредельная кома,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смерть мозга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----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4813" y="1928813"/>
          <a:ext cx="4786346" cy="4718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2857520"/>
                <a:gridCol w="714380"/>
              </a:tblGrid>
              <a:tr h="786597">
                <a:tc>
                  <a:txBody>
                    <a:bodyPr/>
                    <a:lstStyle/>
                    <a:p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степень </a:t>
                      </a:r>
                      <a:endParaRPr lang="ru-RU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Легкая головная боль и </a:t>
                      </a:r>
                      <a:r>
                        <a:rPr kumimoji="0" lang="ru-RU" sz="1400" b="0" kern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менингеальные</a:t>
                      </a:r>
                      <a:r>
                        <a:rPr kumimoji="0" lang="ru-RU" sz="14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симптомы без очаговых выпадений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+mj-lt"/>
                          <a:cs typeface="Calibri" pitchFamily="34" charset="0"/>
                        </a:rPr>
                        <a:t>----</a:t>
                      </a:r>
                      <a:endParaRPr lang="ru-RU" b="0" dirty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6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II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степень </a:t>
                      </a:r>
                      <a:endParaRPr lang="ru-RU" b="0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Головная боль, умеренные </a:t>
                      </a:r>
                      <a:r>
                        <a:rPr kumimoji="0" lang="ru-RU" sz="1400" kern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менингеальные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симптомы, нет неврологических нарушений, кроме поражения ЧМН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+mj-lt"/>
                          <a:cs typeface="Calibri" pitchFamily="34" charset="0"/>
                        </a:rPr>
                        <a:t>55</a:t>
                      </a:r>
                      <a:endParaRPr lang="ru-RU" b="0" dirty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III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степень </a:t>
                      </a:r>
                      <a:endParaRPr lang="ru-RU" b="0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Сонливость, спутанность сознания, мягкие неврологические симптомы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+mj-lt"/>
                          <a:cs typeface="Calibri" pitchFamily="34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6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IV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степень </a:t>
                      </a:r>
                      <a:endParaRPr lang="ru-RU" b="0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Ступор, гемипарез от умеренного до выраженного, возможна ранняя </a:t>
                      </a:r>
                      <a:r>
                        <a:rPr kumimoji="0" lang="ru-RU" sz="1400" kern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децеребрационная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ригидность, вегетативные нарушения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+mj-lt"/>
                          <a:cs typeface="Calibri" pitchFamily="34" charset="0"/>
                        </a:rPr>
                        <a:t>36</a:t>
                      </a:r>
                      <a:endParaRPr lang="ru-RU" b="0" dirty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степень </a:t>
                      </a:r>
                      <a:endParaRPr lang="ru-RU" b="0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40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Глубокая кома, </a:t>
                      </a:r>
                      <a:r>
                        <a:rPr kumimoji="0" lang="ru-RU" sz="1400" kern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децеребрационная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ригидность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+mj-lt"/>
                          <a:cs typeface="Calibri" pitchFamily="34" charset="0"/>
                        </a:rPr>
                        <a:t>----</a:t>
                      </a:r>
                      <a:endParaRPr lang="ru-RU" b="0" dirty="0">
                        <a:solidFill>
                          <a:srgbClr val="00206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401" name="Прямоугольник 5"/>
          <p:cNvSpPr>
            <a:spLocks noChangeArrowheads="1"/>
          </p:cNvSpPr>
          <p:nvPr/>
        </p:nvSpPr>
        <p:spPr bwMode="auto">
          <a:xfrm>
            <a:off x="357188" y="1500188"/>
            <a:ext cx="8786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ШКГ					</a:t>
            </a:r>
            <a:r>
              <a:rPr lang="en-US" sz="2400">
                <a:solidFill>
                  <a:srgbClr val="002060"/>
                </a:solidFill>
                <a:latin typeface="Tw Cen MT" pitchFamily="34" charset="0"/>
              </a:rPr>
              <a:t>HANT HESS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40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2060"/>
                </a:solidFill>
              </a:rPr>
              <a:t>Результаты и обсуждение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153400" cy="12684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2060"/>
                </a:solidFill>
              </a:rPr>
              <a:t>Результаты и обсуждение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Уровень сознания по ШКГ</a:t>
            </a:r>
          </a:p>
        </p:txBody>
      </p:sp>
      <p:sp>
        <p:nvSpPr>
          <p:cNvPr id="16387" name="Прямоугольник 13"/>
          <p:cNvSpPr>
            <a:spLocks noChangeArrowheads="1"/>
          </p:cNvSpPr>
          <p:nvPr/>
        </p:nvSpPr>
        <p:spPr bwMode="auto">
          <a:xfrm>
            <a:off x="0" y="1557338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Группа сравнения			Группа исследования </a:t>
            </a: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43 пациента					51 пациент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572000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0825" y="5229225"/>
            <a:ext cx="86423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10 сутки лечения выявлена достоверная разница уровня сознания по сравнению с исходными значениями в обеих группах, однако у пациентов ГИ уровень неврологического дефицита был достоверно ниже (р≤0,05), чем у больных ГС.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153400" cy="12684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2060"/>
                </a:solidFill>
              </a:rPr>
              <a:t>Результаты и обсуждение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  <a:cs typeface="Calibri" pitchFamily="34" charset="0"/>
              </a:rPr>
              <a:t>Тяжесть состояния по </a:t>
            </a:r>
            <a:r>
              <a:rPr lang="en-US" sz="36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Hunt-Hess</a:t>
            </a:r>
            <a:endParaRPr lang="ru-RU" sz="3600" smtClean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17411" name="Прямоугольник 13"/>
          <p:cNvSpPr>
            <a:spLocks noChangeArrowheads="1"/>
          </p:cNvSpPr>
          <p:nvPr/>
        </p:nvSpPr>
        <p:spPr bwMode="auto">
          <a:xfrm>
            <a:off x="0" y="1557338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Группа сравнения			Группа исследования </a:t>
            </a: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43 пациента					51 пациент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388" y="5373688"/>
            <a:ext cx="87137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10 сутки лечения выявлены достоверные (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&lt;0,05) различия тяжести состояния по шкале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Hunt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-Н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 сравнению с исходными значениями в обеих группах, однако у пациентов ГИ тяжесть состояния по шкале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Hunt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Hess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была достоверно легче (р≤0,05), чем у больных ГС.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2060"/>
                </a:solidFill>
              </a:rPr>
              <a:t>Результаты и обсуждение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Оценка гидратации вещества головного мозга*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quarter" idx="1"/>
          </p:nvPr>
        </p:nvSpPr>
        <p:spPr>
          <a:xfrm>
            <a:off x="250825" y="1700213"/>
            <a:ext cx="4249738" cy="12239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ОН БВ </a:t>
            </a:r>
            <a:r>
              <a:rPr lang="en-US" smtClean="0">
                <a:solidFill>
                  <a:srgbClr val="002060"/>
                </a:solidFill>
              </a:rPr>
              <a:t>I</a:t>
            </a:r>
            <a:r>
              <a:rPr lang="ru-RU" smtClean="0">
                <a:solidFill>
                  <a:srgbClr val="002060"/>
                </a:solidFill>
              </a:rPr>
              <a:t> ст – 19 человек </a:t>
            </a:r>
          </a:p>
          <a:p>
            <a:r>
              <a:rPr lang="ru-RU" smtClean="0">
                <a:solidFill>
                  <a:srgbClr val="002060"/>
                </a:solidFill>
              </a:rPr>
              <a:t>ОН СВ </a:t>
            </a:r>
            <a:r>
              <a:rPr lang="en-US" smtClean="0">
                <a:solidFill>
                  <a:srgbClr val="002060"/>
                </a:solidFill>
              </a:rPr>
              <a:t>I</a:t>
            </a:r>
            <a:r>
              <a:rPr lang="ru-RU" smtClean="0">
                <a:solidFill>
                  <a:srgbClr val="002060"/>
                </a:solidFill>
              </a:rPr>
              <a:t> ст – 39 человек</a:t>
            </a:r>
          </a:p>
        </p:txBody>
      </p:sp>
      <p:pic>
        <p:nvPicPr>
          <p:cNvPr id="18436" name="Picture 4" descr="C:\Users\G\Desktop\Статьи 2018\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781300"/>
            <a:ext cx="57610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4643438" y="1700213"/>
            <a:ext cx="45005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ru-RU" sz="2900" dirty="0">
                <a:solidFill>
                  <a:srgbClr val="002060"/>
                </a:solidFill>
                <a:latin typeface="+mn-lt"/>
                <a:cs typeface="+mn-cs"/>
              </a:rPr>
              <a:t>ОН БВ </a:t>
            </a:r>
            <a:r>
              <a:rPr lang="en-US" sz="2900" dirty="0">
                <a:solidFill>
                  <a:srgbClr val="002060"/>
                </a:solidFill>
                <a:latin typeface="+mn-lt"/>
                <a:cs typeface="+mn-cs"/>
              </a:rPr>
              <a:t>II</a:t>
            </a:r>
            <a:r>
              <a:rPr lang="ru-RU" sz="29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+mn-lt"/>
                <a:cs typeface="+mn-cs"/>
              </a:rPr>
              <a:t>ст</a:t>
            </a:r>
            <a:r>
              <a:rPr lang="ru-RU" sz="2900" dirty="0">
                <a:solidFill>
                  <a:srgbClr val="002060"/>
                </a:solidFill>
                <a:latin typeface="+mn-lt"/>
                <a:cs typeface="+mn-cs"/>
              </a:rPr>
              <a:t> –</a:t>
            </a:r>
            <a:r>
              <a:rPr lang="en-US" sz="29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900" dirty="0">
                <a:solidFill>
                  <a:srgbClr val="002060"/>
                </a:solidFill>
                <a:latin typeface="+mn-lt"/>
                <a:cs typeface="+mn-cs"/>
              </a:rPr>
              <a:t>13 человек 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ru-RU" sz="2900" dirty="0">
                <a:solidFill>
                  <a:srgbClr val="002060"/>
                </a:solidFill>
                <a:latin typeface="+mn-lt"/>
                <a:cs typeface="+mn-cs"/>
              </a:rPr>
              <a:t>ОН СВ </a:t>
            </a:r>
            <a:r>
              <a:rPr lang="en-US" sz="2900" dirty="0">
                <a:solidFill>
                  <a:srgbClr val="002060"/>
                </a:solidFill>
                <a:latin typeface="+mn-lt"/>
                <a:cs typeface="+mn-cs"/>
              </a:rPr>
              <a:t>II</a:t>
            </a:r>
            <a:r>
              <a:rPr lang="ru-RU" sz="29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+mn-lt"/>
                <a:cs typeface="+mn-cs"/>
              </a:rPr>
              <a:t>ст</a:t>
            </a:r>
            <a:r>
              <a:rPr lang="ru-RU" sz="2900" dirty="0">
                <a:solidFill>
                  <a:srgbClr val="002060"/>
                </a:solidFill>
                <a:latin typeface="+mn-lt"/>
                <a:cs typeface="+mn-cs"/>
              </a:rPr>
              <a:t> – 23 человека</a:t>
            </a: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179388" y="6396038"/>
            <a:ext cx="878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2060"/>
                </a:solidFill>
              </a:rPr>
              <a:t>* Черний В.И., Ельский В.Н., Городник Г.А., Колесников А.Н. Острая церебральная недостаточность – Донецк: ООО «ИПП «Промінь»,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153400" cy="12684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2060"/>
                </a:solidFill>
              </a:rPr>
              <a:t>Результаты и обсуждение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  <a:cs typeface="Calibri" pitchFamily="34" charset="0"/>
              </a:rPr>
              <a:t>Гидратация вещества головного мозга</a:t>
            </a:r>
          </a:p>
        </p:txBody>
      </p:sp>
      <p:sp>
        <p:nvSpPr>
          <p:cNvPr id="19459" name="Прямоугольник 13"/>
          <p:cNvSpPr>
            <a:spLocks noChangeArrowheads="1"/>
          </p:cNvSpPr>
          <p:nvPr/>
        </p:nvSpPr>
        <p:spPr bwMode="auto">
          <a:xfrm>
            <a:off x="0" y="1557338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Группа сравнения			Группа исследования </a:t>
            </a: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43 пациента					51 пациент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0" y="5013325"/>
            <a:ext cx="9144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Шанс восстановления плотности серого вещества мозга до уровня «нормальных» значения на 10-е сутки терапии был достоверно выше в группе исследования, где пациенты получали ХА дополнительно к стандартному протоколу лечения. </a:t>
            </a:r>
          </a:p>
          <a:p>
            <a:pPr algn="just">
              <a:defRPr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Риск сохранения нарушений плотности вещества головного мозга на уровне отека-набухания белого и серого вещества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10-е сутки терапии был достоверно выше в группе сравнения, где пациенты получали терапию по стандартному протоколу.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2420888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С применением холина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альфосцерата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?……………….?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552" y="0"/>
            <a:ext cx="82089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 обсуждение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ЭЭГ-исследование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15113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08963" cy="12684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Результаты и обсуждение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600" dirty="0" err="1" smtClean="0">
                <a:solidFill>
                  <a:srgbClr val="002060"/>
                </a:solidFill>
              </a:rPr>
              <a:t>ЭЭГ-исследование</a:t>
            </a:r>
            <a:endParaRPr lang="ru-RU" sz="3600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1300"/>
            <a:ext cx="15113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149725"/>
            <a:ext cx="1584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476375" y="1557338"/>
            <a:ext cx="35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endParaRPr lang="ru-RU"/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476375" y="285273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</a:t>
            </a:r>
            <a:endParaRPr lang="ru-RU"/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557338"/>
            <a:ext cx="4429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149725"/>
            <a:ext cx="4392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5373688"/>
            <a:ext cx="15843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8459788" y="53736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  <a:endParaRPr lang="ru-RU"/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8459788" y="4076700"/>
            <a:ext cx="21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endParaRPr lang="ru-RU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89688" y="1628775"/>
            <a:ext cx="275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(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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1)/(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2) =3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4292600"/>
            <a:ext cx="275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(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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1)/(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2) =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2,9</a:t>
            </a:r>
          </a:p>
        </p:txBody>
      </p:sp>
      <p:sp>
        <p:nvSpPr>
          <p:cNvPr id="20495" name="TextBox 15"/>
          <p:cNvSpPr txBox="1">
            <a:spLocks noChangeArrowheads="1"/>
          </p:cNvSpPr>
          <p:nvPr/>
        </p:nvSpPr>
        <p:spPr bwMode="auto">
          <a:xfrm>
            <a:off x="6948488" y="2133600"/>
            <a:ext cx="1612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 введения </a:t>
            </a:r>
          </a:p>
          <a:p>
            <a:r>
              <a:rPr lang="ru-RU"/>
              <a:t>нимодипина</a:t>
            </a:r>
          </a:p>
        </p:txBody>
      </p:sp>
      <p:sp>
        <p:nvSpPr>
          <p:cNvPr id="20496" name="TextBox 16"/>
          <p:cNvSpPr txBox="1">
            <a:spLocks noChangeArrowheads="1"/>
          </p:cNvSpPr>
          <p:nvPr/>
        </p:nvSpPr>
        <p:spPr bwMode="auto">
          <a:xfrm>
            <a:off x="285750" y="4857750"/>
            <a:ext cx="1998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После введения </a:t>
            </a:r>
          </a:p>
          <a:p>
            <a:r>
              <a:rPr lang="ru-RU"/>
              <a:t>нимодипина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</a:rPr>
              <a:t>Интраоперационный период эндоваскулярные операции</a:t>
            </a: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611560" y="692696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Tw Cen MT" pitchFamily="34" charset="0"/>
              </a:rPr>
              <a:t>  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АД 130/80 – 160/90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мм.рт.ст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.     ЧСС 68 – 96 мин. </a:t>
            </a:r>
            <a:r>
              <a:rPr lang="en-US" sz="2000" dirty="0">
                <a:solidFill>
                  <a:srgbClr val="002060"/>
                </a:solidFill>
                <a:latin typeface="Tw Cen MT" pitchFamily="34" charset="0"/>
              </a:rPr>
              <a:t>  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Tw Cen MT" pitchFamily="34" charset="0"/>
              </a:rPr>
              <a:t>rSO2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w Cen MT" pitchFamily="34" charset="0"/>
              </a:rPr>
              <a:t>60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en-US" sz="2000" dirty="0">
                <a:solidFill>
                  <a:srgbClr val="002060"/>
                </a:solidFill>
                <a:latin typeface="Tw Cen MT" pitchFamily="34" charset="0"/>
              </a:rPr>
              <a:t>80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%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4869160"/>
          <a:ext cx="9144000" cy="19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3140968"/>
          <a:ext cx="9144000" cy="178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1484784"/>
          <a:ext cx="9096467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827088" y="1628775"/>
            <a:ext cx="0" cy="453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1863" y="1628775"/>
            <a:ext cx="0" cy="453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92950" y="1628775"/>
            <a:ext cx="0" cy="453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1628800"/>
            <a:ext cx="0" cy="453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Прямоугольник 15"/>
          <p:cNvSpPr>
            <a:spLocks noChangeArrowheads="1"/>
          </p:cNvSpPr>
          <p:nvPr/>
        </p:nvSpPr>
        <p:spPr bwMode="auto">
          <a:xfrm>
            <a:off x="2916238" y="292417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Плазморасширители</a:t>
            </a:r>
            <a:endParaRPr lang="ru-RU"/>
          </a:p>
        </p:txBody>
      </p:sp>
      <p:sp>
        <p:nvSpPr>
          <p:cNvPr id="18445" name="Прямоугольник 16"/>
          <p:cNvSpPr>
            <a:spLocks noChangeArrowheads="1"/>
          </p:cNvSpPr>
          <p:nvPr/>
        </p:nvSpPr>
        <p:spPr bwMode="auto">
          <a:xfrm>
            <a:off x="5292725" y="292417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Конец опер</a:t>
            </a:r>
            <a:endParaRPr lang="ru-RU"/>
          </a:p>
        </p:txBody>
      </p:sp>
      <p:sp>
        <p:nvSpPr>
          <p:cNvPr id="18446" name="Прямоугольник 17"/>
          <p:cNvSpPr>
            <a:spLocks noChangeArrowheads="1"/>
          </p:cNvSpPr>
          <p:nvPr/>
        </p:nvSpPr>
        <p:spPr bwMode="auto">
          <a:xfrm>
            <a:off x="7092950" y="2924175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>
                <a:solidFill>
                  <a:srgbClr val="FF0000"/>
                </a:solidFill>
                <a:latin typeface="Calibri" pitchFamily="34" charset="0"/>
              </a:rPr>
              <a:t>Экстубация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1484784"/>
          <a:ext cx="91440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3212976"/>
          <a:ext cx="91440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4797152"/>
          <a:ext cx="9144000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971550" y="1628775"/>
            <a:ext cx="0" cy="453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179388" y="2997200"/>
            <a:ext cx="1766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Поворот головы</a:t>
            </a: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95738" y="1628775"/>
            <a:ext cx="0" cy="453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Прямоугольник 9"/>
          <p:cNvSpPr>
            <a:spLocks noChangeArrowheads="1"/>
          </p:cNvSpPr>
          <p:nvPr/>
        </p:nvSpPr>
        <p:spPr bwMode="auto">
          <a:xfrm>
            <a:off x="2987675" y="2997200"/>
            <a:ext cx="2149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Удаление гематомы</a:t>
            </a:r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/>
            <a:r>
              <a:rPr lang="ru-RU" sz="2800" dirty="0" err="1" smtClean="0">
                <a:solidFill>
                  <a:srgbClr val="002060"/>
                </a:solidFill>
              </a:rPr>
              <a:t>Интраоперационный</a:t>
            </a:r>
            <a:r>
              <a:rPr lang="ru-RU" sz="2800" dirty="0" smtClean="0">
                <a:solidFill>
                  <a:srgbClr val="002060"/>
                </a:solidFill>
              </a:rPr>
              <a:t> период открытые операции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0" y="620713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Нормальное течение операции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/>
            <a:r>
              <a:rPr lang="ru-RU" sz="2800" dirty="0" err="1" smtClean="0">
                <a:solidFill>
                  <a:srgbClr val="002060"/>
                </a:solidFill>
              </a:rPr>
              <a:t>Интраоперационный</a:t>
            </a:r>
            <a:r>
              <a:rPr lang="ru-RU" sz="2800" dirty="0" smtClean="0">
                <a:solidFill>
                  <a:srgbClr val="002060"/>
                </a:solidFill>
              </a:rPr>
              <a:t> период открытые операции</a:t>
            </a:r>
          </a:p>
        </p:txBody>
      </p:sp>
      <p:sp>
        <p:nvSpPr>
          <p:cNvPr id="23555" name="Содержимое 2"/>
          <p:cNvSpPr txBox="1">
            <a:spLocks/>
          </p:cNvSpPr>
          <p:nvPr/>
        </p:nvSpPr>
        <p:spPr bwMode="auto">
          <a:xfrm>
            <a:off x="0" y="620713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ru-RU" sz="2400" dirty="0" err="1">
                <a:solidFill>
                  <a:srgbClr val="002060"/>
                </a:solidFill>
                <a:latin typeface="Calibri" pitchFamily="34" charset="0"/>
              </a:rPr>
              <a:t>Интраоперационный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 разрыв аневризмы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4725144"/>
          <a:ext cx="9144000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" y="1556792"/>
          <a:ext cx="914400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" y="3212976"/>
          <a:ext cx="9144000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3708400" y="1700213"/>
            <a:ext cx="0" cy="453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Прямоугольник 9"/>
          <p:cNvSpPr>
            <a:spLocks noChangeArrowheads="1"/>
          </p:cNvSpPr>
          <p:nvPr/>
        </p:nvSpPr>
        <p:spPr bwMode="auto">
          <a:xfrm>
            <a:off x="2843213" y="321310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Разрыв  аневризмы</a:t>
            </a: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019925" y="1773238"/>
            <a:ext cx="0" cy="4464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Прямоугольник 12"/>
          <p:cNvSpPr>
            <a:spLocks noChangeArrowheads="1"/>
          </p:cNvSpPr>
          <p:nvPr/>
        </p:nvSpPr>
        <p:spPr bwMode="auto">
          <a:xfrm>
            <a:off x="6156325" y="3213100"/>
            <a:ext cx="143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Датчик   ВЧД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773238"/>
            <a:ext cx="8713788" cy="4554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cs typeface="Arial" pitchFamily="34" charset="0"/>
              </a:rPr>
              <a:t>Сосудистые заболевания головного мозга в настоящее время остаются одной из наиболее актуальных проблем современной </a:t>
            </a:r>
            <a:r>
              <a:rPr lang="ru-RU" sz="2400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ангионеврологии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Arial" pitchFamily="34" charset="0"/>
              </a:rPr>
              <a:t>, поскольку характеризуются высокой распространенностью и летальностью.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cs typeface="Arial" pitchFamily="34" charset="0"/>
              </a:rPr>
              <a:t>Частота встречаемости </a:t>
            </a:r>
            <a:r>
              <a:rPr lang="ru-RU" sz="2400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аневризматического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Arial" pitchFamily="34" charset="0"/>
              </a:rPr>
              <a:t> субарахноидального кровоизлияния (АСАК) по данным разных авторов составляет от 6 до 16 на 100 ООО населения. Приблизительно 25% пациентов с АСАК погибают в течение первых 24 часов и около 45% -в течение первого месяца заболевания.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Bowers D. Medical Statistics from Scratch. An Introduction for Health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Professoinals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D. Bowers. </a:t>
            </a:r>
            <a:r>
              <a:rPr lang="en-US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Chichester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John Wiley &amp; Sons Ltd, 2008 . - 302 PP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3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2060"/>
                </a:solidFill>
                <a:latin typeface="+mj-lt"/>
                <a:cs typeface="Arial" pitchFamily="34" charset="0"/>
              </a:rPr>
              <a:t>Актуальность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25525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Интенсивная терапия </a:t>
            </a:r>
            <a:r>
              <a:rPr lang="ru-RU" sz="3600" smtClean="0">
                <a:solidFill>
                  <a:srgbClr val="002060"/>
                </a:solidFill>
                <a:cs typeface="Calibri" pitchFamily="34" charset="0"/>
              </a:rPr>
              <a:t>и мониторинг в отделении нейрореанимации</a:t>
            </a:r>
            <a:endParaRPr lang="ru-RU" sz="3600" smtClean="0"/>
          </a:p>
        </p:txBody>
      </p:sp>
      <p:pic>
        <p:nvPicPr>
          <p:cNvPr id="20483" name="Picture 4" descr="C:\Users\G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91440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53400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Алгоритм интенсивной терапии НХИТ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150"/>
            <a:ext cx="9144000" cy="571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	</a:t>
            </a:r>
            <a:r>
              <a:rPr lang="ru-RU" sz="2400" smtClean="0">
                <a:solidFill>
                  <a:srgbClr val="002060"/>
                </a:solidFill>
              </a:rPr>
              <a:t>rSO</a:t>
            </a:r>
            <a:r>
              <a:rPr lang="ru-RU" sz="2400" baseline="-25000" smtClean="0">
                <a:solidFill>
                  <a:srgbClr val="002060"/>
                </a:solidFill>
              </a:rPr>
              <a:t>2</a:t>
            </a:r>
            <a:r>
              <a:rPr lang="ru-RU" sz="2400" smtClean="0">
                <a:solidFill>
                  <a:srgbClr val="002060"/>
                </a:solidFill>
              </a:rPr>
              <a:t> 60–75 %    ЦПД 75-80 мм. рт. ст.    ВЧД от 12 до 20 мм. рт. ст. </a:t>
            </a:r>
          </a:p>
        </p:txBody>
      </p:sp>
      <p:sp>
        <p:nvSpPr>
          <p:cNvPr id="23556" name="Прямоугольник 10"/>
          <p:cNvSpPr>
            <a:spLocks noChangeArrowheads="1"/>
          </p:cNvSpPr>
          <p:nvPr/>
        </p:nvSpPr>
        <p:spPr bwMode="auto">
          <a:xfrm>
            <a:off x="142875" y="3071813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Возвышенное положение головы</a:t>
            </a:r>
          </a:p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Контроль температуры</a:t>
            </a:r>
            <a:r>
              <a:rPr lang="en-US" sz="200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тела, диурез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57" name="Прямоугольник 12"/>
          <p:cNvSpPr>
            <a:spLocks noChangeArrowheads="1"/>
          </p:cNvSpPr>
          <p:nvPr/>
        </p:nvSpPr>
        <p:spPr bwMode="auto">
          <a:xfrm>
            <a:off x="4714875" y="3071813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Показатели гемодинамики, Газы крови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58" name="Прямоугольник 13"/>
          <p:cNvSpPr>
            <a:spLocks noChangeArrowheads="1"/>
          </p:cNvSpPr>
          <p:nvPr/>
        </p:nvSpPr>
        <p:spPr bwMode="auto">
          <a:xfrm>
            <a:off x="1000125" y="528637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Адекватная аналгоседация, Контроль ИВЛ, САД, ВЧД, ЦПД, </a:t>
            </a:r>
            <a:r>
              <a:rPr lang="en-US" sz="20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rSO2</a:t>
            </a:r>
            <a:endParaRPr lang="ru-RU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9" name="Picture 2" descr="C:\Users\G\Desktop\2\3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1631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C:\Users\G\Desktop\2\3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571625"/>
            <a:ext cx="1876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 descr="C:\Users\G\Desktop\2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571625"/>
            <a:ext cx="1714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5" descr="C:\Users\G\Desktop\2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571625"/>
            <a:ext cx="16430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6" descr="C:\Users\G\Desktop\2\27.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1571625"/>
            <a:ext cx="7858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7" descr="C:\Users\G\Desktop\2\8.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3857625"/>
            <a:ext cx="1908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8" descr="C:\Users\G\Desktop\2\8.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3857625"/>
            <a:ext cx="1912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9" descr="C:\Users\G\Desktop\2\8.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38" y="3857625"/>
            <a:ext cx="1571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0" descr="C:\Users\G\Desktop\2\5.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3857625"/>
            <a:ext cx="20669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1" descr="C:\Users\G\Desktop\2\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38" y="4572000"/>
            <a:ext cx="1571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2" descr="C:\Users\G\Desktop\2\661774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350" y="5778500"/>
            <a:ext cx="857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3" descr="C:\Users\G\Desktop\Доклад Кафедра 16.06.15\4\15.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0338" y="5778500"/>
            <a:ext cx="13239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6" descr="C:\Users\G\Desktop\Доклад Кафедра 16.06.15\4\GLIATILI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6100" y="5778500"/>
            <a:ext cx="12493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17" descr="C:\Users\G\Desktop\Доклад Кафедра 16.06.15\4\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1863" y="5778500"/>
            <a:ext cx="16176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</a:rPr>
              <a:t>Мониторинг в послеоперационном периоде</a:t>
            </a:r>
            <a:endParaRPr lang="ru-RU" sz="280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71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	</a:t>
            </a:r>
            <a:r>
              <a:rPr lang="ru-RU" sz="1800" smtClean="0">
                <a:solidFill>
                  <a:srgbClr val="002060"/>
                </a:solidFill>
              </a:rPr>
              <a:t>rSO</a:t>
            </a:r>
            <a:r>
              <a:rPr lang="ru-RU" sz="1800" baseline="-25000" smtClean="0">
                <a:solidFill>
                  <a:srgbClr val="002060"/>
                </a:solidFill>
              </a:rPr>
              <a:t>2</a:t>
            </a:r>
            <a:r>
              <a:rPr lang="ru-RU" sz="1800" smtClean="0">
                <a:solidFill>
                  <a:srgbClr val="002060"/>
                </a:solidFill>
              </a:rPr>
              <a:t> 62–75 %    ЦПД 75-80 мм. рт. ст.    ВЧД от 12 до 20 мм. рт. ст. САД 90-100  мм.рт.ст.</a:t>
            </a:r>
          </a:p>
        </p:txBody>
      </p:sp>
      <p:sp>
        <p:nvSpPr>
          <p:cNvPr id="24580" name="Содержимое 2"/>
          <p:cNvSpPr txBox="1">
            <a:spLocks/>
          </p:cNvSpPr>
          <p:nvPr/>
        </p:nvSpPr>
        <p:spPr bwMode="auto">
          <a:xfrm>
            <a:off x="0" y="620713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	У 9 больных без осложнений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928802"/>
          <a:ext cx="9144000" cy="243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4005064"/>
          <a:ext cx="914400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</a:rPr>
              <a:t>Мониторинг в послеоперационном периоде</a:t>
            </a:r>
            <a:endParaRPr lang="ru-RU" sz="2800" smtClean="0"/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15001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ВЧД  </a:t>
            </a:r>
            <a:r>
              <a:rPr lang="en-US">
                <a:solidFill>
                  <a:srgbClr val="002060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&gt;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25-30 мм. рт. ст., ↓rSO</a:t>
            </a:r>
            <a:r>
              <a:rPr lang="ru-RU" baseline="-3000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до 50-55%,  ↓ЦПД менее 70 мм. рт. ст. САД 90-100  мм.рт.ст. </a:t>
            </a:r>
          </a:p>
        </p:txBody>
      </p:sp>
      <p:sp>
        <p:nvSpPr>
          <p:cNvPr id="25604" name="Содержимое 2"/>
          <p:cNvSpPr txBox="1">
            <a:spLocks/>
          </p:cNvSpPr>
          <p:nvPr/>
        </p:nvSpPr>
        <p:spPr bwMode="auto">
          <a:xfrm>
            <a:off x="0" y="714375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	У 32 больных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" y="1844824"/>
          <a:ext cx="9144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4005064"/>
          <a:ext cx="914400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Алгоритм интенсивной терапии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4" descr="C:\Users\G\Desktop\2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8606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285750" y="1643063"/>
            <a:ext cx="2357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Изменение режима ИВЛ</a:t>
            </a: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14313" y="5786438"/>
            <a:ext cx="260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Нормализация ВЧД</a:t>
            </a:r>
          </a:p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ЦПД, </a:t>
            </a:r>
            <a:r>
              <a:rPr lang="en-US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rSO2</a:t>
            </a:r>
            <a:r>
              <a:rPr lang="en-US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у 9-х больных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786050" y="3861048"/>
          <a:ext cx="635795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3635375" y="1628775"/>
            <a:ext cx="0" cy="43926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08400" y="3716338"/>
            <a:ext cx="16478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Гипервентиляция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857488" y="1484784"/>
          <a:ext cx="6286512" cy="293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Алгоритм интенсивной терапии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285750" y="1643063"/>
            <a:ext cx="20621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Осмотические</a:t>
            </a:r>
          </a:p>
          <a:p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диуретики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7652" name="Picture 6" descr="C:\Users\G\Desktop\Доклад Кафедра 16.06.15\2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14625"/>
            <a:ext cx="17272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5786438"/>
            <a:ext cx="27193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+mn-cs"/>
              </a:rPr>
              <a:t>Нормализация ВЧД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+mn-cs"/>
              </a:rPr>
              <a:t>ЦПД,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rSO2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  <a:cs typeface="+mn-cs"/>
              </a:rPr>
              <a:t>у 13-х больных</a:t>
            </a:r>
            <a:endParaRPr lang="ru-RU" dirty="0">
              <a:latin typeface="+mj-lt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786050" y="1571612"/>
          <a:ext cx="6357950" cy="28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786050" y="3861048"/>
          <a:ext cx="635795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4500563" y="1773238"/>
            <a:ext cx="0" cy="42481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500563" y="3644900"/>
            <a:ext cx="23749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rgbClr val="FF0000"/>
                </a:solidFill>
                <a:latin typeface="+mn-lt"/>
                <a:cs typeface="+mn-cs"/>
              </a:rPr>
              <a:t>Инфузия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+mn-lt"/>
                <a:cs typeface="+mn-cs"/>
              </a:rPr>
              <a:t>маннитола</a:t>
            </a:r>
            <a:endParaRPr lang="ru-RU" sz="1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2060"/>
                </a:solidFill>
              </a:rPr>
              <a:t>Алгоритм интенсивной терапии</a:t>
            </a:r>
            <a:endParaRPr lang="ru-RU" sz="3600" smtClean="0"/>
          </a:p>
        </p:txBody>
      </p:sp>
      <p:sp>
        <p:nvSpPr>
          <p:cNvPr id="28675" name="Прямоугольник 11"/>
          <p:cNvSpPr>
            <a:spLocks noChangeArrowheads="1"/>
          </p:cNvSpPr>
          <p:nvPr/>
        </p:nvSpPr>
        <p:spPr bwMode="auto">
          <a:xfrm>
            <a:off x="285750" y="1643063"/>
            <a:ext cx="2489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Дренирование</a:t>
            </a:r>
          </a:p>
          <a:p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ликвора 10-15 мл</a:t>
            </a:r>
          </a:p>
        </p:txBody>
      </p:sp>
      <p:sp>
        <p:nvSpPr>
          <p:cNvPr id="28676" name="Прямоугольник 12"/>
          <p:cNvSpPr>
            <a:spLocks noChangeArrowheads="1"/>
          </p:cNvSpPr>
          <p:nvPr/>
        </p:nvSpPr>
        <p:spPr bwMode="auto">
          <a:xfrm>
            <a:off x="214313" y="5786438"/>
            <a:ext cx="260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Нормализация ВЧД</a:t>
            </a:r>
          </a:p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ЦПД, </a:t>
            </a:r>
            <a:r>
              <a:rPr lang="en-US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rSO2</a:t>
            </a:r>
            <a:r>
              <a:rPr lang="en-US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у 7-х больных</a:t>
            </a:r>
            <a:endParaRPr lang="ru-RU">
              <a:latin typeface="Calibri" pitchFamily="34" charset="0"/>
            </a:endParaRPr>
          </a:p>
        </p:txBody>
      </p:sp>
      <p:pic>
        <p:nvPicPr>
          <p:cNvPr id="28677" name="Picture 2" descr="C:\Users\G\Desktop\2\5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75"/>
            <a:ext cx="1857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Users\G\Desktop\2\8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643188"/>
            <a:ext cx="23574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Users\G\Desktop\Безымянныйм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3571875"/>
            <a:ext cx="928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3000364" y="1500174"/>
          <a:ext cx="6143636" cy="250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928926" y="4005064"/>
          <a:ext cx="6215074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H="1">
            <a:off x="6372225" y="1628775"/>
            <a:ext cx="0" cy="43926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563938" y="1700213"/>
            <a:ext cx="0" cy="43211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372225" y="3860800"/>
            <a:ext cx="21605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  <a:cs typeface="+mn-cs"/>
              </a:rPr>
              <a:t>Выведено 15 мл. ликвора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63938" y="3860800"/>
            <a:ext cx="22320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  <a:cs typeface="+mn-cs"/>
              </a:rPr>
              <a:t>Выведено 10 мл. ликвора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Мониторинг в послеоперационном периоде</a:t>
            </a:r>
            <a:endParaRPr lang="ru-RU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699" name="Содержимое 2"/>
          <p:cNvSpPr txBox="1">
            <a:spLocks/>
          </p:cNvSpPr>
          <p:nvPr/>
        </p:nvSpPr>
        <p:spPr bwMode="auto">
          <a:xfrm>
            <a:off x="0" y="642938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Неблагоприятное течение болезни</a:t>
            </a:r>
          </a:p>
        </p:txBody>
      </p:sp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4429125" y="1500188"/>
            <a:ext cx="3786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ВЧД </a:t>
            </a:r>
            <a:r>
              <a:rPr lang="en-US" sz="14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40-45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 мм. рт. ст.,  ЦПД  </a:t>
            </a:r>
            <a:r>
              <a:rPr lang="en-US" sz="14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22-29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 мм. рт. ст., </a:t>
            </a:r>
            <a:endParaRPr lang="en-US" sz="1400">
              <a:solidFill>
                <a:srgbClr val="002060"/>
              </a:solidFill>
              <a:latin typeface="Tw Cen MT" pitchFamily="34" charset="0"/>
            </a:endParaRPr>
          </a:p>
          <a:p>
            <a:pPr algn="ctr"/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САД </a:t>
            </a:r>
            <a:r>
              <a:rPr lang="en-US" sz="14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65-70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 мм. рт. ст.,  rSO</a:t>
            </a:r>
            <a:r>
              <a:rPr lang="ru-RU" sz="1400" baseline="-2500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 85–95% 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1 больной</a:t>
            </a:r>
          </a:p>
        </p:txBody>
      </p:sp>
      <p:sp>
        <p:nvSpPr>
          <p:cNvPr id="29701" name="Прямоугольник 14"/>
          <p:cNvSpPr>
            <a:spLocks noChangeArrowheads="1"/>
          </p:cNvSpPr>
          <p:nvPr/>
        </p:nvSpPr>
        <p:spPr bwMode="auto">
          <a:xfrm>
            <a:off x="357188" y="1500188"/>
            <a:ext cx="3786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ВЧД </a:t>
            </a:r>
            <a:r>
              <a:rPr lang="en-US" sz="14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30-40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 мм. рт. ст.,  ЦПД  </a:t>
            </a:r>
            <a:r>
              <a:rPr lang="en-US" sz="1400">
                <a:solidFill>
                  <a:srgbClr val="002060"/>
                </a:solidFill>
                <a:latin typeface="Tw Cen MT" pitchFamily="34" charset="0"/>
              </a:rPr>
              <a:t>35-50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 мм. рт. ст., </a:t>
            </a:r>
            <a:endParaRPr lang="en-US" sz="1400">
              <a:solidFill>
                <a:srgbClr val="002060"/>
              </a:solidFill>
              <a:latin typeface="Tw Cen MT" pitchFamily="34" charset="0"/>
            </a:endParaRPr>
          </a:p>
          <a:p>
            <a:pPr algn="ctr"/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САД </a:t>
            </a:r>
            <a:r>
              <a:rPr lang="en-US" sz="1400">
                <a:solidFill>
                  <a:srgbClr val="002060"/>
                </a:solidFill>
                <a:latin typeface="Tw Cen MT" pitchFamily="34" charset="0"/>
              </a:rPr>
              <a:t>75-85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 мм. рт. ст.,  rSO</a:t>
            </a:r>
            <a:r>
              <a:rPr lang="ru-RU" sz="1400" baseline="-2500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rgbClr val="002060"/>
                </a:solidFill>
                <a:latin typeface="Tw Cen MT" pitchFamily="34" charset="0"/>
              </a:rPr>
              <a:t>35-45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% 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2 больных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2057400"/>
          <a:ext cx="914400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2060"/>
                </a:solidFill>
              </a:rPr>
              <a:t>Выводы</a:t>
            </a:r>
            <a:endParaRPr lang="ru-RU" sz="4000" smtClean="0">
              <a:solidFill>
                <a:srgbClr val="00206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889125"/>
            <a:ext cx="8642350" cy="4968875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002060"/>
                </a:solidFill>
                <a:cs typeface="Arial" charset="0"/>
              </a:rPr>
              <a:t>Применение холина альфосцерата дополнительно к стандартной терапии по протоколу у пациентов с САК вследствие разрыва церебральных аневризм позволило добиться более быстрого восстановления уровня сознания по шкале ком Глазго, снижения тяжести состояния по шкале </a:t>
            </a:r>
            <a:r>
              <a:rPr lang="en-US" sz="20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Hunt</a:t>
            </a: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-</a:t>
            </a:r>
            <a:r>
              <a:rPr lang="en-US" sz="20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Hess</a:t>
            </a:r>
            <a:r>
              <a:rPr lang="ru-RU" sz="2000" smtClean="0">
                <a:solidFill>
                  <a:srgbClr val="002060"/>
                </a:solidFill>
                <a:cs typeface="Calibri" pitchFamily="34" charset="0"/>
              </a:rPr>
              <a:t>, </a:t>
            </a:r>
            <a:r>
              <a:rPr lang="ru-RU" sz="2000" smtClean="0">
                <a:solidFill>
                  <a:srgbClr val="002060"/>
                </a:solidFill>
                <a:cs typeface="Arial" charset="0"/>
              </a:rPr>
              <a:t>повышает шанс восстановления плотности серого и белого вещества мозга до нормального уровня.</a:t>
            </a:r>
          </a:p>
          <a:p>
            <a:pPr algn="just" eaLnBrk="1" hangingPunct="1"/>
            <a:r>
              <a:rPr lang="ru-RU" sz="2000" smtClean="0">
                <a:solidFill>
                  <a:srgbClr val="002060"/>
                </a:solidFill>
              </a:rPr>
              <a:t>Церебральная оксиметрия является перспективным диагностическим методом при комплексном динамическом клинико-инструментальном мониторинге больных со спонтанными САК, дающим возможность ранней диагностики развития вторичных повреждений головного мозга.</a:t>
            </a:r>
          </a:p>
          <a:p>
            <a:pPr algn="just" eaLnBrk="1" hangingPunct="1"/>
            <a:r>
              <a:rPr lang="ru-RU" sz="2000" smtClean="0">
                <a:solidFill>
                  <a:srgbClr val="002060"/>
                </a:solidFill>
              </a:rPr>
              <a:t>Мониторинг ВЧД и ЦПД показан больным в остром периоде САК с угрозой развития синдрома ВЧГ для своевременной его диагностики и оценки адекватности проводимой интенсивной терапии.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СПАСИБО   ЗА   ВНИМАНИЕ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1747" name="Picture 4" descr="C:\Users\G\Desktop\Zanimatelnaya-anesteziologiya.-CHast-1-Last-Day-C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6863"/>
            <a:ext cx="91440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2060"/>
                </a:solidFill>
              </a:rPr>
              <a:t>Цель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2276475"/>
            <a:ext cx="7920038" cy="37861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3200" smtClean="0">
                <a:solidFill>
                  <a:srgbClr val="002060"/>
                </a:solidFill>
              </a:rPr>
              <a:t>       Повышение эффективности комплекса интенсивной терапии и мониторинга функционального состояния головного мозга у больных со спонтанными субарахноидальными и (или) паренхиматозными кровоизлияниями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773238"/>
            <a:ext cx="8153400" cy="44958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135 пациентов с САК и внутримозговыми кровоизлияниями вследствие разрыва церебральных аневризм</a:t>
            </a:r>
          </a:p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750" y="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Материалы</a:t>
            </a:r>
          </a:p>
        </p:txBody>
      </p:sp>
      <p:pic>
        <p:nvPicPr>
          <p:cNvPr id="12292" name="Picture 2" descr="C:\Users\G\Desktop\Доклад Кафедра 16.06.15\1\1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76700"/>
            <a:ext cx="1928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G\Desktop\Доклад Кафедра 16.06.15\1\20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076700"/>
            <a:ext cx="1928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Users\G\Desktop\Доклад Кафедра 16.06.15\2\IMG_0210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076700"/>
            <a:ext cx="1928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0" y="350043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       94 пациента                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41 пациент             </a:t>
            </a:r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135 пациентов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700213"/>
            <a:ext cx="8153400" cy="439261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Уровень сознания по Шкале ком Глазго (ШКГ)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Оценка тяжести состояния по </a:t>
            </a:r>
            <a:r>
              <a:rPr lang="en-US" sz="24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HANT HESS</a:t>
            </a:r>
            <a:endParaRPr lang="ru-RU" sz="2400" smtClean="0">
              <a:solidFill>
                <a:srgbClr val="002060"/>
              </a:solidFill>
              <a:cs typeface="Calibri" pitchFamily="34" charset="0"/>
            </a:endParaRP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КТ - Philips Brilliance CT с оценкой гидратации вещества головного мозга*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Церебральная ангиография - Philips Allura Xper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ЭЭГ</a:t>
            </a:r>
          </a:p>
          <a:p>
            <a:pPr eaLnBrk="1" hangingPunct="1"/>
            <a:r>
              <a:rPr lang="en-US" sz="24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rSO2 - </a:t>
            </a:r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INVOS – 4100 Somanetics</a:t>
            </a:r>
            <a:endParaRPr lang="en-US" sz="240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BIS мониторинг</a:t>
            </a:r>
            <a:endParaRPr lang="en-US" sz="240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ВЧД - Spiegelberg: ICP-monitor, </a:t>
            </a:r>
            <a:r>
              <a:rPr lang="en-US" sz="24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Codman ICP Express</a:t>
            </a:r>
            <a:endParaRPr lang="ru-RU" sz="2400" smtClean="0">
              <a:solidFill>
                <a:srgbClr val="002060"/>
              </a:solidFill>
              <a:cs typeface="Calibri" pitchFamily="34" charset="0"/>
            </a:endParaRP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cs typeface="Calibri" pitchFamily="34" charset="0"/>
              </a:rPr>
              <a:t>САД и ЦПД  - Spiegelberg: Compliance-Monitor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313" y="0"/>
            <a:ext cx="8153400" cy="9906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Методы обследования и мониторинг</a:t>
            </a:r>
            <a:endParaRPr lang="ru-RU" sz="3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6" name="Заголовок 1"/>
          <p:cNvSpPr txBox="1">
            <a:spLocks/>
          </p:cNvSpPr>
          <p:nvPr/>
        </p:nvSpPr>
        <p:spPr bwMode="auto">
          <a:xfrm>
            <a:off x="179388" y="6165850"/>
            <a:ext cx="87852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>
                <a:solidFill>
                  <a:srgbClr val="002060"/>
                </a:solidFill>
              </a:rPr>
              <a:t>* Черний В.И., Ельский В.Н., Городник Г.А., Колесников А.Н. Острая церебральная недостаточность – Донецк: ООО «ИПП «Промінь»,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2060"/>
                </a:solidFill>
              </a:rPr>
              <a:t>Материалы и методы</a:t>
            </a:r>
          </a:p>
        </p:txBody>
      </p:sp>
      <p:pic>
        <p:nvPicPr>
          <p:cNvPr id="14339" name="Picture 9" descr="C:\Users\G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133600"/>
            <a:ext cx="31797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C:\Users\G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33600"/>
            <a:ext cx="3849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13"/>
          <p:cNvSpPr>
            <a:spLocks noChangeArrowheads="1"/>
          </p:cNvSpPr>
          <p:nvPr/>
        </p:nvSpPr>
        <p:spPr bwMode="auto">
          <a:xfrm>
            <a:off x="0" y="16287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                94 пациента                                     41 пациент</a:t>
            </a: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95288" y="4149725"/>
            <a:ext cx="8280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/>
              <a:t> </a:t>
            </a:r>
            <a:r>
              <a:rPr lang="ru-RU" sz="2000">
                <a:solidFill>
                  <a:srgbClr val="002060"/>
                </a:solidFill>
              </a:rPr>
              <a:t>43 пациента – терапия по протоколу*  с применением препарата Nimodipine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>
                <a:solidFill>
                  <a:srgbClr val="002060"/>
                </a:solidFill>
              </a:rPr>
              <a:t> 51 пациент – терапия по протоколу* + </a:t>
            </a:r>
            <a:r>
              <a:rPr lang="en-US" sz="2000">
                <a:solidFill>
                  <a:srgbClr val="002060"/>
                </a:solidFill>
              </a:rPr>
              <a:t>Choline alfoscerate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sz="2000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000">
                <a:solidFill>
                  <a:srgbClr val="002060"/>
                </a:solidFill>
              </a:rPr>
              <a:t> </a:t>
            </a:r>
            <a:r>
              <a:rPr lang="ru-RU" sz="2000">
                <a:solidFill>
                  <a:srgbClr val="FF0000"/>
                </a:solidFill>
              </a:rPr>
              <a:t>41 пациент – Терапия по протоколу* + </a:t>
            </a:r>
            <a:r>
              <a:rPr lang="en-US" sz="2000">
                <a:solidFill>
                  <a:srgbClr val="FF0000"/>
                </a:solidFill>
              </a:rPr>
              <a:t>Choline alfoscerate </a:t>
            </a:r>
            <a:r>
              <a:rPr lang="ru-RU" sz="2000">
                <a:solidFill>
                  <a:srgbClr val="FF0000"/>
                </a:solidFill>
              </a:rPr>
              <a:t>+ расширенный мониторинг (ВЧД, САД, ЦПД)</a:t>
            </a:r>
          </a:p>
          <a:p>
            <a:pPr>
              <a:buClr>
                <a:srgbClr val="C00000"/>
              </a:buClr>
            </a:pPr>
            <a:endParaRPr lang="ru-RU">
              <a:solidFill>
                <a:srgbClr val="00206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600">
                <a:solidFill>
                  <a:srgbClr val="002060"/>
                </a:solidFill>
              </a:rPr>
              <a:t>* </a:t>
            </a:r>
            <a:r>
              <a:rPr lang="en-US" sz="1600">
                <a:solidFill>
                  <a:srgbClr val="002060"/>
                </a:solidFill>
              </a:rPr>
              <a:t>European Stroke Organization Guidelines for the Management of Intracranial Aneurysms and Subarachnoid Haemorrhage – February 2013</a:t>
            </a:r>
            <a:endParaRPr lang="ru-RU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9906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002060"/>
                </a:solidFill>
              </a:rPr>
              <a:t>Анестезиологическое пособие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Анестезия общая ингаляционная с ИВЛ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Премедикация</a:t>
            </a:r>
            <a:endParaRPr lang="ru-RU" sz="1800" dirty="0" smtClean="0">
              <a:solidFill>
                <a:srgbClr val="002060"/>
              </a:solidFill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	- В операционной: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Атропин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0,01 мг/кг в/</a:t>
            </a:r>
            <a:r>
              <a:rPr lang="ru-RU" sz="1600" dirty="0" err="1" smtClean="0">
                <a:solidFill>
                  <a:srgbClr val="002060"/>
                </a:solidFill>
                <a:latin typeface="+mj-lt"/>
              </a:rPr>
              <a:t>в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;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Димедрол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20-30 мг в/</a:t>
            </a:r>
            <a:r>
              <a:rPr lang="ru-RU" sz="1600" dirty="0" err="1" smtClean="0">
                <a:solidFill>
                  <a:srgbClr val="002060"/>
                </a:solidFill>
                <a:latin typeface="+mj-lt"/>
              </a:rPr>
              <a:t>в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;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Сибазон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0,07-0,1 мг/кг в/</a:t>
            </a:r>
            <a:r>
              <a:rPr lang="ru-RU" sz="1600" dirty="0" err="1" smtClean="0">
                <a:solidFill>
                  <a:srgbClr val="002060"/>
                </a:solidFill>
                <a:latin typeface="+mj-lt"/>
              </a:rPr>
              <a:t>в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Индукция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Пропофол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: индукционная доза -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2-2,5 мг/кг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	-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Рокуроний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: перед интубацией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0,6 – 1,0 мг/кг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неприрывная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инфузия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0,3 – 0,5 мг/кг /ч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	-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За 3-5 мин. до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итубации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фентанил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дозировке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100  - 200 мкг.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Поддержание анестезии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Севоран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:  2 - 3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об%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при потоке свежего газа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1,0 л/мин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течение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5-10 мин.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		      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1,0 – 1,5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об%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поток свежего газа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0,8  - 1,0 л/мин.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ИВЛ в режиме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нормовентиляции</a:t>
            </a:r>
            <a:endParaRPr lang="ru-RU" sz="1800" dirty="0" smtClean="0">
              <a:solidFill>
                <a:srgbClr val="002060"/>
              </a:solidFill>
              <a:latin typeface="+mj-lt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Фентанил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: 4-6 мкг/кг/ч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до вскрытия ТМО;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2-3 мкг/кг/ч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после вскрытия ТМО при открытых операциях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		           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2-3 мкг/кг/ч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при </a:t>
            </a:r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эндоваскулярных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операциях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Подачу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севорана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 и </a:t>
            </a:r>
            <a:r>
              <a:rPr lang="ru-RU" sz="1800" dirty="0" err="1" smtClean="0">
                <a:solidFill>
                  <a:srgbClr val="002060"/>
                </a:solidFill>
                <a:latin typeface="+mj-lt"/>
              </a:rPr>
              <a:t>фентанила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 прекращаем за 5-7 минут до окончания операции.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Рабочий процесс в операционной </a:t>
            </a:r>
            <a:r>
              <a:rPr lang="ru-RU" sz="4000" dirty="0" err="1" smtClean="0">
                <a:solidFill>
                  <a:srgbClr val="002060"/>
                </a:solidFill>
              </a:rPr>
              <a:t>эндоваскулярного</a:t>
            </a:r>
            <a:r>
              <a:rPr lang="ru-RU" sz="4000" dirty="0" smtClean="0">
                <a:solidFill>
                  <a:srgbClr val="002060"/>
                </a:solidFill>
              </a:rPr>
              <a:t> блока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1507" name="Picture 1" descr="D:\Документы\СтатьИ\Рим 2015\Картинки Рим\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594042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Документы\СтатьИ\Рим 2015\Картинки Рим\А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916113"/>
            <a:ext cx="16192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:\Документы\СтатьИ\Рим 2015\Картинки Рим\А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149725"/>
            <a:ext cx="1692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Users\G\Desktop\2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916113"/>
            <a:ext cx="16430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789363"/>
            <a:ext cx="1600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Во время операции по </a:t>
            </a:r>
            <a:r>
              <a:rPr lang="ru-RU" sz="4000" dirty="0" err="1" smtClean="0">
                <a:solidFill>
                  <a:srgbClr val="002060"/>
                </a:solidFill>
              </a:rPr>
              <a:t>клипированию</a:t>
            </a:r>
            <a:r>
              <a:rPr lang="ru-RU" sz="4000" dirty="0" smtClean="0">
                <a:solidFill>
                  <a:srgbClr val="002060"/>
                </a:solidFill>
              </a:rPr>
              <a:t> аневризмы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G\Desktop\Облако\IMG_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60007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G\Desktop\Облако\IMG_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928813"/>
            <a:ext cx="31432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3156</TotalTime>
  <Words>1026</Words>
  <Application>Microsoft Office PowerPoint</Application>
  <PresentationFormat>Экран (4:3)</PresentationFormat>
  <Paragraphs>195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Обычная</vt:lpstr>
      <vt:lpstr>Некоторые особенности мониторинга и периоперационной интенсивной терапии у пациентов со спонтанными субарахноидальными и паренхиматозными кровоизлияниями</vt:lpstr>
      <vt:lpstr>Слайд 2</vt:lpstr>
      <vt:lpstr>Цель</vt:lpstr>
      <vt:lpstr>Слайд 4</vt:lpstr>
      <vt:lpstr>Слайд 5</vt:lpstr>
      <vt:lpstr>Материалы и методы</vt:lpstr>
      <vt:lpstr>Анестезиологическое пособие Анестезия общая ингаляционная с ИВЛ</vt:lpstr>
      <vt:lpstr>Рабочий процесс в операционной эндоваскулярного блока</vt:lpstr>
      <vt:lpstr>Во время операции по клипированию аневризмы</vt:lpstr>
      <vt:lpstr>Результаты и обсуждение</vt:lpstr>
      <vt:lpstr>Результаты и обсуждение Уровень сознания по ШКГ</vt:lpstr>
      <vt:lpstr>Результаты и обсуждение Тяжесть состояния по Hunt-Hess</vt:lpstr>
      <vt:lpstr>Результаты и обсуждение Оценка гидратации вещества головного мозга*</vt:lpstr>
      <vt:lpstr>Результаты и обсуждение Гидратация вещества головного мозга</vt:lpstr>
      <vt:lpstr>Слайд 15</vt:lpstr>
      <vt:lpstr>Результаты и обсуждение ЭЭГ-исследование</vt:lpstr>
      <vt:lpstr>Интраоперационный период эндоваскулярные операции</vt:lpstr>
      <vt:lpstr>Интраоперационный период открытые операции</vt:lpstr>
      <vt:lpstr>Интраоперационный период открытые операции</vt:lpstr>
      <vt:lpstr>Интенсивная терапия и мониторинг в отделении нейрореанимации</vt:lpstr>
      <vt:lpstr>Алгоритм интенсивной терапии НХИТ</vt:lpstr>
      <vt:lpstr>Мониторинг в послеоперационном периоде</vt:lpstr>
      <vt:lpstr>Мониторинг в послеоперационном периоде</vt:lpstr>
      <vt:lpstr>Слайд 24</vt:lpstr>
      <vt:lpstr>Слайд 25</vt:lpstr>
      <vt:lpstr>Алгоритм интенсивной терапии</vt:lpstr>
      <vt:lpstr>Слайд 27</vt:lpstr>
      <vt:lpstr>Выводы</vt:lpstr>
      <vt:lpstr>СПАСИБО   ЗА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</dc:creator>
  <cp:lastModifiedBy>Alex</cp:lastModifiedBy>
  <cp:revision>254</cp:revision>
  <dcterms:created xsi:type="dcterms:W3CDTF">2017-10-27T09:55:56Z</dcterms:created>
  <dcterms:modified xsi:type="dcterms:W3CDTF">2020-10-30T15:54:55Z</dcterms:modified>
</cp:coreProperties>
</file>